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9" r:id="rId2"/>
    <p:sldId id="342" r:id="rId3"/>
    <p:sldId id="343" r:id="rId4"/>
    <p:sldId id="344" r:id="rId5"/>
    <p:sldId id="341" r:id="rId6"/>
    <p:sldId id="345" r:id="rId7"/>
    <p:sldId id="347" r:id="rId8"/>
    <p:sldId id="348" r:id="rId9"/>
    <p:sldId id="349" r:id="rId10"/>
    <p:sldId id="350" r:id="rId11"/>
    <p:sldId id="351" r:id="rId12"/>
    <p:sldId id="353" r:id="rId13"/>
    <p:sldId id="352" r:id="rId14"/>
    <p:sldId id="340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927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EB4"/>
    <a:srgbClr val="64CAD9"/>
    <a:srgbClr val="FDB913"/>
    <a:srgbClr val="2162AE"/>
    <a:srgbClr val="76BEEA"/>
    <a:srgbClr val="F38221"/>
    <a:srgbClr val="005BAB"/>
    <a:srgbClr val="60BFCE"/>
    <a:srgbClr val="CC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99091" autoAdjust="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>
        <p:guide pos="5927"/>
        <p:guide orient="horz" pos="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5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4049F8CC-6230-4FDB-AC8F-876D6ECFB848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95"/>
            <a:ext cx="5438775" cy="3908425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5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130E7CBB-965E-4FF4-9DCC-483F45EC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5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C527-C1F3-470F-BD2A-DA51C60D7E81}" type="datetime1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2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A4C7-EEEC-43ED-98AA-233D714748C7}" type="datetime1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72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C31F-647A-49AB-864C-DFDADDA3B899}" type="datetime1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8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DDB8-BF99-407D-B603-A57840DBD216}" type="datetime1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28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1BCC-2030-432C-9B7F-9FA8EDD4A233}" type="datetime1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9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277A-6203-4AD5-B51B-E5329829D82B}" type="datetime1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8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3107-8C5E-4321-8EEF-662912BA36C4}" type="datetime1">
              <a:rPr lang="ru-RU" smtClean="0"/>
              <a:pPr/>
              <a:t>01.03.2024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22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13E0-577B-4B89-8ABD-41224FF83BFC}" type="datetime1">
              <a:rPr lang="ru-RU" smtClean="0"/>
              <a:pPr/>
              <a:t>01.03.2024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2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9203-89BF-4B43-A7EF-8D97F2D8DC9F}" type="datetime1">
              <a:rPr lang="ru-RU" smtClean="0"/>
              <a:pPr/>
              <a:t>01.03.2024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6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FAE7-7B19-4D14-9B1D-D65D5D2A95B3}" type="datetime1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76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975-22B9-45F8-BA86-71ADD24DD10A}" type="datetime1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3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9A4ED-ADED-4B0A-A827-04794C998060}" type="datetime1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3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mail.toipkro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10154972" y="128601"/>
            <a:ext cx="1197722" cy="1357417"/>
            <a:chOff x="3595688" y="595313"/>
            <a:chExt cx="5000625" cy="5667375"/>
          </a:xfrm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3595688" y="3295651"/>
              <a:ext cx="5000625" cy="809625"/>
            </a:xfrm>
            <a:custGeom>
              <a:avLst/>
              <a:gdLst>
                <a:gd name="T0" fmla="*/ 3138 w 3150"/>
                <a:gd name="T1" fmla="*/ 120 h 510"/>
                <a:gd name="T2" fmla="*/ 3084 w 3150"/>
                <a:gd name="T3" fmla="*/ 42 h 510"/>
                <a:gd name="T4" fmla="*/ 2978 w 3150"/>
                <a:gd name="T5" fmla="*/ 0 h 510"/>
                <a:gd name="T6" fmla="*/ 2878 w 3150"/>
                <a:gd name="T7" fmla="*/ 14 h 510"/>
                <a:gd name="T8" fmla="*/ 2802 w 3150"/>
                <a:gd name="T9" fmla="*/ 72 h 510"/>
                <a:gd name="T10" fmla="*/ 2764 w 3150"/>
                <a:gd name="T11" fmla="*/ 204 h 510"/>
                <a:gd name="T12" fmla="*/ 2890 w 3150"/>
                <a:gd name="T13" fmla="*/ 330 h 510"/>
                <a:gd name="T14" fmla="*/ 2890 w 3150"/>
                <a:gd name="T15" fmla="*/ 202 h 510"/>
                <a:gd name="T16" fmla="*/ 2916 w 3150"/>
                <a:gd name="T17" fmla="*/ 124 h 510"/>
                <a:gd name="T18" fmla="*/ 2984 w 3150"/>
                <a:gd name="T19" fmla="*/ 116 h 510"/>
                <a:gd name="T20" fmla="*/ 3020 w 3150"/>
                <a:gd name="T21" fmla="*/ 172 h 510"/>
                <a:gd name="T22" fmla="*/ 3022 w 3150"/>
                <a:gd name="T23" fmla="*/ 330 h 510"/>
                <a:gd name="T24" fmla="*/ 2582 w 3150"/>
                <a:gd name="T25" fmla="*/ 168 h 510"/>
                <a:gd name="T26" fmla="*/ 2560 w 3150"/>
                <a:gd name="T27" fmla="*/ 210 h 510"/>
                <a:gd name="T28" fmla="*/ 2500 w 3150"/>
                <a:gd name="T29" fmla="*/ 216 h 510"/>
                <a:gd name="T30" fmla="*/ 2460 w 3150"/>
                <a:gd name="T31" fmla="*/ 176 h 510"/>
                <a:gd name="T32" fmla="*/ 2550 w 3150"/>
                <a:gd name="T33" fmla="*/ 120 h 510"/>
                <a:gd name="T34" fmla="*/ 2582 w 3150"/>
                <a:gd name="T35" fmla="*/ 168 h 510"/>
                <a:gd name="T36" fmla="*/ 2700 w 3150"/>
                <a:gd name="T37" fmla="*/ 118 h 510"/>
                <a:gd name="T38" fmla="*/ 2646 w 3150"/>
                <a:gd name="T39" fmla="*/ 40 h 510"/>
                <a:gd name="T40" fmla="*/ 2552 w 3150"/>
                <a:gd name="T41" fmla="*/ 6 h 510"/>
                <a:gd name="T42" fmla="*/ 2357 w 3150"/>
                <a:gd name="T43" fmla="*/ 14 h 510"/>
                <a:gd name="T44" fmla="*/ 2335 w 3150"/>
                <a:gd name="T45" fmla="*/ 330 h 510"/>
                <a:gd name="T46" fmla="*/ 2570 w 3150"/>
                <a:gd name="T47" fmla="*/ 326 h 510"/>
                <a:gd name="T48" fmla="*/ 2658 w 3150"/>
                <a:gd name="T49" fmla="*/ 284 h 510"/>
                <a:gd name="T50" fmla="*/ 2704 w 3150"/>
                <a:gd name="T51" fmla="*/ 202 h 510"/>
                <a:gd name="T52" fmla="*/ 2143 w 3150"/>
                <a:gd name="T53" fmla="*/ 510 h 510"/>
                <a:gd name="T54" fmla="*/ 1995 w 3150"/>
                <a:gd name="T55" fmla="*/ 244 h 510"/>
                <a:gd name="T56" fmla="*/ 1893 w 3150"/>
                <a:gd name="T57" fmla="*/ 14 h 510"/>
                <a:gd name="T58" fmla="*/ 1869 w 3150"/>
                <a:gd name="T59" fmla="*/ 330 h 510"/>
                <a:gd name="T60" fmla="*/ 1427 w 3150"/>
                <a:gd name="T61" fmla="*/ 6 h 510"/>
                <a:gd name="T62" fmla="*/ 1387 w 3150"/>
                <a:gd name="T63" fmla="*/ 46 h 510"/>
                <a:gd name="T64" fmla="*/ 1511 w 3150"/>
                <a:gd name="T65" fmla="*/ 158 h 510"/>
                <a:gd name="T66" fmla="*/ 1553 w 3150"/>
                <a:gd name="T67" fmla="*/ 116 h 510"/>
                <a:gd name="T68" fmla="*/ 1283 w 3150"/>
                <a:gd name="T69" fmla="*/ 4 h 510"/>
                <a:gd name="T70" fmla="*/ 929 w 3150"/>
                <a:gd name="T71" fmla="*/ 6 h 510"/>
                <a:gd name="T72" fmla="*/ 889 w 3150"/>
                <a:gd name="T73" fmla="*/ 46 h 510"/>
                <a:gd name="T74" fmla="*/ 1283 w 3150"/>
                <a:gd name="T75" fmla="*/ 330 h 510"/>
                <a:gd name="T76" fmla="*/ 789 w 3150"/>
                <a:gd name="T77" fmla="*/ 120 h 510"/>
                <a:gd name="T78" fmla="*/ 736 w 3150"/>
                <a:gd name="T79" fmla="*/ 42 h 510"/>
                <a:gd name="T80" fmla="*/ 630 w 3150"/>
                <a:gd name="T81" fmla="*/ 0 h 510"/>
                <a:gd name="T82" fmla="*/ 530 w 3150"/>
                <a:gd name="T83" fmla="*/ 14 h 510"/>
                <a:gd name="T84" fmla="*/ 454 w 3150"/>
                <a:gd name="T85" fmla="*/ 72 h 510"/>
                <a:gd name="T86" fmla="*/ 418 w 3150"/>
                <a:gd name="T87" fmla="*/ 204 h 510"/>
                <a:gd name="T88" fmla="*/ 544 w 3150"/>
                <a:gd name="T89" fmla="*/ 330 h 510"/>
                <a:gd name="T90" fmla="*/ 542 w 3150"/>
                <a:gd name="T91" fmla="*/ 202 h 510"/>
                <a:gd name="T92" fmla="*/ 570 w 3150"/>
                <a:gd name="T93" fmla="*/ 124 h 510"/>
                <a:gd name="T94" fmla="*/ 638 w 3150"/>
                <a:gd name="T95" fmla="*/ 116 h 510"/>
                <a:gd name="T96" fmla="*/ 674 w 3150"/>
                <a:gd name="T97" fmla="*/ 172 h 510"/>
                <a:gd name="T98" fmla="*/ 676 w 3150"/>
                <a:gd name="T99" fmla="*/ 330 h 510"/>
                <a:gd name="T100" fmla="*/ 374 w 3150"/>
                <a:gd name="T101" fmla="*/ 116 h 510"/>
                <a:gd name="T102" fmla="*/ 358 w 3150"/>
                <a:gd name="T103" fmla="*/ 20 h 510"/>
                <a:gd name="T104" fmla="*/ 0 w 3150"/>
                <a:gd name="T105" fmla="*/ 62 h 510"/>
                <a:gd name="T106" fmla="*/ 24 w 3150"/>
                <a:gd name="T107" fmla="*/ 106 h 510"/>
                <a:gd name="T108" fmla="*/ 250 w 3150"/>
                <a:gd name="T109" fmla="*/ 33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50" h="510">
                  <a:moveTo>
                    <a:pt x="3150" y="212"/>
                  </a:moveTo>
                  <a:lnTo>
                    <a:pt x="3150" y="212"/>
                  </a:lnTo>
                  <a:lnTo>
                    <a:pt x="3148" y="186"/>
                  </a:lnTo>
                  <a:lnTo>
                    <a:pt x="3146" y="162"/>
                  </a:lnTo>
                  <a:lnTo>
                    <a:pt x="3142" y="140"/>
                  </a:lnTo>
                  <a:lnTo>
                    <a:pt x="3138" y="120"/>
                  </a:lnTo>
                  <a:lnTo>
                    <a:pt x="3130" y="102"/>
                  </a:lnTo>
                  <a:lnTo>
                    <a:pt x="3122" y="86"/>
                  </a:lnTo>
                  <a:lnTo>
                    <a:pt x="3110" y="70"/>
                  </a:lnTo>
                  <a:lnTo>
                    <a:pt x="3098" y="56"/>
                  </a:lnTo>
                  <a:lnTo>
                    <a:pt x="3098" y="56"/>
                  </a:lnTo>
                  <a:lnTo>
                    <a:pt x="3084" y="42"/>
                  </a:lnTo>
                  <a:lnTo>
                    <a:pt x="3068" y="32"/>
                  </a:lnTo>
                  <a:lnTo>
                    <a:pt x="3052" y="22"/>
                  </a:lnTo>
                  <a:lnTo>
                    <a:pt x="3036" y="14"/>
                  </a:lnTo>
                  <a:lnTo>
                    <a:pt x="3016" y="8"/>
                  </a:lnTo>
                  <a:lnTo>
                    <a:pt x="2998" y="2"/>
                  </a:lnTo>
                  <a:lnTo>
                    <a:pt x="2978" y="0"/>
                  </a:lnTo>
                  <a:lnTo>
                    <a:pt x="2956" y="0"/>
                  </a:lnTo>
                  <a:lnTo>
                    <a:pt x="2956" y="0"/>
                  </a:lnTo>
                  <a:lnTo>
                    <a:pt x="2934" y="0"/>
                  </a:lnTo>
                  <a:lnTo>
                    <a:pt x="2914" y="2"/>
                  </a:lnTo>
                  <a:lnTo>
                    <a:pt x="2896" y="8"/>
                  </a:lnTo>
                  <a:lnTo>
                    <a:pt x="2878" y="14"/>
                  </a:lnTo>
                  <a:lnTo>
                    <a:pt x="2860" y="22"/>
                  </a:lnTo>
                  <a:lnTo>
                    <a:pt x="2844" y="32"/>
                  </a:lnTo>
                  <a:lnTo>
                    <a:pt x="2830" y="42"/>
                  </a:lnTo>
                  <a:lnTo>
                    <a:pt x="2814" y="56"/>
                  </a:lnTo>
                  <a:lnTo>
                    <a:pt x="2814" y="56"/>
                  </a:lnTo>
                  <a:lnTo>
                    <a:pt x="2802" y="72"/>
                  </a:lnTo>
                  <a:lnTo>
                    <a:pt x="2790" y="88"/>
                  </a:lnTo>
                  <a:lnTo>
                    <a:pt x="2782" y="106"/>
                  </a:lnTo>
                  <a:lnTo>
                    <a:pt x="2774" y="126"/>
                  </a:lnTo>
                  <a:lnTo>
                    <a:pt x="2770" y="148"/>
                  </a:lnTo>
                  <a:lnTo>
                    <a:pt x="2766" y="174"/>
                  </a:lnTo>
                  <a:lnTo>
                    <a:pt x="2764" y="204"/>
                  </a:lnTo>
                  <a:lnTo>
                    <a:pt x="2764" y="240"/>
                  </a:lnTo>
                  <a:lnTo>
                    <a:pt x="2764" y="276"/>
                  </a:lnTo>
                  <a:lnTo>
                    <a:pt x="2764" y="276"/>
                  </a:lnTo>
                  <a:lnTo>
                    <a:pt x="2764" y="304"/>
                  </a:lnTo>
                  <a:lnTo>
                    <a:pt x="2764" y="330"/>
                  </a:lnTo>
                  <a:lnTo>
                    <a:pt x="2890" y="330"/>
                  </a:lnTo>
                  <a:lnTo>
                    <a:pt x="2890" y="330"/>
                  </a:lnTo>
                  <a:lnTo>
                    <a:pt x="2888" y="304"/>
                  </a:lnTo>
                  <a:lnTo>
                    <a:pt x="2888" y="270"/>
                  </a:lnTo>
                  <a:lnTo>
                    <a:pt x="2888" y="236"/>
                  </a:lnTo>
                  <a:lnTo>
                    <a:pt x="2888" y="236"/>
                  </a:lnTo>
                  <a:lnTo>
                    <a:pt x="2890" y="202"/>
                  </a:lnTo>
                  <a:lnTo>
                    <a:pt x="2892" y="172"/>
                  </a:lnTo>
                  <a:lnTo>
                    <a:pt x="2898" y="150"/>
                  </a:lnTo>
                  <a:lnTo>
                    <a:pt x="2902" y="140"/>
                  </a:lnTo>
                  <a:lnTo>
                    <a:pt x="2906" y="132"/>
                  </a:lnTo>
                  <a:lnTo>
                    <a:pt x="2906" y="132"/>
                  </a:lnTo>
                  <a:lnTo>
                    <a:pt x="2916" y="124"/>
                  </a:lnTo>
                  <a:lnTo>
                    <a:pt x="2928" y="116"/>
                  </a:lnTo>
                  <a:lnTo>
                    <a:pt x="2942" y="112"/>
                  </a:lnTo>
                  <a:lnTo>
                    <a:pt x="2956" y="110"/>
                  </a:lnTo>
                  <a:lnTo>
                    <a:pt x="2956" y="110"/>
                  </a:lnTo>
                  <a:lnTo>
                    <a:pt x="2972" y="112"/>
                  </a:lnTo>
                  <a:lnTo>
                    <a:pt x="2984" y="116"/>
                  </a:lnTo>
                  <a:lnTo>
                    <a:pt x="2996" y="124"/>
                  </a:lnTo>
                  <a:lnTo>
                    <a:pt x="3006" y="132"/>
                  </a:lnTo>
                  <a:lnTo>
                    <a:pt x="3006" y="132"/>
                  </a:lnTo>
                  <a:lnTo>
                    <a:pt x="3012" y="140"/>
                  </a:lnTo>
                  <a:lnTo>
                    <a:pt x="3016" y="150"/>
                  </a:lnTo>
                  <a:lnTo>
                    <a:pt x="3020" y="172"/>
                  </a:lnTo>
                  <a:lnTo>
                    <a:pt x="3024" y="202"/>
                  </a:lnTo>
                  <a:lnTo>
                    <a:pt x="3024" y="236"/>
                  </a:lnTo>
                  <a:lnTo>
                    <a:pt x="3024" y="270"/>
                  </a:lnTo>
                  <a:lnTo>
                    <a:pt x="3024" y="270"/>
                  </a:lnTo>
                  <a:lnTo>
                    <a:pt x="3024" y="304"/>
                  </a:lnTo>
                  <a:lnTo>
                    <a:pt x="3022" y="330"/>
                  </a:lnTo>
                  <a:lnTo>
                    <a:pt x="3148" y="330"/>
                  </a:lnTo>
                  <a:lnTo>
                    <a:pt x="3148" y="330"/>
                  </a:lnTo>
                  <a:lnTo>
                    <a:pt x="3150" y="304"/>
                  </a:lnTo>
                  <a:lnTo>
                    <a:pt x="3150" y="278"/>
                  </a:lnTo>
                  <a:lnTo>
                    <a:pt x="3150" y="212"/>
                  </a:lnTo>
                  <a:close/>
                  <a:moveTo>
                    <a:pt x="2582" y="168"/>
                  </a:moveTo>
                  <a:lnTo>
                    <a:pt x="2582" y="168"/>
                  </a:lnTo>
                  <a:lnTo>
                    <a:pt x="2582" y="178"/>
                  </a:lnTo>
                  <a:lnTo>
                    <a:pt x="2578" y="188"/>
                  </a:lnTo>
                  <a:lnTo>
                    <a:pt x="2574" y="196"/>
                  </a:lnTo>
                  <a:lnTo>
                    <a:pt x="2568" y="204"/>
                  </a:lnTo>
                  <a:lnTo>
                    <a:pt x="2560" y="210"/>
                  </a:lnTo>
                  <a:lnTo>
                    <a:pt x="2550" y="214"/>
                  </a:lnTo>
                  <a:lnTo>
                    <a:pt x="2540" y="216"/>
                  </a:lnTo>
                  <a:lnTo>
                    <a:pt x="2528" y="218"/>
                  </a:lnTo>
                  <a:lnTo>
                    <a:pt x="2512" y="218"/>
                  </a:lnTo>
                  <a:lnTo>
                    <a:pt x="2512" y="218"/>
                  </a:lnTo>
                  <a:lnTo>
                    <a:pt x="2500" y="216"/>
                  </a:lnTo>
                  <a:lnTo>
                    <a:pt x="2490" y="214"/>
                  </a:lnTo>
                  <a:lnTo>
                    <a:pt x="2482" y="208"/>
                  </a:lnTo>
                  <a:lnTo>
                    <a:pt x="2474" y="202"/>
                  </a:lnTo>
                  <a:lnTo>
                    <a:pt x="2468" y="194"/>
                  </a:lnTo>
                  <a:lnTo>
                    <a:pt x="2462" y="186"/>
                  </a:lnTo>
                  <a:lnTo>
                    <a:pt x="2460" y="176"/>
                  </a:lnTo>
                  <a:lnTo>
                    <a:pt x="2458" y="166"/>
                  </a:lnTo>
                  <a:lnTo>
                    <a:pt x="2458" y="116"/>
                  </a:lnTo>
                  <a:lnTo>
                    <a:pt x="2528" y="116"/>
                  </a:lnTo>
                  <a:lnTo>
                    <a:pt x="2528" y="116"/>
                  </a:lnTo>
                  <a:lnTo>
                    <a:pt x="2540" y="118"/>
                  </a:lnTo>
                  <a:lnTo>
                    <a:pt x="2550" y="120"/>
                  </a:lnTo>
                  <a:lnTo>
                    <a:pt x="2560" y="124"/>
                  </a:lnTo>
                  <a:lnTo>
                    <a:pt x="2568" y="130"/>
                  </a:lnTo>
                  <a:lnTo>
                    <a:pt x="2574" y="138"/>
                  </a:lnTo>
                  <a:lnTo>
                    <a:pt x="2578" y="146"/>
                  </a:lnTo>
                  <a:lnTo>
                    <a:pt x="2582" y="156"/>
                  </a:lnTo>
                  <a:lnTo>
                    <a:pt x="2582" y="168"/>
                  </a:lnTo>
                  <a:lnTo>
                    <a:pt x="2582" y="168"/>
                  </a:lnTo>
                  <a:close/>
                  <a:moveTo>
                    <a:pt x="2708" y="168"/>
                  </a:moveTo>
                  <a:lnTo>
                    <a:pt x="2708" y="168"/>
                  </a:lnTo>
                  <a:lnTo>
                    <a:pt x="2706" y="150"/>
                  </a:lnTo>
                  <a:lnTo>
                    <a:pt x="2704" y="132"/>
                  </a:lnTo>
                  <a:lnTo>
                    <a:pt x="2700" y="118"/>
                  </a:lnTo>
                  <a:lnTo>
                    <a:pt x="2694" y="102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0" y="62"/>
                  </a:lnTo>
                  <a:lnTo>
                    <a:pt x="2658" y="50"/>
                  </a:lnTo>
                  <a:lnTo>
                    <a:pt x="2646" y="40"/>
                  </a:lnTo>
                  <a:lnTo>
                    <a:pt x="2634" y="30"/>
                  </a:lnTo>
                  <a:lnTo>
                    <a:pt x="2618" y="24"/>
                  </a:lnTo>
                  <a:lnTo>
                    <a:pt x="2604" y="16"/>
                  </a:lnTo>
                  <a:lnTo>
                    <a:pt x="2588" y="12"/>
                  </a:lnTo>
                  <a:lnTo>
                    <a:pt x="2570" y="8"/>
                  </a:lnTo>
                  <a:lnTo>
                    <a:pt x="2552" y="6"/>
                  </a:lnTo>
                  <a:lnTo>
                    <a:pt x="2534" y="4"/>
                  </a:lnTo>
                  <a:lnTo>
                    <a:pt x="2386" y="4"/>
                  </a:lnTo>
                  <a:lnTo>
                    <a:pt x="2386" y="4"/>
                  </a:lnTo>
                  <a:lnTo>
                    <a:pt x="2376" y="6"/>
                  </a:lnTo>
                  <a:lnTo>
                    <a:pt x="2366" y="8"/>
                  </a:lnTo>
                  <a:lnTo>
                    <a:pt x="2357" y="14"/>
                  </a:lnTo>
                  <a:lnTo>
                    <a:pt x="2351" y="20"/>
                  </a:lnTo>
                  <a:lnTo>
                    <a:pt x="2343" y="28"/>
                  </a:lnTo>
                  <a:lnTo>
                    <a:pt x="2339" y="36"/>
                  </a:lnTo>
                  <a:lnTo>
                    <a:pt x="2335" y="46"/>
                  </a:lnTo>
                  <a:lnTo>
                    <a:pt x="2335" y="58"/>
                  </a:lnTo>
                  <a:lnTo>
                    <a:pt x="2335" y="330"/>
                  </a:lnTo>
                  <a:lnTo>
                    <a:pt x="2458" y="330"/>
                  </a:lnTo>
                  <a:lnTo>
                    <a:pt x="2458" y="330"/>
                  </a:lnTo>
                  <a:lnTo>
                    <a:pt x="2534" y="330"/>
                  </a:lnTo>
                  <a:lnTo>
                    <a:pt x="2534" y="330"/>
                  </a:lnTo>
                  <a:lnTo>
                    <a:pt x="2554" y="328"/>
                  </a:lnTo>
                  <a:lnTo>
                    <a:pt x="2570" y="326"/>
                  </a:lnTo>
                  <a:lnTo>
                    <a:pt x="2588" y="322"/>
                  </a:lnTo>
                  <a:lnTo>
                    <a:pt x="2604" y="318"/>
                  </a:lnTo>
                  <a:lnTo>
                    <a:pt x="2620" y="310"/>
                  </a:lnTo>
                  <a:lnTo>
                    <a:pt x="2634" y="304"/>
                  </a:lnTo>
                  <a:lnTo>
                    <a:pt x="2646" y="294"/>
                  </a:lnTo>
                  <a:lnTo>
                    <a:pt x="2658" y="284"/>
                  </a:lnTo>
                  <a:lnTo>
                    <a:pt x="2670" y="272"/>
                  </a:lnTo>
                  <a:lnTo>
                    <a:pt x="2680" y="260"/>
                  </a:lnTo>
                  <a:lnTo>
                    <a:pt x="2688" y="246"/>
                  </a:lnTo>
                  <a:lnTo>
                    <a:pt x="2694" y="232"/>
                  </a:lnTo>
                  <a:lnTo>
                    <a:pt x="2700" y="218"/>
                  </a:lnTo>
                  <a:lnTo>
                    <a:pt x="2704" y="202"/>
                  </a:lnTo>
                  <a:lnTo>
                    <a:pt x="2706" y="184"/>
                  </a:lnTo>
                  <a:lnTo>
                    <a:pt x="2708" y="168"/>
                  </a:lnTo>
                  <a:lnTo>
                    <a:pt x="2708" y="168"/>
                  </a:lnTo>
                  <a:close/>
                  <a:moveTo>
                    <a:pt x="1995" y="330"/>
                  </a:moveTo>
                  <a:lnTo>
                    <a:pt x="1995" y="246"/>
                  </a:lnTo>
                  <a:lnTo>
                    <a:pt x="2143" y="510"/>
                  </a:lnTo>
                  <a:lnTo>
                    <a:pt x="2043" y="330"/>
                  </a:lnTo>
                  <a:lnTo>
                    <a:pt x="2181" y="330"/>
                  </a:lnTo>
                  <a:lnTo>
                    <a:pt x="2125" y="240"/>
                  </a:lnTo>
                  <a:lnTo>
                    <a:pt x="2275" y="4"/>
                  </a:lnTo>
                  <a:lnTo>
                    <a:pt x="2131" y="4"/>
                  </a:lnTo>
                  <a:lnTo>
                    <a:pt x="1995" y="244"/>
                  </a:lnTo>
                  <a:lnTo>
                    <a:pt x="1995" y="4"/>
                  </a:lnTo>
                  <a:lnTo>
                    <a:pt x="1923" y="4"/>
                  </a:lnTo>
                  <a:lnTo>
                    <a:pt x="1923" y="4"/>
                  </a:lnTo>
                  <a:lnTo>
                    <a:pt x="1911" y="6"/>
                  </a:lnTo>
                  <a:lnTo>
                    <a:pt x="1903" y="8"/>
                  </a:lnTo>
                  <a:lnTo>
                    <a:pt x="1893" y="14"/>
                  </a:lnTo>
                  <a:lnTo>
                    <a:pt x="1885" y="20"/>
                  </a:lnTo>
                  <a:lnTo>
                    <a:pt x="1879" y="28"/>
                  </a:lnTo>
                  <a:lnTo>
                    <a:pt x="1875" y="36"/>
                  </a:lnTo>
                  <a:lnTo>
                    <a:pt x="1871" y="46"/>
                  </a:lnTo>
                  <a:lnTo>
                    <a:pt x="1869" y="58"/>
                  </a:lnTo>
                  <a:lnTo>
                    <a:pt x="1869" y="330"/>
                  </a:lnTo>
                  <a:lnTo>
                    <a:pt x="1995" y="330"/>
                  </a:lnTo>
                  <a:close/>
                  <a:moveTo>
                    <a:pt x="1767" y="330"/>
                  </a:moveTo>
                  <a:lnTo>
                    <a:pt x="1767" y="4"/>
                  </a:lnTo>
                  <a:lnTo>
                    <a:pt x="1439" y="4"/>
                  </a:lnTo>
                  <a:lnTo>
                    <a:pt x="1439" y="4"/>
                  </a:lnTo>
                  <a:lnTo>
                    <a:pt x="1427" y="6"/>
                  </a:lnTo>
                  <a:lnTo>
                    <a:pt x="1417" y="8"/>
                  </a:lnTo>
                  <a:lnTo>
                    <a:pt x="1409" y="14"/>
                  </a:lnTo>
                  <a:lnTo>
                    <a:pt x="1401" y="20"/>
                  </a:lnTo>
                  <a:lnTo>
                    <a:pt x="1395" y="28"/>
                  </a:lnTo>
                  <a:lnTo>
                    <a:pt x="1389" y="36"/>
                  </a:lnTo>
                  <a:lnTo>
                    <a:pt x="1387" y="46"/>
                  </a:lnTo>
                  <a:lnTo>
                    <a:pt x="1385" y="58"/>
                  </a:lnTo>
                  <a:lnTo>
                    <a:pt x="1385" y="330"/>
                  </a:lnTo>
                  <a:lnTo>
                    <a:pt x="1511" y="330"/>
                  </a:lnTo>
                  <a:lnTo>
                    <a:pt x="1511" y="168"/>
                  </a:lnTo>
                  <a:lnTo>
                    <a:pt x="1511" y="168"/>
                  </a:lnTo>
                  <a:lnTo>
                    <a:pt x="1511" y="158"/>
                  </a:lnTo>
                  <a:lnTo>
                    <a:pt x="1515" y="148"/>
                  </a:lnTo>
                  <a:lnTo>
                    <a:pt x="1519" y="138"/>
                  </a:lnTo>
                  <a:lnTo>
                    <a:pt x="1525" y="130"/>
                  </a:lnTo>
                  <a:lnTo>
                    <a:pt x="1533" y="124"/>
                  </a:lnTo>
                  <a:lnTo>
                    <a:pt x="1543" y="120"/>
                  </a:lnTo>
                  <a:lnTo>
                    <a:pt x="1553" y="116"/>
                  </a:lnTo>
                  <a:lnTo>
                    <a:pt x="1563" y="116"/>
                  </a:lnTo>
                  <a:lnTo>
                    <a:pt x="1643" y="116"/>
                  </a:lnTo>
                  <a:lnTo>
                    <a:pt x="1643" y="330"/>
                  </a:lnTo>
                  <a:lnTo>
                    <a:pt x="1767" y="330"/>
                  </a:lnTo>
                  <a:close/>
                  <a:moveTo>
                    <a:pt x="1283" y="330"/>
                  </a:moveTo>
                  <a:lnTo>
                    <a:pt x="1283" y="4"/>
                  </a:lnTo>
                  <a:lnTo>
                    <a:pt x="1175" y="4"/>
                  </a:lnTo>
                  <a:lnTo>
                    <a:pt x="1011" y="280"/>
                  </a:lnTo>
                  <a:lnTo>
                    <a:pt x="1011" y="4"/>
                  </a:lnTo>
                  <a:lnTo>
                    <a:pt x="941" y="4"/>
                  </a:lnTo>
                  <a:lnTo>
                    <a:pt x="941" y="4"/>
                  </a:lnTo>
                  <a:lnTo>
                    <a:pt x="929" y="6"/>
                  </a:lnTo>
                  <a:lnTo>
                    <a:pt x="919" y="8"/>
                  </a:lnTo>
                  <a:lnTo>
                    <a:pt x="911" y="14"/>
                  </a:lnTo>
                  <a:lnTo>
                    <a:pt x="903" y="20"/>
                  </a:lnTo>
                  <a:lnTo>
                    <a:pt x="897" y="28"/>
                  </a:lnTo>
                  <a:lnTo>
                    <a:pt x="891" y="36"/>
                  </a:lnTo>
                  <a:lnTo>
                    <a:pt x="889" y="46"/>
                  </a:lnTo>
                  <a:lnTo>
                    <a:pt x="887" y="58"/>
                  </a:lnTo>
                  <a:lnTo>
                    <a:pt x="887" y="330"/>
                  </a:lnTo>
                  <a:lnTo>
                    <a:pt x="1103" y="330"/>
                  </a:lnTo>
                  <a:lnTo>
                    <a:pt x="1159" y="234"/>
                  </a:lnTo>
                  <a:lnTo>
                    <a:pt x="1159" y="330"/>
                  </a:lnTo>
                  <a:lnTo>
                    <a:pt x="1283" y="330"/>
                  </a:lnTo>
                  <a:close/>
                  <a:moveTo>
                    <a:pt x="801" y="212"/>
                  </a:moveTo>
                  <a:lnTo>
                    <a:pt x="801" y="212"/>
                  </a:lnTo>
                  <a:lnTo>
                    <a:pt x="801" y="186"/>
                  </a:lnTo>
                  <a:lnTo>
                    <a:pt x="799" y="162"/>
                  </a:lnTo>
                  <a:lnTo>
                    <a:pt x="795" y="140"/>
                  </a:lnTo>
                  <a:lnTo>
                    <a:pt x="789" y="120"/>
                  </a:lnTo>
                  <a:lnTo>
                    <a:pt x="782" y="102"/>
                  </a:lnTo>
                  <a:lnTo>
                    <a:pt x="774" y="86"/>
                  </a:lnTo>
                  <a:lnTo>
                    <a:pt x="764" y="70"/>
                  </a:lnTo>
                  <a:lnTo>
                    <a:pt x="752" y="56"/>
                  </a:lnTo>
                  <a:lnTo>
                    <a:pt x="752" y="56"/>
                  </a:lnTo>
                  <a:lnTo>
                    <a:pt x="736" y="42"/>
                  </a:lnTo>
                  <a:lnTo>
                    <a:pt x="722" y="32"/>
                  </a:lnTo>
                  <a:lnTo>
                    <a:pt x="706" y="22"/>
                  </a:lnTo>
                  <a:lnTo>
                    <a:pt x="688" y="14"/>
                  </a:lnTo>
                  <a:lnTo>
                    <a:pt x="670" y="8"/>
                  </a:lnTo>
                  <a:lnTo>
                    <a:pt x="650" y="2"/>
                  </a:lnTo>
                  <a:lnTo>
                    <a:pt x="630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88" y="0"/>
                  </a:lnTo>
                  <a:lnTo>
                    <a:pt x="568" y="2"/>
                  </a:lnTo>
                  <a:lnTo>
                    <a:pt x="548" y="8"/>
                  </a:lnTo>
                  <a:lnTo>
                    <a:pt x="530" y="14"/>
                  </a:lnTo>
                  <a:lnTo>
                    <a:pt x="512" y="22"/>
                  </a:lnTo>
                  <a:lnTo>
                    <a:pt x="496" y="32"/>
                  </a:lnTo>
                  <a:lnTo>
                    <a:pt x="482" y="42"/>
                  </a:lnTo>
                  <a:lnTo>
                    <a:pt x="468" y="56"/>
                  </a:lnTo>
                  <a:lnTo>
                    <a:pt x="468" y="56"/>
                  </a:lnTo>
                  <a:lnTo>
                    <a:pt x="454" y="72"/>
                  </a:lnTo>
                  <a:lnTo>
                    <a:pt x="442" y="88"/>
                  </a:lnTo>
                  <a:lnTo>
                    <a:pt x="434" y="106"/>
                  </a:lnTo>
                  <a:lnTo>
                    <a:pt x="428" y="126"/>
                  </a:lnTo>
                  <a:lnTo>
                    <a:pt x="422" y="148"/>
                  </a:lnTo>
                  <a:lnTo>
                    <a:pt x="418" y="174"/>
                  </a:lnTo>
                  <a:lnTo>
                    <a:pt x="418" y="204"/>
                  </a:lnTo>
                  <a:lnTo>
                    <a:pt x="416" y="240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6" y="304"/>
                  </a:lnTo>
                  <a:lnTo>
                    <a:pt x="418" y="330"/>
                  </a:lnTo>
                  <a:lnTo>
                    <a:pt x="544" y="330"/>
                  </a:lnTo>
                  <a:lnTo>
                    <a:pt x="544" y="330"/>
                  </a:lnTo>
                  <a:lnTo>
                    <a:pt x="542" y="304"/>
                  </a:lnTo>
                  <a:lnTo>
                    <a:pt x="542" y="270"/>
                  </a:lnTo>
                  <a:lnTo>
                    <a:pt x="542" y="236"/>
                  </a:lnTo>
                  <a:lnTo>
                    <a:pt x="542" y="236"/>
                  </a:lnTo>
                  <a:lnTo>
                    <a:pt x="542" y="202"/>
                  </a:lnTo>
                  <a:lnTo>
                    <a:pt x="546" y="172"/>
                  </a:lnTo>
                  <a:lnTo>
                    <a:pt x="550" y="150"/>
                  </a:lnTo>
                  <a:lnTo>
                    <a:pt x="554" y="140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70" y="124"/>
                  </a:lnTo>
                  <a:lnTo>
                    <a:pt x="580" y="116"/>
                  </a:lnTo>
                  <a:lnTo>
                    <a:pt x="594" y="112"/>
                  </a:lnTo>
                  <a:lnTo>
                    <a:pt x="610" y="110"/>
                  </a:lnTo>
                  <a:lnTo>
                    <a:pt x="610" y="110"/>
                  </a:lnTo>
                  <a:lnTo>
                    <a:pt x="624" y="112"/>
                  </a:lnTo>
                  <a:lnTo>
                    <a:pt x="638" y="116"/>
                  </a:lnTo>
                  <a:lnTo>
                    <a:pt x="650" y="124"/>
                  </a:lnTo>
                  <a:lnTo>
                    <a:pt x="660" y="132"/>
                  </a:lnTo>
                  <a:lnTo>
                    <a:pt x="660" y="132"/>
                  </a:lnTo>
                  <a:lnTo>
                    <a:pt x="664" y="140"/>
                  </a:lnTo>
                  <a:lnTo>
                    <a:pt x="668" y="150"/>
                  </a:lnTo>
                  <a:lnTo>
                    <a:pt x="674" y="172"/>
                  </a:lnTo>
                  <a:lnTo>
                    <a:pt x="676" y="202"/>
                  </a:lnTo>
                  <a:lnTo>
                    <a:pt x="678" y="236"/>
                  </a:lnTo>
                  <a:lnTo>
                    <a:pt x="678" y="270"/>
                  </a:lnTo>
                  <a:lnTo>
                    <a:pt x="678" y="270"/>
                  </a:lnTo>
                  <a:lnTo>
                    <a:pt x="678" y="304"/>
                  </a:lnTo>
                  <a:lnTo>
                    <a:pt x="676" y="330"/>
                  </a:lnTo>
                  <a:lnTo>
                    <a:pt x="799" y="330"/>
                  </a:lnTo>
                  <a:lnTo>
                    <a:pt x="799" y="330"/>
                  </a:lnTo>
                  <a:lnTo>
                    <a:pt x="801" y="304"/>
                  </a:lnTo>
                  <a:lnTo>
                    <a:pt x="801" y="278"/>
                  </a:lnTo>
                  <a:lnTo>
                    <a:pt x="801" y="212"/>
                  </a:lnTo>
                  <a:close/>
                  <a:moveTo>
                    <a:pt x="374" y="116"/>
                  </a:moveTo>
                  <a:lnTo>
                    <a:pt x="374" y="58"/>
                  </a:lnTo>
                  <a:lnTo>
                    <a:pt x="374" y="58"/>
                  </a:lnTo>
                  <a:lnTo>
                    <a:pt x="374" y="46"/>
                  </a:lnTo>
                  <a:lnTo>
                    <a:pt x="370" y="36"/>
                  </a:lnTo>
                  <a:lnTo>
                    <a:pt x="366" y="28"/>
                  </a:lnTo>
                  <a:lnTo>
                    <a:pt x="358" y="20"/>
                  </a:lnTo>
                  <a:lnTo>
                    <a:pt x="352" y="14"/>
                  </a:lnTo>
                  <a:lnTo>
                    <a:pt x="342" y="8"/>
                  </a:lnTo>
                  <a:lnTo>
                    <a:pt x="332" y="6"/>
                  </a:lnTo>
                  <a:lnTo>
                    <a:pt x="322" y="4"/>
                  </a:lnTo>
                  <a:lnTo>
                    <a:pt x="0" y="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10" y="92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2" y="112"/>
                  </a:lnTo>
                  <a:lnTo>
                    <a:pt x="42" y="114"/>
                  </a:lnTo>
                  <a:lnTo>
                    <a:pt x="54" y="116"/>
                  </a:lnTo>
                  <a:lnTo>
                    <a:pt x="126" y="116"/>
                  </a:lnTo>
                  <a:lnTo>
                    <a:pt x="126" y="330"/>
                  </a:lnTo>
                  <a:lnTo>
                    <a:pt x="250" y="330"/>
                  </a:lnTo>
                  <a:lnTo>
                    <a:pt x="250" y="116"/>
                  </a:lnTo>
                  <a:lnTo>
                    <a:pt x="374" y="116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6"/>
            <p:cNvSpPr>
              <a:spLocks noEditPoints="1"/>
            </p:cNvSpPr>
            <p:nvPr/>
          </p:nvSpPr>
          <p:spPr bwMode="auto">
            <a:xfrm>
              <a:off x="3795713" y="3867151"/>
              <a:ext cx="4791075" cy="244475"/>
            </a:xfrm>
            <a:custGeom>
              <a:avLst/>
              <a:gdLst>
                <a:gd name="T0" fmla="*/ 2774 w 3018"/>
                <a:gd name="T1" fmla="*/ 12 h 154"/>
                <a:gd name="T2" fmla="*/ 2790 w 3018"/>
                <a:gd name="T3" fmla="*/ 30 h 154"/>
                <a:gd name="T4" fmla="*/ 2830 w 3018"/>
                <a:gd name="T5" fmla="*/ 44 h 154"/>
                <a:gd name="T6" fmla="*/ 2858 w 3018"/>
                <a:gd name="T7" fmla="*/ 38 h 154"/>
                <a:gd name="T8" fmla="*/ 2880 w 3018"/>
                <a:gd name="T9" fmla="*/ 22 h 154"/>
                <a:gd name="T10" fmla="*/ 3018 w 3018"/>
                <a:gd name="T11" fmla="*/ 0 h 154"/>
                <a:gd name="T12" fmla="*/ 3004 w 3018"/>
                <a:gd name="T13" fmla="*/ 52 h 154"/>
                <a:gd name="T14" fmla="*/ 2972 w 3018"/>
                <a:gd name="T15" fmla="*/ 98 h 154"/>
                <a:gd name="T16" fmla="*/ 2942 w 3018"/>
                <a:gd name="T17" fmla="*/ 124 h 154"/>
                <a:gd name="T18" fmla="*/ 2892 w 3018"/>
                <a:gd name="T19" fmla="*/ 146 h 154"/>
                <a:gd name="T20" fmla="*/ 2832 w 3018"/>
                <a:gd name="T21" fmla="*/ 154 h 154"/>
                <a:gd name="T22" fmla="*/ 2790 w 3018"/>
                <a:gd name="T23" fmla="*/ 152 h 154"/>
                <a:gd name="T24" fmla="*/ 2734 w 3018"/>
                <a:gd name="T25" fmla="*/ 132 h 154"/>
                <a:gd name="T26" fmla="*/ 2688 w 3018"/>
                <a:gd name="T27" fmla="*/ 98 h 154"/>
                <a:gd name="T28" fmla="*/ 2670 w 3018"/>
                <a:gd name="T29" fmla="*/ 76 h 154"/>
                <a:gd name="T30" fmla="*/ 2642 w 3018"/>
                <a:gd name="T31" fmla="*/ 0 h 154"/>
                <a:gd name="T32" fmla="*/ 2332 w 3018"/>
                <a:gd name="T33" fmla="*/ 150 h 154"/>
                <a:gd name="T34" fmla="*/ 2332 w 3018"/>
                <a:gd name="T35" fmla="*/ 0 h 154"/>
                <a:gd name="T36" fmla="*/ 2017 w 3018"/>
                <a:gd name="T37" fmla="*/ 150 h 154"/>
                <a:gd name="T38" fmla="*/ 1869 w 3018"/>
                <a:gd name="T39" fmla="*/ 0 h 154"/>
                <a:gd name="T40" fmla="*/ 1743 w 3018"/>
                <a:gd name="T41" fmla="*/ 0 h 154"/>
                <a:gd name="T42" fmla="*/ 1641 w 3018"/>
                <a:gd name="T43" fmla="*/ 150 h 154"/>
                <a:gd name="T44" fmla="*/ 1641 w 3018"/>
                <a:gd name="T45" fmla="*/ 0 h 154"/>
                <a:gd name="T46" fmla="*/ 1259 w 3018"/>
                <a:gd name="T47" fmla="*/ 150 h 154"/>
                <a:gd name="T48" fmla="*/ 1157 w 3018"/>
                <a:gd name="T49" fmla="*/ 0 h 154"/>
                <a:gd name="T50" fmla="*/ 1033 w 3018"/>
                <a:gd name="T51" fmla="*/ 0 h 154"/>
                <a:gd name="T52" fmla="*/ 871 w 3018"/>
                <a:gd name="T53" fmla="*/ 150 h 154"/>
                <a:gd name="T54" fmla="*/ 959 w 3018"/>
                <a:gd name="T55" fmla="*/ 0 h 154"/>
                <a:gd name="T56" fmla="*/ 428 w 3018"/>
                <a:gd name="T57" fmla="*/ 12 h 154"/>
                <a:gd name="T58" fmla="*/ 444 w 3018"/>
                <a:gd name="T59" fmla="*/ 30 h 154"/>
                <a:gd name="T60" fmla="*/ 484 w 3018"/>
                <a:gd name="T61" fmla="*/ 44 h 154"/>
                <a:gd name="T62" fmla="*/ 512 w 3018"/>
                <a:gd name="T63" fmla="*/ 38 h 154"/>
                <a:gd name="T64" fmla="*/ 534 w 3018"/>
                <a:gd name="T65" fmla="*/ 22 h 154"/>
                <a:gd name="T66" fmla="*/ 671 w 3018"/>
                <a:gd name="T67" fmla="*/ 0 h 154"/>
                <a:gd name="T68" fmla="*/ 656 w 3018"/>
                <a:gd name="T69" fmla="*/ 52 h 154"/>
                <a:gd name="T70" fmla="*/ 626 w 3018"/>
                <a:gd name="T71" fmla="*/ 98 h 154"/>
                <a:gd name="T72" fmla="*/ 596 w 3018"/>
                <a:gd name="T73" fmla="*/ 124 h 154"/>
                <a:gd name="T74" fmla="*/ 544 w 3018"/>
                <a:gd name="T75" fmla="*/ 146 h 154"/>
                <a:gd name="T76" fmla="*/ 484 w 3018"/>
                <a:gd name="T77" fmla="*/ 154 h 154"/>
                <a:gd name="T78" fmla="*/ 442 w 3018"/>
                <a:gd name="T79" fmla="*/ 152 h 154"/>
                <a:gd name="T80" fmla="*/ 388 w 3018"/>
                <a:gd name="T81" fmla="*/ 132 h 154"/>
                <a:gd name="T82" fmla="*/ 342 w 3018"/>
                <a:gd name="T83" fmla="*/ 98 h 154"/>
                <a:gd name="T84" fmla="*/ 324 w 3018"/>
                <a:gd name="T85" fmla="*/ 76 h 154"/>
                <a:gd name="T86" fmla="*/ 296 w 3018"/>
                <a:gd name="T87" fmla="*/ 0 h 154"/>
                <a:gd name="T88" fmla="*/ 0 w 3018"/>
                <a:gd name="T89" fmla="*/ 150 h 154"/>
                <a:gd name="T90" fmla="*/ 0 w 3018"/>
                <a:gd name="T9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154">
                  <a:moveTo>
                    <a:pt x="2770" y="0"/>
                  </a:moveTo>
                  <a:lnTo>
                    <a:pt x="2770" y="0"/>
                  </a:lnTo>
                  <a:lnTo>
                    <a:pt x="2774" y="12"/>
                  </a:lnTo>
                  <a:lnTo>
                    <a:pt x="2780" y="22"/>
                  </a:lnTo>
                  <a:lnTo>
                    <a:pt x="2780" y="22"/>
                  </a:lnTo>
                  <a:lnTo>
                    <a:pt x="2790" y="30"/>
                  </a:lnTo>
                  <a:lnTo>
                    <a:pt x="2802" y="38"/>
                  </a:lnTo>
                  <a:lnTo>
                    <a:pt x="2816" y="42"/>
                  </a:lnTo>
                  <a:lnTo>
                    <a:pt x="2830" y="44"/>
                  </a:lnTo>
                  <a:lnTo>
                    <a:pt x="2830" y="44"/>
                  </a:lnTo>
                  <a:lnTo>
                    <a:pt x="2846" y="42"/>
                  </a:lnTo>
                  <a:lnTo>
                    <a:pt x="2858" y="38"/>
                  </a:lnTo>
                  <a:lnTo>
                    <a:pt x="2870" y="30"/>
                  </a:lnTo>
                  <a:lnTo>
                    <a:pt x="2880" y="22"/>
                  </a:lnTo>
                  <a:lnTo>
                    <a:pt x="2880" y="22"/>
                  </a:lnTo>
                  <a:lnTo>
                    <a:pt x="2886" y="12"/>
                  </a:lnTo>
                  <a:lnTo>
                    <a:pt x="2890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2" y="26"/>
                  </a:lnTo>
                  <a:lnTo>
                    <a:pt x="3004" y="52"/>
                  </a:lnTo>
                  <a:lnTo>
                    <a:pt x="2990" y="76"/>
                  </a:lnTo>
                  <a:lnTo>
                    <a:pt x="2982" y="86"/>
                  </a:lnTo>
                  <a:lnTo>
                    <a:pt x="2972" y="98"/>
                  </a:lnTo>
                  <a:lnTo>
                    <a:pt x="2972" y="98"/>
                  </a:lnTo>
                  <a:lnTo>
                    <a:pt x="2958" y="112"/>
                  </a:lnTo>
                  <a:lnTo>
                    <a:pt x="2942" y="124"/>
                  </a:lnTo>
                  <a:lnTo>
                    <a:pt x="2926" y="132"/>
                  </a:lnTo>
                  <a:lnTo>
                    <a:pt x="2910" y="140"/>
                  </a:lnTo>
                  <a:lnTo>
                    <a:pt x="2892" y="146"/>
                  </a:lnTo>
                  <a:lnTo>
                    <a:pt x="2872" y="152"/>
                  </a:lnTo>
                  <a:lnTo>
                    <a:pt x="2852" y="154"/>
                  </a:lnTo>
                  <a:lnTo>
                    <a:pt x="2832" y="154"/>
                  </a:lnTo>
                  <a:lnTo>
                    <a:pt x="2832" y="154"/>
                  </a:lnTo>
                  <a:lnTo>
                    <a:pt x="2810" y="154"/>
                  </a:lnTo>
                  <a:lnTo>
                    <a:pt x="2790" y="152"/>
                  </a:lnTo>
                  <a:lnTo>
                    <a:pt x="2770" y="146"/>
                  </a:lnTo>
                  <a:lnTo>
                    <a:pt x="2752" y="140"/>
                  </a:lnTo>
                  <a:lnTo>
                    <a:pt x="2734" y="132"/>
                  </a:lnTo>
                  <a:lnTo>
                    <a:pt x="2718" y="124"/>
                  </a:lnTo>
                  <a:lnTo>
                    <a:pt x="2704" y="112"/>
                  </a:lnTo>
                  <a:lnTo>
                    <a:pt x="2688" y="98"/>
                  </a:lnTo>
                  <a:lnTo>
                    <a:pt x="2688" y="98"/>
                  </a:lnTo>
                  <a:lnTo>
                    <a:pt x="2680" y="86"/>
                  </a:lnTo>
                  <a:lnTo>
                    <a:pt x="2670" y="76"/>
                  </a:lnTo>
                  <a:lnTo>
                    <a:pt x="2658" y="52"/>
                  </a:lnTo>
                  <a:lnTo>
                    <a:pt x="2648" y="26"/>
                  </a:lnTo>
                  <a:lnTo>
                    <a:pt x="2642" y="0"/>
                  </a:lnTo>
                  <a:lnTo>
                    <a:pt x="2770" y="0"/>
                  </a:lnTo>
                  <a:close/>
                  <a:moveTo>
                    <a:pt x="2332" y="0"/>
                  </a:moveTo>
                  <a:lnTo>
                    <a:pt x="2332" y="150"/>
                  </a:lnTo>
                  <a:lnTo>
                    <a:pt x="2209" y="150"/>
                  </a:lnTo>
                  <a:lnTo>
                    <a:pt x="2209" y="0"/>
                  </a:lnTo>
                  <a:lnTo>
                    <a:pt x="2332" y="0"/>
                  </a:lnTo>
                  <a:close/>
                  <a:moveTo>
                    <a:pt x="2073" y="0"/>
                  </a:moveTo>
                  <a:lnTo>
                    <a:pt x="2165" y="150"/>
                  </a:lnTo>
                  <a:lnTo>
                    <a:pt x="2017" y="150"/>
                  </a:lnTo>
                  <a:lnTo>
                    <a:pt x="1933" y="0"/>
                  </a:lnTo>
                  <a:lnTo>
                    <a:pt x="2073" y="0"/>
                  </a:lnTo>
                  <a:close/>
                  <a:moveTo>
                    <a:pt x="1869" y="0"/>
                  </a:moveTo>
                  <a:lnTo>
                    <a:pt x="1869" y="150"/>
                  </a:lnTo>
                  <a:lnTo>
                    <a:pt x="1743" y="150"/>
                  </a:lnTo>
                  <a:lnTo>
                    <a:pt x="1743" y="0"/>
                  </a:lnTo>
                  <a:lnTo>
                    <a:pt x="1869" y="0"/>
                  </a:lnTo>
                  <a:close/>
                  <a:moveTo>
                    <a:pt x="1641" y="0"/>
                  </a:moveTo>
                  <a:lnTo>
                    <a:pt x="1641" y="150"/>
                  </a:lnTo>
                  <a:lnTo>
                    <a:pt x="1517" y="150"/>
                  </a:lnTo>
                  <a:lnTo>
                    <a:pt x="1517" y="0"/>
                  </a:lnTo>
                  <a:lnTo>
                    <a:pt x="1641" y="0"/>
                  </a:lnTo>
                  <a:close/>
                  <a:moveTo>
                    <a:pt x="1385" y="0"/>
                  </a:moveTo>
                  <a:lnTo>
                    <a:pt x="1385" y="150"/>
                  </a:lnTo>
                  <a:lnTo>
                    <a:pt x="1259" y="150"/>
                  </a:lnTo>
                  <a:lnTo>
                    <a:pt x="1259" y="0"/>
                  </a:lnTo>
                  <a:lnTo>
                    <a:pt x="1385" y="0"/>
                  </a:lnTo>
                  <a:close/>
                  <a:moveTo>
                    <a:pt x="1157" y="0"/>
                  </a:moveTo>
                  <a:lnTo>
                    <a:pt x="1157" y="150"/>
                  </a:lnTo>
                  <a:lnTo>
                    <a:pt x="1033" y="150"/>
                  </a:lnTo>
                  <a:lnTo>
                    <a:pt x="1033" y="0"/>
                  </a:lnTo>
                  <a:lnTo>
                    <a:pt x="1157" y="0"/>
                  </a:lnTo>
                  <a:close/>
                  <a:moveTo>
                    <a:pt x="959" y="0"/>
                  </a:moveTo>
                  <a:lnTo>
                    <a:pt x="871" y="150"/>
                  </a:lnTo>
                  <a:lnTo>
                    <a:pt x="761" y="150"/>
                  </a:lnTo>
                  <a:lnTo>
                    <a:pt x="761" y="0"/>
                  </a:lnTo>
                  <a:lnTo>
                    <a:pt x="959" y="0"/>
                  </a:lnTo>
                  <a:close/>
                  <a:moveTo>
                    <a:pt x="424" y="0"/>
                  </a:moveTo>
                  <a:lnTo>
                    <a:pt x="424" y="0"/>
                  </a:lnTo>
                  <a:lnTo>
                    <a:pt x="428" y="12"/>
                  </a:lnTo>
                  <a:lnTo>
                    <a:pt x="434" y="22"/>
                  </a:lnTo>
                  <a:lnTo>
                    <a:pt x="434" y="22"/>
                  </a:lnTo>
                  <a:lnTo>
                    <a:pt x="444" y="30"/>
                  </a:lnTo>
                  <a:lnTo>
                    <a:pt x="456" y="38"/>
                  </a:lnTo>
                  <a:lnTo>
                    <a:pt x="468" y="42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98" y="42"/>
                  </a:lnTo>
                  <a:lnTo>
                    <a:pt x="512" y="38"/>
                  </a:lnTo>
                  <a:lnTo>
                    <a:pt x="524" y="3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538" y="12"/>
                  </a:lnTo>
                  <a:lnTo>
                    <a:pt x="544" y="0"/>
                  </a:lnTo>
                  <a:lnTo>
                    <a:pt x="671" y="0"/>
                  </a:lnTo>
                  <a:lnTo>
                    <a:pt x="671" y="0"/>
                  </a:lnTo>
                  <a:lnTo>
                    <a:pt x="665" y="26"/>
                  </a:lnTo>
                  <a:lnTo>
                    <a:pt x="656" y="52"/>
                  </a:lnTo>
                  <a:lnTo>
                    <a:pt x="644" y="76"/>
                  </a:lnTo>
                  <a:lnTo>
                    <a:pt x="634" y="86"/>
                  </a:lnTo>
                  <a:lnTo>
                    <a:pt x="626" y="98"/>
                  </a:lnTo>
                  <a:lnTo>
                    <a:pt x="626" y="98"/>
                  </a:lnTo>
                  <a:lnTo>
                    <a:pt x="610" y="112"/>
                  </a:lnTo>
                  <a:lnTo>
                    <a:pt x="596" y="124"/>
                  </a:lnTo>
                  <a:lnTo>
                    <a:pt x="580" y="132"/>
                  </a:lnTo>
                  <a:lnTo>
                    <a:pt x="562" y="140"/>
                  </a:lnTo>
                  <a:lnTo>
                    <a:pt x="544" y="146"/>
                  </a:lnTo>
                  <a:lnTo>
                    <a:pt x="526" y="152"/>
                  </a:lnTo>
                  <a:lnTo>
                    <a:pt x="506" y="154"/>
                  </a:lnTo>
                  <a:lnTo>
                    <a:pt x="484" y="154"/>
                  </a:lnTo>
                  <a:lnTo>
                    <a:pt x="484" y="154"/>
                  </a:lnTo>
                  <a:lnTo>
                    <a:pt x="462" y="154"/>
                  </a:lnTo>
                  <a:lnTo>
                    <a:pt x="442" y="152"/>
                  </a:lnTo>
                  <a:lnTo>
                    <a:pt x="422" y="146"/>
                  </a:lnTo>
                  <a:lnTo>
                    <a:pt x="404" y="140"/>
                  </a:lnTo>
                  <a:lnTo>
                    <a:pt x="388" y="132"/>
                  </a:lnTo>
                  <a:lnTo>
                    <a:pt x="372" y="124"/>
                  </a:lnTo>
                  <a:lnTo>
                    <a:pt x="356" y="112"/>
                  </a:lnTo>
                  <a:lnTo>
                    <a:pt x="342" y="98"/>
                  </a:lnTo>
                  <a:lnTo>
                    <a:pt x="342" y="98"/>
                  </a:lnTo>
                  <a:lnTo>
                    <a:pt x="332" y="86"/>
                  </a:lnTo>
                  <a:lnTo>
                    <a:pt x="324" y="76"/>
                  </a:lnTo>
                  <a:lnTo>
                    <a:pt x="310" y="52"/>
                  </a:lnTo>
                  <a:lnTo>
                    <a:pt x="300" y="26"/>
                  </a:lnTo>
                  <a:lnTo>
                    <a:pt x="296" y="0"/>
                  </a:lnTo>
                  <a:lnTo>
                    <a:pt x="424" y="0"/>
                  </a:lnTo>
                  <a:close/>
                  <a:moveTo>
                    <a:pt x="0" y="0"/>
                  </a:moveTo>
                  <a:lnTo>
                    <a:pt x="0" y="150"/>
                  </a:lnTo>
                  <a:lnTo>
                    <a:pt x="124" y="150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auto">
            <a:xfrm>
              <a:off x="3687763" y="4349751"/>
              <a:ext cx="2090738" cy="457200"/>
            </a:xfrm>
            <a:custGeom>
              <a:avLst/>
              <a:gdLst>
                <a:gd name="T0" fmla="*/ 1267 w 1317"/>
                <a:gd name="T1" fmla="*/ 24 h 288"/>
                <a:gd name="T2" fmla="*/ 1289 w 1317"/>
                <a:gd name="T3" fmla="*/ 40 h 288"/>
                <a:gd name="T4" fmla="*/ 1243 w 1317"/>
                <a:gd name="T5" fmla="*/ 58 h 288"/>
                <a:gd name="T6" fmla="*/ 1211 w 1317"/>
                <a:gd name="T7" fmla="*/ 50 h 288"/>
                <a:gd name="T8" fmla="*/ 1213 w 1317"/>
                <a:gd name="T9" fmla="*/ 18 h 288"/>
                <a:gd name="T10" fmla="*/ 1281 w 1317"/>
                <a:gd name="T11" fmla="*/ 142 h 288"/>
                <a:gd name="T12" fmla="*/ 1211 w 1317"/>
                <a:gd name="T13" fmla="*/ 82 h 288"/>
                <a:gd name="T14" fmla="*/ 1317 w 1317"/>
                <a:gd name="T15" fmla="*/ 284 h 288"/>
                <a:gd name="T16" fmla="*/ 1013 w 1317"/>
                <a:gd name="T17" fmla="*/ 284 h 288"/>
                <a:gd name="T18" fmla="*/ 1013 w 1317"/>
                <a:gd name="T19" fmla="*/ 220 h 288"/>
                <a:gd name="T20" fmla="*/ 1081 w 1317"/>
                <a:gd name="T21" fmla="*/ 142 h 288"/>
                <a:gd name="T22" fmla="*/ 891 w 1317"/>
                <a:gd name="T23" fmla="*/ 188 h 288"/>
                <a:gd name="T24" fmla="*/ 919 w 1317"/>
                <a:gd name="T25" fmla="*/ 260 h 288"/>
                <a:gd name="T26" fmla="*/ 939 w 1317"/>
                <a:gd name="T27" fmla="*/ 284 h 288"/>
                <a:gd name="T28" fmla="*/ 917 w 1317"/>
                <a:gd name="T29" fmla="*/ 288 h 288"/>
                <a:gd name="T30" fmla="*/ 891 w 1317"/>
                <a:gd name="T31" fmla="*/ 280 h 288"/>
                <a:gd name="T32" fmla="*/ 863 w 1317"/>
                <a:gd name="T33" fmla="*/ 204 h 288"/>
                <a:gd name="T34" fmla="*/ 827 w 1317"/>
                <a:gd name="T35" fmla="*/ 284 h 288"/>
                <a:gd name="T36" fmla="*/ 841 w 1317"/>
                <a:gd name="T37" fmla="*/ 164 h 288"/>
                <a:gd name="T38" fmla="*/ 857 w 1317"/>
                <a:gd name="T39" fmla="*/ 152 h 288"/>
                <a:gd name="T40" fmla="*/ 887 w 1317"/>
                <a:gd name="T41" fmla="*/ 86 h 288"/>
                <a:gd name="T42" fmla="*/ 913 w 1317"/>
                <a:gd name="T43" fmla="*/ 78 h 288"/>
                <a:gd name="T44" fmla="*/ 935 w 1317"/>
                <a:gd name="T45" fmla="*/ 82 h 288"/>
                <a:gd name="T46" fmla="*/ 919 w 1317"/>
                <a:gd name="T47" fmla="*/ 102 h 288"/>
                <a:gd name="T48" fmla="*/ 895 w 1317"/>
                <a:gd name="T49" fmla="*/ 156 h 288"/>
                <a:gd name="T50" fmla="*/ 873 w 1317"/>
                <a:gd name="T51" fmla="*/ 178 h 288"/>
                <a:gd name="T52" fmla="*/ 688 w 1317"/>
                <a:gd name="T53" fmla="*/ 106 h 288"/>
                <a:gd name="T54" fmla="*/ 666 w 1317"/>
                <a:gd name="T55" fmla="*/ 144 h 288"/>
                <a:gd name="T56" fmla="*/ 662 w 1317"/>
                <a:gd name="T57" fmla="*/ 206 h 288"/>
                <a:gd name="T58" fmla="*/ 674 w 1317"/>
                <a:gd name="T59" fmla="*/ 248 h 288"/>
                <a:gd name="T60" fmla="*/ 712 w 1317"/>
                <a:gd name="T61" fmla="*/ 264 h 288"/>
                <a:gd name="T62" fmla="*/ 730 w 1317"/>
                <a:gd name="T63" fmla="*/ 286 h 288"/>
                <a:gd name="T64" fmla="*/ 670 w 1317"/>
                <a:gd name="T65" fmla="*/ 284 h 288"/>
                <a:gd name="T66" fmla="*/ 636 w 1317"/>
                <a:gd name="T67" fmla="*/ 252 h 288"/>
                <a:gd name="T68" fmla="*/ 626 w 1317"/>
                <a:gd name="T69" fmla="*/ 184 h 288"/>
                <a:gd name="T70" fmla="*/ 644 w 1317"/>
                <a:gd name="T71" fmla="*/ 100 h 288"/>
                <a:gd name="T72" fmla="*/ 682 w 1317"/>
                <a:gd name="T73" fmla="*/ 78 h 288"/>
                <a:gd name="T74" fmla="*/ 749 w 1317"/>
                <a:gd name="T75" fmla="*/ 86 h 288"/>
                <a:gd name="T76" fmla="*/ 566 w 1317"/>
                <a:gd name="T77" fmla="*/ 82 h 288"/>
                <a:gd name="T78" fmla="*/ 490 w 1317"/>
                <a:gd name="T79" fmla="*/ 254 h 288"/>
                <a:gd name="T80" fmla="*/ 370 w 1317"/>
                <a:gd name="T81" fmla="*/ 284 h 288"/>
                <a:gd name="T82" fmla="*/ 324 w 1317"/>
                <a:gd name="T83" fmla="*/ 184 h 288"/>
                <a:gd name="T84" fmla="*/ 312 w 1317"/>
                <a:gd name="T85" fmla="*/ 252 h 288"/>
                <a:gd name="T86" fmla="*/ 280 w 1317"/>
                <a:gd name="T87" fmla="*/ 284 h 288"/>
                <a:gd name="T88" fmla="*/ 216 w 1317"/>
                <a:gd name="T89" fmla="*/ 284 h 288"/>
                <a:gd name="T90" fmla="*/ 184 w 1317"/>
                <a:gd name="T91" fmla="*/ 252 h 288"/>
                <a:gd name="T92" fmla="*/ 174 w 1317"/>
                <a:gd name="T93" fmla="*/ 184 h 288"/>
                <a:gd name="T94" fmla="*/ 192 w 1317"/>
                <a:gd name="T95" fmla="*/ 100 h 288"/>
                <a:gd name="T96" fmla="*/ 232 w 1317"/>
                <a:gd name="T97" fmla="*/ 80 h 288"/>
                <a:gd name="T98" fmla="*/ 280 w 1317"/>
                <a:gd name="T99" fmla="*/ 82 h 288"/>
                <a:gd name="T100" fmla="*/ 318 w 1317"/>
                <a:gd name="T101" fmla="*/ 134 h 288"/>
                <a:gd name="T102" fmla="*/ 288 w 1317"/>
                <a:gd name="T103" fmla="*/ 184 h 288"/>
                <a:gd name="T104" fmla="*/ 280 w 1317"/>
                <a:gd name="T105" fmla="*/ 128 h 288"/>
                <a:gd name="T106" fmla="*/ 264 w 1317"/>
                <a:gd name="T107" fmla="*/ 104 h 288"/>
                <a:gd name="T108" fmla="*/ 234 w 1317"/>
                <a:gd name="T109" fmla="*/ 104 h 288"/>
                <a:gd name="T110" fmla="*/ 218 w 1317"/>
                <a:gd name="T111" fmla="*/ 128 h 288"/>
                <a:gd name="T112" fmla="*/ 210 w 1317"/>
                <a:gd name="T113" fmla="*/ 184 h 288"/>
                <a:gd name="T114" fmla="*/ 222 w 1317"/>
                <a:gd name="T115" fmla="*/ 248 h 288"/>
                <a:gd name="T116" fmla="*/ 240 w 1317"/>
                <a:gd name="T117" fmla="*/ 266 h 288"/>
                <a:gd name="T118" fmla="*/ 264 w 1317"/>
                <a:gd name="T119" fmla="*/ 262 h 288"/>
                <a:gd name="T120" fmla="*/ 284 w 1317"/>
                <a:gd name="T121" fmla="*/ 224 h 288"/>
                <a:gd name="T122" fmla="*/ 0 w 1317"/>
                <a:gd name="T123" fmla="*/ 0 h 288"/>
                <a:gd name="T124" fmla="*/ 66 w 1317"/>
                <a:gd name="T125" fmla="*/ 28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7" h="288">
                  <a:moveTo>
                    <a:pt x="1243" y="30"/>
                  </a:moveTo>
                  <a:lnTo>
                    <a:pt x="1243" y="30"/>
                  </a:lnTo>
                  <a:lnTo>
                    <a:pt x="1255" y="28"/>
                  </a:lnTo>
                  <a:lnTo>
                    <a:pt x="1267" y="24"/>
                  </a:lnTo>
                  <a:lnTo>
                    <a:pt x="1267" y="24"/>
                  </a:lnTo>
                  <a:lnTo>
                    <a:pt x="1275" y="18"/>
                  </a:lnTo>
                  <a:lnTo>
                    <a:pt x="1283" y="12"/>
                  </a:lnTo>
                  <a:lnTo>
                    <a:pt x="1299" y="30"/>
                  </a:lnTo>
                  <a:lnTo>
                    <a:pt x="1299" y="30"/>
                  </a:lnTo>
                  <a:lnTo>
                    <a:pt x="1289" y="40"/>
                  </a:lnTo>
                  <a:lnTo>
                    <a:pt x="1277" y="50"/>
                  </a:lnTo>
                  <a:lnTo>
                    <a:pt x="1277" y="50"/>
                  </a:lnTo>
                  <a:lnTo>
                    <a:pt x="1271" y="52"/>
                  </a:lnTo>
                  <a:lnTo>
                    <a:pt x="1263" y="56"/>
                  </a:lnTo>
                  <a:lnTo>
                    <a:pt x="1243" y="58"/>
                  </a:lnTo>
                  <a:lnTo>
                    <a:pt x="1243" y="58"/>
                  </a:lnTo>
                  <a:lnTo>
                    <a:pt x="1225" y="56"/>
                  </a:lnTo>
                  <a:lnTo>
                    <a:pt x="1217" y="52"/>
                  </a:lnTo>
                  <a:lnTo>
                    <a:pt x="1211" y="50"/>
                  </a:lnTo>
                  <a:lnTo>
                    <a:pt x="1211" y="50"/>
                  </a:lnTo>
                  <a:lnTo>
                    <a:pt x="1199" y="40"/>
                  </a:lnTo>
                  <a:lnTo>
                    <a:pt x="1189" y="30"/>
                  </a:lnTo>
                  <a:lnTo>
                    <a:pt x="1205" y="12"/>
                  </a:lnTo>
                  <a:lnTo>
                    <a:pt x="1205" y="12"/>
                  </a:lnTo>
                  <a:lnTo>
                    <a:pt x="1213" y="18"/>
                  </a:lnTo>
                  <a:lnTo>
                    <a:pt x="1221" y="24"/>
                  </a:lnTo>
                  <a:lnTo>
                    <a:pt x="1221" y="24"/>
                  </a:lnTo>
                  <a:lnTo>
                    <a:pt x="1233" y="28"/>
                  </a:lnTo>
                  <a:lnTo>
                    <a:pt x="1243" y="30"/>
                  </a:lnTo>
                  <a:close/>
                  <a:moveTo>
                    <a:pt x="1281" y="142"/>
                  </a:moveTo>
                  <a:lnTo>
                    <a:pt x="1279" y="142"/>
                  </a:lnTo>
                  <a:lnTo>
                    <a:pt x="1213" y="284"/>
                  </a:lnTo>
                  <a:lnTo>
                    <a:pt x="1175" y="284"/>
                  </a:lnTo>
                  <a:lnTo>
                    <a:pt x="1175" y="82"/>
                  </a:lnTo>
                  <a:lnTo>
                    <a:pt x="1211" y="82"/>
                  </a:lnTo>
                  <a:lnTo>
                    <a:pt x="1211" y="220"/>
                  </a:lnTo>
                  <a:lnTo>
                    <a:pt x="1213" y="220"/>
                  </a:lnTo>
                  <a:lnTo>
                    <a:pt x="1275" y="82"/>
                  </a:lnTo>
                  <a:lnTo>
                    <a:pt x="1317" y="82"/>
                  </a:lnTo>
                  <a:lnTo>
                    <a:pt x="1317" y="284"/>
                  </a:lnTo>
                  <a:lnTo>
                    <a:pt x="1281" y="284"/>
                  </a:lnTo>
                  <a:lnTo>
                    <a:pt x="1281" y="142"/>
                  </a:lnTo>
                  <a:close/>
                  <a:moveTo>
                    <a:pt x="1081" y="142"/>
                  </a:moveTo>
                  <a:lnTo>
                    <a:pt x="1079" y="142"/>
                  </a:lnTo>
                  <a:lnTo>
                    <a:pt x="1013" y="284"/>
                  </a:lnTo>
                  <a:lnTo>
                    <a:pt x="975" y="284"/>
                  </a:lnTo>
                  <a:lnTo>
                    <a:pt x="975" y="82"/>
                  </a:lnTo>
                  <a:lnTo>
                    <a:pt x="1011" y="82"/>
                  </a:lnTo>
                  <a:lnTo>
                    <a:pt x="1011" y="220"/>
                  </a:lnTo>
                  <a:lnTo>
                    <a:pt x="1013" y="220"/>
                  </a:lnTo>
                  <a:lnTo>
                    <a:pt x="1075" y="82"/>
                  </a:lnTo>
                  <a:lnTo>
                    <a:pt x="1117" y="82"/>
                  </a:lnTo>
                  <a:lnTo>
                    <a:pt x="1117" y="284"/>
                  </a:lnTo>
                  <a:lnTo>
                    <a:pt x="1081" y="284"/>
                  </a:lnTo>
                  <a:lnTo>
                    <a:pt x="1081" y="142"/>
                  </a:lnTo>
                  <a:close/>
                  <a:moveTo>
                    <a:pt x="873" y="178"/>
                  </a:moveTo>
                  <a:lnTo>
                    <a:pt x="873" y="178"/>
                  </a:lnTo>
                  <a:lnTo>
                    <a:pt x="883" y="182"/>
                  </a:lnTo>
                  <a:lnTo>
                    <a:pt x="891" y="188"/>
                  </a:lnTo>
                  <a:lnTo>
                    <a:pt x="891" y="188"/>
                  </a:lnTo>
                  <a:lnTo>
                    <a:pt x="899" y="198"/>
                  </a:lnTo>
                  <a:lnTo>
                    <a:pt x="905" y="216"/>
                  </a:lnTo>
                  <a:lnTo>
                    <a:pt x="915" y="254"/>
                  </a:lnTo>
                  <a:lnTo>
                    <a:pt x="915" y="254"/>
                  </a:lnTo>
                  <a:lnTo>
                    <a:pt x="919" y="260"/>
                  </a:lnTo>
                  <a:lnTo>
                    <a:pt x="923" y="264"/>
                  </a:lnTo>
                  <a:lnTo>
                    <a:pt x="923" y="264"/>
                  </a:lnTo>
                  <a:lnTo>
                    <a:pt x="929" y="268"/>
                  </a:lnTo>
                  <a:lnTo>
                    <a:pt x="939" y="268"/>
                  </a:lnTo>
                  <a:lnTo>
                    <a:pt x="939" y="284"/>
                  </a:lnTo>
                  <a:lnTo>
                    <a:pt x="939" y="284"/>
                  </a:lnTo>
                  <a:lnTo>
                    <a:pt x="933" y="286"/>
                  </a:lnTo>
                  <a:lnTo>
                    <a:pt x="933" y="286"/>
                  </a:lnTo>
                  <a:lnTo>
                    <a:pt x="917" y="288"/>
                  </a:lnTo>
                  <a:lnTo>
                    <a:pt x="917" y="288"/>
                  </a:lnTo>
                  <a:lnTo>
                    <a:pt x="909" y="288"/>
                  </a:lnTo>
                  <a:lnTo>
                    <a:pt x="903" y="286"/>
                  </a:lnTo>
                  <a:lnTo>
                    <a:pt x="897" y="284"/>
                  </a:lnTo>
                  <a:lnTo>
                    <a:pt x="891" y="280"/>
                  </a:lnTo>
                  <a:lnTo>
                    <a:pt x="891" y="280"/>
                  </a:lnTo>
                  <a:lnTo>
                    <a:pt x="883" y="268"/>
                  </a:lnTo>
                  <a:lnTo>
                    <a:pt x="877" y="254"/>
                  </a:lnTo>
                  <a:lnTo>
                    <a:pt x="867" y="216"/>
                  </a:lnTo>
                  <a:lnTo>
                    <a:pt x="867" y="216"/>
                  </a:lnTo>
                  <a:lnTo>
                    <a:pt x="863" y="204"/>
                  </a:lnTo>
                  <a:lnTo>
                    <a:pt x="857" y="198"/>
                  </a:lnTo>
                  <a:lnTo>
                    <a:pt x="849" y="192"/>
                  </a:lnTo>
                  <a:lnTo>
                    <a:pt x="841" y="192"/>
                  </a:lnTo>
                  <a:lnTo>
                    <a:pt x="827" y="192"/>
                  </a:lnTo>
                  <a:lnTo>
                    <a:pt x="827" y="284"/>
                  </a:lnTo>
                  <a:lnTo>
                    <a:pt x="789" y="284"/>
                  </a:lnTo>
                  <a:lnTo>
                    <a:pt x="789" y="82"/>
                  </a:lnTo>
                  <a:lnTo>
                    <a:pt x="827" y="82"/>
                  </a:lnTo>
                  <a:lnTo>
                    <a:pt x="827" y="164"/>
                  </a:lnTo>
                  <a:lnTo>
                    <a:pt x="841" y="164"/>
                  </a:lnTo>
                  <a:lnTo>
                    <a:pt x="841" y="164"/>
                  </a:lnTo>
                  <a:lnTo>
                    <a:pt x="847" y="164"/>
                  </a:lnTo>
                  <a:lnTo>
                    <a:pt x="853" y="160"/>
                  </a:lnTo>
                  <a:lnTo>
                    <a:pt x="853" y="160"/>
                  </a:lnTo>
                  <a:lnTo>
                    <a:pt x="857" y="152"/>
                  </a:lnTo>
                  <a:lnTo>
                    <a:pt x="863" y="140"/>
                  </a:lnTo>
                  <a:lnTo>
                    <a:pt x="873" y="112"/>
                  </a:lnTo>
                  <a:lnTo>
                    <a:pt x="873" y="112"/>
                  </a:lnTo>
                  <a:lnTo>
                    <a:pt x="879" y="96"/>
                  </a:lnTo>
                  <a:lnTo>
                    <a:pt x="887" y="86"/>
                  </a:lnTo>
                  <a:lnTo>
                    <a:pt x="887" y="86"/>
                  </a:lnTo>
                  <a:lnTo>
                    <a:pt x="893" y="82"/>
                  </a:lnTo>
                  <a:lnTo>
                    <a:pt x="899" y="80"/>
                  </a:lnTo>
                  <a:lnTo>
                    <a:pt x="913" y="78"/>
                  </a:lnTo>
                  <a:lnTo>
                    <a:pt x="913" y="78"/>
                  </a:lnTo>
                  <a:lnTo>
                    <a:pt x="921" y="78"/>
                  </a:lnTo>
                  <a:lnTo>
                    <a:pt x="921" y="78"/>
                  </a:lnTo>
                  <a:lnTo>
                    <a:pt x="929" y="80"/>
                  </a:lnTo>
                  <a:lnTo>
                    <a:pt x="929" y="80"/>
                  </a:lnTo>
                  <a:lnTo>
                    <a:pt x="935" y="82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25" y="100"/>
                  </a:lnTo>
                  <a:lnTo>
                    <a:pt x="919" y="102"/>
                  </a:lnTo>
                  <a:lnTo>
                    <a:pt x="919" y="102"/>
                  </a:lnTo>
                  <a:lnTo>
                    <a:pt x="915" y="106"/>
                  </a:lnTo>
                  <a:lnTo>
                    <a:pt x="911" y="112"/>
                  </a:lnTo>
                  <a:lnTo>
                    <a:pt x="901" y="140"/>
                  </a:lnTo>
                  <a:lnTo>
                    <a:pt x="901" y="140"/>
                  </a:lnTo>
                  <a:lnTo>
                    <a:pt x="895" y="156"/>
                  </a:lnTo>
                  <a:lnTo>
                    <a:pt x="889" y="166"/>
                  </a:lnTo>
                  <a:lnTo>
                    <a:pt x="889" y="166"/>
                  </a:lnTo>
                  <a:lnTo>
                    <a:pt x="881" y="172"/>
                  </a:lnTo>
                  <a:lnTo>
                    <a:pt x="873" y="176"/>
                  </a:lnTo>
                  <a:lnTo>
                    <a:pt x="873" y="178"/>
                  </a:lnTo>
                  <a:close/>
                  <a:moveTo>
                    <a:pt x="708" y="102"/>
                  </a:moveTo>
                  <a:lnTo>
                    <a:pt x="708" y="102"/>
                  </a:lnTo>
                  <a:lnTo>
                    <a:pt x="698" y="102"/>
                  </a:lnTo>
                  <a:lnTo>
                    <a:pt x="688" y="106"/>
                  </a:lnTo>
                  <a:lnTo>
                    <a:pt x="688" y="106"/>
                  </a:lnTo>
                  <a:lnTo>
                    <a:pt x="680" y="110"/>
                  </a:lnTo>
                  <a:lnTo>
                    <a:pt x="674" y="118"/>
                  </a:lnTo>
                  <a:lnTo>
                    <a:pt x="674" y="118"/>
                  </a:lnTo>
                  <a:lnTo>
                    <a:pt x="668" y="130"/>
                  </a:lnTo>
                  <a:lnTo>
                    <a:pt x="666" y="144"/>
                  </a:lnTo>
                  <a:lnTo>
                    <a:pt x="666" y="144"/>
                  </a:lnTo>
                  <a:lnTo>
                    <a:pt x="662" y="160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206"/>
                  </a:lnTo>
                  <a:lnTo>
                    <a:pt x="666" y="224"/>
                  </a:lnTo>
                  <a:lnTo>
                    <a:pt x="666" y="224"/>
                  </a:lnTo>
                  <a:lnTo>
                    <a:pt x="668" y="238"/>
                  </a:lnTo>
                  <a:lnTo>
                    <a:pt x="674" y="248"/>
                  </a:lnTo>
                  <a:lnTo>
                    <a:pt x="674" y="248"/>
                  </a:lnTo>
                  <a:lnTo>
                    <a:pt x="682" y="256"/>
                  </a:lnTo>
                  <a:lnTo>
                    <a:pt x="690" y="260"/>
                  </a:lnTo>
                  <a:lnTo>
                    <a:pt x="690" y="260"/>
                  </a:lnTo>
                  <a:lnTo>
                    <a:pt x="700" y="264"/>
                  </a:lnTo>
                  <a:lnTo>
                    <a:pt x="712" y="264"/>
                  </a:lnTo>
                  <a:lnTo>
                    <a:pt x="753" y="264"/>
                  </a:lnTo>
                  <a:lnTo>
                    <a:pt x="753" y="280"/>
                  </a:lnTo>
                  <a:lnTo>
                    <a:pt x="753" y="280"/>
                  </a:lnTo>
                  <a:lnTo>
                    <a:pt x="730" y="286"/>
                  </a:lnTo>
                  <a:lnTo>
                    <a:pt x="730" y="286"/>
                  </a:lnTo>
                  <a:lnTo>
                    <a:pt x="718" y="288"/>
                  </a:lnTo>
                  <a:lnTo>
                    <a:pt x="704" y="288"/>
                  </a:lnTo>
                  <a:lnTo>
                    <a:pt x="704" y="288"/>
                  </a:lnTo>
                  <a:lnTo>
                    <a:pt x="686" y="288"/>
                  </a:lnTo>
                  <a:lnTo>
                    <a:pt x="670" y="284"/>
                  </a:lnTo>
                  <a:lnTo>
                    <a:pt x="670" y="284"/>
                  </a:lnTo>
                  <a:lnTo>
                    <a:pt x="656" y="276"/>
                  </a:lnTo>
                  <a:lnTo>
                    <a:pt x="644" y="266"/>
                  </a:lnTo>
                  <a:lnTo>
                    <a:pt x="644" y="266"/>
                  </a:lnTo>
                  <a:lnTo>
                    <a:pt x="636" y="252"/>
                  </a:lnTo>
                  <a:lnTo>
                    <a:pt x="630" y="234"/>
                  </a:lnTo>
                  <a:lnTo>
                    <a:pt x="630" y="234"/>
                  </a:lnTo>
                  <a:lnTo>
                    <a:pt x="626" y="212"/>
                  </a:lnTo>
                  <a:lnTo>
                    <a:pt x="626" y="184"/>
                  </a:lnTo>
                  <a:lnTo>
                    <a:pt x="626" y="184"/>
                  </a:lnTo>
                  <a:lnTo>
                    <a:pt x="626" y="156"/>
                  </a:lnTo>
                  <a:lnTo>
                    <a:pt x="630" y="132"/>
                  </a:lnTo>
                  <a:lnTo>
                    <a:pt x="630" y="132"/>
                  </a:lnTo>
                  <a:lnTo>
                    <a:pt x="636" y="114"/>
                  </a:lnTo>
                  <a:lnTo>
                    <a:pt x="644" y="100"/>
                  </a:lnTo>
                  <a:lnTo>
                    <a:pt x="644" y="100"/>
                  </a:lnTo>
                  <a:lnTo>
                    <a:pt x="654" y="90"/>
                  </a:lnTo>
                  <a:lnTo>
                    <a:pt x="668" y="82"/>
                  </a:lnTo>
                  <a:lnTo>
                    <a:pt x="668" y="82"/>
                  </a:lnTo>
                  <a:lnTo>
                    <a:pt x="682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26" y="80"/>
                  </a:lnTo>
                  <a:lnTo>
                    <a:pt x="726" y="80"/>
                  </a:lnTo>
                  <a:lnTo>
                    <a:pt x="749" y="86"/>
                  </a:lnTo>
                  <a:lnTo>
                    <a:pt x="749" y="102"/>
                  </a:lnTo>
                  <a:lnTo>
                    <a:pt x="708" y="102"/>
                  </a:lnTo>
                  <a:close/>
                  <a:moveTo>
                    <a:pt x="476" y="210"/>
                  </a:moveTo>
                  <a:lnTo>
                    <a:pt x="524" y="82"/>
                  </a:lnTo>
                  <a:lnTo>
                    <a:pt x="566" y="82"/>
                  </a:lnTo>
                  <a:lnTo>
                    <a:pt x="580" y="284"/>
                  </a:lnTo>
                  <a:lnTo>
                    <a:pt x="546" y="284"/>
                  </a:lnTo>
                  <a:lnTo>
                    <a:pt x="536" y="140"/>
                  </a:lnTo>
                  <a:lnTo>
                    <a:pt x="534" y="140"/>
                  </a:lnTo>
                  <a:lnTo>
                    <a:pt x="490" y="254"/>
                  </a:lnTo>
                  <a:lnTo>
                    <a:pt x="458" y="254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04" y="284"/>
                  </a:lnTo>
                  <a:lnTo>
                    <a:pt x="370" y="284"/>
                  </a:lnTo>
                  <a:lnTo>
                    <a:pt x="384" y="82"/>
                  </a:lnTo>
                  <a:lnTo>
                    <a:pt x="426" y="82"/>
                  </a:lnTo>
                  <a:lnTo>
                    <a:pt x="474" y="210"/>
                  </a:lnTo>
                  <a:lnTo>
                    <a:pt x="476" y="210"/>
                  </a:lnTo>
                  <a:close/>
                  <a:moveTo>
                    <a:pt x="324" y="184"/>
                  </a:moveTo>
                  <a:lnTo>
                    <a:pt x="324" y="184"/>
                  </a:lnTo>
                  <a:lnTo>
                    <a:pt x="322" y="210"/>
                  </a:lnTo>
                  <a:lnTo>
                    <a:pt x="318" y="232"/>
                  </a:lnTo>
                  <a:lnTo>
                    <a:pt x="318" y="232"/>
                  </a:lnTo>
                  <a:lnTo>
                    <a:pt x="312" y="252"/>
                  </a:lnTo>
                  <a:lnTo>
                    <a:pt x="304" y="266"/>
                  </a:lnTo>
                  <a:lnTo>
                    <a:pt x="304" y="266"/>
                  </a:lnTo>
                  <a:lnTo>
                    <a:pt x="294" y="276"/>
                  </a:lnTo>
                  <a:lnTo>
                    <a:pt x="280" y="284"/>
                  </a:lnTo>
                  <a:lnTo>
                    <a:pt x="280" y="284"/>
                  </a:lnTo>
                  <a:lnTo>
                    <a:pt x="266" y="288"/>
                  </a:lnTo>
                  <a:lnTo>
                    <a:pt x="248" y="288"/>
                  </a:lnTo>
                  <a:lnTo>
                    <a:pt x="248" y="288"/>
                  </a:lnTo>
                  <a:lnTo>
                    <a:pt x="232" y="288"/>
                  </a:lnTo>
                  <a:lnTo>
                    <a:pt x="216" y="284"/>
                  </a:lnTo>
                  <a:lnTo>
                    <a:pt x="216" y="284"/>
                  </a:lnTo>
                  <a:lnTo>
                    <a:pt x="204" y="276"/>
                  </a:lnTo>
                  <a:lnTo>
                    <a:pt x="192" y="266"/>
                  </a:lnTo>
                  <a:lnTo>
                    <a:pt x="192" y="266"/>
                  </a:lnTo>
                  <a:lnTo>
                    <a:pt x="184" y="252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74" y="210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56"/>
                  </a:lnTo>
                  <a:lnTo>
                    <a:pt x="178" y="134"/>
                  </a:lnTo>
                  <a:lnTo>
                    <a:pt x="178" y="134"/>
                  </a:lnTo>
                  <a:lnTo>
                    <a:pt x="184" y="114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204" y="90"/>
                  </a:lnTo>
                  <a:lnTo>
                    <a:pt x="216" y="82"/>
                  </a:lnTo>
                  <a:lnTo>
                    <a:pt x="216" y="82"/>
                  </a:lnTo>
                  <a:lnTo>
                    <a:pt x="232" y="80"/>
                  </a:lnTo>
                  <a:lnTo>
                    <a:pt x="248" y="78"/>
                  </a:lnTo>
                  <a:lnTo>
                    <a:pt x="248" y="78"/>
                  </a:lnTo>
                  <a:lnTo>
                    <a:pt x="266" y="80"/>
                  </a:lnTo>
                  <a:lnTo>
                    <a:pt x="280" y="82"/>
                  </a:lnTo>
                  <a:lnTo>
                    <a:pt x="280" y="82"/>
                  </a:lnTo>
                  <a:lnTo>
                    <a:pt x="294" y="90"/>
                  </a:lnTo>
                  <a:lnTo>
                    <a:pt x="304" y="100"/>
                  </a:lnTo>
                  <a:lnTo>
                    <a:pt x="304" y="100"/>
                  </a:lnTo>
                  <a:lnTo>
                    <a:pt x="312" y="114"/>
                  </a:lnTo>
                  <a:lnTo>
                    <a:pt x="318" y="134"/>
                  </a:lnTo>
                  <a:lnTo>
                    <a:pt x="318" y="134"/>
                  </a:lnTo>
                  <a:lnTo>
                    <a:pt x="322" y="156"/>
                  </a:lnTo>
                  <a:lnTo>
                    <a:pt x="324" y="184"/>
                  </a:lnTo>
                  <a:lnTo>
                    <a:pt x="324" y="184"/>
                  </a:lnTo>
                  <a:close/>
                  <a:moveTo>
                    <a:pt x="288" y="184"/>
                  </a:moveTo>
                  <a:lnTo>
                    <a:pt x="288" y="184"/>
                  </a:lnTo>
                  <a:lnTo>
                    <a:pt x="286" y="160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0" y="12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0" y="110"/>
                  </a:lnTo>
                  <a:lnTo>
                    <a:pt x="264" y="104"/>
                  </a:lnTo>
                  <a:lnTo>
                    <a:pt x="264" y="104"/>
                  </a:lnTo>
                  <a:lnTo>
                    <a:pt x="256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0" y="100"/>
                  </a:lnTo>
                  <a:lnTo>
                    <a:pt x="234" y="104"/>
                  </a:lnTo>
                  <a:lnTo>
                    <a:pt x="234" y="104"/>
                  </a:lnTo>
                  <a:lnTo>
                    <a:pt x="228" y="110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18" y="128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60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210" y="206"/>
                  </a:lnTo>
                  <a:lnTo>
                    <a:pt x="214" y="224"/>
                  </a:lnTo>
                  <a:lnTo>
                    <a:pt x="214" y="224"/>
                  </a:lnTo>
                  <a:lnTo>
                    <a:pt x="218" y="238"/>
                  </a:lnTo>
                  <a:lnTo>
                    <a:pt x="222" y="248"/>
                  </a:lnTo>
                  <a:lnTo>
                    <a:pt x="222" y="248"/>
                  </a:lnTo>
                  <a:lnTo>
                    <a:pt x="228" y="258"/>
                  </a:lnTo>
                  <a:lnTo>
                    <a:pt x="234" y="262"/>
                  </a:lnTo>
                  <a:lnTo>
                    <a:pt x="234" y="262"/>
                  </a:lnTo>
                  <a:lnTo>
                    <a:pt x="240" y="266"/>
                  </a:lnTo>
                  <a:lnTo>
                    <a:pt x="248" y="266"/>
                  </a:lnTo>
                  <a:lnTo>
                    <a:pt x="248" y="266"/>
                  </a:lnTo>
                  <a:lnTo>
                    <a:pt x="256" y="266"/>
                  </a:lnTo>
                  <a:lnTo>
                    <a:pt x="264" y="262"/>
                  </a:lnTo>
                  <a:lnTo>
                    <a:pt x="264" y="262"/>
                  </a:lnTo>
                  <a:lnTo>
                    <a:pt x="270" y="258"/>
                  </a:lnTo>
                  <a:lnTo>
                    <a:pt x="276" y="248"/>
                  </a:lnTo>
                  <a:lnTo>
                    <a:pt x="276" y="248"/>
                  </a:lnTo>
                  <a:lnTo>
                    <a:pt x="280" y="238"/>
                  </a:lnTo>
                  <a:lnTo>
                    <a:pt x="284" y="224"/>
                  </a:lnTo>
                  <a:lnTo>
                    <a:pt x="284" y="224"/>
                  </a:lnTo>
                  <a:lnTo>
                    <a:pt x="286" y="206"/>
                  </a:lnTo>
                  <a:lnTo>
                    <a:pt x="288" y="184"/>
                  </a:lnTo>
                  <a:lnTo>
                    <a:pt x="288" y="184"/>
                  </a:lnTo>
                  <a:close/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8"/>
            <p:cNvSpPr>
              <a:spLocks/>
            </p:cNvSpPr>
            <p:nvPr/>
          </p:nvSpPr>
          <p:spPr bwMode="auto">
            <a:xfrm>
              <a:off x="5575301" y="4368801"/>
              <a:ext cx="174625" cy="73025"/>
            </a:xfrm>
            <a:custGeom>
              <a:avLst/>
              <a:gdLst>
                <a:gd name="T0" fmla="*/ 54 w 110"/>
                <a:gd name="T1" fmla="*/ 18 h 46"/>
                <a:gd name="T2" fmla="*/ 54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4 w 110"/>
                <a:gd name="T29" fmla="*/ 46 h 46"/>
                <a:gd name="T30" fmla="*/ 54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4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4" y="18"/>
                  </a:moveTo>
                  <a:lnTo>
                    <a:pt x="54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4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9"/>
            <p:cNvSpPr>
              <a:spLocks/>
            </p:cNvSpPr>
            <p:nvPr/>
          </p:nvSpPr>
          <p:spPr bwMode="auto">
            <a:xfrm>
              <a:off x="55530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10"/>
            <p:cNvSpPr>
              <a:spLocks/>
            </p:cNvSpPr>
            <p:nvPr/>
          </p:nvSpPr>
          <p:spPr bwMode="auto">
            <a:xfrm>
              <a:off x="52355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11"/>
            <p:cNvSpPr>
              <a:spLocks/>
            </p:cNvSpPr>
            <p:nvPr/>
          </p:nvSpPr>
          <p:spPr bwMode="auto">
            <a:xfrm>
              <a:off x="4940301" y="4473576"/>
              <a:ext cx="238125" cy="333375"/>
            </a:xfrm>
            <a:custGeom>
              <a:avLst/>
              <a:gdLst>
                <a:gd name="T0" fmla="*/ 84 w 150"/>
                <a:gd name="T1" fmla="*/ 100 h 210"/>
                <a:gd name="T2" fmla="*/ 102 w 150"/>
                <a:gd name="T3" fmla="*/ 110 h 210"/>
                <a:gd name="T4" fmla="*/ 110 w 150"/>
                <a:gd name="T5" fmla="*/ 120 h 210"/>
                <a:gd name="T6" fmla="*/ 126 w 150"/>
                <a:gd name="T7" fmla="*/ 176 h 210"/>
                <a:gd name="T8" fmla="*/ 130 w 150"/>
                <a:gd name="T9" fmla="*/ 182 h 210"/>
                <a:gd name="T10" fmla="*/ 134 w 150"/>
                <a:gd name="T11" fmla="*/ 186 h 210"/>
                <a:gd name="T12" fmla="*/ 150 w 150"/>
                <a:gd name="T13" fmla="*/ 190 h 210"/>
                <a:gd name="T14" fmla="*/ 150 w 150"/>
                <a:gd name="T15" fmla="*/ 206 h 210"/>
                <a:gd name="T16" fmla="*/ 144 w 150"/>
                <a:gd name="T17" fmla="*/ 208 h 210"/>
                <a:gd name="T18" fmla="*/ 128 w 150"/>
                <a:gd name="T19" fmla="*/ 210 h 210"/>
                <a:gd name="T20" fmla="*/ 114 w 150"/>
                <a:gd name="T21" fmla="*/ 208 h 210"/>
                <a:gd name="T22" fmla="*/ 102 w 150"/>
                <a:gd name="T23" fmla="*/ 202 h 210"/>
                <a:gd name="T24" fmla="*/ 94 w 150"/>
                <a:gd name="T25" fmla="*/ 190 h 210"/>
                <a:gd name="T26" fmla="*/ 78 w 150"/>
                <a:gd name="T27" fmla="*/ 138 h 210"/>
                <a:gd name="T28" fmla="*/ 74 w 150"/>
                <a:gd name="T29" fmla="*/ 126 h 210"/>
                <a:gd name="T30" fmla="*/ 60 w 150"/>
                <a:gd name="T31" fmla="*/ 114 h 210"/>
                <a:gd name="T32" fmla="*/ 38 w 150"/>
                <a:gd name="T33" fmla="*/ 114 h 210"/>
                <a:gd name="T34" fmla="*/ 0 w 150"/>
                <a:gd name="T35" fmla="*/ 206 h 210"/>
                <a:gd name="T36" fmla="*/ 38 w 150"/>
                <a:gd name="T37" fmla="*/ 4 h 210"/>
                <a:gd name="T38" fmla="*/ 52 w 150"/>
                <a:gd name="T39" fmla="*/ 86 h 210"/>
                <a:gd name="T40" fmla="*/ 58 w 150"/>
                <a:gd name="T41" fmla="*/ 86 h 210"/>
                <a:gd name="T42" fmla="*/ 64 w 150"/>
                <a:gd name="T43" fmla="*/ 82 h 210"/>
                <a:gd name="T44" fmla="*/ 74 w 150"/>
                <a:gd name="T45" fmla="*/ 62 h 210"/>
                <a:gd name="T46" fmla="*/ 84 w 150"/>
                <a:gd name="T47" fmla="*/ 34 h 210"/>
                <a:gd name="T48" fmla="*/ 98 w 150"/>
                <a:gd name="T49" fmla="*/ 8 h 210"/>
                <a:gd name="T50" fmla="*/ 104 w 150"/>
                <a:gd name="T51" fmla="*/ 4 h 210"/>
                <a:gd name="T52" fmla="*/ 124 w 150"/>
                <a:gd name="T53" fmla="*/ 0 h 210"/>
                <a:gd name="T54" fmla="*/ 132 w 150"/>
                <a:gd name="T55" fmla="*/ 0 h 210"/>
                <a:gd name="T56" fmla="*/ 140 w 150"/>
                <a:gd name="T57" fmla="*/ 2 h 210"/>
                <a:gd name="T58" fmla="*/ 146 w 150"/>
                <a:gd name="T59" fmla="*/ 4 h 210"/>
                <a:gd name="T60" fmla="*/ 146 w 150"/>
                <a:gd name="T61" fmla="*/ 20 h 210"/>
                <a:gd name="T62" fmla="*/ 130 w 150"/>
                <a:gd name="T63" fmla="*/ 24 h 210"/>
                <a:gd name="T64" fmla="*/ 126 w 150"/>
                <a:gd name="T65" fmla="*/ 28 h 210"/>
                <a:gd name="T66" fmla="*/ 112 w 150"/>
                <a:gd name="T67" fmla="*/ 62 h 210"/>
                <a:gd name="T68" fmla="*/ 106 w 150"/>
                <a:gd name="T69" fmla="*/ 78 h 210"/>
                <a:gd name="T70" fmla="*/ 100 w 150"/>
                <a:gd name="T71" fmla="*/ 88 h 210"/>
                <a:gd name="T72" fmla="*/ 84 w 150"/>
                <a:gd name="T73" fmla="*/ 9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210">
                  <a:moveTo>
                    <a:pt x="84" y="100"/>
                  </a:moveTo>
                  <a:lnTo>
                    <a:pt x="84" y="100"/>
                  </a:lnTo>
                  <a:lnTo>
                    <a:pt x="94" y="104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10" y="120"/>
                  </a:lnTo>
                  <a:lnTo>
                    <a:pt x="116" y="138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30" y="182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40" y="190"/>
                  </a:lnTo>
                  <a:lnTo>
                    <a:pt x="150" y="190"/>
                  </a:lnTo>
                  <a:lnTo>
                    <a:pt x="150" y="206"/>
                  </a:lnTo>
                  <a:lnTo>
                    <a:pt x="150" y="206"/>
                  </a:lnTo>
                  <a:lnTo>
                    <a:pt x="144" y="208"/>
                  </a:lnTo>
                  <a:lnTo>
                    <a:pt x="144" y="208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20" y="210"/>
                  </a:lnTo>
                  <a:lnTo>
                    <a:pt x="114" y="208"/>
                  </a:lnTo>
                  <a:lnTo>
                    <a:pt x="108" y="206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94" y="190"/>
                  </a:lnTo>
                  <a:lnTo>
                    <a:pt x="88" y="176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4" y="126"/>
                  </a:lnTo>
                  <a:lnTo>
                    <a:pt x="68" y="120"/>
                  </a:lnTo>
                  <a:lnTo>
                    <a:pt x="60" y="114"/>
                  </a:lnTo>
                  <a:lnTo>
                    <a:pt x="52" y="114"/>
                  </a:lnTo>
                  <a:lnTo>
                    <a:pt x="38" y="114"/>
                  </a:lnTo>
                  <a:lnTo>
                    <a:pt x="38" y="206"/>
                  </a:lnTo>
                  <a:lnTo>
                    <a:pt x="0" y="206"/>
                  </a:lnTo>
                  <a:lnTo>
                    <a:pt x="0" y="4"/>
                  </a:lnTo>
                  <a:lnTo>
                    <a:pt x="38" y="4"/>
                  </a:lnTo>
                  <a:lnTo>
                    <a:pt x="38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8" y="86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8" y="74"/>
                  </a:lnTo>
                  <a:lnTo>
                    <a:pt x="74" y="62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90" y="1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4" y="4"/>
                  </a:lnTo>
                  <a:lnTo>
                    <a:pt x="110" y="2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36" y="22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26" y="28"/>
                  </a:lnTo>
                  <a:lnTo>
                    <a:pt x="122" y="34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06" y="7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92" y="94"/>
                  </a:lnTo>
                  <a:lnTo>
                    <a:pt x="84" y="98"/>
                  </a:lnTo>
                  <a:lnTo>
                    <a:pt x="84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12"/>
            <p:cNvSpPr>
              <a:spLocks/>
            </p:cNvSpPr>
            <p:nvPr/>
          </p:nvSpPr>
          <p:spPr bwMode="auto">
            <a:xfrm>
              <a:off x="4681538" y="4473576"/>
              <a:ext cx="201613" cy="333375"/>
            </a:xfrm>
            <a:custGeom>
              <a:avLst/>
              <a:gdLst>
                <a:gd name="T0" fmla="*/ 82 w 127"/>
                <a:gd name="T1" fmla="*/ 24 h 210"/>
                <a:gd name="T2" fmla="*/ 82 w 127"/>
                <a:gd name="T3" fmla="*/ 24 h 210"/>
                <a:gd name="T4" fmla="*/ 72 w 127"/>
                <a:gd name="T5" fmla="*/ 24 h 210"/>
                <a:gd name="T6" fmla="*/ 62 w 127"/>
                <a:gd name="T7" fmla="*/ 28 h 210"/>
                <a:gd name="T8" fmla="*/ 62 w 127"/>
                <a:gd name="T9" fmla="*/ 28 h 210"/>
                <a:gd name="T10" fmla="*/ 54 w 127"/>
                <a:gd name="T11" fmla="*/ 32 h 210"/>
                <a:gd name="T12" fmla="*/ 48 w 127"/>
                <a:gd name="T13" fmla="*/ 40 h 210"/>
                <a:gd name="T14" fmla="*/ 48 w 127"/>
                <a:gd name="T15" fmla="*/ 40 h 210"/>
                <a:gd name="T16" fmla="*/ 42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6 w 127"/>
                <a:gd name="T23" fmla="*/ 82 h 210"/>
                <a:gd name="T24" fmla="*/ 36 w 127"/>
                <a:gd name="T25" fmla="*/ 106 h 210"/>
                <a:gd name="T26" fmla="*/ 36 w 127"/>
                <a:gd name="T27" fmla="*/ 106 h 210"/>
                <a:gd name="T28" fmla="*/ 36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2 w 127"/>
                <a:gd name="T35" fmla="*/ 160 h 210"/>
                <a:gd name="T36" fmla="*/ 48 w 127"/>
                <a:gd name="T37" fmla="*/ 170 h 210"/>
                <a:gd name="T38" fmla="*/ 48 w 127"/>
                <a:gd name="T39" fmla="*/ 170 h 210"/>
                <a:gd name="T40" fmla="*/ 56 w 127"/>
                <a:gd name="T41" fmla="*/ 178 h 210"/>
                <a:gd name="T42" fmla="*/ 64 w 127"/>
                <a:gd name="T43" fmla="*/ 182 h 210"/>
                <a:gd name="T44" fmla="*/ 64 w 127"/>
                <a:gd name="T45" fmla="*/ 182 h 210"/>
                <a:gd name="T46" fmla="*/ 74 w 127"/>
                <a:gd name="T47" fmla="*/ 186 h 210"/>
                <a:gd name="T48" fmla="*/ 86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4 w 127"/>
                <a:gd name="T57" fmla="*/ 208 h 210"/>
                <a:gd name="T58" fmla="*/ 104 w 127"/>
                <a:gd name="T59" fmla="*/ 208 h 210"/>
                <a:gd name="T60" fmla="*/ 92 w 127"/>
                <a:gd name="T61" fmla="*/ 210 h 210"/>
                <a:gd name="T62" fmla="*/ 78 w 127"/>
                <a:gd name="T63" fmla="*/ 210 h 210"/>
                <a:gd name="T64" fmla="*/ 78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18 w 127"/>
                <a:gd name="T75" fmla="*/ 188 h 210"/>
                <a:gd name="T76" fmla="*/ 18 w 127"/>
                <a:gd name="T77" fmla="*/ 188 h 210"/>
                <a:gd name="T78" fmla="*/ 10 w 127"/>
                <a:gd name="T79" fmla="*/ 174 h 210"/>
                <a:gd name="T80" fmla="*/ 4 w 127"/>
                <a:gd name="T81" fmla="*/ 156 h 210"/>
                <a:gd name="T82" fmla="*/ 4 w 127"/>
                <a:gd name="T83" fmla="*/ 156 h 210"/>
                <a:gd name="T84" fmla="*/ 0 w 127"/>
                <a:gd name="T85" fmla="*/ 134 h 210"/>
                <a:gd name="T86" fmla="*/ 0 w 127"/>
                <a:gd name="T87" fmla="*/ 106 h 210"/>
                <a:gd name="T88" fmla="*/ 0 w 127"/>
                <a:gd name="T89" fmla="*/ 106 h 210"/>
                <a:gd name="T90" fmla="*/ 0 w 127"/>
                <a:gd name="T91" fmla="*/ 78 h 210"/>
                <a:gd name="T92" fmla="*/ 4 w 127"/>
                <a:gd name="T93" fmla="*/ 54 h 210"/>
                <a:gd name="T94" fmla="*/ 4 w 127"/>
                <a:gd name="T95" fmla="*/ 54 h 210"/>
                <a:gd name="T96" fmla="*/ 10 w 127"/>
                <a:gd name="T97" fmla="*/ 36 h 210"/>
                <a:gd name="T98" fmla="*/ 18 w 127"/>
                <a:gd name="T99" fmla="*/ 22 h 210"/>
                <a:gd name="T100" fmla="*/ 18 w 127"/>
                <a:gd name="T101" fmla="*/ 22 h 210"/>
                <a:gd name="T102" fmla="*/ 28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6 w 127"/>
                <a:gd name="T109" fmla="*/ 0 h 210"/>
                <a:gd name="T110" fmla="*/ 74 w 127"/>
                <a:gd name="T111" fmla="*/ 0 h 210"/>
                <a:gd name="T112" fmla="*/ 74 w 127"/>
                <a:gd name="T113" fmla="*/ 0 h 210"/>
                <a:gd name="T114" fmla="*/ 100 w 127"/>
                <a:gd name="T115" fmla="*/ 2 h 210"/>
                <a:gd name="T116" fmla="*/ 100 w 127"/>
                <a:gd name="T117" fmla="*/ 2 h 210"/>
                <a:gd name="T118" fmla="*/ 123 w 127"/>
                <a:gd name="T119" fmla="*/ 8 h 210"/>
                <a:gd name="T120" fmla="*/ 123 w 127"/>
                <a:gd name="T121" fmla="*/ 24 h 210"/>
                <a:gd name="T122" fmla="*/ 82 w 127"/>
                <a:gd name="T123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" h="210">
                  <a:moveTo>
                    <a:pt x="82" y="24"/>
                  </a:moveTo>
                  <a:lnTo>
                    <a:pt x="82" y="24"/>
                  </a:lnTo>
                  <a:lnTo>
                    <a:pt x="72" y="24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4" y="3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2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6" y="82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56" y="178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74" y="186"/>
                  </a:lnTo>
                  <a:lnTo>
                    <a:pt x="86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92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0" y="13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8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2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4275138" y="4479926"/>
              <a:ext cx="333375" cy="320675"/>
            </a:xfrm>
            <a:custGeom>
              <a:avLst/>
              <a:gdLst>
                <a:gd name="T0" fmla="*/ 106 w 210"/>
                <a:gd name="T1" fmla="*/ 128 h 202"/>
                <a:gd name="T2" fmla="*/ 154 w 210"/>
                <a:gd name="T3" fmla="*/ 0 h 202"/>
                <a:gd name="T4" fmla="*/ 196 w 210"/>
                <a:gd name="T5" fmla="*/ 0 h 202"/>
                <a:gd name="T6" fmla="*/ 210 w 210"/>
                <a:gd name="T7" fmla="*/ 202 h 202"/>
                <a:gd name="T8" fmla="*/ 176 w 210"/>
                <a:gd name="T9" fmla="*/ 202 h 202"/>
                <a:gd name="T10" fmla="*/ 166 w 210"/>
                <a:gd name="T11" fmla="*/ 58 h 202"/>
                <a:gd name="T12" fmla="*/ 164 w 210"/>
                <a:gd name="T13" fmla="*/ 58 h 202"/>
                <a:gd name="T14" fmla="*/ 120 w 210"/>
                <a:gd name="T15" fmla="*/ 172 h 202"/>
                <a:gd name="T16" fmla="*/ 88 w 210"/>
                <a:gd name="T17" fmla="*/ 172 h 202"/>
                <a:gd name="T18" fmla="*/ 46 w 210"/>
                <a:gd name="T19" fmla="*/ 58 h 202"/>
                <a:gd name="T20" fmla="*/ 44 w 210"/>
                <a:gd name="T21" fmla="*/ 58 h 202"/>
                <a:gd name="T22" fmla="*/ 34 w 210"/>
                <a:gd name="T23" fmla="*/ 202 h 202"/>
                <a:gd name="T24" fmla="*/ 0 w 210"/>
                <a:gd name="T25" fmla="*/ 202 h 202"/>
                <a:gd name="T26" fmla="*/ 14 w 210"/>
                <a:gd name="T27" fmla="*/ 0 h 202"/>
                <a:gd name="T28" fmla="*/ 56 w 210"/>
                <a:gd name="T29" fmla="*/ 0 h 202"/>
                <a:gd name="T30" fmla="*/ 104 w 210"/>
                <a:gd name="T31" fmla="*/ 128 h 202"/>
                <a:gd name="T32" fmla="*/ 106 w 210"/>
                <a:gd name="T33" fmla="*/ 12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202">
                  <a:moveTo>
                    <a:pt x="106" y="128"/>
                  </a:moveTo>
                  <a:lnTo>
                    <a:pt x="154" y="0"/>
                  </a:lnTo>
                  <a:lnTo>
                    <a:pt x="196" y="0"/>
                  </a:lnTo>
                  <a:lnTo>
                    <a:pt x="210" y="202"/>
                  </a:lnTo>
                  <a:lnTo>
                    <a:pt x="176" y="202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20" y="172"/>
                  </a:lnTo>
                  <a:lnTo>
                    <a:pt x="88" y="172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34" y="202"/>
                  </a:lnTo>
                  <a:lnTo>
                    <a:pt x="0" y="202"/>
                  </a:lnTo>
                  <a:lnTo>
                    <a:pt x="14" y="0"/>
                  </a:lnTo>
                  <a:lnTo>
                    <a:pt x="56" y="0"/>
                  </a:lnTo>
                  <a:lnTo>
                    <a:pt x="104" y="128"/>
                  </a:lnTo>
                  <a:lnTo>
                    <a:pt x="106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3963988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4 w 150"/>
                <a:gd name="T7" fmla="*/ 154 h 210"/>
                <a:gd name="T8" fmla="*/ 144 w 150"/>
                <a:gd name="T9" fmla="*/ 154 h 210"/>
                <a:gd name="T10" fmla="*/ 138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6 w 150"/>
                <a:gd name="T19" fmla="*/ 206 h 210"/>
                <a:gd name="T20" fmla="*/ 106 w 150"/>
                <a:gd name="T21" fmla="*/ 206 h 210"/>
                <a:gd name="T22" fmla="*/ 92 w 150"/>
                <a:gd name="T23" fmla="*/ 210 h 210"/>
                <a:gd name="T24" fmla="*/ 74 w 150"/>
                <a:gd name="T25" fmla="*/ 210 h 210"/>
                <a:gd name="T26" fmla="*/ 74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18 w 150"/>
                <a:gd name="T37" fmla="*/ 188 h 210"/>
                <a:gd name="T38" fmla="*/ 18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0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0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18 w 150"/>
                <a:gd name="T61" fmla="*/ 22 h 210"/>
                <a:gd name="T62" fmla="*/ 18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4 w 150"/>
                <a:gd name="T73" fmla="*/ 0 h 210"/>
                <a:gd name="T74" fmla="*/ 74 w 150"/>
                <a:gd name="T75" fmla="*/ 0 h 210"/>
                <a:gd name="T76" fmla="*/ 92 w 150"/>
                <a:gd name="T77" fmla="*/ 2 h 210"/>
                <a:gd name="T78" fmla="*/ 106 w 150"/>
                <a:gd name="T79" fmla="*/ 4 h 210"/>
                <a:gd name="T80" fmla="*/ 106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38 w 150"/>
                <a:gd name="T89" fmla="*/ 36 h 210"/>
                <a:gd name="T90" fmla="*/ 144 w 150"/>
                <a:gd name="T91" fmla="*/ 56 h 210"/>
                <a:gd name="T92" fmla="*/ 144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38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92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0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2" y="2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6"/>
                  </a:lnTo>
                  <a:lnTo>
                    <a:pt x="144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15"/>
            <p:cNvSpPr>
              <a:spLocks/>
            </p:cNvSpPr>
            <p:nvPr/>
          </p:nvSpPr>
          <p:spPr bwMode="auto">
            <a:xfrm>
              <a:off x="4021138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38 w 78"/>
                <a:gd name="T25" fmla="*/ 0 h 166"/>
                <a:gd name="T26" fmla="*/ 38 w 78"/>
                <a:gd name="T27" fmla="*/ 0 h 166"/>
                <a:gd name="T28" fmla="*/ 30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0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0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0 w 78"/>
                <a:gd name="T71" fmla="*/ 166 h 166"/>
                <a:gd name="T72" fmla="*/ 38 w 78"/>
                <a:gd name="T73" fmla="*/ 166 h 166"/>
                <a:gd name="T74" fmla="*/ 38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16"/>
            <p:cNvSpPr>
              <a:spLocks/>
            </p:cNvSpPr>
            <p:nvPr/>
          </p:nvSpPr>
          <p:spPr bwMode="auto">
            <a:xfrm>
              <a:off x="3687763" y="4349751"/>
              <a:ext cx="263525" cy="450850"/>
            </a:xfrm>
            <a:custGeom>
              <a:avLst/>
              <a:gdLst>
                <a:gd name="T0" fmla="*/ 0 w 166"/>
                <a:gd name="T1" fmla="*/ 0 h 284"/>
                <a:gd name="T2" fmla="*/ 166 w 166"/>
                <a:gd name="T3" fmla="*/ 0 h 284"/>
                <a:gd name="T4" fmla="*/ 166 w 166"/>
                <a:gd name="T5" fmla="*/ 30 h 284"/>
                <a:gd name="T6" fmla="*/ 102 w 166"/>
                <a:gd name="T7" fmla="*/ 30 h 284"/>
                <a:gd name="T8" fmla="*/ 102 w 166"/>
                <a:gd name="T9" fmla="*/ 284 h 284"/>
                <a:gd name="T10" fmla="*/ 66 w 166"/>
                <a:gd name="T11" fmla="*/ 284 h 284"/>
                <a:gd name="T12" fmla="*/ 66 w 166"/>
                <a:gd name="T13" fmla="*/ 30 h 284"/>
                <a:gd name="T14" fmla="*/ 0 w 166"/>
                <a:gd name="T15" fmla="*/ 30 h 284"/>
                <a:gd name="T16" fmla="*/ 0 w 166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84"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17"/>
            <p:cNvSpPr>
              <a:spLocks noEditPoints="1"/>
            </p:cNvSpPr>
            <p:nvPr/>
          </p:nvSpPr>
          <p:spPr bwMode="auto">
            <a:xfrm>
              <a:off x="6022976" y="4343401"/>
              <a:ext cx="2563813" cy="463550"/>
            </a:xfrm>
            <a:custGeom>
              <a:avLst/>
              <a:gdLst>
                <a:gd name="T0" fmla="*/ 1587 w 1615"/>
                <a:gd name="T1" fmla="*/ 44 h 292"/>
                <a:gd name="T2" fmla="*/ 1509 w 1615"/>
                <a:gd name="T3" fmla="*/ 54 h 292"/>
                <a:gd name="T4" fmla="*/ 1579 w 1615"/>
                <a:gd name="T5" fmla="*/ 146 h 292"/>
                <a:gd name="T6" fmla="*/ 1615 w 1615"/>
                <a:gd name="T7" fmla="*/ 288 h 292"/>
                <a:gd name="T8" fmla="*/ 1405 w 1615"/>
                <a:gd name="T9" fmla="*/ 270 h 292"/>
                <a:gd name="T10" fmla="*/ 1303 w 1615"/>
                <a:gd name="T11" fmla="*/ 280 h 292"/>
                <a:gd name="T12" fmla="*/ 1279 w 1615"/>
                <a:gd name="T13" fmla="*/ 138 h 292"/>
                <a:gd name="T14" fmla="*/ 1349 w 1615"/>
                <a:gd name="T15" fmla="*/ 82 h 292"/>
                <a:gd name="T16" fmla="*/ 1423 w 1615"/>
                <a:gd name="T17" fmla="*/ 160 h 292"/>
                <a:gd name="T18" fmla="*/ 1375 w 1615"/>
                <a:gd name="T19" fmla="*/ 122 h 292"/>
                <a:gd name="T20" fmla="*/ 1327 w 1615"/>
                <a:gd name="T21" fmla="*/ 114 h 292"/>
                <a:gd name="T22" fmla="*/ 1313 w 1615"/>
                <a:gd name="T23" fmla="*/ 228 h 292"/>
                <a:gd name="T24" fmla="*/ 1349 w 1615"/>
                <a:gd name="T25" fmla="*/ 270 h 292"/>
                <a:gd name="T26" fmla="*/ 1387 w 1615"/>
                <a:gd name="T27" fmla="*/ 210 h 292"/>
                <a:gd name="T28" fmla="*/ 1223 w 1615"/>
                <a:gd name="T29" fmla="*/ 86 h 292"/>
                <a:gd name="T30" fmla="*/ 959 w 1615"/>
                <a:gd name="T31" fmla="*/ 288 h 292"/>
                <a:gd name="T32" fmla="*/ 820 w 1615"/>
                <a:gd name="T33" fmla="*/ 114 h 292"/>
                <a:gd name="T34" fmla="*/ 804 w 1615"/>
                <a:gd name="T35" fmla="*/ 228 h 292"/>
                <a:gd name="T36" fmla="*/ 891 w 1615"/>
                <a:gd name="T37" fmla="*/ 268 h 292"/>
                <a:gd name="T38" fmla="*/ 808 w 1615"/>
                <a:gd name="T39" fmla="*/ 288 h 292"/>
                <a:gd name="T40" fmla="*/ 766 w 1615"/>
                <a:gd name="T41" fmla="*/ 160 h 292"/>
                <a:gd name="T42" fmla="*/ 839 w 1615"/>
                <a:gd name="T43" fmla="*/ 82 h 292"/>
                <a:gd name="T44" fmla="*/ 624 w 1615"/>
                <a:gd name="T45" fmla="*/ 292 h 292"/>
                <a:gd name="T46" fmla="*/ 578 w 1615"/>
                <a:gd name="T47" fmla="*/ 228 h 292"/>
                <a:gd name="T48" fmla="*/ 614 w 1615"/>
                <a:gd name="T49" fmla="*/ 168 h 292"/>
                <a:gd name="T50" fmla="*/ 676 w 1615"/>
                <a:gd name="T51" fmla="*/ 128 h 292"/>
                <a:gd name="T52" fmla="*/ 594 w 1615"/>
                <a:gd name="T53" fmla="*/ 90 h 292"/>
                <a:gd name="T54" fmla="*/ 686 w 1615"/>
                <a:gd name="T55" fmla="*/ 88 h 292"/>
                <a:gd name="T56" fmla="*/ 682 w 1615"/>
                <a:gd name="T57" fmla="*/ 276 h 292"/>
                <a:gd name="T58" fmla="*/ 650 w 1615"/>
                <a:gd name="T59" fmla="*/ 190 h 292"/>
                <a:gd name="T60" fmla="*/ 614 w 1615"/>
                <a:gd name="T61" fmla="*/ 238 h 292"/>
                <a:gd name="T62" fmla="*/ 650 w 1615"/>
                <a:gd name="T63" fmla="*/ 268 h 292"/>
                <a:gd name="T64" fmla="*/ 438 w 1615"/>
                <a:gd name="T65" fmla="*/ 112 h 292"/>
                <a:gd name="T66" fmla="*/ 394 w 1615"/>
                <a:gd name="T67" fmla="*/ 292 h 292"/>
                <a:gd name="T68" fmla="*/ 380 w 1615"/>
                <a:gd name="T69" fmla="*/ 266 h 292"/>
                <a:gd name="T70" fmla="*/ 232 w 1615"/>
                <a:gd name="T71" fmla="*/ 194 h 292"/>
                <a:gd name="T72" fmla="*/ 262 w 1615"/>
                <a:gd name="T73" fmla="*/ 270 h 292"/>
                <a:gd name="T74" fmla="*/ 306 w 1615"/>
                <a:gd name="T75" fmla="*/ 230 h 292"/>
                <a:gd name="T76" fmla="*/ 298 w 1615"/>
                <a:gd name="T77" fmla="*/ 134 h 292"/>
                <a:gd name="T78" fmla="*/ 232 w 1615"/>
                <a:gd name="T79" fmla="*/ 126 h 292"/>
                <a:gd name="T80" fmla="*/ 306 w 1615"/>
                <a:gd name="T81" fmla="*/ 98 h 292"/>
                <a:gd name="T82" fmla="*/ 346 w 1615"/>
                <a:gd name="T83" fmla="*/ 194 h 292"/>
                <a:gd name="T84" fmla="*/ 288 w 1615"/>
                <a:gd name="T85" fmla="*/ 292 h 292"/>
                <a:gd name="T86" fmla="*/ 200 w 1615"/>
                <a:gd name="T87" fmla="*/ 240 h 292"/>
                <a:gd name="T88" fmla="*/ 212 w 1615"/>
                <a:gd name="T89" fmla="*/ 38 h 292"/>
                <a:gd name="T90" fmla="*/ 342 w 1615"/>
                <a:gd name="T91" fmla="*/ 0 h 292"/>
                <a:gd name="T92" fmla="*/ 264 w 1615"/>
                <a:gd name="T93" fmla="*/ 38 h 292"/>
                <a:gd name="T94" fmla="*/ 150 w 1615"/>
                <a:gd name="T95" fmla="*/ 188 h 292"/>
                <a:gd name="T96" fmla="*/ 108 w 1615"/>
                <a:gd name="T97" fmla="*/ 288 h 292"/>
                <a:gd name="T98" fmla="*/ 10 w 1615"/>
                <a:gd name="T99" fmla="*/ 256 h 292"/>
                <a:gd name="T100" fmla="*/ 20 w 1615"/>
                <a:gd name="T101" fmla="*/ 104 h 292"/>
                <a:gd name="T102" fmla="*/ 108 w 1615"/>
                <a:gd name="T103" fmla="*/ 86 h 292"/>
                <a:gd name="T104" fmla="*/ 114 w 1615"/>
                <a:gd name="T105" fmla="*/ 188 h 292"/>
                <a:gd name="T106" fmla="*/ 90 w 1615"/>
                <a:gd name="T107" fmla="*/ 108 h 292"/>
                <a:gd name="T108" fmla="*/ 44 w 1615"/>
                <a:gd name="T109" fmla="*/ 132 h 292"/>
                <a:gd name="T110" fmla="*/ 48 w 1615"/>
                <a:gd name="T111" fmla="*/ 252 h 292"/>
                <a:gd name="T112" fmla="*/ 90 w 1615"/>
                <a:gd name="T113" fmla="*/ 26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15" h="292">
                  <a:moveTo>
                    <a:pt x="1543" y="34"/>
                  </a:moveTo>
                  <a:lnTo>
                    <a:pt x="1543" y="34"/>
                  </a:lnTo>
                  <a:lnTo>
                    <a:pt x="1553" y="32"/>
                  </a:lnTo>
                  <a:lnTo>
                    <a:pt x="1565" y="28"/>
                  </a:lnTo>
                  <a:lnTo>
                    <a:pt x="1565" y="28"/>
                  </a:lnTo>
                  <a:lnTo>
                    <a:pt x="1573" y="22"/>
                  </a:lnTo>
                  <a:lnTo>
                    <a:pt x="1581" y="16"/>
                  </a:lnTo>
                  <a:lnTo>
                    <a:pt x="1597" y="34"/>
                  </a:lnTo>
                  <a:lnTo>
                    <a:pt x="1597" y="34"/>
                  </a:lnTo>
                  <a:lnTo>
                    <a:pt x="1587" y="44"/>
                  </a:lnTo>
                  <a:lnTo>
                    <a:pt x="1575" y="54"/>
                  </a:lnTo>
                  <a:lnTo>
                    <a:pt x="1575" y="54"/>
                  </a:lnTo>
                  <a:lnTo>
                    <a:pt x="1569" y="56"/>
                  </a:lnTo>
                  <a:lnTo>
                    <a:pt x="1561" y="60"/>
                  </a:lnTo>
                  <a:lnTo>
                    <a:pt x="1543" y="62"/>
                  </a:lnTo>
                  <a:lnTo>
                    <a:pt x="1543" y="62"/>
                  </a:lnTo>
                  <a:lnTo>
                    <a:pt x="1523" y="60"/>
                  </a:lnTo>
                  <a:lnTo>
                    <a:pt x="1515" y="56"/>
                  </a:lnTo>
                  <a:lnTo>
                    <a:pt x="1509" y="54"/>
                  </a:lnTo>
                  <a:lnTo>
                    <a:pt x="1509" y="54"/>
                  </a:lnTo>
                  <a:lnTo>
                    <a:pt x="1497" y="44"/>
                  </a:lnTo>
                  <a:lnTo>
                    <a:pt x="1487" y="34"/>
                  </a:lnTo>
                  <a:lnTo>
                    <a:pt x="1503" y="16"/>
                  </a:lnTo>
                  <a:lnTo>
                    <a:pt x="1503" y="16"/>
                  </a:lnTo>
                  <a:lnTo>
                    <a:pt x="1511" y="22"/>
                  </a:lnTo>
                  <a:lnTo>
                    <a:pt x="1519" y="28"/>
                  </a:lnTo>
                  <a:lnTo>
                    <a:pt x="1519" y="28"/>
                  </a:lnTo>
                  <a:lnTo>
                    <a:pt x="1531" y="32"/>
                  </a:lnTo>
                  <a:lnTo>
                    <a:pt x="1543" y="34"/>
                  </a:lnTo>
                  <a:close/>
                  <a:moveTo>
                    <a:pt x="1579" y="146"/>
                  </a:moveTo>
                  <a:lnTo>
                    <a:pt x="1577" y="146"/>
                  </a:lnTo>
                  <a:lnTo>
                    <a:pt x="1511" y="288"/>
                  </a:lnTo>
                  <a:lnTo>
                    <a:pt x="1473" y="288"/>
                  </a:lnTo>
                  <a:lnTo>
                    <a:pt x="1473" y="86"/>
                  </a:lnTo>
                  <a:lnTo>
                    <a:pt x="1509" y="86"/>
                  </a:lnTo>
                  <a:lnTo>
                    <a:pt x="1509" y="224"/>
                  </a:lnTo>
                  <a:lnTo>
                    <a:pt x="1511" y="224"/>
                  </a:lnTo>
                  <a:lnTo>
                    <a:pt x="1573" y="86"/>
                  </a:lnTo>
                  <a:lnTo>
                    <a:pt x="1615" y="86"/>
                  </a:lnTo>
                  <a:lnTo>
                    <a:pt x="1615" y="288"/>
                  </a:lnTo>
                  <a:lnTo>
                    <a:pt x="1579" y="288"/>
                  </a:lnTo>
                  <a:lnTo>
                    <a:pt x="1579" y="146"/>
                  </a:lnTo>
                  <a:close/>
                  <a:moveTo>
                    <a:pt x="1423" y="188"/>
                  </a:moveTo>
                  <a:lnTo>
                    <a:pt x="1423" y="188"/>
                  </a:lnTo>
                  <a:lnTo>
                    <a:pt x="1423" y="214"/>
                  </a:lnTo>
                  <a:lnTo>
                    <a:pt x="1419" y="236"/>
                  </a:lnTo>
                  <a:lnTo>
                    <a:pt x="1419" y="236"/>
                  </a:lnTo>
                  <a:lnTo>
                    <a:pt x="1413" y="256"/>
                  </a:lnTo>
                  <a:lnTo>
                    <a:pt x="1405" y="270"/>
                  </a:lnTo>
                  <a:lnTo>
                    <a:pt x="1405" y="270"/>
                  </a:lnTo>
                  <a:lnTo>
                    <a:pt x="1393" y="280"/>
                  </a:lnTo>
                  <a:lnTo>
                    <a:pt x="1381" y="288"/>
                  </a:lnTo>
                  <a:lnTo>
                    <a:pt x="1381" y="288"/>
                  </a:lnTo>
                  <a:lnTo>
                    <a:pt x="1365" y="292"/>
                  </a:lnTo>
                  <a:lnTo>
                    <a:pt x="1349" y="292"/>
                  </a:lnTo>
                  <a:lnTo>
                    <a:pt x="1349" y="292"/>
                  </a:lnTo>
                  <a:lnTo>
                    <a:pt x="1331" y="292"/>
                  </a:lnTo>
                  <a:lnTo>
                    <a:pt x="1317" y="288"/>
                  </a:lnTo>
                  <a:lnTo>
                    <a:pt x="1317" y="288"/>
                  </a:lnTo>
                  <a:lnTo>
                    <a:pt x="1303" y="280"/>
                  </a:lnTo>
                  <a:lnTo>
                    <a:pt x="1293" y="270"/>
                  </a:lnTo>
                  <a:lnTo>
                    <a:pt x="1293" y="270"/>
                  </a:lnTo>
                  <a:lnTo>
                    <a:pt x="1285" y="256"/>
                  </a:lnTo>
                  <a:lnTo>
                    <a:pt x="1279" y="236"/>
                  </a:lnTo>
                  <a:lnTo>
                    <a:pt x="1279" y="236"/>
                  </a:lnTo>
                  <a:lnTo>
                    <a:pt x="1275" y="214"/>
                  </a:lnTo>
                  <a:lnTo>
                    <a:pt x="1273" y="188"/>
                  </a:lnTo>
                  <a:lnTo>
                    <a:pt x="1273" y="188"/>
                  </a:lnTo>
                  <a:lnTo>
                    <a:pt x="1275" y="160"/>
                  </a:lnTo>
                  <a:lnTo>
                    <a:pt x="1279" y="138"/>
                  </a:lnTo>
                  <a:lnTo>
                    <a:pt x="1279" y="138"/>
                  </a:lnTo>
                  <a:lnTo>
                    <a:pt x="1285" y="118"/>
                  </a:lnTo>
                  <a:lnTo>
                    <a:pt x="1293" y="104"/>
                  </a:lnTo>
                  <a:lnTo>
                    <a:pt x="1293" y="104"/>
                  </a:lnTo>
                  <a:lnTo>
                    <a:pt x="1303" y="94"/>
                  </a:lnTo>
                  <a:lnTo>
                    <a:pt x="1317" y="86"/>
                  </a:lnTo>
                  <a:lnTo>
                    <a:pt x="1317" y="86"/>
                  </a:lnTo>
                  <a:lnTo>
                    <a:pt x="1331" y="84"/>
                  </a:lnTo>
                  <a:lnTo>
                    <a:pt x="1349" y="82"/>
                  </a:lnTo>
                  <a:lnTo>
                    <a:pt x="1349" y="82"/>
                  </a:lnTo>
                  <a:lnTo>
                    <a:pt x="1365" y="84"/>
                  </a:lnTo>
                  <a:lnTo>
                    <a:pt x="1381" y="86"/>
                  </a:lnTo>
                  <a:lnTo>
                    <a:pt x="1381" y="86"/>
                  </a:lnTo>
                  <a:lnTo>
                    <a:pt x="1393" y="94"/>
                  </a:lnTo>
                  <a:lnTo>
                    <a:pt x="1405" y="104"/>
                  </a:lnTo>
                  <a:lnTo>
                    <a:pt x="1405" y="104"/>
                  </a:lnTo>
                  <a:lnTo>
                    <a:pt x="1413" y="118"/>
                  </a:lnTo>
                  <a:lnTo>
                    <a:pt x="1419" y="138"/>
                  </a:lnTo>
                  <a:lnTo>
                    <a:pt x="1419" y="138"/>
                  </a:lnTo>
                  <a:lnTo>
                    <a:pt x="1423" y="160"/>
                  </a:lnTo>
                  <a:lnTo>
                    <a:pt x="1423" y="188"/>
                  </a:lnTo>
                  <a:lnTo>
                    <a:pt x="1423" y="188"/>
                  </a:lnTo>
                  <a:close/>
                  <a:moveTo>
                    <a:pt x="1387" y="188"/>
                  </a:moveTo>
                  <a:lnTo>
                    <a:pt x="1387" y="188"/>
                  </a:lnTo>
                  <a:lnTo>
                    <a:pt x="1387" y="164"/>
                  </a:lnTo>
                  <a:lnTo>
                    <a:pt x="1383" y="146"/>
                  </a:lnTo>
                  <a:lnTo>
                    <a:pt x="1383" y="146"/>
                  </a:lnTo>
                  <a:lnTo>
                    <a:pt x="1381" y="132"/>
                  </a:lnTo>
                  <a:lnTo>
                    <a:pt x="1375" y="122"/>
                  </a:lnTo>
                  <a:lnTo>
                    <a:pt x="1375" y="122"/>
                  </a:lnTo>
                  <a:lnTo>
                    <a:pt x="1369" y="114"/>
                  </a:lnTo>
                  <a:lnTo>
                    <a:pt x="1363" y="108"/>
                  </a:lnTo>
                  <a:lnTo>
                    <a:pt x="1363" y="108"/>
                  </a:lnTo>
                  <a:lnTo>
                    <a:pt x="1357" y="104"/>
                  </a:lnTo>
                  <a:lnTo>
                    <a:pt x="1349" y="104"/>
                  </a:lnTo>
                  <a:lnTo>
                    <a:pt x="1349" y="104"/>
                  </a:lnTo>
                  <a:lnTo>
                    <a:pt x="1341" y="104"/>
                  </a:lnTo>
                  <a:lnTo>
                    <a:pt x="1335" y="108"/>
                  </a:lnTo>
                  <a:lnTo>
                    <a:pt x="1335" y="108"/>
                  </a:lnTo>
                  <a:lnTo>
                    <a:pt x="1327" y="114"/>
                  </a:lnTo>
                  <a:lnTo>
                    <a:pt x="1321" y="122"/>
                  </a:lnTo>
                  <a:lnTo>
                    <a:pt x="1321" y="122"/>
                  </a:lnTo>
                  <a:lnTo>
                    <a:pt x="1317" y="132"/>
                  </a:lnTo>
                  <a:lnTo>
                    <a:pt x="1313" y="146"/>
                  </a:lnTo>
                  <a:lnTo>
                    <a:pt x="1313" y="146"/>
                  </a:lnTo>
                  <a:lnTo>
                    <a:pt x="1311" y="164"/>
                  </a:lnTo>
                  <a:lnTo>
                    <a:pt x="1311" y="188"/>
                  </a:lnTo>
                  <a:lnTo>
                    <a:pt x="1311" y="188"/>
                  </a:lnTo>
                  <a:lnTo>
                    <a:pt x="1311" y="210"/>
                  </a:lnTo>
                  <a:lnTo>
                    <a:pt x="1313" y="228"/>
                  </a:lnTo>
                  <a:lnTo>
                    <a:pt x="1313" y="228"/>
                  </a:lnTo>
                  <a:lnTo>
                    <a:pt x="1317" y="242"/>
                  </a:lnTo>
                  <a:lnTo>
                    <a:pt x="1321" y="252"/>
                  </a:lnTo>
                  <a:lnTo>
                    <a:pt x="1321" y="252"/>
                  </a:lnTo>
                  <a:lnTo>
                    <a:pt x="1327" y="262"/>
                  </a:lnTo>
                  <a:lnTo>
                    <a:pt x="1335" y="266"/>
                  </a:lnTo>
                  <a:lnTo>
                    <a:pt x="1335" y="266"/>
                  </a:lnTo>
                  <a:lnTo>
                    <a:pt x="1341" y="270"/>
                  </a:lnTo>
                  <a:lnTo>
                    <a:pt x="1349" y="270"/>
                  </a:lnTo>
                  <a:lnTo>
                    <a:pt x="1349" y="270"/>
                  </a:lnTo>
                  <a:lnTo>
                    <a:pt x="1357" y="270"/>
                  </a:lnTo>
                  <a:lnTo>
                    <a:pt x="1363" y="266"/>
                  </a:lnTo>
                  <a:lnTo>
                    <a:pt x="1363" y="266"/>
                  </a:lnTo>
                  <a:lnTo>
                    <a:pt x="1369" y="262"/>
                  </a:lnTo>
                  <a:lnTo>
                    <a:pt x="1375" y="252"/>
                  </a:lnTo>
                  <a:lnTo>
                    <a:pt x="1375" y="252"/>
                  </a:lnTo>
                  <a:lnTo>
                    <a:pt x="1381" y="242"/>
                  </a:lnTo>
                  <a:lnTo>
                    <a:pt x="1383" y="228"/>
                  </a:lnTo>
                  <a:lnTo>
                    <a:pt x="1383" y="228"/>
                  </a:lnTo>
                  <a:lnTo>
                    <a:pt x="1387" y="210"/>
                  </a:lnTo>
                  <a:lnTo>
                    <a:pt x="1387" y="188"/>
                  </a:lnTo>
                  <a:lnTo>
                    <a:pt x="1387" y="188"/>
                  </a:lnTo>
                  <a:close/>
                  <a:moveTo>
                    <a:pt x="1121" y="288"/>
                  </a:moveTo>
                  <a:lnTo>
                    <a:pt x="1083" y="288"/>
                  </a:lnTo>
                  <a:lnTo>
                    <a:pt x="1083" y="86"/>
                  </a:lnTo>
                  <a:lnTo>
                    <a:pt x="1121" y="86"/>
                  </a:lnTo>
                  <a:lnTo>
                    <a:pt x="1121" y="172"/>
                  </a:lnTo>
                  <a:lnTo>
                    <a:pt x="1187" y="172"/>
                  </a:lnTo>
                  <a:lnTo>
                    <a:pt x="1187" y="86"/>
                  </a:lnTo>
                  <a:lnTo>
                    <a:pt x="1223" y="86"/>
                  </a:lnTo>
                  <a:lnTo>
                    <a:pt x="1223" y="288"/>
                  </a:lnTo>
                  <a:lnTo>
                    <a:pt x="1187" y="288"/>
                  </a:lnTo>
                  <a:lnTo>
                    <a:pt x="1187" y="200"/>
                  </a:lnTo>
                  <a:lnTo>
                    <a:pt x="1121" y="200"/>
                  </a:lnTo>
                  <a:lnTo>
                    <a:pt x="1121" y="288"/>
                  </a:lnTo>
                  <a:close/>
                  <a:moveTo>
                    <a:pt x="1049" y="86"/>
                  </a:moveTo>
                  <a:lnTo>
                    <a:pt x="1049" y="112"/>
                  </a:lnTo>
                  <a:lnTo>
                    <a:pt x="995" y="112"/>
                  </a:lnTo>
                  <a:lnTo>
                    <a:pt x="995" y="288"/>
                  </a:lnTo>
                  <a:lnTo>
                    <a:pt x="959" y="288"/>
                  </a:lnTo>
                  <a:lnTo>
                    <a:pt x="959" y="112"/>
                  </a:lnTo>
                  <a:lnTo>
                    <a:pt x="907" y="112"/>
                  </a:lnTo>
                  <a:lnTo>
                    <a:pt x="907" y="86"/>
                  </a:lnTo>
                  <a:lnTo>
                    <a:pt x="1049" y="86"/>
                  </a:lnTo>
                  <a:close/>
                  <a:moveTo>
                    <a:pt x="847" y="106"/>
                  </a:moveTo>
                  <a:lnTo>
                    <a:pt x="847" y="106"/>
                  </a:lnTo>
                  <a:lnTo>
                    <a:pt x="837" y="106"/>
                  </a:lnTo>
                  <a:lnTo>
                    <a:pt x="828" y="110"/>
                  </a:lnTo>
                  <a:lnTo>
                    <a:pt x="828" y="110"/>
                  </a:lnTo>
                  <a:lnTo>
                    <a:pt x="820" y="114"/>
                  </a:lnTo>
                  <a:lnTo>
                    <a:pt x="814" y="122"/>
                  </a:lnTo>
                  <a:lnTo>
                    <a:pt x="814" y="122"/>
                  </a:lnTo>
                  <a:lnTo>
                    <a:pt x="808" y="134"/>
                  </a:lnTo>
                  <a:lnTo>
                    <a:pt x="804" y="148"/>
                  </a:lnTo>
                  <a:lnTo>
                    <a:pt x="804" y="148"/>
                  </a:lnTo>
                  <a:lnTo>
                    <a:pt x="802" y="164"/>
                  </a:lnTo>
                  <a:lnTo>
                    <a:pt x="802" y="188"/>
                  </a:lnTo>
                  <a:lnTo>
                    <a:pt x="802" y="188"/>
                  </a:lnTo>
                  <a:lnTo>
                    <a:pt x="802" y="210"/>
                  </a:lnTo>
                  <a:lnTo>
                    <a:pt x="804" y="228"/>
                  </a:lnTo>
                  <a:lnTo>
                    <a:pt x="804" y="228"/>
                  </a:lnTo>
                  <a:lnTo>
                    <a:pt x="808" y="242"/>
                  </a:lnTo>
                  <a:lnTo>
                    <a:pt x="814" y="252"/>
                  </a:lnTo>
                  <a:lnTo>
                    <a:pt x="814" y="252"/>
                  </a:lnTo>
                  <a:lnTo>
                    <a:pt x="820" y="260"/>
                  </a:lnTo>
                  <a:lnTo>
                    <a:pt x="830" y="264"/>
                  </a:lnTo>
                  <a:lnTo>
                    <a:pt x="830" y="264"/>
                  </a:lnTo>
                  <a:lnTo>
                    <a:pt x="839" y="268"/>
                  </a:lnTo>
                  <a:lnTo>
                    <a:pt x="851" y="268"/>
                  </a:lnTo>
                  <a:lnTo>
                    <a:pt x="891" y="268"/>
                  </a:lnTo>
                  <a:lnTo>
                    <a:pt x="891" y="284"/>
                  </a:lnTo>
                  <a:lnTo>
                    <a:pt x="891" y="284"/>
                  </a:lnTo>
                  <a:lnTo>
                    <a:pt x="869" y="290"/>
                  </a:lnTo>
                  <a:lnTo>
                    <a:pt x="869" y="290"/>
                  </a:lnTo>
                  <a:lnTo>
                    <a:pt x="855" y="292"/>
                  </a:lnTo>
                  <a:lnTo>
                    <a:pt x="843" y="292"/>
                  </a:lnTo>
                  <a:lnTo>
                    <a:pt x="843" y="292"/>
                  </a:lnTo>
                  <a:lnTo>
                    <a:pt x="824" y="292"/>
                  </a:lnTo>
                  <a:lnTo>
                    <a:pt x="808" y="288"/>
                  </a:lnTo>
                  <a:lnTo>
                    <a:pt x="808" y="288"/>
                  </a:lnTo>
                  <a:lnTo>
                    <a:pt x="794" y="280"/>
                  </a:lnTo>
                  <a:lnTo>
                    <a:pt x="784" y="270"/>
                  </a:lnTo>
                  <a:lnTo>
                    <a:pt x="784" y="270"/>
                  </a:lnTo>
                  <a:lnTo>
                    <a:pt x="776" y="256"/>
                  </a:lnTo>
                  <a:lnTo>
                    <a:pt x="770" y="238"/>
                  </a:lnTo>
                  <a:lnTo>
                    <a:pt x="770" y="238"/>
                  </a:lnTo>
                  <a:lnTo>
                    <a:pt x="766" y="214"/>
                  </a:lnTo>
                  <a:lnTo>
                    <a:pt x="764" y="188"/>
                  </a:lnTo>
                  <a:lnTo>
                    <a:pt x="764" y="188"/>
                  </a:lnTo>
                  <a:lnTo>
                    <a:pt x="766" y="160"/>
                  </a:lnTo>
                  <a:lnTo>
                    <a:pt x="770" y="136"/>
                  </a:lnTo>
                  <a:lnTo>
                    <a:pt x="770" y="136"/>
                  </a:lnTo>
                  <a:lnTo>
                    <a:pt x="776" y="118"/>
                  </a:lnTo>
                  <a:lnTo>
                    <a:pt x="784" y="104"/>
                  </a:lnTo>
                  <a:lnTo>
                    <a:pt x="784" y="104"/>
                  </a:lnTo>
                  <a:lnTo>
                    <a:pt x="794" y="94"/>
                  </a:lnTo>
                  <a:lnTo>
                    <a:pt x="806" y="86"/>
                  </a:lnTo>
                  <a:lnTo>
                    <a:pt x="806" y="86"/>
                  </a:lnTo>
                  <a:lnTo>
                    <a:pt x="822" y="82"/>
                  </a:lnTo>
                  <a:lnTo>
                    <a:pt x="839" y="82"/>
                  </a:lnTo>
                  <a:lnTo>
                    <a:pt x="839" y="82"/>
                  </a:lnTo>
                  <a:lnTo>
                    <a:pt x="851" y="82"/>
                  </a:lnTo>
                  <a:lnTo>
                    <a:pt x="865" y="84"/>
                  </a:lnTo>
                  <a:lnTo>
                    <a:pt x="865" y="84"/>
                  </a:lnTo>
                  <a:lnTo>
                    <a:pt x="887" y="90"/>
                  </a:lnTo>
                  <a:lnTo>
                    <a:pt x="887" y="106"/>
                  </a:lnTo>
                  <a:lnTo>
                    <a:pt x="847" y="106"/>
                  </a:lnTo>
                  <a:close/>
                  <a:moveTo>
                    <a:pt x="638" y="292"/>
                  </a:moveTo>
                  <a:lnTo>
                    <a:pt x="638" y="292"/>
                  </a:lnTo>
                  <a:lnTo>
                    <a:pt x="624" y="292"/>
                  </a:lnTo>
                  <a:lnTo>
                    <a:pt x="614" y="290"/>
                  </a:lnTo>
                  <a:lnTo>
                    <a:pt x="614" y="290"/>
                  </a:lnTo>
                  <a:lnTo>
                    <a:pt x="602" y="286"/>
                  </a:lnTo>
                  <a:lnTo>
                    <a:pt x="594" y="280"/>
                  </a:lnTo>
                  <a:lnTo>
                    <a:pt x="594" y="280"/>
                  </a:lnTo>
                  <a:lnTo>
                    <a:pt x="586" y="272"/>
                  </a:lnTo>
                  <a:lnTo>
                    <a:pt x="582" y="260"/>
                  </a:lnTo>
                  <a:lnTo>
                    <a:pt x="582" y="260"/>
                  </a:lnTo>
                  <a:lnTo>
                    <a:pt x="578" y="246"/>
                  </a:lnTo>
                  <a:lnTo>
                    <a:pt x="578" y="228"/>
                  </a:lnTo>
                  <a:lnTo>
                    <a:pt x="578" y="228"/>
                  </a:lnTo>
                  <a:lnTo>
                    <a:pt x="578" y="210"/>
                  </a:lnTo>
                  <a:lnTo>
                    <a:pt x="582" y="196"/>
                  </a:lnTo>
                  <a:lnTo>
                    <a:pt x="582" y="196"/>
                  </a:lnTo>
                  <a:lnTo>
                    <a:pt x="586" y="186"/>
                  </a:lnTo>
                  <a:lnTo>
                    <a:pt x="594" y="178"/>
                  </a:lnTo>
                  <a:lnTo>
                    <a:pt x="594" y="178"/>
                  </a:lnTo>
                  <a:lnTo>
                    <a:pt x="602" y="172"/>
                  </a:lnTo>
                  <a:lnTo>
                    <a:pt x="614" y="168"/>
                  </a:lnTo>
                  <a:lnTo>
                    <a:pt x="614" y="168"/>
                  </a:lnTo>
                  <a:lnTo>
                    <a:pt x="624" y="166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58" y="166"/>
                  </a:lnTo>
                  <a:lnTo>
                    <a:pt x="658" y="166"/>
                  </a:lnTo>
                  <a:lnTo>
                    <a:pt x="678" y="168"/>
                  </a:lnTo>
                  <a:lnTo>
                    <a:pt x="678" y="150"/>
                  </a:lnTo>
                  <a:lnTo>
                    <a:pt x="678" y="150"/>
                  </a:lnTo>
                  <a:lnTo>
                    <a:pt x="678" y="138"/>
                  </a:lnTo>
                  <a:lnTo>
                    <a:pt x="676" y="128"/>
                  </a:lnTo>
                  <a:lnTo>
                    <a:pt x="676" y="128"/>
                  </a:lnTo>
                  <a:lnTo>
                    <a:pt x="672" y="120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0" y="110"/>
                  </a:lnTo>
                  <a:lnTo>
                    <a:pt x="652" y="108"/>
                  </a:lnTo>
                  <a:lnTo>
                    <a:pt x="652" y="108"/>
                  </a:lnTo>
                  <a:lnTo>
                    <a:pt x="634" y="106"/>
                  </a:lnTo>
                  <a:lnTo>
                    <a:pt x="594" y="106"/>
                  </a:lnTo>
                  <a:lnTo>
                    <a:pt x="594" y="90"/>
                  </a:lnTo>
                  <a:lnTo>
                    <a:pt x="594" y="90"/>
                  </a:lnTo>
                  <a:lnTo>
                    <a:pt x="616" y="84"/>
                  </a:lnTo>
                  <a:lnTo>
                    <a:pt x="616" y="84"/>
                  </a:lnTo>
                  <a:lnTo>
                    <a:pt x="630" y="82"/>
                  </a:lnTo>
                  <a:lnTo>
                    <a:pt x="642" y="82"/>
                  </a:lnTo>
                  <a:lnTo>
                    <a:pt x="642" y="82"/>
                  </a:lnTo>
                  <a:lnTo>
                    <a:pt x="660" y="82"/>
                  </a:lnTo>
                  <a:lnTo>
                    <a:pt x="674" y="84"/>
                  </a:lnTo>
                  <a:lnTo>
                    <a:pt x="674" y="84"/>
                  </a:lnTo>
                  <a:lnTo>
                    <a:pt x="686" y="88"/>
                  </a:lnTo>
                  <a:lnTo>
                    <a:pt x="696" y="94"/>
                  </a:lnTo>
                  <a:lnTo>
                    <a:pt x="696" y="94"/>
                  </a:lnTo>
                  <a:lnTo>
                    <a:pt x="704" y="104"/>
                  </a:lnTo>
                  <a:lnTo>
                    <a:pt x="710" y="116"/>
                  </a:lnTo>
                  <a:lnTo>
                    <a:pt x="710" y="116"/>
                  </a:lnTo>
                  <a:lnTo>
                    <a:pt x="714" y="132"/>
                  </a:lnTo>
                  <a:lnTo>
                    <a:pt x="716" y="150"/>
                  </a:lnTo>
                  <a:lnTo>
                    <a:pt x="716" y="288"/>
                  </a:lnTo>
                  <a:lnTo>
                    <a:pt x="684" y="288"/>
                  </a:lnTo>
                  <a:lnTo>
                    <a:pt x="682" y="276"/>
                  </a:lnTo>
                  <a:lnTo>
                    <a:pt x="680" y="276"/>
                  </a:lnTo>
                  <a:lnTo>
                    <a:pt x="680" y="276"/>
                  </a:lnTo>
                  <a:lnTo>
                    <a:pt x="672" y="284"/>
                  </a:lnTo>
                  <a:lnTo>
                    <a:pt x="662" y="288"/>
                  </a:lnTo>
                  <a:lnTo>
                    <a:pt x="662" y="288"/>
                  </a:lnTo>
                  <a:lnTo>
                    <a:pt x="650" y="292"/>
                  </a:lnTo>
                  <a:lnTo>
                    <a:pt x="638" y="292"/>
                  </a:lnTo>
                  <a:lnTo>
                    <a:pt x="638" y="292"/>
                  </a:lnTo>
                  <a:close/>
                  <a:moveTo>
                    <a:pt x="678" y="190"/>
                  </a:moveTo>
                  <a:lnTo>
                    <a:pt x="650" y="190"/>
                  </a:lnTo>
                  <a:lnTo>
                    <a:pt x="650" y="190"/>
                  </a:lnTo>
                  <a:lnTo>
                    <a:pt x="636" y="192"/>
                  </a:lnTo>
                  <a:lnTo>
                    <a:pt x="624" y="196"/>
                  </a:lnTo>
                  <a:lnTo>
                    <a:pt x="624" y="196"/>
                  </a:lnTo>
                  <a:lnTo>
                    <a:pt x="620" y="202"/>
                  </a:lnTo>
                  <a:lnTo>
                    <a:pt x="616" y="208"/>
                  </a:lnTo>
                  <a:lnTo>
                    <a:pt x="614" y="218"/>
                  </a:lnTo>
                  <a:lnTo>
                    <a:pt x="614" y="228"/>
                  </a:lnTo>
                  <a:lnTo>
                    <a:pt x="614" y="228"/>
                  </a:lnTo>
                  <a:lnTo>
                    <a:pt x="614" y="238"/>
                  </a:lnTo>
                  <a:lnTo>
                    <a:pt x="616" y="248"/>
                  </a:lnTo>
                  <a:lnTo>
                    <a:pt x="616" y="248"/>
                  </a:lnTo>
                  <a:lnTo>
                    <a:pt x="620" y="254"/>
                  </a:lnTo>
                  <a:lnTo>
                    <a:pt x="624" y="260"/>
                  </a:lnTo>
                  <a:lnTo>
                    <a:pt x="624" y="260"/>
                  </a:lnTo>
                  <a:lnTo>
                    <a:pt x="630" y="264"/>
                  </a:lnTo>
                  <a:lnTo>
                    <a:pt x="636" y="266"/>
                  </a:lnTo>
                  <a:lnTo>
                    <a:pt x="636" y="266"/>
                  </a:lnTo>
                  <a:lnTo>
                    <a:pt x="650" y="268"/>
                  </a:lnTo>
                  <a:lnTo>
                    <a:pt x="650" y="268"/>
                  </a:lnTo>
                  <a:lnTo>
                    <a:pt x="658" y="268"/>
                  </a:lnTo>
                  <a:lnTo>
                    <a:pt x="666" y="266"/>
                  </a:lnTo>
                  <a:lnTo>
                    <a:pt x="666" y="266"/>
                  </a:lnTo>
                  <a:lnTo>
                    <a:pt x="678" y="260"/>
                  </a:lnTo>
                  <a:lnTo>
                    <a:pt x="678" y="190"/>
                  </a:lnTo>
                  <a:close/>
                  <a:moveTo>
                    <a:pt x="528" y="86"/>
                  </a:moveTo>
                  <a:lnTo>
                    <a:pt x="528" y="288"/>
                  </a:lnTo>
                  <a:lnTo>
                    <a:pt x="490" y="288"/>
                  </a:lnTo>
                  <a:lnTo>
                    <a:pt x="490" y="112"/>
                  </a:lnTo>
                  <a:lnTo>
                    <a:pt x="438" y="112"/>
                  </a:lnTo>
                  <a:lnTo>
                    <a:pt x="432" y="224"/>
                  </a:lnTo>
                  <a:lnTo>
                    <a:pt x="432" y="224"/>
                  </a:lnTo>
                  <a:lnTo>
                    <a:pt x="430" y="240"/>
                  </a:lnTo>
                  <a:lnTo>
                    <a:pt x="428" y="256"/>
                  </a:lnTo>
                  <a:lnTo>
                    <a:pt x="422" y="266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0" y="284"/>
                  </a:lnTo>
                  <a:lnTo>
                    <a:pt x="402" y="288"/>
                  </a:lnTo>
                  <a:lnTo>
                    <a:pt x="394" y="292"/>
                  </a:lnTo>
                  <a:lnTo>
                    <a:pt x="386" y="292"/>
                  </a:lnTo>
                  <a:lnTo>
                    <a:pt x="386" y="292"/>
                  </a:lnTo>
                  <a:lnTo>
                    <a:pt x="370" y="290"/>
                  </a:lnTo>
                  <a:lnTo>
                    <a:pt x="370" y="290"/>
                  </a:lnTo>
                  <a:lnTo>
                    <a:pt x="362" y="288"/>
                  </a:lnTo>
                  <a:lnTo>
                    <a:pt x="362" y="272"/>
                  </a:lnTo>
                  <a:lnTo>
                    <a:pt x="362" y="272"/>
                  </a:lnTo>
                  <a:lnTo>
                    <a:pt x="368" y="272"/>
                  </a:lnTo>
                  <a:lnTo>
                    <a:pt x="374" y="270"/>
                  </a:lnTo>
                  <a:lnTo>
                    <a:pt x="380" y="266"/>
                  </a:lnTo>
                  <a:lnTo>
                    <a:pt x="384" y="260"/>
                  </a:lnTo>
                  <a:lnTo>
                    <a:pt x="384" y="260"/>
                  </a:lnTo>
                  <a:lnTo>
                    <a:pt x="388" y="254"/>
                  </a:lnTo>
                  <a:lnTo>
                    <a:pt x="392" y="246"/>
                  </a:lnTo>
                  <a:lnTo>
                    <a:pt x="394" y="236"/>
                  </a:lnTo>
                  <a:lnTo>
                    <a:pt x="396" y="224"/>
                  </a:lnTo>
                  <a:lnTo>
                    <a:pt x="404" y="86"/>
                  </a:lnTo>
                  <a:lnTo>
                    <a:pt x="528" y="86"/>
                  </a:lnTo>
                  <a:close/>
                  <a:moveTo>
                    <a:pt x="232" y="194"/>
                  </a:moveTo>
                  <a:lnTo>
                    <a:pt x="232" y="194"/>
                  </a:lnTo>
                  <a:lnTo>
                    <a:pt x="232" y="214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8" y="244"/>
                  </a:lnTo>
                  <a:lnTo>
                    <a:pt x="244" y="254"/>
                  </a:lnTo>
                  <a:lnTo>
                    <a:pt x="244" y="254"/>
                  </a:lnTo>
                  <a:lnTo>
                    <a:pt x="248" y="262"/>
                  </a:lnTo>
                  <a:lnTo>
                    <a:pt x="256" y="266"/>
                  </a:lnTo>
                  <a:lnTo>
                    <a:pt x="256" y="266"/>
                  </a:lnTo>
                  <a:lnTo>
                    <a:pt x="262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8" y="270"/>
                  </a:lnTo>
                  <a:lnTo>
                    <a:pt x="286" y="266"/>
                  </a:lnTo>
                  <a:lnTo>
                    <a:pt x="286" y="266"/>
                  </a:lnTo>
                  <a:lnTo>
                    <a:pt x="292" y="262"/>
                  </a:lnTo>
                  <a:lnTo>
                    <a:pt x="298" y="254"/>
                  </a:lnTo>
                  <a:lnTo>
                    <a:pt x="298" y="254"/>
                  </a:lnTo>
                  <a:lnTo>
                    <a:pt x="302" y="244"/>
                  </a:lnTo>
                  <a:lnTo>
                    <a:pt x="306" y="230"/>
                  </a:lnTo>
                  <a:lnTo>
                    <a:pt x="306" y="230"/>
                  </a:lnTo>
                  <a:lnTo>
                    <a:pt x="308" y="214"/>
                  </a:lnTo>
                  <a:lnTo>
                    <a:pt x="310" y="194"/>
                  </a:lnTo>
                  <a:lnTo>
                    <a:pt x="310" y="194"/>
                  </a:lnTo>
                  <a:lnTo>
                    <a:pt x="308" y="174"/>
                  </a:lnTo>
                  <a:lnTo>
                    <a:pt x="306" y="156"/>
                  </a:lnTo>
                  <a:lnTo>
                    <a:pt x="306" y="156"/>
                  </a:lnTo>
                  <a:lnTo>
                    <a:pt x="302" y="14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0" y="126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74" y="120"/>
                  </a:lnTo>
                  <a:lnTo>
                    <a:pt x="262" y="118"/>
                  </a:lnTo>
                  <a:lnTo>
                    <a:pt x="262" y="118"/>
                  </a:lnTo>
                  <a:lnTo>
                    <a:pt x="254" y="118"/>
                  </a:lnTo>
                  <a:lnTo>
                    <a:pt x="246" y="120"/>
                  </a:lnTo>
                  <a:lnTo>
                    <a:pt x="246" y="120"/>
                  </a:lnTo>
                  <a:lnTo>
                    <a:pt x="232" y="126"/>
                  </a:lnTo>
                  <a:lnTo>
                    <a:pt x="232" y="194"/>
                  </a:lnTo>
                  <a:close/>
                  <a:moveTo>
                    <a:pt x="232" y="104"/>
                  </a:moveTo>
                  <a:lnTo>
                    <a:pt x="232" y="104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62" y="94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92" y="96"/>
                  </a:lnTo>
                  <a:lnTo>
                    <a:pt x="306" y="98"/>
                  </a:lnTo>
                  <a:lnTo>
                    <a:pt x="306" y="98"/>
                  </a:lnTo>
                  <a:lnTo>
                    <a:pt x="318" y="106"/>
                  </a:lnTo>
                  <a:lnTo>
                    <a:pt x="328" y="116"/>
                  </a:lnTo>
                  <a:lnTo>
                    <a:pt x="328" y="116"/>
                  </a:lnTo>
                  <a:lnTo>
                    <a:pt x="336" y="128"/>
                  </a:lnTo>
                  <a:lnTo>
                    <a:pt x="342" y="146"/>
                  </a:lnTo>
                  <a:lnTo>
                    <a:pt x="342" y="146"/>
                  </a:lnTo>
                  <a:lnTo>
                    <a:pt x="344" y="168"/>
                  </a:lnTo>
                  <a:lnTo>
                    <a:pt x="346" y="194"/>
                  </a:lnTo>
                  <a:lnTo>
                    <a:pt x="346" y="194"/>
                  </a:lnTo>
                  <a:lnTo>
                    <a:pt x="344" y="218"/>
                  </a:lnTo>
                  <a:lnTo>
                    <a:pt x="340" y="240"/>
                  </a:lnTo>
                  <a:lnTo>
                    <a:pt x="340" y="240"/>
                  </a:lnTo>
                  <a:lnTo>
                    <a:pt x="336" y="258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16" y="280"/>
                  </a:lnTo>
                  <a:lnTo>
                    <a:pt x="304" y="288"/>
                  </a:lnTo>
                  <a:lnTo>
                    <a:pt x="304" y="288"/>
                  </a:lnTo>
                  <a:lnTo>
                    <a:pt x="288" y="292"/>
                  </a:lnTo>
                  <a:lnTo>
                    <a:pt x="270" y="292"/>
                  </a:lnTo>
                  <a:lnTo>
                    <a:pt x="270" y="292"/>
                  </a:lnTo>
                  <a:lnTo>
                    <a:pt x="252" y="292"/>
                  </a:lnTo>
                  <a:lnTo>
                    <a:pt x="238" y="288"/>
                  </a:lnTo>
                  <a:lnTo>
                    <a:pt x="238" y="288"/>
                  </a:lnTo>
                  <a:lnTo>
                    <a:pt x="224" y="280"/>
                  </a:lnTo>
                  <a:lnTo>
                    <a:pt x="214" y="270"/>
                  </a:lnTo>
                  <a:lnTo>
                    <a:pt x="214" y="270"/>
                  </a:lnTo>
                  <a:lnTo>
                    <a:pt x="206" y="258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196" y="218"/>
                  </a:lnTo>
                  <a:lnTo>
                    <a:pt x="196" y="194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8" y="94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8" y="48"/>
                  </a:lnTo>
                  <a:lnTo>
                    <a:pt x="212" y="38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24" y="24"/>
                  </a:lnTo>
                  <a:lnTo>
                    <a:pt x="232" y="18"/>
                  </a:lnTo>
                  <a:lnTo>
                    <a:pt x="240" y="14"/>
                  </a:lnTo>
                  <a:lnTo>
                    <a:pt x="250" y="10"/>
                  </a:lnTo>
                  <a:lnTo>
                    <a:pt x="250" y="10"/>
                  </a:lnTo>
                  <a:lnTo>
                    <a:pt x="272" y="6"/>
                  </a:lnTo>
                  <a:lnTo>
                    <a:pt x="296" y="2"/>
                  </a:lnTo>
                  <a:lnTo>
                    <a:pt x="342" y="0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06" y="28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76" y="34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54" y="42"/>
                  </a:lnTo>
                  <a:lnTo>
                    <a:pt x="246" y="50"/>
                  </a:lnTo>
                  <a:lnTo>
                    <a:pt x="246" y="50"/>
                  </a:lnTo>
                  <a:lnTo>
                    <a:pt x="240" y="60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2" y="86"/>
                  </a:lnTo>
                  <a:lnTo>
                    <a:pt x="232" y="104"/>
                  </a:lnTo>
                  <a:lnTo>
                    <a:pt x="232" y="104"/>
                  </a:lnTo>
                  <a:close/>
                  <a:moveTo>
                    <a:pt x="150" y="188"/>
                  </a:moveTo>
                  <a:lnTo>
                    <a:pt x="150" y="188"/>
                  </a:lnTo>
                  <a:lnTo>
                    <a:pt x="148" y="214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0" y="256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6" y="292"/>
                  </a:lnTo>
                  <a:lnTo>
                    <a:pt x="76" y="292"/>
                  </a:lnTo>
                  <a:lnTo>
                    <a:pt x="58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30" y="280"/>
                  </a:lnTo>
                  <a:lnTo>
                    <a:pt x="20" y="270"/>
                  </a:lnTo>
                  <a:lnTo>
                    <a:pt x="20" y="270"/>
                  </a:lnTo>
                  <a:lnTo>
                    <a:pt x="10" y="256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2" y="214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60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10" y="118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30" y="9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58" y="84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92" y="84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20" y="9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40" y="118"/>
                  </a:lnTo>
                  <a:lnTo>
                    <a:pt x="146" y="138"/>
                  </a:lnTo>
                  <a:lnTo>
                    <a:pt x="146" y="138"/>
                  </a:lnTo>
                  <a:lnTo>
                    <a:pt x="148" y="160"/>
                  </a:lnTo>
                  <a:lnTo>
                    <a:pt x="150" y="188"/>
                  </a:lnTo>
                  <a:lnTo>
                    <a:pt x="150" y="188"/>
                  </a:lnTo>
                  <a:close/>
                  <a:moveTo>
                    <a:pt x="114" y="188"/>
                  </a:moveTo>
                  <a:lnTo>
                    <a:pt x="114" y="188"/>
                  </a:lnTo>
                  <a:lnTo>
                    <a:pt x="112" y="164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06" y="132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96" y="114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54" y="11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4" y="13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38" y="164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8" y="210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44" y="24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54" y="262"/>
                  </a:lnTo>
                  <a:lnTo>
                    <a:pt x="60" y="266"/>
                  </a:lnTo>
                  <a:lnTo>
                    <a:pt x="60" y="266"/>
                  </a:lnTo>
                  <a:lnTo>
                    <a:pt x="68" y="270"/>
                  </a:lnTo>
                  <a:lnTo>
                    <a:pt x="76" y="270"/>
                  </a:lnTo>
                  <a:lnTo>
                    <a:pt x="76" y="270"/>
                  </a:lnTo>
                  <a:lnTo>
                    <a:pt x="82" y="270"/>
                  </a:lnTo>
                  <a:lnTo>
                    <a:pt x="90" y="266"/>
                  </a:lnTo>
                  <a:lnTo>
                    <a:pt x="90" y="266"/>
                  </a:lnTo>
                  <a:lnTo>
                    <a:pt x="96" y="262"/>
                  </a:lnTo>
                  <a:lnTo>
                    <a:pt x="102" y="252"/>
                  </a:lnTo>
                  <a:lnTo>
                    <a:pt x="102" y="252"/>
                  </a:lnTo>
                  <a:lnTo>
                    <a:pt x="106" y="242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112" y="210"/>
                  </a:lnTo>
                  <a:lnTo>
                    <a:pt x="114" y="188"/>
                  </a:lnTo>
                  <a:lnTo>
                    <a:pt x="114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18"/>
            <p:cNvSpPr>
              <a:spLocks/>
            </p:cNvSpPr>
            <p:nvPr/>
          </p:nvSpPr>
          <p:spPr bwMode="auto">
            <a:xfrm>
              <a:off x="8383588" y="4368801"/>
              <a:ext cx="174625" cy="73025"/>
            </a:xfrm>
            <a:custGeom>
              <a:avLst/>
              <a:gdLst>
                <a:gd name="T0" fmla="*/ 56 w 110"/>
                <a:gd name="T1" fmla="*/ 18 h 46"/>
                <a:gd name="T2" fmla="*/ 56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6 w 110"/>
                <a:gd name="T29" fmla="*/ 46 h 46"/>
                <a:gd name="T30" fmla="*/ 56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6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6" y="18"/>
                  </a:moveTo>
                  <a:lnTo>
                    <a:pt x="56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19"/>
            <p:cNvSpPr>
              <a:spLocks/>
            </p:cNvSpPr>
            <p:nvPr/>
          </p:nvSpPr>
          <p:spPr bwMode="auto">
            <a:xfrm>
              <a:off x="8361363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8043863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50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2 w 150"/>
                <a:gd name="T13" fmla="*/ 188 h 210"/>
                <a:gd name="T14" fmla="*/ 132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4 w 150"/>
                <a:gd name="T31" fmla="*/ 206 h 210"/>
                <a:gd name="T32" fmla="*/ 44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2 w 150"/>
                <a:gd name="T41" fmla="*/ 174 h 210"/>
                <a:gd name="T42" fmla="*/ 6 w 150"/>
                <a:gd name="T43" fmla="*/ 154 h 210"/>
                <a:gd name="T44" fmla="*/ 6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6 w 150"/>
                <a:gd name="T55" fmla="*/ 56 h 210"/>
                <a:gd name="T56" fmla="*/ 6 w 150"/>
                <a:gd name="T57" fmla="*/ 56 h 210"/>
                <a:gd name="T58" fmla="*/ 12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4 w 150"/>
                <a:gd name="T67" fmla="*/ 4 h 210"/>
                <a:gd name="T68" fmla="*/ 44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2 w 150"/>
                <a:gd name="T85" fmla="*/ 22 h 210"/>
                <a:gd name="T86" fmla="*/ 132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50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50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2" y="188"/>
                  </a:lnTo>
                  <a:lnTo>
                    <a:pt x="132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50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21"/>
            <p:cNvSpPr>
              <a:spLocks/>
            </p:cNvSpPr>
            <p:nvPr/>
          </p:nvSpPr>
          <p:spPr bwMode="auto">
            <a:xfrm>
              <a:off x="8104188" y="4508501"/>
              <a:ext cx="120650" cy="263525"/>
            </a:xfrm>
            <a:custGeom>
              <a:avLst/>
              <a:gdLst>
                <a:gd name="T0" fmla="*/ 76 w 76"/>
                <a:gd name="T1" fmla="*/ 84 h 166"/>
                <a:gd name="T2" fmla="*/ 76 w 76"/>
                <a:gd name="T3" fmla="*/ 84 h 166"/>
                <a:gd name="T4" fmla="*/ 76 w 76"/>
                <a:gd name="T5" fmla="*/ 60 h 166"/>
                <a:gd name="T6" fmla="*/ 72 w 76"/>
                <a:gd name="T7" fmla="*/ 42 h 166"/>
                <a:gd name="T8" fmla="*/ 72 w 76"/>
                <a:gd name="T9" fmla="*/ 42 h 166"/>
                <a:gd name="T10" fmla="*/ 70 w 76"/>
                <a:gd name="T11" fmla="*/ 28 h 166"/>
                <a:gd name="T12" fmla="*/ 64 w 76"/>
                <a:gd name="T13" fmla="*/ 18 h 166"/>
                <a:gd name="T14" fmla="*/ 64 w 76"/>
                <a:gd name="T15" fmla="*/ 18 h 166"/>
                <a:gd name="T16" fmla="*/ 58 w 76"/>
                <a:gd name="T17" fmla="*/ 10 h 166"/>
                <a:gd name="T18" fmla="*/ 52 w 76"/>
                <a:gd name="T19" fmla="*/ 4 h 166"/>
                <a:gd name="T20" fmla="*/ 52 w 76"/>
                <a:gd name="T21" fmla="*/ 4 h 166"/>
                <a:gd name="T22" fmla="*/ 46 w 76"/>
                <a:gd name="T23" fmla="*/ 0 h 166"/>
                <a:gd name="T24" fmla="*/ 38 w 76"/>
                <a:gd name="T25" fmla="*/ 0 h 166"/>
                <a:gd name="T26" fmla="*/ 38 w 76"/>
                <a:gd name="T27" fmla="*/ 0 h 166"/>
                <a:gd name="T28" fmla="*/ 30 w 76"/>
                <a:gd name="T29" fmla="*/ 0 h 166"/>
                <a:gd name="T30" fmla="*/ 24 w 76"/>
                <a:gd name="T31" fmla="*/ 4 h 166"/>
                <a:gd name="T32" fmla="*/ 24 w 76"/>
                <a:gd name="T33" fmla="*/ 4 h 166"/>
                <a:gd name="T34" fmla="*/ 16 w 76"/>
                <a:gd name="T35" fmla="*/ 10 h 166"/>
                <a:gd name="T36" fmla="*/ 10 w 76"/>
                <a:gd name="T37" fmla="*/ 18 h 166"/>
                <a:gd name="T38" fmla="*/ 10 w 76"/>
                <a:gd name="T39" fmla="*/ 18 h 166"/>
                <a:gd name="T40" fmla="*/ 6 w 76"/>
                <a:gd name="T41" fmla="*/ 28 h 166"/>
                <a:gd name="T42" fmla="*/ 2 w 76"/>
                <a:gd name="T43" fmla="*/ 42 h 166"/>
                <a:gd name="T44" fmla="*/ 2 w 76"/>
                <a:gd name="T45" fmla="*/ 42 h 166"/>
                <a:gd name="T46" fmla="*/ 0 w 76"/>
                <a:gd name="T47" fmla="*/ 60 h 166"/>
                <a:gd name="T48" fmla="*/ 0 w 76"/>
                <a:gd name="T49" fmla="*/ 84 h 166"/>
                <a:gd name="T50" fmla="*/ 0 w 76"/>
                <a:gd name="T51" fmla="*/ 84 h 166"/>
                <a:gd name="T52" fmla="*/ 0 w 76"/>
                <a:gd name="T53" fmla="*/ 106 h 166"/>
                <a:gd name="T54" fmla="*/ 2 w 76"/>
                <a:gd name="T55" fmla="*/ 124 h 166"/>
                <a:gd name="T56" fmla="*/ 2 w 76"/>
                <a:gd name="T57" fmla="*/ 124 h 166"/>
                <a:gd name="T58" fmla="*/ 6 w 76"/>
                <a:gd name="T59" fmla="*/ 138 h 166"/>
                <a:gd name="T60" fmla="*/ 10 w 76"/>
                <a:gd name="T61" fmla="*/ 148 h 166"/>
                <a:gd name="T62" fmla="*/ 10 w 76"/>
                <a:gd name="T63" fmla="*/ 148 h 166"/>
                <a:gd name="T64" fmla="*/ 16 w 76"/>
                <a:gd name="T65" fmla="*/ 158 h 166"/>
                <a:gd name="T66" fmla="*/ 24 w 76"/>
                <a:gd name="T67" fmla="*/ 162 h 166"/>
                <a:gd name="T68" fmla="*/ 24 w 76"/>
                <a:gd name="T69" fmla="*/ 162 h 166"/>
                <a:gd name="T70" fmla="*/ 30 w 76"/>
                <a:gd name="T71" fmla="*/ 166 h 166"/>
                <a:gd name="T72" fmla="*/ 38 w 76"/>
                <a:gd name="T73" fmla="*/ 166 h 166"/>
                <a:gd name="T74" fmla="*/ 38 w 76"/>
                <a:gd name="T75" fmla="*/ 166 h 166"/>
                <a:gd name="T76" fmla="*/ 46 w 76"/>
                <a:gd name="T77" fmla="*/ 166 h 166"/>
                <a:gd name="T78" fmla="*/ 52 w 76"/>
                <a:gd name="T79" fmla="*/ 162 h 166"/>
                <a:gd name="T80" fmla="*/ 52 w 76"/>
                <a:gd name="T81" fmla="*/ 162 h 166"/>
                <a:gd name="T82" fmla="*/ 58 w 76"/>
                <a:gd name="T83" fmla="*/ 158 h 166"/>
                <a:gd name="T84" fmla="*/ 64 w 76"/>
                <a:gd name="T85" fmla="*/ 148 h 166"/>
                <a:gd name="T86" fmla="*/ 64 w 76"/>
                <a:gd name="T87" fmla="*/ 148 h 166"/>
                <a:gd name="T88" fmla="*/ 70 w 76"/>
                <a:gd name="T89" fmla="*/ 138 h 166"/>
                <a:gd name="T90" fmla="*/ 72 w 76"/>
                <a:gd name="T91" fmla="*/ 124 h 166"/>
                <a:gd name="T92" fmla="*/ 72 w 76"/>
                <a:gd name="T93" fmla="*/ 124 h 166"/>
                <a:gd name="T94" fmla="*/ 76 w 76"/>
                <a:gd name="T95" fmla="*/ 106 h 166"/>
                <a:gd name="T96" fmla="*/ 76 w 76"/>
                <a:gd name="T97" fmla="*/ 84 h 166"/>
                <a:gd name="T98" fmla="*/ 76 w 76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166">
                  <a:moveTo>
                    <a:pt x="76" y="84"/>
                  </a:moveTo>
                  <a:lnTo>
                    <a:pt x="76" y="84"/>
                  </a:lnTo>
                  <a:lnTo>
                    <a:pt x="76" y="60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0" y="2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8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1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2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6" y="13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6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8" y="158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70" y="138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6" y="106"/>
                  </a:lnTo>
                  <a:lnTo>
                    <a:pt x="76" y="84"/>
                  </a:lnTo>
                  <a:lnTo>
                    <a:pt x="76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22"/>
            <p:cNvSpPr>
              <a:spLocks/>
            </p:cNvSpPr>
            <p:nvPr/>
          </p:nvSpPr>
          <p:spPr bwMode="auto">
            <a:xfrm>
              <a:off x="7742238" y="4479926"/>
              <a:ext cx="222250" cy="320675"/>
            </a:xfrm>
            <a:custGeom>
              <a:avLst/>
              <a:gdLst>
                <a:gd name="T0" fmla="*/ 38 w 140"/>
                <a:gd name="T1" fmla="*/ 202 h 202"/>
                <a:gd name="T2" fmla="*/ 0 w 140"/>
                <a:gd name="T3" fmla="*/ 202 h 202"/>
                <a:gd name="T4" fmla="*/ 0 w 140"/>
                <a:gd name="T5" fmla="*/ 0 h 202"/>
                <a:gd name="T6" fmla="*/ 38 w 140"/>
                <a:gd name="T7" fmla="*/ 0 h 202"/>
                <a:gd name="T8" fmla="*/ 38 w 140"/>
                <a:gd name="T9" fmla="*/ 86 h 202"/>
                <a:gd name="T10" fmla="*/ 104 w 140"/>
                <a:gd name="T11" fmla="*/ 86 h 202"/>
                <a:gd name="T12" fmla="*/ 104 w 140"/>
                <a:gd name="T13" fmla="*/ 0 h 202"/>
                <a:gd name="T14" fmla="*/ 140 w 140"/>
                <a:gd name="T15" fmla="*/ 0 h 202"/>
                <a:gd name="T16" fmla="*/ 140 w 140"/>
                <a:gd name="T17" fmla="*/ 202 h 202"/>
                <a:gd name="T18" fmla="*/ 104 w 140"/>
                <a:gd name="T19" fmla="*/ 202 h 202"/>
                <a:gd name="T20" fmla="*/ 104 w 140"/>
                <a:gd name="T21" fmla="*/ 114 h 202"/>
                <a:gd name="T22" fmla="*/ 38 w 140"/>
                <a:gd name="T23" fmla="*/ 114 h 202"/>
                <a:gd name="T24" fmla="*/ 38 w 140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02">
                  <a:moveTo>
                    <a:pt x="38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86"/>
                  </a:lnTo>
                  <a:lnTo>
                    <a:pt x="104" y="86"/>
                  </a:lnTo>
                  <a:lnTo>
                    <a:pt x="104" y="0"/>
                  </a:lnTo>
                  <a:lnTo>
                    <a:pt x="140" y="0"/>
                  </a:lnTo>
                  <a:lnTo>
                    <a:pt x="140" y="202"/>
                  </a:lnTo>
                  <a:lnTo>
                    <a:pt x="104" y="202"/>
                  </a:lnTo>
                  <a:lnTo>
                    <a:pt x="104" y="114"/>
                  </a:lnTo>
                  <a:lnTo>
                    <a:pt x="38" y="114"/>
                  </a:lnTo>
                  <a:lnTo>
                    <a:pt x="38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23"/>
            <p:cNvSpPr>
              <a:spLocks/>
            </p:cNvSpPr>
            <p:nvPr/>
          </p:nvSpPr>
          <p:spPr bwMode="auto">
            <a:xfrm>
              <a:off x="7462838" y="4479926"/>
              <a:ext cx="225425" cy="320675"/>
            </a:xfrm>
            <a:custGeom>
              <a:avLst/>
              <a:gdLst>
                <a:gd name="T0" fmla="*/ 142 w 142"/>
                <a:gd name="T1" fmla="*/ 0 h 202"/>
                <a:gd name="T2" fmla="*/ 142 w 142"/>
                <a:gd name="T3" fmla="*/ 26 h 202"/>
                <a:gd name="T4" fmla="*/ 88 w 142"/>
                <a:gd name="T5" fmla="*/ 26 h 202"/>
                <a:gd name="T6" fmla="*/ 88 w 142"/>
                <a:gd name="T7" fmla="*/ 202 h 202"/>
                <a:gd name="T8" fmla="*/ 52 w 142"/>
                <a:gd name="T9" fmla="*/ 202 h 202"/>
                <a:gd name="T10" fmla="*/ 52 w 142"/>
                <a:gd name="T11" fmla="*/ 26 h 202"/>
                <a:gd name="T12" fmla="*/ 0 w 142"/>
                <a:gd name="T13" fmla="*/ 26 h 202"/>
                <a:gd name="T14" fmla="*/ 0 w 142"/>
                <a:gd name="T15" fmla="*/ 0 h 202"/>
                <a:gd name="T16" fmla="*/ 142 w 142"/>
                <a:gd name="T1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02">
                  <a:moveTo>
                    <a:pt x="142" y="0"/>
                  </a:moveTo>
                  <a:lnTo>
                    <a:pt x="142" y="26"/>
                  </a:lnTo>
                  <a:lnTo>
                    <a:pt x="88" y="26"/>
                  </a:lnTo>
                  <a:lnTo>
                    <a:pt x="88" y="202"/>
                  </a:lnTo>
                  <a:lnTo>
                    <a:pt x="52" y="202"/>
                  </a:lnTo>
                  <a:lnTo>
                    <a:pt x="5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24"/>
            <p:cNvSpPr>
              <a:spLocks/>
            </p:cNvSpPr>
            <p:nvPr/>
          </p:nvSpPr>
          <p:spPr bwMode="auto">
            <a:xfrm>
              <a:off x="7235826" y="4473576"/>
              <a:ext cx="201613" cy="333375"/>
            </a:xfrm>
            <a:custGeom>
              <a:avLst/>
              <a:gdLst>
                <a:gd name="T0" fmla="*/ 83 w 127"/>
                <a:gd name="T1" fmla="*/ 24 h 210"/>
                <a:gd name="T2" fmla="*/ 83 w 127"/>
                <a:gd name="T3" fmla="*/ 24 h 210"/>
                <a:gd name="T4" fmla="*/ 73 w 127"/>
                <a:gd name="T5" fmla="*/ 24 h 210"/>
                <a:gd name="T6" fmla="*/ 64 w 127"/>
                <a:gd name="T7" fmla="*/ 28 h 210"/>
                <a:gd name="T8" fmla="*/ 64 w 127"/>
                <a:gd name="T9" fmla="*/ 28 h 210"/>
                <a:gd name="T10" fmla="*/ 56 w 127"/>
                <a:gd name="T11" fmla="*/ 32 h 210"/>
                <a:gd name="T12" fmla="*/ 50 w 127"/>
                <a:gd name="T13" fmla="*/ 40 h 210"/>
                <a:gd name="T14" fmla="*/ 50 w 127"/>
                <a:gd name="T15" fmla="*/ 40 h 210"/>
                <a:gd name="T16" fmla="*/ 44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8 w 127"/>
                <a:gd name="T23" fmla="*/ 82 h 210"/>
                <a:gd name="T24" fmla="*/ 38 w 127"/>
                <a:gd name="T25" fmla="*/ 106 h 210"/>
                <a:gd name="T26" fmla="*/ 38 w 127"/>
                <a:gd name="T27" fmla="*/ 106 h 210"/>
                <a:gd name="T28" fmla="*/ 38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4 w 127"/>
                <a:gd name="T35" fmla="*/ 160 h 210"/>
                <a:gd name="T36" fmla="*/ 50 w 127"/>
                <a:gd name="T37" fmla="*/ 170 h 210"/>
                <a:gd name="T38" fmla="*/ 50 w 127"/>
                <a:gd name="T39" fmla="*/ 170 h 210"/>
                <a:gd name="T40" fmla="*/ 56 w 127"/>
                <a:gd name="T41" fmla="*/ 178 h 210"/>
                <a:gd name="T42" fmla="*/ 66 w 127"/>
                <a:gd name="T43" fmla="*/ 182 h 210"/>
                <a:gd name="T44" fmla="*/ 66 w 127"/>
                <a:gd name="T45" fmla="*/ 182 h 210"/>
                <a:gd name="T46" fmla="*/ 75 w 127"/>
                <a:gd name="T47" fmla="*/ 186 h 210"/>
                <a:gd name="T48" fmla="*/ 87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5 w 127"/>
                <a:gd name="T57" fmla="*/ 208 h 210"/>
                <a:gd name="T58" fmla="*/ 105 w 127"/>
                <a:gd name="T59" fmla="*/ 208 h 210"/>
                <a:gd name="T60" fmla="*/ 91 w 127"/>
                <a:gd name="T61" fmla="*/ 210 h 210"/>
                <a:gd name="T62" fmla="*/ 79 w 127"/>
                <a:gd name="T63" fmla="*/ 210 h 210"/>
                <a:gd name="T64" fmla="*/ 79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20 w 127"/>
                <a:gd name="T75" fmla="*/ 188 h 210"/>
                <a:gd name="T76" fmla="*/ 20 w 127"/>
                <a:gd name="T77" fmla="*/ 188 h 210"/>
                <a:gd name="T78" fmla="*/ 12 w 127"/>
                <a:gd name="T79" fmla="*/ 174 h 210"/>
                <a:gd name="T80" fmla="*/ 6 w 127"/>
                <a:gd name="T81" fmla="*/ 156 h 210"/>
                <a:gd name="T82" fmla="*/ 6 w 127"/>
                <a:gd name="T83" fmla="*/ 156 h 210"/>
                <a:gd name="T84" fmla="*/ 2 w 127"/>
                <a:gd name="T85" fmla="*/ 132 h 210"/>
                <a:gd name="T86" fmla="*/ 0 w 127"/>
                <a:gd name="T87" fmla="*/ 106 h 210"/>
                <a:gd name="T88" fmla="*/ 0 w 127"/>
                <a:gd name="T89" fmla="*/ 106 h 210"/>
                <a:gd name="T90" fmla="*/ 2 w 127"/>
                <a:gd name="T91" fmla="*/ 78 h 210"/>
                <a:gd name="T92" fmla="*/ 6 w 127"/>
                <a:gd name="T93" fmla="*/ 54 h 210"/>
                <a:gd name="T94" fmla="*/ 6 w 127"/>
                <a:gd name="T95" fmla="*/ 54 h 210"/>
                <a:gd name="T96" fmla="*/ 12 w 127"/>
                <a:gd name="T97" fmla="*/ 36 h 210"/>
                <a:gd name="T98" fmla="*/ 20 w 127"/>
                <a:gd name="T99" fmla="*/ 22 h 210"/>
                <a:gd name="T100" fmla="*/ 20 w 127"/>
                <a:gd name="T101" fmla="*/ 22 h 210"/>
                <a:gd name="T102" fmla="*/ 30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8 w 127"/>
                <a:gd name="T109" fmla="*/ 0 h 210"/>
                <a:gd name="T110" fmla="*/ 75 w 127"/>
                <a:gd name="T111" fmla="*/ 0 h 210"/>
                <a:gd name="T112" fmla="*/ 75 w 127"/>
                <a:gd name="T113" fmla="*/ 0 h 210"/>
                <a:gd name="T114" fmla="*/ 87 w 127"/>
                <a:gd name="T115" fmla="*/ 0 h 210"/>
                <a:gd name="T116" fmla="*/ 101 w 127"/>
                <a:gd name="T117" fmla="*/ 2 h 210"/>
                <a:gd name="T118" fmla="*/ 101 w 127"/>
                <a:gd name="T119" fmla="*/ 2 h 210"/>
                <a:gd name="T120" fmla="*/ 123 w 127"/>
                <a:gd name="T121" fmla="*/ 8 h 210"/>
                <a:gd name="T122" fmla="*/ 123 w 127"/>
                <a:gd name="T123" fmla="*/ 24 h 210"/>
                <a:gd name="T124" fmla="*/ 83 w 127"/>
                <a:gd name="T125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210">
                  <a:moveTo>
                    <a:pt x="83" y="24"/>
                  </a:moveTo>
                  <a:lnTo>
                    <a:pt x="83" y="24"/>
                  </a:lnTo>
                  <a:lnTo>
                    <a:pt x="73" y="24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56" y="32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4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8" y="8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4" y="16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56" y="178"/>
                  </a:lnTo>
                  <a:lnTo>
                    <a:pt x="66" y="182"/>
                  </a:lnTo>
                  <a:lnTo>
                    <a:pt x="66" y="182"/>
                  </a:lnTo>
                  <a:lnTo>
                    <a:pt x="75" y="186"/>
                  </a:lnTo>
                  <a:lnTo>
                    <a:pt x="87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5" y="208"/>
                  </a:lnTo>
                  <a:lnTo>
                    <a:pt x="105" y="208"/>
                  </a:lnTo>
                  <a:lnTo>
                    <a:pt x="91" y="210"/>
                  </a:lnTo>
                  <a:lnTo>
                    <a:pt x="79" y="210"/>
                  </a:lnTo>
                  <a:lnTo>
                    <a:pt x="79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3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25"/>
            <p:cNvSpPr>
              <a:spLocks/>
            </p:cNvSpPr>
            <p:nvPr/>
          </p:nvSpPr>
          <p:spPr bwMode="auto">
            <a:xfrm>
              <a:off x="6940551" y="4473576"/>
              <a:ext cx="219075" cy="333375"/>
            </a:xfrm>
            <a:custGeom>
              <a:avLst/>
              <a:gdLst>
                <a:gd name="T0" fmla="*/ 60 w 138"/>
                <a:gd name="T1" fmla="*/ 210 h 210"/>
                <a:gd name="T2" fmla="*/ 36 w 138"/>
                <a:gd name="T3" fmla="*/ 208 h 210"/>
                <a:gd name="T4" fmla="*/ 24 w 138"/>
                <a:gd name="T5" fmla="*/ 204 h 210"/>
                <a:gd name="T6" fmla="*/ 16 w 138"/>
                <a:gd name="T7" fmla="*/ 198 h 210"/>
                <a:gd name="T8" fmla="*/ 4 w 138"/>
                <a:gd name="T9" fmla="*/ 178 h 210"/>
                <a:gd name="T10" fmla="*/ 0 w 138"/>
                <a:gd name="T11" fmla="*/ 164 h 210"/>
                <a:gd name="T12" fmla="*/ 0 w 138"/>
                <a:gd name="T13" fmla="*/ 146 h 210"/>
                <a:gd name="T14" fmla="*/ 4 w 138"/>
                <a:gd name="T15" fmla="*/ 114 h 210"/>
                <a:gd name="T16" fmla="*/ 8 w 138"/>
                <a:gd name="T17" fmla="*/ 104 h 210"/>
                <a:gd name="T18" fmla="*/ 16 w 138"/>
                <a:gd name="T19" fmla="*/ 96 h 210"/>
                <a:gd name="T20" fmla="*/ 36 w 138"/>
                <a:gd name="T21" fmla="*/ 86 h 210"/>
                <a:gd name="T22" fmla="*/ 46 w 138"/>
                <a:gd name="T23" fmla="*/ 84 h 210"/>
                <a:gd name="T24" fmla="*/ 60 w 138"/>
                <a:gd name="T25" fmla="*/ 82 h 210"/>
                <a:gd name="T26" fmla="*/ 80 w 138"/>
                <a:gd name="T27" fmla="*/ 84 h 210"/>
                <a:gd name="T28" fmla="*/ 100 w 138"/>
                <a:gd name="T29" fmla="*/ 68 h 210"/>
                <a:gd name="T30" fmla="*/ 100 w 138"/>
                <a:gd name="T31" fmla="*/ 56 h 210"/>
                <a:gd name="T32" fmla="*/ 98 w 138"/>
                <a:gd name="T33" fmla="*/ 46 h 210"/>
                <a:gd name="T34" fmla="*/ 88 w 138"/>
                <a:gd name="T35" fmla="*/ 32 h 210"/>
                <a:gd name="T36" fmla="*/ 82 w 138"/>
                <a:gd name="T37" fmla="*/ 28 h 210"/>
                <a:gd name="T38" fmla="*/ 74 w 138"/>
                <a:gd name="T39" fmla="*/ 26 h 210"/>
                <a:gd name="T40" fmla="*/ 16 w 138"/>
                <a:gd name="T41" fmla="*/ 24 h 210"/>
                <a:gd name="T42" fmla="*/ 16 w 138"/>
                <a:gd name="T43" fmla="*/ 8 h 210"/>
                <a:gd name="T44" fmla="*/ 38 w 138"/>
                <a:gd name="T45" fmla="*/ 2 h 210"/>
                <a:gd name="T46" fmla="*/ 64 w 138"/>
                <a:gd name="T47" fmla="*/ 0 h 210"/>
                <a:gd name="T48" fmla="*/ 82 w 138"/>
                <a:gd name="T49" fmla="*/ 0 h 210"/>
                <a:gd name="T50" fmla="*/ 96 w 138"/>
                <a:gd name="T51" fmla="*/ 2 h 210"/>
                <a:gd name="T52" fmla="*/ 118 w 138"/>
                <a:gd name="T53" fmla="*/ 12 h 210"/>
                <a:gd name="T54" fmla="*/ 126 w 138"/>
                <a:gd name="T55" fmla="*/ 22 h 210"/>
                <a:gd name="T56" fmla="*/ 132 w 138"/>
                <a:gd name="T57" fmla="*/ 34 h 210"/>
                <a:gd name="T58" fmla="*/ 138 w 138"/>
                <a:gd name="T59" fmla="*/ 68 h 210"/>
                <a:gd name="T60" fmla="*/ 106 w 138"/>
                <a:gd name="T61" fmla="*/ 206 h 210"/>
                <a:gd name="T62" fmla="*/ 102 w 138"/>
                <a:gd name="T63" fmla="*/ 194 h 210"/>
                <a:gd name="T64" fmla="*/ 94 w 138"/>
                <a:gd name="T65" fmla="*/ 202 h 210"/>
                <a:gd name="T66" fmla="*/ 84 w 138"/>
                <a:gd name="T67" fmla="*/ 206 h 210"/>
                <a:gd name="T68" fmla="*/ 60 w 138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" h="210">
                  <a:moveTo>
                    <a:pt x="60" y="210"/>
                  </a:moveTo>
                  <a:lnTo>
                    <a:pt x="60" y="210"/>
                  </a:lnTo>
                  <a:lnTo>
                    <a:pt x="46" y="210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24" y="204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8" y="190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0" y="16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28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8" y="10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4" y="90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46" y="84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100" y="86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56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4" y="3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2" y="2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2" y="0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108" y="6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26" y="22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6" y="50"/>
                  </a:lnTo>
                  <a:lnTo>
                    <a:pt x="138" y="68"/>
                  </a:lnTo>
                  <a:lnTo>
                    <a:pt x="138" y="206"/>
                  </a:lnTo>
                  <a:lnTo>
                    <a:pt x="106" y="206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94" y="202"/>
                  </a:lnTo>
                  <a:lnTo>
                    <a:pt x="84" y="206"/>
                  </a:lnTo>
                  <a:lnTo>
                    <a:pt x="84" y="206"/>
                  </a:lnTo>
                  <a:lnTo>
                    <a:pt x="72" y="210"/>
                  </a:lnTo>
                  <a:lnTo>
                    <a:pt x="60" y="210"/>
                  </a:lnTo>
                  <a:lnTo>
                    <a:pt x="60" y="2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26"/>
            <p:cNvSpPr>
              <a:spLocks/>
            </p:cNvSpPr>
            <p:nvPr/>
          </p:nvSpPr>
          <p:spPr bwMode="auto">
            <a:xfrm>
              <a:off x="6997701" y="4645026"/>
              <a:ext cx="101600" cy="123825"/>
            </a:xfrm>
            <a:custGeom>
              <a:avLst/>
              <a:gdLst>
                <a:gd name="T0" fmla="*/ 64 w 64"/>
                <a:gd name="T1" fmla="*/ 0 h 78"/>
                <a:gd name="T2" fmla="*/ 36 w 64"/>
                <a:gd name="T3" fmla="*/ 0 h 78"/>
                <a:gd name="T4" fmla="*/ 36 w 64"/>
                <a:gd name="T5" fmla="*/ 0 h 78"/>
                <a:gd name="T6" fmla="*/ 22 w 64"/>
                <a:gd name="T7" fmla="*/ 2 h 78"/>
                <a:gd name="T8" fmla="*/ 10 w 64"/>
                <a:gd name="T9" fmla="*/ 6 h 78"/>
                <a:gd name="T10" fmla="*/ 10 w 64"/>
                <a:gd name="T11" fmla="*/ 6 h 78"/>
                <a:gd name="T12" fmla="*/ 6 w 64"/>
                <a:gd name="T13" fmla="*/ 12 h 78"/>
                <a:gd name="T14" fmla="*/ 2 w 64"/>
                <a:gd name="T15" fmla="*/ 18 h 78"/>
                <a:gd name="T16" fmla="*/ 0 w 64"/>
                <a:gd name="T17" fmla="*/ 28 h 78"/>
                <a:gd name="T18" fmla="*/ 0 w 64"/>
                <a:gd name="T19" fmla="*/ 38 h 78"/>
                <a:gd name="T20" fmla="*/ 0 w 64"/>
                <a:gd name="T21" fmla="*/ 38 h 78"/>
                <a:gd name="T22" fmla="*/ 0 w 64"/>
                <a:gd name="T23" fmla="*/ 48 h 78"/>
                <a:gd name="T24" fmla="*/ 2 w 64"/>
                <a:gd name="T25" fmla="*/ 58 h 78"/>
                <a:gd name="T26" fmla="*/ 2 w 64"/>
                <a:gd name="T27" fmla="*/ 58 h 78"/>
                <a:gd name="T28" fmla="*/ 6 w 64"/>
                <a:gd name="T29" fmla="*/ 64 h 78"/>
                <a:gd name="T30" fmla="*/ 10 w 64"/>
                <a:gd name="T31" fmla="*/ 70 h 78"/>
                <a:gd name="T32" fmla="*/ 10 w 64"/>
                <a:gd name="T33" fmla="*/ 70 h 78"/>
                <a:gd name="T34" fmla="*/ 16 w 64"/>
                <a:gd name="T35" fmla="*/ 74 h 78"/>
                <a:gd name="T36" fmla="*/ 22 w 64"/>
                <a:gd name="T37" fmla="*/ 76 h 78"/>
                <a:gd name="T38" fmla="*/ 22 w 64"/>
                <a:gd name="T39" fmla="*/ 76 h 78"/>
                <a:gd name="T40" fmla="*/ 36 w 64"/>
                <a:gd name="T41" fmla="*/ 78 h 78"/>
                <a:gd name="T42" fmla="*/ 36 w 64"/>
                <a:gd name="T43" fmla="*/ 78 h 78"/>
                <a:gd name="T44" fmla="*/ 44 w 64"/>
                <a:gd name="T45" fmla="*/ 78 h 78"/>
                <a:gd name="T46" fmla="*/ 52 w 64"/>
                <a:gd name="T47" fmla="*/ 76 h 78"/>
                <a:gd name="T48" fmla="*/ 52 w 64"/>
                <a:gd name="T49" fmla="*/ 76 h 78"/>
                <a:gd name="T50" fmla="*/ 64 w 64"/>
                <a:gd name="T51" fmla="*/ 70 h 78"/>
                <a:gd name="T52" fmla="*/ 64 w 64"/>
                <a:gd name="T5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78">
                  <a:moveTo>
                    <a:pt x="64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6" y="64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4" y="78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0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27"/>
            <p:cNvSpPr>
              <a:spLocks/>
            </p:cNvSpPr>
            <p:nvPr/>
          </p:nvSpPr>
          <p:spPr bwMode="auto">
            <a:xfrm>
              <a:off x="6597651" y="4479926"/>
              <a:ext cx="263525" cy="327025"/>
            </a:xfrm>
            <a:custGeom>
              <a:avLst/>
              <a:gdLst>
                <a:gd name="T0" fmla="*/ 166 w 166"/>
                <a:gd name="T1" fmla="*/ 0 h 206"/>
                <a:gd name="T2" fmla="*/ 166 w 166"/>
                <a:gd name="T3" fmla="*/ 202 h 206"/>
                <a:gd name="T4" fmla="*/ 128 w 166"/>
                <a:gd name="T5" fmla="*/ 202 h 206"/>
                <a:gd name="T6" fmla="*/ 128 w 166"/>
                <a:gd name="T7" fmla="*/ 26 h 206"/>
                <a:gd name="T8" fmla="*/ 76 w 166"/>
                <a:gd name="T9" fmla="*/ 26 h 206"/>
                <a:gd name="T10" fmla="*/ 70 w 166"/>
                <a:gd name="T11" fmla="*/ 138 h 206"/>
                <a:gd name="T12" fmla="*/ 70 w 166"/>
                <a:gd name="T13" fmla="*/ 138 h 206"/>
                <a:gd name="T14" fmla="*/ 68 w 166"/>
                <a:gd name="T15" fmla="*/ 154 h 206"/>
                <a:gd name="T16" fmla="*/ 66 w 166"/>
                <a:gd name="T17" fmla="*/ 170 h 206"/>
                <a:gd name="T18" fmla="*/ 60 w 166"/>
                <a:gd name="T19" fmla="*/ 180 h 206"/>
                <a:gd name="T20" fmla="*/ 54 w 166"/>
                <a:gd name="T21" fmla="*/ 190 h 206"/>
                <a:gd name="T22" fmla="*/ 54 w 166"/>
                <a:gd name="T23" fmla="*/ 190 h 206"/>
                <a:gd name="T24" fmla="*/ 48 w 166"/>
                <a:gd name="T25" fmla="*/ 198 h 206"/>
                <a:gd name="T26" fmla="*/ 40 w 166"/>
                <a:gd name="T27" fmla="*/ 202 h 206"/>
                <a:gd name="T28" fmla="*/ 32 w 166"/>
                <a:gd name="T29" fmla="*/ 206 h 206"/>
                <a:gd name="T30" fmla="*/ 24 w 166"/>
                <a:gd name="T31" fmla="*/ 206 h 206"/>
                <a:gd name="T32" fmla="*/ 24 w 166"/>
                <a:gd name="T33" fmla="*/ 206 h 206"/>
                <a:gd name="T34" fmla="*/ 8 w 166"/>
                <a:gd name="T35" fmla="*/ 204 h 206"/>
                <a:gd name="T36" fmla="*/ 8 w 166"/>
                <a:gd name="T37" fmla="*/ 204 h 206"/>
                <a:gd name="T38" fmla="*/ 0 w 166"/>
                <a:gd name="T39" fmla="*/ 202 h 206"/>
                <a:gd name="T40" fmla="*/ 0 w 166"/>
                <a:gd name="T41" fmla="*/ 186 h 206"/>
                <a:gd name="T42" fmla="*/ 0 w 166"/>
                <a:gd name="T43" fmla="*/ 186 h 206"/>
                <a:gd name="T44" fmla="*/ 6 w 166"/>
                <a:gd name="T45" fmla="*/ 186 h 206"/>
                <a:gd name="T46" fmla="*/ 12 w 166"/>
                <a:gd name="T47" fmla="*/ 184 h 206"/>
                <a:gd name="T48" fmla="*/ 18 w 166"/>
                <a:gd name="T49" fmla="*/ 180 h 206"/>
                <a:gd name="T50" fmla="*/ 22 w 166"/>
                <a:gd name="T51" fmla="*/ 174 h 206"/>
                <a:gd name="T52" fmla="*/ 22 w 166"/>
                <a:gd name="T53" fmla="*/ 174 h 206"/>
                <a:gd name="T54" fmla="*/ 26 w 166"/>
                <a:gd name="T55" fmla="*/ 168 h 206"/>
                <a:gd name="T56" fmla="*/ 30 w 166"/>
                <a:gd name="T57" fmla="*/ 160 h 206"/>
                <a:gd name="T58" fmla="*/ 32 w 166"/>
                <a:gd name="T59" fmla="*/ 150 h 206"/>
                <a:gd name="T60" fmla="*/ 34 w 166"/>
                <a:gd name="T61" fmla="*/ 138 h 206"/>
                <a:gd name="T62" fmla="*/ 42 w 166"/>
                <a:gd name="T63" fmla="*/ 0 h 206"/>
                <a:gd name="T64" fmla="*/ 166 w 166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206">
                  <a:moveTo>
                    <a:pt x="166" y="0"/>
                  </a:moveTo>
                  <a:lnTo>
                    <a:pt x="166" y="202"/>
                  </a:lnTo>
                  <a:lnTo>
                    <a:pt x="128" y="202"/>
                  </a:lnTo>
                  <a:lnTo>
                    <a:pt x="128" y="26"/>
                  </a:lnTo>
                  <a:lnTo>
                    <a:pt x="76" y="26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8" y="154"/>
                  </a:lnTo>
                  <a:lnTo>
                    <a:pt x="66" y="170"/>
                  </a:lnTo>
                  <a:lnTo>
                    <a:pt x="60" y="180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48" y="198"/>
                  </a:lnTo>
                  <a:lnTo>
                    <a:pt x="40" y="202"/>
                  </a:lnTo>
                  <a:lnTo>
                    <a:pt x="32" y="206"/>
                  </a:lnTo>
                  <a:lnTo>
                    <a:pt x="24" y="206"/>
                  </a:lnTo>
                  <a:lnTo>
                    <a:pt x="24" y="206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0" y="202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6" y="186"/>
                  </a:lnTo>
                  <a:lnTo>
                    <a:pt x="12" y="184"/>
                  </a:lnTo>
                  <a:lnTo>
                    <a:pt x="18" y="180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6" y="168"/>
                  </a:lnTo>
                  <a:lnTo>
                    <a:pt x="30" y="160"/>
                  </a:lnTo>
                  <a:lnTo>
                    <a:pt x="32" y="150"/>
                  </a:lnTo>
                  <a:lnTo>
                    <a:pt x="34" y="138"/>
                  </a:lnTo>
                  <a:lnTo>
                    <a:pt x="42" y="0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28"/>
            <p:cNvSpPr>
              <a:spLocks/>
            </p:cNvSpPr>
            <p:nvPr/>
          </p:nvSpPr>
          <p:spPr bwMode="auto">
            <a:xfrm>
              <a:off x="6391276" y="4530726"/>
              <a:ext cx="123825" cy="241300"/>
            </a:xfrm>
            <a:custGeom>
              <a:avLst/>
              <a:gdLst>
                <a:gd name="T0" fmla="*/ 0 w 78"/>
                <a:gd name="T1" fmla="*/ 76 h 152"/>
                <a:gd name="T2" fmla="*/ 0 w 78"/>
                <a:gd name="T3" fmla="*/ 76 h 152"/>
                <a:gd name="T4" fmla="*/ 0 w 78"/>
                <a:gd name="T5" fmla="*/ 96 h 152"/>
                <a:gd name="T6" fmla="*/ 4 w 78"/>
                <a:gd name="T7" fmla="*/ 112 h 152"/>
                <a:gd name="T8" fmla="*/ 4 w 78"/>
                <a:gd name="T9" fmla="*/ 112 h 152"/>
                <a:gd name="T10" fmla="*/ 6 w 78"/>
                <a:gd name="T11" fmla="*/ 126 h 152"/>
                <a:gd name="T12" fmla="*/ 12 w 78"/>
                <a:gd name="T13" fmla="*/ 136 h 152"/>
                <a:gd name="T14" fmla="*/ 12 w 78"/>
                <a:gd name="T15" fmla="*/ 136 h 152"/>
                <a:gd name="T16" fmla="*/ 16 w 78"/>
                <a:gd name="T17" fmla="*/ 144 h 152"/>
                <a:gd name="T18" fmla="*/ 24 w 78"/>
                <a:gd name="T19" fmla="*/ 148 h 152"/>
                <a:gd name="T20" fmla="*/ 24 w 78"/>
                <a:gd name="T21" fmla="*/ 148 h 152"/>
                <a:gd name="T22" fmla="*/ 30 w 78"/>
                <a:gd name="T23" fmla="*/ 152 h 152"/>
                <a:gd name="T24" fmla="*/ 38 w 78"/>
                <a:gd name="T25" fmla="*/ 152 h 152"/>
                <a:gd name="T26" fmla="*/ 38 w 78"/>
                <a:gd name="T27" fmla="*/ 152 h 152"/>
                <a:gd name="T28" fmla="*/ 46 w 78"/>
                <a:gd name="T29" fmla="*/ 152 h 152"/>
                <a:gd name="T30" fmla="*/ 54 w 78"/>
                <a:gd name="T31" fmla="*/ 148 h 152"/>
                <a:gd name="T32" fmla="*/ 54 w 78"/>
                <a:gd name="T33" fmla="*/ 148 h 152"/>
                <a:gd name="T34" fmla="*/ 60 w 78"/>
                <a:gd name="T35" fmla="*/ 144 h 152"/>
                <a:gd name="T36" fmla="*/ 66 w 78"/>
                <a:gd name="T37" fmla="*/ 136 h 152"/>
                <a:gd name="T38" fmla="*/ 66 w 78"/>
                <a:gd name="T39" fmla="*/ 136 h 152"/>
                <a:gd name="T40" fmla="*/ 70 w 78"/>
                <a:gd name="T41" fmla="*/ 126 h 152"/>
                <a:gd name="T42" fmla="*/ 74 w 78"/>
                <a:gd name="T43" fmla="*/ 112 h 152"/>
                <a:gd name="T44" fmla="*/ 74 w 78"/>
                <a:gd name="T45" fmla="*/ 112 h 152"/>
                <a:gd name="T46" fmla="*/ 76 w 78"/>
                <a:gd name="T47" fmla="*/ 96 h 152"/>
                <a:gd name="T48" fmla="*/ 78 w 78"/>
                <a:gd name="T49" fmla="*/ 76 h 152"/>
                <a:gd name="T50" fmla="*/ 78 w 78"/>
                <a:gd name="T51" fmla="*/ 76 h 152"/>
                <a:gd name="T52" fmla="*/ 76 w 78"/>
                <a:gd name="T53" fmla="*/ 56 h 152"/>
                <a:gd name="T54" fmla="*/ 74 w 78"/>
                <a:gd name="T55" fmla="*/ 38 h 152"/>
                <a:gd name="T56" fmla="*/ 74 w 78"/>
                <a:gd name="T57" fmla="*/ 38 h 152"/>
                <a:gd name="T58" fmla="*/ 70 w 78"/>
                <a:gd name="T59" fmla="*/ 26 h 152"/>
                <a:gd name="T60" fmla="*/ 66 w 78"/>
                <a:gd name="T61" fmla="*/ 16 h 152"/>
                <a:gd name="T62" fmla="*/ 66 w 78"/>
                <a:gd name="T63" fmla="*/ 16 h 152"/>
                <a:gd name="T64" fmla="*/ 58 w 78"/>
                <a:gd name="T65" fmla="*/ 8 h 152"/>
                <a:gd name="T66" fmla="*/ 50 w 78"/>
                <a:gd name="T67" fmla="*/ 4 h 152"/>
                <a:gd name="T68" fmla="*/ 50 w 78"/>
                <a:gd name="T69" fmla="*/ 4 h 152"/>
                <a:gd name="T70" fmla="*/ 42 w 78"/>
                <a:gd name="T71" fmla="*/ 2 h 152"/>
                <a:gd name="T72" fmla="*/ 30 w 78"/>
                <a:gd name="T73" fmla="*/ 0 h 152"/>
                <a:gd name="T74" fmla="*/ 30 w 78"/>
                <a:gd name="T75" fmla="*/ 0 h 152"/>
                <a:gd name="T76" fmla="*/ 22 w 78"/>
                <a:gd name="T77" fmla="*/ 0 h 152"/>
                <a:gd name="T78" fmla="*/ 14 w 78"/>
                <a:gd name="T79" fmla="*/ 2 h 152"/>
                <a:gd name="T80" fmla="*/ 14 w 78"/>
                <a:gd name="T81" fmla="*/ 2 h 152"/>
                <a:gd name="T82" fmla="*/ 0 w 78"/>
                <a:gd name="T83" fmla="*/ 8 h 152"/>
                <a:gd name="T84" fmla="*/ 0 w 78"/>
                <a:gd name="T85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" h="152">
                  <a:moveTo>
                    <a:pt x="0" y="76"/>
                  </a:moveTo>
                  <a:lnTo>
                    <a:pt x="0" y="76"/>
                  </a:lnTo>
                  <a:lnTo>
                    <a:pt x="0" y="96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6" y="126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6" y="144"/>
                  </a:lnTo>
                  <a:lnTo>
                    <a:pt x="24" y="148"/>
                  </a:lnTo>
                  <a:lnTo>
                    <a:pt x="24" y="148"/>
                  </a:lnTo>
                  <a:lnTo>
                    <a:pt x="30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6" y="152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60" y="144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70" y="126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6" y="9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6" y="5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2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58" y="8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0" y="8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6334126" y="4343401"/>
              <a:ext cx="238125" cy="463550"/>
            </a:xfrm>
            <a:custGeom>
              <a:avLst/>
              <a:gdLst>
                <a:gd name="T0" fmla="*/ 36 w 150"/>
                <a:gd name="T1" fmla="*/ 104 h 292"/>
                <a:gd name="T2" fmla="*/ 56 w 150"/>
                <a:gd name="T3" fmla="*/ 96 h 292"/>
                <a:gd name="T4" fmla="*/ 78 w 150"/>
                <a:gd name="T5" fmla="*/ 94 h 292"/>
                <a:gd name="T6" fmla="*/ 96 w 150"/>
                <a:gd name="T7" fmla="*/ 96 h 292"/>
                <a:gd name="T8" fmla="*/ 110 w 150"/>
                <a:gd name="T9" fmla="*/ 98 h 292"/>
                <a:gd name="T10" fmla="*/ 132 w 150"/>
                <a:gd name="T11" fmla="*/ 116 h 292"/>
                <a:gd name="T12" fmla="*/ 140 w 150"/>
                <a:gd name="T13" fmla="*/ 128 h 292"/>
                <a:gd name="T14" fmla="*/ 146 w 150"/>
                <a:gd name="T15" fmla="*/ 146 h 292"/>
                <a:gd name="T16" fmla="*/ 150 w 150"/>
                <a:gd name="T17" fmla="*/ 194 h 292"/>
                <a:gd name="T18" fmla="*/ 148 w 150"/>
                <a:gd name="T19" fmla="*/ 218 h 292"/>
                <a:gd name="T20" fmla="*/ 144 w 150"/>
                <a:gd name="T21" fmla="*/ 240 h 292"/>
                <a:gd name="T22" fmla="*/ 132 w 150"/>
                <a:gd name="T23" fmla="*/ 270 h 292"/>
                <a:gd name="T24" fmla="*/ 120 w 150"/>
                <a:gd name="T25" fmla="*/ 280 h 292"/>
                <a:gd name="T26" fmla="*/ 108 w 150"/>
                <a:gd name="T27" fmla="*/ 288 h 292"/>
                <a:gd name="T28" fmla="*/ 74 w 150"/>
                <a:gd name="T29" fmla="*/ 292 h 292"/>
                <a:gd name="T30" fmla="*/ 56 w 150"/>
                <a:gd name="T31" fmla="*/ 292 h 292"/>
                <a:gd name="T32" fmla="*/ 42 w 150"/>
                <a:gd name="T33" fmla="*/ 288 h 292"/>
                <a:gd name="T34" fmla="*/ 18 w 150"/>
                <a:gd name="T35" fmla="*/ 270 h 292"/>
                <a:gd name="T36" fmla="*/ 10 w 150"/>
                <a:gd name="T37" fmla="*/ 258 h 292"/>
                <a:gd name="T38" fmla="*/ 4 w 150"/>
                <a:gd name="T39" fmla="*/ 240 h 292"/>
                <a:gd name="T40" fmla="*/ 0 w 150"/>
                <a:gd name="T41" fmla="*/ 194 h 292"/>
                <a:gd name="T42" fmla="*/ 0 w 150"/>
                <a:gd name="T43" fmla="*/ 126 h 292"/>
                <a:gd name="T44" fmla="*/ 4 w 150"/>
                <a:gd name="T45" fmla="*/ 68 h 292"/>
                <a:gd name="T46" fmla="*/ 12 w 150"/>
                <a:gd name="T47" fmla="*/ 48 h 292"/>
                <a:gd name="T48" fmla="*/ 22 w 150"/>
                <a:gd name="T49" fmla="*/ 30 h 292"/>
                <a:gd name="T50" fmla="*/ 28 w 150"/>
                <a:gd name="T51" fmla="*/ 24 h 292"/>
                <a:gd name="T52" fmla="*/ 44 w 150"/>
                <a:gd name="T53" fmla="*/ 14 h 292"/>
                <a:gd name="T54" fmla="*/ 54 w 150"/>
                <a:gd name="T55" fmla="*/ 10 h 292"/>
                <a:gd name="T56" fmla="*/ 100 w 150"/>
                <a:gd name="T57" fmla="*/ 2 h 292"/>
                <a:gd name="T58" fmla="*/ 148 w 150"/>
                <a:gd name="T59" fmla="*/ 16 h 292"/>
                <a:gd name="T60" fmla="*/ 124 w 150"/>
                <a:gd name="T61" fmla="*/ 26 h 292"/>
                <a:gd name="T62" fmla="*/ 110 w 150"/>
                <a:gd name="T63" fmla="*/ 28 h 292"/>
                <a:gd name="T64" fmla="*/ 94 w 150"/>
                <a:gd name="T65" fmla="*/ 32 h 292"/>
                <a:gd name="T66" fmla="*/ 68 w 150"/>
                <a:gd name="T67" fmla="*/ 38 h 292"/>
                <a:gd name="T68" fmla="*/ 58 w 150"/>
                <a:gd name="T69" fmla="*/ 42 h 292"/>
                <a:gd name="T70" fmla="*/ 50 w 150"/>
                <a:gd name="T71" fmla="*/ 50 h 292"/>
                <a:gd name="T72" fmla="*/ 40 w 150"/>
                <a:gd name="T73" fmla="*/ 72 h 292"/>
                <a:gd name="T74" fmla="*/ 36 w 150"/>
                <a:gd name="T75" fmla="*/ 86 h 292"/>
                <a:gd name="T76" fmla="*/ 36 w 150"/>
                <a:gd name="T77" fmla="*/ 10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292">
                  <a:moveTo>
                    <a:pt x="36" y="104"/>
                  </a:moveTo>
                  <a:lnTo>
                    <a:pt x="36" y="104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6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96" y="96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40" y="128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8" y="168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48" y="218"/>
                  </a:lnTo>
                  <a:lnTo>
                    <a:pt x="144" y="240"/>
                  </a:lnTo>
                  <a:lnTo>
                    <a:pt x="144" y="240"/>
                  </a:lnTo>
                  <a:lnTo>
                    <a:pt x="140" y="258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4" y="292"/>
                  </a:lnTo>
                  <a:lnTo>
                    <a:pt x="74" y="292"/>
                  </a:lnTo>
                  <a:lnTo>
                    <a:pt x="56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28" y="280"/>
                  </a:lnTo>
                  <a:lnTo>
                    <a:pt x="18" y="270"/>
                  </a:lnTo>
                  <a:lnTo>
                    <a:pt x="18" y="270"/>
                  </a:lnTo>
                  <a:lnTo>
                    <a:pt x="10" y="258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0" y="218"/>
                  </a:lnTo>
                  <a:lnTo>
                    <a:pt x="0" y="19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94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12" y="48"/>
                  </a:lnTo>
                  <a:lnTo>
                    <a:pt x="16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6" y="18"/>
                  </a:lnTo>
                  <a:lnTo>
                    <a:pt x="44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0" y="2"/>
                  </a:lnTo>
                  <a:lnTo>
                    <a:pt x="146" y="0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10" y="28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80" y="34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58" y="4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4" y="60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6" y="86"/>
                  </a:lnTo>
                  <a:lnTo>
                    <a:pt x="36" y="104"/>
                  </a:lnTo>
                  <a:lnTo>
                    <a:pt x="36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30"/>
            <p:cNvSpPr>
              <a:spLocks/>
            </p:cNvSpPr>
            <p:nvPr/>
          </p:nvSpPr>
          <p:spPr bwMode="auto">
            <a:xfrm>
              <a:off x="6022976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6080126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40 w 78"/>
                <a:gd name="T25" fmla="*/ 0 h 166"/>
                <a:gd name="T26" fmla="*/ 40 w 78"/>
                <a:gd name="T27" fmla="*/ 0 h 166"/>
                <a:gd name="T28" fmla="*/ 32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2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2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2 w 78"/>
                <a:gd name="T71" fmla="*/ 166 h 166"/>
                <a:gd name="T72" fmla="*/ 40 w 78"/>
                <a:gd name="T73" fmla="*/ 166 h 166"/>
                <a:gd name="T74" fmla="*/ 40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2" y="166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32"/>
            <p:cNvSpPr>
              <a:spLocks noEditPoints="1"/>
            </p:cNvSpPr>
            <p:nvPr/>
          </p:nvSpPr>
          <p:spPr bwMode="auto">
            <a:xfrm>
              <a:off x="3773488" y="5033963"/>
              <a:ext cx="2773363" cy="511175"/>
            </a:xfrm>
            <a:custGeom>
              <a:avLst/>
              <a:gdLst>
                <a:gd name="T0" fmla="*/ 1747 w 1747"/>
                <a:gd name="T1" fmla="*/ 40 h 322"/>
                <a:gd name="T2" fmla="*/ 1625 w 1747"/>
                <a:gd name="T3" fmla="*/ 318 h 322"/>
                <a:gd name="T4" fmla="*/ 1555 w 1747"/>
                <a:gd name="T5" fmla="*/ 6 h 322"/>
                <a:gd name="T6" fmla="*/ 1401 w 1747"/>
                <a:gd name="T7" fmla="*/ 322 h 322"/>
                <a:gd name="T8" fmla="*/ 1367 w 1747"/>
                <a:gd name="T9" fmla="*/ 312 h 322"/>
                <a:gd name="T10" fmla="*/ 1397 w 1747"/>
                <a:gd name="T11" fmla="*/ 288 h 322"/>
                <a:gd name="T12" fmla="*/ 1413 w 1747"/>
                <a:gd name="T13" fmla="*/ 286 h 322"/>
                <a:gd name="T14" fmla="*/ 1425 w 1747"/>
                <a:gd name="T15" fmla="*/ 276 h 322"/>
                <a:gd name="T16" fmla="*/ 1435 w 1747"/>
                <a:gd name="T17" fmla="*/ 258 h 322"/>
                <a:gd name="T18" fmla="*/ 1445 w 1747"/>
                <a:gd name="T19" fmla="*/ 228 h 322"/>
                <a:gd name="T20" fmla="*/ 1409 w 1747"/>
                <a:gd name="T21" fmla="*/ 220 h 322"/>
                <a:gd name="T22" fmla="*/ 1393 w 1747"/>
                <a:gd name="T23" fmla="*/ 206 h 322"/>
                <a:gd name="T24" fmla="*/ 1377 w 1747"/>
                <a:gd name="T25" fmla="*/ 174 h 322"/>
                <a:gd name="T26" fmla="*/ 1429 w 1747"/>
                <a:gd name="T27" fmla="*/ 170 h 322"/>
                <a:gd name="T28" fmla="*/ 1439 w 1747"/>
                <a:gd name="T29" fmla="*/ 186 h 322"/>
                <a:gd name="T30" fmla="*/ 1451 w 1747"/>
                <a:gd name="T31" fmla="*/ 192 h 322"/>
                <a:gd name="T32" fmla="*/ 1493 w 1747"/>
                <a:gd name="T33" fmla="*/ 246 h 322"/>
                <a:gd name="T34" fmla="*/ 1483 w 1747"/>
                <a:gd name="T35" fmla="*/ 280 h 322"/>
                <a:gd name="T36" fmla="*/ 1455 w 1747"/>
                <a:gd name="T37" fmla="*/ 312 h 322"/>
                <a:gd name="T38" fmla="*/ 1415 w 1747"/>
                <a:gd name="T39" fmla="*/ 322 h 322"/>
                <a:gd name="T40" fmla="*/ 1327 w 1747"/>
                <a:gd name="T41" fmla="*/ 6 h 322"/>
                <a:gd name="T42" fmla="*/ 1257 w 1747"/>
                <a:gd name="T43" fmla="*/ 318 h 322"/>
                <a:gd name="T44" fmla="*/ 1135 w 1747"/>
                <a:gd name="T45" fmla="*/ 40 h 322"/>
                <a:gd name="T46" fmla="*/ 907 w 1747"/>
                <a:gd name="T47" fmla="*/ 318 h 322"/>
                <a:gd name="T48" fmla="*/ 959 w 1747"/>
                <a:gd name="T49" fmla="*/ 210 h 322"/>
                <a:gd name="T50" fmla="*/ 1099 w 1747"/>
                <a:gd name="T51" fmla="*/ 6 h 322"/>
                <a:gd name="T52" fmla="*/ 1047 w 1747"/>
                <a:gd name="T53" fmla="*/ 108 h 322"/>
                <a:gd name="T54" fmla="*/ 679 w 1747"/>
                <a:gd name="T55" fmla="*/ 6 h 322"/>
                <a:gd name="T56" fmla="*/ 801 w 1747"/>
                <a:gd name="T57" fmla="*/ 40 h 322"/>
                <a:gd name="T58" fmla="*/ 749 w 1747"/>
                <a:gd name="T59" fmla="*/ 40 h 322"/>
                <a:gd name="T60" fmla="*/ 598 w 1747"/>
                <a:gd name="T61" fmla="*/ 322 h 322"/>
                <a:gd name="T62" fmla="*/ 552 w 1747"/>
                <a:gd name="T63" fmla="*/ 314 h 322"/>
                <a:gd name="T64" fmla="*/ 534 w 1747"/>
                <a:gd name="T65" fmla="*/ 304 h 322"/>
                <a:gd name="T66" fmla="*/ 520 w 1747"/>
                <a:gd name="T67" fmla="*/ 288 h 322"/>
                <a:gd name="T68" fmla="*/ 504 w 1747"/>
                <a:gd name="T69" fmla="*/ 254 h 322"/>
                <a:gd name="T70" fmla="*/ 494 w 1747"/>
                <a:gd name="T71" fmla="*/ 204 h 322"/>
                <a:gd name="T72" fmla="*/ 494 w 1747"/>
                <a:gd name="T73" fmla="*/ 118 h 322"/>
                <a:gd name="T74" fmla="*/ 508 w 1747"/>
                <a:gd name="T75" fmla="*/ 56 h 322"/>
                <a:gd name="T76" fmla="*/ 520 w 1747"/>
                <a:gd name="T77" fmla="*/ 34 h 322"/>
                <a:gd name="T78" fmla="*/ 542 w 1747"/>
                <a:gd name="T79" fmla="*/ 12 h 322"/>
                <a:gd name="T80" fmla="*/ 570 w 1747"/>
                <a:gd name="T81" fmla="*/ 2 h 322"/>
                <a:gd name="T82" fmla="*/ 616 w 1747"/>
                <a:gd name="T83" fmla="*/ 2 h 322"/>
                <a:gd name="T84" fmla="*/ 652 w 1747"/>
                <a:gd name="T85" fmla="*/ 6 h 322"/>
                <a:gd name="T86" fmla="*/ 612 w 1747"/>
                <a:gd name="T87" fmla="*/ 34 h 322"/>
                <a:gd name="T88" fmla="*/ 586 w 1747"/>
                <a:gd name="T89" fmla="*/ 40 h 322"/>
                <a:gd name="T90" fmla="*/ 564 w 1747"/>
                <a:gd name="T91" fmla="*/ 60 h 322"/>
                <a:gd name="T92" fmla="*/ 552 w 1747"/>
                <a:gd name="T93" fmla="*/ 100 h 322"/>
                <a:gd name="T94" fmla="*/ 546 w 1747"/>
                <a:gd name="T95" fmla="*/ 162 h 322"/>
                <a:gd name="T96" fmla="*/ 552 w 1747"/>
                <a:gd name="T97" fmla="*/ 224 h 322"/>
                <a:gd name="T98" fmla="*/ 566 w 1747"/>
                <a:gd name="T99" fmla="*/ 262 h 322"/>
                <a:gd name="T100" fmla="*/ 586 w 1747"/>
                <a:gd name="T101" fmla="*/ 282 h 322"/>
                <a:gd name="T102" fmla="*/ 616 w 1747"/>
                <a:gd name="T103" fmla="*/ 288 h 322"/>
                <a:gd name="T104" fmla="*/ 670 w 1747"/>
                <a:gd name="T105" fmla="*/ 312 h 322"/>
                <a:gd name="T106" fmla="*/ 640 w 1747"/>
                <a:gd name="T107" fmla="*/ 320 h 322"/>
                <a:gd name="T108" fmla="*/ 598 w 1747"/>
                <a:gd name="T109" fmla="*/ 322 h 322"/>
                <a:gd name="T110" fmla="*/ 388 w 1747"/>
                <a:gd name="T111" fmla="*/ 318 h 322"/>
                <a:gd name="T112" fmla="*/ 308 w 1747"/>
                <a:gd name="T113" fmla="*/ 318 h 322"/>
                <a:gd name="T114" fmla="*/ 308 w 1747"/>
                <a:gd name="T115" fmla="*/ 6 h 322"/>
                <a:gd name="T116" fmla="*/ 388 w 1747"/>
                <a:gd name="T117" fmla="*/ 6 h 322"/>
                <a:gd name="T118" fmla="*/ 0 w 1747"/>
                <a:gd name="T119" fmla="*/ 318 h 322"/>
                <a:gd name="T120" fmla="*/ 52 w 1747"/>
                <a:gd name="T121" fmla="*/ 210 h 322"/>
                <a:gd name="T122" fmla="*/ 192 w 1747"/>
                <a:gd name="T123" fmla="*/ 6 h 322"/>
                <a:gd name="T124" fmla="*/ 140 w 1747"/>
                <a:gd name="T125" fmla="*/ 10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7" h="322">
                  <a:moveTo>
                    <a:pt x="1555" y="6"/>
                  </a:moveTo>
                  <a:lnTo>
                    <a:pt x="1747" y="6"/>
                  </a:lnTo>
                  <a:lnTo>
                    <a:pt x="1747" y="40"/>
                  </a:lnTo>
                  <a:lnTo>
                    <a:pt x="1679" y="40"/>
                  </a:lnTo>
                  <a:lnTo>
                    <a:pt x="1679" y="318"/>
                  </a:lnTo>
                  <a:lnTo>
                    <a:pt x="1625" y="318"/>
                  </a:lnTo>
                  <a:lnTo>
                    <a:pt x="1625" y="40"/>
                  </a:lnTo>
                  <a:lnTo>
                    <a:pt x="1555" y="40"/>
                  </a:lnTo>
                  <a:lnTo>
                    <a:pt x="1555" y="6"/>
                  </a:lnTo>
                  <a:close/>
                  <a:moveTo>
                    <a:pt x="1415" y="322"/>
                  </a:moveTo>
                  <a:lnTo>
                    <a:pt x="1415" y="322"/>
                  </a:lnTo>
                  <a:lnTo>
                    <a:pt x="1401" y="322"/>
                  </a:lnTo>
                  <a:lnTo>
                    <a:pt x="1389" y="320"/>
                  </a:lnTo>
                  <a:lnTo>
                    <a:pt x="1389" y="320"/>
                  </a:lnTo>
                  <a:lnTo>
                    <a:pt x="1367" y="312"/>
                  </a:lnTo>
                  <a:lnTo>
                    <a:pt x="1367" y="288"/>
                  </a:lnTo>
                  <a:lnTo>
                    <a:pt x="1397" y="288"/>
                  </a:lnTo>
                  <a:lnTo>
                    <a:pt x="1397" y="288"/>
                  </a:lnTo>
                  <a:lnTo>
                    <a:pt x="1405" y="288"/>
                  </a:lnTo>
                  <a:lnTo>
                    <a:pt x="1413" y="286"/>
                  </a:lnTo>
                  <a:lnTo>
                    <a:pt x="1413" y="286"/>
                  </a:lnTo>
                  <a:lnTo>
                    <a:pt x="1419" y="282"/>
                  </a:lnTo>
                  <a:lnTo>
                    <a:pt x="1425" y="276"/>
                  </a:lnTo>
                  <a:lnTo>
                    <a:pt x="1425" y="276"/>
                  </a:lnTo>
                  <a:lnTo>
                    <a:pt x="1431" y="268"/>
                  </a:lnTo>
                  <a:lnTo>
                    <a:pt x="1435" y="258"/>
                  </a:lnTo>
                  <a:lnTo>
                    <a:pt x="1435" y="258"/>
                  </a:lnTo>
                  <a:lnTo>
                    <a:pt x="1439" y="244"/>
                  </a:lnTo>
                  <a:lnTo>
                    <a:pt x="1445" y="228"/>
                  </a:lnTo>
                  <a:lnTo>
                    <a:pt x="1445" y="228"/>
                  </a:lnTo>
                  <a:lnTo>
                    <a:pt x="1431" y="228"/>
                  </a:lnTo>
                  <a:lnTo>
                    <a:pt x="1419" y="224"/>
                  </a:lnTo>
                  <a:lnTo>
                    <a:pt x="1409" y="220"/>
                  </a:lnTo>
                  <a:lnTo>
                    <a:pt x="1401" y="214"/>
                  </a:lnTo>
                  <a:lnTo>
                    <a:pt x="1401" y="214"/>
                  </a:lnTo>
                  <a:lnTo>
                    <a:pt x="1393" y="206"/>
                  </a:lnTo>
                  <a:lnTo>
                    <a:pt x="1387" y="196"/>
                  </a:lnTo>
                  <a:lnTo>
                    <a:pt x="1381" y="186"/>
                  </a:lnTo>
                  <a:lnTo>
                    <a:pt x="1377" y="174"/>
                  </a:lnTo>
                  <a:lnTo>
                    <a:pt x="1331" y="6"/>
                  </a:lnTo>
                  <a:lnTo>
                    <a:pt x="1385" y="6"/>
                  </a:lnTo>
                  <a:lnTo>
                    <a:pt x="1429" y="170"/>
                  </a:lnTo>
                  <a:lnTo>
                    <a:pt x="1429" y="170"/>
                  </a:lnTo>
                  <a:lnTo>
                    <a:pt x="1433" y="180"/>
                  </a:lnTo>
                  <a:lnTo>
                    <a:pt x="1439" y="186"/>
                  </a:lnTo>
                  <a:lnTo>
                    <a:pt x="1439" y="186"/>
                  </a:lnTo>
                  <a:lnTo>
                    <a:pt x="1445" y="192"/>
                  </a:lnTo>
                  <a:lnTo>
                    <a:pt x="1451" y="192"/>
                  </a:lnTo>
                  <a:lnTo>
                    <a:pt x="1489" y="6"/>
                  </a:lnTo>
                  <a:lnTo>
                    <a:pt x="1543" y="6"/>
                  </a:lnTo>
                  <a:lnTo>
                    <a:pt x="1493" y="246"/>
                  </a:lnTo>
                  <a:lnTo>
                    <a:pt x="1493" y="246"/>
                  </a:lnTo>
                  <a:lnTo>
                    <a:pt x="1489" y="264"/>
                  </a:lnTo>
                  <a:lnTo>
                    <a:pt x="1483" y="280"/>
                  </a:lnTo>
                  <a:lnTo>
                    <a:pt x="1475" y="292"/>
                  </a:lnTo>
                  <a:lnTo>
                    <a:pt x="1467" y="302"/>
                  </a:lnTo>
                  <a:lnTo>
                    <a:pt x="1455" y="312"/>
                  </a:lnTo>
                  <a:lnTo>
                    <a:pt x="1443" y="318"/>
                  </a:lnTo>
                  <a:lnTo>
                    <a:pt x="1431" y="320"/>
                  </a:lnTo>
                  <a:lnTo>
                    <a:pt x="1415" y="322"/>
                  </a:lnTo>
                  <a:lnTo>
                    <a:pt x="1415" y="322"/>
                  </a:lnTo>
                  <a:close/>
                  <a:moveTo>
                    <a:pt x="1135" y="6"/>
                  </a:moveTo>
                  <a:lnTo>
                    <a:pt x="1327" y="6"/>
                  </a:lnTo>
                  <a:lnTo>
                    <a:pt x="1327" y="40"/>
                  </a:lnTo>
                  <a:lnTo>
                    <a:pt x="1257" y="40"/>
                  </a:lnTo>
                  <a:lnTo>
                    <a:pt x="1257" y="318"/>
                  </a:lnTo>
                  <a:lnTo>
                    <a:pt x="1203" y="318"/>
                  </a:lnTo>
                  <a:lnTo>
                    <a:pt x="1203" y="40"/>
                  </a:lnTo>
                  <a:lnTo>
                    <a:pt x="1135" y="40"/>
                  </a:lnTo>
                  <a:lnTo>
                    <a:pt x="1135" y="6"/>
                  </a:lnTo>
                  <a:close/>
                  <a:moveTo>
                    <a:pt x="961" y="318"/>
                  </a:moveTo>
                  <a:lnTo>
                    <a:pt x="907" y="318"/>
                  </a:lnTo>
                  <a:lnTo>
                    <a:pt x="907" y="6"/>
                  </a:lnTo>
                  <a:lnTo>
                    <a:pt x="959" y="6"/>
                  </a:lnTo>
                  <a:lnTo>
                    <a:pt x="959" y="210"/>
                  </a:lnTo>
                  <a:lnTo>
                    <a:pt x="961" y="210"/>
                  </a:lnTo>
                  <a:lnTo>
                    <a:pt x="1043" y="6"/>
                  </a:lnTo>
                  <a:lnTo>
                    <a:pt x="1099" y="6"/>
                  </a:lnTo>
                  <a:lnTo>
                    <a:pt x="1099" y="318"/>
                  </a:lnTo>
                  <a:lnTo>
                    <a:pt x="1047" y="318"/>
                  </a:lnTo>
                  <a:lnTo>
                    <a:pt x="1047" y="108"/>
                  </a:lnTo>
                  <a:lnTo>
                    <a:pt x="1045" y="108"/>
                  </a:lnTo>
                  <a:lnTo>
                    <a:pt x="961" y="318"/>
                  </a:lnTo>
                  <a:close/>
                  <a:moveTo>
                    <a:pt x="679" y="6"/>
                  </a:moveTo>
                  <a:lnTo>
                    <a:pt x="871" y="6"/>
                  </a:lnTo>
                  <a:lnTo>
                    <a:pt x="871" y="40"/>
                  </a:lnTo>
                  <a:lnTo>
                    <a:pt x="801" y="40"/>
                  </a:lnTo>
                  <a:lnTo>
                    <a:pt x="801" y="318"/>
                  </a:lnTo>
                  <a:lnTo>
                    <a:pt x="749" y="318"/>
                  </a:lnTo>
                  <a:lnTo>
                    <a:pt x="749" y="40"/>
                  </a:lnTo>
                  <a:lnTo>
                    <a:pt x="679" y="40"/>
                  </a:lnTo>
                  <a:lnTo>
                    <a:pt x="679" y="6"/>
                  </a:lnTo>
                  <a:close/>
                  <a:moveTo>
                    <a:pt x="598" y="322"/>
                  </a:moveTo>
                  <a:lnTo>
                    <a:pt x="598" y="322"/>
                  </a:lnTo>
                  <a:lnTo>
                    <a:pt x="574" y="320"/>
                  </a:lnTo>
                  <a:lnTo>
                    <a:pt x="552" y="314"/>
                  </a:lnTo>
                  <a:lnTo>
                    <a:pt x="552" y="314"/>
                  </a:lnTo>
                  <a:lnTo>
                    <a:pt x="542" y="310"/>
                  </a:lnTo>
                  <a:lnTo>
                    <a:pt x="534" y="304"/>
                  </a:lnTo>
                  <a:lnTo>
                    <a:pt x="526" y="296"/>
                  </a:lnTo>
                  <a:lnTo>
                    <a:pt x="520" y="288"/>
                  </a:lnTo>
                  <a:lnTo>
                    <a:pt x="520" y="288"/>
                  </a:lnTo>
                  <a:lnTo>
                    <a:pt x="514" y="278"/>
                  </a:lnTo>
                  <a:lnTo>
                    <a:pt x="508" y="266"/>
                  </a:lnTo>
                  <a:lnTo>
                    <a:pt x="504" y="254"/>
                  </a:lnTo>
                  <a:lnTo>
                    <a:pt x="500" y="240"/>
                  </a:lnTo>
                  <a:lnTo>
                    <a:pt x="500" y="240"/>
                  </a:lnTo>
                  <a:lnTo>
                    <a:pt x="494" y="204"/>
                  </a:lnTo>
                  <a:lnTo>
                    <a:pt x="492" y="162"/>
                  </a:lnTo>
                  <a:lnTo>
                    <a:pt x="492" y="162"/>
                  </a:lnTo>
                  <a:lnTo>
                    <a:pt x="494" y="118"/>
                  </a:lnTo>
                  <a:lnTo>
                    <a:pt x="500" y="84"/>
                  </a:lnTo>
                  <a:lnTo>
                    <a:pt x="500" y="84"/>
                  </a:lnTo>
                  <a:lnTo>
                    <a:pt x="508" y="56"/>
                  </a:lnTo>
                  <a:lnTo>
                    <a:pt x="514" y="44"/>
                  </a:lnTo>
                  <a:lnTo>
                    <a:pt x="520" y="34"/>
                  </a:lnTo>
                  <a:lnTo>
                    <a:pt x="520" y="34"/>
                  </a:lnTo>
                  <a:lnTo>
                    <a:pt x="526" y="26"/>
                  </a:lnTo>
                  <a:lnTo>
                    <a:pt x="534" y="18"/>
                  </a:lnTo>
                  <a:lnTo>
                    <a:pt x="542" y="12"/>
                  </a:lnTo>
                  <a:lnTo>
                    <a:pt x="550" y="8"/>
                  </a:lnTo>
                  <a:lnTo>
                    <a:pt x="550" y="8"/>
                  </a:lnTo>
                  <a:lnTo>
                    <a:pt x="570" y="2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616" y="2"/>
                  </a:lnTo>
                  <a:lnTo>
                    <a:pt x="636" y="4"/>
                  </a:lnTo>
                  <a:lnTo>
                    <a:pt x="636" y="4"/>
                  </a:lnTo>
                  <a:lnTo>
                    <a:pt x="652" y="6"/>
                  </a:lnTo>
                  <a:lnTo>
                    <a:pt x="664" y="10"/>
                  </a:lnTo>
                  <a:lnTo>
                    <a:pt x="664" y="34"/>
                  </a:lnTo>
                  <a:lnTo>
                    <a:pt x="612" y="34"/>
                  </a:lnTo>
                  <a:lnTo>
                    <a:pt x="612" y="34"/>
                  </a:lnTo>
                  <a:lnTo>
                    <a:pt x="598" y="36"/>
                  </a:lnTo>
                  <a:lnTo>
                    <a:pt x="586" y="40"/>
                  </a:lnTo>
                  <a:lnTo>
                    <a:pt x="586" y="40"/>
                  </a:lnTo>
                  <a:lnTo>
                    <a:pt x="574" y="48"/>
                  </a:lnTo>
                  <a:lnTo>
                    <a:pt x="564" y="60"/>
                  </a:lnTo>
                  <a:lnTo>
                    <a:pt x="564" y="60"/>
                  </a:lnTo>
                  <a:lnTo>
                    <a:pt x="556" y="78"/>
                  </a:lnTo>
                  <a:lnTo>
                    <a:pt x="552" y="100"/>
                  </a:lnTo>
                  <a:lnTo>
                    <a:pt x="552" y="100"/>
                  </a:lnTo>
                  <a:lnTo>
                    <a:pt x="548" y="128"/>
                  </a:lnTo>
                  <a:lnTo>
                    <a:pt x="546" y="162"/>
                  </a:lnTo>
                  <a:lnTo>
                    <a:pt x="546" y="162"/>
                  </a:lnTo>
                  <a:lnTo>
                    <a:pt x="548" y="196"/>
                  </a:lnTo>
                  <a:lnTo>
                    <a:pt x="552" y="224"/>
                  </a:lnTo>
                  <a:lnTo>
                    <a:pt x="552" y="224"/>
                  </a:lnTo>
                  <a:lnTo>
                    <a:pt x="558" y="246"/>
                  </a:lnTo>
                  <a:lnTo>
                    <a:pt x="566" y="262"/>
                  </a:lnTo>
                  <a:lnTo>
                    <a:pt x="566" y="262"/>
                  </a:lnTo>
                  <a:lnTo>
                    <a:pt x="576" y="274"/>
                  </a:lnTo>
                  <a:lnTo>
                    <a:pt x="586" y="282"/>
                  </a:lnTo>
                  <a:lnTo>
                    <a:pt x="586" y="282"/>
                  </a:lnTo>
                  <a:lnTo>
                    <a:pt x="600" y="288"/>
                  </a:lnTo>
                  <a:lnTo>
                    <a:pt x="616" y="288"/>
                  </a:lnTo>
                  <a:lnTo>
                    <a:pt x="670" y="288"/>
                  </a:lnTo>
                  <a:lnTo>
                    <a:pt x="670" y="312"/>
                  </a:lnTo>
                  <a:lnTo>
                    <a:pt x="670" y="312"/>
                  </a:lnTo>
                  <a:lnTo>
                    <a:pt x="656" y="316"/>
                  </a:lnTo>
                  <a:lnTo>
                    <a:pt x="640" y="320"/>
                  </a:lnTo>
                  <a:lnTo>
                    <a:pt x="640" y="320"/>
                  </a:lnTo>
                  <a:lnTo>
                    <a:pt x="620" y="322"/>
                  </a:lnTo>
                  <a:lnTo>
                    <a:pt x="598" y="322"/>
                  </a:lnTo>
                  <a:lnTo>
                    <a:pt x="598" y="322"/>
                  </a:lnTo>
                  <a:close/>
                  <a:moveTo>
                    <a:pt x="442" y="6"/>
                  </a:moveTo>
                  <a:lnTo>
                    <a:pt x="442" y="318"/>
                  </a:lnTo>
                  <a:lnTo>
                    <a:pt x="388" y="318"/>
                  </a:lnTo>
                  <a:lnTo>
                    <a:pt x="388" y="178"/>
                  </a:lnTo>
                  <a:lnTo>
                    <a:pt x="308" y="178"/>
                  </a:lnTo>
                  <a:lnTo>
                    <a:pt x="308" y="318"/>
                  </a:lnTo>
                  <a:lnTo>
                    <a:pt x="254" y="318"/>
                  </a:lnTo>
                  <a:lnTo>
                    <a:pt x="254" y="6"/>
                  </a:lnTo>
                  <a:lnTo>
                    <a:pt x="308" y="6"/>
                  </a:lnTo>
                  <a:lnTo>
                    <a:pt x="308" y="142"/>
                  </a:lnTo>
                  <a:lnTo>
                    <a:pt x="388" y="142"/>
                  </a:lnTo>
                  <a:lnTo>
                    <a:pt x="388" y="6"/>
                  </a:lnTo>
                  <a:lnTo>
                    <a:pt x="442" y="6"/>
                  </a:lnTo>
                  <a:close/>
                  <a:moveTo>
                    <a:pt x="54" y="318"/>
                  </a:moveTo>
                  <a:lnTo>
                    <a:pt x="0" y="318"/>
                  </a:lnTo>
                  <a:lnTo>
                    <a:pt x="0" y="6"/>
                  </a:lnTo>
                  <a:lnTo>
                    <a:pt x="52" y="6"/>
                  </a:lnTo>
                  <a:lnTo>
                    <a:pt x="52" y="210"/>
                  </a:lnTo>
                  <a:lnTo>
                    <a:pt x="54" y="210"/>
                  </a:lnTo>
                  <a:lnTo>
                    <a:pt x="136" y="6"/>
                  </a:lnTo>
                  <a:lnTo>
                    <a:pt x="192" y="6"/>
                  </a:lnTo>
                  <a:lnTo>
                    <a:pt x="192" y="318"/>
                  </a:lnTo>
                  <a:lnTo>
                    <a:pt x="140" y="318"/>
                  </a:lnTo>
                  <a:lnTo>
                    <a:pt x="140" y="108"/>
                  </a:lnTo>
                  <a:lnTo>
                    <a:pt x="138" y="108"/>
                  </a:lnTo>
                  <a:lnTo>
                    <a:pt x="54" y="318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33"/>
            <p:cNvSpPr>
              <a:spLocks noEditPoints="1"/>
            </p:cNvSpPr>
            <p:nvPr/>
          </p:nvSpPr>
          <p:spPr bwMode="auto">
            <a:xfrm>
              <a:off x="6683376" y="5040313"/>
              <a:ext cx="1903413" cy="225425"/>
            </a:xfrm>
            <a:custGeom>
              <a:avLst/>
              <a:gdLst>
                <a:gd name="T0" fmla="*/ 1115 w 1199"/>
                <a:gd name="T1" fmla="*/ 68 h 142"/>
                <a:gd name="T2" fmla="*/ 1109 w 1199"/>
                <a:gd name="T3" fmla="*/ 20 h 142"/>
                <a:gd name="T4" fmla="*/ 1155 w 1199"/>
                <a:gd name="T5" fmla="*/ 0 h 142"/>
                <a:gd name="T6" fmla="*/ 1165 w 1199"/>
                <a:gd name="T7" fmla="*/ 86 h 142"/>
                <a:gd name="T8" fmla="*/ 1135 w 1199"/>
                <a:gd name="T9" fmla="*/ 128 h 142"/>
                <a:gd name="T10" fmla="*/ 1099 w 1199"/>
                <a:gd name="T11" fmla="*/ 138 h 142"/>
                <a:gd name="T12" fmla="*/ 1121 w 1199"/>
                <a:gd name="T13" fmla="*/ 100 h 142"/>
                <a:gd name="T14" fmla="*/ 1155 w 1199"/>
                <a:gd name="T15" fmla="*/ 16 h 142"/>
                <a:gd name="T16" fmla="*/ 1129 w 1199"/>
                <a:gd name="T17" fmla="*/ 42 h 142"/>
                <a:gd name="T18" fmla="*/ 1175 w 1199"/>
                <a:gd name="T19" fmla="*/ 16 h 142"/>
                <a:gd name="T20" fmla="*/ 1007 w 1199"/>
                <a:gd name="T21" fmla="*/ 96 h 142"/>
                <a:gd name="T22" fmla="*/ 853 w 1199"/>
                <a:gd name="T23" fmla="*/ 138 h 142"/>
                <a:gd name="T24" fmla="*/ 921 w 1199"/>
                <a:gd name="T25" fmla="*/ 138 h 142"/>
                <a:gd name="T26" fmla="*/ 791 w 1199"/>
                <a:gd name="T27" fmla="*/ 24 h 142"/>
                <a:gd name="T28" fmla="*/ 769 w 1199"/>
                <a:gd name="T29" fmla="*/ 16 h 142"/>
                <a:gd name="T30" fmla="*/ 751 w 1199"/>
                <a:gd name="T31" fmla="*/ 50 h 142"/>
                <a:gd name="T32" fmla="*/ 753 w 1199"/>
                <a:gd name="T33" fmla="*/ 102 h 142"/>
                <a:gd name="T34" fmla="*/ 789 w 1199"/>
                <a:gd name="T35" fmla="*/ 126 h 142"/>
                <a:gd name="T36" fmla="*/ 769 w 1199"/>
                <a:gd name="T37" fmla="*/ 140 h 142"/>
                <a:gd name="T38" fmla="*/ 729 w 1199"/>
                <a:gd name="T39" fmla="*/ 104 h 142"/>
                <a:gd name="T40" fmla="*/ 739 w 1199"/>
                <a:gd name="T41" fmla="*/ 14 h 142"/>
                <a:gd name="T42" fmla="*/ 785 w 1199"/>
                <a:gd name="T43" fmla="*/ 0 h 142"/>
                <a:gd name="T44" fmla="*/ 819 w 1199"/>
                <a:gd name="T45" fmla="*/ 36 h 142"/>
                <a:gd name="T46" fmla="*/ 611 w 1199"/>
                <a:gd name="T47" fmla="*/ 122 h 142"/>
                <a:gd name="T48" fmla="*/ 549 w 1199"/>
                <a:gd name="T49" fmla="*/ 138 h 142"/>
                <a:gd name="T50" fmla="*/ 463 w 1199"/>
                <a:gd name="T51" fmla="*/ 68 h 142"/>
                <a:gd name="T52" fmla="*/ 467 w 1199"/>
                <a:gd name="T53" fmla="*/ 120 h 142"/>
                <a:gd name="T54" fmla="*/ 421 w 1199"/>
                <a:gd name="T55" fmla="*/ 142 h 142"/>
                <a:gd name="T56" fmla="*/ 416 w 1199"/>
                <a:gd name="T57" fmla="*/ 54 h 142"/>
                <a:gd name="T58" fmla="*/ 439 w 1199"/>
                <a:gd name="T59" fmla="*/ 120 h 142"/>
                <a:gd name="T60" fmla="*/ 439 w 1199"/>
                <a:gd name="T61" fmla="*/ 76 h 142"/>
                <a:gd name="T62" fmla="*/ 489 w 1199"/>
                <a:gd name="T63" fmla="*/ 138 h 142"/>
                <a:gd name="T64" fmla="*/ 296 w 1199"/>
                <a:gd name="T65" fmla="*/ 0 h 142"/>
                <a:gd name="T66" fmla="*/ 340 w 1199"/>
                <a:gd name="T67" fmla="*/ 20 h 142"/>
                <a:gd name="T68" fmla="*/ 332 w 1199"/>
                <a:gd name="T69" fmla="*/ 62 h 142"/>
                <a:gd name="T70" fmla="*/ 342 w 1199"/>
                <a:gd name="T71" fmla="*/ 78 h 142"/>
                <a:gd name="T72" fmla="*/ 346 w 1199"/>
                <a:gd name="T73" fmla="*/ 120 h 142"/>
                <a:gd name="T74" fmla="*/ 298 w 1199"/>
                <a:gd name="T75" fmla="*/ 142 h 142"/>
                <a:gd name="T76" fmla="*/ 296 w 1199"/>
                <a:gd name="T77" fmla="*/ 60 h 142"/>
                <a:gd name="T78" fmla="*/ 312 w 1199"/>
                <a:gd name="T79" fmla="*/ 20 h 142"/>
                <a:gd name="T80" fmla="*/ 318 w 1199"/>
                <a:gd name="T81" fmla="*/ 120 h 142"/>
                <a:gd name="T82" fmla="*/ 318 w 1199"/>
                <a:gd name="T83" fmla="*/ 82 h 142"/>
                <a:gd name="T84" fmla="*/ 224 w 1199"/>
                <a:gd name="T85" fmla="*/ 70 h 142"/>
                <a:gd name="T86" fmla="*/ 196 w 1199"/>
                <a:gd name="T87" fmla="*/ 138 h 142"/>
                <a:gd name="T88" fmla="*/ 144 w 1199"/>
                <a:gd name="T89" fmla="*/ 134 h 142"/>
                <a:gd name="T90" fmla="*/ 124 w 1199"/>
                <a:gd name="T91" fmla="*/ 70 h 142"/>
                <a:gd name="T92" fmla="*/ 152 w 1199"/>
                <a:gd name="T93" fmla="*/ 4 h 142"/>
                <a:gd name="T94" fmla="*/ 204 w 1199"/>
                <a:gd name="T95" fmla="*/ 8 h 142"/>
                <a:gd name="T96" fmla="*/ 224 w 1199"/>
                <a:gd name="T97" fmla="*/ 70 h 142"/>
                <a:gd name="T98" fmla="*/ 192 w 1199"/>
                <a:gd name="T99" fmla="*/ 26 h 142"/>
                <a:gd name="T100" fmla="*/ 164 w 1199"/>
                <a:gd name="T101" fmla="*/ 18 h 142"/>
                <a:gd name="T102" fmla="*/ 150 w 1199"/>
                <a:gd name="T103" fmla="*/ 56 h 142"/>
                <a:gd name="T104" fmla="*/ 156 w 1199"/>
                <a:gd name="T105" fmla="*/ 116 h 142"/>
                <a:gd name="T106" fmla="*/ 184 w 1199"/>
                <a:gd name="T107" fmla="*/ 124 h 142"/>
                <a:gd name="T108" fmla="*/ 200 w 1199"/>
                <a:gd name="T109" fmla="*/ 86 h 142"/>
                <a:gd name="T110" fmla="*/ 70 w 1199"/>
                <a:gd name="T1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9" h="142">
                  <a:moveTo>
                    <a:pt x="1137" y="80"/>
                  </a:moveTo>
                  <a:lnTo>
                    <a:pt x="1137" y="80"/>
                  </a:lnTo>
                  <a:lnTo>
                    <a:pt x="1131" y="78"/>
                  </a:lnTo>
                  <a:lnTo>
                    <a:pt x="1125" y="76"/>
                  </a:lnTo>
                  <a:lnTo>
                    <a:pt x="1125" y="76"/>
                  </a:lnTo>
                  <a:lnTo>
                    <a:pt x="1119" y="74"/>
                  </a:lnTo>
                  <a:lnTo>
                    <a:pt x="1115" y="68"/>
                  </a:lnTo>
                  <a:lnTo>
                    <a:pt x="1115" y="68"/>
                  </a:lnTo>
                  <a:lnTo>
                    <a:pt x="1111" y="64"/>
                  </a:lnTo>
                  <a:lnTo>
                    <a:pt x="1107" y="58"/>
                  </a:lnTo>
                  <a:lnTo>
                    <a:pt x="1107" y="58"/>
                  </a:lnTo>
                  <a:lnTo>
                    <a:pt x="1105" y="50"/>
                  </a:lnTo>
                  <a:lnTo>
                    <a:pt x="1105" y="42"/>
                  </a:lnTo>
                  <a:lnTo>
                    <a:pt x="1105" y="42"/>
                  </a:lnTo>
                  <a:lnTo>
                    <a:pt x="1105" y="30"/>
                  </a:lnTo>
                  <a:lnTo>
                    <a:pt x="1109" y="20"/>
                  </a:lnTo>
                  <a:lnTo>
                    <a:pt x="1109" y="20"/>
                  </a:lnTo>
                  <a:lnTo>
                    <a:pt x="1113" y="14"/>
                  </a:lnTo>
                  <a:lnTo>
                    <a:pt x="1119" y="8"/>
                  </a:lnTo>
                  <a:lnTo>
                    <a:pt x="1119" y="8"/>
                  </a:lnTo>
                  <a:lnTo>
                    <a:pt x="1125" y="4"/>
                  </a:lnTo>
                  <a:lnTo>
                    <a:pt x="1135" y="2"/>
                  </a:lnTo>
                  <a:lnTo>
                    <a:pt x="1135" y="2"/>
                  </a:lnTo>
                  <a:lnTo>
                    <a:pt x="1155" y="0"/>
                  </a:lnTo>
                  <a:lnTo>
                    <a:pt x="1155" y="0"/>
                  </a:lnTo>
                  <a:lnTo>
                    <a:pt x="1179" y="0"/>
                  </a:lnTo>
                  <a:lnTo>
                    <a:pt x="1179" y="0"/>
                  </a:lnTo>
                  <a:lnTo>
                    <a:pt x="1199" y="6"/>
                  </a:lnTo>
                  <a:lnTo>
                    <a:pt x="1199" y="138"/>
                  </a:lnTo>
                  <a:lnTo>
                    <a:pt x="1175" y="138"/>
                  </a:lnTo>
                  <a:lnTo>
                    <a:pt x="1175" y="86"/>
                  </a:lnTo>
                  <a:lnTo>
                    <a:pt x="1165" y="86"/>
                  </a:lnTo>
                  <a:lnTo>
                    <a:pt x="1165" y="86"/>
                  </a:lnTo>
                  <a:lnTo>
                    <a:pt x="1159" y="86"/>
                  </a:lnTo>
                  <a:lnTo>
                    <a:pt x="1155" y="90"/>
                  </a:lnTo>
                  <a:lnTo>
                    <a:pt x="1151" y="94"/>
                  </a:lnTo>
                  <a:lnTo>
                    <a:pt x="1147" y="100"/>
                  </a:lnTo>
                  <a:lnTo>
                    <a:pt x="1141" y="118"/>
                  </a:lnTo>
                  <a:lnTo>
                    <a:pt x="1141" y="118"/>
                  </a:lnTo>
                  <a:lnTo>
                    <a:pt x="1135" y="128"/>
                  </a:lnTo>
                  <a:lnTo>
                    <a:pt x="1131" y="136"/>
                  </a:lnTo>
                  <a:lnTo>
                    <a:pt x="1131" y="136"/>
                  </a:lnTo>
                  <a:lnTo>
                    <a:pt x="1123" y="140"/>
                  </a:lnTo>
                  <a:lnTo>
                    <a:pt x="1113" y="142"/>
                  </a:lnTo>
                  <a:lnTo>
                    <a:pt x="1113" y="142"/>
                  </a:lnTo>
                  <a:lnTo>
                    <a:pt x="1103" y="140"/>
                  </a:lnTo>
                  <a:lnTo>
                    <a:pt x="1103" y="140"/>
                  </a:lnTo>
                  <a:lnTo>
                    <a:pt x="1099" y="138"/>
                  </a:lnTo>
                  <a:lnTo>
                    <a:pt x="1099" y="128"/>
                  </a:lnTo>
                  <a:lnTo>
                    <a:pt x="1099" y="128"/>
                  </a:lnTo>
                  <a:lnTo>
                    <a:pt x="1105" y="128"/>
                  </a:lnTo>
                  <a:lnTo>
                    <a:pt x="1109" y="126"/>
                  </a:lnTo>
                  <a:lnTo>
                    <a:pt x="1109" y="126"/>
                  </a:lnTo>
                  <a:lnTo>
                    <a:pt x="1113" y="122"/>
                  </a:lnTo>
                  <a:lnTo>
                    <a:pt x="1115" y="118"/>
                  </a:lnTo>
                  <a:lnTo>
                    <a:pt x="1121" y="100"/>
                  </a:lnTo>
                  <a:lnTo>
                    <a:pt x="1121" y="100"/>
                  </a:lnTo>
                  <a:lnTo>
                    <a:pt x="1125" y="92"/>
                  </a:lnTo>
                  <a:lnTo>
                    <a:pt x="1129" y="86"/>
                  </a:lnTo>
                  <a:lnTo>
                    <a:pt x="1129" y="86"/>
                  </a:lnTo>
                  <a:lnTo>
                    <a:pt x="1133" y="82"/>
                  </a:lnTo>
                  <a:lnTo>
                    <a:pt x="1137" y="80"/>
                  </a:lnTo>
                  <a:lnTo>
                    <a:pt x="1137" y="80"/>
                  </a:lnTo>
                  <a:close/>
                  <a:moveTo>
                    <a:pt x="1155" y="16"/>
                  </a:moveTo>
                  <a:lnTo>
                    <a:pt x="1155" y="16"/>
                  </a:lnTo>
                  <a:lnTo>
                    <a:pt x="1145" y="18"/>
                  </a:lnTo>
                  <a:lnTo>
                    <a:pt x="1137" y="22"/>
                  </a:lnTo>
                  <a:lnTo>
                    <a:pt x="1137" y="22"/>
                  </a:lnTo>
                  <a:lnTo>
                    <a:pt x="1133" y="24"/>
                  </a:lnTo>
                  <a:lnTo>
                    <a:pt x="1131" y="30"/>
                  </a:lnTo>
                  <a:lnTo>
                    <a:pt x="1129" y="42"/>
                  </a:lnTo>
                  <a:lnTo>
                    <a:pt x="1129" y="42"/>
                  </a:lnTo>
                  <a:lnTo>
                    <a:pt x="1131" y="54"/>
                  </a:lnTo>
                  <a:lnTo>
                    <a:pt x="1133" y="60"/>
                  </a:lnTo>
                  <a:lnTo>
                    <a:pt x="1137" y="62"/>
                  </a:lnTo>
                  <a:lnTo>
                    <a:pt x="1137" y="62"/>
                  </a:lnTo>
                  <a:lnTo>
                    <a:pt x="1145" y="66"/>
                  </a:lnTo>
                  <a:lnTo>
                    <a:pt x="1155" y="68"/>
                  </a:lnTo>
                  <a:lnTo>
                    <a:pt x="1175" y="68"/>
                  </a:lnTo>
                  <a:lnTo>
                    <a:pt x="1175" y="16"/>
                  </a:lnTo>
                  <a:lnTo>
                    <a:pt x="1155" y="16"/>
                  </a:lnTo>
                  <a:close/>
                  <a:moveTo>
                    <a:pt x="1053" y="44"/>
                  </a:moveTo>
                  <a:lnTo>
                    <a:pt x="1051" y="44"/>
                  </a:lnTo>
                  <a:lnTo>
                    <a:pt x="1009" y="138"/>
                  </a:lnTo>
                  <a:lnTo>
                    <a:pt x="983" y="138"/>
                  </a:lnTo>
                  <a:lnTo>
                    <a:pt x="983" y="2"/>
                  </a:lnTo>
                  <a:lnTo>
                    <a:pt x="1007" y="2"/>
                  </a:lnTo>
                  <a:lnTo>
                    <a:pt x="1007" y="96"/>
                  </a:lnTo>
                  <a:lnTo>
                    <a:pt x="1009" y="96"/>
                  </a:lnTo>
                  <a:lnTo>
                    <a:pt x="1049" y="2"/>
                  </a:lnTo>
                  <a:lnTo>
                    <a:pt x="1077" y="2"/>
                  </a:lnTo>
                  <a:lnTo>
                    <a:pt x="1077" y="138"/>
                  </a:lnTo>
                  <a:lnTo>
                    <a:pt x="1053" y="138"/>
                  </a:lnTo>
                  <a:lnTo>
                    <a:pt x="1053" y="44"/>
                  </a:lnTo>
                  <a:close/>
                  <a:moveTo>
                    <a:pt x="877" y="138"/>
                  </a:moveTo>
                  <a:lnTo>
                    <a:pt x="853" y="138"/>
                  </a:lnTo>
                  <a:lnTo>
                    <a:pt x="853" y="2"/>
                  </a:lnTo>
                  <a:lnTo>
                    <a:pt x="877" y="2"/>
                  </a:lnTo>
                  <a:lnTo>
                    <a:pt x="877" y="62"/>
                  </a:lnTo>
                  <a:lnTo>
                    <a:pt x="921" y="62"/>
                  </a:lnTo>
                  <a:lnTo>
                    <a:pt x="921" y="2"/>
                  </a:lnTo>
                  <a:lnTo>
                    <a:pt x="947" y="2"/>
                  </a:lnTo>
                  <a:lnTo>
                    <a:pt x="947" y="138"/>
                  </a:lnTo>
                  <a:lnTo>
                    <a:pt x="921" y="138"/>
                  </a:lnTo>
                  <a:lnTo>
                    <a:pt x="921" y="78"/>
                  </a:lnTo>
                  <a:lnTo>
                    <a:pt x="877" y="78"/>
                  </a:lnTo>
                  <a:lnTo>
                    <a:pt x="877" y="138"/>
                  </a:lnTo>
                  <a:close/>
                  <a:moveTo>
                    <a:pt x="797" y="62"/>
                  </a:moveTo>
                  <a:lnTo>
                    <a:pt x="797" y="62"/>
                  </a:lnTo>
                  <a:lnTo>
                    <a:pt x="795" y="40"/>
                  </a:lnTo>
                  <a:lnTo>
                    <a:pt x="795" y="40"/>
                  </a:lnTo>
                  <a:lnTo>
                    <a:pt x="791" y="24"/>
                  </a:lnTo>
                  <a:lnTo>
                    <a:pt x="791" y="24"/>
                  </a:lnTo>
                  <a:lnTo>
                    <a:pt x="787" y="20"/>
                  </a:lnTo>
                  <a:lnTo>
                    <a:pt x="783" y="16"/>
                  </a:lnTo>
                  <a:lnTo>
                    <a:pt x="783" y="16"/>
                  </a:lnTo>
                  <a:lnTo>
                    <a:pt x="779" y="16"/>
                  </a:lnTo>
                  <a:lnTo>
                    <a:pt x="775" y="14"/>
                  </a:lnTo>
                  <a:lnTo>
                    <a:pt x="775" y="14"/>
                  </a:lnTo>
                  <a:lnTo>
                    <a:pt x="769" y="16"/>
                  </a:lnTo>
                  <a:lnTo>
                    <a:pt x="765" y="16"/>
                  </a:lnTo>
                  <a:lnTo>
                    <a:pt x="765" y="16"/>
                  </a:lnTo>
                  <a:lnTo>
                    <a:pt x="761" y="20"/>
                  </a:lnTo>
                  <a:lnTo>
                    <a:pt x="759" y="24"/>
                  </a:lnTo>
                  <a:lnTo>
                    <a:pt x="759" y="24"/>
                  </a:lnTo>
                  <a:lnTo>
                    <a:pt x="753" y="40"/>
                  </a:lnTo>
                  <a:lnTo>
                    <a:pt x="753" y="40"/>
                  </a:lnTo>
                  <a:lnTo>
                    <a:pt x="751" y="50"/>
                  </a:lnTo>
                  <a:lnTo>
                    <a:pt x="751" y="62"/>
                  </a:lnTo>
                  <a:lnTo>
                    <a:pt x="797" y="62"/>
                  </a:lnTo>
                  <a:close/>
                  <a:moveTo>
                    <a:pt x="823" y="78"/>
                  </a:moveTo>
                  <a:lnTo>
                    <a:pt x="751" y="78"/>
                  </a:lnTo>
                  <a:lnTo>
                    <a:pt x="751" y="78"/>
                  </a:lnTo>
                  <a:lnTo>
                    <a:pt x="751" y="92"/>
                  </a:lnTo>
                  <a:lnTo>
                    <a:pt x="753" y="102"/>
                  </a:lnTo>
                  <a:lnTo>
                    <a:pt x="753" y="102"/>
                  </a:lnTo>
                  <a:lnTo>
                    <a:pt x="757" y="110"/>
                  </a:lnTo>
                  <a:lnTo>
                    <a:pt x="759" y="116"/>
                  </a:lnTo>
                  <a:lnTo>
                    <a:pt x="759" y="116"/>
                  </a:lnTo>
                  <a:lnTo>
                    <a:pt x="765" y="120"/>
                  </a:lnTo>
                  <a:lnTo>
                    <a:pt x="771" y="122"/>
                  </a:lnTo>
                  <a:lnTo>
                    <a:pt x="771" y="122"/>
                  </a:lnTo>
                  <a:lnTo>
                    <a:pt x="779" y="124"/>
                  </a:lnTo>
                  <a:lnTo>
                    <a:pt x="789" y="126"/>
                  </a:lnTo>
                  <a:lnTo>
                    <a:pt x="817" y="126"/>
                  </a:lnTo>
                  <a:lnTo>
                    <a:pt x="817" y="136"/>
                  </a:lnTo>
                  <a:lnTo>
                    <a:pt x="817" y="136"/>
                  </a:lnTo>
                  <a:lnTo>
                    <a:pt x="801" y="140"/>
                  </a:lnTo>
                  <a:lnTo>
                    <a:pt x="801" y="140"/>
                  </a:lnTo>
                  <a:lnTo>
                    <a:pt x="783" y="142"/>
                  </a:lnTo>
                  <a:lnTo>
                    <a:pt x="783" y="142"/>
                  </a:lnTo>
                  <a:lnTo>
                    <a:pt x="769" y="140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47" y="134"/>
                  </a:lnTo>
                  <a:lnTo>
                    <a:pt x="739" y="126"/>
                  </a:lnTo>
                  <a:lnTo>
                    <a:pt x="739" y="126"/>
                  </a:lnTo>
                  <a:lnTo>
                    <a:pt x="733" y="118"/>
                  </a:lnTo>
                  <a:lnTo>
                    <a:pt x="729" y="104"/>
                  </a:lnTo>
                  <a:lnTo>
                    <a:pt x="729" y="104"/>
                  </a:lnTo>
                  <a:lnTo>
                    <a:pt x="727" y="90"/>
                  </a:lnTo>
                  <a:lnTo>
                    <a:pt x="727" y="70"/>
                  </a:lnTo>
                  <a:lnTo>
                    <a:pt x="727" y="70"/>
                  </a:lnTo>
                  <a:lnTo>
                    <a:pt x="727" y="52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33" y="24"/>
                  </a:lnTo>
                  <a:lnTo>
                    <a:pt x="739" y="14"/>
                  </a:lnTo>
                  <a:lnTo>
                    <a:pt x="739" y="14"/>
                  </a:lnTo>
                  <a:lnTo>
                    <a:pt x="745" y="8"/>
                  </a:lnTo>
                  <a:lnTo>
                    <a:pt x="753" y="2"/>
                  </a:lnTo>
                  <a:lnTo>
                    <a:pt x="753" y="2"/>
                  </a:lnTo>
                  <a:lnTo>
                    <a:pt x="763" y="0"/>
                  </a:lnTo>
                  <a:lnTo>
                    <a:pt x="775" y="0"/>
                  </a:lnTo>
                  <a:lnTo>
                    <a:pt x="775" y="0"/>
                  </a:lnTo>
                  <a:lnTo>
                    <a:pt x="785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803" y="8"/>
                  </a:lnTo>
                  <a:lnTo>
                    <a:pt x="811" y="14"/>
                  </a:lnTo>
                  <a:lnTo>
                    <a:pt x="811" y="14"/>
                  </a:lnTo>
                  <a:lnTo>
                    <a:pt x="815" y="24"/>
                  </a:lnTo>
                  <a:lnTo>
                    <a:pt x="819" y="36"/>
                  </a:lnTo>
                  <a:lnTo>
                    <a:pt x="819" y="36"/>
                  </a:lnTo>
                  <a:lnTo>
                    <a:pt x="821" y="52"/>
                  </a:lnTo>
                  <a:lnTo>
                    <a:pt x="823" y="70"/>
                  </a:lnTo>
                  <a:lnTo>
                    <a:pt x="823" y="78"/>
                  </a:lnTo>
                  <a:close/>
                  <a:moveTo>
                    <a:pt x="549" y="138"/>
                  </a:moveTo>
                  <a:lnTo>
                    <a:pt x="549" y="2"/>
                  </a:lnTo>
                  <a:lnTo>
                    <a:pt x="573" y="2"/>
                  </a:lnTo>
                  <a:lnTo>
                    <a:pt x="573" y="122"/>
                  </a:lnTo>
                  <a:lnTo>
                    <a:pt x="611" y="122"/>
                  </a:lnTo>
                  <a:lnTo>
                    <a:pt x="611" y="2"/>
                  </a:lnTo>
                  <a:lnTo>
                    <a:pt x="635" y="2"/>
                  </a:lnTo>
                  <a:lnTo>
                    <a:pt x="635" y="122"/>
                  </a:lnTo>
                  <a:lnTo>
                    <a:pt x="671" y="122"/>
                  </a:lnTo>
                  <a:lnTo>
                    <a:pt x="671" y="2"/>
                  </a:lnTo>
                  <a:lnTo>
                    <a:pt x="697" y="2"/>
                  </a:lnTo>
                  <a:lnTo>
                    <a:pt x="697" y="138"/>
                  </a:lnTo>
                  <a:lnTo>
                    <a:pt x="549" y="138"/>
                  </a:lnTo>
                  <a:close/>
                  <a:moveTo>
                    <a:pt x="429" y="52"/>
                  </a:moveTo>
                  <a:lnTo>
                    <a:pt x="429" y="52"/>
                  </a:lnTo>
                  <a:lnTo>
                    <a:pt x="445" y="54"/>
                  </a:lnTo>
                  <a:lnTo>
                    <a:pt x="445" y="54"/>
                  </a:lnTo>
                  <a:lnTo>
                    <a:pt x="453" y="58"/>
                  </a:lnTo>
                  <a:lnTo>
                    <a:pt x="459" y="62"/>
                  </a:lnTo>
                  <a:lnTo>
                    <a:pt x="459" y="62"/>
                  </a:lnTo>
                  <a:lnTo>
                    <a:pt x="463" y="68"/>
                  </a:lnTo>
                  <a:lnTo>
                    <a:pt x="467" y="76"/>
                  </a:lnTo>
                  <a:lnTo>
                    <a:pt x="467" y="76"/>
                  </a:lnTo>
                  <a:lnTo>
                    <a:pt x="469" y="86"/>
                  </a:lnTo>
                  <a:lnTo>
                    <a:pt x="469" y="98"/>
                  </a:lnTo>
                  <a:lnTo>
                    <a:pt x="469" y="98"/>
                  </a:lnTo>
                  <a:lnTo>
                    <a:pt x="469" y="110"/>
                  </a:lnTo>
                  <a:lnTo>
                    <a:pt x="467" y="120"/>
                  </a:lnTo>
                  <a:lnTo>
                    <a:pt x="467" y="120"/>
                  </a:lnTo>
                  <a:lnTo>
                    <a:pt x="463" y="128"/>
                  </a:lnTo>
                  <a:lnTo>
                    <a:pt x="457" y="134"/>
                  </a:lnTo>
                  <a:lnTo>
                    <a:pt x="457" y="134"/>
                  </a:lnTo>
                  <a:lnTo>
                    <a:pt x="451" y="138"/>
                  </a:lnTo>
                  <a:lnTo>
                    <a:pt x="443" y="140"/>
                  </a:lnTo>
                  <a:lnTo>
                    <a:pt x="443" y="140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398" y="140"/>
                  </a:lnTo>
                  <a:lnTo>
                    <a:pt x="398" y="140"/>
                  </a:lnTo>
                  <a:lnTo>
                    <a:pt x="378" y="136"/>
                  </a:lnTo>
                  <a:lnTo>
                    <a:pt x="378" y="2"/>
                  </a:lnTo>
                  <a:lnTo>
                    <a:pt x="402" y="2"/>
                  </a:lnTo>
                  <a:lnTo>
                    <a:pt x="402" y="56"/>
                  </a:lnTo>
                  <a:lnTo>
                    <a:pt x="402" y="56"/>
                  </a:lnTo>
                  <a:lnTo>
                    <a:pt x="416" y="54"/>
                  </a:lnTo>
                  <a:lnTo>
                    <a:pt x="416" y="54"/>
                  </a:lnTo>
                  <a:lnTo>
                    <a:pt x="429" y="52"/>
                  </a:lnTo>
                  <a:lnTo>
                    <a:pt x="429" y="52"/>
                  </a:lnTo>
                  <a:close/>
                  <a:moveTo>
                    <a:pt x="421" y="126"/>
                  </a:moveTo>
                  <a:lnTo>
                    <a:pt x="421" y="126"/>
                  </a:lnTo>
                  <a:lnTo>
                    <a:pt x="431" y="124"/>
                  </a:lnTo>
                  <a:lnTo>
                    <a:pt x="439" y="120"/>
                  </a:lnTo>
                  <a:lnTo>
                    <a:pt x="439" y="120"/>
                  </a:lnTo>
                  <a:lnTo>
                    <a:pt x="441" y="116"/>
                  </a:lnTo>
                  <a:lnTo>
                    <a:pt x="443" y="112"/>
                  </a:lnTo>
                  <a:lnTo>
                    <a:pt x="445" y="98"/>
                  </a:lnTo>
                  <a:lnTo>
                    <a:pt x="445" y="98"/>
                  </a:lnTo>
                  <a:lnTo>
                    <a:pt x="443" y="84"/>
                  </a:lnTo>
                  <a:lnTo>
                    <a:pt x="441" y="80"/>
                  </a:lnTo>
                  <a:lnTo>
                    <a:pt x="439" y="76"/>
                  </a:lnTo>
                  <a:lnTo>
                    <a:pt x="439" y="76"/>
                  </a:lnTo>
                  <a:lnTo>
                    <a:pt x="431" y="72"/>
                  </a:lnTo>
                  <a:lnTo>
                    <a:pt x="421" y="70"/>
                  </a:lnTo>
                  <a:lnTo>
                    <a:pt x="402" y="70"/>
                  </a:lnTo>
                  <a:lnTo>
                    <a:pt x="402" y="126"/>
                  </a:lnTo>
                  <a:lnTo>
                    <a:pt x="421" y="126"/>
                  </a:lnTo>
                  <a:close/>
                  <a:moveTo>
                    <a:pt x="513" y="2"/>
                  </a:moveTo>
                  <a:lnTo>
                    <a:pt x="513" y="138"/>
                  </a:lnTo>
                  <a:lnTo>
                    <a:pt x="489" y="138"/>
                  </a:lnTo>
                  <a:lnTo>
                    <a:pt x="489" y="2"/>
                  </a:lnTo>
                  <a:lnTo>
                    <a:pt x="513" y="2"/>
                  </a:lnTo>
                  <a:close/>
                  <a:moveTo>
                    <a:pt x="256" y="6"/>
                  </a:moveTo>
                  <a:lnTo>
                    <a:pt x="256" y="6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16" y="2"/>
                  </a:lnTo>
                  <a:lnTo>
                    <a:pt x="316" y="2"/>
                  </a:lnTo>
                  <a:lnTo>
                    <a:pt x="324" y="4"/>
                  </a:lnTo>
                  <a:lnTo>
                    <a:pt x="332" y="8"/>
                  </a:lnTo>
                  <a:lnTo>
                    <a:pt x="332" y="8"/>
                  </a:lnTo>
                  <a:lnTo>
                    <a:pt x="338" y="12"/>
                  </a:lnTo>
                  <a:lnTo>
                    <a:pt x="340" y="20"/>
                  </a:lnTo>
                  <a:lnTo>
                    <a:pt x="340" y="20"/>
                  </a:lnTo>
                  <a:lnTo>
                    <a:pt x="344" y="28"/>
                  </a:lnTo>
                  <a:lnTo>
                    <a:pt x="344" y="38"/>
                  </a:lnTo>
                  <a:lnTo>
                    <a:pt x="344" y="38"/>
                  </a:lnTo>
                  <a:lnTo>
                    <a:pt x="342" y="50"/>
                  </a:lnTo>
                  <a:lnTo>
                    <a:pt x="342" y="50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24" y="66"/>
                  </a:lnTo>
                  <a:lnTo>
                    <a:pt x="324" y="68"/>
                  </a:lnTo>
                  <a:lnTo>
                    <a:pt x="324" y="68"/>
                  </a:lnTo>
                  <a:lnTo>
                    <a:pt x="334" y="70"/>
                  </a:lnTo>
                  <a:lnTo>
                    <a:pt x="334" y="70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4" y="82"/>
                  </a:lnTo>
                  <a:lnTo>
                    <a:pt x="348" y="88"/>
                  </a:lnTo>
                  <a:lnTo>
                    <a:pt x="348" y="88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48" y="112"/>
                  </a:lnTo>
                  <a:lnTo>
                    <a:pt x="346" y="120"/>
                  </a:lnTo>
                  <a:lnTo>
                    <a:pt x="346" y="120"/>
                  </a:lnTo>
                  <a:lnTo>
                    <a:pt x="342" y="128"/>
                  </a:lnTo>
                  <a:lnTo>
                    <a:pt x="336" y="134"/>
                  </a:lnTo>
                  <a:lnTo>
                    <a:pt x="336" y="134"/>
                  </a:lnTo>
                  <a:lnTo>
                    <a:pt x="330" y="138"/>
                  </a:lnTo>
                  <a:lnTo>
                    <a:pt x="322" y="140"/>
                  </a:lnTo>
                  <a:lnTo>
                    <a:pt x="322" y="140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56" y="136"/>
                  </a:lnTo>
                  <a:lnTo>
                    <a:pt x="256" y="6"/>
                  </a:lnTo>
                  <a:close/>
                  <a:moveTo>
                    <a:pt x="280" y="16"/>
                  </a:moveTo>
                  <a:lnTo>
                    <a:pt x="280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306" y="58"/>
                  </a:lnTo>
                  <a:lnTo>
                    <a:pt x="312" y="54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20" y="38"/>
                  </a:lnTo>
                  <a:lnTo>
                    <a:pt x="320" y="38"/>
                  </a:lnTo>
                  <a:lnTo>
                    <a:pt x="318" y="28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06" y="18"/>
                  </a:lnTo>
                  <a:lnTo>
                    <a:pt x="296" y="16"/>
                  </a:lnTo>
                  <a:lnTo>
                    <a:pt x="280" y="16"/>
                  </a:lnTo>
                  <a:close/>
                  <a:moveTo>
                    <a:pt x="298" y="126"/>
                  </a:moveTo>
                  <a:lnTo>
                    <a:pt x="298" y="126"/>
                  </a:lnTo>
                  <a:lnTo>
                    <a:pt x="310" y="124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20" y="118"/>
                  </a:lnTo>
                  <a:lnTo>
                    <a:pt x="322" y="112"/>
                  </a:lnTo>
                  <a:lnTo>
                    <a:pt x="324" y="100"/>
                  </a:lnTo>
                  <a:lnTo>
                    <a:pt x="324" y="100"/>
                  </a:lnTo>
                  <a:lnTo>
                    <a:pt x="322" y="88"/>
                  </a:lnTo>
                  <a:lnTo>
                    <a:pt x="320" y="84"/>
                  </a:lnTo>
                  <a:lnTo>
                    <a:pt x="318" y="82"/>
                  </a:lnTo>
                  <a:lnTo>
                    <a:pt x="318" y="82"/>
                  </a:lnTo>
                  <a:lnTo>
                    <a:pt x="310" y="78"/>
                  </a:lnTo>
                  <a:lnTo>
                    <a:pt x="298" y="76"/>
                  </a:lnTo>
                  <a:lnTo>
                    <a:pt x="280" y="76"/>
                  </a:lnTo>
                  <a:lnTo>
                    <a:pt x="280" y="126"/>
                  </a:lnTo>
                  <a:lnTo>
                    <a:pt x="298" y="126"/>
                  </a:lnTo>
                  <a:close/>
                  <a:moveTo>
                    <a:pt x="224" y="70"/>
                  </a:moveTo>
                  <a:lnTo>
                    <a:pt x="224" y="70"/>
                  </a:lnTo>
                  <a:lnTo>
                    <a:pt x="224" y="90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18" y="116"/>
                  </a:lnTo>
                  <a:lnTo>
                    <a:pt x="212" y="126"/>
                  </a:lnTo>
                  <a:lnTo>
                    <a:pt x="212" y="126"/>
                  </a:lnTo>
                  <a:lnTo>
                    <a:pt x="204" y="134"/>
                  </a:lnTo>
                  <a:lnTo>
                    <a:pt x="196" y="138"/>
                  </a:lnTo>
                  <a:lnTo>
                    <a:pt x="196" y="138"/>
                  </a:lnTo>
                  <a:lnTo>
                    <a:pt x="186" y="140"/>
                  </a:lnTo>
                  <a:lnTo>
                    <a:pt x="174" y="142"/>
                  </a:lnTo>
                  <a:lnTo>
                    <a:pt x="174" y="142"/>
                  </a:lnTo>
                  <a:lnTo>
                    <a:pt x="162" y="140"/>
                  </a:lnTo>
                  <a:lnTo>
                    <a:pt x="152" y="138"/>
                  </a:lnTo>
                  <a:lnTo>
                    <a:pt x="152" y="138"/>
                  </a:lnTo>
                  <a:lnTo>
                    <a:pt x="144" y="134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2" y="116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4" y="90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4" y="52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32" y="2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44" y="8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62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6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204" y="8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8" y="24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4" y="52"/>
                  </a:lnTo>
                  <a:lnTo>
                    <a:pt x="224" y="70"/>
                  </a:lnTo>
                  <a:lnTo>
                    <a:pt x="224" y="70"/>
                  </a:lnTo>
                  <a:close/>
                  <a:moveTo>
                    <a:pt x="200" y="70"/>
                  </a:moveTo>
                  <a:lnTo>
                    <a:pt x="200" y="70"/>
                  </a:lnTo>
                  <a:lnTo>
                    <a:pt x="200" y="56"/>
                  </a:lnTo>
                  <a:lnTo>
                    <a:pt x="198" y="44"/>
                  </a:lnTo>
                  <a:lnTo>
                    <a:pt x="198" y="44"/>
                  </a:lnTo>
                  <a:lnTo>
                    <a:pt x="196" y="3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88" y="20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0" y="16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0" y="16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0" y="20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4" y="34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50" y="56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50" y="8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4" y="10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60" y="120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70" y="126"/>
                  </a:lnTo>
                  <a:lnTo>
                    <a:pt x="174" y="126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6"/>
                  </a:lnTo>
                  <a:lnTo>
                    <a:pt x="196" y="108"/>
                  </a:lnTo>
                  <a:lnTo>
                    <a:pt x="198" y="98"/>
                  </a:lnTo>
                  <a:lnTo>
                    <a:pt x="198" y="98"/>
                  </a:lnTo>
                  <a:lnTo>
                    <a:pt x="200" y="86"/>
                  </a:lnTo>
                  <a:lnTo>
                    <a:pt x="200" y="70"/>
                  </a:lnTo>
                  <a:lnTo>
                    <a:pt x="200" y="70"/>
                  </a:lnTo>
                  <a:close/>
                  <a:moveTo>
                    <a:pt x="24" y="138"/>
                  </a:moveTo>
                  <a:lnTo>
                    <a:pt x="0" y="138"/>
                  </a:lnTo>
                  <a:lnTo>
                    <a:pt x="0" y="2"/>
                  </a:lnTo>
                  <a:lnTo>
                    <a:pt x="94" y="2"/>
                  </a:lnTo>
                  <a:lnTo>
                    <a:pt x="94" y="138"/>
                  </a:lnTo>
                  <a:lnTo>
                    <a:pt x="70" y="138"/>
                  </a:lnTo>
                  <a:lnTo>
                    <a:pt x="70" y="20"/>
                  </a:lnTo>
                  <a:lnTo>
                    <a:pt x="24" y="20"/>
                  </a:lnTo>
                  <a:lnTo>
                    <a:pt x="24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34"/>
            <p:cNvSpPr>
              <a:spLocks noEditPoints="1"/>
            </p:cNvSpPr>
            <p:nvPr/>
          </p:nvSpPr>
          <p:spPr bwMode="auto">
            <a:xfrm>
              <a:off x="6575426" y="5278438"/>
              <a:ext cx="2014538" cy="323850"/>
            </a:xfrm>
            <a:custGeom>
              <a:avLst/>
              <a:gdLst>
                <a:gd name="T0" fmla="*/ 1269 w 1269"/>
                <a:gd name="T1" fmla="*/ 44 h 204"/>
                <a:gd name="T2" fmla="*/ 1101 w 1269"/>
                <a:gd name="T3" fmla="*/ 122 h 204"/>
                <a:gd name="T4" fmla="*/ 1047 w 1269"/>
                <a:gd name="T5" fmla="*/ 192 h 204"/>
                <a:gd name="T6" fmla="*/ 1045 w 1269"/>
                <a:gd name="T7" fmla="*/ 44 h 204"/>
                <a:gd name="T8" fmla="*/ 867 w 1269"/>
                <a:gd name="T9" fmla="*/ 148 h 204"/>
                <a:gd name="T10" fmla="*/ 871 w 1269"/>
                <a:gd name="T11" fmla="*/ 96 h 204"/>
                <a:gd name="T12" fmla="*/ 919 w 1269"/>
                <a:gd name="T13" fmla="*/ 80 h 204"/>
                <a:gd name="T14" fmla="*/ 871 w 1269"/>
                <a:gd name="T15" fmla="*/ 56 h 204"/>
                <a:gd name="T16" fmla="*/ 929 w 1269"/>
                <a:gd name="T17" fmla="*/ 50 h 204"/>
                <a:gd name="T18" fmla="*/ 919 w 1269"/>
                <a:gd name="T19" fmla="*/ 152 h 204"/>
                <a:gd name="T20" fmla="*/ 903 w 1269"/>
                <a:gd name="T21" fmla="*/ 102 h 204"/>
                <a:gd name="T22" fmla="*/ 889 w 1269"/>
                <a:gd name="T23" fmla="*/ 142 h 204"/>
                <a:gd name="T24" fmla="*/ 811 w 1269"/>
                <a:gd name="T25" fmla="*/ 98 h 204"/>
                <a:gd name="T26" fmla="*/ 839 w 1269"/>
                <a:gd name="T27" fmla="*/ 146 h 204"/>
                <a:gd name="T28" fmla="*/ 823 w 1269"/>
                <a:gd name="T29" fmla="*/ 156 h 204"/>
                <a:gd name="T30" fmla="*/ 785 w 1269"/>
                <a:gd name="T31" fmla="*/ 106 h 204"/>
                <a:gd name="T32" fmla="*/ 801 w 1269"/>
                <a:gd name="T33" fmla="*/ 88 h 204"/>
                <a:gd name="T34" fmla="*/ 835 w 1269"/>
                <a:gd name="T35" fmla="*/ 42 h 204"/>
                <a:gd name="T36" fmla="*/ 837 w 1269"/>
                <a:gd name="T37" fmla="*/ 56 h 204"/>
                <a:gd name="T38" fmla="*/ 715 w 1269"/>
                <a:gd name="T39" fmla="*/ 78 h 204"/>
                <a:gd name="T40" fmla="*/ 735 w 1269"/>
                <a:gd name="T41" fmla="*/ 158 h 204"/>
                <a:gd name="T42" fmla="*/ 543 w 1269"/>
                <a:gd name="T43" fmla="*/ 68 h 204"/>
                <a:gd name="T44" fmla="*/ 539 w 1269"/>
                <a:gd name="T45" fmla="*/ 130 h 204"/>
                <a:gd name="T46" fmla="*/ 583 w 1269"/>
                <a:gd name="T47" fmla="*/ 146 h 204"/>
                <a:gd name="T48" fmla="*/ 611 w 1269"/>
                <a:gd name="T49" fmla="*/ 112 h 204"/>
                <a:gd name="T50" fmla="*/ 595 w 1269"/>
                <a:gd name="T51" fmla="*/ 60 h 204"/>
                <a:gd name="T52" fmla="*/ 605 w 1269"/>
                <a:gd name="T53" fmla="*/ 48 h 204"/>
                <a:gd name="T54" fmla="*/ 629 w 1269"/>
                <a:gd name="T55" fmla="*/ 126 h 204"/>
                <a:gd name="T56" fmla="*/ 563 w 1269"/>
                <a:gd name="T57" fmla="*/ 160 h 204"/>
                <a:gd name="T58" fmla="*/ 515 w 1269"/>
                <a:gd name="T59" fmla="*/ 102 h 204"/>
                <a:gd name="T60" fmla="*/ 563 w 1269"/>
                <a:gd name="T61" fmla="*/ 44 h 204"/>
                <a:gd name="T62" fmla="*/ 468 w 1269"/>
                <a:gd name="T63" fmla="*/ 44 h 204"/>
                <a:gd name="T64" fmla="*/ 330 w 1269"/>
                <a:gd name="T65" fmla="*/ 122 h 204"/>
                <a:gd name="T66" fmla="*/ 294 w 1269"/>
                <a:gd name="T67" fmla="*/ 160 h 204"/>
                <a:gd name="T68" fmla="*/ 314 w 1269"/>
                <a:gd name="T69" fmla="*/ 44 h 204"/>
                <a:gd name="T70" fmla="*/ 200 w 1269"/>
                <a:gd name="T71" fmla="*/ 142 h 204"/>
                <a:gd name="T72" fmla="*/ 208 w 1269"/>
                <a:gd name="T73" fmla="*/ 96 h 204"/>
                <a:gd name="T74" fmla="*/ 256 w 1269"/>
                <a:gd name="T75" fmla="*/ 80 h 204"/>
                <a:gd name="T76" fmla="*/ 208 w 1269"/>
                <a:gd name="T77" fmla="*/ 46 h 204"/>
                <a:gd name="T78" fmla="*/ 266 w 1269"/>
                <a:gd name="T79" fmla="*/ 50 h 204"/>
                <a:gd name="T80" fmla="*/ 256 w 1269"/>
                <a:gd name="T81" fmla="*/ 152 h 204"/>
                <a:gd name="T82" fmla="*/ 232 w 1269"/>
                <a:gd name="T83" fmla="*/ 104 h 204"/>
                <a:gd name="T84" fmla="*/ 232 w 1269"/>
                <a:gd name="T85" fmla="*/ 146 h 204"/>
                <a:gd name="T86" fmla="*/ 118 w 1269"/>
                <a:gd name="T87" fmla="*/ 44 h 204"/>
                <a:gd name="T88" fmla="*/ 172 w 1269"/>
                <a:gd name="T89" fmla="*/ 58 h 204"/>
                <a:gd name="T90" fmla="*/ 164 w 1269"/>
                <a:gd name="T91" fmla="*/ 94 h 204"/>
                <a:gd name="T92" fmla="*/ 180 w 1269"/>
                <a:gd name="T93" fmla="*/ 126 h 204"/>
                <a:gd name="T94" fmla="*/ 156 w 1269"/>
                <a:gd name="T95" fmla="*/ 160 h 204"/>
                <a:gd name="T96" fmla="*/ 134 w 1269"/>
                <a:gd name="T97" fmla="*/ 92 h 204"/>
                <a:gd name="T98" fmla="*/ 142 w 1269"/>
                <a:gd name="T99" fmla="*/ 58 h 204"/>
                <a:gd name="T100" fmla="*/ 158 w 1269"/>
                <a:gd name="T101" fmla="*/ 126 h 204"/>
                <a:gd name="T102" fmla="*/ 46 w 1269"/>
                <a:gd name="T103" fmla="*/ 98 h 204"/>
                <a:gd name="T104" fmla="*/ 78 w 1269"/>
                <a:gd name="T105" fmla="*/ 148 h 204"/>
                <a:gd name="T106" fmla="*/ 56 w 1269"/>
                <a:gd name="T107" fmla="*/ 156 h 204"/>
                <a:gd name="T108" fmla="*/ 20 w 1269"/>
                <a:gd name="T109" fmla="*/ 158 h 204"/>
                <a:gd name="T110" fmla="*/ 38 w 1269"/>
                <a:gd name="T111" fmla="*/ 84 h 204"/>
                <a:gd name="T112" fmla="*/ 74 w 1269"/>
                <a:gd name="T113" fmla="*/ 42 h 204"/>
                <a:gd name="T114" fmla="*/ 68 w 1269"/>
                <a:gd name="T1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9" h="204">
                  <a:moveTo>
                    <a:pt x="1249" y="78"/>
                  </a:moveTo>
                  <a:lnTo>
                    <a:pt x="1247" y="78"/>
                  </a:lnTo>
                  <a:lnTo>
                    <a:pt x="1211" y="158"/>
                  </a:lnTo>
                  <a:lnTo>
                    <a:pt x="1189" y="158"/>
                  </a:lnTo>
                  <a:lnTo>
                    <a:pt x="1189" y="44"/>
                  </a:lnTo>
                  <a:lnTo>
                    <a:pt x="1209" y="44"/>
                  </a:lnTo>
                  <a:lnTo>
                    <a:pt x="1209" y="122"/>
                  </a:lnTo>
                  <a:lnTo>
                    <a:pt x="1211" y="122"/>
                  </a:lnTo>
                  <a:lnTo>
                    <a:pt x="1245" y="44"/>
                  </a:lnTo>
                  <a:lnTo>
                    <a:pt x="1269" y="44"/>
                  </a:lnTo>
                  <a:lnTo>
                    <a:pt x="1269" y="158"/>
                  </a:lnTo>
                  <a:lnTo>
                    <a:pt x="1249" y="158"/>
                  </a:lnTo>
                  <a:lnTo>
                    <a:pt x="1249" y="78"/>
                  </a:lnTo>
                  <a:close/>
                  <a:moveTo>
                    <a:pt x="1139" y="78"/>
                  </a:moveTo>
                  <a:lnTo>
                    <a:pt x="1137" y="78"/>
                  </a:lnTo>
                  <a:lnTo>
                    <a:pt x="1101" y="158"/>
                  </a:lnTo>
                  <a:lnTo>
                    <a:pt x="1079" y="158"/>
                  </a:lnTo>
                  <a:lnTo>
                    <a:pt x="1079" y="44"/>
                  </a:lnTo>
                  <a:lnTo>
                    <a:pt x="1101" y="44"/>
                  </a:lnTo>
                  <a:lnTo>
                    <a:pt x="1101" y="122"/>
                  </a:lnTo>
                  <a:lnTo>
                    <a:pt x="1101" y="122"/>
                  </a:lnTo>
                  <a:lnTo>
                    <a:pt x="1135" y="44"/>
                  </a:lnTo>
                  <a:lnTo>
                    <a:pt x="1159" y="44"/>
                  </a:lnTo>
                  <a:lnTo>
                    <a:pt x="1159" y="158"/>
                  </a:lnTo>
                  <a:lnTo>
                    <a:pt x="1139" y="158"/>
                  </a:lnTo>
                  <a:lnTo>
                    <a:pt x="1139" y="78"/>
                  </a:lnTo>
                  <a:close/>
                  <a:moveTo>
                    <a:pt x="1059" y="144"/>
                  </a:moveTo>
                  <a:lnTo>
                    <a:pt x="1059" y="192"/>
                  </a:lnTo>
                  <a:lnTo>
                    <a:pt x="1047" y="192"/>
                  </a:lnTo>
                  <a:lnTo>
                    <a:pt x="1047" y="192"/>
                  </a:lnTo>
                  <a:lnTo>
                    <a:pt x="1043" y="176"/>
                  </a:lnTo>
                  <a:lnTo>
                    <a:pt x="1043" y="176"/>
                  </a:lnTo>
                  <a:lnTo>
                    <a:pt x="1041" y="158"/>
                  </a:lnTo>
                  <a:lnTo>
                    <a:pt x="969" y="158"/>
                  </a:lnTo>
                  <a:lnTo>
                    <a:pt x="969" y="44"/>
                  </a:lnTo>
                  <a:lnTo>
                    <a:pt x="989" y="44"/>
                  </a:lnTo>
                  <a:lnTo>
                    <a:pt x="989" y="144"/>
                  </a:lnTo>
                  <a:lnTo>
                    <a:pt x="1025" y="144"/>
                  </a:lnTo>
                  <a:lnTo>
                    <a:pt x="1025" y="44"/>
                  </a:lnTo>
                  <a:lnTo>
                    <a:pt x="1045" y="44"/>
                  </a:lnTo>
                  <a:lnTo>
                    <a:pt x="1045" y="144"/>
                  </a:lnTo>
                  <a:lnTo>
                    <a:pt x="1059" y="144"/>
                  </a:lnTo>
                  <a:close/>
                  <a:moveTo>
                    <a:pt x="897" y="160"/>
                  </a:moveTo>
                  <a:lnTo>
                    <a:pt x="897" y="160"/>
                  </a:lnTo>
                  <a:lnTo>
                    <a:pt x="883" y="160"/>
                  </a:lnTo>
                  <a:lnTo>
                    <a:pt x="883" y="160"/>
                  </a:lnTo>
                  <a:lnTo>
                    <a:pt x="877" y="156"/>
                  </a:lnTo>
                  <a:lnTo>
                    <a:pt x="871" y="154"/>
                  </a:lnTo>
                  <a:lnTo>
                    <a:pt x="871" y="154"/>
                  </a:lnTo>
                  <a:lnTo>
                    <a:pt x="867" y="148"/>
                  </a:lnTo>
                  <a:lnTo>
                    <a:pt x="865" y="142"/>
                  </a:lnTo>
                  <a:lnTo>
                    <a:pt x="865" y="142"/>
                  </a:lnTo>
                  <a:lnTo>
                    <a:pt x="863" y="134"/>
                  </a:lnTo>
                  <a:lnTo>
                    <a:pt x="863" y="124"/>
                  </a:lnTo>
                  <a:lnTo>
                    <a:pt x="863" y="124"/>
                  </a:lnTo>
                  <a:lnTo>
                    <a:pt x="863" y="114"/>
                  </a:lnTo>
                  <a:lnTo>
                    <a:pt x="865" y="106"/>
                  </a:lnTo>
                  <a:lnTo>
                    <a:pt x="865" y="106"/>
                  </a:lnTo>
                  <a:lnTo>
                    <a:pt x="867" y="100"/>
                  </a:lnTo>
                  <a:lnTo>
                    <a:pt x="871" y="96"/>
                  </a:lnTo>
                  <a:lnTo>
                    <a:pt x="871" y="96"/>
                  </a:lnTo>
                  <a:lnTo>
                    <a:pt x="877" y="92"/>
                  </a:lnTo>
                  <a:lnTo>
                    <a:pt x="883" y="90"/>
                  </a:lnTo>
                  <a:lnTo>
                    <a:pt x="883" y="90"/>
                  </a:lnTo>
                  <a:lnTo>
                    <a:pt x="897" y="88"/>
                  </a:lnTo>
                  <a:lnTo>
                    <a:pt x="897" y="88"/>
                  </a:lnTo>
                  <a:lnTo>
                    <a:pt x="907" y="90"/>
                  </a:lnTo>
                  <a:lnTo>
                    <a:pt x="907" y="90"/>
                  </a:lnTo>
                  <a:lnTo>
                    <a:pt x="919" y="92"/>
                  </a:lnTo>
                  <a:lnTo>
                    <a:pt x="919" y="80"/>
                  </a:lnTo>
                  <a:lnTo>
                    <a:pt x="919" y="80"/>
                  </a:lnTo>
                  <a:lnTo>
                    <a:pt x="917" y="68"/>
                  </a:lnTo>
                  <a:lnTo>
                    <a:pt x="917" y="68"/>
                  </a:lnTo>
                  <a:lnTo>
                    <a:pt x="915" y="64"/>
                  </a:lnTo>
                  <a:lnTo>
                    <a:pt x="913" y="60"/>
                  </a:lnTo>
                  <a:lnTo>
                    <a:pt x="913" y="60"/>
                  </a:lnTo>
                  <a:lnTo>
                    <a:pt x="905" y="58"/>
                  </a:lnTo>
                  <a:lnTo>
                    <a:pt x="905" y="58"/>
                  </a:lnTo>
                  <a:lnTo>
                    <a:pt x="893" y="56"/>
                  </a:lnTo>
                  <a:lnTo>
                    <a:pt x="871" y="56"/>
                  </a:lnTo>
                  <a:lnTo>
                    <a:pt x="871" y="46"/>
                  </a:lnTo>
                  <a:lnTo>
                    <a:pt x="871" y="46"/>
                  </a:lnTo>
                  <a:lnTo>
                    <a:pt x="883" y="44"/>
                  </a:lnTo>
                  <a:lnTo>
                    <a:pt x="883" y="44"/>
                  </a:lnTo>
                  <a:lnTo>
                    <a:pt x="899" y="42"/>
                  </a:lnTo>
                  <a:lnTo>
                    <a:pt x="899" y="42"/>
                  </a:lnTo>
                  <a:lnTo>
                    <a:pt x="917" y="44"/>
                  </a:lnTo>
                  <a:lnTo>
                    <a:pt x="917" y="44"/>
                  </a:lnTo>
                  <a:lnTo>
                    <a:pt x="923" y="46"/>
                  </a:lnTo>
                  <a:lnTo>
                    <a:pt x="929" y="50"/>
                  </a:lnTo>
                  <a:lnTo>
                    <a:pt x="929" y="50"/>
                  </a:lnTo>
                  <a:lnTo>
                    <a:pt x="933" y="5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9" y="70"/>
                  </a:lnTo>
                  <a:lnTo>
                    <a:pt x="939" y="80"/>
                  </a:lnTo>
                  <a:lnTo>
                    <a:pt x="939" y="158"/>
                  </a:lnTo>
                  <a:lnTo>
                    <a:pt x="923" y="158"/>
                  </a:lnTo>
                  <a:lnTo>
                    <a:pt x="921" y="152"/>
                  </a:lnTo>
                  <a:lnTo>
                    <a:pt x="919" y="152"/>
                  </a:lnTo>
                  <a:lnTo>
                    <a:pt x="919" y="152"/>
                  </a:lnTo>
                  <a:lnTo>
                    <a:pt x="915" y="156"/>
                  </a:lnTo>
                  <a:lnTo>
                    <a:pt x="909" y="158"/>
                  </a:lnTo>
                  <a:lnTo>
                    <a:pt x="909" y="158"/>
                  </a:lnTo>
                  <a:lnTo>
                    <a:pt x="903" y="160"/>
                  </a:lnTo>
                  <a:lnTo>
                    <a:pt x="897" y="160"/>
                  </a:lnTo>
                  <a:lnTo>
                    <a:pt x="897" y="160"/>
                  </a:lnTo>
                  <a:close/>
                  <a:moveTo>
                    <a:pt x="919" y="102"/>
                  </a:moveTo>
                  <a:lnTo>
                    <a:pt x="903" y="102"/>
                  </a:lnTo>
                  <a:lnTo>
                    <a:pt x="903" y="102"/>
                  </a:lnTo>
                  <a:lnTo>
                    <a:pt x="895" y="104"/>
                  </a:lnTo>
                  <a:lnTo>
                    <a:pt x="889" y="106"/>
                  </a:lnTo>
                  <a:lnTo>
                    <a:pt x="889" y="106"/>
                  </a:lnTo>
                  <a:lnTo>
                    <a:pt x="883" y="114"/>
                  </a:lnTo>
                  <a:lnTo>
                    <a:pt x="883" y="124"/>
                  </a:lnTo>
                  <a:lnTo>
                    <a:pt x="883" y="124"/>
                  </a:lnTo>
                  <a:lnTo>
                    <a:pt x="883" y="136"/>
                  </a:lnTo>
                  <a:lnTo>
                    <a:pt x="883" y="136"/>
                  </a:lnTo>
                  <a:lnTo>
                    <a:pt x="889" y="142"/>
                  </a:lnTo>
                  <a:lnTo>
                    <a:pt x="889" y="142"/>
                  </a:lnTo>
                  <a:lnTo>
                    <a:pt x="895" y="146"/>
                  </a:lnTo>
                  <a:lnTo>
                    <a:pt x="895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911" y="146"/>
                  </a:lnTo>
                  <a:lnTo>
                    <a:pt x="911" y="146"/>
                  </a:lnTo>
                  <a:lnTo>
                    <a:pt x="919" y="142"/>
                  </a:lnTo>
                  <a:lnTo>
                    <a:pt x="919" y="102"/>
                  </a:lnTo>
                  <a:close/>
                  <a:moveTo>
                    <a:pt x="811" y="98"/>
                  </a:moveTo>
                  <a:lnTo>
                    <a:pt x="811" y="98"/>
                  </a:lnTo>
                  <a:lnTo>
                    <a:pt x="817" y="100"/>
                  </a:lnTo>
                  <a:lnTo>
                    <a:pt x="823" y="104"/>
                  </a:lnTo>
                  <a:lnTo>
                    <a:pt x="823" y="104"/>
                  </a:lnTo>
                  <a:lnTo>
                    <a:pt x="827" y="110"/>
                  </a:lnTo>
                  <a:lnTo>
                    <a:pt x="831" y="120"/>
                  </a:lnTo>
                  <a:lnTo>
                    <a:pt x="835" y="142"/>
                  </a:lnTo>
                  <a:lnTo>
                    <a:pt x="835" y="142"/>
                  </a:lnTo>
                  <a:lnTo>
                    <a:pt x="837" y="144"/>
                  </a:lnTo>
                  <a:lnTo>
                    <a:pt x="839" y="146"/>
                  </a:lnTo>
                  <a:lnTo>
                    <a:pt x="839" y="146"/>
                  </a:lnTo>
                  <a:lnTo>
                    <a:pt x="843" y="148"/>
                  </a:lnTo>
                  <a:lnTo>
                    <a:pt x="849" y="150"/>
                  </a:lnTo>
                  <a:lnTo>
                    <a:pt x="849" y="158"/>
                  </a:lnTo>
                  <a:lnTo>
                    <a:pt x="849" y="158"/>
                  </a:lnTo>
                  <a:lnTo>
                    <a:pt x="845" y="160"/>
                  </a:lnTo>
                  <a:lnTo>
                    <a:pt x="845" y="160"/>
                  </a:lnTo>
                  <a:lnTo>
                    <a:pt x="837" y="160"/>
                  </a:lnTo>
                  <a:lnTo>
                    <a:pt x="837" y="160"/>
                  </a:lnTo>
                  <a:lnTo>
                    <a:pt x="829" y="160"/>
                  </a:lnTo>
                  <a:lnTo>
                    <a:pt x="823" y="156"/>
                  </a:lnTo>
                  <a:lnTo>
                    <a:pt x="823" y="156"/>
                  </a:lnTo>
                  <a:lnTo>
                    <a:pt x="817" y="150"/>
                  </a:lnTo>
                  <a:lnTo>
                    <a:pt x="815" y="142"/>
                  </a:lnTo>
                  <a:lnTo>
                    <a:pt x="809" y="120"/>
                  </a:lnTo>
                  <a:lnTo>
                    <a:pt x="809" y="120"/>
                  </a:lnTo>
                  <a:lnTo>
                    <a:pt x="807" y="114"/>
                  </a:lnTo>
                  <a:lnTo>
                    <a:pt x="803" y="110"/>
                  </a:lnTo>
                  <a:lnTo>
                    <a:pt x="799" y="106"/>
                  </a:lnTo>
                  <a:lnTo>
                    <a:pt x="793" y="106"/>
                  </a:lnTo>
                  <a:lnTo>
                    <a:pt x="785" y="106"/>
                  </a:lnTo>
                  <a:lnTo>
                    <a:pt x="785" y="158"/>
                  </a:lnTo>
                  <a:lnTo>
                    <a:pt x="765" y="158"/>
                  </a:lnTo>
                  <a:lnTo>
                    <a:pt x="765" y="44"/>
                  </a:lnTo>
                  <a:lnTo>
                    <a:pt x="785" y="44"/>
                  </a:lnTo>
                  <a:lnTo>
                    <a:pt x="785" y="92"/>
                  </a:lnTo>
                  <a:lnTo>
                    <a:pt x="793" y="92"/>
                  </a:lnTo>
                  <a:lnTo>
                    <a:pt x="793" y="92"/>
                  </a:lnTo>
                  <a:lnTo>
                    <a:pt x="797" y="90"/>
                  </a:lnTo>
                  <a:lnTo>
                    <a:pt x="801" y="88"/>
                  </a:lnTo>
                  <a:lnTo>
                    <a:pt x="801" y="88"/>
                  </a:lnTo>
                  <a:lnTo>
                    <a:pt x="803" y="84"/>
                  </a:lnTo>
                  <a:lnTo>
                    <a:pt x="807" y="78"/>
                  </a:lnTo>
                  <a:lnTo>
                    <a:pt x="813" y="62"/>
                  </a:lnTo>
                  <a:lnTo>
                    <a:pt x="813" y="62"/>
                  </a:lnTo>
                  <a:lnTo>
                    <a:pt x="817" y="54"/>
                  </a:lnTo>
                  <a:lnTo>
                    <a:pt x="821" y="48"/>
                  </a:lnTo>
                  <a:lnTo>
                    <a:pt x="821" y="48"/>
                  </a:lnTo>
                  <a:lnTo>
                    <a:pt x="827" y="44"/>
                  </a:lnTo>
                  <a:lnTo>
                    <a:pt x="835" y="42"/>
                  </a:lnTo>
                  <a:lnTo>
                    <a:pt x="835" y="42"/>
                  </a:lnTo>
                  <a:lnTo>
                    <a:pt x="839" y="42"/>
                  </a:lnTo>
                  <a:lnTo>
                    <a:pt x="839" y="42"/>
                  </a:lnTo>
                  <a:lnTo>
                    <a:pt x="843" y="44"/>
                  </a:lnTo>
                  <a:lnTo>
                    <a:pt x="843" y="44"/>
                  </a:lnTo>
                  <a:lnTo>
                    <a:pt x="847" y="44"/>
                  </a:lnTo>
                  <a:lnTo>
                    <a:pt x="847" y="54"/>
                  </a:lnTo>
                  <a:lnTo>
                    <a:pt x="847" y="54"/>
                  </a:lnTo>
                  <a:lnTo>
                    <a:pt x="841" y="54"/>
                  </a:lnTo>
                  <a:lnTo>
                    <a:pt x="837" y="56"/>
                  </a:lnTo>
                  <a:lnTo>
                    <a:pt x="837" y="56"/>
                  </a:lnTo>
                  <a:lnTo>
                    <a:pt x="833" y="62"/>
                  </a:lnTo>
                  <a:lnTo>
                    <a:pt x="827" y="78"/>
                  </a:lnTo>
                  <a:lnTo>
                    <a:pt x="827" y="78"/>
                  </a:lnTo>
                  <a:lnTo>
                    <a:pt x="825" y="86"/>
                  </a:lnTo>
                  <a:lnTo>
                    <a:pt x="821" y="92"/>
                  </a:lnTo>
                  <a:lnTo>
                    <a:pt x="821" y="92"/>
                  </a:lnTo>
                  <a:lnTo>
                    <a:pt x="817" y="96"/>
                  </a:lnTo>
                  <a:lnTo>
                    <a:pt x="811" y="98"/>
                  </a:lnTo>
                  <a:lnTo>
                    <a:pt x="811" y="98"/>
                  </a:lnTo>
                  <a:close/>
                  <a:moveTo>
                    <a:pt x="715" y="78"/>
                  </a:moveTo>
                  <a:lnTo>
                    <a:pt x="715" y="78"/>
                  </a:lnTo>
                  <a:lnTo>
                    <a:pt x="679" y="158"/>
                  </a:lnTo>
                  <a:lnTo>
                    <a:pt x="657" y="158"/>
                  </a:lnTo>
                  <a:lnTo>
                    <a:pt x="657" y="44"/>
                  </a:lnTo>
                  <a:lnTo>
                    <a:pt x="677" y="44"/>
                  </a:lnTo>
                  <a:lnTo>
                    <a:pt x="677" y="122"/>
                  </a:lnTo>
                  <a:lnTo>
                    <a:pt x="679" y="122"/>
                  </a:lnTo>
                  <a:lnTo>
                    <a:pt x="713" y="44"/>
                  </a:lnTo>
                  <a:lnTo>
                    <a:pt x="735" y="44"/>
                  </a:lnTo>
                  <a:lnTo>
                    <a:pt x="735" y="158"/>
                  </a:lnTo>
                  <a:lnTo>
                    <a:pt x="715" y="158"/>
                  </a:lnTo>
                  <a:lnTo>
                    <a:pt x="715" y="78"/>
                  </a:lnTo>
                  <a:close/>
                  <a:moveTo>
                    <a:pt x="563" y="58"/>
                  </a:moveTo>
                  <a:lnTo>
                    <a:pt x="563" y="58"/>
                  </a:lnTo>
                  <a:lnTo>
                    <a:pt x="557" y="58"/>
                  </a:lnTo>
                  <a:lnTo>
                    <a:pt x="551" y="60"/>
                  </a:lnTo>
                  <a:lnTo>
                    <a:pt x="551" y="60"/>
                  </a:lnTo>
                  <a:lnTo>
                    <a:pt x="547" y="64"/>
                  </a:lnTo>
                  <a:lnTo>
                    <a:pt x="543" y="68"/>
                  </a:lnTo>
                  <a:lnTo>
                    <a:pt x="543" y="68"/>
                  </a:lnTo>
                  <a:lnTo>
                    <a:pt x="539" y="74"/>
                  </a:lnTo>
                  <a:lnTo>
                    <a:pt x="537" y="82"/>
                  </a:lnTo>
                  <a:lnTo>
                    <a:pt x="537" y="82"/>
                  </a:lnTo>
                  <a:lnTo>
                    <a:pt x="535" y="90"/>
                  </a:lnTo>
                  <a:lnTo>
                    <a:pt x="535" y="102"/>
                  </a:lnTo>
                  <a:lnTo>
                    <a:pt x="535" y="102"/>
                  </a:lnTo>
                  <a:lnTo>
                    <a:pt x="535" y="112"/>
                  </a:lnTo>
                  <a:lnTo>
                    <a:pt x="537" y="122"/>
                  </a:lnTo>
                  <a:lnTo>
                    <a:pt x="537" y="122"/>
                  </a:lnTo>
                  <a:lnTo>
                    <a:pt x="539" y="130"/>
                  </a:lnTo>
                  <a:lnTo>
                    <a:pt x="543" y="136"/>
                  </a:lnTo>
                  <a:lnTo>
                    <a:pt x="543" y="136"/>
                  </a:lnTo>
                  <a:lnTo>
                    <a:pt x="547" y="140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7" y="144"/>
                  </a:lnTo>
                  <a:lnTo>
                    <a:pt x="563" y="146"/>
                  </a:lnTo>
                  <a:lnTo>
                    <a:pt x="563" y="58"/>
                  </a:lnTo>
                  <a:close/>
                  <a:moveTo>
                    <a:pt x="583" y="146"/>
                  </a:moveTo>
                  <a:lnTo>
                    <a:pt x="583" y="146"/>
                  </a:lnTo>
                  <a:lnTo>
                    <a:pt x="589" y="144"/>
                  </a:lnTo>
                  <a:lnTo>
                    <a:pt x="595" y="142"/>
                  </a:lnTo>
                  <a:lnTo>
                    <a:pt x="595" y="142"/>
                  </a:lnTo>
                  <a:lnTo>
                    <a:pt x="601" y="140"/>
                  </a:lnTo>
                  <a:lnTo>
                    <a:pt x="605" y="136"/>
                  </a:lnTo>
                  <a:lnTo>
                    <a:pt x="605" y="136"/>
                  </a:lnTo>
                  <a:lnTo>
                    <a:pt x="607" y="130"/>
                  </a:lnTo>
                  <a:lnTo>
                    <a:pt x="611" y="122"/>
                  </a:lnTo>
                  <a:lnTo>
                    <a:pt x="611" y="122"/>
                  </a:lnTo>
                  <a:lnTo>
                    <a:pt x="611" y="112"/>
                  </a:lnTo>
                  <a:lnTo>
                    <a:pt x="613" y="102"/>
                  </a:lnTo>
                  <a:lnTo>
                    <a:pt x="613" y="102"/>
                  </a:lnTo>
                  <a:lnTo>
                    <a:pt x="611" y="90"/>
                  </a:lnTo>
                  <a:lnTo>
                    <a:pt x="611" y="82"/>
                  </a:lnTo>
                  <a:lnTo>
                    <a:pt x="611" y="82"/>
                  </a:lnTo>
                  <a:lnTo>
                    <a:pt x="607" y="74"/>
                  </a:lnTo>
                  <a:lnTo>
                    <a:pt x="605" y="68"/>
                  </a:lnTo>
                  <a:lnTo>
                    <a:pt x="605" y="68"/>
                  </a:lnTo>
                  <a:lnTo>
                    <a:pt x="601" y="64"/>
                  </a:lnTo>
                  <a:lnTo>
                    <a:pt x="595" y="60"/>
                  </a:lnTo>
                  <a:lnTo>
                    <a:pt x="595" y="60"/>
                  </a:lnTo>
                  <a:lnTo>
                    <a:pt x="589" y="58"/>
                  </a:lnTo>
                  <a:lnTo>
                    <a:pt x="583" y="58"/>
                  </a:lnTo>
                  <a:lnTo>
                    <a:pt x="583" y="146"/>
                  </a:lnTo>
                  <a:close/>
                  <a:moveTo>
                    <a:pt x="563" y="0"/>
                  </a:moveTo>
                  <a:lnTo>
                    <a:pt x="583" y="0"/>
                  </a:lnTo>
                  <a:lnTo>
                    <a:pt x="583" y="44"/>
                  </a:lnTo>
                  <a:lnTo>
                    <a:pt x="583" y="44"/>
                  </a:lnTo>
                  <a:lnTo>
                    <a:pt x="595" y="46"/>
                  </a:lnTo>
                  <a:lnTo>
                    <a:pt x="605" y="48"/>
                  </a:lnTo>
                  <a:lnTo>
                    <a:pt x="613" y="54"/>
                  </a:lnTo>
                  <a:lnTo>
                    <a:pt x="619" y="60"/>
                  </a:lnTo>
                  <a:lnTo>
                    <a:pt x="619" y="60"/>
                  </a:lnTo>
                  <a:lnTo>
                    <a:pt x="625" y="68"/>
                  </a:lnTo>
                  <a:lnTo>
                    <a:pt x="629" y="76"/>
                  </a:lnTo>
                  <a:lnTo>
                    <a:pt x="631" y="88"/>
                  </a:lnTo>
                  <a:lnTo>
                    <a:pt x="633" y="102"/>
                  </a:lnTo>
                  <a:lnTo>
                    <a:pt x="633" y="102"/>
                  </a:lnTo>
                  <a:lnTo>
                    <a:pt x="631" y="114"/>
                  </a:lnTo>
                  <a:lnTo>
                    <a:pt x="629" y="126"/>
                  </a:lnTo>
                  <a:lnTo>
                    <a:pt x="625" y="136"/>
                  </a:lnTo>
                  <a:lnTo>
                    <a:pt x="619" y="144"/>
                  </a:lnTo>
                  <a:lnTo>
                    <a:pt x="619" y="144"/>
                  </a:lnTo>
                  <a:lnTo>
                    <a:pt x="613" y="150"/>
                  </a:lnTo>
                  <a:lnTo>
                    <a:pt x="605" y="154"/>
                  </a:lnTo>
                  <a:lnTo>
                    <a:pt x="595" y="158"/>
                  </a:lnTo>
                  <a:lnTo>
                    <a:pt x="583" y="160"/>
                  </a:lnTo>
                  <a:lnTo>
                    <a:pt x="583" y="204"/>
                  </a:lnTo>
                  <a:lnTo>
                    <a:pt x="563" y="204"/>
                  </a:lnTo>
                  <a:lnTo>
                    <a:pt x="563" y="160"/>
                  </a:lnTo>
                  <a:lnTo>
                    <a:pt x="563" y="160"/>
                  </a:lnTo>
                  <a:lnTo>
                    <a:pt x="553" y="158"/>
                  </a:lnTo>
                  <a:lnTo>
                    <a:pt x="543" y="154"/>
                  </a:lnTo>
                  <a:lnTo>
                    <a:pt x="535" y="150"/>
                  </a:lnTo>
                  <a:lnTo>
                    <a:pt x="527" y="144"/>
                  </a:lnTo>
                  <a:lnTo>
                    <a:pt x="527" y="144"/>
                  </a:lnTo>
                  <a:lnTo>
                    <a:pt x="521" y="136"/>
                  </a:lnTo>
                  <a:lnTo>
                    <a:pt x="517" y="126"/>
                  </a:lnTo>
                  <a:lnTo>
                    <a:pt x="515" y="114"/>
                  </a:lnTo>
                  <a:lnTo>
                    <a:pt x="515" y="102"/>
                  </a:lnTo>
                  <a:lnTo>
                    <a:pt x="515" y="102"/>
                  </a:lnTo>
                  <a:lnTo>
                    <a:pt x="515" y="88"/>
                  </a:lnTo>
                  <a:lnTo>
                    <a:pt x="517" y="76"/>
                  </a:lnTo>
                  <a:lnTo>
                    <a:pt x="521" y="68"/>
                  </a:lnTo>
                  <a:lnTo>
                    <a:pt x="527" y="60"/>
                  </a:lnTo>
                  <a:lnTo>
                    <a:pt x="527" y="60"/>
                  </a:lnTo>
                  <a:lnTo>
                    <a:pt x="535" y="54"/>
                  </a:lnTo>
                  <a:lnTo>
                    <a:pt x="543" y="48"/>
                  </a:lnTo>
                  <a:lnTo>
                    <a:pt x="553" y="46"/>
                  </a:lnTo>
                  <a:lnTo>
                    <a:pt x="563" y="44"/>
                  </a:lnTo>
                  <a:lnTo>
                    <a:pt x="563" y="0"/>
                  </a:lnTo>
                  <a:close/>
                  <a:moveTo>
                    <a:pt x="472" y="78"/>
                  </a:moveTo>
                  <a:lnTo>
                    <a:pt x="470" y="78"/>
                  </a:lnTo>
                  <a:lnTo>
                    <a:pt x="434" y="158"/>
                  </a:lnTo>
                  <a:lnTo>
                    <a:pt x="412" y="158"/>
                  </a:lnTo>
                  <a:lnTo>
                    <a:pt x="412" y="44"/>
                  </a:lnTo>
                  <a:lnTo>
                    <a:pt x="432" y="44"/>
                  </a:lnTo>
                  <a:lnTo>
                    <a:pt x="432" y="122"/>
                  </a:lnTo>
                  <a:lnTo>
                    <a:pt x="434" y="122"/>
                  </a:lnTo>
                  <a:lnTo>
                    <a:pt x="468" y="44"/>
                  </a:lnTo>
                  <a:lnTo>
                    <a:pt x="491" y="44"/>
                  </a:lnTo>
                  <a:lnTo>
                    <a:pt x="491" y="158"/>
                  </a:lnTo>
                  <a:lnTo>
                    <a:pt x="472" y="158"/>
                  </a:lnTo>
                  <a:lnTo>
                    <a:pt x="472" y="78"/>
                  </a:lnTo>
                  <a:close/>
                  <a:moveTo>
                    <a:pt x="382" y="44"/>
                  </a:moveTo>
                  <a:lnTo>
                    <a:pt x="382" y="158"/>
                  </a:lnTo>
                  <a:lnTo>
                    <a:pt x="362" y="158"/>
                  </a:lnTo>
                  <a:lnTo>
                    <a:pt x="362" y="60"/>
                  </a:lnTo>
                  <a:lnTo>
                    <a:pt x="332" y="60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26" y="140"/>
                  </a:lnTo>
                  <a:lnTo>
                    <a:pt x="324" y="146"/>
                  </a:lnTo>
                  <a:lnTo>
                    <a:pt x="320" y="152"/>
                  </a:lnTo>
                  <a:lnTo>
                    <a:pt x="320" y="152"/>
                  </a:lnTo>
                  <a:lnTo>
                    <a:pt x="312" y="158"/>
                  </a:lnTo>
                  <a:lnTo>
                    <a:pt x="308" y="160"/>
                  </a:lnTo>
                  <a:lnTo>
                    <a:pt x="304" y="160"/>
                  </a:lnTo>
                  <a:lnTo>
                    <a:pt x="304" y="160"/>
                  </a:lnTo>
                  <a:lnTo>
                    <a:pt x="294" y="160"/>
                  </a:lnTo>
                  <a:lnTo>
                    <a:pt x="294" y="160"/>
                  </a:lnTo>
                  <a:lnTo>
                    <a:pt x="290" y="158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6" y="148"/>
                  </a:lnTo>
                  <a:lnTo>
                    <a:pt x="302" y="142"/>
                  </a:lnTo>
                  <a:lnTo>
                    <a:pt x="302" y="142"/>
                  </a:lnTo>
                  <a:lnTo>
                    <a:pt x="306" y="134"/>
                  </a:lnTo>
                  <a:lnTo>
                    <a:pt x="308" y="122"/>
                  </a:lnTo>
                  <a:lnTo>
                    <a:pt x="314" y="44"/>
                  </a:lnTo>
                  <a:lnTo>
                    <a:pt x="382" y="44"/>
                  </a:lnTo>
                  <a:close/>
                  <a:moveTo>
                    <a:pt x="232" y="160"/>
                  </a:moveTo>
                  <a:lnTo>
                    <a:pt x="232" y="160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12" y="156"/>
                  </a:lnTo>
                  <a:lnTo>
                    <a:pt x="208" y="154"/>
                  </a:lnTo>
                  <a:lnTo>
                    <a:pt x="208" y="154"/>
                  </a:lnTo>
                  <a:lnTo>
                    <a:pt x="204" y="148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0" y="134"/>
                  </a:lnTo>
                  <a:lnTo>
                    <a:pt x="198" y="124"/>
                  </a:lnTo>
                  <a:lnTo>
                    <a:pt x="198" y="124"/>
                  </a:lnTo>
                  <a:lnTo>
                    <a:pt x="200" y="114"/>
                  </a:lnTo>
                  <a:lnTo>
                    <a:pt x="200" y="106"/>
                  </a:lnTo>
                  <a:lnTo>
                    <a:pt x="200" y="106"/>
                  </a:lnTo>
                  <a:lnTo>
                    <a:pt x="204" y="100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12" y="92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56" y="92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4"/>
                  </a:lnTo>
                  <a:lnTo>
                    <a:pt x="248" y="60"/>
                  </a:lnTo>
                  <a:lnTo>
                    <a:pt x="248" y="60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0" y="56"/>
                  </a:lnTo>
                  <a:lnTo>
                    <a:pt x="208" y="56"/>
                  </a:lnTo>
                  <a:lnTo>
                    <a:pt x="208" y="46"/>
                  </a:lnTo>
                  <a:lnTo>
                    <a:pt x="208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60" y="46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70" y="54"/>
                  </a:lnTo>
                  <a:lnTo>
                    <a:pt x="274" y="62"/>
                  </a:lnTo>
                  <a:lnTo>
                    <a:pt x="274" y="62"/>
                  </a:lnTo>
                  <a:lnTo>
                    <a:pt x="276" y="70"/>
                  </a:lnTo>
                  <a:lnTo>
                    <a:pt x="276" y="80"/>
                  </a:lnTo>
                  <a:lnTo>
                    <a:pt x="276" y="158"/>
                  </a:lnTo>
                  <a:lnTo>
                    <a:pt x="258" y="158"/>
                  </a:lnTo>
                  <a:lnTo>
                    <a:pt x="258" y="152"/>
                  </a:lnTo>
                  <a:lnTo>
                    <a:pt x="256" y="152"/>
                  </a:lnTo>
                  <a:lnTo>
                    <a:pt x="256" y="152"/>
                  </a:lnTo>
                  <a:lnTo>
                    <a:pt x="252" y="156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0" y="160"/>
                  </a:lnTo>
                  <a:lnTo>
                    <a:pt x="232" y="160"/>
                  </a:lnTo>
                  <a:lnTo>
                    <a:pt x="232" y="160"/>
                  </a:lnTo>
                  <a:close/>
                  <a:moveTo>
                    <a:pt x="256" y="102"/>
                  </a:moveTo>
                  <a:lnTo>
                    <a:pt x="240" y="102"/>
                  </a:lnTo>
                  <a:lnTo>
                    <a:pt x="240" y="102"/>
                  </a:lnTo>
                  <a:lnTo>
                    <a:pt x="232" y="104"/>
                  </a:lnTo>
                  <a:lnTo>
                    <a:pt x="224" y="106"/>
                  </a:lnTo>
                  <a:lnTo>
                    <a:pt x="224" y="106"/>
                  </a:lnTo>
                  <a:lnTo>
                    <a:pt x="220" y="114"/>
                  </a:lnTo>
                  <a:lnTo>
                    <a:pt x="220" y="124"/>
                  </a:lnTo>
                  <a:lnTo>
                    <a:pt x="220" y="124"/>
                  </a:lnTo>
                  <a:lnTo>
                    <a:pt x="220" y="136"/>
                  </a:lnTo>
                  <a:lnTo>
                    <a:pt x="220" y="136"/>
                  </a:lnTo>
                  <a:lnTo>
                    <a:pt x="224" y="142"/>
                  </a:lnTo>
                  <a:lnTo>
                    <a:pt x="224" y="142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48" y="146"/>
                  </a:lnTo>
                  <a:lnTo>
                    <a:pt x="248" y="146"/>
                  </a:lnTo>
                  <a:lnTo>
                    <a:pt x="256" y="142"/>
                  </a:lnTo>
                  <a:lnTo>
                    <a:pt x="256" y="102"/>
                  </a:lnTo>
                  <a:close/>
                  <a:moveTo>
                    <a:pt x="100" y="46"/>
                  </a:moveTo>
                  <a:lnTo>
                    <a:pt x="100" y="46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34" y="42"/>
                  </a:lnTo>
                  <a:lnTo>
                    <a:pt x="134" y="42"/>
                  </a:lnTo>
                  <a:lnTo>
                    <a:pt x="152" y="44"/>
                  </a:lnTo>
                  <a:lnTo>
                    <a:pt x="152" y="44"/>
                  </a:lnTo>
                  <a:lnTo>
                    <a:pt x="160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70" y="54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74" y="66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74" y="84"/>
                  </a:lnTo>
                  <a:lnTo>
                    <a:pt x="174" y="84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66" y="102"/>
                  </a:lnTo>
                  <a:lnTo>
                    <a:pt x="166" y="102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78" y="116"/>
                  </a:lnTo>
                  <a:lnTo>
                    <a:pt x="178" y="116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78" y="136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4" y="150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2" y="156"/>
                  </a:lnTo>
                  <a:lnTo>
                    <a:pt x="156" y="160"/>
                  </a:lnTo>
                  <a:lnTo>
                    <a:pt x="156" y="160"/>
                  </a:lnTo>
                  <a:lnTo>
                    <a:pt x="138" y="160"/>
                  </a:lnTo>
                  <a:lnTo>
                    <a:pt x="13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00" y="156"/>
                  </a:lnTo>
                  <a:lnTo>
                    <a:pt x="100" y="46"/>
                  </a:lnTo>
                  <a:close/>
                  <a:moveTo>
                    <a:pt x="122" y="56"/>
                  </a:moveTo>
                  <a:lnTo>
                    <a:pt x="122" y="92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42" y="92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4" y="82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54" y="66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58"/>
                  </a:lnTo>
                  <a:lnTo>
                    <a:pt x="134" y="56"/>
                  </a:lnTo>
                  <a:lnTo>
                    <a:pt x="122" y="56"/>
                  </a:lnTo>
                  <a:close/>
                  <a:moveTo>
                    <a:pt x="138" y="146"/>
                  </a:moveTo>
                  <a:lnTo>
                    <a:pt x="138" y="146"/>
                  </a:lnTo>
                  <a:lnTo>
                    <a:pt x="146" y="146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58" y="13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16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46" y="108"/>
                  </a:lnTo>
                  <a:lnTo>
                    <a:pt x="138" y="106"/>
                  </a:lnTo>
                  <a:lnTo>
                    <a:pt x="122" y="106"/>
                  </a:lnTo>
                  <a:lnTo>
                    <a:pt x="122" y="146"/>
                  </a:lnTo>
                  <a:lnTo>
                    <a:pt x="138" y="146"/>
                  </a:lnTo>
                  <a:close/>
                  <a:moveTo>
                    <a:pt x="46" y="98"/>
                  </a:moveTo>
                  <a:lnTo>
                    <a:pt x="46" y="98"/>
                  </a:lnTo>
                  <a:lnTo>
                    <a:pt x="52" y="100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62" y="110"/>
                  </a:lnTo>
                  <a:lnTo>
                    <a:pt x="64" y="12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8" y="148"/>
                  </a:lnTo>
                  <a:lnTo>
                    <a:pt x="84" y="150"/>
                  </a:lnTo>
                  <a:lnTo>
                    <a:pt x="84" y="158"/>
                  </a:lnTo>
                  <a:lnTo>
                    <a:pt x="84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2" y="160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2" y="150"/>
                  </a:lnTo>
                  <a:lnTo>
                    <a:pt x="48" y="142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0" y="114"/>
                  </a:lnTo>
                  <a:lnTo>
                    <a:pt x="38" y="110"/>
                  </a:lnTo>
                  <a:lnTo>
                    <a:pt x="34" y="106"/>
                  </a:lnTo>
                  <a:lnTo>
                    <a:pt x="28" y="106"/>
                  </a:lnTo>
                  <a:lnTo>
                    <a:pt x="20" y="106"/>
                  </a:lnTo>
                  <a:lnTo>
                    <a:pt x="20" y="158"/>
                  </a:lnTo>
                  <a:lnTo>
                    <a:pt x="0" y="158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2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84"/>
                  </a:lnTo>
                  <a:lnTo>
                    <a:pt x="40" y="78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50" y="54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0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2" y="4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76" y="54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68" y="62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8" y="86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2" y="96"/>
                  </a:lnTo>
                  <a:lnTo>
                    <a:pt x="46" y="98"/>
                  </a:lnTo>
                  <a:lnTo>
                    <a:pt x="46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35"/>
            <p:cNvSpPr>
              <a:spLocks noEditPoints="1"/>
            </p:cNvSpPr>
            <p:nvPr/>
          </p:nvSpPr>
          <p:spPr bwMode="auto">
            <a:xfrm>
              <a:off x="3770313" y="5910263"/>
              <a:ext cx="1493838" cy="292100"/>
            </a:xfrm>
            <a:custGeom>
              <a:avLst/>
              <a:gdLst>
                <a:gd name="T0" fmla="*/ 929 w 941"/>
                <a:gd name="T1" fmla="*/ 46 h 184"/>
                <a:gd name="T2" fmla="*/ 933 w 941"/>
                <a:gd name="T3" fmla="*/ 84 h 184"/>
                <a:gd name="T4" fmla="*/ 939 w 941"/>
                <a:gd name="T5" fmla="*/ 106 h 184"/>
                <a:gd name="T6" fmla="*/ 927 w 941"/>
                <a:gd name="T7" fmla="*/ 144 h 184"/>
                <a:gd name="T8" fmla="*/ 889 w 941"/>
                <a:gd name="T9" fmla="*/ 86 h 184"/>
                <a:gd name="T10" fmla="*/ 915 w 941"/>
                <a:gd name="T11" fmla="*/ 56 h 184"/>
                <a:gd name="T12" fmla="*/ 921 w 941"/>
                <a:gd name="T13" fmla="*/ 124 h 184"/>
                <a:gd name="T14" fmla="*/ 903 w 941"/>
                <a:gd name="T15" fmla="*/ 134 h 184"/>
                <a:gd name="T16" fmla="*/ 823 w 941"/>
                <a:gd name="T17" fmla="*/ 144 h 184"/>
                <a:gd name="T18" fmla="*/ 777 w 941"/>
                <a:gd name="T19" fmla="*/ 134 h 184"/>
                <a:gd name="T20" fmla="*/ 773 w 941"/>
                <a:gd name="T21" fmla="*/ 60 h 184"/>
                <a:gd name="T22" fmla="*/ 823 w 941"/>
                <a:gd name="T23" fmla="*/ 44 h 184"/>
                <a:gd name="T24" fmla="*/ 843 w 941"/>
                <a:gd name="T25" fmla="*/ 94 h 184"/>
                <a:gd name="T26" fmla="*/ 807 w 941"/>
                <a:gd name="T27" fmla="*/ 52 h 184"/>
                <a:gd name="T28" fmla="*/ 787 w 941"/>
                <a:gd name="T29" fmla="*/ 94 h 184"/>
                <a:gd name="T30" fmla="*/ 807 w 941"/>
                <a:gd name="T31" fmla="*/ 136 h 184"/>
                <a:gd name="T32" fmla="*/ 825 w 941"/>
                <a:gd name="T33" fmla="*/ 94 h 184"/>
                <a:gd name="T34" fmla="*/ 745 w 941"/>
                <a:gd name="T35" fmla="*/ 134 h 184"/>
                <a:gd name="T36" fmla="*/ 735 w 941"/>
                <a:gd name="T37" fmla="*/ 146 h 184"/>
                <a:gd name="T38" fmla="*/ 705 w 941"/>
                <a:gd name="T39" fmla="*/ 98 h 184"/>
                <a:gd name="T40" fmla="*/ 711 w 941"/>
                <a:gd name="T41" fmla="*/ 82 h 184"/>
                <a:gd name="T42" fmla="*/ 741 w 941"/>
                <a:gd name="T43" fmla="*/ 40 h 184"/>
                <a:gd name="T44" fmla="*/ 743 w 941"/>
                <a:gd name="T45" fmla="*/ 52 h 184"/>
                <a:gd name="T46" fmla="*/ 721 w 941"/>
                <a:gd name="T47" fmla="*/ 90 h 184"/>
                <a:gd name="T48" fmla="*/ 648 w 941"/>
                <a:gd name="T49" fmla="*/ 42 h 184"/>
                <a:gd name="T50" fmla="*/ 528 w 941"/>
                <a:gd name="T51" fmla="*/ 42 h 184"/>
                <a:gd name="T52" fmla="*/ 428 w 941"/>
                <a:gd name="T53" fmla="*/ 144 h 184"/>
                <a:gd name="T54" fmla="*/ 368 w 941"/>
                <a:gd name="T55" fmla="*/ 118 h 184"/>
                <a:gd name="T56" fmla="*/ 324 w 941"/>
                <a:gd name="T57" fmla="*/ 146 h 184"/>
                <a:gd name="T58" fmla="*/ 294 w 941"/>
                <a:gd name="T59" fmla="*/ 94 h 184"/>
                <a:gd name="T60" fmla="*/ 316 w 941"/>
                <a:gd name="T61" fmla="*/ 44 h 184"/>
                <a:gd name="T62" fmla="*/ 364 w 941"/>
                <a:gd name="T63" fmla="*/ 60 h 184"/>
                <a:gd name="T64" fmla="*/ 346 w 941"/>
                <a:gd name="T65" fmla="*/ 60 h 184"/>
                <a:gd name="T66" fmla="*/ 318 w 941"/>
                <a:gd name="T67" fmla="*/ 60 h 184"/>
                <a:gd name="T68" fmla="*/ 318 w 941"/>
                <a:gd name="T69" fmla="*/ 126 h 184"/>
                <a:gd name="T70" fmla="*/ 346 w 941"/>
                <a:gd name="T71" fmla="*/ 126 h 184"/>
                <a:gd name="T72" fmla="*/ 218 w 941"/>
                <a:gd name="T73" fmla="*/ 128 h 184"/>
                <a:gd name="T74" fmla="*/ 246 w 941"/>
                <a:gd name="T75" fmla="*/ 128 h 184"/>
                <a:gd name="T76" fmla="*/ 238 w 941"/>
                <a:gd name="T77" fmla="*/ 60 h 184"/>
                <a:gd name="T78" fmla="*/ 222 w 941"/>
                <a:gd name="T79" fmla="*/ 48 h 184"/>
                <a:gd name="T80" fmla="*/ 266 w 941"/>
                <a:gd name="T81" fmla="*/ 64 h 184"/>
                <a:gd name="T82" fmla="*/ 260 w 941"/>
                <a:gd name="T83" fmla="*/ 136 h 184"/>
                <a:gd name="T84" fmla="*/ 216 w 941"/>
                <a:gd name="T85" fmla="*/ 144 h 184"/>
                <a:gd name="T86" fmla="*/ 196 w 941"/>
                <a:gd name="T87" fmla="*/ 62 h 184"/>
                <a:gd name="T88" fmla="*/ 232 w 941"/>
                <a:gd name="T89" fmla="*/ 2 h 184"/>
                <a:gd name="T90" fmla="*/ 230 w 941"/>
                <a:gd name="T91" fmla="*/ 18 h 184"/>
                <a:gd name="T92" fmla="*/ 126 w 941"/>
                <a:gd name="T93" fmla="*/ 146 h 184"/>
                <a:gd name="T94" fmla="*/ 96 w 941"/>
                <a:gd name="T95" fmla="*/ 114 h 184"/>
                <a:gd name="T96" fmla="*/ 114 w 941"/>
                <a:gd name="T97" fmla="*/ 84 h 184"/>
                <a:gd name="T98" fmla="*/ 144 w 941"/>
                <a:gd name="T99" fmla="*/ 60 h 184"/>
                <a:gd name="T100" fmla="*/ 116 w 941"/>
                <a:gd name="T101" fmla="*/ 42 h 184"/>
                <a:gd name="T102" fmla="*/ 164 w 941"/>
                <a:gd name="T103" fmla="*/ 58 h 184"/>
                <a:gd name="T104" fmla="*/ 138 w 941"/>
                <a:gd name="T105" fmla="*/ 144 h 184"/>
                <a:gd name="T106" fmla="*/ 114 w 941"/>
                <a:gd name="T107" fmla="*/ 114 h 184"/>
                <a:gd name="T108" fmla="*/ 140 w 941"/>
                <a:gd name="T109" fmla="*/ 132 h 184"/>
                <a:gd name="T110" fmla="*/ 42 w 941"/>
                <a:gd name="T111" fmla="*/ 132 h 184"/>
                <a:gd name="T112" fmla="*/ 54 w 941"/>
                <a:gd name="T113" fmla="*/ 74 h 184"/>
                <a:gd name="T114" fmla="*/ 20 w 941"/>
                <a:gd name="T115" fmla="*/ 56 h 184"/>
                <a:gd name="T116" fmla="*/ 54 w 941"/>
                <a:gd name="T117" fmla="*/ 44 h 184"/>
                <a:gd name="T118" fmla="*/ 72 w 941"/>
                <a:gd name="T119" fmla="*/ 108 h 184"/>
                <a:gd name="T120" fmla="*/ 40 w 941"/>
                <a:gd name="T121" fmla="*/ 146 h 184"/>
                <a:gd name="T122" fmla="*/ 18 w 941"/>
                <a:gd name="T123" fmla="*/ 4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184">
                  <a:moveTo>
                    <a:pt x="871" y="44"/>
                  </a:moveTo>
                  <a:lnTo>
                    <a:pt x="871" y="44"/>
                  </a:lnTo>
                  <a:lnTo>
                    <a:pt x="887" y="42"/>
                  </a:lnTo>
                  <a:lnTo>
                    <a:pt x="887" y="42"/>
                  </a:lnTo>
                  <a:lnTo>
                    <a:pt x="901" y="40"/>
                  </a:lnTo>
                  <a:lnTo>
                    <a:pt x="901" y="40"/>
                  </a:lnTo>
                  <a:lnTo>
                    <a:pt x="917" y="42"/>
                  </a:lnTo>
                  <a:lnTo>
                    <a:pt x="917" y="42"/>
                  </a:lnTo>
                  <a:lnTo>
                    <a:pt x="929" y="46"/>
                  </a:lnTo>
                  <a:lnTo>
                    <a:pt x="929" y="46"/>
                  </a:lnTo>
                  <a:lnTo>
                    <a:pt x="933" y="50"/>
                  </a:lnTo>
                  <a:lnTo>
                    <a:pt x="935" y="56"/>
                  </a:lnTo>
                  <a:lnTo>
                    <a:pt x="935" y="56"/>
                  </a:lnTo>
                  <a:lnTo>
                    <a:pt x="937" y="62"/>
                  </a:lnTo>
                  <a:lnTo>
                    <a:pt x="937" y="70"/>
                  </a:lnTo>
                  <a:lnTo>
                    <a:pt x="937" y="70"/>
                  </a:lnTo>
                  <a:lnTo>
                    <a:pt x="935" y="78"/>
                  </a:lnTo>
                  <a:lnTo>
                    <a:pt x="935" y="78"/>
                  </a:lnTo>
                  <a:lnTo>
                    <a:pt x="933" y="84"/>
                  </a:lnTo>
                  <a:lnTo>
                    <a:pt x="933" y="84"/>
                  </a:lnTo>
                  <a:lnTo>
                    <a:pt x="929" y="88"/>
                  </a:lnTo>
                  <a:lnTo>
                    <a:pt x="929" y="88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9" y="94"/>
                  </a:lnTo>
                  <a:lnTo>
                    <a:pt x="929" y="94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39" y="106"/>
                  </a:lnTo>
                  <a:lnTo>
                    <a:pt x="939" y="106"/>
                  </a:lnTo>
                  <a:lnTo>
                    <a:pt x="941" y="116"/>
                  </a:lnTo>
                  <a:lnTo>
                    <a:pt x="941" y="116"/>
                  </a:lnTo>
                  <a:lnTo>
                    <a:pt x="941" y="124"/>
                  </a:lnTo>
                  <a:lnTo>
                    <a:pt x="939" y="130"/>
                  </a:lnTo>
                  <a:lnTo>
                    <a:pt x="939" y="130"/>
                  </a:lnTo>
                  <a:lnTo>
                    <a:pt x="935" y="136"/>
                  </a:lnTo>
                  <a:lnTo>
                    <a:pt x="931" y="140"/>
                  </a:lnTo>
                  <a:lnTo>
                    <a:pt x="931" y="140"/>
                  </a:lnTo>
                  <a:lnTo>
                    <a:pt x="927" y="144"/>
                  </a:lnTo>
                  <a:lnTo>
                    <a:pt x="921" y="146"/>
                  </a:lnTo>
                  <a:lnTo>
                    <a:pt x="921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887" y="146"/>
                  </a:lnTo>
                  <a:lnTo>
                    <a:pt x="887" y="146"/>
                  </a:lnTo>
                  <a:lnTo>
                    <a:pt x="871" y="142"/>
                  </a:lnTo>
                  <a:lnTo>
                    <a:pt x="871" y="44"/>
                  </a:lnTo>
                  <a:close/>
                  <a:moveTo>
                    <a:pt x="889" y="52"/>
                  </a:moveTo>
                  <a:lnTo>
                    <a:pt x="889" y="86"/>
                  </a:lnTo>
                  <a:lnTo>
                    <a:pt x="901" y="86"/>
                  </a:lnTo>
                  <a:lnTo>
                    <a:pt x="901" y="86"/>
                  </a:lnTo>
                  <a:lnTo>
                    <a:pt x="909" y="84"/>
                  </a:lnTo>
                  <a:lnTo>
                    <a:pt x="915" y="82"/>
                  </a:lnTo>
                  <a:lnTo>
                    <a:pt x="915" y="82"/>
                  </a:lnTo>
                  <a:lnTo>
                    <a:pt x="917" y="76"/>
                  </a:lnTo>
                  <a:lnTo>
                    <a:pt x="919" y="70"/>
                  </a:lnTo>
                  <a:lnTo>
                    <a:pt x="919" y="70"/>
                  </a:lnTo>
                  <a:lnTo>
                    <a:pt x="917" y="62"/>
                  </a:lnTo>
                  <a:lnTo>
                    <a:pt x="915" y="56"/>
                  </a:lnTo>
                  <a:lnTo>
                    <a:pt x="915" y="56"/>
                  </a:lnTo>
                  <a:lnTo>
                    <a:pt x="909" y="54"/>
                  </a:lnTo>
                  <a:lnTo>
                    <a:pt x="901" y="52"/>
                  </a:lnTo>
                  <a:lnTo>
                    <a:pt x="889" y="52"/>
                  </a:lnTo>
                  <a:close/>
                  <a:moveTo>
                    <a:pt x="903" y="134"/>
                  </a:moveTo>
                  <a:lnTo>
                    <a:pt x="903" y="134"/>
                  </a:lnTo>
                  <a:lnTo>
                    <a:pt x="911" y="134"/>
                  </a:lnTo>
                  <a:lnTo>
                    <a:pt x="917" y="130"/>
                  </a:lnTo>
                  <a:lnTo>
                    <a:pt x="917" y="130"/>
                  </a:lnTo>
                  <a:lnTo>
                    <a:pt x="921" y="124"/>
                  </a:lnTo>
                  <a:lnTo>
                    <a:pt x="923" y="116"/>
                  </a:lnTo>
                  <a:lnTo>
                    <a:pt x="923" y="116"/>
                  </a:lnTo>
                  <a:lnTo>
                    <a:pt x="921" y="106"/>
                  </a:lnTo>
                  <a:lnTo>
                    <a:pt x="917" y="102"/>
                  </a:lnTo>
                  <a:lnTo>
                    <a:pt x="917" y="102"/>
                  </a:lnTo>
                  <a:lnTo>
                    <a:pt x="911" y="98"/>
                  </a:lnTo>
                  <a:lnTo>
                    <a:pt x="903" y="98"/>
                  </a:lnTo>
                  <a:lnTo>
                    <a:pt x="889" y="98"/>
                  </a:lnTo>
                  <a:lnTo>
                    <a:pt x="889" y="134"/>
                  </a:lnTo>
                  <a:lnTo>
                    <a:pt x="903" y="134"/>
                  </a:lnTo>
                  <a:close/>
                  <a:moveTo>
                    <a:pt x="843" y="94"/>
                  </a:moveTo>
                  <a:lnTo>
                    <a:pt x="843" y="94"/>
                  </a:lnTo>
                  <a:lnTo>
                    <a:pt x="843" y="108"/>
                  </a:lnTo>
                  <a:lnTo>
                    <a:pt x="841" y="118"/>
                  </a:lnTo>
                  <a:lnTo>
                    <a:pt x="841" y="118"/>
                  </a:lnTo>
                  <a:lnTo>
                    <a:pt x="839" y="128"/>
                  </a:lnTo>
                  <a:lnTo>
                    <a:pt x="833" y="134"/>
                  </a:lnTo>
                  <a:lnTo>
                    <a:pt x="833" y="134"/>
                  </a:lnTo>
                  <a:lnTo>
                    <a:pt x="829" y="140"/>
                  </a:lnTo>
                  <a:lnTo>
                    <a:pt x="823" y="144"/>
                  </a:lnTo>
                  <a:lnTo>
                    <a:pt x="823" y="144"/>
                  </a:lnTo>
                  <a:lnTo>
                    <a:pt x="815" y="146"/>
                  </a:lnTo>
                  <a:lnTo>
                    <a:pt x="807" y="146"/>
                  </a:lnTo>
                  <a:lnTo>
                    <a:pt x="807" y="146"/>
                  </a:lnTo>
                  <a:lnTo>
                    <a:pt x="797" y="146"/>
                  </a:lnTo>
                  <a:lnTo>
                    <a:pt x="789" y="144"/>
                  </a:lnTo>
                  <a:lnTo>
                    <a:pt x="789" y="144"/>
                  </a:lnTo>
                  <a:lnTo>
                    <a:pt x="783" y="140"/>
                  </a:lnTo>
                  <a:lnTo>
                    <a:pt x="777" y="134"/>
                  </a:lnTo>
                  <a:lnTo>
                    <a:pt x="777" y="134"/>
                  </a:lnTo>
                  <a:lnTo>
                    <a:pt x="773" y="128"/>
                  </a:lnTo>
                  <a:lnTo>
                    <a:pt x="771" y="118"/>
                  </a:lnTo>
                  <a:lnTo>
                    <a:pt x="771" y="118"/>
                  </a:lnTo>
                  <a:lnTo>
                    <a:pt x="769" y="108"/>
                  </a:lnTo>
                  <a:lnTo>
                    <a:pt x="769" y="94"/>
                  </a:lnTo>
                  <a:lnTo>
                    <a:pt x="769" y="94"/>
                  </a:lnTo>
                  <a:lnTo>
                    <a:pt x="769" y="80"/>
                  </a:lnTo>
                  <a:lnTo>
                    <a:pt x="771" y="68"/>
                  </a:lnTo>
                  <a:lnTo>
                    <a:pt x="771" y="68"/>
                  </a:lnTo>
                  <a:lnTo>
                    <a:pt x="773" y="60"/>
                  </a:lnTo>
                  <a:lnTo>
                    <a:pt x="777" y="52"/>
                  </a:lnTo>
                  <a:lnTo>
                    <a:pt x="777" y="52"/>
                  </a:lnTo>
                  <a:lnTo>
                    <a:pt x="783" y="46"/>
                  </a:lnTo>
                  <a:lnTo>
                    <a:pt x="789" y="44"/>
                  </a:lnTo>
                  <a:lnTo>
                    <a:pt x="789" y="44"/>
                  </a:lnTo>
                  <a:lnTo>
                    <a:pt x="797" y="42"/>
                  </a:lnTo>
                  <a:lnTo>
                    <a:pt x="807" y="40"/>
                  </a:lnTo>
                  <a:lnTo>
                    <a:pt x="807" y="40"/>
                  </a:lnTo>
                  <a:lnTo>
                    <a:pt x="815" y="42"/>
                  </a:lnTo>
                  <a:lnTo>
                    <a:pt x="823" y="44"/>
                  </a:lnTo>
                  <a:lnTo>
                    <a:pt x="823" y="44"/>
                  </a:lnTo>
                  <a:lnTo>
                    <a:pt x="829" y="46"/>
                  </a:lnTo>
                  <a:lnTo>
                    <a:pt x="833" y="52"/>
                  </a:lnTo>
                  <a:lnTo>
                    <a:pt x="833" y="52"/>
                  </a:lnTo>
                  <a:lnTo>
                    <a:pt x="839" y="60"/>
                  </a:lnTo>
                  <a:lnTo>
                    <a:pt x="841" y="68"/>
                  </a:lnTo>
                  <a:lnTo>
                    <a:pt x="841" y="68"/>
                  </a:lnTo>
                  <a:lnTo>
                    <a:pt x="843" y="80"/>
                  </a:lnTo>
                  <a:lnTo>
                    <a:pt x="843" y="94"/>
                  </a:lnTo>
                  <a:lnTo>
                    <a:pt x="843" y="94"/>
                  </a:lnTo>
                  <a:close/>
                  <a:moveTo>
                    <a:pt x="825" y="94"/>
                  </a:moveTo>
                  <a:lnTo>
                    <a:pt x="825" y="94"/>
                  </a:lnTo>
                  <a:lnTo>
                    <a:pt x="823" y="74"/>
                  </a:lnTo>
                  <a:lnTo>
                    <a:pt x="823" y="74"/>
                  </a:lnTo>
                  <a:lnTo>
                    <a:pt x="819" y="60"/>
                  </a:lnTo>
                  <a:lnTo>
                    <a:pt x="819" y="60"/>
                  </a:lnTo>
                  <a:lnTo>
                    <a:pt x="817" y="56"/>
                  </a:lnTo>
                  <a:lnTo>
                    <a:pt x="813" y="54"/>
                  </a:lnTo>
                  <a:lnTo>
                    <a:pt x="813" y="54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799" y="54"/>
                  </a:lnTo>
                  <a:lnTo>
                    <a:pt x="799" y="54"/>
                  </a:lnTo>
                  <a:lnTo>
                    <a:pt x="795" y="56"/>
                  </a:lnTo>
                  <a:lnTo>
                    <a:pt x="793" y="60"/>
                  </a:lnTo>
                  <a:lnTo>
                    <a:pt x="793" y="60"/>
                  </a:lnTo>
                  <a:lnTo>
                    <a:pt x="791" y="66"/>
                  </a:lnTo>
                  <a:lnTo>
                    <a:pt x="789" y="74"/>
                  </a:lnTo>
                  <a:lnTo>
                    <a:pt x="789" y="74"/>
                  </a:lnTo>
                  <a:lnTo>
                    <a:pt x="787" y="94"/>
                  </a:lnTo>
                  <a:lnTo>
                    <a:pt x="787" y="94"/>
                  </a:lnTo>
                  <a:lnTo>
                    <a:pt x="789" y="114"/>
                  </a:lnTo>
                  <a:lnTo>
                    <a:pt x="789" y="114"/>
                  </a:lnTo>
                  <a:lnTo>
                    <a:pt x="791" y="120"/>
                  </a:lnTo>
                  <a:lnTo>
                    <a:pt x="793" y="126"/>
                  </a:lnTo>
                  <a:lnTo>
                    <a:pt x="793" y="126"/>
                  </a:lnTo>
                  <a:lnTo>
                    <a:pt x="795" y="130"/>
                  </a:lnTo>
                  <a:lnTo>
                    <a:pt x="799" y="134"/>
                  </a:lnTo>
                  <a:lnTo>
                    <a:pt x="799" y="134"/>
                  </a:lnTo>
                  <a:lnTo>
                    <a:pt x="807" y="136"/>
                  </a:lnTo>
                  <a:lnTo>
                    <a:pt x="807" y="136"/>
                  </a:lnTo>
                  <a:lnTo>
                    <a:pt x="813" y="134"/>
                  </a:lnTo>
                  <a:lnTo>
                    <a:pt x="813" y="134"/>
                  </a:lnTo>
                  <a:lnTo>
                    <a:pt x="817" y="130"/>
                  </a:lnTo>
                  <a:lnTo>
                    <a:pt x="819" y="126"/>
                  </a:lnTo>
                  <a:lnTo>
                    <a:pt x="819" y="126"/>
                  </a:lnTo>
                  <a:lnTo>
                    <a:pt x="823" y="114"/>
                  </a:lnTo>
                  <a:lnTo>
                    <a:pt x="823" y="114"/>
                  </a:lnTo>
                  <a:lnTo>
                    <a:pt x="825" y="94"/>
                  </a:lnTo>
                  <a:lnTo>
                    <a:pt x="825" y="94"/>
                  </a:lnTo>
                  <a:close/>
                  <a:moveTo>
                    <a:pt x="721" y="90"/>
                  </a:moveTo>
                  <a:lnTo>
                    <a:pt x="721" y="90"/>
                  </a:lnTo>
                  <a:lnTo>
                    <a:pt x="725" y="92"/>
                  </a:lnTo>
                  <a:lnTo>
                    <a:pt x="731" y="96"/>
                  </a:lnTo>
                  <a:lnTo>
                    <a:pt x="731" y="96"/>
                  </a:lnTo>
                  <a:lnTo>
                    <a:pt x="733" y="102"/>
                  </a:lnTo>
                  <a:lnTo>
                    <a:pt x="737" y="110"/>
                  </a:lnTo>
                  <a:lnTo>
                    <a:pt x="741" y="130"/>
                  </a:lnTo>
                  <a:lnTo>
                    <a:pt x="741" y="130"/>
                  </a:lnTo>
                  <a:lnTo>
                    <a:pt x="745" y="134"/>
                  </a:lnTo>
                  <a:lnTo>
                    <a:pt x="745" y="134"/>
                  </a:lnTo>
                  <a:lnTo>
                    <a:pt x="749" y="136"/>
                  </a:lnTo>
                  <a:lnTo>
                    <a:pt x="755" y="136"/>
                  </a:lnTo>
                  <a:lnTo>
                    <a:pt x="755" y="144"/>
                  </a:lnTo>
                  <a:lnTo>
                    <a:pt x="755" y="144"/>
                  </a:lnTo>
                  <a:lnTo>
                    <a:pt x="751" y="146"/>
                  </a:lnTo>
                  <a:lnTo>
                    <a:pt x="751" y="146"/>
                  </a:lnTo>
                  <a:lnTo>
                    <a:pt x="743" y="146"/>
                  </a:lnTo>
                  <a:lnTo>
                    <a:pt x="743" y="146"/>
                  </a:lnTo>
                  <a:lnTo>
                    <a:pt x="735" y="146"/>
                  </a:lnTo>
                  <a:lnTo>
                    <a:pt x="729" y="142"/>
                  </a:lnTo>
                  <a:lnTo>
                    <a:pt x="729" y="142"/>
                  </a:lnTo>
                  <a:lnTo>
                    <a:pt x="725" y="136"/>
                  </a:lnTo>
                  <a:lnTo>
                    <a:pt x="723" y="130"/>
                  </a:lnTo>
                  <a:lnTo>
                    <a:pt x="717" y="110"/>
                  </a:lnTo>
                  <a:lnTo>
                    <a:pt x="717" y="110"/>
                  </a:lnTo>
                  <a:lnTo>
                    <a:pt x="715" y="104"/>
                  </a:lnTo>
                  <a:lnTo>
                    <a:pt x="713" y="100"/>
                  </a:lnTo>
                  <a:lnTo>
                    <a:pt x="709" y="98"/>
                  </a:lnTo>
                  <a:lnTo>
                    <a:pt x="705" y="98"/>
                  </a:lnTo>
                  <a:lnTo>
                    <a:pt x="697" y="98"/>
                  </a:lnTo>
                  <a:lnTo>
                    <a:pt x="697" y="144"/>
                  </a:lnTo>
                  <a:lnTo>
                    <a:pt x="679" y="144"/>
                  </a:lnTo>
                  <a:lnTo>
                    <a:pt x="679" y="42"/>
                  </a:lnTo>
                  <a:lnTo>
                    <a:pt x="697" y="42"/>
                  </a:lnTo>
                  <a:lnTo>
                    <a:pt x="697" y="84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7" y="84"/>
                  </a:lnTo>
                  <a:lnTo>
                    <a:pt x="711" y="82"/>
                  </a:lnTo>
                  <a:lnTo>
                    <a:pt x="711" y="82"/>
                  </a:lnTo>
                  <a:lnTo>
                    <a:pt x="713" y="78"/>
                  </a:lnTo>
                  <a:lnTo>
                    <a:pt x="715" y="72"/>
                  </a:lnTo>
                  <a:lnTo>
                    <a:pt x="721" y="58"/>
                  </a:lnTo>
                  <a:lnTo>
                    <a:pt x="721" y="58"/>
                  </a:lnTo>
                  <a:lnTo>
                    <a:pt x="725" y="50"/>
                  </a:lnTo>
                  <a:lnTo>
                    <a:pt x="729" y="44"/>
                  </a:lnTo>
                  <a:lnTo>
                    <a:pt x="729" y="44"/>
                  </a:lnTo>
                  <a:lnTo>
                    <a:pt x="733" y="42"/>
                  </a:lnTo>
                  <a:lnTo>
                    <a:pt x="741" y="40"/>
                  </a:lnTo>
                  <a:lnTo>
                    <a:pt x="741" y="40"/>
                  </a:lnTo>
                  <a:lnTo>
                    <a:pt x="745" y="40"/>
                  </a:lnTo>
                  <a:lnTo>
                    <a:pt x="745" y="40"/>
                  </a:lnTo>
                  <a:lnTo>
                    <a:pt x="749" y="42"/>
                  </a:lnTo>
                  <a:lnTo>
                    <a:pt x="749" y="42"/>
                  </a:lnTo>
                  <a:lnTo>
                    <a:pt x="753" y="42"/>
                  </a:lnTo>
                  <a:lnTo>
                    <a:pt x="753" y="50"/>
                  </a:lnTo>
                  <a:lnTo>
                    <a:pt x="753" y="50"/>
                  </a:lnTo>
                  <a:lnTo>
                    <a:pt x="747" y="52"/>
                  </a:lnTo>
                  <a:lnTo>
                    <a:pt x="743" y="52"/>
                  </a:lnTo>
                  <a:lnTo>
                    <a:pt x="743" y="52"/>
                  </a:lnTo>
                  <a:lnTo>
                    <a:pt x="741" y="58"/>
                  </a:lnTo>
                  <a:lnTo>
                    <a:pt x="735" y="72"/>
                  </a:lnTo>
                  <a:lnTo>
                    <a:pt x="735" y="72"/>
                  </a:lnTo>
                  <a:lnTo>
                    <a:pt x="731" y="80"/>
                  </a:lnTo>
                  <a:lnTo>
                    <a:pt x="729" y="86"/>
                  </a:lnTo>
                  <a:lnTo>
                    <a:pt x="729" y="86"/>
                  </a:lnTo>
                  <a:lnTo>
                    <a:pt x="725" y="88"/>
                  </a:lnTo>
                  <a:lnTo>
                    <a:pt x="721" y="90"/>
                  </a:lnTo>
                  <a:lnTo>
                    <a:pt x="721" y="90"/>
                  </a:lnTo>
                  <a:close/>
                  <a:moveTo>
                    <a:pt x="630" y="74"/>
                  </a:moveTo>
                  <a:lnTo>
                    <a:pt x="630" y="74"/>
                  </a:lnTo>
                  <a:lnTo>
                    <a:pt x="596" y="144"/>
                  </a:lnTo>
                  <a:lnTo>
                    <a:pt x="578" y="144"/>
                  </a:lnTo>
                  <a:lnTo>
                    <a:pt x="578" y="42"/>
                  </a:lnTo>
                  <a:lnTo>
                    <a:pt x="596" y="42"/>
                  </a:lnTo>
                  <a:lnTo>
                    <a:pt x="596" y="112"/>
                  </a:lnTo>
                  <a:lnTo>
                    <a:pt x="596" y="112"/>
                  </a:lnTo>
                  <a:lnTo>
                    <a:pt x="628" y="42"/>
                  </a:lnTo>
                  <a:lnTo>
                    <a:pt x="648" y="42"/>
                  </a:lnTo>
                  <a:lnTo>
                    <a:pt x="648" y="144"/>
                  </a:lnTo>
                  <a:lnTo>
                    <a:pt x="630" y="144"/>
                  </a:lnTo>
                  <a:lnTo>
                    <a:pt x="630" y="74"/>
                  </a:lnTo>
                  <a:close/>
                  <a:moveTo>
                    <a:pt x="494" y="144"/>
                  </a:moveTo>
                  <a:lnTo>
                    <a:pt x="476" y="144"/>
                  </a:lnTo>
                  <a:lnTo>
                    <a:pt x="476" y="42"/>
                  </a:lnTo>
                  <a:lnTo>
                    <a:pt x="494" y="42"/>
                  </a:lnTo>
                  <a:lnTo>
                    <a:pt x="494" y="86"/>
                  </a:lnTo>
                  <a:lnTo>
                    <a:pt x="528" y="86"/>
                  </a:lnTo>
                  <a:lnTo>
                    <a:pt x="528" y="42"/>
                  </a:lnTo>
                  <a:lnTo>
                    <a:pt x="546" y="42"/>
                  </a:lnTo>
                  <a:lnTo>
                    <a:pt x="546" y="144"/>
                  </a:lnTo>
                  <a:lnTo>
                    <a:pt x="528" y="144"/>
                  </a:lnTo>
                  <a:lnTo>
                    <a:pt x="528" y="100"/>
                  </a:lnTo>
                  <a:lnTo>
                    <a:pt x="494" y="100"/>
                  </a:lnTo>
                  <a:lnTo>
                    <a:pt x="494" y="144"/>
                  </a:lnTo>
                  <a:close/>
                  <a:moveTo>
                    <a:pt x="456" y="42"/>
                  </a:moveTo>
                  <a:lnTo>
                    <a:pt x="456" y="56"/>
                  </a:lnTo>
                  <a:lnTo>
                    <a:pt x="428" y="56"/>
                  </a:lnTo>
                  <a:lnTo>
                    <a:pt x="428" y="144"/>
                  </a:lnTo>
                  <a:lnTo>
                    <a:pt x="410" y="144"/>
                  </a:lnTo>
                  <a:lnTo>
                    <a:pt x="410" y="56"/>
                  </a:lnTo>
                  <a:lnTo>
                    <a:pt x="384" y="56"/>
                  </a:lnTo>
                  <a:lnTo>
                    <a:pt x="384" y="42"/>
                  </a:lnTo>
                  <a:lnTo>
                    <a:pt x="456" y="42"/>
                  </a:lnTo>
                  <a:close/>
                  <a:moveTo>
                    <a:pt x="370" y="94"/>
                  </a:moveTo>
                  <a:lnTo>
                    <a:pt x="370" y="94"/>
                  </a:lnTo>
                  <a:lnTo>
                    <a:pt x="370" y="108"/>
                  </a:lnTo>
                  <a:lnTo>
                    <a:pt x="368" y="118"/>
                  </a:lnTo>
                  <a:lnTo>
                    <a:pt x="368" y="118"/>
                  </a:lnTo>
                  <a:lnTo>
                    <a:pt x="364" y="128"/>
                  </a:lnTo>
                  <a:lnTo>
                    <a:pt x="360" y="134"/>
                  </a:lnTo>
                  <a:lnTo>
                    <a:pt x="360" y="134"/>
                  </a:lnTo>
                  <a:lnTo>
                    <a:pt x="354" y="140"/>
                  </a:lnTo>
                  <a:lnTo>
                    <a:pt x="348" y="144"/>
                  </a:lnTo>
                  <a:lnTo>
                    <a:pt x="348" y="144"/>
                  </a:lnTo>
                  <a:lnTo>
                    <a:pt x="340" y="146"/>
                  </a:lnTo>
                  <a:lnTo>
                    <a:pt x="332" y="146"/>
                  </a:lnTo>
                  <a:lnTo>
                    <a:pt x="332" y="146"/>
                  </a:lnTo>
                  <a:lnTo>
                    <a:pt x="324" y="146"/>
                  </a:lnTo>
                  <a:lnTo>
                    <a:pt x="316" y="144"/>
                  </a:lnTo>
                  <a:lnTo>
                    <a:pt x="316" y="144"/>
                  </a:lnTo>
                  <a:lnTo>
                    <a:pt x="310" y="140"/>
                  </a:lnTo>
                  <a:lnTo>
                    <a:pt x="304" y="134"/>
                  </a:lnTo>
                  <a:lnTo>
                    <a:pt x="304" y="134"/>
                  </a:lnTo>
                  <a:lnTo>
                    <a:pt x="300" y="128"/>
                  </a:lnTo>
                  <a:lnTo>
                    <a:pt x="298" y="118"/>
                  </a:lnTo>
                  <a:lnTo>
                    <a:pt x="298" y="118"/>
                  </a:lnTo>
                  <a:lnTo>
                    <a:pt x="296" y="108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80"/>
                  </a:lnTo>
                  <a:lnTo>
                    <a:pt x="298" y="68"/>
                  </a:lnTo>
                  <a:lnTo>
                    <a:pt x="298" y="68"/>
                  </a:lnTo>
                  <a:lnTo>
                    <a:pt x="300" y="60"/>
                  </a:lnTo>
                  <a:lnTo>
                    <a:pt x="304" y="52"/>
                  </a:lnTo>
                  <a:lnTo>
                    <a:pt x="304" y="52"/>
                  </a:lnTo>
                  <a:lnTo>
                    <a:pt x="310" y="46"/>
                  </a:lnTo>
                  <a:lnTo>
                    <a:pt x="316" y="44"/>
                  </a:lnTo>
                  <a:lnTo>
                    <a:pt x="316" y="44"/>
                  </a:lnTo>
                  <a:lnTo>
                    <a:pt x="324" y="42"/>
                  </a:lnTo>
                  <a:lnTo>
                    <a:pt x="332" y="40"/>
                  </a:lnTo>
                  <a:lnTo>
                    <a:pt x="332" y="40"/>
                  </a:lnTo>
                  <a:lnTo>
                    <a:pt x="340" y="42"/>
                  </a:lnTo>
                  <a:lnTo>
                    <a:pt x="348" y="44"/>
                  </a:lnTo>
                  <a:lnTo>
                    <a:pt x="348" y="44"/>
                  </a:lnTo>
                  <a:lnTo>
                    <a:pt x="354" y="46"/>
                  </a:lnTo>
                  <a:lnTo>
                    <a:pt x="360" y="52"/>
                  </a:lnTo>
                  <a:lnTo>
                    <a:pt x="360" y="52"/>
                  </a:lnTo>
                  <a:lnTo>
                    <a:pt x="364" y="60"/>
                  </a:lnTo>
                  <a:lnTo>
                    <a:pt x="368" y="68"/>
                  </a:lnTo>
                  <a:lnTo>
                    <a:pt x="368" y="68"/>
                  </a:lnTo>
                  <a:lnTo>
                    <a:pt x="370" y="80"/>
                  </a:lnTo>
                  <a:lnTo>
                    <a:pt x="370" y="94"/>
                  </a:lnTo>
                  <a:lnTo>
                    <a:pt x="370" y="94"/>
                  </a:lnTo>
                  <a:close/>
                  <a:moveTo>
                    <a:pt x="352" y="94"/>
                  </a:moveTo>
                  <a:lnTo>
                    <a:pt x="352" y="94"/>
                  </a:lnTo>
                  <a:lnTo>
                    <a:pt x="350" y="74"/>
                  </a:lnTo>
                  <a:lnTo>
                    <a:pt x="350" y="74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2" y="56"/>
                  </a:lnTo>
                  <a:lnTo>
                    <a:pt x="340" y="54"/>
                  </a:lnTo>
                  <a:lnTo>
                    <a:pt x="340" y="54"/>
                  </a:lnTo>
                  <a:lnTo>
                    <a:pt x="332" y="52"/>
                  </a:lnTo>
                  <a:lnTo>
                    <a:pt x="332" y="52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2" y="56"/>
                  </a:lnTo>
                  <a:lnTo>
                    <a:pt x="318" y="60"/>
                  </a:lnTo>
                  <a:lnTo>
                    <a:pt x="318" y="60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82"/>
                  </a:lnTo>
                  <a:lnTo>
                    <a:pt x="314" y="94"/>
                  </a:lnTo>
                  <a:lnTo>
                    <a:pt x="314" y="94"/>
                  </a:lnTo>
                  <a:lnTo>
                    <a:pt x="314" y="114"/>
                  </a:lnTo>
                  <a:lnTo>
                    <a:pt x="314" y="114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22" y="130"/>
                  </a:lnTo>
                  <a:lnTo>
                    <a:pt x="324" y="134"/>
                  </a:lnTo>
                  <a:lnTo>
                    <a:pt x="324" y="134"/>
                  </a:lnTo>
                  <a:lnTo>
                    <a:pt x="332" y="136"/>
                  </a:lnTo>
                  <a:lnTo>
                    <a:pt x="332" y="136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42" y="130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50" y="114"/>
                  </a:lnTo>
                  <a:lnTo>
                    <a:pt x="350" y="114"/>
                  </a:lnTo>
                  <a:lnTo>
                    <a:pt x="352" y="94"/>
                  </a:lnTo>
                  <a:lnTo>
                    <a:pt x="352" y="94"/>
                  </a:lnTo>
                  <a:close/>
                  <a:moveTo>
                    <a:pt x="214" y="96"/>
                  </a:moveTo>
                  <a:lnTo>
                    <a:pt x="214" y="96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8" y="128"/>
                  </a:lnTo>
                  <a:lnTo>
                    <a:pt x="218" y="128"/>
                  </a:lnTo>
                  <a:lnTo>
                    <a:pt x="222" y="130"/>
                  </a:lnTo>
                  <a:lnTo>
                    <a:pt x="224" y="134"/>
                  </a:lnTo>
                  <a:lnTo>
                    <a:pt x="224" y="134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40" y="134"/>
                  </a:lnTo>
                  <a:lnTo>
                    <a:pt x="240" y="134"/>
                  </a:lnTo>
                  <a:lnTo>
                    <a:pt x="244" y="130"/>
                  </a:lnTo>
                  <a:lnTo>
                    <a:pt x="246" y="128"/>
                  </a:lnTo>
                  <a:lnTo>
                    <a:pt x="246" y="128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2" y="62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28" y="58"/>
                  </a:lnTo>
                  <a:lnTo>
                    <a:pt x="228" y="58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14" y="62"/>
                  </a:lnTo>
                  <a:lnTo>
                    <a:pt x="214" y="96"/>
                  </a:lnTo>
                  <a:close/>
                  <a:moveTo>
                    <a:pt x="214" y="52"/>
                  </a:moveTo>
                  <a:lnTo>
                    <a:pt x="214" y="52"/>
                  </a:lnTo>
                  <a:lnTo>
                    <a:pt x="222" y="48"/>
                  </a:lnTo>
                  <a:lnTo>
                    <a:pt x="222" y="48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2" y="48"/>
                  </a:lnTo>
                  <a:lnTo>
                    <a:pt x="250" y="50"/>
                  </a:lnTo>
                  <a:lnTo>
                    <a:pt x="250" y="50"/>
                  </a:lnTo>
                  <a:lnTo>
                    <a:pt x="256" y="52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6" y="64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70" y="84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110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6" y="128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56" y="140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2" y="146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24" y="146"/>
                  </a:lnTo>
                  <a:lnTo>
                    <a:pt x="216" y="144"/>
                  </a:lnTo>
                  <a:lnTo>
                    <a:pt x="216" y="144"/>
                  </a:lnTo>
                  <a:lnTo>
                    <a:pt x="210" y="140"/>
                  </a:lnTo>
                  <a:lnTo>
                    <a:pt x="204" y="136"/>
                  </a:lnTo>
                  <a:lnTo>
                    <a:pt x="204" y="136"/>
                  </a:lnTo>
                  <a:lnTo>
                    <a:pt x="200" y="128"/>
                  </a:lnTo>
                  <a:lnTo>
                    <a:pt x="198" y="120"/>
                  </a:lnTo>
                  <a:lnTo>
                    <a:pt x="198" y="120"/>
                  </a:lnTo>
                  <a:lnTo>
                    <a:pt x="196" y="110"/>
                  </a:lnTo>
                  <a:lnTo>
                    <a:pt x="196" y="96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6" y="46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202" y="24"/>
                  </a:lnTo>
                  <a:lnTo>
                    <a:pt x="206" y="16"/>
                  </a:lnTo>
                  <a:lnTo>
                    <a:pt x="206" y="16"/>
                  </a:lnTo>
                  <a:lnTo>
                    <a:pt x="214" y="8"/>
                  </a:lnTo>
                  <a:lnTo>
                    <a:pt x="222" y="4"/>
                  </a:lnTo>
                  <a:lnTo>
                    <a:pt x="222" y="4"/>
                  </a:lnTo>
                  <a:lnTo>
                    <a:pt x="232" y="2"/>
                  </a:lnTo>
                  <a:lnTo>
                    <a:pt x="246" y="0"/>
                  </a:lnTo>
                  <a:lnTo>
                    <a:pt x="268" y="0"/>
                  </a:lnTo>
                  <a:lnTo>
                    <a:pt x="270" y="8"/>
                  </a:lnTo>
                  <a:lnTo>
                    <a:pt x="270" y="8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24" y="22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18" y="30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4" y="52"/>
                  </a:lnTo>
                  <a:lnTo>
                    <a:pt x="214" y="52"/>
                  </a:lnTo>
                  <a:close/>
                  <a:moveTo>
                    <a:pt x="126" y="146"/>
                  </a:moveTo>
                  <a:lnTo>
                    <a:pt x="126" y="146"/>
                  </a:lnTo>
                  <a:lnTo>
                    <a:pt x="114" y="146"/>
                  </a:lnTo>
                  <a:lnTo>
                    <a:pt x="114" y="146"/>
                  </a:lnTo>
                  <a:lnTo>
                    <a:pt x="110" y="144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102" y="13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8" y="122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98" y="10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102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4" y="84"/>
                  </a:lnTo>
                  <a:lnTo>
                    <a:pt x="114" y="84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48" y="84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6" y="64"/>
                  </a:lnTo>
                  <a:lnTo>
                    <a:pt x="146" y="64"/>
                  </a:lnTo>
                  <a:lnTo>
                    <a:pt x="144" y="60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24" y="52"/>
                  </a:lnTo>
                  <a:lnTo>
                    <a:pt x="104" y="52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52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2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66"/>
                  </a:lnTo>
                  <a:lnTo>
                    <a:pt x="166" y="76"/>
                  </a:lnTo>
                  <a:lnTo>
                    <a:pt x="166" y="144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4" y="142"/>
                  </a:lnTo>
                  <a:lnTo>
                    <a:pt x="138" y="144"/>
                  </a:lnTo>
                  <a:lnTo>
                    <a:pt x="138" y="144"/>
                  </a:lnTo>
                  <a:lnTo>
                    <a:pt x="126" y="146"/>
                  </a:lnTo>
                  <a:lnTo>
                    <a:pt x="126" y="146"/>
                  </a:lnTo>
                  <a:close/>
                  <a:moveTo>
                    <a:pt x="148" y="94"/>
                  </a:moveTo>
                  <a:lnTo>
                    <a:pt x="132" y="94"/>
                  </a:lnTo>
                  <a:lnTo>
                    <a:pt x="132" y="94"/>
                  </a:lnTo>
                  <a:lnTo>
                    <a:pt x="126" y="96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16" y="10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20" y="130"/>
                  </a:lnTo>
                  <a:lnTo>
                    <a:pt x="120" y="130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40" y="132"/>
                  </a:lnTo>
                  <a:lnTo>
                    <a:pt x="140" y="132"/>
                  </a:lnTo>
                  <a:lnTo>
                    <a:pt x="148" y="130"/>
                  </a:lnTo>
                  <a:lnTo>
                    <a:pt x="148" y="94"/>
                  </a:lnTo>
                  <a:close/>
                  <a:moveTo>
                    <a:pt x="20" y="130"/>
                  </a:moveTo>
                  <a:lnTo>
                    <a:pt x="20" y="130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4" y="134"/>
                  </a:lnTo>
                  <a:lnTo>
                    <a:pt x="34" y="134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6" y="130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6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6"/>
                  </a:lnTo>
                  <a:lnTo>
                    <a:pt x="20" y="130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4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8" y="5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2" y="80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2" y="108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8" y="128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0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48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0" y="142"/>
                  </a:lnTo>
                  <a:lnTo>
                    <a:pt x="20" y="184"/>
                  </a:lnTo>
                  <a:lnTo>
                    <a:pt x="0" y="18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18" y="48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36"/>
            <p:cNvSpPr>
              <a:spLocks noEditPoints="1"/>
            </p:cNvSpPr>
            <p:nvPr/>
          </p:nvSpPr>
          <p:spPr bwMode="auto">
            <a:xfrm>
              <a:off x="5438776" y="5703888"/>
              <a:ext cx="3151188" cy="558800"/>
            </a:xfrm>
            <a:custGeom>
              <a:avLst/>
              <a:gdLst>
                <a:gd name="T0" fmla="*/ 152 w 1985"/>
                <a:gd name="T1" fmla="*/ 220 h 352"/>
                <a:gd name="T2" fmla="*/ 30 w 1985"/>
                <a:gd name="T3" fmla="*/ 268 h 352"/>
                <a:gd name="T4" fmla="*/ 30 w 1985"/>
                <a:gd name="T5" fmla="*/ 130 h 352"/>
                <a:gd name="T6" fmla="*/ 48 w 1985"/>
                <a:gd name="T7" fmla="*/ 170 h 352"/>
                <a:gd name="T8" fmla="*/ 76 w 1985"/>
                <a:gd name="T9" fmla="*/ 258 h 352"/>
                <a:gd name="T10" fmla="*/ 104 w 1985"/>
                <a:gd name="T11" fmla="*/ 170 h 352"/>
                <a:gd name="T12" fmla="*/ 1863 w 1985"/>
                <a:gd name="T13" fmla="*/ 182 h 352"/>
                <a:gd name="T14" fmla="*/ 1873 w 1985"/>
                <a:gd name="T15" fmla="*/ 84 h 352"/>
                <a:gd name="T16" fmla="*/ 1925 w 1985"/>
                <a:gd name="T17" fmla="*/ 202 h 352"/>
                <a:gd name="T18" fmla="*/ 1833 w 1985"/>
                <a:gd name="T19" fmla="*/ 274 h 352"/>
                <a:gd name="T20" fmla="*/ 1889 w 1985"/>
                <a:gd name="T21" fmla="*/ 190 h 352"/>
                <a:gd name="T22" fmla="*/ 1889 w 1985"/>
                <a:gd name="T23" fmla="*/ 156 h 352"/>
                <a:gd name="T24" fmla="*/ 1657 w 1985"/>
                <a:gd name="T25" fmla="*/ 274 h 352"/>
                <a:gd name="T26" fmla="*/ 1561 w 1985"/>
                <a:gd name="T27" fmla="*/ 162 h 352"/>
                <a:gd name="T28" fmla="*/ 1289 w 1985"/>
                <a:gd name="T29" fmla="*/ 266 h 352"/>
                <a:gd name="T30" fmla="*/ 1309 w 1985"/>
                <a:gd name="T31" fmla="*/ 158 h 352"/>
                <a:gd name="T32" fmla="*/ 1343 w 1985"/>
                <a:gd name="T33" fmla="*/ 106 h 352"/>
                <a:gd name="T34" fmla="*/ 1401 w 1985"/>
                <a:gd name="T35" fmla="*/ 98 h 352"/>
                <a:gd name="T36" fmla="*/ 1329 w 1985"/>
                <a:gd name="T37" fmla="*/ 278 h 352"/>
                <a:gd name="T38" fmla="*/ 1317 w 1985"/>
                <a:gd name="T39" fmla="*/ 226 h 352"/>
                <a:gd name="T40" fmla="*/ 1367 w 1985"/>
                <a:gd name="T41" fmla="*/ 182 h 352"/>
                <a:gd name="T42" fmla="*/ 1229 w 1985"/>
                <a:gd name="T43" fmla="*/ 106 h 352"/>
                <a:gd name="T44" fmla="*/ 1203 w 1985"/>
                <a:gd name="T45" fmla="*/ 172 h 352"/>
                <a:gd name="T46" fmla="*/ 1231 w 1985"/>
                <a:gd name="T47" fmla="*/ 258 h 352"/>
                <a:gd name="T48" fmla="*/ 1138 w 1985"/>
                <a:gd name="T49" fmla="*/ 104 h 352"/>
                <a:gd name="T50" fmla="*/ 1184 w 1985"/>
                <a:gd name="T51" fmla="*/ 120 h 352"/>
                <a:gd name="T52" fmla="*/ 1192 w 1985"/>
                <a:gd name="T53" fmla="*/ 234 h 352"/>
                <a:gd name="T54" fmla="*/ 974 w 1985"/>
                <a:gd name="T55" fmla="*/ 78 h 352"/>
                <a:gd name="T56" fmla="*/ 1048 w 1985"/>
                <a:gd name="T57" fmla="*/ 224 h 352"/>
                <a:gd name="T58" fmla="*/ 918 w 1985"/>
                <a:gd name="T59" fmla="*/ 256 h 352"/>
                <a:gd name="T60" fmla="*/ 942 w 1985"/>
                <a:gd name="T61" fmla="*/ 84 h 352"/>
                <a:gd name="T62" fmla="*/ 946 w 1985"/>
                <a:gd name="T63" fmla="*/ 142 h 352"/>
                <a:gd name="T64" fmla="*/ 974 w 1985"/>
                <a:gd name="T65" fmla="*/ 254 h 352"/>
                <a:gd name="T66" fmla="*/ 1004 w 1985"/>
                <a:gd name="T67" fmla="*/ 142 h 352"/>
                <a:gd name="T68" fmla="*/ 858 w 1985"/>
                <a:gd name="T69" fmla="*/ 258 h 352"/>
                <a:gd name="T70" fmla="*/ 782 w 1985"/>
                <a:gd name="T71" fmla="*/ 252 h 352"/>
                <a:gd name="T72" fmla="*/ 790 w 1985"/>
                <a:gd name="T73" fmla="*/ 188 h 352"/>
                <a:gd name="T74" fmla="*/ 812 w 1985"/>
                <a:gd name="T75" fmla="*/ 114 h 352"/>
                <a:gd name="T76" fmla="*/ 820 w 1985"/>
                <a:gd name="T77" fmla="*/ 80 h 352"/>
                <a:gd name="T78" fmla="*/ 854 w 1985"/>
                <a:gd name="T79" fmla="*/ 158 h 352"/>
                <a:gd name="T80" fmla="*/ 870 w 1985"/>
                <a:gd name="T81" fmla="*/ 220 h 352"/>
                <a:gd name="T82" fmla="*/ 560 w 1985"/>
                <a:gd name="T83" fmla="*/ 216 h 352"/>
                <a:gd name="T84" fmla="*/ 656 w 1985"/>
                <a:gd name="T85" fmla="*/ 158 h 352"/>
                <a:gd name="T86" fmla="*/ 598 w 1985"/>
                <a:gd name="T87" fmla="*/ 80 h 352"/>
                <a:gd name="T88" fmla="*/ 670 w 1985"/>
                <a:gd name="T89" fmla="*/ 274 h 352"/>
                <a:gd name="T90" fmla="*/ 620 w 1985"/>
                <a:gd name="T91" fmla="*/ 186 h 352"/>
                <a:gd name="T92" fmla="*/ 620 w 1985"/>
                <a:gd name="T93" fmla="*/ 248 h 352"/>
                <a:gd name="T94" fmla="*/ 500 w 1985"/>
                <a:gd name="T95" fmla="*/ 90 h 352"/>
                <a:gd name="T96" fmla="*/ 500 w 1985"/>
                <a:gd name="T97" fmla="*/ 266 h 352"/>
                <a:gd name="T98" fmla="*/ 418 w 1985"/>
                <a:gd name="T99" fmla="*/ 94 h 352"/>
                <a:gd name="T100" fmla="*/ 448 w 1985"/>
                <a:gd name="T101" fmla="*/ 252 h 352"/>
                <a:gd name="T102" fmla="*/ 480 w 1985"/>
                <a:gd name="T103" fmla="*/ 142 h 352"/>
                <a:gd name="T104" fmla="*/ 230 w 1985"/>
                <a:gd name="T105" fmla="*/ 184 h 352"/>
                <a:gd name="T106" fmla="*/ 272 w 1985"/>
                <a:gd name="T107" fmla="*/ 250 h 352"/>
                <a:gd name="T108" fmla="*/ 282 w 1985"/>
                <a:gd name="T109" fmla="*/ 130 h 352"/>
                <a:gd name="T110" fmla="*/ 236 w 1985"/>
                <a:gd name="T111" fmla="*/ 96 h 352"/>
                <a:gd name="T112" fmla="*/ 338 w 1985"/>
                <a:gd name="T113" fmla="*/ 184 h 352"/>
                <a:gd name="T114" fmla="*/ 204 w 1985"/>
                <a:gd name="T115" fmla="*/ 256 h 352"/>
                <a:gd name="T116" fmla="*/ 220 w 1985"/>
                <a:gd name="T117" fmla="*/ 18 h 352"/>
                <a:gd name="T118" fmla="*/ 258 w 1985"/>
                <a:gd name="T119" fmla="*/ 3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85" h="352">
                  <a:moveTo>
                    <a:pt x="76" y="120"/>
                  </a:moveTo>
                  <a:lnTo>
                    <a:pt x="76" y="120"/>
                  </a:lnTo>
                  <a:lnTo>
                    <a:pt x="94" y="122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22" y="130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42" y="15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2" y="180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2" y="220"/>
                  </a:lnTo>
                  <a:lnTo>
                    <a:pt x="148" y="236"/>
                  </a:lnTo>
                  <a:lnTo>
                    <a:pt x="148" y="236"/>
                  </a:lnTo>
                  <a:lnTo>
                    <a:pt x="142" y="25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22" y="268"/>
                  </a:lnTo>
                  <a:lnTo>
                    <a:pt x="110" y="274"/>
                  </a:lnTo>
                  <a:lnTo>
                    <a:pt x="110" y="274"/>
                  </a:lnTo>
                  <a:lnTo>
                    <a:pt x="94" y="278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58" y="278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30" y="26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10" y="250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180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10" y="150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30" y="130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58" y="122"/>
                  </a:lnTo>
                  <a:lnTo>
                    <a:pt x="76" y="120"/>
                  </a:lnTo>
                  <a:close/>
                  <a:moveTo>
                    <a:pt x="76" y="140"/>
                  </a:moveTo>
                  <a:lnTo>
                    <a:pt x="76" y="140"/>
                  </a:lnTo>
                  <a:lnTo>
                    <a:pt x="70" y="140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0" y="146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0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46" y="184"/>
                  </a:lnTo>
                  <a:lnTo>
                    <a:pt x="46" y="200"/>
                  </a:lnTo>
                  <a:lnTo>
                    <a:pt x="46" y="200"/>
                  </a:lnTo>
                  <a:lnTo>
                    <a:pt x="46" y="216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50" y="238"/>
                  </a:lnTo>
                  <a:lnTo>
                    <a:pt x="54" y="246"/>
                  </a:lnTo>
                  <a:lnTo>
                    <a:pt x="54" y="246"/>
                  </a:lnTo>
                  <a:lnTo>
                    <a:pt x="60" y="252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70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82" y="25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102" y="238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106" y="216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6" y="184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2" y="160"/>
                  </a:lnTo>
                  <a:lnTo>
                    <a:pt x="98" y="152"/>
                  </a:lnTo>
                  <a:lnTo>
                    <a:pt x="98" y="152"/>
                  </a:lnTo>
                  <a:lnTo>
                    <a:pt x="94" y="146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2" y="140"/>
                  </a:lnTo>
                  <a:lnTo>
                    <a:pt x="76" y="140"/>
                  </a:lnTo>
                  <a:lnTo>
                    <a:pt x="76" y="140"/>
                  </a:lnTo>
                  <a:close/>
                  <a:moveTo>
                    <a:pt x="1889" y="190"/>
                  </a:moveTo>
                  <a:lnTo>
                    <a:pt x="1889" y="190"/>
                  </a:lnTo>
                  <a:lnTo>
                    <a:pt x="1879" y="190"/>
                  </a:lnTo>
                  <a:lnTo>
                    <a:pt x="1871" y="186"/>
                  </a:lnTo>
                  <a:lnTo>
                    <a:pt x="1871" y="186"/>
                  </a:lnTo>
                  <a:lnTo>
                    <a:pt x="1863" y="182"/>
                  </a:lnTo>
                  <a:lnTo>
                    <a:pt x="1855" y="178"/>
                  </a:lnTo>
                  <a:lnTo>
                    <a:pt x="1855" y="178"/>
                  </a:lnTo>
                  <a:lnTo>
                    <a:pt x="1849" y="170"/>
                  </a:lnTo>
                  <a:lnTo>
                    <a:pt x="1845" y="162"/>
                  </a:lnTo>
                  <a:lnTo>
                    <a:pt x="1845" y="162"/>
                  </a:lnTo>
                  <a:lnTo>
                    <a:pt x="1841" y="152"/>
                  </a:lnTo>
                  <a:lnTo>
                    <a:pt x="1841" y="140"/>
                  </a:lnTo>
                  <a:lnTo>
                    <a:pt x="1841" y="140"/>
                  </a:lnTo>
                  <a:lnTo>
                    <a:pt x="1841" y="122"/>
                  </a:lnTo>
                  <a:lnTo>
                    <a:pt x="1845" y="108"/>
                  </a:lnTo>
                  <a:lnTo>
                    <a:pt x="1845" y="108"/>
                  </a:lnTo>
                  <a:lnTo>
                    <a:pt x="1853" y="98"/>
                  </a:lnTo>
                  <a:lnTo>
                    <a:pt x="1861" y="90"/>
                  </a:lnTo>
                  <a:lnTo>
                    <a:pt x="1861" y="90"/>
                  </a:lnTo>
                  <a:lnTo>
                    <a:pt x="1873" y="84"/>
                  </a:lnTo>
                  <a:lnTo>
                    <a:pt x="1885" y="80"/>
                  </a:lnTo>
                  <a:lnTo>
                    <a:pt x="1885" y="80"/>
                  </a:lnTo>
                  <a:lnTo>
                    <a:pt x="1901" y="78"/>
                  </a:lnTo>
                  <a:lnTo>
                    <a:pt x="1917" y="78"/>
                  </a:lnTo>
                  <a:lnTo>
                    <a:pt x="1917" y="78"/>
                  </a:lnTo>
                  <a:lnTo>
                    <a:pt x="1955" y="80"/>
                  </a:lnTo>
                  <a:lnTo>
                    <a:pt x="1955" y="80"/>
                  </a:lnTo>
                  <a:lnTo>
                    <a:pt x="1969" y="82"/>
                  </a:lnTo>
                  <a:lnTo>
                    <a:pt x="1985" y="86"/>
                  </a:lnTo>
                  <a:lnTo>
                    <a:pt x="1985" y="274"/>
                  </a:lnTo>
                  <a:lnTo>
                    <a:pt x="1939" y="274"/>
                  </a:lnTo>
                  <a:lnTo>
                    <a:pt x="1939" y="202"/>
                  </a:lnTo>
                  <a:lnTo>
                    <a:pt x="1931" y="202"/>
                  </a:lnTo>
                  <a:lnTo>
                    <a:pt x="1931" y="202"/>
                  </a:lnTo>
                  <a:lnTo>
                    <a:pt x="1925" y="202"/>
                  </a:lnTo>
                  <a:lnTo>
                    <a:pt x="1919" y="206"/>
                  </a:lnTo>
                  <a:lnTo>
                    <a:pt x="1913" y="210"/>
                  </a:lnTo>
                  <a:lnTo>
                    <a:pt x="1909" y="218"/>
                  </a:lnTo>
                  <a:lnTo>
                    <a:pt x="1897" y="248"/>
                  </a:lnTo>
                  <a:lnTo>
                    <a:pt x="1897" y="248"/>
                  </a:lnTo>
                  <a:lnTo>
                    <a:pt x="1891" y="260"/>
                  </a:lnTo>
                  <a:lnTo>
                    <a:pt x="1883" y="270"/>
                  </a:lnTo>
                  <a:lnTo>
                    <a:pt x="1883" y="270"/>
                  </a:lnTo>
                  <a:lnTo>
                    <a:pt x="1877" y="274"/>
                  </a:lnTo>
                  <a:lnTo>
                    <a:pt x="1871" y="276"/>
                  </a:lnTo>
                  <a:lnTo>
                    <a:pt x="1857" y="278"/>
                  </a:lnTo>
                  <a:lnTo>
                    <a:pt x="1857" y="278"/>
                  </a:lnTo>
                  <a:lnTo>
                    <a:pt x="1839" y="276"/>
                  </a:lnTo>
                  <a:lnTo>
                    <a:pt x="1839" y="276"/>
                  </a:lnTo>
                  <a:lnTo>
                    <a:pt x="1833" y="274"/>
                  </a:lnTo>
                  <a:lnTo>
                    <a:pt x="1833" y="256"/>
                  </a:lnTo>
                  <a:lnTo>
                    <a:pt x="1833" y="256"/>
                  </a:lnTo>
                  <a:lnTo>
                    <a:pt x="1841" y="254"/>
                  </a:lnTo>
                  <a:lnTo>
                    <a:pt x="1847" y="252"/>
                  </a:lnTo>
                  <a:lnTo>
                    <a:pt x="1847" y="252"/>
                  </a:lnTo>
                  <a:lnTo>
                    <a:pt x="1851" y="248"/>
                  </a:lnTo>
                  <a:lnTo>
                    <a:pt x="1853" y="244"/>
                  </a:lnTo>
                  <a:lnTo>
                    <a:pt x="1863" y="218"/>
                  </a:lnTo>
                  <a:lnTo>
                    <a:pt x="1863" y="218"/>
                  </a:lnTo>
                  <a:lnTo>
                    <a:pt x="1869" y="208"/>
                  </a:lnTo>
                  <a:lnTo>
                    <a:pt x="1873" y="200"/>
                  </a:lnTo>
                  <a:lnTo>
                    <a:pt x="1873" y="200"/>
                  </a:lnTo>
                  <a:lnTo>
                    <a:pt x="1881" y="196"/>
                  </a:lnTo>
                  <a:lnTo>
                    <a:pt x="1889" y="192"/>
                  </a:lnTo>
                  <a:lnTo>
                    <a:pt x="1889" y="190"/>
                  </a:lnTo>
                  <a:close/>
                  <a:moveTo>
                    <a:pt x="1917" y="104"/>
                  </a:moveTo>
                  <a:lnTo>
                    <a:pt x="1917" y="104"/>
                  </a:lnTo>
                  <a:lnTo>
                    <a:pt x="1905" y="106"/>
                  </a:lnTo>
                  <a:lnTo>
                    <a:pt x="1905" y="106"/>
                  </a:lnTo>
                  <a:lnTo>
                    <a:pt x="1901" y="108"/>
                  </a:lnTo>
                  <a:lnTo>
                    <a:pt x="1895" y="112"/>
                  </a:lnTo>
                  <a:lnTo>
                    <a:pt x="1895" y="112"/>
                  </a:lnTo>
                  <a:lnTo>
                    <a:pt x="1893" y="116"/>
                  </a:lnTo>
                  <a:lnTo>
                    <a:pt x="1889" y="122"/>
                  </a:lnTo>
                  <a:lnTo>
                    <a:pt x="1889" y="122"/>
                  </a:lnTo>
                  <a:lnTo>
                    <a:pt x="1887" y="130"/>
                  </a:lnTo>
                  <a:lnTo>
                    <a:pt x="1887" y="140"/>
                  </a:lnTo>
                  <a:lnTo>
                    <a:pt x="1887" y="140"/>
                  </a:lnTo>
                  <a:lnTo>
                    <a:pt x="1887" y="148"/>
                  </a:lnTo>
                  <a:lnTo>
                    <a:pt x="1889" y="156"/>
                  </a:lnTo>
                  <a:lnTo>
                    <a:pt x="1889" y="156"/>
                  </a:lnTo>
                  <a:lnTo>
                    <a:pt x="1893" y="160"/>
                  </a:lnTo>
                  <a:lnTo>
                    <a:pt x="1895" y="166"/>
                  </a:lnTo>
                  <a:lnTo>
                    <a:pt x="1895" y="166"/>
                  </a:lnTo>
                  <a:lnTo>
                    <a:pt x="1901" y="168"/>
                  </a:lnTo>
                  <a:lnTo>
                    <a:pt x="1905" y="170"/>
                  </a:lnTo>
                  <a:lnTo>
                    <a:pt x="1905" y="170"/>
                  </a:lnTo>
                  <a:lnTo>
                    <a:pt x="1917" y="172"/>
                  </a:lnTo>
                  <a:lnTo>
                    <a:pt x="1939" y="172"/>
                  </a:lnTo>
                  <a:lnTo>
                    <a:pt x="1939" y="104"/>
                  </a:lnTo>
                  <a:lnTo>
                    <a:pt x="1917" y="104"/>
                  </a:lnTo>
                  <a:close/>
                  <a:moveTo>
                    <a:pt x="1759" y="152"/>
                  </a:moveTo>
                  <a:lnTo>
                    <a:pt x="1757" y="152"/>
                  </a:lnTo>
                  <a:lnTo>
                    <a:pt x="1703" y="274"/>
                  </a:lnTo>
                  <a:lnTo>
                    <a:pt x="1657" y="274"/>
                  </a:lnTo>
                  <a:lnTo>
                    <a:pt x="1657" y="82"/>
                  </a:lnTo>
                  <a:lnTo>
                    <a:pt x="1701" y="82"/>
                  </a:lnTo>
                  <a:lnTo>
                    <a:pt x="1701" y="200"/>
                  </a:lnTo>
                  <a:lnTo>
                    <a:pt x="1703" y="200"/>
                  </a:lnTo>
                  <a:lnTo>
                    <a:pt x="1753" y="82"/>
                  </a:lnTo>
                  <a:lnTo>
                    <a:pt x="1803" y="82"/>
                  </a:lnTo>
                  <a:lnTo>
                    <a:pt x="1803" y="274"/>
                  </a:lnTo>
                  <a:lnTo>
                    <a:pt x="1759" y="274"/>
                  </a:lnTo>
                  <a:lnTo>
                    <a:pt x="1759" y="152"/>
                  </a:lnTo>
                  <a:close/>
                  <a:moveTo>
                    <a:pt x="1509" y="274"/>
                  </a:moveTo>
                  <a:lnTo>
                    <a:pt x="1463" y="274"/>
                  </a:lnTo>
                  <a:lnTo>
                    <a:pt x="1463" y="82"/>
                  </a:lnTo>
                  <a:lnTo>
                    <a:pt x="1509" y="82"/>
                  </a:lnTo>
                  <a:lnTo>
                    <a:pt x="1509" y="162"/>
                  </a:lnTo>
                  <a:lnTo>
                    <a:pt x="1561" y="162"/>
                  </a:lnTo>
                  <a:lnTo>
                    <a:pt x="1561" y="82"/>
                  </a:lnTo>
                  <a:lnTo>
                    <a:pt x="1607" y="82"/>
                  </a:lnTo>
                  <a:lnTo>
                    <a:pt x="1607" y="274"/>
                  </a:lnTo>
                  <a:lnTo>
                    <a:pt x="1561" y="274"/>
                  </a:lnTo>
                  <a:lnTo>
                    <a:pt x="1561" y="192"/>
                  </a:lnTo>
                  <a:lnTo>
                    <a:pt x="1509" y="192"/>
                  </a:lnTo>
                  <a:lnTo>
                    <a:pt x="1509" y="274"/>
                  </a:lnTo>
                  <a:close/>
                  <a:moveTo>
                    <a:pt x="1329" y="278"/>
                  </a:moveTo>
                  <a:lnTo>
                    <a:pt x="1329" y="278"/>
                  </a:lnTo>
                  <a:lnTo>
                    <a:pt x="1319" y="278"/>
                  </a:lnTo>
                  <a:lnTo>
                    <a:pt x="1307" y="276"/>
                  </a:lnTo>
                  <a:lnTo>
                    <a:pt x="1307" y="276"/>
                  </a:lnTo>
                  <a:lnTo>
                    <a:pt x="1297" y="272"/>
                  </a:lnTo>
                  <a:lnTo>
                    <a:pt x="1289" y="266"/>
                  </a:lnTo>
                  <a:lnTo>
                    <a:pt x="1289" y="266"/>
                  </a:lnTo>
                  <a:lnTo>
                    <a:pt x="1281" y="258"/>
                  </a:lnTo>
                  <a:lnTo>
                    <a:pt x="1275" y="248"/>
                  </a:lnTo>
                  <a:lnTo>
                    <a:pt x="1275" y="248"/>
                  </a:lnTo>
                  <a:lnTo>
                    <a:pt x="1271" y="234"/>
                  </a:lnTo>
                  <a:lnTo>
                    <a:pt x="1271" y="216"/>
                  </a:lnTo>
                  <a:lnTo>
                    <a:pt x="1271" y="216"/>
                  </a:lnTo>
                  <a:lnTo>
                    <a:pt x="1271" y="200"/>
                  </a:lnTo>
                  <a:lnTo>
                    <a:pt x="1275" y="186"/>
                  </a:lnTo>
                  <a:lnTo>
                    <a:pt x="1275" y="186"/>
                  </a:lnTo>
                  <a:lnTo>
                    <a:pt x="1281" y="176"/>
                  </a:lnTo>
                  <a:lnTo>
                    <a:pt x="1289" y="166"/>
                  </a:lnTo>
                  <a:lnTo>
                    <a:pt x="1289" y="166"/>
                  </a:lnTo>
                  <a:lnTo>
                    <a:pt x="1297" y="162"/>
                  </a:lnTo>
                  <a:lnTo>
                    <a:pt x="1309" y="158"/>
                  </a:lnTo>
                  <a:lnTo>
                    <a:pt x="1309" y="158"/>
                  </a:lnTo>
                  <a:lnTo>
                    <a:pt x="1321" y="156"/>
                  </a:lnTo>
                  <a:lnTo>
                    <a:pt x="1333" y="154"/>
                  </a:lnTo>
                  <a:lnTo>
                    <a:pt x="1333" y="154"/>
                  </a:lnTo>
                  <a:lnTo>
                    <a:pt x="1351" y="156"/>
                  </a:lnTo>
                  <a:lnTo>
                    <a:pt x="1351" y="156"/>
                  </a:lnTo>
                  <a:lnTo>
                    <a:pt x="1367" y="158"/>
                  </a:lnTo>
                  <a:lnTo>
                    <a:pt x="1367" y="144"/>
                  </a:lnTo>
                  <a:lnTo>
                    <a:pt x="1367" y="144"/>
                  </a:lnTo>
                  <a:lnTo>
                    <a:pt x="1367" y="132"/>
                  </a:lnTo>
                  <a:lnTo>
                    <a:pt x="1365" y="124"/>
                  </a:lnTo>
                  <a:lnTo>
                    <a:pt x="1361" y="118"/>
                  </a:lnTo>
                  <a:lnTo>
                    <a:pt x="1355" y="112"/>
                  </a:lnTo>
                  <a:lnTo>
                    <a:pt x="1355" y="112"/>
                  </a:lnTo>
                  <a:lnTo>
                    <a:pt x="1351" y="110"/>
                  </a:lnTo>
                  <a:lnTo>
                    <a:pt x="1343" y="106"/>
                  </a:lnTo>
                  <a:lnTo>
                    <a:pt x="1327" y="104"/>
                  </a:lnTo>
                  <a:lnTo>
                    <a:pt x="1287" y="104"/>
                  </a:lnTo>
                  <a:lnTo>
                    <a:pt x="1287" y="86"/>
                  </a:lnTo>
                  <a:lnTo>
                    <a:pt x="1287" y="86"/>
                  </a:lnTo>
                  <a:lnTo>
                    <a:pt x="1309" y="80"/>
                  </a:lnTo>
                  <a:lnTo>
                    <a:pt x="1309" y="80"/>
                  </a:lnTo>
                  <a:lnTo>
                    <a:pt x="1333" y="78"/>
                  </a:lnTo>
                  <a:lnTo>
                    <a:pt x="1333" y="78"/>
                  </a:lnTo>
                  <a:lnTo>
                    <a:pt x="1353" y="78"/>
                  </a:lnTo>
                  <a:lnTo>
                    <a:pt x="1369" y="80"/>
                  </a:lnTo>
                  <a:lnTo>
                    <a:pt x="1369" y="80"/>
                  </a:lnTo>
                  <a:lnTo>
                    <a:pt x="1381" y="84"/>
                  </a:lnTo>
                  <a:lnTo>
                    <a:pt x="1393" y="90"/>
                  </a:lnTo>
                  <a:lnTo>
                    <a:pt x="1393" y="90"/>
                  </a:lnTo>
                  <a:lnTo>
                    <a:pt x="1401" y="98"/>
                  </a:lnTo>
                  <a:lnTo>
                    <a:pt x="1407" y="110"/>
                  </a:lnTo>
                  <a:lnTo>
                    <a:pt x="1407" y="110"/>
                  </a:lnTo>
                  <a:lnTo>
                    <a:pt x="1411" y="126"/>
                  </a:lnTo>
                  <a:lnTo>
                    <a:pt x="1413" y="144"/>
                  </a:lnTo>
                  <a:lnTo>
                    <a:pt x="1413" y="274"/>
                  </a:lnTo>
                  <a:lnTo>
                    <a:pt x="1381" y="274"/>
                  </a:lnTo>
                  <a:lnTo>
                    <a:pt x="1375" y="262"/>
                  </a:lnTo>
                  <a:lnTo>
                    <a:pt x="1373" y="262"/>
                  </a:lnTo>
                  <a:lnTo>
                    <a:pt x="1373" y="262"/>
                  </a:lnTo>
                  <a:lnTo>
                    <a:pt x="1365" y="268"/>
                  </a:lnTo>
                  <a:lnTo>
                    <a:pt x="1357" y="274"/>
                  </a:lnTo>
                  <a:lnTo>
                    <a:pt x="1357" y="274"/>
                  </a:lnTo>
                  <a:lnTo>
                    <a:pt x="1345" y="276"/>
                  </a:lnTo>
                  <a:lnTo>
                    <a:pt x="1329" y="278"/>
                  </a:lnTo>
                  <a:lnTo>
                    <a:pt x="1329" y="278"/>
                  </a:lnTo>
                  <a:close/>
                  <a:moveTo>
                    <a:pt x="1367" y="182"/>
                  </a:moveTo>
                  <a:lnTo>
                    <a:pt x="1345" y="182"/>
                  </a:lnTo>
                  <a:lnTo>
                    <a:pt x="1345" y="182"/>
                  </a:lnTo>
                  <a:lnTo>
                    <a:pt x="1335" y="184"/>
                  </a:lnTo>
                  <a:lnTo>
                    <a:pt x="1335" y="184"/>
                  </a:lnTo>
                  <a:lnTo>
                    <a:pt x="1331" y="186"/>
                  </a:lnTo>
                  <a:lnTo>
                    <a:pt x="1325" y="188"/>
                  </a:lnTo>
                  <a:lnTo>
                    <a:pt x="1325" y="188"/>
                  </a:lnTo>
                  <a:lnTo>
                    <a:pt x="1323" y="194"/>
                  </a:lnTo>
                  <a:lnTo>
                    <a:pt x="1319" y="200"/>
                  </a:lnTo>
                  <a:lnTo>
                    <a:pt x="1319" y="200"/>
                  </a:lnTo>
                  <a:lnTo>
                    <a:pt x="1317" y="208"/>
                  </a:lnTo>
                  <a:lnTo>
                    <a:pt x="1317" y="216"/>
                  </a:lnTo>
                  <a:lnTo>
                    <a:pt x="1317" y="216"/>
                  </a:lnTo>
                  <a:lnTo>
                    <a:pt x="1317" y="226"/>
                  </a:lnTo>
                  <a:lnTo>
                    <a:pt x="1319" y="234"/>
                  </a:lnTo>
                  <a:lnTo>
                    <a:pt x="1319" y="234"/>
                  </a:lnTo>
                  <a:lnTo>
                    <a:pt x="1323" y="240"/>
                  </a:lnTo>
                  <a:lnTo>
                    <a:pt x="1325" y="244"/>
                  </a:lnTo>
                  <a:lnTo>
                    <a:pt x="1325" y="244"/>
                  </a:lnTo>
                  <a:lnTo>
                    <a:pt x="1331" y="248"/>
                  </a:lnTo>
                  <a:lnTo>
                    <a:pt x="1335" y="250"/>
                  </a:lnTo>
                  <a:lnTo>
                    <a:pt x="1335" y="250"/>
                  </a:lnTo>
                  <a:lnTo>
                    <a:pt x="1345" y="252"/>
                  </a:lnTo>
                  <a:lnTo>
                    <a:pt x="1345" y="252"/>
                  </a:lnTo>
                  <a:lnTo>
                    <a:pt x="1353" y="250"/>
                  </a:lnTo>
                  <a:lnTo>
                    <a:pt x="1359" y="248"/>
                  </a:lnTo>
                  <a:lnTo>
                    <a:pt x="1359" y="248"/>
                  </a:lnTo>
                  <a:lnTo>
                    <a:pt x="1367" y="244"/>
                  </a:lnTo>
                  <a:lnTo>
                    <a:pt x="1367" y="182"/>
                  </a:lnTo>
                  <a:close/>
                  <a:moveTo>
                    <a:pt x="1092" y="86"/>
                  </a:moveTo>
                  <a:lnTo>
                    <a:pt x="1092" y="86"/>
                  </a:lnTo>
                  <a:lnTo>
                    <a:pt x="1108" y="82"/>
                  </a:lnTo>
                  <a:lnTo>
                    <a:pt x="1122" y="80"/>
                  </a:lnTo>
                  <a:lnTo>
                    <a:pt x="1122" y="80"/>
                  </a:lnTo>
                  <a:lnTo>
                    <a:pt x="1158" y="78"/>
                  </a:lnTo>
                  <a:lnTo>
                    <a:pt x="1158" y="78"/>
                  </a:lnTo>
                  <a:lnTo>
                    <a:pt x="1176" y="78"/>
                  </a:lnTo>
                  <a:lnTo>
                    <a:pt x="1192" y="80"/>
                  </a:lnTo>
                  <a:lnTo>
                    <a:pt x="1192" y="80"/>
                  </a:lnTo>
                  <a:lnTo>
                    <a:pt x="1203" y="84"/>
                  </a:lnTo>
                  <a:lnTo>
                    <a:pt x="1215" y="90"/>
                  </a:lnTo>
                  <a:lnTo>
                    <a:pt x="1215" y="90"/>
                  </a:lnTo>
                  <a:lnTo>
                    <a:pt x="1223" y="96"/>
                  </a:lnTo>
                  <a:lnTo>
                    <a:pt x="1229" y="106"/>
                  </a:lnTo>
                  <a:lnTo>
                    <a:pt x="1229" y="106"/>
                  </a:lnTo>
                  <a:lnTo>
                    <a:pt x="1233" y="118"/>
                  </a:lnTo>
                  <a:lnTo>
                    <a:pt x="1233" y="132"/>
                  </a:lnTo>
                  <a:lnTo>
                    <a:pt x="1233" y="132"/>
                  </a:lnTo>
                  <a:lnTo>
                    <a:pt x="1233" y="140"/>
                  </a:lnTo>
                  <a:lnTo>
                    <a:pt x="1231" y="148"/>
                  </a:lnTo>
                  <a:lnTo>
                    <a:pt x="1231" y="148"/>
                  </a:lnTo>
                  <a:lnTo>
                    <a:pt x="1227" y="154"/>
                  </a:lnTo>
                  <a:lnTo>
                    <a:pt x="1223" y="160"/>
                  </a:lnTo>
                  <a:lnTo>
                    <a:pt x="1223" y="160"/>
                  </a:lnTo>
                  <a:lnTo>
                    <a:pt x="1213" y="166"/>
                  </a:lnTo>
                  <a:lnTo>
                    <a:pt x="1213" y="166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17" y="178"/>
                  </a:lnTo>
                  <a:lnTo>
                    <a:pt x="1217" y="178"/>
                  </a:lnTo>
                  <a:lnTo>
                    <a:pt x="1223" y="182"/>
                  </a:lnTo>
                  <a:lnTo>
                    <a:pt x="1229" y="188"/>
                  </a:lnTo>
                  <a:lnTo>
                    <a:pt x="1229" y="188"/>
                  </a:lnTo>
                  <a:lnTo>
                    <a:pt x="1233" y="194"/>
                  </a:lnTo>
                  <a:lnTo>
                    <a:pt x="1237" y="202"/>
                  </a:lnTo>
                  <a:lnTo>
                    <a:pt x="1237" y="202"/>
                  </a:lnTo>
                  <a:lnTo>
                    <a:pt x="1241" y="210"/>
                  </a:lnTo>
                  <a:lnTo>
                    <a:pt x="1241" y="220"/>
                  </a:lnTo>
                  <a:lnTo>
                    <a:pt x="1241" y="220"/>
                  </a:lnTo>
                  <a:lnTo>
                    <a:pt x="1241" y="236"/>
                  </a:lnTo>
                  <a:lnTo>
                    <a:pt x="1237" y="248"/>
                  </a:lnTo>
                  <a:lnTo>
                    <a:pt x="1237" y="248"/>
                  </a:lnTo>
                  <a:lnTo>
                    <a:pt x="1231" y="258"/>
                  </a:lnTo>
                  <a:lnTo>
                    <a:pt x="1221" y="266"/>
                  </a:lnTo>
                  <a:lnTo>
                    <a:pt x="1221" y="266"/>
                  </a:lnTo>
                  <a:lnTo>
                    <a:pt x="1209" y="272"/>
                  </a:lnTo>
                  <a:lnTo>
                    <a:pt x="1198" y="276"/>
                  </a:lnTo>
                  <a:lnTo>
                    <a:pt x="1198" y="276"/>
                  </a:lnTo>
                  <a:lnTo>
                    <a:pt x="1180" y="278"/>
                  </a:lnTo>
                  <a:lnTo>
                    <a:pt x="1162" y="278"/>
                  </a:lnTo>
                  <a:lnTo>
                    <a:pt x="1162" y="278"/>
                  </a:lnTo>
                  <a:lnTo>
                    <a:pt x="1140" y="278"/>
                  </a:lnTo>
                  <a:lnTo>
                    <a:pt x="1122" y="276"/>
                  </a:lnTo>
                  <a:lnTo>
                    <a:pt x="1122" y="276"/>
                  </a:lnTo>
                  <a:lnTo>
                    <a:pt x="1108" y="274"/>
                  </a:lnTo>
                  <a:lnTo>
                    <a:pt x="1092" y="270"/>
                  </a:lnTo>
                  <a:lnTo>
                    <a:pt x="1092" y="86"/>
                  </a:lnTo>
                  <a:close/>
                  <a:moveTo>
                    <a:pt x="1138" y="104"/>
                  </a:moveTo>
                  <a:lnTo>
                    <a:pt x="1138" y="160"/>
                  </a:lnTo>
                  <a:lnTo>
                    <a:pt x="1158" y="160"/>
                  </a:lnTo>
                  <a:lnTo>
                    <a:pt x="1158" y="160"/>
                  </a:lnTo>
                  <a:lnTo>
                    <a:pt x="1168" y="160"/>
                  </a:lnTo>
                  <a:lnTo>
                    <a:pt x="1168" y="160"/>
                  </a:lnTo>
                  <a:lnTo>
                    <a:pt x="1178" y="154"/>
                  </a:lnTo>
                  <a:lnTo>
                    <a:pt x="1178" y="154"/>
                  </a:lnTo>
                  <a:lnTo>
                    <a:pt x="1184" y="146"/>
                  </a:lnTo>
                  <a:lnTo>
                    <a:pt x="1184" y="146"/>
                  </a:lnTo>
                  <a:lnTo>
                    <a:pt x="1186" y="140"/>
                  </a:lnTo>
                  <a:lnTo>
                    <a:pt x="1186" y="134"/>
                  </a:lnTo>
                  <a:lnTo>
                    <a:pt x="1186" y="134"/>
                  </a:lnTo>
                  <a:lnTo>
                    <a:pt x="1186" y="126"/>
                  </a:lnTo>
                  <a:lnTo>
                    <a:pt x="1184" y="120"/>
                  </a:lnTo>
                  <a:lnTo>
                    <a:pt x="1184" y="120"/>
                  </a:lnTo>
                  <a:lnTo>
                    <a:pt x="1178" y="112"/>
                  </a:lnTo>
                  <a:lnTo>
                    <a:pt x="1178" y="112"/>
                  </a:lnTo>
                  <a:lnTo>
                    <a:pt x="1168" y="106"/>
                  </a:lnTo>
                  <a:lnTo>
                    <a:pt x="1168" y="106"/>
                  </a:lnTo>
                  <a:lnTo>
                    <a:pt x="1158" y="104"/>
                  </a:lnTo>
                  <a:lnTo>
                    <a:pt x="1138" y="104"/>
                  </a:lnTo>
                  <a:close/>
                  <a:moveTo>
                    <a:pt x="1162" y="252"/>
                  </a:moveTo>
                  <a:lnTo>
                    <a:pt x="1162" y="252"/>
                  </a:lnTo>
                  <a:lnTo>
                    <a:pt x="1174" y="250"/>
                  </a:lnTo>
                  <a:lnTo>
                    <a:pt x="1174" y="250"/>
                  </a:lnTo>
                  <a:lnTo>
                    <a:pt x="1180" y="248"/>
                  </a:lnTo>
                  <a:lnTo>
                    <a:pt x="1184" y="244"/>
                  </a:lnTo>
                  <a:lnTo>
                    <a:pt x="1184" y="244"/>
                  </a:lnTo>
                  <a:lnTo>
                    <a:pt x="1188" y="240"/>
                  </a:lnTo>
                  <a:lnTo>
                    <a:pt x="1192" y="234"/>
                  </a:lnTo>
                  <a:lnTo>
                    <a:pt x="1192" y="234"/>
                  </a:lnTo>
                  <a:lnTo>
                    <a:pt x="1194" y="226"/>
                  </a:lnTo>
                  <a:lnTo>
                    <a:pt x="1194" y="218"/>
                  </a:lnTo>
                  <a:lnTo>
                    <a:pt x="1194" y="218"/>
                  </a:lnTo>
                  <a:lnTo>
                    <a:pt x="1194" y="210"/>
                  </a:lnTo>
                  <a:lnTo>
                    <a:pt x="1192" y="204"/>
                  </a:lnTo>
                  <a:lnTo>
                    <a:pt x="1188" y="198"/>
                  </a:lnTo>
                  <a:lnTo>
                    <a:pt x="1184" y="194"/>
                  </a:lnTo>
                  <a:lnTo>
                    <a:pt x="1184" y="194"/>
                  </a:lnTo>
                  <a:lnTo>
                    <a:pt x="1174" y="190"/>
                  </a:lnTo>
                  <a:lnTo>
                    <a:pt x="1162" y="188"/>
                  </a:lnTo>
                  <a:lnTo>
                    <a:pt x="1138" y="188"/>
                  </a:lnTo>
                  <a:lnTo>
                    <a:pt x="1138" y="252"/>
                  </a:lnTo>
                  <a:lnTo>
                    <a:pt x="1162" y="252"/>
                  </a:lnTo>
                  <a:close/>
                  <a:moveTo>
                    <a:pt x="974" y="78"/>
                  </a:moveTo>
                  <a:lnTo>
                    <a:pt x="974" y="78"/>
                  </a:lnTo>
                  <a:lnTo>
                    <a:pt x="992" y="80"/>
                  </a:lnTo>
                  <a:lnTo>
                    <a:pt x="1008" y="84"/>
                  </a:lnTo>
                  <a:lnTo>
                    <a:pt x="1008" y="84"/>
                  </a:lnTo>
                  <a:lnTo>
                    <a:pt x="1022" y="90"/>
                  </a:lnTo>
                  <a:lnTo>
                    <a:pt x="1032" y="100"/>
                  </a:lnTo>
                  <a:lnTo>
                    <a:pt x="1032" y="100"/>
                  </a:lnTo>
                  <a:lnTo>
                    <a:pt x="1040" y="114"/>
                  </a:lnTo>
                  <a:lnTo>
                    <a:pt x="1048" y="132"/>
                  </a:lnTo>
                  <a:lnTo>
                    <a:pt x="1048" y="132"/>
                  </a:lnTo>
                  <a:lnTo>
                    <a:pt x="1050" y="152"/>
                  </a:lnTo>
                  <a:lnTo>
                    <a:pt x="1052" y="178"/>
                  </a:lnTo>
                  <a:lnTo>
                    <a:pt x="1052" y="178"/>
                  </a:lnTo>
                  <a:lnTo>
                    <a:pt x="1050" y="204"/>
                  </a:lnTo>
                  <a:lnTo>
                    <a:pt x="1048" y="224"/>
                  </a:lnTo>
                  <a:lnTo>
                    <a:pt x="1048" y="224"/>
                  </a:lnTo>
                  <a:lnTo>
                    <a:pt x="1040" y="242"/>
                  </a:lnTo>
                  <a:lnTo>
                    <a:pt x="1032" y="256"/>
                  </a:lnTo>
                  <a:lnTo>
                    <a:pt x="1032" y="256"/>
                  </a:lnTo>
                  <a:lnTo>
                    <a:pt x="1022" y="266"/>
                  </a:lnTo>
                  <a:lnTo>
                    <a:pt x="1008" y="272"/>
                  </a:lnTo>
                  <a:lnTo>
                    <a:pt x="1008" y="272"/>
                  </a:lnTo>
                  <a:lnTo>
                    <a:pt x="992" y="276"/>
                  </a:lnTo>
                  <a:lnTo>
                    <a:pt x="974" y="278"/>
                  </a:lnTo>
                  <a:lnTo>
                    <a:pt x="974" y="278"/>
                  </a:lnTo>
                  <a:lnTo>
                    <a:pt x="958" y="276"/>
                  </a:lnTo>
                  <a:lnTo>
                    <a:pt x="942" y="272"/>
                  </a:lnTo>
                  <a:lnTo>
                    <a:pt x="942" y="272"/>
                  </a:lnTo>
                  <a:lnTo>
                    <a:pt x="928" y="266"/>
                  </a:lnTo>
                  <a:lnTo>
                    <a:pt x="918" y="256"/>
                  </a:lnTo>
                  <a:lnTo>
                    <a:pt x="918" y="256"/>
                  </a:lnTo>
                  <a:lnTo>
                    <a:pt x="910" y="242"/>
                  </a:lnTo>
                  <a:lnTo>
                    <a:pt x="902" y="224"/>
                  </a:lnTo>
                  <a:lnTo>
                    <a:pt x="902" y="224"/>
                  </a:lnTo>
                  <a:lnTo>
                    <a:pt x="900" y="204"/>
                  </a:lnTo>
                  <a:lnTo>
                    <a:pt x="898" y="178"/>
                  </a:lnTo>
                  <a:lnTo>
                    <a:pt x="898" y="178"/>
                  </a:lnTo>
                  <a:lnTo>
                    <a:pt x="900" y="152"/>
                  </a:lnTo>
                  <a:lnTo>
                    <a:pt x="902" y="132"/>
                  </a:lnTo>
                  <a:lnTo>
                    <a:pt x="902" y="132"/>
                  </a:lnTo>
                  <a:lnTo>
                    <a:pt x="910" y="114"/>
                  </a:lnTo>
                  <a:lnTo>
                    <a:pt x="918" y="100"/>
                  </a:lnTo>
                  <a:lnTo>
                    <a:pt x="918" y="100"/>
                  </a:lnTo>
                  <a:lnTo>
                    <a:pt x="928" y="90"/>
                  </a:lnTo>
                  <a:lnTo>
                    <a:pt x="942" y="84"/>
                  </a:lnTo>
                  <a:lnTo>
                    <a:pt x="942" y="84"/>
                  </a:lnTo>
                  <a:lnTo>
                    <a:pt x="958" y="80"/>
                  </a:lnTo>
                  <a:lnTo>
                    <a:pt x="974" y="78"/>
                  </a:lnTo>
                  <a:lnTo>
                    <a:pt x="974" y="78"/>
                  </a:lnTo>
                  <a:close/>
                  <a:moveTo>
                    <a:pt x="974" y="102"/>
                  </a:moveTo>
                  <a:lnTo>
                    <a:pt x="974" y="102"/>
                  </a:lnTo>
                  <a:lnTo>
                    <a:pt x="968" y="104"/>
                  </a:lnTo>
                  <a:lnTo>
                    <a:pt x="962" y="106"/>
                  </a:lnTo>
                  <a:lnTo>
                    <a:pt x="962" y="106"/>
                  </a:lnTo>
                  <a:lnTo>
                    <a:pt x="958" y="110"/>
                  </a:lnTo>
                  <a:lnTo>
                    <a:pt x="954" y="118"/>
                  </a:lnTo>
                  <a:lnTo>
                    <a:pt x="954" y="118"/>
                  </a:lnTo>
                  <a:lnTo>
                    <a:pt x="950" y="128"/>
                  </a:lnTo>
                  <a:lnTo>
                    <a:pt x="946" y="142"/>
                  </a:lnTo>
                  <a:lnTo>
                    <a:pt x="946" y="142"/>
                  </a:lnTo>
                  <a:lnTo>
                    <a:pt x="944" y="158"/>
                  </a:lnTo>
                  <a:lnTo>
                    <a:pt x="944" y="178"/>
                  </a:lnTo>
                  <a:lnTo>
                    <a:pt x="944" y="178"/>
                  </a:lnTo>
                  <a:lnTo>
                    <a:pt x="944" y="198"/>
                  </a:lnTo>
                  <a:lnTo>
                    <a:pt x="946" y="214"/>
                  </a:lnTo>
                  <a:lnTo>
                    <a:pt x="946" y="214"/>
                  </a:lnTo>
                  <a:lnTo>
                    <a:pt x="950" y="228"/>
                  </a:lnTo>
                  <a:lnTo>
                    <a:pt x="954" y="238"/>
                  </a:lnTo>
                  <a:lnTo>
                    <a:pt x="954" y="238"/>
                  </a:lnTo>
                  <a:lnTo>
                    <a:pt x="958" y="246"/>
                  </a:lnTo>
                  <a:lnTo>
                    <a:pt x="962" y="250"/>
                  </a:lnTo>
                  <a:lnTo>
                    <a:pt x="962" y="250"/>
                  </a:lnTo>
                  <a:lnTo>
                    <a:pt x="968" y="252"/>
                  </a:lnTo>
                  <a:lnTo>
                    <a:pt x="974" y="254"/>
                  </a:lnTo>
                  <a:lnTo>
                    <a:pt x="974" y="254"/>
                  </a:lnTo>
                  <a:lnTo>
                    <a:pt x="982" y="252"/>
                  </a:lnTo>
                  <a:lnTo>
                    <a:pt x="988" y="250"/>
                  </a:lnTo>
                  <a:lnTo>
                    <a:pt x="988" y="250"/>
                  </a:lnTo>
                  <a:lnTo>
                    <a:pt x="992" y="246"/>
                  </a:lnTo>
                  <a:lnTo>
                    <a:pt x="996" y="238"/>
                  </a:lnTo>
                  <a:lnTo>
                    <a:pt x="996" y="238"/>
                  </a:lnTo>
                  <a:lnTo>
                    <a:pt x="1000" y="228"/>
                  </a:lnTo>
                  <a:lnTo>
                    <a:pt x="1004" y="214"/>
                  </a:lnTo>
                  <a:lnTo>
                    <a:pt x="1004" y="214"/>
                  </a:lnTo>
                  <a:lnTo>
                    <a:pt x="1006" y="198"/>
                  </a:lnTo>
                  <a:lnTo>
                    <a:pt x="1006" y="178"/>
                  </a:lnTo>
                  <a:lnTo>
                    <a:pt x="1006" y="178"/>
                  </a:lnTo>
                  <a:lnTo>
                    <a:pt x="1006" y="158"/>
                  </a:lnTo>
                  <a:lnTo>
                    <a:pt x="1004" y="142"/>
                  </a:lnTo>
                  <a:lnTo>
                    <a:pt x="1004" y="142"/>
                  </a:lnTo>
                  <a:lnTo>
                    <a:pt x="1000" y="128"/>
                  </a:lnTo>
                  <a:lnTo>
                    <a:pt x="996" y="118"/>
                  </a:lnTo>
                  <a:lnTo>
                    <a:pt x="996" y="118"/>
                  </a:lnTo>
                  <a:lnTo>
                    <a:pt x="992" y="110"/>
                  </a:lnTo>
                  <a:lnTo>
                    <a:pt x="988" y="106"/>
                  </a:lnTo>
                  <a:lnTo>
                    <a:pt x="988" y="106"/>
                  </a:lnTo>
                  <a:lnTo>
                    <a:pt x="982" y="104"/>
                  </a:lnTo>
                  <a:lnTo>
                    <a:pt x="974" y="102"/>
                  </a:lnTo>
                  <a:lnTo>
                    <a:pt x="974" y="102"/>
                  </a:lnTo>
                  <a:close/>
                  <a:moveTo>
                    <a:pt x="870" y="220"/>
                  </a:moveTo>
                  <a:lnTo>
                    <a:pt x="870" y="220"/>
                  </a:lnTo>
                  <a:lnTo>
                    <a:pt x="868" y="236"/>
                  </a:lnTo>
                  <a:lnTo>
                    <a:pt x="864" y="248"/>
                  </a:lnTo>
                  <a:lnTo>
                    <a:pt x="864" y="248"/>
                  </a:lnTo>
                  <a:lnTo>
                    <a:pt x="858" y="258"/>
                  </a:lnTo>
                  <a:lnTo>
                    <a:pt x="848" y="266"/>
                  </a:lnTo>
                  <a:lnTo>
                    <a:pt x="848" y="266"/>
                  </a:lnTo>
                  <a:lnTo>
                    <a:pt x="836" y="272"/>
                  </a:lnTo>
                  <a:lnTo>
                    <a:pt x="822" y="276"/>
                  </a:lnTo>
                  <a:lnTo>
                    <a:pt x="822" y="276"/>
                  </a:lnTo>
                  <a:lnTo>
                    <a:pt x="804" y="278"/>
                  </a:lnTo>
                  <a:lnTo>
                    <a:pt x="782" y="278"/>
                  </a:lnTo>
                  <a:lnTo>
                    <a:pt x="782" y="278"/>
                  </a:lnTo>
                  <a:lnTo>
                    <a:pt x="768" y="278"/>
                  </a:lnTo>
                  <a:lnTo>
                    <a:pt x="754" y="276"/>
                  </a:lnTo>
                  <a:lnTo>
                    <a:pt x="754" y="276"/>
                  </a:lnTo>
                  <a:lnTo>
                    <a:pt x="732" y="270"/>
                  </a:lnTo>
                  <a:lnTo>
                    <a:pt x="732" y="252"/>
                  </a:lnTo>
                  <a:lnTo>
                    <a:pt x="782" y="252"/>
                  </a:lnTo>
                  <a:lnTo>
                    <a:pt x="782" y="252"/>
                  </a:lnTo>
                  <a:lnTo>
                    <a:pt x="798" y="250"/>
                  </a:lnTo>
                  <a:lnTo>
                    <a:pt x="810" y="244"/>
                  </a:lnTo>
                  <a:lnTo>
                    <a:pt x="810" y="244"/>
                  </a:lnTo>
                  <a:lnTo>
                    <a:pt x="816" y="240"/>
                  </a:lnTo>
                  <a:lnTo>
                    <a:pt x="818" y="234"/>
                  </a:lnTo>
                  <a:lnTo>
                    <a:pt x="820" y="228"/>
                  </a:lnTo>
                  <a:lnTo>
                    <a:pt x="822" y="218"/>
                  </a:lnTo>
                  <a:lnTo>
                    <a:pt x="822" y="218"/>
                  </a:lnTo>
                  <a:lnTo>
                    <a:pt x="820" y="210"/>
                  </a:lnTo>
                  <a:lnTo>
                    <a:pt x="818" y="204"/>
                  </a:lnTo>
                  <a:lnTo>
                    <a:pt x="816" y="198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02" y="190"/>
                  </a:lnTo>
                  <a:lnTo>
                    <a:pt x="790" y="188"/>
                  </a:lnTo>
                  <a:lnTo>
                    <a:pt x="758" y="188"/>
                  </a:lnTo>
                  <a:lnTo>
                    <a:pt x="758" y="160"/>
                  </a:lnTo>
                  <a:lnTo>
                    <a:pt x="786" y="160"/>
                  </a:lnTo>
                  <a:lnTo>
                    <a:pt x="786" y="160"/>
                  </a:lnTo>
                  <a:lnTo>
                    <a:pt x="798" y="160"/>
                  </a:lnTo>
                  <a:lnTo>
                    <a:pt x="808" y="154"/>
                  </a:lnTo>
                  <a:lnTo>
                    <a:pt x="808" y="154"/>
                  </a:lnTo>
                  <a:lnTo>
                    <a:pt x="812" y="150"/>
                  </a:lnTo>
                  <a:lnTo>
                    <a:pt x="814" y="146"/>
                  </a:lnTo>
                  <a:lnTo>
                    <a:pt x="816" y="140"/>
                  </a:lnTo>
                  <a:lnTo>
                    <a:pt x="818" y="132"/>
                  </a:lnTo>
                  <a:lnTo>
                    <a:pt x="818" y="132"/>
                  </a:lnTo>
                  <a:lnTo>
                    <a:pt x="816" y="124"/>
                  </a:lnTo>
                  <a:lnTo>
                    <a:pt x="814" y="120"/>
                  </a:lnTo>
                  <a:lnTo>
                    <a:pt x="812" y="114"/>
                  </a:lnTo>
                  <a:lnTo>
                    <a:pt x="806" y="110"/>
                  </a:lnTo>
                  <a:lnTo>
                    <a:pt x="806" y="110"/>
                  </a:lnTo>
                  <a:lnTo>
                    <a:pt x="794" y="106"/>
                  </a:lnTo>
                  <a:lnTo>
                    <a:pt x="778" y="104"/>
                  </a:lnTo>
                  <a:lnTo>
                    <a:pt x="736" y="104"/>
                  </a:lnTo>
                  <a:lnTo>
                    <a:pt x="736" y="86"/>
                  </a:lnTo>
                  <a:lnTo>
                    <a:pt x="736" y="86"/>
                  </a:lnTo>
                  <a:lnTo>
                    <a:pt x="758" y="80"/>
                  </a:lnTo>
                  <a:lnTo>
                    <a:pt x="758" y="80"/>
                  </a:lnTo>
                  <a:lnTo>
                    <a:pt x="772" y="78"/>
                  </a:lnTo>
                  <a:lnTo>
                    <a:pt x="786" y="78"/>
                  </a:lnTo>
                  <a:lnTo>
                    <a:pt x="786" y="78"/>
                  </a:lnTo>
                  <a:lnTo>
                    <a:pt x="804" y="78"/>
                  </a:lnTo>
                  <a:lnTo>
                    <a:pt x="820" y="80"/>
                  </a:lnTo>
                  <a:lnTo>
                    <a:pt x="820" y="80"/>
                  </a:lnTo>
                  <a:lnTo>
                    <a:pt x="834" y="84"/>
                  </a:lnTo>
                  <a:lnTo>
                    <a:pt x="846" y="88"/>
                  </a:lnTo>
                  <a:lnTo>
                    <a:pt x="846" y="88"/>
                  </a:lnTo>
                  <a:lnTo>
                    <a:pt x="854" y="96"/>
                  </a:lnTo>
                  <a:lnTo>
                    <a:pt x="860" y="104"/>
                  </a:lnTo>
                  <a:lnTo>
                    <a:pt x="860" y="104"/>
                  </a:lnTo>
                  <a:lnTo>
                    <a:pt x="864" y="116"/>
                  </a:lnTo>
                  <a:lnTo>
                    <a:pt x="866" y="130"/>
                  </a:lnTo>
                  <a:lnTo>
                    <a:pt x="866" y="130"/>
                  </a:lnTo>
                  <a:lnTo>
                    <a:pt x="864" y="140"/>
                  </a:lnTo>
                  <a:lnTo>
                    <a:pt x="862" y="148"/>
                  </a:lnTo>
                  <a:lnTo>
                    <a:pt x="862" y="148"/>
                  </a:lnTo>
                  <a:lnTo>
                    <a:pt x="860" y="154"/>
                  </a:lnTo>
                  <a:lnTo>
                    <a:pt x="854" y="158"/>
                  </a:lnTo>
                  <a:lnTo>
                    <a:pt x="854" y="158"/>
                  </a:lnTo>
                  <a:lnTo>
                    <a:pt x="844" y="166"/>
                  </a:lnTo>
                  <a:lnTo>
                    <a:pt x="844" y="166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44" y="178"/>
                  </a:lnTo>
                  <a:lnTo>
                    <a:pt x="844" y="178"/>
                  </a:lnTo>
                  <a:lnTo>
                    <a:pt x="850" y="182"/>
                  </a:lnTo>
                  <a:lnTo>
                    <a:pt x="856" y="188"/>
                  </a:lnTo>
                  <a:lnTo>
                    <a:pt x="856" y="188"/>
                  </a:lnTo>
                  <a:lnTo>
                    <a:pt x="862" y="194"/>
                  </a:lnTo>
                  <a:lnTo>
                    <a:pt x="866" y="202"/>
                  </a:lnTo>
                  <a:lnTo>
                    <a:pt x="866" y="202"/>
                  </a:lnTo>
                  <a:lnTo>
                    <a:pt x="868" y="210"/>
                  </a:lnTo>
                  <a:lnTo>
                    <a:pt x="870" y="220"/>
                  </a:lnTo>
                  <a:lnTo>
                    <a:pt x="870" y="220"/>
                  </a:lnTo>
                  <a:close/>
                  <a:moveTo>
                    <a:pt x="618" y="278"/>
                  </a:moveTo>
                  <a:lnTo>
                    <a:pt x="618" y="278"/>
                  </a:lnTo>
                  <a:lnTo>
                    <a:pt x="606" y="278"/>
                  </a:lnTo>
                  <a:lnTo>
                    <a:pt x="596" y="276"/>
                  </a:lnTo>
                  <a:lnTo>
                    <a:pt x="596" y="276"/>
                  </a:lnTo>
                  <a:lnTo>
                    <a:pt x="586" y="272"/>
                  </a:lnTo>
                  <a:lnTo>
                    <a:pt x="576" y="266"/>
                  </a:lnTo>
                  <a:lnTo>
                    <a:pt x="576" y="266"/>
                  </a:lnTo>
                  <a:lnTo>
                    <a:pt x="570" y="258"/>
                  </a:lnTo>
                  <a:lnTo>
                    <a:pt x="564" y="248"/>
                  </a:lnTo>
                  <a:lnTo>
                    <a:pt x="564" y="248"/>
                  </a:lnTo>
                  <a:lnTo>
                    <a:pt x="560" y="234"/>
                  </a:lnTo>
                  <a:lnTo>
                    <a:pt x="560" y="216"/>
                  </a:lnTo>
                  <a:lnTo>
                    <a:pt x="560" y="216"/>
                  </a:lnTo>
                  <a:lnTo>
                    <a:pt x="560" y="200"/>
                  </a:lnTo>
                  <a:lnTo>
                    <a:pt x="564" y="186"/>
                  </a:lnTo>
                  <a:lnTo>
                    <a:pt x="564" y="186"/>
                  </a:lnTo>
                  <a:lnTo>
                    <a:pt x="570" y="176"/>
                  </a:lnTo>
                  <a:lnTo>
                    <a:pt x="578" y="166"/>
                  </a:lnTo>
                  <a:lnTo>
                    <a:pt x="578" y="166"/>
                  </a:lnTo>
                  <a:lnTo>
                    <a:pt x="586" y="162"/>
                  </a:lnTo>
                  <a:lnTo>
                    <a:pt x="598" y="158"/>
                  </a:lnTo>
                  <a:lnTo>
                    <a:pt x="598" y="158"/>
                  </a:lnTo>
                  <a:lnTo>
                    <a:pt x="610" y="156"/>
                  </a:lnTo>
                  <a:lnTo>
                    <a:pt x="622" y="154"/>
                  </a:lnTo>
                  <a:lnTo>
                    <a:pt x="622" y="154"/>
                  </a:lnTo>
                  <a:lnTo>
                    <a:pt x="640" y="156"/>
                  </a:lnTo>
                  <a:lnTo>
                    <a:pt x="640" y="156"/>
                  </a:lnTo>
                  <a:lnTo>
                    <a:pt x="656" y="158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4" y="132"/>
                  </a:lnTo>
                  <a:lnTo>
                    <a:pt x="652" y="124"/>
                  </a:lnTo>
                  <a:lnTo>
                    <a:pt x="650" y="118"/>
                  </a:lnTo>
                  <a:lnTo>
                    <a:pt x="644" y="112"/>
                  </a:lnTo>
                  <a:lnTo>
                    <a:pt x="644" y="112"/>
                  </a:lnTo>
                  <a:lnTo>
                    <a:pt x="638" y="110"/>
                  </a:lnTo>
                  <a:lnTo>
                    <a:pt x="632" y="106"/>
                  </a:lnTo>
                  <a:lnTo>
                    <a:pt x="616" y="104"/>
                  </a:lnTo>
                  <a:lnTo>
                    <a:pt x="576" y="104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98" y="80"/>
                  </a:lnTo>
                  <a:lnTo>
                    <a:pt x="598" y="80"/>
                  </a:lnTo>
                  <a:lnTo>
                    <a:pt x="622" y="78"/>
                  </a:lnTo>
                  <a:lnTo>
                    <a:pt x="622" y="78"/>
                  </a:lnTo>
                  <a:lnTo>
                    <a:pt x="642" y="78"/>
                  </a:lnTo>
                  <a:lnTo>
                    <a:pt x="658" y="80"/>
                  </a:lnTo>
                  <a:lnTo>
                    <a:pt x="658" y="80"/>
                  </a:lnTo>
                  <a:lnTo>
                    <a:pt x="670" y="84"/>
                  </a:lnTo>
                  <a:lnTo>
                    <a:pt x="682" y="90"/>
                  </a:lnTo>
                  <a:lnTo>
                    <a:pt x="682" y="90"/>
                  </a:lnTo>
                  <a:lnTo>
                    <a:pt x="690" y="98"/>
                  </a:lnTo>
                  <a:lnTo>
                    <a:pt x="696" y="110"/>
                  </a:lnTo>
                  <a:lnTo>
                    <a:pt x="696" y="110"/>
                  </a:lnTo>
                  <a:lnTo>
                    <a:pt x="700" y="126"/>
                  </a:lnTo>
                  <a:lnTo>
                    <a:pt x="702" y="144"/>
                  </a:lnTo>
                  <a:lnTo>
                    <a:pt x="702" y="274"/>
                  </a:lnTo>
                  <a:lnTo>
                    <a:pt x="670" y="274"/>
                  </a:lnTo>
                  <a:lnTo>
                    <a:pt x="664" y="262"/>
                  </a:lnTo>
                  <a:lnTo>
                    <a:pt x="662" y="262"/>
                  </a:lnTo>
                  <a:lnTo>
                    <a:pt x="662" y="262"/>
                  </a:lnTo>
                  <a:lnTo>
                    <a:pt x="654" y="268"/>
                  </a:lnTo>
                  <a:lnTo>
                    <a:pt x="646" y="274"/>
                  </a:lnTo>
                  <a:lnTo>
                    <a:pt x="646" y="274"/>
                  </a:lnTo>
                  <a:lnTo>
                    <a:pt x="634" y="276"/>
                  </a:lnTo>
                  <a:lnTo>
                    <a:pt x="618" y="278"/>
                  </a:lnTo>
                  <a:lnTo>
                    <a:pt x="618" y="278"/>
                  </a:lnTo>
                  <a:close/>
                  <a:moveTo>
                    <a:pt x="656" y="182"/>
                  </a:moveTo>
                  <a:lnTo>
                    <a:pt x="634" y="182"/>
                  </a:lnTo>
                  <a:lnTo>
                    <a:pt x="634" y="182"/>
                  </a:lnTo>
                  <a:lnTo>
                    <a:pt x="624" y="184"/>
                  </a:lnTo>
                  <a:lnTo>
                    <a:pt x="624" y="184"/>
                  </a:lnTo>
                  <a:lnTo>
                    <a:pt x="620" y="186"/>
                  </a:lnTo>
                  <a:lnTo>
                    <a:pt x="614" y="188"/>
                  </a:lnTo>
                  <a:lnTo>
                    <a:pt x="614" y="188"/>
                  </a:lnTo>
                  <a:lnTo>
                    <a:pt x="612" y="194"/>
                  </a:lnTo>
                  <a:lnTo>
                    <a:pt x="608" y="200"/>
                  </a:lnTo>
                  <a:lnTo>
                    <a:pt x="608" y="200"/>
                  </a:lnTo>
                  <a:lnTo>
                    <a:pt x="606" y="208"/>
                  </a:lnTo>
                  <a:lnTo>
                    <a:pt x="606" y="216"/>
                  </a:lnTo>
                  <a:lnTo>
                    <a:pt x="606" y="216"/>
                  </a:lnTo>
                  <a:lnTo>
                    <a:pt x="606" y="226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12" y="240"/>
                  </a:lnTo>
                  <a:lnTo>
                    <a:pt x="614" y="244"/>
                  </a:lnTo>
                  <a:lnTo>
                    <a:pt x="614" y="244"/>
                  </a:lnTo>
                  <a:lnTo>
                    <a:pt x="620" y="248"/>
                  </a:lnTo>
                  <a:lnTo>
                    <a:pt x="624" y="250"/>
                  </a:lnTo>
                  <a:lnTo>
                    <a:pt x="624" y="250"/>
                  </a:lnTo>
                  <a:lnTo>
                    <a:pt x="634" y="252"/>
                  </a:lnTo>
                  <a:lnTo>
                    <a:pt x="634" y="252"/>
                  </a:lnTo>
                  <a:lnTo>
                    <a:pt x="642" y="250"/>
                  </a:lnTo>
                  <a:lnTo>
                    <a:pt x="648" y="248"/>
                  </a:lnTo>
                  <a:lnTo>
                    <a:pt x="648" y="248"/>
                  </a:lnTo>
                  <a:lnTo>
                    <a:pt x="656" y="244"/>
                  </a:lnTo>
                  <a:lnTo>
                    <a:pt x="656" y="182"/>
                  </a:lnTo>
                  <a:close/>
                  <a:moveTo>
                    <a:pt x="464" y="78"/>
                  </a:moveTo>
                  <a:lnTo>
                    <a:pt x="464" y="78"/>
                  </a:lnTo>
                  <a:lnTo>
                    <a:pt x="476" y="80"/>
                  </a:lnTo>
                  <a:lnTo>
                    <a:pt x="490" y="84"/>
                  </a:lnTo>
                  <a:lnTo>
                    <a:pt x="490" y="84"/>
                  </a:lnTo>
                  <a:lnTo>
                    <a:pt x="500" y="90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518" y="114"/>
                  </a:lnTo>
                  <a:lnTo>
                    <a:pt x="524" y="132"/>
                  </a:lnTo>
                  <a:lnTo>
                    <a:pt x="524" y="132"/>
                  </a:lnTo>
                  <a:lnTo>
                    <a:pt x="528" y="152"/>
                  </a:lnTo>
                  <a:lnTo>
                    <a:pt x="528" y="178"/>
                  </a:lnTo>
                  <a:lnTo>
                    <a:pt x="528" y="178"/>
                  </a:lnTo>
                  <a:lnTo>
                    <a:pt x="528" y="204"/>
                  </a:lnTo>
                  <a:lnTo>
                    <a:pt x="524" y="224"/>
                  </a:lnTo>
                  <a:lnTo>
                    <a:pt x="524" y="224"/>
                  </a:lnTo>
                  <a:lnTo>
                    <a:pt x="518" y="242"/>
                  </a:lnTo>
                  <a:lnTo>
                    <a:pt x="510" y="256"/>
                  </a:lnTo>
                  <a:lnTo>
                    <a:pt x="510" y="256"/>
                  </a:lnTo>
                  <a:lnTo>
                    <a:pt x="500" y="266"/>
                  </a:lnTo>
                  <a:lnTo>
                    <a:pt x="488" y="272"/>
                  </a:lnTo>
                  <a:lnTo>
                    <a:pt x="488" y="272"/>
                  </a:lnTo>
                  <a:lnTo>
                    <a:pt x="474" y="276"/>
                  </a:lnTo>
                  <a:lnTo>
                    <a:pt x="460" y="278"/>
                  </a:lnTo>
                  <a:lnTo>
                    <a:pt x="460" y="278"/>
                  </a:lnTo>
                  <a:lnTo>
                    <a:pt x="450" y="278"/>
                  </a:lnTo>
                  <a:lnTo>
                    <a:pt x="442" y="276"/>
                  </a:lnTo>
                  <a:lnTo>
                    <a:pt x="442" y="276"/>
                  </a:lnTo>
                  <a:lnTo>
                    <a:pt x="434" y="272"/>
                  </a:lnTo>
                  <a:lnTo>
                    <a:pt x="426" y="268"/>
                  </a:lnTo>
                  <a:lnTo>
                    <a:pt x="426" y="352"/>
                  </a:lnTo>
                  <a:lnTo>
                    <a:pt x="380" y="352"/>
                  </a:lnTo>
                  <a:lnTo>
                    <a:pt x="380" y="82"/>
                  </a:lnTo>
                  <a:lnTo>
                    <a:pt x="414" y="82"/>
                  </a:lnTo>
                  <a:lnTo>
                    <a:pt x="418" y="94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28" y="88"/>
                  </a:lnTo>
                  <a:lnTo>
                    <a:pt x="436" y="82"/>
                  </a:lnTo>
                  <a:lnTo>
                    <a:pt x="436" y="82"/>
                  </a:lnTo>
                  <a:lnTo>
                    <a:pt x="448" y="80"/>
                  </a:lnTo>
                  <a:lnTo>
                    <a:pt x="464" y="78"/>
                  </a:lnTo>
                  <a:lnTo>
                    <a:pt x="464" y="78"/>
                  </a:lnTo>
                  <a:close/>
                  <a:moveTo>
                    <a:pt x="426" y="244"/>
                  </a:moveTo>
                  <a:lnTo>
                    <a:pt x="426" y="244"/>
                  </a:lnTo>
                  <a:lnTo>
                    <a:pt x="434" y="248"/>
                  </a:lnTo>
                  <a:lnTo>
                    <a:pt x="434" y="248"/>
                  </a:lnTo>
                  <a:lnTo>
                    <a:pt x="440" y="250"/>
                  </a:lnTo>
                  <a:lnTo>
                    <a:pt x="448" y="252"/>
                  </a:lnTo>
                  <a:lnTo>
                    <a:pt x="448" y="252"/>
                  </a:lnTo>
                  <a:lnTo>
                    <a:pt x="454" y="250"/>
                  </a:lnTo>
                  <a:lnTo>
                    <a:pt x="462" y="248"/>
                  </a:lnTo>
                  <a:lnTo>
                    <a:pt x="462" y="248"/>
                  </a:lnTo>
                  <a:lnTo>
                    <a:pt x="468" y="244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6" y="226"/>
                  </a:lnTo>
                  <a:lnTo>
                    <a:pt x="480" y="214"/>
                  </a:lnTo>
                  <a:lnTo>
                    <a:pt x="480" y="214"/>
                  </a:lnTo>
                  <a:lnTo>
                    <a:pt x="482" y="198"/>
                  </a:lnTo>
                  <a:lnTo>
                    <a:pt x="482" y="178"/>
                  </a:lnTo>
                  <a:lnTo>
                    <a:pt x="482" y="178"/>
                  </a:lnTo>
                  <a:lnTo>
                    <a:pt x="482" y="158"/>
                  </a:lnTo>
                  <a:lnTo>
                    <a:pt x="480" y="142"/>
                  </a:lnTo>
                  <a:lnTo>
                    <a:pt x="480" y="142"/>
                  </a:lnTo>
                  <a:lnTo>
                    <a:pt x="476" y="130"/>
                  </a:lnTo>
                  <a:lnTo>
                    <a:pt x="472" y="120"/>
                  </a:lnTo>
                  <a:lnTo>
                    <a:pt x="472" y="120"/>
                  </a:lnTo>
                  <a:lnTo>
                    <a:pt x="468" y="112"/>
                  </a:lnTo>
                  <a:lnTo>
                    <a:pt x="462" y="108"/>
                  </a:lnTo>
                  <a:lnTo>
                    <a:pt x="462" y="108"/>
                  </a:lnTo>
                  <a:lnTo>
                    <a:pt x="454" y="106"/>
                  </a:lnTo>
                  <a:lnTo>
                    <a:pt x="448" y="104"/>
                  </a:lnTo>
                  <a:lnTo>
                    <a:pt x="448" y="104"/>
                  </a:lnTo>
                  <a:lnTo>
                    <a:pt x="442" y="106"/>
                  </a:lnTo>
                  <a:lnTo>
                    <a:pt x="436" y="108"/>
                  </a:lnTo>
                  <a:lnTo>
                    <a:pt x="436" y="108"/>
                  </a:lnTo>
                  <a:lnTo>
                    <a:pt x="426" y="112"/>
                  </a:lnTo>
                  <a:lnTo>
                    <a:pt x="426" y="244"/>
                  </a:lnTo>
                  <a:close/>
                  <a:moveTo>
                    <a:pt x="230" y="184"/>
                  </a:moveTo>
                  <a:lnTo>
                    <a:pt x="230" y="184"/>
                  </a:lnTo>
                  <a:lnTo>
                    <a:pt x="230" y="202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236" y="230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44" y="246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56" y="252"/>
                  </a:lnTo>
                  <a:lnTo>
                    <a:pt x="262" y="254"/>
                  </a:lnTo>
                  <a:lnTo>
                    <a:pt x="262" y="254"/>
                  </a:lnTo>
                  <a:lnTo>
                    <a:pt x="266" y="252"/>
                  </a:lnTo>
                  <a:lnTo>
                    <a:pt x="272" y="250"/>
                  </a:lnTo>
                  <a:lnTo>
                    <a:pt x="272" y="250"/>
                  </a:lnTo>
                  <a:lnTo>
                    <a:pt x="278" y="246"/>
                  </a:lnTo>
                  <a:lnTo>
                    <a:pt x="282" y="238"/>
                  </a:lnTo>
                  <a:lnTo>
                    <a:pt x="282" y="238"/>
                  </a:lnTo>
                  <a:lnTo>
                    <a:pt x="286" y="230"/>
                  </a:lnTo>
                  <a:lnTo>
                    <a:pt x="290" y="218"/>
                  </a:lnTo>
                  <a:lnTo>
                    <a:pt x="290" y="218"/>
                  </a:lnTo>
                  <a:lnTo>
                    <a:pt x="292" y="202"/>
                  </a:lnTo>
                  <a:lnTo>
                    <a:pt x="292" y="184"/>
                  </a:lnTo>
                  <a:lnTo>
                    <a:pt x="292" y="184"/>
                  </a:lnTo>
                  <a:lnTo>
                    <a:pt x="292" y="166"/>
                  </a:lnTo>
                  <a:lnTo>
                    <a:pt x="290" y="152"/>
                  </a:lnTo>
                  <a:lnTo>
                    <a:pt x="290" y="152"/>
                  </a:lnTo>
                  <a:lnTo>
                    <a:pt x="286" y="140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76" y="124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2" y="118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46" y="116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0" y="124"/>
                  </a:lnTo>
                  <a:lnTo>
                    <a:pt x="230" y="184"/>
                  </a:lnTo>
                  <a:close/>
                  <a:moveTo>
                    <a:pt x="230" y="100"/>
                  </a:moveTo>
                  <a:lnTo>
                    <a:pt x="230" y="100"/>
                  </a:lnTo>
                  <a:lnTo>
                    <a:pt x="236" y="96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54" y="90"/>
                  </a:lnTo>
                  <a:lnTo>
                    <a:pt x="264" y="90"/>
                  </a:lnTo>
                  <a:lnTo>
                    <a:pt x="264" y="90"/>
                  </a:lnTo>
                  <a:lnTo>
                    <a:pt x="282" y="90"/>
                  </a:lnTo>
                  <a:lnTo>
                    <a:pt x="296" y="94"/>
                  </a:lnTo>
                  <a:lnTo>
                    <a:pt x="308" y="102"/>
                  </a:lnTo>
                  <a:lnTo>
                    <a:pt x="318" y="112"/>
                  </a:lnTo>
                  <a:lnTo>
                    <a:pt x="318" y="112"/>
                  </a:lnTo>
                  <a:lnTo>
                    <a:pt x="328" y="124"/>
                  </a:lnTo>
                  <a:lnTo>
                    <a:pt x="334" y="140"/>
                  </a:lnTo>
                  <a:lnTo>
                    <a:pt x="336" y="160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36" y="208"/>
                  </a:lnTo>
                  <a:lnTo>
                    <a:pt x="334" y="228"/>
                  </a:lnTo>
                  <a:lnTo>
                    <a:pt x="326" y="244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08" y="266"/>
                  </a:lnTo>
                  <a:lnTo>
                    <a:pt x="294" y="272"/>
                  </a:lnTo>
                  <a:lnTo>
                    <a:pt x="278" y="276"/>
                  </a:lnTo>
                  <a:lnTo>
                    <a:pt x="262" y="278"/>
                  </a:lnTo>
                  <a:lnTo>
                    <a:pt x="262" y="278"/>
                  </a:lnTo>
                  <a:lnTo>
                    <a:pt x="244" y="276"/>
                  </a:lnTo>
                  <a:lnTo>
                    <a:pt x="228" y="272"/>
                  </a:lnTo>
                  <a:lnTo>
                    <a:pt x="214" y="266"/>
                  </a:lnTo>
                  <a:lnTo>
                    <a:pt x="204" y="256"/>
                  </a:lnTo>
                  <a:lnTo>
                    <a:pt x="204" y="256"/>
                  </a:lnTo>
                  <a:lnTo>
                    <a:pt x="194" y="244"/>
                  </a:lnTo>
                  <a:lnTo>
                    <a:pt x="188" y="228"/>
                  </a:lnTo>
                  <a:lnTo>
                    <a:pt x="186" y="208"/>
                  </a:lnTo>
                  <a:lnTo>
                    <a:pt x="184" y="184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86" y="90"/>
                  </a:lnTo>
                  <a:lnTo>
                    <a:pt x="190" y="66"/>
                  </a:lnTo>
                  <a:lnTo>
                    <a:pt x="190" y="66"/>
                  </a:lnTo>
                  <a:lnTo>
                    <a:pt x="196" y="46"/>
                  </a:lnTo>
                  <a:lnTo>
                    <a:pt x="202" y="38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14" y="24"/>
                  </a:lnTo>
                  <a:lnTo>
                    <a:pt x="220" y="18"/>
                  </a:lnTo>
                  <a:lnTo>
                    <a:pt x="230" y="14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60" y="6"/>
                  </a:lnTo>
                  <a:lnTo>
                    <a:pt x="286" y="2"/>
                  </a:lnTo>
                  <a:lnTo>
                    <a:pt x="332" y="0"/>
                  </a:lnTo>
                  <a:lnTo>
                    <a:pt x="334" y="20"/>
                  </a:lnTo>
                  <a:lnTo>
                    <a:pt x="334" y="20"/>
                  </a:lnTo>
                  <a:lnTo>
                    <a:pt x="310" y="28"/>
                  </a:lnTo>
                  <a:lnTo>
                    <a:pt x="310" y="28"/>
                  </a:lnTo>
                  <a:lnTo>
                    <a:pt x="296" y="32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68" y="36"/>
                  </a:lnTo>
                  <a:lnTo>
                    <a:pt x="258" y="38"/>
                  </a:lnTo>
                  <a:lnTo>
                    <a:pt x="258" y="38"/>
                  </a:lnTo>
                  <a:lnTo>
                    <a:pt x="250" y="44"/>
                  </a:lnTo>
                  <a:lnTo>
                    <a:pt x="242" y="50"/>
                  </a:lnTo>
                  <a:lnTo>
                    <a:pt x="242" y="50"/>
                  </a:lnTo>
                  <a:lnTo>
                    <a:pt x="236" y="58"/>
                  </a:lnTo>
                  <a:lnTo>
                    <a:pt x="234" y="70"/>
                  </a:lnTo>
                  <a:lnTo>
                    <a:pt x="234" y="70"/>
                  </a:lnTo>
                  <a:lnTo>
                    <a:pt x="230" y="84"/>
                  </a:lnTo>
                  <a:lnTo>
                    <a:pt x="230" y="100"/>
                  </a:lnTo>
                  <a:lnTo>
                    <a:pt x="230" y="10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37"/>
            <p:cNvSpPr>
              <a:spLocks/>
            </p:cNvSpPr>
            <p:nvPr/>
          </p:nvSpPr>
          <p:spPr bwMode="auto">
            <a:xfrm>
              <a:off x="5438776" y="5894388"/>
              <a:ext cx="244475" cy="250825"/>
            </a:xfrm>
            <a:custGeom>
              <a:avLst/>
              <a:gdLst>
                <a:gd name="T0" fmla="*/ 76 w 154"/>
                <a:gd name="T1" fmla="*/ 0 h 158"/>
                <a:gd name="T2" fmla="*/ 76 w 154"/>
                <a:gd name="T3" fmla="*/ 0 h 158"/>
                <a:gd name="T4" fmla="*/ 94 w 154"/>
                <a:gd name="T5" fmla="*/ 2 h 158"/>
                <a:gd name="T6" fmla="*/ 110 w 154"/>
                <a:gd name="T7" fmla="*/ 4 h 158"/>
                <a:gd name="T8" fmla="*/ 110 w 154"/>
                <a:gd name="T9" fmla="*/ 4 h 158"/>
                <a:gd name="T10" fmla="*/ 122 w 154"/>
                <a:gd name="T11" fmla="*/ 10 h 158"/>
                <a:gd name="T12" fmla="*/ 134 w 154"/>
                <a:gd name="T13" fmla="*/ 18 h 158"/>
                <a:gd name="T14" fmla="*/ 134 w 154"/>
                <a:gd name="T15" fmla="*/ 18 h 158"/>
                <a:gd name="T16" fmla="*/ 142 w 154"/>
                <a:gd name="T17" fmla="*/ 30 h 158"/>
                <a:gd name="T18" fmla="*/ 148 w 154"/>
                <a:gd name="T19" fmla="*/ 42 h 158"/>
                <a:gd name="T20" fmla="*/ 148 w 154"/>
                <a:gd name="T21" fmla="*/ 42 h 158"/>
                <a:gd name="T22" fmla="*/ 152 w 154"/>
                <a:gd name="T23" fmla="*/ 60 h 158"/>
                <a:gd name="T24" fmla="*/ 154 w 154"/>
                <a:gd name="T25" fmla="*/ 80 h 158"/>
                <a:gd name="T26" fmla="*/ 154 w 154"/>
                <a:gd name="T27" fmla="*/ 80 h 158"/>
                <a:gd name="T28" fmla="*/ 152 w 154"/>
                <a:gd name="T29" fmla="*/ 100 h 158"/>
                <a:gd name="T30" fmla="*/ 148 w 154"/>
                <a:gd name="T31" fmla="*/ 116 h 158"/>
                <a:gd name="T32" fmla="*/ 148 w 154"/>
                <a:gd name="T33" fmla="*/ 116 h 158"/>
                <a:gd name="T34" fmla="*/ 142 w 154"/>
                <a:gd name="T35" fmla="*/ 130 h 158"/>
                <a:gd name="T36" fmla="*/ 134 w 154"/>
                <a:gd name="T37" fmla="*/ 140 h 158"/>
                <a:gd name="T38" fmla="*/ 134 w 154"/>
                <a:gd name="T39" fmla="*/ 140 h 158"/>
                <a:gd name="T40" fmla="*/ 122 w 154"/>
                <a:gd name="T41" fmla="*/ 148 h 158"/>
                <a:gd name="T42" fmla="*/ 110 w 154"/>
                <a:gd name="T43" fmla="*/ 154 h 158"/>
                <a:gd name="T44" fmla="*/ 110 w 154"/>
                <a:gd name="T45" fmla="*/ 154 h 158"/>
                <a:gd name="T46" fmla="*/ 94 w 154"/>
                <a:gd name="T47" fmla="*/ 158 h 158"/>
                <a:gd name="T48" fmla="*/ 76 w 154"/>
                <a:gd name="T49" fmla="*/ 158 h 158"/>
                <a:gd name="T50" fmla="*/ 76 w 154"/>
                <a:gd name="T51" fmla="*/ 158 h 158"/>
                <a:gd name="T52" fmla="*/ 58 w 154"/>
                <a:gd name="T53" fmla="*/ 158 h 158"/>
                <a:gd name="T54" fmla="*/ 44 w 154"/>
                <a:gd name="T55" fmla="*/ 154 h 158"/>
                <a:gd name="T56" fmla="*/ 44 w 154"/>
                <a:gd name="T57" fmla="*/ 154 h 158"/>
                <a:gd name="T58" fmla="*/ 30 w 154"/>
                <a:gd name="T59" fmla="*/ 148 h 158"/>
                <a:gd name="T60" fmla="*/ 20 w 154"/>
                <a:gd name="T61" fmla="*/ 140 h 158"/>
                <a:gd name="T62" fmla="*/ 20 w 154"/>
                <a:gd name="T63" fmla="*/ 140 h 158"/>
                <a:gd name="T64" fmla="*/ 10 w 154"/>
                <a:gd name="T65" fmla="*/ 130 h 158"/>
                <a:gd name="T66" fmla="*/ 4 w 154"/>
                <a:gd name="T67" fmla="*/ 116 h 158"/>
                <a:gd name="T68" fmla="*/ 4 w 154"/>
                <a:gd name="T69" fmla="*/ 116 h 158"/>
                <a:gd name="T70" fmla="*/ 0 w 154"/>
                <a:gd name="T71" fmla="*/ 100 h 158"/>
                <a:gd name="T72" fmla="*/ 0 w 154"/>
                <a:gd name="T73" fmla="*/ 80 h 158"/>
                <a:gd name="T74" fmla="*/ 0 w 154"/>
                <a:gd name="T75" fmla="*/ 80 h 158"/>
                <a:gd name="T76" fmla="*/ 0 w 154"/>
                <a:gd name="T77" fmla="*/ 60 h 158"/>
                <a:gd name="T78" fmla="*/ 4 w 154"/>
                <a:gd name="T79" fmla="*/ 42 h 158"/>
                <a:gd name="T80" fmla="*/ 4 w 154"/>
                <a:gd name="T81" fmla="*/ 42 h 158"/>
                <a:gd name="T82" fmla="*/ 10 w 154"/>
                <a:gd name="T83" fmla="*/ 30 h 158"/>
                <a:gd name="T84" fmla="*/ 20 w 154"/>
                <a:gd name="T85" fmla="*/ 18 h 158"/>
                <a:gd name="T86" fmla="*/ 20 w 154"/>
                <a:gd name="T87" fmla="*/ 18 h 158"/>
                <a:gd name="T88" fmla="*/ 30 w 154"/>
                <a:gd name="T89" fmla="*/ 10 h 158"/>
                <a:gd name="T90" fmla="*/ 44 w 154"/>
                <a:gd name="T91" fmla="*/ 4 h 158"/>
                <a:gd name="T92" fmla="*/ 44 w 154"/>
                <a:gd name="T93" fmla="*/ 4 h 158"/>
                <a:gd name="T94" fmla="*/ 58 w 154"/>
                <a:gd name="T95" fmla="*/ 2 h 158"/>
                <a:gd name="T96" fmla="*/ 76 w 154"/>
                <a:gd name="T9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58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10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42" y="30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52" y="6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2" y="100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2" y="13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22" y="148"/>
                  </a:lnTo>
                  <a:lnTo>
                    <a:pt x="110" y="154"/>
                  </a:lnTo>
                  <a:lnTo>
                    <a:pt x="110" y="154"/>
                  </a:lnTo>
                  <a:lnTo>
                    <a:pt x="94" y="158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58" y="158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0" y="148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10" y="130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0" y="3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38"/>
            <p:cNvSpPr>
              <a:spLocks/>
            </p:cNvSpPr>
            <p:nvPr/>
          </p:nvSpPr>
          <p:spPr bwMode="auto">
            <a:xfrm>
              <a:off x="5511801" y="5926138"/>
              <a:ext cx="98425" cy="187325"/>
            </a:xfrm>
            <a:custGeom>
              <a:avLst/>
              <a:gdLst>
                <a:gd name="T0" fmla="*/ 30 w 62"/>
                <a:gd name="T1" fmla="*/ 0 h 118"/>
                <a:gd name="T2" fmla="*/ 30 w 62"/>
                <a:gd name="T3" fmla="*/ 0 h 118"/>
                <a:gd name="T4" fmla="*/ 24 w 62"/>
                <a:gd name="T5" fmla="*/ 0 h 118"/>
                <a:gd name="T6" fmla="*/ 18 w 62"/>
                <a:gd name="T7" fmla="*/ 2 h 118"/>
                <a:gd name="T8" fmla="*/ 18 w 62"/>
                <a:gd name="T9" fmla="*/ 2 h 118"/>
                <a:gd name="T10" fmla="*/ 14 w 62"/>
                <a:gd name="T11" fmla="*/ 6 h 118"/>
                <a:gd name="T12" fmla="*/ 8 w 62"/>
                <a:gd name="T13" fmla="*/ 12 h 118"/>
                <a:gd name="T14" fmla="*/ 8 w 62"/>
                <a:gd name="T15" fmla="*/ 12 h 118"/>
                <a:gd name="T16" fmla="*/ 4 w 62"/>
                <a:gd name="T17" fmla="*/ 20 h 118"/>
                <a:gd name="T18" fmla="*/ 2 w 62"/>
                <a:gd name="T19" fmla="*/ 30 h 118"/>
                <a:gd name="T20" fmla="*/ 2 w 62"/>
                <a:gd name="T21" fmla="*/ 30 h 118"/>
                <a:gd name="T22" fmla="*/ 0 w 62"/>
                <a:gd name="T23" fmla="*/ 44 h 118"/>
                <a:gd name="T24" fmla="*/ 0 w 62"/>
                <a:gd name="T25" fmla="*/ 60 h 118"/>
                <a:gd name="T26" fmla="*/ 0 w 62"/>
                <a:gd name="T27" fmla="*/ 60 h 118"/>
                <a:gd name="T28" fmla="*/ 0 w 62"/>
                <a:gd name="T29" fmla="*/ 76 h 118"/>
                <a:gd name="T30" fmla="*/ 2 w 62"/>
                <a:gd name="T31" fmla="*/ 88 h 118"/>
                <a:gd name="T32" fmla="*/ 2 w 62"/>
                <a:gd name="T33" fmla="*/ 88 h 118"/>
                <a:gd name="T34" fmla="*/ 4 w 62"/>
                <a:gd name="T35" fmla="*/ 98 h 118"/>
                <a:gd name="T36" fmla="*/ 8 w 62"/>
                <a:gd name="T37" fmla="*/ 106 h 118"/>
                <a:gd name="T38" fmla="*/ 8 w 62"/>
                <a:gd name="T39" fmla="*/ 106 h 118"/>
                <a:gd name="T40" fmla="*/ 14 w 62"/>
                <a:gd name="T41" fmla="*/ 112 h 118"/>
                <a:gd name="T42" fmla="*/ 18 w 62"/>
                <a:gd name="T43" fmla="*/ 116 h 118"/>
                <a:gd name="T44" fmla="*/ 18 w 62"/>
                <a:gd name="T45" fmla="*/ 116 h 118"/>
                <a:gd name="T46" fmla="*/ 24 w 62"/>
                <a:gd name="T47" fmla="*/ 118 h 118"/>
                <a:gd name="T48" fmla="*/ 30 w 62"/>
                <a:gd name="T49" fmla="*/ 118 h 118"/>
                <a:gd name="T50" fmla="*/ 30 w 62"/>
                <a:gd name="T51" fmla="*/ 118 h 118"/>
                <a:gd name="T52" fmla="*/ 36 w 62"/>
                <a:gd name="T53" fmla="*/ 118 h 118"/>
                <a:gd name="T54" fmla="*/ 42 w 62"/>
                <a:gd name="T55" fmla="*/ 116 h 118"/>
                <a:gd name="T56" fmla="*/ 42 w 62"/>
                <a:gd name="T57" fmla="*/ 116 h 118"/>
                <a:gd name="T58" fmla="*/ 48 w 62"/>
                <a:gd name="T59" fmla="*/ 112 h 118"/>
                <a:gd name="T60" fmla="*/ 52 w 62"/>
                <a:gd name="T61" fmla="*/ 106 h 118"/>
                <a:gd name="T62" fmla="*/ 52 w 62"/>
                <a:gd name="T63" fmla="*/ 106 h 118"/>
                <a:gd name="T64" fmla="*/ 56 w 62"/>
                <a:gd name="T65" fmla="*/ 98 h 118"/>
                <a:gd name="T66" fmla="*/ 58 w 62"/>
                <a:gd name="T67" fmla="*/ 88 h 118"/>
                <a:gd name="T68" fmla="*/ 58 w 62"/>
                <a:gd name="T69" fmla="*/ 88 h 118"/>
                <a:gd name="T70" fmla="*/ 60 w 62"/>
                <a:gd name="T71" fmla="*/ 76 h 118"/>
                <a:gd name="T72" fmla="*/ 62 w 62"/>
                <a:gd name="T73" fmla="*/ 60 h 118"/>
                <a:gd name="T74" fmla="*/ 62 w 62"/>
                <a:gd name="T75" fmla="*/ 60 h 118"/>
                <a:gd name="T76" fmla="*/ 60 w 62"/>
                <a:gd name="T77" fmla="*/ 44 h 118"/>
                <a:gd name="T78" fmla="*/ 58 w 62"/>
                <a:gd name="T79" fmla="*/ 30 h 118"/>
                <a:gd name="T80" fmla="*/ 58 w 62"/>
                <a:gd name="T81" fmla="*/ 30 h 118"/>
                <a:gd name="T82" fmla="*/ 56 w 62"/>
                <a:gd name="T83" fmla="*/ 20 h 118"/>
                <a:gd name="T84" fmla="*/ 52 w 62"/>
                <a:gd name="T85" fmla="*/ 12 h 118"/>
                <a:gd name="T86" fmla="*/ 52 w 62"/>
                <a:gd name="T87" fmla="*/ 12 h 118"/>
                <a:gd name="T88" fmla="*/ 48 w 62"/>
                <a:gd name="T89" fmla="*/ 6 h 118"/>
                <a:gd name="T90" fmla="*/ 42 w 62"/>
                <a:gd name="T91" fmla="*/ 2 h 118"/>
                <a:gd name="T92" fmla="*/ 42 w 62"/>
                <a:gd name="T93" fmla="*/ 2 h 118"/>
                <a:gd name="T94" fmla="*/ 36 w 62"/>
                <a:gd name="T95" fmla="*/ 0 h 118"/>
                <a:gd name="T96" fmla="*/ 30 w 62"/>
                <a:gd name="T97" fmla="*/ 0 h 118"/>
                <a:gd name="T98" fmla="*/ 30 w 62"/>
                <a:gd name="T9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14" y="112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4" y="118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6" y="118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8" y="112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0" y="76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0" y="4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39"/>
            <p:cNvSpPr>
              <a:spLocks/>
            </p:cNvSpPr>
            <p:nvPr/>
          </p:nvSpPr>
          <p:spPr bwMode="auto">
            <a:xfrm>
              <a:off x="8348663" y="5827713"/>
              <a:ext cx="241300" cy="317500"/>
            </a:xfrm>
            <a:custGeom>
              <a:avLst/>
              <a:gdLst>
                <a:gd name="T0" fmla="*/ 56 w 152"/>
                <a:gd name="T1" fmla="*/ 112 h 200"/>
                <a:gd name="T2" fmla="*/ 38 w 152"/>
                <a:gd name="T3" fmla="*/ 108 h 200"/>
                <a:gd name="T4" fmla="*/ 30 w 152"/>
                <a:gd name="T5" fmla="*/ 104 h 200"/>
                <a:gd name="T6" fmla="*/ 22 w 152"/>
                <a:gd name="T7" fmla="*/ 100 h 200"/>
                <a:gd name="T8" fmla="*/ 12 w 152"/>
                <a:gd name="T9" fmla="*/ 84 h 200"/>
                <a:gd name="T10" fmla="*/ 8 w 152"/>
                <a:gd name="T11" fmla="*/ 74 h 200"/>
                <a:gd name="T12" fmla="*/ 8 w 152"/>
                <a:gd name="T13" fmla="*/ 62 h 200"/>
                <a:gd name="T14" fmla="*/ 12 w 152"/>
                <a:gd name="T15" fmla="*/ 30 h 200"/>
                <a:gd name="T16" fmla="*/ 20 w 152"/>
                <a:gd name="T17" fmla="*/ 20 h 200"/>
                <a:gd name="T18" fmla="*/ 28 w 152"/>
                <a:gd name="T19" fmla="*/ 12 h 200"/>
                <a:gd name="T20" fmla="*/ 52 w 152"/>
                <a:gd name="T21" fmla="*/ 2 h 200"/>
                <a:gd name="T22" fmla="*/ 68 w 152"/>
                <a:gd name="T23" fmla="*/ 0 h 200"/>
                <a:gd name="T24" fmla="*/ 84 w 152"/>
                <a:gd name="T25" fmla="*/ 0 h 200"/>
                <a:gd name="T26" fmla="*/ 122 w 152"/>
                <a:gd name="T27" fmla="*/ 2 h 200"/>
                <a:gd name="T28" fmla="*/ 152 w 152"/>
                <a:gd name="T29" fmla="*/ 8 h 200"/>
                <a:gd name="T30" fmla="*/ 106 w 152"/>
                <a:gd name="T31" fmla="*/ 196 h 200"/>
                <a:gd name="T32" fmla="*/ 98 w 152"/>
                <a:gd name="T33" fmla="*/ 124 h 200"/>
                <a:gd name="T34" fmla="*/ 92 w 152"/>
                <a:gd name="T35" fmla="*/ 124 h 200"/>
                <a:gd name="T36" fmla="*/ 80 w 152"/>
                <a:gd name="T37" fmla="*/ 132 h 200"/>
                <a:gd name="T38" fmla="*/ 64 w 152"/>
                <a:gd name="T39" fmla="*/ 170 h 200"/>
                <a:gd name="T40" fmla="*/ 58 w 152"/>
                <a:gd name="T41" fmla="*/ 182 h 200"/>
                <a:gd name="T42" fmla="*/ 50 w 152"/>
                <a:gd name="T43" fmla="*/ 192 h 200"/>
                <a:gd name="T44" fmla="*/ 38 w 152"/>
                <a:gd name="T45" fmla="*/ 198 h 200"/>
                <a:gd name="T46" fmla="*/ 24 w 152"/>
                <a:gd name="T47" fmla="*/ 200 h 200"/>
                <a:gd name="T48" fmla="*/ 6 w 152"/>
                <a:gd name="T49" fmla="*/ 198 h 200"/>
                <a:gd name="T50" fmla="*/ 0 w 152"/>
                <a:gd name="T51" fmla="*/ 178 h 200"/>
                <a:gd name="T52" fmla="*/ 8 w 152"/>
                <a:gd name="T53" fmla="*/ 176 h 200"/>
                <a:gd name="T54" fmla="*/ 14 w 152"/>
                <a:gd name="T55" fmla="*/ 174 h 200"/>
                <a:gd name="T56" fmla="*/ 20 w 152"/>
                <a:gd name="T57" fmla="*/ 166 h 200"/>
                <a:gd name="T58" fmla="*/ 30 w 152"/>
                <a:gd name="T59" fmla="*/ 140 h 200"/>
                <a:gd name="T60" fmla="*/ 40 w 152"/>
                <a:gd name="T61" fmla="*/ 122 h 200"/>
                <a:gd name="T62" fmla="*/ 48 w 152"/>
                <a:gd name="T63" fmla="*/ 118 h 200"/>
                <a:gd name="T64" fmla="*/ 56 w 152"/>
                <a:gd name="T65" fmla="*/ 1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200">
                  <a:moveTo>
                    <a:pt x="56" y="112"/>
                  </a:moveTo>
                  <a:lnTo>
                    <a:pt x="56" y="112"/>
                  </a:lnTo>
                  <a:lnTo>
                    <a:pt x="46" y="112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16" y="92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8" y="74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36" y="4"/>
                  </a:lnTo>
                  <a:lnTo>
                    <a:pt x="152" y="8"/>
                  </a:lnTo>
                  <a:lnTo>
                    <a:pt x="152" y="196"/>
                  </a:lnTo>
                  <a:lnTo>
                    <a:pt x="106" y="196"/>
                  </a:lnTo>
                  <a:lnTo>
                    <a:pt x="106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2" y="124"/>
                  </a:lnTo>
                  <a:lnTo>
                    <a:pt x="86" y="128"/>
                  </a:lnTo>
                  <a:lnTo>
                    <a:pt x="80" y="132"/>
                  </a:lnTo>
                  <a:lnTo>
                    <a:pt x="76" y="14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58" y="18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44" y="196"/>
                  </a:lnTo>
                  <a:lnTo>
                    <a:pt x="38" y="198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6" y="198"/>
                  </a:lnTo>
                  <a:lnTo>
                    <a:pt x="6" y="198"/>
                  </a:lnTo>
                  <a:lnTo>
                    <a:pt x="0" y="196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8" y="176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8" y="170"/>
                  </a:lnTo>
                  <a:lnTo>
                    <a:pt x="20" y="166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6" y="130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8" y="118"/>
                  </a:lnTo>
                  <a:lnTo>
                    <a:pt x="56" y="114"/>
                  </a:lnTo>
                  <a:lnTo>
                    <a:pt x="56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40"/>
            <p:cNvSpPr>
              <a:spLocks/>
            </p:cNvSpPr>
            <p:nvPr/>
          </p:nvSpPr>
          <p:spPr bwMode="auto">
            <a:xfrm>
              <a:off x="8434388" y="5868988"/>
              <a:ext cx="82550" cy="107950"/>
            </a:xfrm>
            <a:custGeom>
              <a:avLst/>
              <a:gdLst>
                <a:gd name="T0" fmla="*/ 30 w 52"/>
                <a:gd name="T1" fmla="*/ 0 h 68"/>
                <a:gd name="T2" fmla="*/ 30 w 52"/>
                <a:gd name="T3" fmla="*/ 0 h 68"/>
                <a:gd name="T4" fmla="*/ 18 w 52"/>
                <a:gd name="T5" fmla="*/ 2 h 68"/>
                <a:gd name="T6" fmla="*/ 18 w 52"/>
                <a:gd name="T7" fmla="*/ 2 h 68"/>
                <a:gd name="T8" fmla="*/ 14 w 52"/>
                <a:gd name="T9" fmla="*/ 4 h 68"/>
                <a:gd name="T10" fmla="*/ 8 w 52"/>
                <a:gd name="T11" fmla="*/ 8 h 68"/>
                <a:gd name="T12" fmla="*/ 8 w 52"/>
                <a:gd name="T13" fmla="*/ 8 h 68"/>
                <a:gd name="T14" fmla="*/ 6 w 52"/>
                <a:gd name="T15" fmla="*/ 12 h 68"/>
                <a:gd name="T16" fmla="*/ 2 w 52"/>
                <a:gd name="T17" fmla="*/ 18 h 68"/>
                <a:gd name="T18" fmla="*/ 2 w 52"/>
                <a:gd name="T19" fmla="*/ 18 h 68"/>
                <a:gd name="T20" fmla="*/ 0 w 52"/>
                <a:gd name="T21" fmla="*/ 26 h 68"/>
                <a:gd name="T22" fmla="*/ 0 w 52"/>
                <a:gd name="T23" fmla="*/ 36 h 68"/>
                <a:gd name="T24" fmla="*/ 0 w 52"/>
                <a:gd name="T25" fmla="*/ 36 h 68"/>
                <a:gd name="T26" fmla="*/ 0 w 52"/>
                <a:gd name="T27" fmla="*/ 44 h 68"/>
                <a:gd name="T28" fmla="*/ 2 w 52"/>
                <a:gd name="T29" fmla="*/ 52 h 68"/>
                <a:gd name="T30" fmla="*/ 2 w 52"/>
                <a:gd name="T31" fmla="*/ 52 h 68"/>
                <a:gd name="T32" fmla="*/ 6 w 52"/>
                <a:gd name="T33" fmla="*/ 56 h 68"/>
                <a:gd name="T34" fmla="*/ 8 w 52"/>
                <a:gd name="T35" fmla="*/ 62 h 68"/>
                <a:gd name="T36" fmla="*/ 8 w 52"/>
                <a:gd name="T37" fmla="*/ 62 h 68"/>
                <a:gd name="T38" fmla="*/ 14 w 52"/>
                <a:gd name="T39" fmla="*/ 64 h 68"/>
                <a:gd name="T40" fmla="*/ 18 w 52"/>
                <a:gd name="T41" fmla="*/ 66 h 68"/>
                <a:gd name="T42" fmla="*/ 18 w 52"/>
                <a:gd name="T43" fmla="*/ 66 h 68"/>
                <a:gd name="T44" fmla="*/ 30 w 52"/>
                <a:gd name="T45" fmla="*/ 68 h 68"/>
                <a:gd name="T46" fmla="*/ 52 w 52"/>
                <a:gd name="T47" fmla="*/ 68 h 68"/>
                <a:gd name="T48" fmla="*/ 52 w 52"/>
                <a:gd name="T49" fmla="*/ 0 h 68"/>
                <a:gd name="T50" fmla="*/ 30 w 52"/>
                <a:gd name="T5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68">
                  <a:moveTo>
                    <a:pt x="30" y="0"/>
                  </a:moveTo>
                  <a:lnTo>
                    <a:pt x="30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6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4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30" y="68"/>
                  </a:lnTo>
                  <a:lnTo>
                    <a:pt x="52" y="68"/>
                  </a:lnTo>
                  <a:lnTo>
                    <a:pt x="52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41"/>
            <p:cNvSpPr>
              <a:spLocks/>
            </p:cNvSpPr>
            <p:nvPr/>
          </p:nvSpPr>
          <p:spPr bwMode="auto">
            <a:xfrm>
              <a:off x="8069263" y="5834063"/>
              <a:ext cx="231775" cy="304800"/>
            </a:xfrm>
            <a:custGeom>
              <a:avLst/>
              <a:gdLst>
                <a:gd name="T0" fmla="*/ 102 w 146"/>
                <a:gd name="T1" fmla="*/ 70 h 192"/>
                <a:gd name="T2" fmla="*/ 100 w 146"/>
                <a:gd name="T3" fmla="*/ 70 h 192"/>
                <a:gd name="T4" fmla="*/ 46 w 146"/>
                <a:gd name="T5" fmla="*/ 192 h 192"/>
                <a:gd name="T6" fmla="*/ 0 w 146"/>
                <a:gd name="T7" fmla="*/ 192 h 192"/>
                <a:gd name="T8" fmla="*/ 0 w 146"/>
                <a:gd name="T9" fmla="*/ 0 h 192"/>
                <a:gd name="T10" fmla="*/ 44 w 146"/>
                <a:gd name="T11" fmla="*/ 0 h 192"/>
                <a:gd name="T12" fmla="*/ 44 w 146"/>
                <a:gd name="T13" fmla="*/ 118 h 192"/>
                <a:gd name="T14" fmla="*/ 46 w 146"/>
                <a:gd name="T15" fmla="*/ 118 h 192"/>
                <a:gd name="T16" fmla="*/ 96 w 146"/>
                <a:gd name="T17" fmla="*/ 0 h 192"/>
                <a:gd name="T18" fmla="*/ 146 w 146"/>
                <a:gd name="T19" fmla="*/ 0 h 192"/>
                <a:gd name="T20" fmla="*/ 146 w 146"/>
                <a:gd name="T21" fmla="*/ 192 h 192"/>
                <a:gd name="T22" fmla="*/ 102 w 146"/>
                <a:gd name="T23" fmla="*/ 192 h 192"/>
                <a:gd name="T24" fmla="*/ 102 w 146"/>
                <a:gd name="T2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92">
                  <a:moveTo>
                    <a:pt x="102" y="70"/>
                  </a:moveTo>
                  <a:lnTo>
                    <a:pt x="100" y="70"/>
                  </a:lnTo>
                  <a:lnTo>
                    <a:pt x="46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18"/>
                  </a:lnTo>
                  <a:lnTo>
                    <a:pt x="46" y="118"/>
                  </a:lnTo>
                  <a:lnTo>
                    <a:pt x="96" y="0"/>
                  </a:lnTo>
                  <a:lnTo>
                    <a:pt x="146" y="0"/>
                  </a:lnTo>
                  <a:lnTo>
                    <a:pt x="146" y="192"/>
                  </a:lnTo>
                  <a:lnTo>
                    <a:pt x="102" y="192"/>
                  </a:lnTo>
                  <a:lnTo>
                    <a:pt x="102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42"/>
            <p:cNvSpPr>
              <a:spLocks/>
            </p:cNvSpPr>
            <p:nvPr/>
          </p:nvSpPr>
          <p:spPr bwMode="auto">
            <a:xfrm>
              <a:off x="7761288" y="5834063"/>
              <a:ext cx="228600" cy="304800"/>
            </a:xfrm>
            <a:custGeom>
              <a:avLst/>
              <a:gdLst>
                <a:gd name="T0" fmla="*/ 46 w 144"/>
                <a:gd name="T1" fmla="*/ 192 h 192"/>
                <a:gd name="T2" fmla="*/ 0 w 144"/>
                <a:gd name="T3" fmla="*/ 192 h 192"/>
                <a:gd name="T4" fmla="*/ 0 w 144"/>
                <a:gd name="T5" fmla="*/ 0 h 192"/>
                <a:gd name="T6" fmla="*/ 46 w 144"/>
                <a:gd name="T7" fmla="*/ 0 h 192"/>
                <a:gd name="T8" fmla="*/ 46 w 144"/>
                <a:gd name="T9" fmla="*/ 80 h 192"/>
                <a:gd name="T10" fmla="*/ 98 w 144"/>
                <a:gd name="T11" fmla="*/ 80 h 192"/>
                <a:gd name="T12" fmla="*/ 98 w 144"/>
                <a:gd name="T13" fmla="*/ 0 h 192"/>
                <a:gd name="T14" fmla="*/ 144 w 144"/>
                <a:gd name="T15" fmla="*/ 0 h 192"/>
                <a:gd name="T16" fmla="*/ 144 w 144"/>
                <a:gd name="T17" fmla="*/ 192 h 192"/>
                <a:gd name="T18" fmla="*/ 98 w 144"/>
                <a:gd name="T19" fmla="*/ 192 h 192"/>
                <a:gd name="T20" fmla="*/ 98 w 144"/>
                <a:gd name="T21" fmla="*/ 110 h 192"/>
                <a:gd name="T22" fmla="*/ 46 w 144"/>
                <a:gd name="T23" fmla="*/ 110 h 192"/>
                <a:gd name="T24" fmla="*/ 46 w 14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46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80"/>
                  </a:lnTo>
                  <a:lnTo>
                    <a:pt x="98" y="80"/>
                  </a:lnTo>
                  <a:lnTo>
                    <a:pt x="98" y="0"/>
                  </a:lnTo>
                  <a:lnTo>
                    <a:pt x="144" y="0"/>
                  </a:lnTo>
                  <a:lnTo>
                    <a:pt x="144" y="192"/>
                  </a:lnTo>
                  <a:lnTo>
                    <a:pt x="98" y="192"/>
                  </a:lnTo>
                  <a:lnTo>
                    <a:pt x="98" y="110"/>
                  </a:lnTo>
                  <a:lnTo>
                    <a:pt x="46" y="110"/>
                  </a:lnTo>
                  <a:lnTo>
                    <a:pt x="46" y="1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43"/>
            <p:cNvSpPr>
              <a:spLocks/>
            </p:cNvSpPr>
            <p:nvPr/>
          </p:nvSpPr>
          <p:spPr bwMode="auto">
            <a:xfrm>
              <a:off x="7456488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8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6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8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54"/>
                  </a:lnTo>
                  <a:lnTo>
                    <a:pt x="94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0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44"/>
            <p:cNvSpPr>
              <a:spLocks/>
            </p:cNvSpPr>
            <p:nvPr/>
          </p:nvSpPr>
          <p:spPr bwMode="auto">
            <a:xfrm>
              <a:off x="7529513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45"/>
            <p:cNvSpPr>
              <a:spLocks/>
            </p:cNvSpPr>
            <p:nvPr/>
          </p:nvSpPr>
          <p:spPr bwMode="auto">
            <a:xfrm>
              <a:off x="7172326" y="5827713"/>
              <a:ext cx="236538" cy="317500"/>
            </a:xfrm>
            <a:custGeom>
              <a:avLst/>
              <a:gdLst>
                <a:gd name="T0" fmla="*/ 0 w 149"/>
                <a:gd name="T1" fmla="*/ 8 h 200"/>
                <a:gd name="T2" fmla="*/ 0 w 149"/>
                <a:gd name="T3" fmla="*/ 8 h 200"/>
                <a:gd name="T4" fmla="*/ 16 w 149"/>
                <a:gd name="T5" fmla="*/ 4 h 200"/>
                <a:gd name="T6" fmla="*/ 30 w 149"/>
                <a:gd name="T7" fmla="*/ 2 h 200"/>
                <a:gd name="T8" fmla="*/ 30 w 149"/>
                <a:gd name="T9" fmla="*/ 2 h 200"/>
                <a:gd name="T10" fmla="*/ 66 w 149"/>
                <a:gd name="T11" fmla="*/ 0 h 200"/>
                <a:gd name="T12" fmla="*/ 66 w 149"/>
                <a:gd name="T13" fmla="*/ 0 h 200"/>
                <a:gd name="T14" fmla="*/ 84 w 149"/>
                <a:gd name="T15" fmla="*/ 0 h 200"/>
                <a:gd name="T16" fmla="*/ 100 w 149"/>
                <a:gd name="T17" fmla="*/ 2 h 200"/>
                <a:gd name="T18" fmla="*/ 100 w 149"/>
                <a:gd name="T19" fmla="*/ 2 h 200"/>
                <a:gd name="T20" fmla="*/ 111 w 149"/>
                <a:gd name="T21" fmla="*/ 6 h 200"/>
                <a:gd name="T22" fmla="*/ 123 w 149"/>
                <a:gd name="T23" fmla="*/ 12 h 200"/>
                <a:gd name="T24" fmla="*/ 123 w 149"/>
                <a:gd name="T25" fmla="*/ 12 h 200"/>
                <a:gd name="T26" fmla="*/ 131 w 149"/>
                <a:gd name="T27" fmla="*/ 18 h 200"/>
                <a:gd name="T28" fmla="*/ 137 w 149"/>
                <a:gd name="T29" fmla="*/ 28 h 200"/>
                <a:gd name="T30" fmla="*/ 137 w 149"/>
                <a:gd name="T31" fmla="*/ 28 h 200"/>
                <a:gd name="T32" fmla="*/ 141 w 149"/>
                <a:gd name="T33" fmla="*/ 40 h 200"/>
                <a:gd name="T34" fmla="*/ 141 w 149"/>
                <a:gd name="T35" fmla="*/ 54 h 200"/>
                <a:gd name="T36" fmla="*/ 141 w 149"/>
                <a:gd name="T37" fmla="*/ 54 h 200"/>
                <a:gd name="T38" fmla="*/ 141 w 149"/>
                <a:gd name="T39" fmla="*/ 62 h 200"/>
                <a:gd name="T40" fmla="*/ 139 w 149"/>
                <a:gd name="T41" fmla="*/ 70 h 200"/>
                <a:gd name="T42" fmla="*/ 139 w 149"/>
                <a:gd name="T43" fmla="*/ 70 h 200"/>
                <a:gd name="T44" fmla="*/ 135 w 149"/>
                <a:gd name="T45" fmla="*/ 76 h 200"/>
                <a:gd name="T46" fmla="*/ 131 w 149"/>
                <a:gd name="T47" fmla="*/ 82 h 200"/>
                <a:gd name="T48" fmla="*/ 131 w 149"/>
                <a:gd name="T49" fmla="*/ 82 h 200"/>
                <a:gd name="T50" fmla="*/ 121 w 149"/>
                <a:gd name="T51" fmla="*/ 88 h 200"/>
                <a:gd name="T52" fmla="*/ 121 w 149"/>
                <a:gd name="T53" fmla="*/ 88 h 200"/>
                <a:gd name="T54" fmla="*/ 111 w 149"/>
                <a:gd name="T55" fmla="*/ 94 h 200"/>
                <a:gd name="T56" fmla="*/ 111 w 149"/>
                <a:gd name="T57" fmla="*/ 94 h 200"/>
                <a:gd name="T58" fmla="*/ 111 w 149"/>
                <a:gd name="T59" fmla="*/ 94 h 200"/>
                <a:gd name="T60" fmla="*/ 125 w 149"/>
                <a:gd name="T61" fmla="*/ 100 h 200"/>
                <a:gd name="T62" fmla="*/ 125 w 149"/>
                <a:gd name="T63" fmla="*/ 100 h 200"/>
                <a:gd name="T64" fmla="*/ 131 w 149"/>
                <a:gd name="T65" fmla="*/ 104 h 200"/>
                <a:gd name="T66" fmla="*/ 137 w 149"/>
                <a:gd name="T67" fmla="*/ 110 h 200"/>
                <a:gd name="T68" fmla="*/ 137 w 149"/>
                <a:gd name="T69" fmla="*/ 110 h 200"/>
                <a:gd name="T70" fmla="*/ 141 w 149"/>
                <a:gd name="T71" fmla="*/ 116 h 200"/>
                <a:gd name="T72" fmla="*/ 145 w 149"/>
                <a:gd name="T73" fmla="*/ 124 h 200"/>
                <a:gd name="T74" fmla="*/ 145 w 149"/>
                <a:gd name="T75" fmla="*/ 124 h 200"/>
                <a:gd name="T76" fmla="*/ 149 w 149"/>
                <a:gd name="T77" fmla="*/ 132 h 200"/>
                <a:gd name="T78" fmla="*/ 149 w 149"/>
                <a:gd name="T79" fmla="*/ 142 h 200"/>
                <a:gd name="T80" fmla="*/ 149 w 149"/>
                <a:gd name="T81" fmla="*/ 142 h 200"/>
                <a:gd name="T82" fmla="*/ 149 w 149"/>
                <a:gd name="T83" fmla="*/ 158 h 200"/>
                <a:gd name="T84" fmla="*/ 145 w 149"/>
                <a:gd name="T85" fmla="*/ 170 h 200"/>
                <a:gd name="T86" fmla="*/ 145 w 149"/>
                <a:gd name="T87" fmla="*/ 170 h 200"/>
                <a:gd name="T88" fmla="*/ 139 w 149"/>
                <a:gd name="T89" fmla="*/ 180 h 200"/>
                <a:gd name="T90" fmla="*/ 129 w 149"/>
                <a:gd name="T91" fmla="*/ 188 h 200"/>
                <a:gd name="T92" fmla="*/ 129 w 149"/>
                <a:gd name="T93" fmla="*/ 188 h 200"/>
                <a:gd name="T94" fmla="*/ 117 w 149"/>
                <a:gd name="T95" fmla="*/ 194 h 200"/>
                <a:gd name="T96" fmla="*/ 106 w 149"/>
                <a:gd name="T97" fmla="*/ 198 h 200"/>
                <a:gd name="T98" fmla="*/ 106 w 149"/>
                <a:gd name="T99" fmla="*/ 198 h 200"/>
                <a:gd name="T100" fmla="*/ 88 w 149"/>
                <a:gd name="T101" fmla="*/ 200 h 200"/>
                <a:gd name="T102" fmla="*/ 70 w 149"/>
                <a:gd name="T103" fmla="*/ 200 h 200"/>
                <a:gd name="T104" fmla="*/ 70 w 149"/>
                <a:gd name="T105" fmla="*/ 200 h 200"/>
                <a:gd name="T106" fmla="*/ 48 w 149"/>
                <a:gd name="T107" fmla="*/ 200 h 200"/>
                <a:gd name="T108" fmla="*/ 30 w 149"/>
                <a:gd name="T109" fmla="*/ 198 h 200"/>
                <a:gd name="T110" fmla="*/ 30 w 149"/>
                <a:gd name="T111" fmla="*/ 198 h 200"/>
                <a:gd name="T112" fmla="*/ 16 w 149"/>
                <a:gd name="T113" fmla="*/ 196 h 200"/>
                <a:gd name="T114" fmla="*/ 0 w 149"/>
                <a:gd name="T115" fmla="*/ 192 h 200"/>
                <a:gd name="T116" fmla="*/ 0 w 149"/>
                <a:gd name="T117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" h="200">
                  <a:moveTo>
                    <a:pt x="0" y="8"/>
                  </a:moveTo>
                  <a:lnTo>
                    <a:pt x="0" y="8"/>
                  </a:lnTo>
                  <a:lnTo>
                    <a:pt x="16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11" y="6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31" y="1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41" y="40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1" y="62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5" y="76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25" y="100"/>
                  </a:lnTo>
                  <a:lnTo>
                    <a:pt x="125" y="100"/>
                  </a:lnTo>
                  <a:lnTo>
                    <a:pt x="131" y="104"/>
                  </a:lnTo>
                  <a:lnTo>
                    <a:pt x="137" y="110"/>
                  </a:lnTo>
                  <a:lnTo>
                    <a:pt x="137" y="110"/>
                  </a:lnTo>
                  <a:lnTo>
                    <a:pt x="141" y="116"/>
                  </a:lnTo>
                  <a:lnTo>
                    <a:pt x="145" y="124"/>
                  </a:lnTo>
                  <a:lnTo>
                    <a:pt x="145" y="124"/>
                  </a:lnTo>
                  <a:lnTo>
                    <a:pt x="149" y="132"/>
                  </a:lnTo>
                  <a:lnTo>
                    <a:pt x="149" y="142"/>
                  </a:lnTo>
                  <a:lnTo>
                    <a:pt x="149" y="142"/>
                  </a:lnTo>
                  <a:lnTo>
                    <a:pt x="149" y="158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39" y="180"/>
                  </a:lnTo>
                  <a:lnTo>
                    <a:pt x="129" y="188"/>
                  </a:lnTo>
                  <a:lnTo>
                    <a:pt x="129" y="188"/>
                  </a:lnTo>
                  <a:lnTo>
                    <a:pt x="117" y="194"/>
                  </a:lnTo>
                  <a:lnTo>
                    <a:pt x="106" y="198"/>
                  </a:lnTo>
                  <a:lnTo>
                    <a:pt x="106" y="198"/>
                  </a:lnTo>
                  <a:lnTo>
                    <a:pt x="88" y="200"/>
                  </a:lnTo>
                  <a:lnTo>
                    <a:pt x="70" y="200"/>
                  </a:lnTo>
                  <a:lnTo>
                    <a:pt x="70" y="200"/>
                  </a:lnTo>
                  <a:lnTo>
                    <a:pt x="4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16" y="196"/>
                  </a:lnTo>
                  <a:lnTo>
                    <a:pt x="0" y="192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46"/>
            <p:cNvSpPr>
              <a:spLocks/>
            </p:cNvSpPr>
            <p:nvPr/>
          </p:nvSpPr>
          <p:spPr bwMode="auto">
            <a:xfrm>
              <a:off x="7245351" y="5868988"/>
              <a:ext cx="76200" cy="88900"/>
            </a:xfrm>
            <a:custGeom>
              <a:avLst/>
              <a:gdLst>
                <a:gd name="T0" fmla="*/ 0 w 48"/>
                <a:gd name="T1" fmla="*/ 0 h 56"/>
                <a:gd name="T2" fmla="*/ 0 w 48"/>
                <a:gd name="T3" fmla="*/ 56 h 56"/>
                <a:gd name="T4" fmla="*/ 20 w 48"/>
                <a:gd name="T5" fmla="*/ 56 h 56"/>
                <a:gd name="T6" fmla="*/ 20 w 48"/>
                <a:gd name="T7" fmla="*/ 56 h 56"/>
                <a:gd name="T8" fmla="*/ 30 w 48"/>
                <a:gd name="T9" fmla="*/ 56 h 56"/>
                <a:gd name="T10" fmla="*/ 30 w 48"/>
                <a:gd name="T11" fmla="*/ 56 h 56"/>
                <a:gd name="T12" fmla="*/ 40 w 48"/>
                <a:gd name="T13" fmla="*/ 50 h 56"/>
                <a:gd name="T14" fmla="*/ 40 w 48"/>
                <a:gd name="T15" fmla="*/ 50 h 56"/>
                <a:gd name="T16" fmla="*/ 46 w 48"/>
                <a:gd name="T17" fmla="*/ 42 h 56"/>
                <a:gd name="T18" fmla="*/ 46 w 48"/>
                <a:gd name="T19" fmla="*/ 42 h 56"/>
                <a:gd name="T20" fmla="*/ 48 w 48"/>
                <a:gd name="T21" fmla="*/ 36 h 56"/>
                <a:gd name="T22" fmla="*/ 48 w 48"/>
                <a:gd name="T23" fmla="*/ 30 h 56"/>
                <a:gd name="T24" fmla="*/ 48 w 48"/>
                <a:gd name="T25" fmla="*/ 30 h 56"/>
                <a:gd name="T26" fmla="*/ 48 w 48"/>
                <a:gd name="T27" fmla="*/ 22 h 56"/>
                <a:gd name="T28" fmla="*/ 46 w 48"/>
                <a:gd name="T29" fmla="*/ 16 h 56"/>
                <a:gd name="T30" fmla="*/ 46 w 48"/>
                <a:gd name="T31" fmla="*/ 16 h 56"/>
                <a:gd name="T32" fmla="*/ 40 w 48"/>
                <a:gd name="T33" fmla="*/ 8 h 56"/>
                <a:gd name="T34" fmla="*/ 40 w 48"/>
                <a:gd name="T35" fmla="*/ 8 h 56"/>
                <a:gd name="T36" fmla="*/ 30 w 48"/>
                <a:gd name="T37" fmla="*/ 2 h 56"/>
                <a:gd name="T38" fmla="*/ 30 w 48"/>
                <a:gd name="T39" fmla="*/ 2 h 56"/>
                <a:gd name="T40" fmla="*/ 20 w 48"/>
                <a:gd name="T41" fmla="*/ 0 h 56"/>
                <a:gd name="T42" fmla="*/ 0 w 48"/>
                <a:gd name="T4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6">
                  <a:moveTo>
                    <a:pt x="0" y="0"/>
                  </a:moveTo>
                  <a:lnTo>
                    <a:pt x="0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47"/>
            <p:cNvSpPr>
              <a:spLocks/>
            </p:cNvSpPr>
            <p:nvPr/>
          </p:nvSpPr>
          <p:spPr bwMode="auto">
            <a:xfrm>
              <a:off x="7245351" y="6002338"/>
              <a:ext cx="88900" cy="101600"/>
            </a:xfrm>
            <a:custGeom>
              <a:avLst/>
              <a:gdLst>
                <a:gd name="T0" fmla="*/ 24 w 56"/>
                <a:gd name="T1" fmla="*/ 64 h 64"/>
                <a:gd name="T2" fmla="*/ 24 w 56"/>
                <a:gd name="T3" fmla="*/ 64 h 64"/>
                <a:gd name="T4" fmla="*/ 36 w 56"/>
                <a:gd name="T5" fmla="*/ 62 h 64"/>
                <a:gd name="T6" fmla="*/ 36 w 56"/>
                <a:gd name="T7" fmla="*/ 62 h 64"/>
                <a:gd name="T8" fmla="*/ 42 w 56"/>
                <a:gd name="T9" fmla="*/ 60 h 64"/>
                <a:gd name="T10" fmla="*/ 46 w 56"/>
                <a:gd name="T11" fmla="*/ 56 h 64"/>
                <a:gd name="T12" fmla="*/ 46 w 56"/>
                <a:gd name="T13" fmla="*/ 56 h 64"/>
                <a:gd name="T14" fmla="*/ 50 w 56"/>
                <a:gd name="T15" fmla="*/ 52 h 64"/>
                <a:gd name="T16" fmla="*/ 54 w 56"/>
                <a:gd name="T17" fmla="*/ 46 h 64"/>
                <a:gd name="T18" fmla="*/ 54 w 56"/>
                <a:gd name="T19" fmla="*/ 46 h 64"/>
                <a:gd name="T20" fmla="*/ 56 w 56"/>
                <a:gd name="T21" fmla="*/ 38 h 64"/>
                <a:gd name="T22" fmla="*/ 56 w 56"/>
                <a:gd name="T23" fmla="*/ 30 h 64"/>
                <a:gd name="T24" fmla="*/ 56 w 56"/>
                <a:gd name="T25" fmla="*/ 30 h 64"/>
                <a:gd name="T26" fmla="*/ 56 w 56"/>
                <a:gd name="T27" fmla="*/ 22 h 64"/>
                <a:gd name="T28" fmla="*/ 54 w 56"/>
                <a:gd name="T29" fmla="*/ 16 h 64"/>
                <a:gd name="T30" fmla="*/ 50 w 56"/>
                <a:gd name="T31" fmla="*/ 10 h 64"/>
                <a:gd name="T32" fmla="*/ 46 w 56"/>
                <a:gd name="T33" fmla="*/ 6 h 64"/>
                <a:gd name="T34" fmla="*/ 46 w 56"/>
                <a:gd name="T35" fmla="*/ 6 h 64"/>
                <a:gd name="T36" fmla="*/ 36 w 56"/>
                <a:gd name="T37" fmla="*/ 2 h 64"/>
                <a:gd name="T38" fmla="*/ 24 w 56"/>
                <a:gd name="T39" fmla="*/ 0 h 64"/>
                <a:gd name="T40" fmla="*/ 0 w 56"/>
                <a:gd name="T41" fmla="*/ 0 h 64"/>
                <a:gd name="T42" fmla="*/ 0 w 56"/>
                <a:gd name="T43" fmla="*/ 64 h 64"/>
                <a:gd name="T44" fmla="*/ 24 w 56"/>
                <a:gd name="T4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38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22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24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48"/>
            <p:cNvSpPr>
              <a:spLocks/>
            </p:cNvSpPr>
            <p:nvPr/>
          </p:nvSpPr>
          <p:spPr bwMode="auto">
            <a:xfrm>
              <a:off x="6864351" y="5827713"/>
              <a:ext cx="244475" cy="317500"/>
            </a:xfrm>
            <a:custGeom>
              <a:avLst/>
              <a:gdLst>
                <a:gd name="T0" fmla="*/ 76 w 154"/>
                <a:gd name="T1" fmla="*/ 0 h 200"/>
                <a:gd name="T2" fmla="*/ 76 w 154"/>
                <a:gd name="T3" fmla="*/ 0 h 200"/>
                <a:gd name="T4" fmla="*/ 94 w 154"/>
                <a:gd name="T5" fmla="*/ 2 h 200"/>
                <a:gd name="T6" fmla="*/ 110 w 154"/>
                <a:gd name="T7" fmla="*/ 6 h 200"/>
                <a:gd name="T8" fmla="*/ 110 w 154"/>
                <a:gd name="T9" fmla="*/ 6 h 200"/>
                <a:gd name="T10" fmla="*/ 124 w 154"/>
                <a:gd name="T11" fmla="*/ 12 h 200"/>
                <a:gd name="T12" fmla="*/ 134 w 154"/>
                <a:gd name="T13" fmla="*/ 22 h 200"/>
                <a:gd name="T14" fmla="*/ 134 w 154"/>
                <a:gd name="T15" fmla="*/ 22 h 200"/>
                <a:gd name="T16" fmla="*/ 142 w 154"/>
                <a:gd name="T17" fmla="*/ 36 h 200"/>
                <a:gd name="T18" fmla="*/ 150 w 154"/>
                <a:gd name="T19" fmla="*/ 54 h 200"/>
                <a:gd name="T20" fmla="*/ 150 w 154"/>
                <a:gd name="T21" fmla="*/ 54 h 200"/>
                <a:gd name="T22" fmla="*/ 152 w 154"/>
                <a:gd name="T23" fmla="*/ 74 h 200"/>
                <a:gd name="T24" fmla="*/ 154 w 154"/>
                <a:gd name="T25" fmla="*/ 100 h 200"/>
                <a:gd name="T26" fmla="*/ 154 w 154"/>
                <a:gd name="T27" fmla="*/ 100 h 200"/>
                <a:gd name="T28" fmla="*/ 152 w 154"/>
                <a:gd name="T29" fmla="*/ 126 h 200"/>
                <a:gd name="T30" fmla="*/ 150 w 154"/>
                <a:gd name="T31" fmla="*/ 146 h 200"/>
                <a:gd name="T32" fmla="*/ 150 w 154"/>
                <a:gd name="T33" fmla="*/ 146 h 200"/>
                <a:gd name="T34" fmla="*/ 142 w 154"/>
                <a:gd name="T35" fmla="*/ 164 h 200"/>
                <a:gd name="T36" fmla="*/ 134 w 154"/>
                <a:gd name="T37" fmla="*/ 178 h 200"/>
                <a:gd name="T38" fmla="*/ 134 w 154"/>
                <a:gd name="T39" fmla="*/ 178 h 200"/>
                <a:gd name="T40" fmla="*/ 124 w 154"/>
                <a:gd name="T41" fmla="*/ 188 h 200"/>
                <a:gd name="T42" fmla="*/ 110 w 154"/>
                <a:gd name="T43" fmla="*/ 194 h 200"/>
                <a:gd name="T44" fmla="*/ 110 w 154"/>
                <a:gd name="T45" fmla="*/ 194 h 200"/>
                <a:gd name="T46" fmla="*/ 94 w 154"/>
                <a:gd name="T47" fmla="*/ 198 h 200"/>
                <a:gd name="T48" fmla="*/ 76 w 154"/>
                <a:gd name="T49" fmla="*/ 200 h 200"/>
                <a:gd name="T50" fmla="*/ 76 w 154"/>
                <a:gd name="T51" fmla="*/ 200 h 200"/>
                <a:gd name="T52" fmla="*/ 60 w 154"/>
                <a:gd name="T53" fmla="*/ 198 h 200"/>
                <a:gd name="T54" fmla="*/ 44 w 154"/>
                <a:gd name="T55" fmla="*/ 194 h 200"/>
                <a:gd name="T56" fmla="*/ 44 w 154"/>
                <a:gd name="T57" fmla="*/ 194 h 200"/>
                <a:gd name="T58" fmla="*/ 30 w 154"/>
                <a:gd name="T59" fmla="*/ 188 h 200"/>
                <a:gd name="T60" fmla="*/ 20 w 154"/>
                <a:gd name="T61" fmla="*/ 178 h 200"/>
                <a:gd name="T62" fmla="*/ 20 w 154"/>
                <a:gd name="T63" fmla="*/ 178 h 200"/>
                <a:gd name="T64" fmla="*/ 12 w 154"/>
                <a:gd name="T65" fmla="*/ 164 h 200"/>
                <a:gd name="T66" fmla="*/ 4 w 154"/>
                <a:gd name="T67" fmla="*/ 146 h 200"/>
                <a:gd name="T68" fmla="*/ 4 w 154"/>
                <a:gd name="T69" fmla="*/ 146 h 200"/>
                <a:gd name="T70" fmla="*/ 2 w 154"/>
                <a:gd name="T71" fmla="*/ 126 h 200"/>
                <a:gd name="T72" fmla="*/ 0 w 154"/>
                <a:gd name="T73" fmla="*/ 100 h 200"/>
                <a:gd name="T74" fmla="*/ 0 w 154"/>
                <a:gd name="T75" fmla="*/ 100 h 200"/>
                <a:gd name="T76" fmla="*/ 2 w 154"/>
                <a:gd name="T77" fmla="*/ 74 h 200"/>
                <a:gd name="T78" fmla="*/ 4 w 154"/>
                <a:gd name="T79" fmla="*/ 54 h 200"/>
                <a:gd name="T80" fmla="*/ 4 w 154"/>
                <a:gd name="T81" fmla="*/ 54 h 200"/>
                <a:gd name="T82" fmla="*/ 12 w 154"/>
                <a:gd name="T83" fmla="*/ 36 h 200"/>
                <a:gd name="T84" fmla="*/ 20 w 154"/>
                <a:gd name="T85" fmla="*/ 22 h 200"/>
                <a:gd name="T86" fmla="*/ 20 w 154"/>
                <a:gd name="T87" fmla="*/ 22 h 200"/>
                <a:gd name="T88" fmla="*/ 30 w 154"/>
                <a:gd name="T89" fmla="*/ 12 h 200"/>
                <a:gd name="T90" fmla="*/ 44 w 154"/>
                <a:gd name="T91" fmla="*/ 6 h 200"/>
                <a:gd name="T92" fmla="*/ 44 w 154"/>
                <a:gd name="T93" fmla="*/ 6 h 200"/>
                <a:gd name="T94" fmla="*/ 60 w 154"/>
                <a:gd name="T95" fmla="*/ 2 h 200"/>
                <a:gd name="T96" fmla="*/ 76 w 154"/>
                <a:gd name="T97" fmla="*/ 0 h 200"/>
                <a:gd name="T98" fmla="*/ 76 w 154"/>
                <a:gd name="T9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200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42" y="36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2" y="74"/>
                  </a:lnTo>
                  <a:lnTo>
                    <a:pt x="154" y="100"/>
                  </a:lnTo>
                  <a:lnTo>
                    <a:pt x="154" y="100"/>
                  </a:lnTo>
                  <a:lnTo>
                    <a:pt x="152" y="12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2" y="164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24" y="188"/>
                  </a:lnTo>
                  <a:lnTo>
                    <a:pt x="110" y="194"/>
                  </a:lnTo>
                  <a:lnTo>
                    <a:pt x="110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60" y="198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30" y="188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12" y="164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2" y="126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7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49"/>
            <p:cNvSpPr>
              <a:spLocks/>
            </p:cNvSpPr>
            <p:nvPr/>
          </p:nvSpPr>
          <p:spPr bwMode="auto">
            <a:xfrm>
              <a:off x="6937376" y="5865813"/>
              <a:ext cx="98425" cy="241300"/>
            </a:xfrm>
            <a:custGeom>
              <a:avLst/>
              <a:gdLst>
                <a:gd name="T0" fmla="*/ 30 w 62"/>
                <a:gd name="T1" fmla="*/ 0 h 152"/>
                <a:gd name="T2" fmla="*/ 30 w 62"/>
                <a:gd name="T3" fmla="*/ 0 h 152"/>
                <a:gd name="T4" fmla="*/ 24 w 62"/>
                <a:gd name="T5" fmla="*/ 2 h 152"/>
                <a:gd name="T6" fmla="*/ 18 w 62"/>
                <a:gd name="T7" fmla="*/ 4 h 152"/>
                <a:gd name="T8" fmla="*/ 18 w 62"/>
                <a:gd name="T9" fmla="*/ 4 h 152"/>
                <a:gd name="T10" fmla="*/ 14 w 62"/>
                <a:gd name="T11" fmla="*/ 8 h 152"/>
                <a:gd name="T12" fmla="*/ 10 w 62"/>
                <a:gd name="T13" fmla="*/ 16 h 152"/>
                <a:gd name="T14" fmla="*/ 10 w 62"/>
                <a:gd name="T15" fmla="*/ 16 h 152"/>
                <a:gd name="T16" fmla="*/ 6 w 62"/>
                <a:gd name="T17" fmla="*/ 26 h 152"/>
                <a:gd name="T18" fmla="*/ 2 w 62"/>
                <a:gd name="T19" fmla="*/ 40 h 152"/>
                <a:gd name="T20" fmla="*/ 2 w 62"/>
                <a:gd name="T21" fmla="*/ 40 h 152"/>
                <a:gd name="T22" fmla="*/ 0 w 62"/>
                <a:gd name="T23" fmla="*/ 56 h 152"/>
                <a:gd name="T24" fmla="*/ 0 w 62"/>
                <a:gd name="T25" fmla="*/ 76 h 152"/>
                <a:gd name="T26" fmla="*/ 0 w 62"/>
                <a:gd name="T27" fmla="*/ 76 h 152"/>
                <a:gd name="T28" fmla="*/ 0 w 62"/>
                <a:gd name="T29" fmla="*/ 96 h 152"/>
                <a:gd name="T30" fmla="*/ 2 w 62"/>
                <a:gd name="T31" fmla="*/ 112 h 152"/>
                <a:gd name="T32" fmla="*/ 2 w 62"/>
                <a:gd name="T33" fmla="*/ 112 h 152"/>
                <a:gd name="T34" fmla="*/ 6 w 62"/>
                <a:gd name="T35" fmla="*/ 126 h 152"/>
                <a:gd name="T36" fmla="*/ 10 w 62"/>
                <a:gd name="T37" fmla="*/ 136 h 152"/>
                <a:gd name="T38" fmla="*/ 10 w 62"/>
                <a:gd name="T39" fmla="*/ 136 h 152"/>
                <a:gd name="T40" fmla="*/ 14 w 62"/>
                <a:gd name="T41" fmla="*/ 144 h 152"/>
                <a:gd name="T42" fmla="*/ 18 w 62"/>
                <a:gd name="T43" fmla="*/ 148 h 152"/>
                <a:gd name="T44" fmla="*/ 18 w 62"/>
                <a:gd name="T45" fmla="*/ 148 h 152"/>
                <a:gd name="T46" fmla="*/ 24 w 62"/>
                <a:gd name="T47" fmla="*/ 150 h 152"/>
                <a:gd name="T48" fmla="*/ 30 w 62"/>
                <a:gd name="T49" fmla="*/ 152 h 152"/>
                <a:gd name="T50" fmla="*/ 30 w 62"/>
                <a:gd name="T51" fmla="*/ 152 h 152"/>
                <a:gd name="T52" fmla="*/ 38 w 62"/>
                <a:gd name="T53" fmla="*/ 150 h 152"/>
                <a:gd name="T54" fmla="*/ 44 w 62"/>
                <a:gd name="T55" fmla="*/ 148 h 152"/>
                <a:gd name="T56" fmla="*/ 44 w 62"/>
                <a:gd name="T57" fmla="*/ 148 h 152"/>
                <a:gd name="T58" fmla="*/ 48 w 62"/>
                <a:gd name="T59" fmla="*/ 144 h 152"/>
                <a:gd name="T60" fmla="*/ 52 w 62"/>
                <a:gd name="T61" fmla="*/ 136 h 152"/>
                <a:gd name="T62" fmla="*/ 52 w 62"/>
                <a:gd name="T63" fmla="*/ 136 h 152"/>
                <a:gd name="T64" fmla="*/ 56 w 62"/>
                <a:gd name="T65" fmla="*/ 126 h 152"/>
                <a:gd name="T66" fmla="*/ 60 w 62"/>
                <a:gd name="T67" fmla="*/ 112 h 152"/>
                <a:gd name="T68" fmla="*/ 60 w 62"/>
                <a:gd name="T69" fmla="*/ 112 h 152"/>
                <a:gd name="T70" fmla="*/ 62 w 62"/>
                <a:gd name="T71" fmla="*/ 96 h 152"/>
                <a:gd name="T72" fmla="*/ 62 w 62"/>
                <a:gd name="T73" fmla="*/ 76 h 152"/>
                <a:gd name="T74" fmla="*/ 62 w 62"/>
                <a:gd name="T75" fmla="*/ 76 h 152"/>
                <a:gd name="T76" fmla="*/ 62 w 62"/>
                <a:gd name="T77" fmla="*/ 56 h 152"/>
                <a:gd name="T78" fmla="*/ 60 w 62"/>
                <a:gd name="T79" fmla="*/ 40 h 152"/>
                <a:gd name="T80" fmla="*/ 60 w 62"/>
                <a:gd name="T81" fmla="*/ 40 h 152"/>
                <a:gd name="T82" fmla="*/ 56 w 62"/>
                <a:gd name="T83" fmla="*/ 26 h 152"/>
                <a:gd name="T84" fmla="*/ 52 w 62"/>
                <a:gd name="T85" fmla="*/ 16 h 152"/>
                <a:gd name="T86" fmla="*/ 52 w 62"/>
                <a:gd name="T87" fmla="*/ 16 h 152"/>
                <a:gd name="T88" fmla="*/ 48 w 62"/>
                <a:gd name="T89" fmla="*/ 8 h 152"/>
                <a:gd name="T90" fmla="*/ 44 w 62"/>
                <a:gd name="T91" fmla="*/ 4 h 152"/>
                <a:gd name="T92" fmla="*/ 44 w 62"/>
                <a:gd name="T93" fmla="*/ 4 h 152"/>
                <a:gd name="T94" fmla="*/ 38 w 62"/>
                <a:gd name="T95" fmla="*/ 2 h 152"/>
                <a:gd name="T96" fmla="*/ 30 w 62"/>
                <a:gd name="T97" fmla="*/ 0 h 152"/>
                <a:gd name="T98" fmla="*/ 30 w 62"/>
                <a:gd name="T9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52">
                  <a:moveTo>
                    <a:pt x="30" y="0"/>
                  </a:move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2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5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96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6" y="126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4" y="144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24" y="150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8" y="150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48" y="144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6" y="126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2" y="9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56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6" y="2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50"/>
            <p:cNvSpPr>
              <a:spLocks/>
            </p:cNvSpPr>
            <p:nvPr/>
          </p:nvSpPr>
          <p:spPr bwMode="auto">
            <a:xfrm>
              <a:off x="6600826" y="5827713"/>
              <a:ext cx="219075" cy="317500"/>
            </a:xfrm>
            <a:custGeom>
              <a:avLst/>
              <a:gdLst>
                <a:gd name="T0" fmla="*/ 138 w 138"/>
                <a:gd name="T1" fmla="*/ 142 h 200"/>
                <a:gd name="T2" fmla="*/ 132 w 138"/>
                <a:gd name="T3" fmla="*/ 170 h 200"/>
                <a:gd name="T4" fmla="*/ 126 w 138"/>
                <a:gd name="T5" fmla="*/ 180 h 200"/>
                <a:gd name="T6" fmla="*/ 116 w 138"/>
                <a:gd name="T7" fmla="*/ 188 h 200"/>
                <a:gd name="T8" fmla="*/ 90 w 138"/>
                <a:gd name="T9" fmla="*/ 198 h 200"/>
                <a:gd name="T10" fmla="*/ 72 w 138"/>
                <a:gd name="T11" fmla="*/ 200 h 200"/>
                <a:gd name="T12" fmla="*/ 50 w 138"/>
                <a:gd name="T13" fmla="*/ 200 h 200"/>
                <a:gd name="T14" fmla="*/ 22 w 138"/>
                <a:gd name="T15" fmla="*/ 198 h 200"/>
                <a:gd name="T16" fmla="*/ 0 w 138"/>
                <a:gd name="T17" fmla="*/ 192 h 200"/>
                <a:gd name="T18" fmla="*/ 50 w 138"/>
                <a:gd name="T19" fmla="*/ 174 h 200"/>
                <a:gd name="T20" fmla="*/ 66 w 138"/>
                <a:gd name="T21" fmla="*/ 172 h 200"/>
                <a:gd name="T22" fmla="*/ 78 w 138"/>
                <a:gd name="T23" fmla="*/ 166 h 200"/>
                <a:gd name="T24" fmla="*/ 86 w 138"/>
                <a:gd name="T25" fmla="*/ 156 h 200"/>
                <a:gd name="T26" fmla="*/ 90 w 138"/>
                <a:gd name="T27" fmla="*/ 140 h 200"/>
                <a:gd name="T28" fmla="*/ 88 w 138"/>
                <a:gd name="T29" fmla="*/ 132 h 200"/>
                <a:gd name="T30" fmla="*/ 84 w 138"/>
                <a:gd name="T31" fmla="*/ 120 h 200"/>
                <a:gd name="T32" fmla="*/ 80 w 138"/>
                <a:gd name="T33" fmla="*/ 116 h 200"/>
                <a:gd name="T34" fmla="*/ 58 w 138"/>
                <a:gd name="T35" fmla="*/ 110 h 200"/>
                <a:gd name="T36" fmla="*/ 26 w 138"/>
                <a:gd name="T37" fmla="*/ 82 h 200"/>
                <a:gd name="T38" fmla="*/ 54 w 138"/>
                <a:gd name="T39" fmla="*/ 82 h 200"/>
                <a:gd name="T40" fmla="*/ 76 w 138"/>
                <a:gd name="T41" fmla="*/ 76 h 200"/>
                <a:gd name="T42" fmla="*/ 80 w 138"/>
                <a:gd name="T43" fmla="*/ 72 h 200"/>
                <a:gd name="T44" fmla="*/ 84 w 138"/>
                <a:gd name="T45" fmla="*/ 62 h 200"/>
                <a:gd name="T46" fmla="*/ 86 w 138"/>
                <a:gd name="T47" fmla="*/ 54 h 200"/>
                <a:gd name="T48" fmla="*/ 82 w 138"/>
                <a:gd name="T49" fmla="*/ 42 h 200"/>
                <a:gd name="T50" fmla="*/ 74 w 138"/>
                <a:gd name="T51" fmla="*/ 32 h 200"/>
                <a:gd name="T52" fmla="*/ 62 w 138"/>
                <a:gd name="T53" fmla="*/ 28 h 200"/>
                <a:gd name="T54" fmla="*/ 4 w 138"/>
                <a:gd name="T55" fmla="*/ 26 h 200"/>
                <a:gd name="T56" fmla="*/ 4 w 138"/>
                <a:gd name="T57" fmla="*/ 8 h 200"/>
                <a:gd name="T58" fmla="*/ 26 w 138"/>
                <a:gd name="T59" fmla="*/ 2 h 200"/>
                <a:gd name="T60" fmla="*/ 54 w 138"/>
                <a:gd name="T61" fmla="*/ 0 h 200"/>
                <a:gd name="T62" fmla="*/ 72 w 138"/>
                <a:gd name="T63" fmla="*/ 0 h 200"/>
                <a:gd name="T64" fmla="*/ 88 w 138"/>
                <a:gd name="T65" fmla="*/ 2 h 200"/>
                <a:gd name="T66" fmla="*/ 114 w 138"/>
                <a:gd name="T67" fmla="*/ 10 h 200"/>
                <a:gd name="T68" fmla="*/ 122 w 138"/>
                <a:gd name="T69" fmla="*/ 18 h 200"/>
                <a:gd name="T70" fmla="*/ 128 w 138"/>
                <a:gd name="T71" fmla="*/ 26 h 200"/>
                <a:gd name="T72" fmla="*/ 134 w 138"/>
                <a:gd name="T73" fmla="*/ 52 h 200"/>
                <a:gd name="T74" fmla="*/ 132 w 138"/>
                <a:gd name="T75" fmla="*/ 62 h 200"/>
                <a:gd name="T76" fmla="*/ 130 w 138"/>
                <a:gd name="T77" fmla="*/ 70 h 200"/>
                <a:gd name="T78" fmla="*/ 122 w 138"/>
                <a:gd name="T79" fmla="*/ 80 h 200"/>
                <a:gd name="T80" fmla="*/ 112 w 138"/>
                <a:gd name="T81" fmla="*/ 88 h 200"/>
                <a:gd name="T82" fmla="*/ 98 w 138"/>
                <a:gd name="T83" fmla="*/ 94 h 200"/>
                <a:gd name="T84" fmla="*/ 98 w 138"/>
                <a:gd name="T85" fmla="*/ 94 h 200"/>
                <a:gd name="T86" fmla="*/ 112 w 138"/>
                <a:gd name="T87" fmla="*/ 100 h 200"/>
                <a:gd name="T88" fmla="*/ 124 w 138"/>
                <a:gd name="T89" fmla="*/ 110 h 200"/>
                <a:gd name="T90" fmla="*/ 130 w 138"/>
                <a:gd name="T91" fmla="*/ 116 h 200"/>
                <a:gd name="T92" fmla="*/ 134 w 138"/>
                <a:gd name="T93" fmla="*/ 124 h 200"/>
                <a:gd name="T94" fmla="*/ 138 w 138"/>
                <a:gd name="T95" fmla="*/ 14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8" h="200">
                  <a:moveTo>
                    <a:pt x="138" y="142"/>
                  </a:moveTo>
                  <a:lnTo>
                    <a:pt x="138" y="142"/>
                  </a:lnTo>
                  <a:lnTo>
                    <a:pt x="136" y="158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26" y="180"/>
                  </a:lnTo>
                  <a:lnTo>
                    <a:pt x="116" y="188"/>
                  </a:lnTo>
                  <a:lnTo>
                    <a:pt x="116" y="188"/>
                  </a:lnTo>
                  <a:lnTo>
                    <a:pt x="104" y="194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72" y="200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36" y="200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0" y="192"/>
                  </a:lnTo>
                  <a:lnTo>
                    <a:pt x="0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66" y="172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84" y="162"/>
                  </a:lnTo>
                  <a:lnTo>
                    <a:pt x="86" y="156"/>
                  </a:lnTo>
                  <a:lnTo>
                    <a:pt x="88" y="15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8" y="132"/>
                  </a:lnTo>
                  <a:lnTo>
                    <a:pt x="86" y="126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70" y="112"/>
                  </a:lnTo>
                  <a:lnTo>
                    <a:pt x="58" y="110"/>
                  </a:lnTo>
                  <a:lnTo>
                    <a:pt x="26" y="110"/>
                  </a:lnTo>
                  <a:lnTo>
                    <a:pt x="26" y="82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66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0" y="72"/>
                  </a:lnTo>
                  <a:lnTo>
                    <a:pt x="82" y="68"/>
                  </a:lnTo>
                  <a:lnTo>
                    <a:pt x="84" y="62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4" y="46"/>
                  </a:lnTo>
                  <a:lnTo>
                    <a:pt x="82" y="42"/>
                  </a:lnTo>
                  <a:lnTo>
                    <a:pt x="80" y="36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2" y="28"/>
                  </a:lnTo>
                  <a:lnTo>
                    <a:pt x="46" y="26"/>
                  </a:lnTo>
                  <a:lnTo>
                    <a:pt x="4" y="2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2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22" y="1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2" y="38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2" y="62"/>
                  </a:lnTo>
                  <a:lnTo>
                    <a:pt x="130" y="70"/>
                  </a:lnTo>
                  <a:lnTo>
                    <a:pt x="130" y="70"/>
                  </a:lnTo>
                  <a:lnTo>
                    <a:pt x="128" y="76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8" y="104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30" y="11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6" y="132"/>
                  </a:lnTo>
                  <a:lnTo>
                    <a:pt x="138" y="142"/>
                  </a:lnTo>
                  <a:lnTo>
                    <a:pt x="138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51"/>
            <p:cNvSpPr>
              <a:spLocks/>
            </p:cNvSpPr>
            <p:nvPr/>
          </p:nvSpPr>
          <p:spPr bwMode="auto">
            <a:xfrm>
              <a:off x="6327776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6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4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6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4" y="54"/>
                  </a:lnTo>
                  <a:lnTo>
                    <a:pt x="92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78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52"/>
            <p:cNvSpPr>
              <a:spLocks/>
            </p:cNvSpPr>
            <p:nvPr/>
          </p:nvSpPr>
          <p:spPr bwMode="auto">
            <a:xfrm>
              <a:off x="6400801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53"/>
            <p:cNvSpPr>
              <a:spLocks/>
            </p:cNvSpPr>
            <p:nvPr/>
          </p:nvSpPr>
          <p:spPr bwMode="auto">
            <a:xfrm>
              <a:off x="6042026" y="5827713"/>
              <a:ext cx="234950" cy="434975"/>
            </a:xfrm>
            <a:custGeom>
              <a:avLst/>
              <a:gdLst>
                <a:gd name="T0" fmla="*/ 84 w 148"/>
                <a:gd name="T1" fmla="*/ 0 h 274"/>
                <a:gd name="T2" fmla="*/ 84 w 148"/>
                <a:gd name="T3" fmla="*/ 0 h 274"/>
                <a:gd name="T4" fmla="*/ 96 w 148"/>
                <a:gd name="T5" fmla="*/ 2 h 274"/>
                <a:gd name="T6" fmla="*/ 110 w 148"/>
                <a:gd name="T7" fmla="*/ 6 h 274"/>
                <a:gd name="T8" fmla="*/ 110 w 148"/>
                <a:gd name="T9" fmla="*/ 6 h 274"/>
                <a:gd name="T10" fmla="*/ 120 w 148"/>
                <a:gd name="T11" fmla="*/ 12 h 274"/>
                <a:gd name="T12" fmla="*/ 130 w 148"/>
                <a:gd name="T13" fmla="*/ 22 h 274"/>
                <a:gd name="T14" fmla="*/ 130 w 148"/>
                <a:gd name="T15" fmla="*/ 22 h 274"/>
                <a:gd name="T16" fmla="*/ 138 w 148"/>
                <a:gd name="T17" fmla="*/ 36 h 274"/>
                <a:gd name="T18" fmla="*/ 144 w 148"/>
                <a:gd name="T19" fmla="*/ 54 h 274"/>
                <a:gd name="T20" fmla="*/ 144 w 148"/>
                <a:gd name="T21" fmla="*/ 54 h 274"/>
                <a:gd name="T22" fmla="*/ 148 w 148"/>
                <a:gd name="T23" fmla="*/ 74 h 274"/>
                <a:gd name="T24" fmla="*/ 148 w 148"/>
                <a:gd name="T25" fmla="*/ 100 h 274"/>
                <a:gd name="T26" fmla="*/ 148 w 148"/>
                <a:gd name="T27" fmla="*/ 100 h 274"/>
                <a:gd name="T28" fmla="*/ 148 w 148"/>
                <a:gd name="T29" fmla="*/ 126 h 274"/>
                <a:gd name="T30" fmla="*/ 144 w 148"/>
                <a:gd name="T31" fmla="*/ 146 h 274"/>
                <a:gd name="T32" fmla="*/ 144 w 148"/>
                <a:gd name="T33" fmla="*/ 146 h 274"/>
                <a:gd name="T34" fmla="*/ 138 w 148"/>
                <a:gd name="T35" fmla="*/ 164 h 274"/>
                <a:gd name="T36" fmla="*/ 130 w 148"/>
                <a:gd name="T37" fmla="*/ 178 h 274"/>
                <a:gd name="T38" fmla="*/ 130 w 148"/>
                <a:gd name="T39" fmla="*/ 178 h 274"/>
                <a:gd name="T40" fmla="*/ 120 w 148"/>
                <a:gd name="T41" fmla="*/ 188 h 274"/>
                <a:gd name="T42" fmla="*/ 108 w 148"/>
                <a:gd name="T43" fmla="*/ 194 h 274"/>
                <a:gd name="T44" fmla="*/ 108 w 148"/>
                <a:gd name="T45" fmla="*/ 194 h 274"/>
                <a:gd name="T46" fmla="*/ 94 w 148"/>
                <a:gd name="T47" fmla="*/ 198 h 274"/>
                <a:gd name="T48" fmla="*/ 80 w 148"/>
                <a:gd name="T49" fmla="*/ 200 h 274"/>
                <a:gd name="T50" fmla="*/ 80 w 148"/>
                <a:gd name="T51" fmla="*/ 200 h 274"/>
                <a:gd name="T52" fmla="*/ 70 w 148"/>
                <a:gd name="T53" fmla="*/ 200 h 274"/>
                <a:gd name="T54" fmla="*/ 62 w 148"/>
                <a:gd name="T55" fmla="*/ 198 h 274"/>
                <a:gd name="T56" fmla="*/ 62 w 148"/>
                <a:gd name="T57" fmla="*/ 198 h 274"/>
                <a:gd name="T58" fmla="*/ 54 w 148"/>
                <a:gd name="T59" fmla="*/ 194 h 274"/>
                <a:gd name="T60" fmla="*/ 46 w 148"/>
                <a:gd name="T61" fmla="*/ 190 h 274"/>
                <a:gd name="T62" fmla="*/ 46 w 148"/>
                <a:gd name="T63" fmla="*/ 274 h 274"/>
                <a:gd name="T64" fmla="*/ 0 w 148"/>
                <a:gd name="T65" fmla="*/ 274 h 274"/>
                <a:gd name="T66" fmla="*/ 0 w 148"/>
                <a:gd name="T67" fmla="*/ 4 h 274"/>
                <a:gd name="T68" fmla="*/ 34 w 148"/>
                <a:gd name="T69" fmla="*/ 4 h 274"/>
                <a:gd name="T70" fmla="*/ 38 w 148"/>
                <a:gd name="T71" fmla="*/ 16 h 274"/>
                <a:gd name="T72" fmla="*/ 40 w 148"/>
                <a:gd name="T73" fmla="*/ 16 h 274"/>
                <a:gd name="T74" fmla="*/ 40 w 148"/>
                <a:gd name="T75" fmla="*/ 16 h 274"/>
                <a:gd name="T76" fmla="*/ 48 w 148"/>
                <a:gd name="T77" fmla="*/ 10 h 274"/>
                <a:gd name="T78" fmla="*/ 56 w 148"/>
                <a:gd name="T79" fmla="*/ 4 h 274"/>
                <a:gd name="T80" fmla="*/ 56 w 148"/>
                <a:gd name="T81" fmla="*/ 4 h 274"/>
                <a:gd name="T82" fmla="*/ 68 w 148"/>
                <a:gd name="T83" fmla="*/ 2 h 274"/>
                <a:gd name="T84" fmla="*/ 84 w 148"/>
                <a:gd name="T85" fmla="*/ 0 h 274"/>
                <a:gd name="T86" fmla="*/ 84 w 148"/>
                <a:gd name="T8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274">
                  <a:moveTo>
                    <a:pt x="84" y="0"/>
                  </a:moveTo>
                  <a:lnTo>
                    <a:pt x="84" y="0"/>
                  </a:lnTo>
                  <a:lnTo>
                    <a:pt x="96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8" y="74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2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38" y="164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20" y="188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94" y="198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70" y="200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54" y="194"/>
                  </a:lnTo>
                  <a:lnTo>
                    <a:pt x="46" y="190"/>
                  </a:lnTo>
                  <a:lnTo>
                    <a:pt x="46" y="274"/>
                  </a:lnTo>
                  <a:lnTo>
                    <a:pt x="0" y="274"/>
                  </a:lnTo>
                  <a:lnTo>
                    <a:pt x="0" y="4"/>
                  </a:lnTo>
                  <a:lnTo>
                    <a:pt x="34" y="4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8" y="1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8" y="2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54"/>
            <p:cNvSpPr>
              <a:spLocks/>
            </p:cNvSpPr>
            <p:nvPr/>
          </p:nvSpPr>
          <p:spPr bwMode="auto">
            <a:xfrm>
              <a:off x="6115051" y="5868988"/>
              <a:ext cx="88900" cy="234950"/>
            </a:xfrm>
            <a:custGeom>
              <a:avLst/>
              <a:gdLst>
                <a:gd name="T0" fmla="*/ 0 w 56"/>
                <a:gd name="T1" fmla="*/ 140 h 148"/>
                <a:gd name="T2" fmla="*/ 0 w 56"/>
                <a:gd name="T3" fmla="*/ 140 h 148"/>
                <a:gd name="T4" fmla="*/ 8 w 56"/>
                <a:gd name="T5" fmla="*/ 144 h 148"/>
                <a:gd name="T6" fmla="*/ 8 w 56"/>
                <a:gd name="T7" fmla="*/ 144 h 148"/>
                <a:gd name="T8" fmla="*/ 14 w 56"/>
                <a:gd name="T9" fmla="*/ 146 h 148"/>
                <a:gd name="T10" fmla="*/ 22 w 56"/>
                <a:gd name="T11" fmla="*/ 148 h 148"/>
                <a:gd name="T12" fmla="*/ 22 w 56"/>
                <a:gd name="T13" fmla="*/ 148 h 148"/>
                <a:gd name="T14" fmla="*/ 28 w 56"/>
                <a:gd name="T15" fmla="*/ 146 h 148"/>
                <a:gd name="T16" fmla="*/ 36 w 56"/>
                <a:gd name="T17" fmla="*/ 144 h 148"/>
                <a:gd name="T18" fmla="*/ 36 w 56"/>
                <a:gd name="T19" fmla="*/ 144 h 148"/>
                <a:gd name="T20" fmla="*/ 42 w 56"/>
                <a:gd name="T21" fmla="*/ 140 h 148"/>
                <a:gd name="T22" fmla="*/ 46 w 56"/>
                <a:gd name="T23" fmla="*/ 132 h 148"/>
                <a:gd name="T24" fmla="*/ 46 w 56"/>
                <a:gd name="T25" fmla="*/ 132 h 148"/>
                <a:gd name="T26" fmla="*/ 50 w 56"/>
                <a:gd name="T27" fmla="*/ 122 h 148"/>
                <a:gd name="T28" fmla="*/ 54 w 56"/>
                <a:gd name="T29" fmla="*/ 110 h 148"/>
                <a:gd name="T30" fmla="*/ 54 w 56"/>
                <a:gd name="T31" fmla="*/ 110 h 148"/>
                <a:gd name="T32" fmla="*/ 56 w 56"/>
                <a:gd name="T33" fmla="*/ 94 h 148"/>
                <a:gd name="T34" fmla="*/ 56 w 56"/>
                <a:gd name="T35" fmla="*/ 74 h 148"/>
                <a:gd name="T36" fmla="*/ 56 w 56"/>
                <a:gd name="T37" fmla="*/ 74 h 148"/>
                <a:gd name="T38" fmla="*/ 56 w 56"/>
                <a:gd name="T39" fmla="*/ 54 h 148"/>
                <a:gd name="T40" fmla="*/ 54 w 56"/>
                <a:gd name="T41" fmla="*/ 38 h 148"/>
                <a:gd name="T42" fmla="*/ 54 w 56"/>
                <a:gd name="T43" fmla="*/ 38 h 148"/>
                <a:gd name="T44" fmla="*/ 50 w 56"/>
                <a:gd name="T45" fmla="*/ 26 h 148"/>
                <a:gd name="T46" fmla="*/ 46 w 56"/>
                <a:gd name="T47" fmla="*/ 16 h 148"/>
                <a:gd name="T48" fmla="*/ 46 w 56"/>
                <a:gd name="T49" fmla="*/ 16 h 148"/>
                <a:gd name="T50" fmla="*/ 42 w 56"/>
                <a:gd name="T51" fmla="*/ 8 h 148"/>
                <a:gd name="T52" fmla="*/ 36 w 56"/>
                <a:gd name="T53" fmla="*/ 4 h 148"/>
                <a:gd name="T54" fmla="*/ 36 w 56"/>
                <a:gd name="T55" fmla="*/ 4 h 148"/>
                <a:gd name="T56" fmla="*/ 28 w 56"/>
                <a:gd name="T57" fmla="*/ 2 h 148"/>
                <a:gd name="T58" fmla="*/ 22 w 56"/>
                <a:gd name="T59" fmla="*/ 0 h 148"/>
                <a:gd name="T60" fmla="*/ 22 w 56"/>
                <a:gd name="T61" fmla="*/ 0 h 148"/>
                <a:gd name="T62" fmla="*/ 16 w 56"/>
                <a:gd name="T63" fmla="*/ 2 h 148"/>
                <a:gd name="T64" fmla="*/ 10 w 56"/>
                <a:gd name="T65" fmla="*/ 4 h 148"/>
                <a:gd name="T66" fmla="*/ 10 w 56"/>
                <a:gd name="T67" fmla="*/ 4 h 148"/>
                <a:gd name="T68" fmla="*/ 0 w 56"/>
                <a:gd name="T69" fmla="*/ 8 h 148"/>
                <a:gd name="T70" fmla="*/ 0 w 56"/>
                <a:gd name="T71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48">
                  <a:moveTo>
                    <a:pt x="0" y="140"/>
                  </a:moveTo>
                  <a:lnTo>
                    <a:pt x="0" y="140"/>
                  </a:lnTo>
                  <a:lnTo>
                    <a:pt x="8" y="144"/>
                  </a:lnTo>
                  <a:lnTo>
                    <a:pt x="8" y="144"/>
                  </a:lnTo>
                  <a:lnTo>
                    <a:pt x="14" y="146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8" y="14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2" y="140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50" y="122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6" y="9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2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55"/>
            <p:cNvSpPr>
              <a:spLocks/>
            </p:cNvSpPr>
            <p:nvPr/>
          </p:nvSpPr>
          <p:spPr bwMode="auto">
            <a:xfrm>
              <a:off x="5803901" y="5888038"/>
              <a:ext cx="98425" cy="219075"/>
            </a:xfrm>
            <a:custGeom>
              <a:avLst/>
              <a:gdLst>
                <a:gd name="T0" fmla="*/ 0 w 62"/>
                <a:gd name="T1" fmla="*/ 68 h 138"/>
                <a:gd name="T2" fmla="*/ 0 w 62"/>
                <a:gd name="T3" fmla="*/ 68 h 138"/>
                <a:gd name="T4" fmla="*/ 0 w 62"/>
                <a:gd name="T5" fmla="*/ 86 h 138"/>
                <a:gd name="T6" fmla="*/ 2 w 62"/>
                <a:gd name="T7" fmla="*/ 102 h 138"/>
                <a:gd name="T8" fmla="*/ 2 w 62"/>
                <a:gd name="T9" fmla="*/ 102 h 138"/>
                <a:gd name="T10" fmla="*/ 6 w 62"/>
                <a:gd name="T11" fmla="*/ 114 h 138"/>
                <a:gd name="T12" fmla="*/ 10 w 62"/>
                <a:gd name="T13" fmla="*/ 122 h 138"/>
                <a:gd name="T14" fmla="*/ 10 w 62"/>
                <a:gd name="T15" fmla="*/ 122 h 138"/>
                <a:gd name="T16" fmla="*/ 14 w 62"/>
                <a:gd name="T17" fmla="*/ 130 h 138"/>
                <a:gd name="T18" fmla="*/ 20 w 62"/>
                <a:gd name="T19" fmla="*/ 134 h 138"/>
                <a:gd name="T20" fmla="*/ 20 w 62"/>
                <a:gd name="T21" fmla="*/ 134 h 138"/>
                <a:gd name="T22" fmla="*/ 26 w 62"/>
                <a:gd name="T23" fmla="*/ 136 h 138"/>
                <a:gd name="T24" fmla="*/ 32 w 62"/>
                <a:gd name="T25" fmla="*/ 138 h 138"/>
                <a:gd name="T26" fmla="*/ 32 w 62"/>
                <a:gd name="T27" fmla="*/ 138 h 138"/>
                <a:gd name="T28" fmla="*/ 36 w 62"/>
                <a:gd name="T29" fmla="*/ 136 h 138"/>
                <a:gd name="T30" fmla="*/ 42 w 62"/>
                <a:gd name="T31" fmla="*/ 134 h 138"/>
                <a:gd name="T32" fmla="*/ 42 w 62"/>
                <a:gd name="T33" fmla="*/ 134 h 138"/>
                <a:gd name="T34" fmla="*/ 48 w 62"/>
                <a:gd name="T35" fmla="*/ 130 h 138"/>
                <a:gd name="T36" fmla="*/ 52 w 62"/>
                <a:gd name="T37" fmla="*/ 122 h 138"/>
                <a:gd name="T38" fmla="*/ 52 w 62"/>
                <a:gd name="T39" fmla="*/ 122 h 138"/>
                <a:gd name="T40" fmla="*/ 56 w 62"/>
                <a:gd name="T41" fmla="*/ 114 h 138"/>
                <a:gd name="T42" fmla="*/ 60 w 62"/>
                <a:gd name="T43" fmla="*/ 102 h 138"/>
                <a:gd name="T44" fmla="*/ 60 w 62"/>
                <a:gd name="T45" fmla="*/ 102 h 138"/>
                <a:gd name="T46" fmla="*/ 62 w 62"/>
                <a:gd name="T47" fmla="*/ 86 h 138"/>
                <a:gd name="T48" fmla="*/ 62 w 62"/>
                <a:gd name="T49" fmla="*/ 68 h 138"/>
                <a:gd name="T50" fmla="*/ 62 w 62"/>
                <a:gd name="T51" fmla="*/ 68 h 138"/>
                <a:gd name="T52" fmla="*/ 62 w 62"/>
                <a:gd name="T53" fmla="*/ 50 h 138"/>
                <a:gd name="T54" fmla="*/ 60 w 62"/>
                <a:gd name="T55" fmla="*/ 36 h 138"/>
                <a:gd name="T56" fmla="*/ 60 w 62"/>
                <a:gd name="T57" fmla="*/ 36 h 138"/>
                <a:gd name="T58" fmla="*/ 56 w 62"/>
                <a:gd name="T59" fmla="*/ 24 h 138"/>
                <a:gd name="T60" fmla="*/ 52 w 62"/>
                <a:gd name="T61" fmla="*/ 14 h 138"/>
                <a:gd name="T62" fmla="*/ 52 w 62"/>
                <a:gd name="T63" fmla="*/ 14 h 138"/>
                <a:gd name="T64" fmla="*/ 46 w 62"/>
                <a:gd name="T65" fmla="*/ 8 h 138"/>
                <a:gd name="T66" fmla="*/ 38 w 62"/>
                <a:gd name="T67" fmla="*/ 4 h 138"/>
                <a:gd name="T68" fmla="*/ 38 w 62"/>
                <a:gd name="T69" fmla="*/ 4 h 138"/>
                <a:gd name="T70" fmla="*/ 32 w 62"/>
                <a:gd name="T71" fmla="*/ 2 h 138"/>
                <a:gd name="T72" fmla="*/ 24 w 62"/>
                <a:gd name="T73" fmla="*/ 0 h 138"/>
                <a:gd name="T74" fmla="*/ 24 w 62"/>
                <a:gd name="T75" fmla="*/ 0 h 138"/>
                <a:gd name="T76" fmla="*/ 16 w 62"/>
                <a:gd name="T77" fmla="*/ 0 h 138"/>
                <a:gd name="T78" fmla="*/ 8 w 62"/>
                <a:gd name="T79" fmla="*/ 2 h 138"/>
                <a:gd name="T80" fmla="*/ 8 w 62"/>
                <a:gd name="T81" fmla="*/ 2 h 138"/>
                <a:gd name="T82" fmla="*/ 0 w 62"/>
                <a:gd name="T83" fmla="*/ 8 h 138"/>
                <a:gd name="T84" fmla="*/ 0 w 62"/>
                <a:gd name="T85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138">
                  <a:moveTo>
                    <a:pt x="0" y="68"/>
                  </a:moveTo>
                  <a:lnTo>
                    <a:pt x="0" y="68"/>
                  </a:lnTo>
                  <a:lnTo>
                    <a:pt x="0" y="86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4" y="130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6" y="136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6" y="136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8" y="130"/>
                  </a:lnTo>
                  <a:lnTo>
                    <a:pt x="52" y="122"/>
                  </a:lnTo>
                  <a:lnTo>
                    <a:pt x="52" y="122"/>
                  </a:lnTo>
                  <a:lnTo>
                    <a:pt x="56" y="11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2" y="86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5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6" y="2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6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0" y="8"/>
                  </a:lnTo>
                  <a:lnTo>
                    <a:pt x="0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56"/>
            <p:cNvSpPr>
              <a:spLocks/>
            </p:cNvSpPr>
            <p:nvPr/>
          </p:nvSpPr>
          <p:spPr bwMode="auto">
            <a:xfrm>
              <a:off x="5730876" y="5703888"/>
              <a:ext cx="244475" cy="441325"/>
            </a:xfrm>
            <a:custGeom>
              <a:avLst/>
              <a:gdLst>
                <a:gd name="T0" fmla="*/ 46 w 154"/>
                <a:gd name="T1" fmla="*/ 100 h 278"/>
                <a:gd name="T2" fmla="*/ 60 w 154"/>
                <a:gd name="T3" fmla="*/ 92 h 278"/>
                <a:gd name="T4" fmla="*/ 70 w 154"/>
                <a:gd name="T5" fmla="*/ 90 h 278"/>
                <a:gd name="T6" fmla="*/ 80 w 154"/>
                <a:gd name="T7" fmla="*/ 90 h 278"/>
                <a:gd name="T8" fmla="*/ 112 w 154"/>
                <a:gd name="T9" fmla="*/ 94 h 278"/>
                <a:gd name="T10" fmla="*/ 134 w 154"/>
                <a:gd name="T11" fmla="*/ 112 h 278"/>
                <a:gd name="T12" fmla="*/ 144 w 154"/>
                <a:gd name="T13" fmla="*/ 124 h 278"/>
                <a:gd name="T14" fmla="*/ 152 w 154"/>
                <a:gd name="T15" fmla="*/ 160 h 278"/>
                <a:gd name="T16" fmla="*/ 154 w 154"/>
                <a:gd name="T17" fmla="*/ 184 h 278"/>
                <a:gd name="T18" fmla="*/ 150 w 154"/>
                <a:gd name="T19" fmla="*/ 228 h 278"/>
                <a:gd name="T20" fmla="*/ 134 w 154"/>
                <a:gd name="T21" fmla="*/ 256 h 278"/>
                <a:gd name="T22" fmla="*/ 124 w 154"/>
                <a:gd name="T23" fmla="*/ 266 h 278"/>
                <a:gd name="T24" fmla="*/ 94 w 154"/>
                <a:gd name="T25" fmla="*/ 276 h 278"/>
                <a:gd name="T26" fmla="*/ 78 w 154"/>
                <a:gd name="T27" fmla="*/ 278 h 278"/>
                <a:gd name="T28" fmla="*/ 44 w 154"/>
                <a:gd name="T29" fmla="*/ 272 h 278"/>
                <a:gd name="T30" fmla="*/ 20 w 154"/>
                <a:gd name="T31" fmla="*/ 256 h 278"/>
                <a:gd name="T32" fmla="*/ 10 w 154"/>
                <a:gd name="T33" fmla="*/ 244 h 278"/>
                <a:gd name="T34" fmla="*/ 2 w 154"/>
                <a:gd name="T35" fmla="*/ 208 h 278"/>
                <a:gd name="T36" fmla="*/ 0 w 154"/>
                <a:gd name="T37" fmla="*/ 120 h 278"/>
                <a:gd name="T38" fmla="*/ 2 w 154"/>
                <a:gd name="T39" fmla="*/ 90 h 278"/>
                <a:gd name="T40" fmla="*/ 6 w 154"/>
                <a:gd name="T41" fmla="*/ 66 h 278"/>
                <a:gd name="T42" fmla="*/ 18 w 154"/>
                <a:gd name="T43" fmla="*/ 38 h 278"/>
                <a:gd name="T44" fmla="*/ 22 w 154"/>
                <a:gd name="T45" fmla="*/ 30 h 278"/>
                <a:gd name="T46" fmla="*/ 36 w 154"/>
                <a:gd name="T47" fmla="*/ 18 h 278"/>
                <a:gd name="T48" fmla="*/ 54 w 154"/>
                <a:gd name="T49" fmla="*/ 10 h 278"/>
                <a:gd name="T50" fmla="*/ 76 w 154"/>
                <a:gd name="T51" fmla="*/ 6 h 278"/>
                <a:gd name="T52" fmla="*/ 148 w 154"/>
                <a:gd name="T53" fmla="*/ 0 h 278"/>
                <a:gd name="T54" fmla="*/ 150 w 154"/>
                <a:gd name="T55" fmla="*/ 20 h 278"/>
                <a:gd name="T56" fmla="*/ 126 w 154"/>
                <a:gd name="T57" fmla="*/ 28 h 278"/>
                <a:gd name="T58" fmla="*/ 96 w 154"/>
                <a:gd name="T59" fmla="*/ 34 h 278"/>
                <a:gd name="T60" fmla="*/ 84 w 154"/>
                <a:gd name="T61" fmla="*/ 36 h 278"/>
                <a:gd name="T62" fmla="*/ 74 w 154"/>
                <a:gd name="T63" fmla="*/ 38 h 278"/>
                <a:gd name="T64" fmla="*/ 58 w 154"/>
                <a:gd name="T65" fmla="*/ 50 h 278"/>
                <a:gd name="T66" fmla="*/ 52 w 154"/>
                <a:gd name="T67" fmla="*/ 58 h 278"/>
                <a:gd name="T68" fmla="*/ 50 w 154"/>
                <a:gd name="T69" fmla="*/ 70 h 278"/>
                <a:gd name="T70" fmla="*/ 46 w 154"/>
                <a:gd name="T71" fmla="*/ 10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278">
                  <a:moveTo>
                    <a:pt x="46" y="100"/>
                  </a:moveTo>
                  <a:lnTo>
                    <a:pt x="46" y="100"/>
                  </a:lnTo>
                  <a:lnTo>
                    <a:pt x="52" y="96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7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98" y="90"/>
                  </a:lnTo>
                  <a:lnTo>
                    <a:pt x="112" y="94"/>
                  </a:lnTo>
                  <a:lnTo>
                    <a:pt x="124" y="10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44" y="124"/>
                  </a:lnTo>
                  <a:lnTo>
                    <a:pt x="150" y="140"/>
                  </a:lnTo>
                  <a:lnTo>
                    <a:pt x="152" y="160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2" y="208"/>
                  </a:lnTo>
                  <a:lnTo>
                    <a:pt x="150" y="228"/>
                  </a:lnTo>
                  <a:lnTo>
                    <a:pt x="142" y="244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24" y="266"/>
                  </a:lnTo>
                  <a:lnTo>
                    <a:pt x="110" y="272"/>
                  </a:lnTo>
                  <a:lnTo>
                    <a:pt x="94" y="276"/>
                  </a:lnTo>
                  <a:lnTo>
                    <a:pt x="78" y="278"/>
                  </a:lnTo>
                  <a:lnTo>
                    <a:pt x="78" y="278"/>
                  </a:lnTo>
                  <a:lnTo>
                    <a:pt x="60" y="276"/>
                  </a:lnTo>
                  <a:lnTo>
                    <a:pt x="44" y="272"/>
                  </a:lnTo>
                  <a:lnTo>
                    <a:pt x="30" y="266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10" y="244"/>
                  </a:lnTo>
                  <a:lnTo>
                    <a:pt x="4" y="228"/>
                  </a:lnTo>
                  <a:lnTo>
                    <a:pt x="2" y="208"/>
                  </a:lnTo>
                  <a:lnTo>
                    <a:pt x="0" y="18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9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2" y="46"/>
                  </a:lnTo>
                  <a:lnTo>
                    <a:pt x="18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4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2" y="2"/>
                  </a:lnTo>
                  <a:lnTo>
                    <a:pt x="148" y="0"/>
                  </a:lnTo>
                  <a:lnTo>
                    <a:pt x="150" y="20"/>
                  </a:lnTo>
                  <a:lnTo>
                    <a:pt x="150" y="20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12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84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66" y="44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2" y="58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6" y="84"/>
                  </a:lnTo>
                  <a:lnTo>
                    <a:pt x="46" y="100"/>
                  </a:lnTo>
                  <a:lnTo>
                    <a:pt x="46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57"/>
            <p:cNvSpPr>
              <a:spLocks noEditPoints="1"/>
            </p:cNvSpPr>
            <p:nvPr/>
          </p:nvSpPr>
          <p:spPr bwMode="auto">
            <a:xfrm>
              <a:off x="3767138" y="5722938"/>
              <a:ext cx="1887538" cy="196850"/>
            </a:xfrm>
            <a:custGeom>
              <a:avLst/>
              <a:gdLst>
                <a:gd name="T0" fmla="*/ 1189 w 1189"/>
                <a:gd name="T1" fmla="*/ 88 h 124"/>
                <a:gd name="T2" fmla="*/ 1105 w 1189"/>
                <a:gd name="T3" fmla="*/ 76 h 124"/>
                <a:gd name="T4" fmla="*/ 1099 w 1189"/>
                <a:gd name="T5" fmla="*/ 90 h 124"/>
                <a:gd name="T6" fmla="*/ 1067 w 1189"/>
                <a:gd name="T7" fmla="*/ 48 h 124"/>
                <a:gd name="T8" fmla="*/ 1087 w 1189"/>
                <a:gd name="T9" fmla="*/ 14 h 124"/>
                <a:gd name="T10" fmla="*/ 1111 w 1189"/>
                <a:gd name="T11" fmla="*/ 0 h 124"/>
                <a:gd name="T12" fmla="*/ 1093 w 1189"/>
                <a:gd name="T13" fmla="*/ 38 h 124"/>
                <a:gd name="T14" fmla="*/ 1013 w 1189"/>
                <a:gd name="T15" fmla="*/ 2 h 124"/>
                <a:gd name="T16" fmla="*/ 1025 w 1189"/>
                <a:gd name="T17" fmla="*/ 36 h 124"/>
                <a:gd name="T18" fmla="*/ 1031 w 1189"/>
                <a:gd name="T19" fmla="*/ 56 h 124"/>
                <a:gd name="T20" fmla="*/ 1001 w 1189"/>
                <a:gd name="T21" fmla="*/ 90 h 124"/>
                <a:gd name="T22" fmla="*/ 1009 w 1189"/>
                <a:gd name="T23" fmla="*/ 36 h 124"/>
                <a:gd name="T24" fmla="*/ 1001 w 1189"/>
                <a:gd name="T25" fmla="*/ 80 h 124"/>
                <a:gd name="T26" fmla="*/ 1007 w 1189"/>
                <a:gd name="T27" fmla="*/ 50 h 124"/>
                <a:gd name="T28" fmla="*/ 945 w 1189"/>
                <a:gd name="T29" fmla="*/ 80 h 124"/>
                <a:gd name="T30" fmla="*/ 903 w 1189"/>
                <a:gd name="T31" fmla="*/ 86 h 124"/>
                <a:gd name="T32" fmla="*/ 891 w 1189"/>
                <a:gd name="T33" fmla="*/ 24 h 124"/>
                <a:gd name="T34" fmla="*/ 935 w 1189"/>
                <a:gd name="T35" fmla="*/ 2 h 124"/>
                <a:gd name="T36" fmla="*/ 937 w 1189"/>
                <a:gd name="T37" fmla="*/ 46 h 124"/>
                <a:gd name="T38" fmla="*/ 915 w 1189"/>
                <a:gd name="T39" fmla="*/ 12 h 124"/>
                <a:gd name="T40" fmla="*/ 909 w 1189"/>
                <a:gd name="T41" fmla="*/ 74 h 124"/>
                <a:gd name="T42" fmla="*/ 937 w 1189"/>
                <a:gd name="T43" fmla="*/ 62 h 124"/>
                <a:gd name="T44" fmla="*/ 881 w 1189"/>
                <a:gd name="T45" fmla="*/ 2 h 124"/>
                <a:gd name="T46" fmla="*/ 795 w 1189"/>
                <a:gd name="T47" fmla="*/ 88 h 124"/>
                <a:gd name="T48" fmla="*/ 751 w 1189"/>
                <a:gd name="T49" fmla="*/ 66 h 124"/>
                <a:gd name="T50" fmla="*/ 761 w 1189"/>
                <a:gd name="T51" fmla="*/ 6 h 124"/>
                <a:gd name="T52" fmla="*/ 805 w 1189"/>
                <a:gd name="T53" fmla="*/ 10 h 124"/>
                <a:gd name="T54" fmla="*/ 793 w 1189"/>
                <a:gd name="T55" fmla="*/ 16 h 124"/>
                <a:gd name="T56" fmla="*/ 765 w 1189"/>
                <a:gd name="T57" fmla="*/ 28 h 124"/>
                <a:gd name="T58" fmla="*/ 787 w 1189"/>
                <a:gd name="T59" fmla="*/ 80 h 124"/>
                <a:gd name="T60" fmla="*/ 705 w 1189"/>
                <a:gd name="T61" fmla="*/ 88 h 124"/>
                <a:gd name="T62" fmla="*/ 650 w 1189"/>
                <a:gd name="T63" fmla="*/ 78 h 124"/>
                <a:gd name="T64" fmla="*/ 610 w 1189"/>
                <a:gd name="T65" fmla="*/ 88 h 124"/>
                <a:gd name="T66" fmla="*/ 612 w 1189"/>
                <a:gd name="T67" fmla="*/ 52 h 124"/>
                <a:gd name="T68" fmla="*/ 580 w 1189"/>
                <a:gd name="T69" fmla="*/ 80 h 124"/>
                <a:gd name="T70" fmla="*/ 536 w 1189"/>
                <a:gd name="T71" fmla="*/ 86 h 124"/>
                <a:gd name="T72" fmla="*/ 526 w 1189"/>
                <a:gd name="T73" fmla="*/ 24 h 124"/>
                <a:gd name="T74" fmla="*/ 570 w 1189"/>
                <a:gd name="T75" fmla="*/ 2 h 124"/>
                <a:gd name="T76" fmla="*/ 572 w 1189"/>
                <a:gd name="T77" fmla="*/ 46 h 124"/>
                <a:gd name="T78" fmla="*/ 550 w 1189"/>
                <a:gd name="T79" fmla="*/ 12 h 124"/>
                <a:gd name="T80" fmla="*/ 550 w 1189"/>
                <a:gd name="T81" fmla="*/ 80 h 124"/>
                <a:gd name="T82" fmla="*/ 572 w 1189"/>
                <a:gd name="T83" fmla="*/ 46 h 124"/>
                <a:gd name="T84" fmla="*/ 410 w 1189"/>
                <a:gd name="T85" fmla="*/ 40 h 124"/>
                <a:gd name="T86" fmla="*/ 384 w 1189"/>
                <a:gd name="T87" fmla="*/ 16 h 124"/>
                <a:gd name="T88" fmla="*/ 382 w 1189"/>
                <a:gd name="T89" fmla="*/ 70 h 124"/>
                <a:gd name="T90" fmla="*/ 412 w 1189"/>
                <a:gd name="T91" fmla="*/ 90 h 124"/>
                <a:gd name="T92" fmla="*/ 366 w 1189"/>
                <a:gd name="T93" fmla="*/ 66 h 124"/>
                <a:gd name="T94" fmla="*/ 382 w 1189"/>
                <a:gd name="T95" fmla="*/ 2 h 124"/>
                <a:gd name="T96" fmla="*/ 424 w 1189"/>
                <a:gd name="T97" fmla="*/ 24 h 124"/>
                <a:gd name="T98" fmla="*/ 326 w 1189"/>
                <a:gd name="T99" fmla="*/ 76 h 124"/>
                <a:gd name="T100" fmla="*/ 326 w 1189"/>
                <a:gd name="T101" fmla="*/ 14 h 124"/>
                <a:gd name="T102" fmla="*/ 306 w 1189"/>
                <a:gd name="T103" fmla="*/ 4 h 124"/>
                <a:gd name="T104" fmla="*/ 346 w 1189"/>
                <a:gd name="T105" fmla="*/ 24 h 124"/>
                <a:gd name="T106" fmla="*/ 336 w 1189"/>
                <a:gd name="T107" fmla="*/ 86 h 124"/>
                <a:gd name="T108" fmla="*/ 286 w 1189"/>
                <a:gd name="T109" fmla="*/ 2 h 124"/>
                <a:gd name="T110" fmla="*/ 242 w 1189"/>
                <a:gd name="T111" fmla="*/ 10 h 124"/>
                <a:gd name="T112" fmla="*/ 268 w 1189"/>
                <a:gd name="T113" fmla="*/ 50 h 124"/>
                <a:gd name="T114" fmla="*/ 246 w 1189"/>
                <a:gd name="T115" fmla="*/ 80 h 124"/>
                <a:gd name="T116" fmla="*/ 220 w 1189"/>
                <a:gd name="T117" fmla="*/ 86 h 124"/>
                <a:gd name="T118" fmla="*/ 214 w 1189"/>
                <a:gd name="T119" fmla="*/ 10 h 124"/>
                <a:gd name="T120" fmla="*/ 260 w 1189"/>
                <a:gd name="T121" fmla="*/ 10 h 124"/>
                <a:gd name="T122" fmla="*/ 172 w 1189"/>
                <a:gd name="T123" fmla="*/ 88 h 124"/>
                <a:gd name="T124" fmla="*/ 18 w 1189"/>
                <a:gd name="T125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9" h="124">
                  <a:moveTo>
                    <a:pt x="1173" y="28"/>
                  </a:moveTo>
                  <a:lnTo>
                    <a:pt x="1173" y="28"/>
                  </a:lnTo>
                  <a:lnTo>
                    <a:pt x="1145" y="88"/>
                  </a:lnTo>
                  <a:lnTo>
                    <a:pt x="1129" y="88"/>
                  </a:lnTo>
                  <a:lnTo>
                    <a:pt x="1129" y="2"/>
                  </a:lnTo>
                  <a:lnTo>
                    <a:pt x="1143" y="2"/>
                  </a:lnTo>
                  <a:lnTo>
                    <a:pt x="1143" y="60"/>
                  </a:lnTo>
                  <a:lnTo>
                    <a:pt x="1145" y="60"/>
                  </a:lnTo>
                  <a:lnTo>
                    <a:pt x="1171" y="2"/>
                  </a:lnTo>
                  <a:lnTo>
                    <a:pt x="1189" y="2"/>
                  </a:lnTo>
                  <a:lnTo>
                    <a:pt x="1189" y="88"/>
                  </a:lnTo>
                  <a:lnTo>
                    <a:pt x="1173" y="88"/>
                  </a:lnTo>
                  <a:lnTo>
                    <a:pt x="1173" y="28"/>
                  </a:lnTo>
                  <a:close/>
                  <a:moveTo>
                    <a:pt x="1087" y="42"/>
                  </a:moveTo>
                  <a:lnTo>
                    <a:pt x="1087" y="42"/>
                  </a:lnTo>
                  <a:lnTo>
                    <a:pt x="1091" y="44"/>
                  </a:lnTo>
                  <a:lnTo>
                    <a:pt x="1095" y="48"/>
                  </a:lnTo>
                  <a:lnTo>
                    <a:pt x="1095" y="48"/>
                  </a:lnTo>
                  <a:lnTo>
                    <a:pt x="1097" y="52"/>
                  </a:lnTo>
                  <a:lnTo>
                    <a:pt x="1101" y="60"/>
                  </a:lnTo>
                  <a:lnTo>
                    <a:pt x="1105" y="76"/>
                  </a:lnTo>
                  <a:lnTo>
                    <a:pt x="1105" y="76"/>
                  </a:lnTo>
                  <a:lnTo>
                    <a:pt x="1107" y="80"/>
                  </a:lnTo>
                  <a:lnTo>
                    <a:pt x="1107" y="80"/>
                  </a:lnTo>
                  <a:lnTo>
                    <a:pt x="1111" y="82"/>
                  </a:lnTo>
                  <a:lnTo>
                    <a:pt x="1115" y="82"/>
                  </a:lnTo>
                  <a:lnTo>
                    <a:pt x="1115" y="88"/>
                  </a:lnTo>
                  <a:lnTo>
                    <a:pt x="1115" y="88"/>
                  </a:lnTo>
                  <a:lnTo>
                    <a:pt x="1113" y="90"/>
                  </a:lnTo>
                  <a:lnTo>
                    <a:pt x="1113" y="90"/>
                  </a:lnTo>
                  <a:lnTo>
                    <a:pt x="1105" y="90"/>
                  </a:lnTo>
                  <a:lnTo>
                    <a:pt x="1105" y="90"/>
                  </a:lnTo>
                  <a:lnTo>
                    <a:pt x="1099" y="90"/>
                  </a:lnTo>
                  <a:lnTo>
                    <a:pt x="1095" y="86"/>
                  </a:lnTo>
                  <a:lnTo>
                    <a:pt x="1095" y="86"/>
                  </a:lnTo>
                  <a:lnTo>
                    <a:pt x="1091" y="82"/>
                  </a:lnTo>
                  <a:lnTo>
                    <a:pt x="1089" y="76"/>
                  </a:lnTo>
                  <a:lnTo>
                    <a:pt x="1085" y="60"/>
                  </a:lnTo>
                  <a:lnTo>
                    <a:pt x="1085" y="60"/>
                  </a:lnTo>
                  <a:lnTo>
                    <a:pt x="1083" y="54"/>
                  </a:lnTo>
                  <a:lnTo>
                    <a:pt x="1079" y="52"/>
                  </a:lnTo>
                  <a:lnTo>
                    <a:pt x="1077" y="50"/>
                  </a:lnTo>
                  <a:lnTo>
                    <a:pt x="1073" y="48"/>
                  </a:lnTo>
                  <a:lnTo>
                    <a:pt x="1067" y="48"/>
                  </a:lnTo>
                  <a:lnTo>
                    <a:pt x="1067" y="88"/>
                  </a:lnTo>
                  <a:lnTo>
                    <a:pt x="1051" y="88"/>
                  </a:lnTo>
                  <a:lnTo>
                    <a:pt x="1051" y="2"/>
                  </a:lnTo>
                  <a:lnTo>
                    <a:pt x="1067" y="2"/>
                  </a:lnTo>
                  <a:lnTo>
                    <a:pt x="1067" y="38"/>
                  </a:lnTo>
                  <a:lnTo>
                    <a:pt x="1073" y="38"/>
                  </a:lnTo>
                  <a:lnTo>
                    <a:pt x="1073" y="38"/>
                  </a:lnTo>
                  <a:lnTo>
                    <a:pt x="1077" y="36"/>
                  </a:lnTo>
                  <a:lnTo>
                    <a:pt x="1077" y="36"/>
                  </a:lnTo>
                  <a:lnTo>
                    <a:pt x="1083" y="26"/>
                  </a:lnTo>
                  <a:lnTo>
                    <a:pt x="1087" y="14"/>
                  </a:lnTo>
                  <a:lnTo>
                    <a:pt x="1087" y="14"/>
                  </a:lnTo>
                  <a:lnTo>
                    <a:pt x="1089" y="8"/>
                  </a:lnTo>
                  <a:lnTo>
                    <a:pt x="1093" y="4"/>
                  </a:lnTo>
                  <a:lnTo>
                    <a:pt x="1093" y="4"/>
                  </a:lnTo>
                  <a:lnTo>
                    <a:pt x="1097" y="0"/>
                  </a:lnTo>
                  <a:lnTo>
                    <a:pt x="1105" y="0"/>
                  </a:lnTo>
                  <a:lnTo>
                    <a:pt x="1105" y="0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3" y="2"/>
                  </a:lnTo>
                  <a:lnTo>
                    <a:pt x="1113" y="8"/>
                  </a:lnTo>
                  <a:lnTo>
                    <a:pt x="1113" y="8"/>
                  </a:lnTo>
                  <a:lnTo>
                    <a:pt x="1109" y="10"/>
                  </a:lnTo>
                  <a:lnTo>
                    <a:pt x="1107" y="10"/>
                  </a:lnTo>
                  <a:lnTo>
                    <a:pt x="1107" y="10"/>
                  </a:lnTo>
                  <a:lnTo>
                    <a:pt x="1103" y="14"/>
                  </a:lnTo>
                  <a:lnTo>
                    <a:pt x="1099" y="26"/>
                  </a:lnTo>
                  <a:lnTo>
                    <a:pt x="1099" y="26"/>
                  </a:lnTo>
                  <a:lnTo>
                    <a:pt x="1093" y="38"/>
                  </a:lnTo>
                  <a:lnTo>
                    <a:pt x="1093" y="38"/>
                  </a:lnTo>
                  <a:lnTo>
                    <a:pt x="1091" y="40"/>
                  </a:lnTo>
                  <a:lnTo>
                    <a:pt x="1087" y="42"/>
                  </a:lnTo>
                  <a:lnTo>
                    <a:pt x="1087" y="42"/>
                  </a:lnTo>
                  <a:close/>
                  <a:moveTo>
                    <a:pt x="973" y="4"/>
                  </a:moveTo>
                  <a:lnTo>
                    <a:pt x="973" y="4"/>
                  </a:lnTo>
                  <a:lnTo>
                    <a:pt x="985" y="0"/>
                  </a:lnTo>
                  <a:lnTo>
                    <a:pt x="985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1013" y="2"/>
                  </a:lnTo>
                  <a:lnTo>
                    <a:pt x="1013" y="2"/>
                  </a:lnTo>
                  <a:lnTo>
                    <a:pt x="1021" y="4"/>
                  </a:lnTo>
                  <a:lnTo>
                    <a:pt x="1021" y="4"/>
                  </a:lnTo>
                  <a:lnTo>
                    <a:pt x="1025" y="8"/>
                  </a:lnTo>
                  <a:lnTo>
                    <a:pt x="1027" y="12"/>
                  </a:lnTo>
                  <a:lnTo>
                    <a:pt x="1027" y="12"/>
                  </a:lnTo>
                  <a:lnTo>
                    <a:pt x="1029" y="24"/>
                  </a:lnTo>
                  <a:lnTo>
                    <a:pt x="1029" y="24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25" y="36"/>
                  </a:lnTo>
                  <a:lnTo>
                    <a:pt x="1025" y="36"/>
                  </a:lnTo>
                  <a:lnTo>
                    <a:pt x="1021" y="40"/>
                  </a:lnTo>
                  <a:lnTo>
                    <a:pt x="1021" y="40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23" y="46"/>
                  </a:lnTo>
                  <a:lnTo>
                    <a:pt x="1023" y="46"/>
                  </a:lnTo>
                  <a:lnTo>
                    <a:pt x="1027" y="50"/>
                  </a:lnTo>
                  <a:lnTo>
                    <a:pt x="1027" y="50"/>
                  </a:lnTo>
                  <a:lnTo>
                    <a:pt x="1031" y="56"/>
                  </a:lnTo>
                  <a:lnTo>
                    <a:pt x="1031" y="56"/>
                  </a:lnTo>
                  <a:lnTo>
                    <a:pt x="1033" y="64"/>
                  </a:lnTo>
                  <a:lnTo>
                    <a:pt x="1033" y="64"/>
                  </a:lnTo>
                  <a:lnTo>
                    <a:pt x="1031" y="78"/>
                  </a:lnTo>
                  <a:lnTo>
                    <a:pt x="1031" y="78"/>
                  </a:lnTo>
                  <a:lnTo>
                    <a:pt x="1029" y="82"/>
                  </a:lnTo>
                  <a:lnTo>
                    <a:pt x="1025" y="86"/>
                  </a:lnTo>
                  <a:lnTo>
                    <a:pt x="1025" y="86"/>
                  </a:lnTo>
                  <a:lnTo>
                    <a:pt x="1021" y="88"/>
                  </a:lnTo>
                  <a:lnTo>
                    <a:pt x="1015" y="90"/>
                  </a:lnTo>
                  <a:lnTo>
                    <a:pt x="1015" y="90"/>
                  </a:lnTo>
                  <a:lnTo>
                    <a:pt x="1001" y="90"/>
                  </a:lnTo>
                  <a:lnTo>
                    <a:pt x="1001" y="90"/>
                  </a:lnTo>
                  <a:lnTo>
                    <a:pt x="987" y="90"/>
                  </a:lnTo>
                  <a:lnTo>
                    <a:pt x="987" y="90"/>
                  </a:lnTo>
                  <a:lnTo>
                    <a:pt x="973" y="86"/>
                  </a:lnTo>
                  <a:lnTo>
                    <a:pt x="973" y="4"/>
                  </a:lnTo>
                  <a:close/>
                  <a:moveTo>
                    <a:pt x="989" y="10"/>
                  </a:moveTo>
                  <a:lnTo>
                    <a:pt x="989" y="38"/>
                  </a:lnTo>
                  <a:lnTo>
                    <a:pt x="999" y="38"/>
                  </a:lnTo>
                  <a:lnTo>
                    <a:pt x="999" y="38"/>
                  </a:lnTo>
                  <a:lnTo>
                    <a:pt x="1005" y="38"/>
                  </a:lnTo>
                  <a:lnTo>
                    <a:pt x="1009" y="36"/>
                  </a:lnTo>
                  <a:lnTo>
                    <a:pt x="1009" y="36"/>
                  </a:lnTo>
                  <a:lnTo>
                    <a:pt x="1013" y="30"/>
                  </a:lnTo>
                  <a:lnTo>
                    <a:pt x="1013" y="24"/>
                  </a:lnTo>
                  <a:lnTo>
                    <a:pt x="1013" y="24"/>
                  </a:lnTo>
                  <a:lnTo>
                    <a:pt x="1013" y="18"/>
                  </a:lnTo>
                  <a:lnTo>
                    <a:pt x="1009" y="14"/>
                  </a:lnTo>
                  <a:lnTo>
                    <a:pt x="1009" y="14"/>
                  </a:lnTo>
                  <a:lnTo>
                    <a:pt x="1005" y="12"/>
                  </a:lnTo>
                  <a:lnTo>
                    <a:pt x="999" y="10"/>
                  </a:lnTo>
                  <a:lnTo>
                    <a:pt x="989" y="10"/>
                  </a:lnTo>
                  <a:close/>
                  <a:moveTo>
                    <a:pt x="1001" y="80"/>
                  </a:moveTo>
                  <a:lnTo>
                    <a:pt x="1001" y="80"/>
                  </a:lnTo>
                  <a:lnTo>
                    <a:pt x="1007" y="80"/>
                  </a:lnTo>
                  <a:lnTo>
                    <a:pt x="1013" y="76"/>
                  </a:lnTo>
                  <a:lnTo>
                    <a:pt x="1013" y="76"/>
                  </a:lnTo>
                  <a:lnTo>
                    <a:pt x="1015" y="72"/>
                  </a:lnTo>
                  <a:lnTo>
                    <a:pt x="1017" y="64"/>
                  </a:lnTo>
                  <a:lnTo>
                    <a:pt x="1017" y="64"/>
                  </a:lnTo>
                  <a:lnTo>
                    <a:pt x="1015" y="56"/>
                  </a:lnTo>
                  <a:lnTo>
                    <a:pt x="1013" y="52"/>
                  </a:lnTo>
                  <a:lnTo>
                    <a:pt x="1013" y="52"/>
                  </a:lnTo>
                  <a:lnTo>
                    <a:pt x="1007" y="50"/>
                  </a:lnTo>
                  <a:lnTo>
                    <a:pt x="1001" y="48"/>
                  </a:lnTo>
                  <a:lnTo>
                    <a:pt x="989" y="48"/>
                  </a:lnTo>
                  <a:lnTo>
                    <a:pt x="989" y="80"/>
                  </a:lnTo>
                  <a:lnTo>
                    <a:pt x="1001" y="80"/>
                  </a:lnTo>
                  <a:close/>
                  <a:moveTo>
                    <a:pt x="953" y="46"/>
                  </a:moveTo>
                  <a:lnTo>
                    <a:pt x="953" y="46"/>
                  </a:lnTo>
                  <a:lnTo>
                    <a:pt x="953" y="56"/>
                  </a:lnTo>
                  <a:lnTo>
                    <a:pt x="951" y="66"/>
                  </a:lnTo>
                  <a:lnTo>
                    <a:pt x="951" y="66"/>
                  </a:lnTo>
                  <a:lnTo>
                    <a:pt x="949" y="74"/>
                  </a:lnTo>
                  <a:lnTo>
                    <a:pt x="945" y="80"/>
                  </a:lnTo>
                  <a:lnTo>
                    <a:pt x="945" y="80"/>
                  </a:lnTo>
                  <a:lnTo>
                    <a:pt x="941" y="86"/>
                  </a:lnTo>
                  <a:lnTo>
                    <a:pt x="935" y="88"/>
                  </a:lnTo>
                  <a:lnTo>
                    <a:pt x="935" y="88"/>
                  </a:lnTo>
                  <a:lnTo>
                    <a:pt x="929" y="90"/>
                  </a:lnTo>
                  <a:lnTo>
                    <a:pt x="921" y="90"/>
                  </a:lnTo>
                  <a:lnTo>
                    <a:pt x="921" y="90"/>
                  </a:lnTo>
                  <a:lnTo>
                    <a:pt x="915" y="90"/>
                  </a:lnTo>
                  <a:lnTo>
                    <a:pt x="907" y="88"/>
                  </a:lnTo>
                  <a:lnTo>
                    <a:pt x="907" y="88"/>
                  </a:lnTo>
                  <a:lnTo>
                    <a:pt x="903" y="86"/>
                  </a:lnTo>
                  <a:lnTo>
                    <a:pt x="897" y="80"/>
                  </a:lnTo>
                  <a:lnTo>
                    <a:pt x="897" y="80"/>
                  </a:lnTo>
                  <a:lnTo>
                    <a:pt x="893" y="74"/>
                  </a:lnTo>
                  <a:lnTo>
                    <a:pt x="891" y="66"/>
                  </a:lnTo>
                  <a:lnTo>
                    <a:pt x="891" y="66"/>
                  </a:lnTo>
                  <a:lnTo>
                    <a:pt x="889" y="56"/>
                  </a:lnTo>
                  <a:lnTo>
                    <a:pt x="889" y="46"/>
                  </a:lnTo>
                  <a:lnTo>
                    <a:pt x="889" y="46"/>
                  </a:lnTo>
                  <a:lnTo>
                    <a:pt x="889" y="34"/>
                  </a:lnTo>
                  <a:lnTo>
                    <a:pt x="891" y="24"/>
                  </a:lnTo>
                  <a:lnTo>
                    <a:pt x="891" y="24"/>
                  </a:lnTo>
                  <a:lnTo>
                    <a:pt x="893" y="16"/>
                  </a:lnTo>
                  <a:lnTo>
                    <a:pt x="897" y="10"/>
                  </a:lnTo>
                  <a:lnTo>
                    <a:pt x="897" y="10"/>
                  </a:lnTo>
                  <a:lnTo>
                    <a:pt x="903" y="6"/>
                  </a:lnTo>
                  <a:lnTo>
                    <a:pt x="907" y="2"/>
                  </a:lnTo>
                  <a:lnTo>
                    <a:pt x="907" y="2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9" y="0"/>
                  </a:lnTo>
                  <a:lnTo>
                    <a:pt x="935" y="2"/>
                  </a:lnTo>
                  <a:lnTo>
                    <a:pt x="935" y="2"/>
                  </a:lnTo>
                  <a:lnTo>
                    <a:pt x="941" y="6"/>
                  </a:lnTo>
                  <a:lnTo>
                    <a:pt x="945" y="10"/>
                  </a:lnTo>
                  <a:lnTo>
                    <a:pt x="945" y="10"/>
                  </a:lnTo>
                  <a:lnTo>
                    <a:pt x="949" y="16"/>
                  </a:lnTo>
                  <a:lnTo>
                    <a:pt x="951" y="24"/>
                  </a:lnTo>
                  <a:lnTo>
                    <a:pt x="951" y="24"/>
                  </a:lnTo>
                  <a:lnTo>
                    <a:pt x="953" y="34"/>
                  </a:lnTo>
                  <a:lnTo>
                    <a:pt x="953" y="46"/>
                  </a:lnTo>
                  <a:lnTo>
                    <a:pt x="953" y="46"/>
                  </a:lnTo>
                  <a:close/>
                  <a:moveTo>
                    <a:pt x="937" y="46"/>
                  </a:moveTo>
                  <a:lnTo>
                    <a:pt x="937" y="46"/>
                  </a:lnTo>
                  <a:lnTo>
                    <a:pt x="937" y="28"/>
                  </a:lnTo>
                  <a:lnTo>
                    <a:pt x="937" y="28"/>
                  </a:lnTo>
                  <a:lnTo>
                    <a:pt x="933" y="16"/>
                  </a:lnTo>
                  <a:lnTo>
                    <a:pt x="933" y="16"/>
                  </a:lnTo>
                  <a:lnTo>
                    <a:pt x="927" y="12"/>
                  </a:lnTo>
                  <a:lnTo>
                    <a:pt x="927" y="12"/>
                  </a:lnTo>
                  <a:lnTo>
                    <a:pt x="921" y="10"/>
                  </a:lnTo>
                  <a:lnTo>
                    <a:pt x="921" y="10"/>
                  </a:lnTo>
                  <a:lnTo>
                    <a:pt x="915" y="12"/>
                  </a:lnTo>
                  <a:lnTo>
                    <a:pt x="915" y="12"/>
                  </a:lnTo>
                  <a:lnTo>
                    <a:pt x="913" y="14"/>
                  </a:lnTo>
                  <a:lnTo>
                    <a:pt x="909" y="16"/>
                  </a:lnTo>
                  <a:lnTo>
                    <a:pt x="909" y="16"/>
                  </a:lnTo>
                  <a:lnTo>
                    <a:pt x="907" y="28"/>
                  </a:lnTo>
                  <a:lnTo>
                    <a:pt x="907" y="28"/>
                  </a:lnTo>
                  <a:lnTo>
                    <a:pt x="905" y="46"/>
                  </a:lnTo>
                  <a:lnTo>
                    <a:pt x="905" y="46"/>
                  </a:lnTo>
                  <a:lnTo>
                    <a:pt x="907" y="62"/>
                  </a:lnTo>
                  <a:lnTo>
                    <a:pt x="907" y="62"/>
                  </a:lnTo>
                  <a:lnTo>
                    <a:pt x="909" y="74"/>
                  </a:lnTo>
                  <a:lnTo>
                    <a:pt x="909" y="74"/>
                  </a:lnTo>
                  <a:lnTo>
                    <a:pt x="913" y="76"/>
                  </a:lnTo>
                  <a:lnTo>
                    <a:pt x="915" y="80"/>
                  </a:lnTo>
                  <a:lnTo>
                    <a:pt x="915" y="80"/>
                  </a:lnTo>
                  <a:lnTo>
                    <a:pt x="921" y="80"/>
                  </a:lnTo>
                  <a:lnTo>
                    <a:pt x="921" y="80"/>
                  </a:lnTo>
                  <a:lnTo>
                    <a:pt x="927" y="80"/>
                  </a:lnTo>
                  <a:lnTo>
                    <a:pt x="927" y="80"/>
                  </a:lnTo>
                  <a:lnTo>
                    <a:pt x="933" y="74"/>
                  </a:lnTo>
                  <a:lnTo>
                    <a:pt x="933" y="7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7" y="46"/>
                  </a:lnTo>
                  <a:lnTo>
                    <a:pt x="937" y="46"/>
                  </a:lnTo>
                  <a:close/>
                  <a:moveTo>
                    <a:pt x="881" y="2"/>
                  </a:moveTo>
                  <a:lnTo>
                    <a:pt x="881" y="12"/>
                  </a:lnTo>
                  <a:lnTo>
                    <a:pt x="859" y="12"/>
                  </a:lnTo>
                  <a:lnTo>
                    <a:pt x="859" y="88"/>
                  </a:lnTo>
                  <a:lnTo>
                    <a:pt x="843" y="88"/>
                  </a:lnTo>
                  <a:lnTo>
                    <a:pt x="843" y="12"/>
                  </a:lnTo>
                  <a:lnTo>
                    <a:pt x="821" y="12"/>
                  </a:lnTo>
                  <a:lnTo>
                    <a:pt x="821" y="2"/>
                  </a:lnTo>
                  <a:lnTo>
                    <a:pt x="881" y="2"/>
                  </a:lnTo>
                  <a:close/>
                  <a:moveTo>
                    <a:pt x="813" y="46"/>
                  </a:moveTo>
                  <a:lnTo>
                    <a:pt x="813" y="46"/>
                  </a:lnTo>
                  <a:lnTo>
                    <a:pt x="813" y="56"/>
                  </a:lnTo>
                  <a:lnTo>
                    <a:pt x="811" y="66"/>
                  </a:lnTo>
                  <a:lnTo>
                    <a:pt x="811" y="66"/>
                  </a:lnTo>
                  <a:lnTo>
                    <a:pt x="809" y="74"/>
                  </a:lnTo>
                  <a:lnTo>
                    <a:pt x="805" y="80"/>
                  </a:lnTo>
                  <a:lnTo>
                    <a:pt x="805" y="80"/>
                  </a:lnTo>
                  <a:lnTo>
                    <a:pt x="799" y="86"/>
                  </a:lnTo>
                  <a:lnTo>
                    <a:pt x="795" y="88"/>
                  </a:lnTo>
                  <a:lnTo>
                    <a:pt x="795" y="88"/>
                  </a:lnTo>
                  <a:lnTo>
                    <a:pt x="787" y="90"/>
                  </a:lnTo>
                  <a:lnTo>
                    <a:pt x="781" y="90"/>
                  </a:lnTo>
                  <a:lnTo>
                    <a:pt x="781" y="90"/>
                  </a:lnTo>
                  <a:lnTo>
                    <a:pt x="773" y="90"/>
                  </a:lnTo>
                  <a:lnTo>
                    <a:pt x="767" y="88"/>
                  </a:lnTo>
                  <a:lnTo>
                    <a:pt x="767" y="88"/>
                  </a:lnTo>
                  <a:lnTo>
                    <a:pt x="761" y="86"/>
                  </a:lnTo>
                  <a:lnTo>
                    <a:pt x="757" y="80"/>
                  </a:lnTo>
                  <a:lnTo>
                    <a:pt x="757" y="80"/>
                  </a:lnTo>
                  <a:lnTo>
                    <a:pt x="753" y="74"/>
                  </a:lnTo>
                  <a:lnTo>
                    <a:pt x="751" y="66"/>
                  </a:lnTo>
                  <a:lnTo>
                    <a:pt x="751" y="66"/>
                  </a:lnTo>
                  <a:lnTo>
                    <a:pt x="749" y="56"/>
                  </a:lnTo>
                  <a:lnTo>
                    <a:pt x="749" y="46"/>
                  </a:lnTo>
                  <a:lnTo>
                    <a:pt x="749" y="46"/>
                  </a:lnTo>
                  <a:lnTo>
                    <a:pt x="749" y="34"/>
                  </a:lnTo>
                  <a:lnTo>
                    <a:pt x="751" y="24"/>
                  </a:lnTo>
                  <a:lnTo>
                    <a:pt x="751" y="24"/>
                  </a:lnTo>
                  <a:lnTo>
                    <a:pt x="753" y="16"/>
                  </a:lnTo>
                  <a:lnTo>
                    <a:pt x="757" y="10"/>
                  </a:lnTo>
                  <a:lnTo>
                    <a:pt x="757" y="10"/>
                  </a:lnTo>
                  <a:lnTo>
                    <a:pt x="761" y="6"/>
                  </a:lnTo>
                  <a:lnTo>
                    <a:pt x="767" y="2"/>
                  </a:lnTo>
                  <a:lnTo>
                    <a:pt x="767" y="2"/>
                  </a:lnTo>
                  <a:lnTo>
                    <a:pt x="773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799" y="6"/>
                  </a:lnTo>
                  <a:lnTo>
                    <a:pt x="805" y="10"/>
                  </a:lnTo>
                  <a:lnTo>
                    <a:pt x="805" y="10"/>
                  </a:lnTo>
                  <a:lnTo>
                    <a:pt x="809" y="16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13" y="34"/>
                  </a:lnTo>
                  <a:lnTo>
                    <a:pt x="813" y="46"/>
                  </a:lnTo>
                  <a:lnTo>
                    <a:pt x="813" y="46"/>
                  </a:lnTo>
                  <a:close/>
                  <a:moveTo>
                    <a:pt x="797" y="46"/>
                  </a:moveTo>
                  <a:lnTo>
                    <a:pt x="797" y="46"/>
                  </a:lnTo>
                  <a:lnTo>
                    <a:pt x="795" y="28"/>
                  </a:lnTo>
                  <a:lnTo>
                    <a:pt x="795" y="28"/>
                  </a:lnTo>
                  <a:lnTo>
                    <a:pt x="793" y="16"/>
                  </a:lnTo>
                  <a:lnTo>
                    <a:pt x="793" y="16"/>
                  </a:lnTo>
                  <a:lnTo>
                    <a:pt x="787" y="12"/>
                  </a:lnTo>
                  <a:lnTo>
                    <a:pt x="787" y="12"/>
                  </a:lnTo>
                  <a:lnTo>
                    <a:pt x="781" y="10"/>
                  </a:lnTo>
                  <a:lnTo>
                    <a:pt x="781" y="10"/>
                  </a:lnTo>
                  <a:lnTo>
                    <a:pt x="775" y="12"/>
                  </a:lnTo>
                  <a:lnTo>
                    <a:pt x="775" y="12"/>
                  </a:lnTo>
                  <a:lnTo>
                    <a:pt x="769" y="16"/>
                  </a:lnTo>
                  <a:lnTo>
                    <a:pt x="769" y="16"/>
                  </a:lnTo>
                  <a:lnTo>
                    <a:pt x="765" y="28"/>
                  </a:lnTo>
                  <a:lnTo>
                    <a:pt x="765" y="28"/>
                  </a:lnTo>
                  <a:lnTo>
                    <a:pt x="765" y="46"/>
                  </a:lnTo>
                  <a:lnTo>
                    <a:pt x="765" y="46"/>
                  </a:lnTo>
                  <a:lnTo>
                    <a:pt x="765" y="62"/>
                  </a:lnTo>
                  <a:lnTo>
                    <a:pt x="765" y="62"/>
                  </a:lnTo>
                  <a:lnTo>
                    <a:pt x="769" y="74"/>
                  </a:lnTo>
                  <a:lnTo>
                    <a:pt x="769" y="74"/>
                  </a:lnTo>
                  <a:lnTo>
                    <a:pt x="775" y="80"/>
                  </a:lnTo>
                  <a:lnTo>
                    <a:pt x="775" y="80"/>
                  </a:lnTo>
                  <a:lnTo>
                    <a:pt x="781" y="80"/>
                  </a:lnTo>
                  <a:lnTo>
                    <a:pt x="781" y="80"/>
                  </a:lnTo>
                  <a:lnTo>
                    <a:pt x="787" y="80"/>
                  </a:lnTo>
                  <a:lnTo>
                    <a:pt x="787" y="80"/>
                  </a:lnTo>
                  <a:lnTo>
                    <a:pt x="793" y="74"/>
                  </a:lnTo>
                  <a:lnTo>
                    <a:pt x="793" y="74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7" y="46"/>
                  </a:lnTo>
                  <a:lnTo>
                    <a:pt x="797" y="46"/>
                  </a:lnTo>
                  <a:close/>
                  <a:moveTo>
                    <a:pt x="741" y="2"/>
                  </a:moveTo>
                  <a:lnTo>
                    <a:pt x="741" y="12"/>
                  </a:lnTo>
                  <a:lnTo>
                    <a:pt x="705" y="12"/>
                  </a:lnTo>
                  <a:lnTo>
                    <a:pt x="705" y="88"/>
                  </a:lnTo>
                  <a:lnTo>
                    <a:pt x="691" y="88"/>
                  </a:lnTo>
                  <a:lnTo>
                    <a:pt x="691" y="2"/>
                  </a:lnTo>
                  <a:lnTo>
                    <a:pt x="741" y="2"/>
                  </a:lnTo>
                  <a:close/>
                  <a:moveTo>
                    <a:pt x="628" y="12"/>
                  </a:moveTo>
                  <a:lnTo>
                    <a:pt x="626" y="52"/>
                  </a:lnTo>
                  <a:lnTo>
                    <a:pt x="626" y="52"/>
                  </a:lnTo>
                  <a:lnTo>
                    <a:pt x="626" y="62"/>
                  </a:lnTo>
                  <a:lnTo>
                    <a:pt x="624" y="68"/>
                  </a:lnTo>
                  <a:lnTo>
                    <a:pt x="624" y="68"/>
                  </a:lnTo>
                  <a:lnTo>
                    <a:pt x="618" y="78"/>
                  </a:lnTo>
                  <a:lnTo>
                    <a:pt x="650" y="78"/>
                  </a:lnTo>
                  <a:lnTo>
                    <a:pt x="650" y="12"/>
                  </a:lnTo>
                  <a:lnTo>
                    <a:pt x="628" y="12"/>
                  </a:lnTo>
                  <a:close/>
                  <a:moveTo>
                    <a:pt x="676" y="78"/>
                  </a:moveTo>
                  <a:lnTo>
                    <a:pt x="676" y="114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2" y="102"/>
                  </a:lnTo>
                  <a:lnTo>
                    <a:pt x="662" y="102"/>
                  </a:lnTo>
                  <a:lnTo>
                    <a:pt x="660" y="88"/>
                  </a:lnTo>
                  <a:lnTo>
                    <a:pt x="610" y="88"/>
                  </a:lnTo>
                  <a:lnTo>
                    <a:pt x="610" y="88"/>
                  </a:lnTo>
                  <a:lnTo>
                    <a:pt x="608" y="102"/>
                  </a:lnTo>
                  <a:lnTo>
                    <a:pt x="608" y="102"/>
                  </a:lnTo>
                  <a:lnTo>
                    <a:pt x="606" y="114"/>
                  </a:lnTo>
                  <a:lnTo>
                    <a:pt x="596" y="114"/>
                  </a:lnTo>
                  <a:lnTo>
                    <a:pt x="596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8" y="68"/>
                  </a:lnTo>
                  <a:lnTo>
                    <a:pt x="608" y="68"/>
                  </a:lnTo>
                  <a:lnTo>
                    <a:pt x="610" y="62"/>
                  </a:lnTo>
                  <a:lnTo>
                    <a:pt x="612" y="52"/>
                  </a:lnTo>
                  <a:lnTo>
                    <a:pt x="614" y="2"/>
                  </a:lnTo>
                  <a:lnTo>
                    <a:pt x="664" y="2"/>
                  </a:lnTo>
                  <a:lnTo>
                    <a:pt x="664" y="78"/>
                  </a:lnTo>
                  <a:lnTo>
                    <a:pt x="676" y="78"/>
                  </a:lnTo>
                  <a:close/>
                  <a:moveTo>
                    <a:pt x="588" y="46"/>
                  </a:moveTo>
                  <a:lnTo>
                    <a:pt x="588" y="46"/>
                  </a:lnTo>
                  <a:lnTo>
                    <a:pt x="588" y="56"/>
                  </a:lnTo>
                  <a:lnTo>
                    <a:pt x="586" y="66"/>
                  </a:lnTo>
                  <a:lnTo>
                    <a:pt x="586" y="66"/>
                  </a:lnTo>
                  <a:lnTo>
                    <a:pt x="582" y="74"/>
                  </a:lnTo>
                  <a:lnTo>
                    <a:pt x="580" y="80"/>
                  </a:lnTo>
                  <a:lnTo>
                    <a:pt x="580" y="80"/>
                  </a:lnTo>
                  <a:lnTo>
                    <a:pt x="574" y="86"/>
                  </a:lnTo>
                  <a:lnTo>
                    <a:pt x="570" y="88"/>
                  </a:lnTo>
                  <a:lnTo>
                    <a:pt x="570" y="88"/>
                  </a:lnTo>
                  <a:lnTo>
                    <a:pt x="562" y="90"/>
                  </a:lnTo>
                  <a:lnTo>
                    <a:pt x="556" y="90"/>
                  </a:lnTo>
                  <a:lnTo>
                    <a:pt x="556" y="90"/>
                  </a:lnTo>
                  <a:lnTo>
                    <a:pt x="548" y="90"/>
                  </a:lnTo>
                  <a:lnTo>
                    <a:pt x="542" y="88"/>
                  </a:lnTo>
                  <a:lnTo>
                    <a:pt x="542" y="88"/>
                  </a:lnTo>
                  <a:lnTo>
                    <a:pt x="536" y="86"/>
                  </a:lnTo>
                  <a:lnTo>
                    <a:pt x="532" y="80"/>
                  </a:lnTo>
                  <a:lnTo>
                    <a:pt x="532" y="80"/>
                  </a:lnTo>
                  <a:lnTo>
                    <a:pt x="528" y="74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4" y="56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4" y="34"/>
                  </a:lnTo>
                  <a:lnTo>
                    <a:pt x="526" y="24"/>
                  </a:lnTo>
                  <a:lnTo>
                    <a:pt x="526" y="24"/>
                  </a:lnTo>
                  <a:lnTo>
                    <a:pt x="528" y="16"/>
                  </a:lnTo>
                  <a:lnTo>
                    <a:pt x="532" y="10"/>
                  </a:lnTo>
                  <a:lnTo>
                    <a:pt x="532" y="10"/>
                  </a:lnTo>
                  <a:lnTo>
                    <a:pt x="536" y="6"/>
                  </a:lnTo>
                  <a:lnTo>
                    <a:pt x="542" y="2"/>
                  </a:lnTo>
                  <a:lnTo>
                    <a:pt x="542" y="2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70" y="2"/>
                  </a:lnTo>
                  <a:lnTo>
                    <a:pt x="570" y="2"/>
                  </a:lnTo>
                  <a:lnTo>
                    <a:pt x="574" y="6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2" y="16"/>
                  </a:lnTo>
                  <a:lnTo>
                    <a:pt x="586" y="24"/>
                  </a:lnTo>
                  <a:lnTo>
                    <a:pt x="586" y="24"/>
                  </a:lnTo>
                  <a:lnTo>
                    <a:pt x="588" y="34"/>
                  </a:lnTo>
                  <a:lnTo>
                    <a:pt x="588" y="46"/>
                  </a:lnTo>
                  <a:lnTo>
                    <a:pt x="588" y="46"/>
                  </a:lnTo>
                  <a:close/>
                  <a:moveTo>
                    <a:pt x="572" y="46"/>
                  </a:moveTo>
                  <a:lnTo>
                    <a:pt x="572" y="46"/>
                  </a:lnTo>
                  <a:lnTo>
                    <a:pt x="570" y="28"/>
                  </a:lnTo>
                  <a:lnTo>
                    <a:pt x="570" y="28"/>
                  </a:lnTo>
                  <a:lnTo>
                    <a:pt x="566" y="16"/>
                  </a:lnTo>
                  <a:lnTo>
                    <a:pt x="566" y="16"/>
                  </a:lnTo>
                  <a:lnTo>
                    <a:pt x="562" y="12"/>
                  </a:lnTo>
                  <a:lnTo>
                    <a:pt x="562" y="12"/>
                  </a:lnTo>
                  <a:lnTo>
                    <a:pt x="556" y="10"/>
                  </a:lnTo>
                  <a:lnTo>
                    <a:pt x="556" y="10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44" y="16"/>
                  </a:lnTo>
                  <a:lnTo>
                    <a:pt x="544" y="16"/>
                  </a:lnTo>
                  <a:lnTo>
                    <a:pt x="540" y="28"/>
                  </a:lnTo>
                  <a:lnTo>
                    <a:pt x="540" y="28"/>
                  </a:lnTo>
                  <a:lnTo>
                    <a:pt x="540" y="46"/>
                  </a:lnTo>
                  <a:lnTo>
                    <a:pt x="540" y="46"/>
                  </a:lnTo>
                  <a:lnTo>
                    <a:pt x="540" y="62"/>
                  </a:lnTo>
                  <a:lnTo>
                    <a:pt x="540" y="62"/>
                  </a:lnTo>
                  <a:lnTo>
                    <a:pt x="544" y="74"/>
                  </a:lnTo>
                  <a:lnTo>
                    <a:pt x="544" y="74"/>
                  </a:lnTo>
                  <a:lnTo>
                    <a:pt x="550" y="80"/>
                  </a:lnTo>
                  <a:lnTo>
                    <a:pt x="550" y="80"/>
                  </a:lnTo>
                  <a:lnTo>
                    <a:pt x="556" y="80"/>
                  </a:lnTo>
                  <a:lnTo>
                    <a:pt x="556" y="80"/>
                  </a:lnTo>
                  <a:lnTo>
                    <a:pt x="562" y="80"/>
                  </a:lnTo>
                  <a:lnTo>
                    <a:pt x="562" y="80"/>
                  </a:lnTo>
                  <a:lnTo>
                    <a:pt x="566" y="74"/>
                  </a:lnTo>
                  <a:lnTo>
                    <a:pt x="566" y="74"/>
                  </a:lnTo>
                  <a:lnTo>
                    <a:pt x="570" y="62"/>
                  </a:lnTo>
                  <a:lnTo>
                    <a:pt x="570" y="62"/>
                  </a:lnTo>
                  <a:lnTo>
                    <a:pt x="572" y="46"/>
                  </a:lnTo>
                  <a:lnTo>
                    <a:pt x="572" y="46"/>
                  </a:lnTo>
                  <a:close/>
                  <a:moveTo>
                    <a:pt x="460" y="88"/>
                  </a:moveTo>
                  <a:lnTo>
                    <a:pt x="444" y="88"/>
                  </a:lnTo>
                  <a:lnTo>
                    <a:pt x="444" y="2"/>
                  </a:lnTo>
                  <a:lnTo>
                    <a:pt x="504" y="2"/>
                  </a:lnTo>
                  <a:lnTo>
                    <a:pt x="504" y="88"/>
                  </a:lnTo>
                  <a:lnTo>
                    <a:pt x="488" y="88"/>
                  </a:lnTo>
                  <a:lnTo>
                    <a:pt x="488" y="12"/>
                  </a:lnTo>
                  <a:lnTo>
                    <a:pt x="460" y="12"/>
                  </a:lnTo>
                  <a:lnTo>
                    <a:pt x="460" y="88"/>
                  </a:lnTo>
                  <a:close/>
                  <a:moveTo>
                    <a:pt x="410" y="40"/>
                  </a:moveTo>
                  <a:lnTo>
                    <a:pt x="410" y="40"/>
                  </a:lnTo>
                  <a:lnTo>
                    <a:pt x="408" y="26"/>
                  </a:lnTo>
                  <a:lnTo>
                    <a:pt x="408" y="26"/>
                  </a:lnTo>
                  <a:lnTo>
                    <a:pt x="404" y="16"/>
                  </a:lnTo>
                  <a:lnTo>
                    <a:pt x="404" y="16"/>
                  </a:lnTo>
                  <a:lnTo>
                    <a:pt x="400" y="10"/>
                  </a:lnTo>
                  <a:lnTo>
                    <a:pt x="400" y="10"/>
                  </a:lnTo>
                  <a:lnTo>
                    <a:pt x="394" y="10"/>
                  </a:lnTo>
                  <a:lnTo>
                    <a:pt x="394" y="10"/>
                  </a:lnTo>
                  <a:lnTo>
                    <a:pt x="388" y="10"/>
                  </a:lnTo>
                  <a:lnTo>
                    <a:pt x="388" y="10"/>
                  </a:lnTo>
                  <a:lnTo>
                    <a:pt x="384" y="16"/>
                  </a:lnTo>
                  <a:lnTo>
                    <a:pt x="384" y="16"/>
                  </a:lnTo>
                  <a:lnTo>
                    <a:pt x="382" y="26"/>
                  </a:lnTo>
                  <a:lnTo>
                    <a:pt x="382" y="26"/>
                  </a:lnTo>
                  <a:lnTo>
                    <a:pt x="380" y="40"/>
                  </a:lnTo>
                  <a:lnTo>
                    <a:pt x="410" y="40"/>
                  </a:lnTo>
                  <a:close/>
                  <a:moveTo>
                    <a:pt x="426" y="50"/>
                  </a:moveTo>
                  <a:lnTo>
                    <a:pt x="380" y="50"/>
                  </a:lnTo>
                  <a:lnTo>
                    <a:pt x="380" y="50"/>
                  </a:lnTo>
                  <a:lnTo>
                    <a:pt x="382" y="64"/>
                  </a:lnTo>
                  <a:lnTo>
                    <a:pt x="382" y="64"/>
                  </a:lnTo>
                  <a:lnTo>
                    <a:pt x="382" y="70"/>
                  </a:lnTo>
                  <a:lnTo>
                    <a:pt x="386" y="74"/>
                  </a:lnTo>
                  <a:lnTo>
                    <a:pt x="386" y="74"/>
                  </a:lnTo>
                  <a:lnTo>
                    <a:pt x="388" y="76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404" y="80"/>
                  </a:lnTo>
                  <a:lnTo>
                    <a:pt x="422" y="80"/>
                  </a:lnTo>
                  <a:lnTo>
                    <a:pt x="422" y="86"/>
                  </a:lnTo>
                  <a:lnTo>
                    <a:pt x="422" y="86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00" y="90"/>
                  </a:lnTo>
                  <a:lnTo>
                    <a:pt x="400" y="90"/>
                  </a:lnTo>
                  <a:lnTo>
                    <a:pt x="392" y="90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78" y="86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68" y="74"/>
                  </a:lnTo>
                  <a:lnTo>
                    <a:pt x="366" y="66"/>
                  </a:lnTo>
                  <a:lnTo>
                    <a:pt x="366" y="66"/>
                  </a:lnTo>
                  <a:lnTo>
                    <a:pt x="364" y="58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34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8" y="16"/>
                  </a:lnTo>
                  <a:lnTo>
                    <a:pt x="372" y="10"/>
                  </a:lnTo>
                  <a:lnTo>
                    <a:pt x="372" y="10"/>
                  </a:lnTo>
                  <a:lnTo>
                    <a:pt x="376" y="6"/>
                  </a:lnTo>
                  <a:lnTo>
                    <a:pt x="382" y="2"/>
                  </a:lnTo>
                  <a:lnTo>
                    <a:pt x="382" y="2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408" y="2"/>
                  </a:lnTo>
                  <a:lnTo>
                    <a:pt x="408" y="2"/>
                  </a:lnTo>
                  <a:lnTo>
                    <a:pt x="414" y="6"/>
                  </a:lnTo>
                  <a:lnTo>
                    <a:pt x="418" y="10"/>
                  </a:lnTo>
                  <a:lnTo>
                    <a:pt x="418" y="10"/>
                  </a:lnTo>
                  <a:lnTo>
                    <a:pt x="420" y="16"/>
                  </a:lnTo>
                  <a:lnTo>
                    <a:pt x="424" y="24"/>
                  </a:lnTo>
                  <a:lnTo>
                    <a:pt x="424" y="24"/>
                  </a:lnTo>
                  <a:lnTo>
                    <a:pt x="426" y="46"/>
                  </a:lnTo>
                  <a:lnTo>
                    <a:pt x="426" y="50"/>
                  </a:lnTo>
                  <a:close/>
                  <a:moveTo>
                    <a:pt x="302" y="76"/>
                  </a:moveTo>
                  <a:lnTo>
                    <a:pt x="302" y="76"/>
                  </a:lnTo>
                  <a:lnTo>
                    <a:pt x="308" y="78"/>
                  </a:lnTo>
                  <a:lnTo>
                    <a:pt x="308" y="78"/>
                  </a:lnTo>
                  <a:lnTo>
                    <a:pt x="314" y="80"/>
                  </a:lnTo>
                  <a:lnTo>
                    <a:pt x="314" y="80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6" y="76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2" y="46"/>
                  </a:lnTo>
                  <a:lnTo>
                    <a:pt x="332" y="46"/>
                  </a:lnTo>
                  <a:lnTo>
                    <a:pt x="332" y="28"/>
                  </a:lnTo>
                  <a:lnTo>
                    <a:pt x="332" y="28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26" y="14"/>
                  </a:lnTo>
                  <a:lnTo>
                    <a:pt x="322" y="12"/>
                  </a:lnTo>
                  <a:lnTo>
                    <a:pt x="322" y="12"/>
                  </a:lnTo>
                  <a:lnTo>
                    <a:pt x="314" y="10"/>
                  </a:lnTo>
                  <a:lnTo>
                    <a:pt x="314" y="10"/>
                  </a:lnTo>
                  <a:lnTo>
                    <a:pt x="308" y="12"/>
                  </a:lnTo>
                  <a:lnTo>
                    <a:pt x="308" y="12"/>
                  </a:lnTo>
                  <a:lnTo>
                    <a:pt x="302" y="14"/>
                  </a:lnTo>
                  <a:lnTo>
                    <a:pt x="302" y="76"/>
                  </a:lnTo>
                  <a:close/>
                  <a:moveTo>
                    <a:pt x="302" y="6"/>
                  </a:moveTo>
                  <a:lnTo>
                    <a:pt x="302" y="6"/>
                  </a:lnTo>
                  <a:lnTo>
                    <a:pt x="306" y="4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6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44" y="16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8" y="34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58"/>
                  </a:lnTo>
                  <a:lnTo>
                    <a:pt x="346" y="66"/>
                  </a:lnTo>
                  <a:lnTo>
                    <a:pt x="346" y="66"/>
                  </a:lnTo>
                  <a:lnTo>
                    <a:pt x="344" y="74"/>
                  </a:lnTo>
                  <a:lnTo>
                    <a:pt x="342" y="80"/>
                  </a:lnTo>
                  <a:lnTo>
                    <a:pt x="342" y="80"/>
                  </a:lnTo>
                  <a:lnTo>
                    <a:pt x="336" y="86"/>
                  </a:lnTo>
                  <a:lnTo>
                    <a:pt x="332" y="88"/>
                  </a:lnTo>
                  <a:lnTo>
                    <a:pt x="332" y="88"/>
                  </a:lnTo>
                  <a:lnTo>
                    <a:pt x="326" y="90"/>
                  </a:lnTo>
                  <a:lnTo>
                    <a:pt x="320" y="90"/>
                  </a:lnTo>
                  <a:lnTo>
                    <a:pt x="320" y="90"/>
                  </a:lnTo>
                  <a:lnTo>
                    <a:pt x="310" y="90"/>
                  </a:lnTo>
                  <a:lnTo>
                    <a:pt x="310" y="90"/>
                  </a:lnTo>
                  <a:lnTo>
                    <a:pt x="302" y="86"/>
                  </a:lnTo>
                  <a:lnTo>
                    <a:pt x="302" y="124"/>
                  </a:lnTo>
                  <a:lnTo>
                    <a:pt x="286" y="124"/>
                  </a:lnTo>
                  <a:lnTo>
                    <a:pt x="286" y="2"/>
                  </a:lnTo>
                  <a:lnTo>
                    <a:pt x="300" y="2"/>
                  </a:lnTo>
                  <a:lnTo>
                    <a:pt x="300" y="6"/>
                  </a:lnTo>
                  <a:lnTo>
                    <a:pt x="302" y="6"/>
                  </a:lnTo>
                  <a:close/>
                  <a:moveTo>
                    <a:pt x="252" y="40"/>
                  </a:moveTo>
                  <a:lnTo>
                    <a:pt x="252" y="40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48" y="16"/>
                  </a:lnTo>
                  <a:lnTo>
                    <a:pt x="248" y="16"/>
                  </a:lnTo>
                  <a:lnTo>
                    <a:pt x="242" y="10"/>
                  </a:lnTo>
                  <a:lnTo>
                    <a:pt x="242" y="10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2" y="40"/>
                  </a:lnTo>
                  <a:lnTo>
                    <a:pt x="252" y="40"/>
                  </a:lnTo>
                  <a:close/>
                  <a:moveTo>
                    <a:pt x="268" y="50"/>
                  </a:moveTo>
                  <a:lnTo>
                    <a:pt x="222" y="50"/>
                  </a:lnTo>
                  <a:lnTo>
                    <a:pt x="222" y="50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70"/>
                  </a:lnTo>
                  <a:lnTo>
                    <a:pt x="228" y="74"/>
                  </a:lnTo>
                  <a:lnTo>
                    <a:pt x="228" y="74"/>
                  </a:lnTo>
                  <a:lnTo>
                    <a:pt x="232" y="76"/>
                  </a:lnTo>
                  <a:lnTo>
                    <a:pt x="236" y="78"/>
                  </a:lnTo>
                  <a:lnTo>
                    <a:pt x="236" y="78"/>
                  </a:lnTo>
                  <a:lnTo>
                    <a:pt x="246" y="80"/>
                  </a:lnTo>
                  <a:lnTo>
                    <a:pt x="264" y="80"/>
                  </a:lnTo>
                  <a:lnTo>
                    <a:pt x="264" y="86"/>
                  </a:lnTo>
                  <a:lnTo>
                    <a:pt x="264" y="86"/>
                  </a:lnTo>
                  <a:lnTo>
                    <a:pt x="254" y="90"/>
                  </a:lnTo>
                  <a:lnTo>
                    <a:pt x="254" y="90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34" y="90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0" y="86"/>
                  </a:lnTo>
                  <a:lnTo>
                    <a:pt x="216" y="80"/>
                  </a:lnTo>
                  <a:lnTo>
                    <a:pt x="216" y="80"/>
                  </a:lnTo>
                  <a:lnTo>
                    <a:pt x="212" y="74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12" y="16"/>
                  </a:lnTo>
                  <a:lnTo>
                    <a:pt x="214" y="10"/>
                  </a:lnTo>
                  <a:lnTo>
                    <a:pt x="214" y="10"/>
                  </a:lnTo>
                  <a:lnTo>
                    <a:pt x="218" y="6"/>
                  </a:lnTo>
                  <a:lnTo>
                    <a:pt x="224" y="2"/>
                  </a:lnTo>
                  <a:lnTo>
                    <a:pt x="224" y="2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56" y="6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4" y="16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8" y="46"/>
                  </a:lnTo>
                  <a:lnTo>
                    <a:pt x="268" y="50"/>
                  </a:lnTo>
                  <a:close/>
                  <a:moveTo>
                    <a:pt x="144" y="88"/>
                  </a:moveTo>
                  <a:lnTo>
                    <a:pt x="128" y="88"/>
                  </a:lnTo>
                  <a:lnTo>
                    <a:pt x="128" y="2"/>
                  </a:lnTo>
                  <a:lnTo>
                    <a:pt x="188" y="2"/>
                  </a:lnTo>
                  <a:lnTo>
                    <a:pt x="188" y="88"/>
                  </a:lnTo>
                  <a:lnTo>
                    <a:pt x="172" y="88"/>
                  </a:lnTo>
                  <a:lnTo>
                    <a:pt x="172" y="12"/>
                  </a:lnTo>
                  <a:lnTo>
                    <a:pt x="144" y="12"/>
                  </a:lnTo>
                  <a:lnTo>
                    <a:pt x="144" y="88"/>
                  </a:lnTo>
                  <a:close/>
                  <a:moveTo>
                    <a:pt x="46" y="28"/>
                  </a:moveTo>
                  <a:lnTo>
                    <a:pt x="44" y="28"/>
                  </a:lnTo>
                  <a:lnTo>
                    <a:pt x="18" y="88"/>
                  </a:lnTo>
                  <a:lnTo>
                    <a:pt x="0" y="88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60"/>
                  </a:lnTo>
                  <a:lnTo>
                    <a:pt x="18" y="60"/>
                  </a:lnTo>
                  <a:lnTo>
                    <a:pt x="44" y="2"/>
                  </a:lnTo>
                  <a:lnTo>
                    <a:pt x="62" y="2"/>
                  </a:lnTo>
                  <a:lnTo>
                    <a:pt x="62" y="88"/>
                  </a:lnTo>
                  <a:lnTo>
                    <a:pt x="46" y="88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58"/>
            <p:cNvSpPr>
              <a:spLocks noEditPoints="1"/>
            </p:cNvSpPr>
            <p:nvPr/>
          </p:nvSpPr>
          <p:spPr bwMode="auto">
            <a:xfrm>
              <a:off x="4335463" y="595313"/>
              <a:ext cx="3559175" cy="2151063"/>
            </a:xfrm>
            <a:custGeom>
              <a:avLst/>
              <a:gdLst>
                <a:gd name="T0" fmla="*/ 605 w 2242"/>
                <a:gd name="T1" fmla="*/ 536 h 1355"/>
                <a:gd name="T2" fmla="*/ 142 w 2242"/>
                <a:gd name="T3" fmla="*/ 576 h 1355"/>
                <a:gd name="T4" fmla="*/ 82 w 2242"/>
                <a:gd name="T5" fmla="*/ 600 h 1355"/>
                <a:gd name="T6" fmla="*/ 26 w 2242"/>
                <a:gd name="T7" fmla="*/ 640 h 1355"/>
                <a:gd name="T8" fmla="*/ 156 w 2242"/>
                <a:gd name="T9" fmla="*/ 1045 h 1355"/>
                <a:gd name="T10" fmla="*/ 206 w 2242"/>
                <a:gd name="T11" fmla="*/ 1079 h 1355"/>
                <a:gd name="T12" fmla="*/ 104 w 2242"/>
                <a:gd name="T13" fmla="*/ 1089 h 1355"/>
                <a:gd name="T14" fmla="*/ 156 w 2242"/>
                <a:gd name="T15" fmla="*/ 1045 h 1355"/>
                <a:gd name="T16" fmla="*/ 337 w 2242"/>
                <a:gd name="T17" fmla="*/ 1055 h 1355"/>
                <a:gd name="T18" fmla="*/ 252 w 2242"/>
                <a:gd name="T19" fmla="*/ 1317 h 1355"/>
                <a:gd name="T20" fmla="*/ 276 w 2242"/>
                <a:gd name="T21" fmla="*/ 1055 h 1355"/>
                <a:gd name="T22" fmla="*/ 457 w 2242"/>
                <a:gd name="T23" fmla="*/ 1045 h 1355"/>
                <a:gd name="T24" fmla="*/ 511 w 2242"/>
                <a:gd name="T25" fmla="*/ 1089 h 1355"/>
                <a:gd name="T26" fmla="*/ 407 w 2242"/>
                <a:gd name="T27" fmla="*/ 1079 h 1355"/>
                <a:gd name="T28" fmla="*/ 457 w 2242"/>
                <a:gd name="T29" fmla="*/ 1045 h 1355"/>
                <a:gd name="T30" fmla="*/ 757 w 2242"/>
                <a:gd name="T31" fmla="*/ 1061 h 1355"/>
                <a:gd name="T32" fmla="*/ 665 w 2242"/>
                <a:gd name="T33" fmla="*/ 1099 h 1355"/>
                <a:gd name="T34" fmla="*/ 697 w 2242"/>
                <a:gd name="T35" fmla="*/ 1049 h 1355"/>
                <a:gd name="T36" fmla="*/ 881 w 2242"/>
                <a:gd name="T37" fmla="*/ 1047 h 1355"/>
                <a:gd name="T38" fmla="*/ 925 w 2242"/>
                <a:gd name="T39" fmla="*/ 1099 h 1355"/>
                <a:gd name="T40" fmla="*/ 825 w 2242"/>
                <a:gd name="T41" fmla="*/ 1069 h 1355"/>
                <a:gd name="T42" fmla="*/ 1021 w 2242"/>
                <a:gd name="T43" fmla="*/ 1045 h 1355"/>
                <a:gd name="T44" fmla="*/ 1065 w 2242"/>
                <a:gd name="T45" fmla="*/ 1069 h 1355"/>
                <a:gd name="T46" fmla="*/ 967 w 2242"/>
                <a:gd name="T47" fmla="*/ 1099 h 1355"/>
                <a:gd name="T48" fmla="*/ 1009 w 2242"/>
                <a:gd name="T49" fmla="*/ 1047 h 1355"/>
                <a:gd name="T50" fmla="*/ 1805 w 2242"/>
                <a:gd name="T51" fmla="*/ 1049 h 1355"/>
                <a:gd name="T52" fmla="*/ 1839 w 2242"/>
                <a:gd name="T53" fmla="*/ 1317 h 1355"/>
                <a:gd name="T54" fmla="*/ 1747 w 2242"/>
                <a:gd name="T55" fmla="*/ 1061 h 1355"/>
                <a:gd name="T56" fmla="*/ 1934 w 2242"/>
                <a:gd name="T57" fmla="*/ 1045 h 1355"/>
                <a:gd name="T58" fmla="*/ 1984 w 2242"/>
                <a:gd name="T59" fmla="*/ 1079 h 1355"/>
                <a:gd name="T60" fmla="*/ 1883 w 2242"/>
                <a:gd name="T61" fmla="*/ 1089 h 1355"/>
                <a:gd name="T62" fmla="*/ 1934 w 2242"/>
                <a:gd name="T63" fmla="*/ 1045 h 1355"/>
                <a:gd name="T64" fmla="*/ 2116 w 2242"/>
                <a:gd name="T65" fmla="*/ 1055 h 1355"/>
                <a:gd name="T66" fmla="*/ 2030 w 2242"/>
                <a:gd name="T67" fmla="*/ 1317 h 1355"/>
                <a:gd name="T68" fmla="*/ 2054 w 2242"/>
                <a:gd name="T69" fmla="*/ 1055 h 1355"/>
                <a:gd name="T70" fmla="*/ 1731 w 2242"/>
                <a:gd name="T71" fmla="*/ 951 h 1355"/>
                <a:gd name="T72" fmla="*/ 1990 w 2242"/>
                <a:gd name="T73" fmla="*/ 792 h 1355"/>
                <a:gd name="T74" fmla="*/ 1393 w 2242"/>
                <a:gd name="T75" fmla="*/ 748 h 1355"/>
                <a:gd name="T76" fmla="*/ 1475 w 2242"/>
                <a:gd name="T77" fmla="*/ 802 h 1355"/>
                <a:gd name="T78" fmla="*/ 1307 w 2242"/>
                <a:gd name="T79" fmla="*/ 818 h 1355"/>
                <a:gd name="T80" fmla="*/ 1393 w 2242"/>
                <a:gd name="T81" fmla="*/ 748 h 1355"/>
                <a:gd name="T82" fmla="*/ 925 w 2242"/>
                <a:gd name="T83" fmla="*/ 792 h 1355"/>
                <a:gd name="T84" fmla="*/ 967 w 2242"/>
                <a:gd name="T85" fmla="*/ 951 h 1355"/>
                <a:gd name="T86" fmla="*/ 212 w 2242"/>
                <a:gd name="T87" fmla="*/ 792 h 1355"/>
                <a:gd name="T88" fmla="*/ 511 w 2242"/>
                <a:gd name="T89" fmla="*/ 951 h 1355"/>
                <a:gd name="T90" fmla="*/ 2220 w 2242"/>
                <a:gd name="T91" fmla="*/ 1355 h 1355"/>
                <a:gd name="T92" fmla="*/ 1619 w 2242"/>
                <a:gd name="T93" fmla="*/ 1355 h 1355"/>
                <a:gd name="T94" fmla="*/ 1525 w 2242"/>
                <a:gd name="T95" fmla="*/ 1145 h 1355"/>
                <a:gd name="T96" fmla="*/ 1461 w 2242"/>
                <a:gd name="T97" fmla="*/ 1075 h 1355"/>
                <a:gd name="T98" fmla="*/ 1393 w 2242"/>
                <a:gd name="T99" fmla="*/ 1057 h 1355"/>
                <a:gd name="T100" fmla="*/ 1303 w 2242"/>
                <a:gd name="T101" fmla="*/ 1089 h 1355"/>
                <a:gd name="T102" fmla="*/ 1253 w 2242"/>
                <a:gd name="T103" fmla="*/ 1171 h 1355"/>
                <a:gd name="T104" fmla="*/ 1103 w 2242"/>
                <a:gd name="T105" fmla="*/ 1355 h 1355"/>
                <a:gd name="T106" fmla="*/ 22 w 2242"/>
                <a:gd name="T107" fmla="*/ 740 h 1355"/>
                <a:gd name="T108" fmla="*/ 1479 w 2242"/>
                <a:gd name="T109" fmla="*/ 276 h 1355"/>
                <a:gd name="T110" fmla="*/ 1621 w 2242"/>
                <a:gd name="T111" fmla="*/ 386 h 1355"/>
                <a:gd name="T112" fmla="*/ 1155 w 2242"/>
                <a:gd name="T113" fmla="*/ 402 h 1355"/>
                <a:gd name="T114" fmla="*/ 1271 w 2242"/>
                <a:gd name="T115" fmla="*/ 294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2" h="1355">
                  <a:moveTo>
                    <a:pt x="917" y="680"/>
                  </a:moveTo>
                  <a:lnTo>
                    <a:pt x="773" y="536"/>
                  </a:lnTo>
                  <a:lnTo>
                    <a:pt x="711" y="536"/>
                  </a:lnTo>
                  <a:lnTo>
                    <a:pt x="699" y="272"/>
                  </a:lnTo>
                  <a:lnTo>
                    <a:pt x="679" y="272"/>
                  </a:lnTo>
                  <a:lnTo>
                    <a:pt x="667" y="536"/>
                  </a:lnTo>
                  <a:lnTo>
                    <a:pt x="605" y="536"/>
                  </a:lnTo>
                  <a:lnTo>
                    <a:pt x="451" y="624"/>
                  </a:lnTo>
                  <a:lnTo>
                    <a:pt x="158" y="624"/>
                  </a:lnTo>
                  <a:lnTo>
                    <a:pt x="158" y="600"/>
                  </a:lnTo>
                  <a:lnTo>
                    <a:pt x="158" y="600"/>
                  </a:lnTo>
                  <a:lnTo>
                    <a:pt x="156" y="590"/>
                  </a:lnTo>
                  <a:lnTo>
                    <a:pt x="150" y="582"/>
                  </a:lnTo>
                  <a:lnTo>
                    <a:pt x="142" y="576"/>
                  </a:lnTo>
                  <a:lnTo>
                    <a:pt x="134" y="574"/>
                  </a:lnTo>
                  <a:lnTo>
                    <a:pt x="108" y="574"/>
                  </a:lnTo>
                  <a:lnTo>
                    <a:pt x="108" y="574"/>
                  </a:lnTo>
                  <a:lnTo>
                    <a:pt x="98" y="576"/>
                  </a:lnTo>
                  <a:lnTo>
                    <a:pt x="90" y="582"/>
                  </a:lnTo>
                  <a:lnTo>
                    <a:pt x="84" y="590"/>
                  </a:lnTo>
                  <a:lnTo>
                    <a:pt x="82" y="600"/>
                  </a:lnTo>
                  <a:lnTo>
                    <a:pt x="82" y="624"/>
                  </a:lnTo>
                  <a:lnTo>
                    <a:pt x="70" y="624"/>
                  </a:lnTo>
                  <a:lnTo>
                    <a:pt x="70" y="624"/>
                  </a:lnTo>
                  <a:lnTo>
                    <a:pt x="58" y="624"/>
                  </a:lnTo>
                  <a:lnTo>
                    <a:pt x="46" y="628"/>
                  </a:lnTo>
                  <a:lnTo>
                    <a:pt x="36" y="632"/>
                  </a:lnTo>
                  <a:lnTo>
                    <a:pt x="26" y="640"/>
                  </a:lnTo>
                  <a:lnTo>
                    <a:pt x="18" y="648"/>
                  </a:lnTo>
                  <a:lnTo>
                    <a:pt x="10" y="658"/>
                  </a:lnTo>
                  <a:lnTo>
                    <a:pt x="6" y="668"/>
                  </a:lnTo>
                  <a:lnTo>
                    <a:pt x="2" y="680"/>
                  </a:lnTo>
                  <a:lnTo>
                    <a:pt x="917" y="680"/>
                  </a:lnTo>
                  <a:close/>
                  <a:moveTo>
                    <a:pt x="156" y="1045"/>
                  </a:moveTo>
                  <a:lnTo>
                    <a:pt x="156" y="1045"/>
                  </a:lnTo>
                  <a:lnTo>
                    <a:pt x="156" y="1045"/>
                  </a:lnTo>
                  <a:lnTo>
                    <a:pt x="168" y="1047"/>
                  </a:lnTo>
                  <a:lnTo>
                    <a:pt x="178" y="1049"/>
                  </a:lnTo>
                  <a:lnTo>
                    <a:pt x="186" y="1055"/>
                  </a:lnTo>
                  <a:lnTo>
                    <a:pt x="196" y="1061"/>
                  </a:lnTo>
                  <a:lnTo>
                    <a:pt x="202" y="1069"/>
                  </a:lnTo>
                  <a:lnTo>
                    <a:pt x="206" y="1079"/>
                  </a:lnTo>
                  <a:lnTo>
                    <a:pt x="210" y="1089"/>
                  </a:lnTo>
                  <a:lnTo>
                    <a:pt x="212" y="1099"/>
                  </a:lnTo>
                  <a:lnTo>
                    <a:pt x="212" y="1317"/>
                  </a:lnTo>
                  <a:lnTo>
                    <a:pt x="102" y="1317"/>
                  </a:lnTo>
                  <a:lnTo>
                    <a:pt x="102" y="1099"/>
                  </a:lnTo>
                  <a:lnTo>
                    <a:pt x="102" y="1099"/>
                  </a:lnTo>
                  <a:lnTo>
                    <a:pt x="104" y="1089"/>
                  </a:lnTo>
                  <a:lnTo>
                    <a:pt x="106" y="1079"/>
                  </a:lnTo>
                  <a:lnTo>
                    <a:pt x="112" y="1069"/>
                  </a:lnTo>
                  <a:lnTo>
                    <a:pt x="118" y="1061"/>
                  </a:lnTo>
                  <a:lnTo>
                    <a:pt x="126" y="1055"/>
                  </a:lnTo>
                  <a:lnTo>
                    <a:pt x="136" y="1049"/>
                  </a:lnTo>
                  <a:lnTo>
                    <a:pt x="146" y="1047"/>
                  </a:lnTo>
                  <a:lnTo>
                    <a:pt x="156" y="1045"/>
                  </a:lnTo>
                  <a:lnTo>
                    <a:pt x="156" y="1045"/>
                  </a:lnTo>
                  <a:close/>
                  <a:moveTo>
                    <a:pt x="308" y="1045"/>
                  </a:moveTo>
                  <a:lnTo>
                    <a:pt x="308" y="1045"/>
                  </a:lnTo>
                  <a:lnTo>
                    <a:pt x="308" y="1045"/>
                  </a:lnTo>
                  <a:lnTo>
                    <a:pt x="318" y="1047"/>
                  </a:lnTo>
                  <a:lnTo>
                    <a:pt x="327" y="1049"/>
                  </a:lnTo>
                  <a:lnTo>
                    <a:pt x="337" y="1055"/>
                  </a:lnTo>
                  <a:lnTo>
                    <a:pt x="345" y="1061"/>
                  </a:lnTo>
                  <a:lnTo>
                    <a:pt x="351" y="1069"/>
                  </a:lnTo>
                  <a:lnTo>
                    <a:pt x="357" y="1079"/>
                  </a:lnTo>
                  <a:lnTo>
                    <a:pt x="359" y="1089"/>
                  </a:lnTo>
                  <a:lnTo>
                    <a:pt x="361" y="1099"/>
                  </a:lnTo>
                  <a:lnTo>
                    <a:pt x="361" y="1317"/>
                  </a:lnTo>
                  <a:lnTo>
                    <a:pt x="252" y="1317"/>
                  </a:lnTo>
                  <a:lnTo>
                    <a:pt x="252" y="1099"/>
                  </a:lnTo>
                  <a:lnTo>
                    <a:pt x="252" y="1099"/>
                  </a:lnTo>
                  <a:lnTo>
                    <a:pt x="254" y="1089"/>
                  </a:lnTo>
                  <a:lnTo>
                    <a:pt x="258" y="1079"/>
                  </a:lnTo>
                  <a:lnTo>
                    <a:pt x="262" y="1069"/>
                  </a:lnTo>
                  <a:lnTo>
                    <a:pt x="268" y="1061"/>
                  </a:lnTo>
                  <a:lnTo>
                    <a:pt x="276" y="1055"/>
                  </a:lnTo>
                  <a:lnTo>
                    <a:pt x="286" y="1049"/>
                  </a:lnTo>
                  <a:lnTo>
                    <a:pt x="296" y="1047"/>
                  </a:lnTo>
                  <a:lnTo>
                    <a:pt x="308" y="1045"/>
                  </a:lnTo>
                  <a:lnTo>
                    <a:pt x="308" y="1045"/>
                  </a:lnTo>
                  <a:close/>
                  <a:moveTo>
                    <a:pt x="457" y="1045"/>
                  </a:moveTo>
                  <a:lnTo>
                    <a:pt x="457" y="1045"/>
                  </a:lnTo>
                  <a:lnTo>
                    <a:pt x="457" y="1045"/>
                  </a:lnTo>
                  <a:lnTo>
                    <a:pt x="469" y="1047"/>
                  </a:lnTo>
                  <a:lnTo>
                    <a:pt x="479" y="1049"/>
                  </a:lnTo>
                  <a:lnTo>
                    <a:pt x="487" y="1055"/>
                  </a:lnTo>
                  <a:lnTo>
                    <a:pt x="495" y="1061"/>
                  </a:lnTo>
                  <a:lnTo>
                    <a:pt x="503" y="1069"/>
                  </a:lnTo>
                  <a:lnTo>
                    <a:pt x="507" y="1079"/>
                  </a:lnTo>
                  <a:lnTo>
                    <a:pt x="511" y="1089"/>
                  </a:lnTo>
                  <a:lnTo>
                    <a:pt x="511" y="1099"/>
                  </a:lnTo>
                  <a:lnTo>
                    <a:pt x="511" y="1317"/>
                  </a:lnTo>
                  <a:lnTo>
                    <a:pt x="403" y="1317"/>
                  </a:lnTo>
                  <a:lnTo>
                    <a:pt x="403" y="1099"/>
                  </a:lnTo>
                  <a:lnTo>
                    <a:pt x="403" y="1099"/>
                  </a:lnTo>
                  <a:lnTo>
                    <a:pt x="403" y="1089"/>
                  </a:lnTo>
                  <a:lnTo>
                    <a:pt x="407" y="1079"/>
                  </a:lnTo>
                  <a:lnTo>
                    <a:pt x="411" y="1069"/>
                  </a:lnTo>
                  <a:lnTo>
                    <a:pt x="419" y="1061"/>
                  </a:lnTo>
                  <a:lnTo>
                    <a:pt x="427" y="1055"/>
                  </a:lnTo>
                  <a:lnTo>
                    <a:pt x="435" y="1049"/>
                  </a:lnTo>
                  <a:lnTo>
                    <a:pt x="447" y="1047"/>
                  </a:lnTo>
                  <a:lnTo>
                    <a:pt x="457" y="1045"/>
                  </a:lnTo>
                  <a:lnTo>
                    <a:pt x="457" y="1045"/>
                  </a:lnTo>
                  <a:close/>
                  <a:moveTo>
                    <a:pt x="719" y="1045"/>
                  </a:moveTo>
                  <a:lnTo>
                    <a:pt x="719" y="1045"/>
                  </a:lnTo>
                  <a:lnTo>
                    <a:pt x="719" y="1045"/>
                  </a:lnTo>
                  <a:lnTo>
                    <a:pt x="731" y="1047"/>
                  </a:lnTo>
                  <a:lnTo>
                    <a:pt x="741" y="1049"/>
                  </a:lnTo>
                  <a:lnTo>
                    <a:pt x="749" y="1055"/>
                  </a:lnTo>
                  <a:lnTo>
                    <a:pt x="757" y="1061"/>
                  </a:lnTo>
                  <a:lnTo>
                    <a:pt x="765" y="1069"/>
                  </a:lnTo>
                  <a:lnTo>
                    <a:pt x="769" y="1079"/>
                  </a:lnTo>
                  <a:lnTo>
                    <a:pt x="773" y="1089"/>
                  </a:lnTo>
                  <a:lnTo>
                    <a:pt x="773" y="1099"/>
                  </a:lnTo>
                  <a:lnTo>
                    <a:pt x="773" y="1317"/>
                  </a:lnTo>
                  <a:lnTo>
                    <a:pt x="665" y="1317"/>
                  </a:lnTo>
                  <a:lnTo>
                    <a:pt x="665" y="1099"/>
                  </a:lnTo>
                  <a:lnTo>
                    <a:pt x="665" y="1099"/>
                  </a:lnTo>
                  <a:lnTo>
                    <a:pt x="665" y="1089"/>
                  </a:lnTo>
                  <a:lnTo>
                    <a:pt x="669" y="1079"/>
                  </a:lnTo>
                  <a:lnTo>
                    <a:pt x="673" y="1069"/>
                  </a:lnTo>
                  <a:lnTo>
                    <a:pt x="681" y="1061"/>
                  </a:lnTo>
                  <a:lnTo>
                    <a:pt x="689" y="1055"/>
                  </a:lnTo>
                  <a:lnTo>
                    <a:pt x="697" y="1049"/>
                  </a:lnTo>
                  <a:lnTo>
                    <a:pt x="709" y="1047"/>
                  </a:lnTo>
                  <a:lnTo>
                    <a:pt x="719" y="1045"/>
                  </a:lnTo>
                  <a:lnTo>
                    <a:pt x="719" y="1045"/>
                  </a:lnTo>
                  <a:close/>
                  <a:moveTo>
                    <a:pt x="869" y="1045"/>
                  </a:moveTo>
                  <a:lnTo>
                    <a:pt x="869" y="1045"/>
                  </a:lnTo>
                  <a:lnTo>
                    <a:pt x="869" y="1045"/>
                  </a:lnTo>
                  <a:lnTo>
                    <a:pt x="881" y="1047"/>
                  </a:lnTo>
                  <a:lnTo>
                    <a:pt x="891" y="1049"/>
                  </a:lnTo>
                  <a:lnTo>
                    <a:pt x="901" y="1055"/>
                  </a:lnTo>
                  <a:lnTo>
                    <a:pt x="909" y="1061"/>
                  </a:lnTo>
                  <a:lnTo>
                    <a:pt x="915" y="1069"/>
                  </a:lnTo>
                  <a:lnTo>
                    <a:pt x="921" y="1079"/>
                  </a:lnTo>
                  <a:lnTo>
                    <a:pt x="923" y="1089"/>
                  </a:lnTo>
                  <a:lnTo>
                    <a:pt x="925" y="1099"/>
                  </a:lnTo>
                  <a:lnTo>
                    <a:pt x="925" y="1317"/>
                  </a:lnTo>
                  <a:lnTo>
                    <a:pt x="815" y="1317"/>
                  </a:lnTo>
                  <a:lnTo>
                    <a:pt x="815" y="1099"/>
                  </a:lnTo>
                  <a:lnTo>
                    <a:pt x="815" y="1099"/>
                  </a:lnTo>
                  <a:lnTo>
                    <a:pt x="817" y="1089"/>
                  </a:lnTo>
                  <a:lnTo>
                    <a:pt x="819" y="1079"/>
                  </a:lnTo>
                  <a:lnTo>
                    <a:pt x="825" y="1069"/>
                  </a:lnTo>
                  <a:lnTo>
                    <a:pt x="831" y="1061"/>
                  </a:lnTo>
                  <a:lnTo>
                    <a:pt x="839" y="1055"/>
                  </a:lnTo>
                  <a:lnTo>
                    <a:pt x="849" y="1049"/>
                  </a:lnTo>
                  <a:lnTo>
                    <a:pt x="859" y="1047"/>
                  </a:lnTo>
                  <a:lnTo>
                    <a:pt x="869" y="1045"/>
                  </a:lnTo>
                  <a:lnTo>
                    <a:pt x="869" y="1045"/>
                  </a:lnTo>
                  <a:close/>
                  <a:moveTo>
                    <a:pt x="1021" y="1045"/>
                  </a:moveTo>
                  <a:lnTo>
                    <a:pt x="1021" y="1045"/>
                  </a:lnTo>
                  <a:lnTo>
                    <a:pt x="1021" y="1045"/>
                  </a:lnTo>
                  <a:lnTo>
                    <a:pt x="1031" y="1047"/>
                  </a:lnTo>
                  <a:lnTo>
                    <a:pt x="1041" y="1049"/>
                  </a:lnTo>
                  <a:lnTo>
                    <a:pt x="1051" y="1055"/>
                  </a:lnTo>
                  <a:lnTo>
                    <a:pt x="1059" y="1061"/>
                  </a:lnTo>
                  <a:lnTo>
                    <a:pt x="1065" y="1069"/>
                  </a:lnTo>
                  <a:lnTo>
                    <a:pt x="1071" y="1079"/>
                  </a:lnTo>
                  <a:lnTo>
                    <a:pt x="1075" y="1089"/>
                  </a:lnTo>
                  <a:lnTo>
                    <a:pt x="1075" y="1099"/>
                  </a:lnTo>
                  <a:lnTo>
                    <a:pt x="1075" y="1317"/>
                  </a:lnTo>
                  <a:lnTo>
                    <a:pt x="967" y="1317"/>
                  </a:lnTo>
                  <a:lnTo>
                    <a:pt x="967" y="1099"/>
                  </a:lnTo>
                  <a:lnTo>
                    <a:pt x="967" y="1099"/>
                  </a:lnTo>
                  <a:lnTo>
                    <a:pt x="967" y="1089"/>
                  </a:lnTo>
                  <a:lnTo>
                    <a:pt x="971" y="1079"/>
                  </a:lnTo>
                  <a:lnTo>
                    <a:pt x="975" y="1069"/>
                  </a:lnTo>
                  <a:lnTo>
                    <a:pt x="983" y="1061"/>
                  </a:lnTo>
                  <a:lnTo>
                    <a:pt x="991" y="1055"/>
                  </a:lnTo>
                  <a:lnTo>
                    <a:pt x="999" y="1049"/>
                  </a:lnTo>
                  <a:lnTo>
                    <a:pt x="1009" y="1047"/>
                  </a:lnTo>
                  <a:lnTo>
                    <a:pt x="1021" y="1045"/>
                  </a:lnTo>
                  <a:lnTo>
                    <a:pt x="1021" y="1045"/>
                  </a:lnTo>
                  <a:close/>
                  <a:moveTo>
                    <a:pt x="1785" y="1045"/>
                  </a:moveTo>
                  <a:lnTo>
                    <a:pt x="1785" y="1045"/>
                  </a:lnTo>
                  <a:lnTo>
                    <a:pt x="1785" y="1045"/>
                  </a:lnTo>
                  <a:lnTo>
                    <a:pt x="1795" y="1047"/>
                  </a:lnTo>
                  <a:lnTo>
                    <a:pt x="1805" y="1049"/>
                  </a:lnTo>
                  <a:lnTo>
                    <a:pt x="1815" y="1055"/>
                  </a:lnTo>
                  <a:lnTo>
                    <a:pt x="1823" y="1061"/>
                  </a:lnTo>
                  <a:lnTo>
                    <a:pt x="1829" y="1069"/>
                  </a:lnTo>
                  <a:lnTo>
                    <a:pt x="1835" y="1079"/>
                  </a:lnTo>
                  <a:lnTo>
                    <a:pt x="1839" y="1089"/>
                  </a:lnTo>
                  <a:lnTo>
                    <a:pt x="1839" y="1099"/>
                  </a:lnTo>
                  <a:lnTo>
                    <a:pt x="1839" y="1317"/>
                  </a:lnTo>
                  <a:lnTo>
                    <a:pt x="1731" y="1317"/>
                  </a:lnTo>
                  <a:lnTo>
                    <a:pt x="1731" y="1099"/>
                  </a:lnTo>
                  <a:lnTo>
                    <a:pt x="1731" y="1099"/>
                  </a:lnTo>
                  <a:lnTo>
                    <a:pt x="1731" y="1089"/>
                  </a:lnTo>
                  <a:lnTo>
                    <a:pt x="1735" y="1079"/>
                  </a:lnTo>
                  <a:lnTo>
                    <a:pt x="1739" y="1069"/>
                  </a:lnTo>
                  <a:lnTo>
                    <a:pt x="1747" y="1061"/>
                  </a:lnTo>
                  <a:lnTo>
                    <a:pt x="1755" y="1055"/>
                  </a:lnTo>
                  <a:lnTo>
                    <a:pt x="1763" y="1049"/>
                  </a:lnTo>
                  <a:lnTo>
                    <a:pt x="1773" y="1047"/>
                  </a:lnTo>
                  <a:lnTo>
                    <a:pt x="1785" y="1045"/>
                  </a:lnTo>
                  <a:lnTo>
                    <a:pt x="1785" y="1045"/>
                  </a:lnTo>
                  <a:close/>
                  <a:moveTo>
                    <a:pt x="1934" y="1045"/>
                  </a:moveTo>
                  <a:lnTo>
                    <a:pt x="1934" y="1045"/>
                  </a:lnTo>
                  <a:lnTo>
                    <a:pt x="1934" y="1045"/>
                  </a:lnTo>
                  <a:lnTo>
                    <a:pt x="1946" y="1047"/>
                  </a:lnTo>
                  <a:lnTo>
                    <a:pt x="1956" y="1049"/>
                  </a:lnTo>
                  <a:lnTo>
                    <a:pt x="1964" y="1055"/>
                  </a:lnTo>
                  <a:lnTo>
                    <a:pt x="1974" y="1061"/>
                  </a:lnTo>
                  <a:lnTo>
                    <a:pt x="1980" y="1069"/>
                  </a:lnTo>
                  <a:lnTo>
                    <a:pt x="1984" y="1079"/>
                  </a:lnTo>
                  <a:lnTo>
                    <a:pt x="1988" y="1089"/>
                  </a:lnTo>
                  <a:lnTo>
                    <a:pt x="1990" y="1099"/>
                  </a:lnTo>
                  <a:lnTo>
                    <a:pt x="1990" y="1317"/>
                  </a:lnTo>
                  <a:lnTo>
                    <a:pt x="1881" y="1317"/>
                  </a:lnTo>
                  <a:lnTo>
                    <a:pt x="1881" y="1099"/>
                  </a:lnTo>
                  <a:lnTo>
                    <a:pt x="1881" y="1099"/>
                  </a:lnTo>
                  <a:lnTo>
                    <a:pt x="1883" y="1089"/>
                  </a:lnTo>
                  <a:lnTo>
                    <a:pt x="1885" y="1079"/>
                  </a:lnTo>
                  <a:lnTo>
                    <a:pt x="1891" y="1069"/>
                  </a:lnTo>
                  <a:lnTo>
                    <a:pt x="1897" y="1061"/>
                  </a:lnTo>
                  <a:lnTo>
                    <a:pt x="1904" y="1055"/>
                  </a:lnTo>
                  <a:lnTo>
                    <a:pt x="1914" y="1049"/>
                  </a:lnTo>
                  <a:lnTo>
                    <a:pt x="1924" y="1047"/>
                  </a:lnTo>
                  <a:lnTo>
                    <a:pt x="1934" y="1045"/>
                  </a:lnTo>
                  <a:lnTo>
                    <a:pt x="1934" y="1045"/>
                  </a:lnTo>
                  <a:close/>
                  <a:moveTo>
                    <a:pt x="2086" y="1045"/>
                  </a:moveTo>
                  <a:lnTo>
                    <a:pt x="2086" y="1045"/>
                  </a:lnTo>
                  <a:lnTo>
                    <a:pt x="2086" y="1045"/>
                  </a:lnTo>
                  <a:lnTo>
                    <a:pt x="2096" y="1047"/>
                  </a:lnTo>
                  <a:lnTo>
                    <a:pt x="2106" y="1049"/>
                  </a:lnTo>
                  <a:lnTo>
                    <a:pt x="2116" y="1055"/>
                  </a:lnTo>
                  <a:lnTo>
                    <a:pt x="2124" y="1061"/>
                  </a:lnTo>
                  <a:lnTo>
                    <a:pt x="2130" y="1069"/>
                  </a:lnTo>
                  <a:lnTo>
                    <a:pt x="2136" y="1079"/>
                  </a:lnTo>
                  <a:lnTo>
                    <a:pt x="2138" y="1089"/>
                  </a:lnTo>
                  <a:lnTo>
                    <a:pt x="2140" y="1099"/>
                  </a:lnTo>
                  <a:lnTo>
                    <a:pt x="2140" y="1317"/>
                  </a:lnTo>
                  <a:lnTo>
                    <a:pt x="2030" y="1317"/>
                  </a:lnTo>
                  <a:lnTo>
                    <a:pt x="2030" y="1099"/>
                  </a:lnTo>
                  <a:lnTo>
                    <a:pt x="2030" y="1099"/>
                  </a:lnTo>
                  <a:lnTo>
                    <a:pt x="2032" y="1089"/>
                  </a:lnTo>
                  <a:lnTo>
                    <a:pt x="2036" y="1079"/>
                  </a:lnTo>
                  <a:lnTo>
                    <a:pt x="2040" y="1069"/>
                  </a:lnTo>
                  <a:lnTo>
                    <a:pt x="2046" y="1061"/>
                  </a:lnTo>
                  <a:lnTo>
                    <a:pt x="2054" y="1055"/>
                  </a:lnTo>
                  <a:lnTo>
                    <a:pt x="2064" y="1049"/>
                  </a:lnTo>
                  <a:lnTo>
                    <a:pt x="2074" y="1047"/>
                  </a:lnTo>
                  <a:lnTo>
                    <a:pt x="2086" y="1045"/>
                  </a:lnTo>
                  <a:lnTo>
                    <a:pt x="2086" y="1045"/>
                  </a:lnTo>
                  <a:close/>
                  <a:moveTo>
                    <a:pt x="1839" y="792"/>
                  </a:moveTo>
                  <a:lnTo>
                    <a:pt x="1839" y="951"/>
                  </a:lnTo>
                  <a:lnTo>
                    <a:pt x="1731" y="951"/>
                  </a:lnTo>
                  <a:lnTo>
                    <a:pt x="1731" y="792"/>
                  </a:lnTo>
                  <a:lnTo>
                    <a:pt x="1839" y="792"/>
                  </a:lnTo>
                  <a:close/>
                  <a:moveTo>
                    <a:pt x="1990" y="792"/>
                  </a:moveTo>
                  <a:lnTo>
                    <a:pt x="1990" y="951"/>
                  </a:lnTo>
                  <a:lnTo>
                    <a:pt x="1881" y="951"/>
                  </a:lnTo>
                  <a:lnTo>
                    <a:pt x="1881" y="792"/>
                  </a:lnTo>
                  <a:lnTo>
                    <a:pt x="1990" y="792"/>
                  </a:lnTo>
                  <a:close/>
                  <a:moveTo>
                    <a:pt x="2140" y="792"/>
                  </a:moveTo>
                  <a:lnTo>
                    <a:pt x="2140" y="951"/>
                  </a:lnTo>
                  <a:lnTo>
                    <a:pt x="2030" y="951"/>
                  </a:lnTo>
                  <a:lnTo>
                    <a:pt x="2030" y="792"/>
                  </a:lnTo>
                  <a:lnTo>
                    <a:pt x="2140" y="792"/>
                  </a:lnTo>
                  <a:close/>
                  <a:moveTo>
                    <a:pt x="1393" y="748"/>
                  </a:moveTo>
                  <a:lnTo>
                    <a:pt x="1393" y="748"/>
                  </a:lnTo>
                  <a:lnTo>
                    <a:pt x="1393" y="748"/>
                  </a:lnTo>
                  <a:lnTo>
                    <a:pt x="1411" y="748"/>
                  </a:lnTo>
                  <a:lnTo>
                    <a:pt x="1427" y="754"/>
                  </a:lnTo>
                  <a:lnTo>
                    <a:pt x="1443" y="762"/>
                  </a:lnTo>
                  <a:lnTo>
                    <a:pt x="1455" y="774"/>
                  </a:lnTo>
                  <a:lnTo>
                    <a:pt x="1467" y="786"/>
                  </a:lnTo>
                  <a:lnTo>
                    <a:pt x="1475" y="802"/>
                  </a:lnTo>
                  <a:lnTo>
                    <a:pt x="1479" y="818"/>
                  </a:lnTo>
                  <a:lnTo>
                    <a:pt x="1481" y="836"/>
                  </a:lnTo>
                  <a:lnTo>
                    <a:pt x="1481" y="1019"/>
                  </a:lnTo>
                  <a:lnTo>
                    <a:pt x="1305" y="1019"/>
                  </a:lnTo>
                  <a:lnTo>
                    <a:pt x="1305" y="836"/>
                  </a:lnTo>
                  <a:lnTo>
                    <a:pt x="1305" y="836"/>
                  </a:lnTo>
                  <a:lnTo>
                    <a:pt x="1307" y="818"/>
                  </a:lnTo>
                  <a:lnTo>
                    <a:pt x="1311" y="802"/>
                  </a:lnTo>
                  <a:lnTo>
                    <a:pt x="1319" y="786"/>
                  </a:lnTo>
                  <a:lnTo>
                    <a:pt x="1331" y="774"/>
                  </a:lnTo>
                  <a:lnTo>
                    <a:pt x="1343" y="762"/>
                  </a:lnTo>
                  <a:lnTo>
                    <a:pt x="1359" y="754"/>
                  </a:lnTo>
                  <a:lnTo>
                    <a:pt x="1375" y="748"/>
                  </a:lnTo>
                  <a:lnTo>
                    <a:pt x="1393" y="748"/>
                  </a:lnTo>
                  <a:lnTo>
                    <a:pt x="1393" y="748"/>
                  </a:lnTo>
                  <a:close/>
                  <a:moveTo>
                    <a:pt x="773" y="792"/>
                  </a:moveTo>
                  <a:lnTo>
                    <a:pt x="773" y="951"/>
                  </a:lnTo>
                  <a:lnTo>
                    <a:pt x="665" y="951"/>
                  </a:lnTo>
                  <a:lnTo>
                    <a:pt x="665" y="792"/>
                  </a:lnTo>
                  <a:lnTo>
                    <a:pt x="773" y="792"/>
                  </a:lnTo>
                  <a:close/>
                  <a:moveTo>
                    <a:pt x="925" y="792"/>
                  </a:moveTo>
                  <a:lnTo>
                    <a:pt x="925" y="951"/>
                  </a:lnTo>
                  <a:lnTo>
                    <a:pt x="815" y="951"/>
                  </a:lnTo>
                  <a:lnTo>
                    <a:pt x="815" y="792"/>
                  </a:lnTo>
                  <a:lnTo>
                    <a:pt x="925" y="792"/>
                  </a:lnTo>
                  <a:close/>
                  <a:moveTo>
                    <a:pt x="1075" y="792"/>
                  </a:moveTo>
                  <a:lnTo>
                    <a:pt x="1075" y="951"/>
                  </a:lnTo>
                  <a:lnTo>
                    <a:pt x="967" y="951"/>
                  </a:lnTo>
                  <a:lnTo>
                    <a:pt x="967" y="792"/>
                  </a:lnTo>
                  <a:lnTo>
                    <a:pt x="1075" y="792"/>
                  </a:lnTo>
                  <a:close/>
                  <a:moveTo>
                    <a:pt x="212" y="792"/>
                  </a:moveTo>
                  <a:lnTo>
                    <a:pt x="212" y="951"/>
                  </a:lnTo>
                  <a:lnTo>
                    <a:pt x="102" y="951"/>
                  </a:lnTo>
                  <a:lnTo>
                    <a:pt x="102" y="792"/>
                  </a:lnTo>
                  <a:lnTo>
                    <a:pt x="212" y="792"/>
                  </a:lnTo>
                  <a:close/>
                  <a:moveTo>
                    <a:pt x="361" y="792"/>
                  </a:moveTo>
                  <a:lnTo>
                    <a:pt x="361" y="951"/>
                  </a:lnTo>
                  <a:lnTo>
                    <a:pt x="252" y="951"/>
                  </a:lnTo>
                  <a:lnTo>
                    <a:pt x="252" y="792"/>
                  </a:lnTo>
                  <a:lnTo>
                    <a:pt x="361" y="792"/>
                  </a:lnTo>
                  <a:close/>
                  <a:moveTo>
                    <a:pt x="511" y="792"/>
                  </a:moveTo>
                  <a:lnTo>
                    <a:pt x="511" y="951"/>
                  </a:lnTo>
                  <a:lnTo>
                    <a:pt x="403" y="951"/>
                  </a:lnTo>
                  <a:lnTo>
                    <a:pt x="403" y="792"/>
                  </a:lnTo>
                  <a:lnTo>
                    <a:pt x="511" y="792"/>
                  </a:lnTo>
                  <a:close/>
                  <a:moveTo>
                    <a:pt x="0" y="702"/>
                  </a:moveTo>
                  <a:lnTo>
                    <a:pt x="2242" y="700"/>
                  </a:lnTo>
                  <a:lnTo>
                    <a:pt x="2242" y="1355"/>
                  </a:lnTo>
                  <a:lnTo>
                    <a:pt x="2220" y="1355"/>
                  </a:lnTo>
                  <a:lnTo>
                    <a:pt x="2220" y="740"/>
                  </a:lnTo>
                  <a:lnTo>
                    <a:pt x="2188" y="740"/>
                  </a:lnTo>
                  <a:lnTo>
                    <a:pt x="2188" y="1355"/>
                  </a:lnTo>
                  <a:lnTo>
                    <a:pt x="1681" y="1355"/>
                  </a:lnTo>
                  <a:lnTo>
                    <a:pt x="1681" y="740"/>
                  </a:lnTo>
                  <a:lnTo>
                    <a:pt x="1619" y="740"/>
                  </a:lnTo>
                  <a:lnTo>
                    <a:pt x="1619" y="1355"/>
                  </a:lnTo>
                  <a:lnTo>
                    <a:pt x="1535" y="1355"/>
                  </a:lnTo>
                  <a:lnTo>
                    <a:pt x="1535" y="1199"/>
                  </a:lnTo>
                  <a:lnTo>
                    <a:pt x="1535" y="1199"/>
                  </a:lnTo>
                  <a:lnTo>
                    <a:pt x="1535" y="1185"/>
                  </a:lnTo>
                  <a:lnTo>
                    <a:pt x="1533" y="1171"/>
                  </a:lnTo>
                  <a:lnTo>
                    <a:pt x="1529" y="1157"/>
                  </a:lnTo>
                  <a:lnTo>
                    <a:pt x="1525" y="1145"/>
                  </a:lnTo>
                  <a:lnTo>
                    <a:pt x="1519" y="1133"/>
                  </a:lnTo>
                  <a:lnTo>
                    <a:pt x="1511" y="1121"/>
                  </a:lnTo>
                  <a:lnTo>
                    <a:pt x="1503" y="1109"/>
                  </a:lnTo>
                  <a:lnTo>
                    <a:pt x="1493" y="1099"/>
                  </a:lnTo>
                  <a:lnTo>
                    <a:pt x="1483" y="1089"/>
                  </a:lnTo>
                  <a:lnTo>
                    <a:pt x="1473" y="1081"/>
                  </a:lnTo>
                  <a:lnTo>
                    <a:pt x="1461" y="1075"/>
                  </a:lnTo>
                  <a:lnTo>
                    <a:pt x="1449" y="1069"/>
                  </a:lnTo>
                  <a:lnTo>
                    <a:pt x="1435" y="1063"/>
                  </a:lnTo>
                  <a:lnTo>
                    <a:pt x="1421" y="1061"/>
                  </a:lnTo>
                  <a:lnTo>
                    <a:pt x="1407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79" y="1057"/>
                  </a:lnTo>
                  <a:lnTo>
                    <a:pt x="1365" y="1061"/>
                  </a:lnTo>
                  <a:lnTo>
                    <a:pt x="1351" y="1063"/>
                  </a:lnTo>
                  <a:lnTo>
                    <a:pt x="1337" y="1069"/>
                  </a:lnTo>
                  <a:lnTo>
                    <a:pt x="1325" y="1075"/>
                  </a:lnTo>
                  <a:lnTo>
                    <a:pt x="1313" y="1081"/>
                  </a:lnTo>
                  <a:lnTo>
                    <a:pt x="1303" y="1089"/>
                  </a:lnTo>
                  <a:lnTo>
                    <a:pt x="1293" y="1099"/>
                  </a:lnTo>
                  <a:lnTo>
                    <a:pt x="1283" y="1109"/>
                  </a:lnTo>
                  <a:lnTo>
                    <a:pt x="1275" y="1121"/>
                  </a:lnTo>
                  <a:lnTo>
                    <a:pt x="1267" y="1133"/>
                  </a:lnTo>
                  <a:lnTo>
                    <a:pt x="1261" y="1145"/>
                  </a:lnTo>
                  <a:lnTo>
                    <a:pt x="1257" y="1157"/>
                  </a:lnTo>
                  <a:lnTo>
                    <a:pt x="1253" y="1171"/>
                  </a:lnTo>
                  <a:lnTo>
                    <a:pt x="1251" y="1185"/>
                  </a:lnTo>
                  <a:lnTo>
                    <a:pt x="1251" y="1199"/>
                  </a:lnTo>
                  <a:lnTo>
                    <a:pt x="1251" y="1355"/>
                  </a:lnTo>
                  <a:lnTo>
                    <a:pt x="1167" y="1355"/>
                  </a:lnTo>
                  <a:lnTo>
                    <a:pt x="1167" y="740"/>
                  </a:lnTo>
                  <a:lnTo>
                    <a:pt x="1103" y="740"/>
                  </a:lnTo>
                  <a:lnTo>
                    <a:pt x="1103" y="1355"/>
                  </a:lnTo>
                  <a:lnTo>
                    <a:pt x="623" y="1355"/>
                  </a:lnTo>
                  <a:lnTo>
                    <a:pt x="623" y="740"/>
                  </a:lnTo>
                  <a:lnTo>
                    <a:pt x="561" y="740"/>
                  </a:lnTo>
                  <a:lnTo>
                    <a:pt x="561" y="1355"/>
                  </a:lnTo>
                  <a:lnTo>
                    <a:pt x="54" y="1355"/>
                  </a:lnTo>
                  <a:lnTo>
                    <a:pt x="54" y="740"/>
                  </a:lnTo>
                  <a:lnTo>
                    <a:pt x="22" y="740"/>
                  </a:lnTo>
                  <a:lnTo>
                    <a:pt x="22" y="1355"/>
                  </a:lnTo>
                  <a:lnTo>
                    <a:pt x="0" y="1355"/>
                  </a:lnTo>
                  <a:lnTo>
                    <a:pt x="0" y="702"/>
                  </a:lnTo>
                  <a:close/>
                  <a:moveTo>
                    <a:pt x="1415" y="254"/>
                  </a:moveTo>
                  <a:lnTo>
                    <a:pt x="1415" y="254"/>
                  </a:lnTo>
                  <a:lnTo>
                    <a:pt x="1445" y="262"/>
                  </a:lnTo>
                  <a:lnTo>
                    <a:pt x="1479" y="276"/>
                  </a:lnTo>
                  <a:lnTo>
                    <a:pt x="1515" y="294"/>
                  </a:lnTo>
                  <a:lnTo>
                    <a:pt x="1549" y="316"/>
                  </a:lnTo>
                  <a:lnTo>
                    <a:pt x="1567" y="328"/>
                  </a:lnTo>
                  <a:lnTo>
                    <a:pt x="1583" y="342"/>
                  </a:lnTo>
                  <a:lnTo>
                    <a:pt x="1597" y="356"/>
                  </a:lnTo>
                  <a:lnTo>
                    <a:pt x="1609" y="370"/>
                  </a:lnTo>
                  <a:lnTo>
                    <a:pt x="1621" y="386"/>
                  </a:lnTo>
                  <a:lnTo>
                    <a:pt x="1631" y="402"/>
                  </a:lnTo>
                  <a:lnTo>
                    <a:pt x="1637" y="418"/>
                  </a:lnTo>
                  <a:lnTo>
                    <a:pt x="1641" y="436"/>
                  </a:lnTo>
                  <a:lnTo>
                    <a:pt x="1145" y="436"/>
                  </a:lnTo>
                  <a:lnTo>
                    <a:pt x="1145" y="436"/>
                  </a:lnTo>
                  <a:lnTo>
                    <a:pt x="1149" y="418"/>
                  </a:lnTo>
                  <a:lnTo>
                    <a:pt x="1155" y="402"/>
                  </a:lnTo>
                  <a:lnTo>
                    <a:pt x="1165" y="386"/>
                  </a:lnTo>
                  <a:lnTo>
                    <a:pt x="1175" y="370"/>
                  </a:lnTo>
                  <a:lnTo>
                    <a:pt x="1189" y="356"/>
                  </a:lnTo>
                  <a:lnTo>
                    <a:pt x="1203" y="342"/>
                  </a:lnTo>
                  <a:lnTo>
                    <a:pt x="1219" y="328"/>
                  </a:lnTo>
                  <a:lnTo>
                    <a:pt x="1237" y="316"/>
                  </a:lnTo>
                  <a:lnTo>
                    <a:pt x="1271" y="294"/>
                  </a:lnTo>
                  <a:lnTo>
                    <a:pt x="1307" y="276"/>
                  </a:lnTo>
                  <a:lnTo>
                    <a:pt x="1341" y="262"/>
                  </a:lnTo>
                  <a:lnTo>
                    <a:pt x="1371" y="254"/>
                  </a:lnTo>
                  <a:lnTo>
                    <a:pt x="1383" y="0"/>
                  </a:lnTo>
                  <a:lnTo>
                    <a:pt x="1403" y="0"/>
                  </a:lnTo>
                  <a:lnTo>
                    <a:pt x="1415" y="254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59"/>
            <p:cNvSpPr>
              <a:spLocks noEditPoints="1"/>
            </p:cNvSpPr>
            <p:nvPr/>
          </p:nvSpPr>
          <p:spPr bwMode="auto">
            <a:xfrm>
              <a:off x="4335463" y="1322388"/>
              <a:ext cx="3559175" cy="1779588"/>
            </a:xfrm>
            <a:custGeom>
              <a:avLst/>
              <a:gdLst>
                <a:gd name="T0" fmla="*/ 2242 w 2242"/>
                <a:gd name="T1" fmla="*/ 919 h 1121"/>
                <a:gd name="T2" fmla="*/ 2242 w 2242"/>
                <a:gd name="T3" fmla="*/ 1121 h 1121"/>
                <a:gd name="T4" fmla="*/ 0 w 2242"/>
                <a:gd name="T5" fmla="*/ 1121 h 1121"/>
                <a:gd name="T6" fmla="*/ 0 w 2242"/>
                <a:gd name="T7" fmla="*/ 919 h 1121"/>
                <a:gd name="T8" fmla="*/ 1251 w 2242"/>
                <a:gd name="T9" fmla="*/ 919 h 1121"/>
                <a:gd name="T10" fmla="*/ 1251 w 2242"/>
                <a:gd name="T11" fmla="*/ 1091 h 1121"/>
                <a:gd name="T12" fmla="*/ 1535 w 2242"/>
                <a:gd name="T13" fmla="*/ 1091 h 1121"/>
                <a:gd name="T14" fmla="*/ 1535 w 2242"/>
                <a:gd name="T15" fmla="*/ 919 h 1121"/>
                <a:gd name="T16" fmla="*/ 2242 w 2242"/>
                <a:gd name="T17" fmla="*/ 919 h 1121"/>
                <a:gd name="T18" fmla="*/ 2160 w 2242"/>
                <a:gd name="T19" fmla="*/ 166 h 1121"/>
                <a:gd name="T20" fmla="*/ 2160 w 2242"/>
                <a:gd name="T21" fmla="*/ 142 h 1121"/>
                <a:gd name="T22" fmla="*/ 2160 w 2242"/>
                <a:gd name="T23" fmla="*/ 142 h 1121"/>
                <a:gd name="T24" fmla="*/ 2158 w 2242"/>
                <a:gd name="T25" fmla="*/ 132 h 1121"/>
                <a:gd name="T26" fmla="*/ 2152 w 2242"/>
                <a:gd name="T27" fmla="*/ 124 h 1121"/>
                <a:gd name="T28" fmla="*/ 2144 w 2242"/>
                <a:gd name="T29" fmla="*/ 118 h 1121"/>
                <a:gd name="T30" fmla="*/ 2134 w 2242"/>
                <a:gd name="T31" fmla="*/ 116 h 1121"/>
                <a:gd name="T32" fmla="*/ 2108 w 2242"/>
                <a:gd name="T33" fmla="*/ 116 h 1121"/>
                <a:gd name="T34" fmla="*/ 2108 w 2242"/>
                <a:gd name="T35" fmla="*/ 116 h 1121"/>
                <a:gd name="T36" fmla="*/ 2100 w 2242"/>
                <a:gd name="T37" fmla="*/ 118 h 1121"/>
                <a:gd name="T38" fmla="*/ 2092 w 2242"/>
                <a:gd name="T39" fmla="*/ 124 h 1121"/>
                <a:gd name="T40" fmla="*/ 2086 w 2242"/>
                <a:gd name="T41" fmla="*/ 132 h 1121"/>
                <a:gd name="T42" fmla="*/ 2084 w 2242"/>
                <a:gd name="T43" fmla="*/ 142 h 1121"/>
                <a:gd name="T44" fmla="*/ 2084 w 2242"/>
                <a:gd name="T45" fmla="*/ 166 h 1121"/>
                <a:gd name="T46" fmla="*/ 1643 w 2242"/>
                <a:gd name="T47" fmla="*/ 166 h 1121"/>
                <a:gd name="T48" fmla="*/ 1643 w 2242"/>
                <a:gd name="T49" fmla="*/ 0 h 1121"/>
                <a:gd name="T50" fmla="*/ 1141 w 2242"/>
                <a:gd name="T51" fmla="*/ 0 h 1121"/>
                <a:gd name="T52" fmla="*/ 1141 w 2242"/>
                <a:gd name="T53" fmla="*/ 222 h 1121"/>
                <a:gd name="T54" fmla="*/ 1325 w 2242"/>
                <a:gd name="T55" fmla="*/ 222 h 1121"/>
                <a:gd name="T56" fmla="*/ 2240 w 2242"/>
                <a:gd name="T57" fmla="*/ 222 h 1121"/>
                <a:gd name="T58" fmla="*/ 2240 w 2242"/>
                <a:gd name="T59" fmla="*/ 222 h 1121"/>
                <a:gd name="T60" fmla="*/ 2236 w 2242"/>
                <a:gd name="T61" fmla="*/ 210 h 1121"/>
                <a:gd name="T62" fmla="*/ 2230 w 2242"/>
                <a:gd name="T63" fmla="*/ 200 h 1121"/>
                <a:gd name="T64" fmla="*/ 2224 w 2242"/>
                <a:gd name="T65" fmla="*/ 190 h 1121"/>
                <a:gd name="T66" fmla="*/ 2216 w 2242"/>
                <a:gd name="T67" fmla="*/ 182 h 1121"/>
                <a:gd name="T68" fmla="*/ 2206 w 2242"/>
                <a:gd name="T69" fmla="*/ 174 h 1121"/>
                <a:gd name="T70" fmla="*/ 2194 w 2242"/>
                <a:gd name="T71" fmla="*/ 170 h 1121"/>
                <a:gd name="T72" fmla="*/ 2184 w 2242"/>
                <a:gd name="T73" fmla="*/ 166 h 1121"/>
                <a:gd name="T74" fmla="*/ 2170 w 2242"/>
                <a:gd name="T75" fmla="*/ 166 h 1121"/>
                <a:gd name="T76" fmla="*/ 2160 w 2242"/>
                <a:gd name="T77" fmla="*/ 166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42" h="1121">
                  <a:moveTo>
                    <a:pt x="2242" y="919"/>
                  </a:moveTo>
                  <a:lnTo>
                    <a:pt x="2242" y="1121"/>
                  </a:lnTo>
                  <a:lnTo>
                    <a:pt x="0" y="1121"/>
                  </a:lnTo>
                  <a:lnTo>
                    <a:pt x="0" y="919"/>
                  </a:lnTo>
                  <a:lnTo>
                    <a:pt x="1251" y="919"/>
                  </a:lnTo>
                  <a:lnTo>
                    <a:pt x="1251" y="1091"/>
                  </a:lnTo>
                  <a:lnTo>
                    <a:pt x="1535" y="1091"/>
                  </a:lnTo>
                  <a:lnTo>
                    <a:pt x="1535" y="919"/>
                  </a:lnTo>
                  <a:lnTo>
                    <a:pt x="2242" y="919"/>
                  </a:lnTo>
                  <a:close/>
                  <a:moveTo>
                    <a:pt x="2160" y="166"/>
                  </a:moveTo>
                  <a:lnTo>
                    <a:pt x="2160" y="142"/>
                  </a:lnTo>
                  <a:lnTo>
                    <a:pt x="2160" y="142"/>
                  </a:lnTo>
                  <a:lnTo>
                    <a:pt x="2158" y="132"/>
                  </a:lnTo>
                  <a:lnTo>
                    <a:pt x="2152" y="124"/>
                  </a:lnTo>
                  <a:lnTo>
                    <a:pt x="2144" y="118"/>
                  </a:lnTo>
                  <a:lnTo>
                    <a:pt x="2134" y="116"/>
                  </a:lnTo>
                  <a:lnTo>
                    <a:pt x="2108" y="116"/>
                  </a:lnTo>
                  <a:lnTo>
                    <a:pt x="2108" y="116"/>
                  </a:lnTo>
                  <a:lnTo>
                    <a:pt x="2100" y="118"/>
                  </a:lnTo>
                  <a:lnTo>
                    <a:pt x="2092" y="124"/>
                  </a:lnTo>
                  <a:lnTo>
                    <a:pt x="2086" y="132"/>
                  </a:lnTo>
                  <a:lnTo>
                    <a:pt x="2084" y="142"/>
                  </a:lnTo>
                  <a:lnTo>
                    <a:pt x="2084" y="166"/>
                  </a:lnTo>
                  <a:lnTo>
                    <a:pt x="1643" y="166"/>
                  </a:lnTo>
                  <a:lnTo>
                    <a:pt x="1643" y="0"/>
                  </a:lnTo>
                  <a:lnTo>
                    <a:pt x="1141" y="0"/>
                  </a:lnTo>
                  <a:lnTo>
                    <a:pt x="1141" y="222"/>
                  </a:lnTo>
                  <a:lnTo>
                    <a:pt x="1325" y="222"/>
                  </a:lnTo>
                  <a:lnTo>
                    <a:pt x="2240" y="222"/>
                  </a:lnTo>
                  <a:lnTo>
                    <a:pt x="2240" y="222"/>
                  </a:lnTo>
                  <a:lnTo>
                    <a:pt x="2236" y="210"/>
                  </a:lnTo>
                  <a:lnTo>
                    <a:pt x="2230" y="200"/>
                  </a:lnTo>
                  <a:lnTo>
                    <a:pt x="2224" y="190"/>
                  </a:lnTo>
                  <a:lnTo>
                    <a:pt x="2216" y="182"/>
                  </a:lnTo>
                  <a:lnTo>
                    <a:pt x="2206" y="174"/>
                  </a:lnTo>
                  <a:lnTo>
                    <a:pt x="2194" y="170"/>
                  </a:lnTo>
                  <a:lnTo>
                    <a:pt x="2184" y="166"/>
                  </a:lnTo>
                  <a:lnTo>
                    <a:pt x="2170" y="166"/>
                  </a:lnTo>
                  <a:lnTo>
                    <a:pt x="2160" y="166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2" name="Freeform 109"/>
          <p:cNvSpPr>
            <a:spLocks noEditPoints="1"/>
          </p:cNvSpPr>
          <p:nvPr/>
        </p:nvSpPr>
        <p:spPr bwMode="auto">
          <a:xfrm>
            <a:off x="3202830" y="648131"/>
            <a:ext cx="173112" cy="174737"/>
          </a:xfrm>
          <a:custGeom>
            <a:avLst/>
            <a:gdLst>
              <a:gd name="T0" fmla="*/ 192 w 426"/>
              <a:gd name="T1" fmla="*/ 2 h 430"/>
              <a:gd name="T2" fmla="*/ 130 w 426"/>
              <a:gd name="T3" fmla="*/ 18 h 430"/>
              <a:gd name="T4" fmla="*/ 78 w 426"/>
              <a:gd name="T5" fmla="*/ 50 h 430"/>
              <a:gd name="T6" fmla="*/ 36 w 426"/>
              <a:gd name="T7" fmla="*/ 96 h 430"/>
              <a:gd name="T8" fmla="*/ 10 w 426"/>
              <a:gd name="T9" fmla="*/ 151 h 430"/>
              <a:gd name="T10" fmla="*/ 0 w 426"/>
              <a:gd name="T11" fmla="*/ 215 h 430"/>
              <a:gd name="T12" fmla="*/ 4 w 426"/>
              <a:gd name="T13" fmla="*/ 259 h 430"/>
              <a:gd name="T14" fmla="*/ 26 w 426"/>
              <a:gd name="T15" fmla="*/ 317 h 430"/>
              <a:gd name="T16" fmla="*/ 62 w 426"/>
              <a:gd name="T17" fmla="*/ 368 h 430"/>
              <a:gd name="T18" fmla="*/ 112 w 426"/>
              <a:gd name="T19" fmla="*/ 404 h 430"/>
              <a:gd name="T20" fmla="*/ 170 w 426"/>
              <a:gd name="T21" fmla="*/ 426 h 430"/>
              <a:gd name="T22" fmla="*/ 214 w 426"/>
              <a:gd name="T23" fmla="*/ 430 h 430"/>
              <a:gd name="T24" fmla="*/ 276 w 426"/>
              <a:gd name="T25" fmla="*/ 420 h 430"/>
              <a:gd name="T26" fmla="*/ 332 w 426"/>
              <a:gd name="T27" fmla="*/ 394 h 430"/>
              <a:gd name="T28" fmla="*/ 378 w 426"/>
              <a:gd name="T29" fmla="*/ 352 h 430"/>
              <a:gd name="T30" fmla="*/ 410 w 426"/>
              <a:gd name="T31" fmla="*/ 299 h 430"/>
              <a:gd name="T32" fmla="*/ 426 w 426"/>
              <a:gd name="T33" fmla="*/ 237 h 430"/>
              <a:gd name="T34" fmla="*/ 426 w 426"/>
              <a:gd name="T35" fmla="*/ 193 h 430"/>
              <a:gd name="T36" fmla="*/ 410 w 426"/>
              <a:gd name="T37" fmla="*/ 133 h 430"/>
              <a:gd name="T38" fmla="*/ 378 w 426"/>
              <a:gd name="T39" fmla="*/ 78 h 430"/>
              <a:gd name="T40" fmla="*/ 332 w 426"/>
              <a:gd name="T41" fmla="*/ 38 h 430"/>
              <a:gd name="T42" fmla="*/ 276 w 426"/>
              <a:gd name="T43" fmla="*/ 10 h 430"/>
              <a:gd name="T44" fmla="*/ 214 w 426"/>
              <a:gd name="T45" fmla="*/ 0 h 430"/>
              <a:gd name="T46" fmla="*/ 338 w 426"/>
              <a:gd name="T47" fmla="*/ 299 h 430"/>
              <a:gd name="T48" fmla="*/ 328 w 426"/>
              <a:gd name="T49" fmla="*/ 307 h 430"/>
              <a:gd name="T50" fmla="*/ 288 w 426"/>
              <a:gd name="T51" fmla="*/ 307 h 430"/>
              <a:gd name="T52" fmla="*/ 266 w 426"/>
              <a:gd name="T53" fmla="*/ 297 h 430"/>
              <a:gd name="T54" fmla="*/ 238 w 426"/>
              <a:gd name="T55" fmla="*/ 271 h 430"/>
              <a:gd name="T56" fmla="*/ 230 w 426"/>
              <a:gd name="T57" fmla="*/ 271 h 430"/>
              <a:gd name="T58" fmla="*/ 222 w 426"/>
              <a:gd name="T59" fmla="*/ 299 h 430"/>
              <a:gd name="T60" fmla="*/ 220 w 426"/>
              <a:gd name="T61" fmla="*/ 305 h 430"/>
              <a:gd name="T62" fmla="*/ 186 w 426"/>
              <a:gd name="T63" fmla="*/ 307 h 430"/>
              <a:gd name="T64" fmla="*/ 158 w 426"/>
              <a:gd name="T65" fmla="*/ 297 h 430"/>
              <a:gd name="T66" fmla="*/ 126 w 426"/>
              <a:gd name="T67" fmla="*/ 273 h 430"/>
              <a:gd name="T68" fmla="*/ 100 w 426"/>
              <a:gd name="T69" fmla="*/ 237 h 430"/>
              <a:gd name="T70" fmla="*/ 62 w 426"/>
              <a:gd name="T71" fmla="*/ 165 h 430"/>
              <a:gd name="T72" fmla="*/ 62 w 426"/>
              <a:gd name="T73" fmla="*/ 157 h 430"/>
              <a:gd name="T74" fmla="*/ 112 w 426"/>
              <a:gd name="T75" fmla="*/ 155 h 430"/>
              <a:gd name="T76" fmla="*/ 120 w 426"/>
              <a:gd name="T77" fmla="*/ 163 h 430"/>
              <a:gd name="T78" fmla="*/ 142 w 426"/>
              <a:gd name="T79" fmla="*/ 209 h 430"/>
              <a:gd name="T80" fmla="*/ 160 w 426"/>
              <a:gd name="T81" fmla="*/ 225 h 430"/>
              <a:gd name="T82" fmla="*/ 168 w 426"/>
              <a:gd name="T83" fmla="*/ 219 h 430"/>
              <a:gd name="T84" fmla="*/ 170 w 426"/>
              <a:gd name="T85" fmla="*/ 197 h 430"/>
              <a:gd name="T86" fmla="*/ 166 w 426"/>
              <a:gd name="T87" fmla="*/ 167 h 430"/>
              <a:gd name="T88" fmla="*/ 152 w 426"/>
              <a:gd name="T89" fmla="*/ 161 h 430"/>
              <a:gd name="T90" fmla="*/ 162 w 426"/>
              <a:gd name="T91" fmla="*/ 151 h 430"/>
              <a:gd name="T92" fmla="*/ 194 w 426"/>
              <a:gd name="T93" fmla="*/ 145 h 430"/>
              <a:gd name="T94" fmla="*/ 208 w 426"/>
              <a:gd name="T95" fmla="*/ 147 h 430"/>
              <a:gd name="T96" fmla="*/ 220 w 426"/>
              <a:gd name="T97" fmla="*/ 153 h 430"/>
              <a:gd name="T98" fmla="*/ 224 w 426"/>
              <a:gd name="T99" fmla="*/ 173 h 430"/>
              <a:gd name="T100" fmla="*/ 228 w 426"/>
              <a:gd name="T101" fmla="*/ 223 h 430"/>
              <a:gd name="T102" fmla="*/ 234 w 426"/>
              <a:gd name="T103" fmla="*/ 223 h 430"/>
              <a:gd name="T104" fmla="*/ 252 w 426"/>
              <a:gd name="T105" fmla="*/ 201 h 430"/>
              <a:gd name="T106" fmla="*/ 270 w 426"/>
              <a:gd name="T107" fmla="*/ 167 h 430"/>
              <a:gd name="T108" fmla="*/ 276 w 426"/>
              <a:gd name="T109" fmla="*/ 155 h 430"/>
              <a:gd name="T110" fmla="*/ 306 w 426"/>
              <a:gd name="T111" fmla="*/ 155 h 430"/>
              <a:gd name="T112" fmla="*/ 336 w 426"/>
              <a:gd name="T113" fmla="*/ 157 h 430"/>
              <a:gd name="T114" fmla="*/ 338 w 426"/>
              <a:gd name="T115" fmla="*/ 165 h 430"/>
              <a:gd name="T116" fmla="*/ 320 w 426"/>
              <a:gd name="T117" fmla="*/ 199 h 430"/>
              <a:gd name="T118" fmla="*/ 296 w 426"/>
              <a:gd name="T119" fmla="*/ 229 h 430"/>
              <a:gd name="T120" fmla="*/ 294 w 426"/>
              <a:gd name="T121" fmla="*/ 237 h 430"/>
              <a:gd name="T122" fmla="*/ 318 w 426"/>
              <a:gd name="T123" fmla="*/ 265 h 430"/>
              <a:gd name="T124" fmla="*/ 338 w 426"/>
              <a:gd name="T125" fmla="*/ 291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26" h="430">
                <a:moveTo>
                  <a:pt x="214" y="0"/>
                </a:moveTo>
                <a:lnTo>
                  <a:pt x="214" y="0"/>
                </a:lnTo>
                <a:lnTo>
                  <a:pt x="192" y="2"/>
                </a:lnTo>
                <a:lnTo>
                  <a:pt x="170" y="6"/>
                </a:lnTo>
                <a:lnTo>
                  <a:pt x="150" y="10"/>
                </a:lnTo>
                <a:lnTo>
                  <a:pt x="130" y="18"/>
                </a:lnTo>
                <a:lnTo>
                  <a:pt x="112" y="26"/>
                </a:lnTo>
                <a:lnTo>
                  <a:pt x="94" y="38"/>
                </a:lnTo>
                <a:lnTo>
                  <a:pt x="78" y="50"/>
                </a:lnTo>
                <a:lnTo>
                  <a:pt x="62" y="64"/>
                </a:lnTo>
                <a:lnTo>
                  <a:pt x="48" y="78"/>
                </a:lnTo>
                <a:lnTo>
                  <a:pt x="36" y="96"/>
                </a:lnTo>
                <a:lnTo>
                  <a:pt x="26" y="113"/>
                </a:lnTo>
                <a:lnTo>
                  <a:pt x="16" y="133"/>
                </a:lnTo>
                <a:lnTo>
                  <a:pt x="10" y="151"/>
                </a:lnTo>
                <a:lnTo>
                  <a:pt x="4" y="173"/>
                </a:lnTo>
                <a:lnTo>
                  <a:pt x="2" y="193"/>
                </a:lnTo>
                <a:lnTo>
                  <a:pt x="0" y="215"/>
                </a:lnTo>
                <a:lnTo>
                  <a:pt x="0" y="215"/>
                </a:lnTo>
                <a:lnTo>
                  <a:pt x="2" y="237"/>
                </a:lnTo>
                <a:lnTo>
                  <a:pt x="4" y="259"/>
                </a:lnTo>
                <a:lnTo>
                  <a:pt x="10" y="279"/>
                </a:lnTo>
                <a:lnTo>
                  <a:pt x="16" y="299"/>
                </a:lnTo>
                <a:lnTo>
                  <a:pt x="26" y="317"/>
                </a:lnTo>
                <a:lnTo>
                  <a:pt x="36" y="336"/>
                </a:lnTo>
                <a:lnTo>
                  <a:pt x="48" y="352"/>
                </a:lnTo>
                <a:lnTo>
                  <a:pt x="62" y="368"/>
                </a:lnTo>
                <a:lnTo>
                  <a:pt x="78" y="382"/>
                </a:lnTo>
                <a:lnTo>
                  <a:pt x="94" y="394"/>
                </a:lnTo>
                <a:lnTo>
                  <a:pt x="112" y="404"/>
                </a:lnTo>
                <a:lnTo>
                  <a:pt x="130" y="412"/>
                </a:lnTo>
                <a:lnTo>
                  <a:pt x="150" y="420"/>
                </a:lnTo>
                <a:lnTo>
                  <a:pt x="170" y="426"/>
                </a:lnTo>
                <a:lnTo>
                  <a:pt x="192" y="428"/>
                </a:lnTo>
                <a:lnTo>
                  <a:pt x="214" y="430"/>
                </a:lnTo>
                <a:lnTo>
                  <a:pt x="214" y="430"/>
                </a:lnTo>
                <a:lnTo>
                  <a:pt x="236" y="428"/>
                </a:lnTo>
                <a:lnTo>
                  <a:pt x="256" y="426"/>
                </a:lnTo>
                <a:lnTo>
                  <a:pt x="276" y="420"/>
                </a:lnTo>
                <a:lnTo>
                  <a:pt x="296" y="412"/>
                </a:lnTo>
                <a:lnTo>
                  <a:pt x="316" y="404"/>
                </a:lnTo>
                <a:lnTo>
                  <a:pt x="332" y="394"/>
                </a:lnTo>
                <a:lnTo>
                  <a:pt x="350" y="382"/>
                </a:lnTo>
                <a:lnTo>
                  <a:pt x="364" y="368"/>
                </a:lnTo>
                <a:lnTo>
                  <a:pt x="378" y="352"/>
                </a:lnTo>
                <a:lnTo>
                  <a:pt x="390" y="336"/>
                </a:lnTo>
                <a:lnTo>
                  <a:pt x="402" y="317"/>
                </a:lnTo>
                <a:lnTo>
                  <a:pt x="410" y="299"/>
                </a:lnTo>
                <a:lnTo>
                  <a:pt x="418" y="279"/>
                </a:lnTo>
                <a:lnTo>
                  <a:pt x="422" y="259"/>
                </a:lnTo>
                <a:lnTo>
                  <a:pt x="426" y="237"/>
                </a:lnTo>
                <a:lnTo>
                  <a:pt x="426" y="215"/>
                </a:lnTo>
                <a:lnTo>
                  <a:pt x="426" y="215"/>
                </a:lnTo>
                <a:lnTo>
                  <a:pt x="426" y="193"/>
                </a:lnTo>
                <a:lnTo>
                  <a:pt x="422" y="173"/>
                </a:lnTo>
                <a:lnTo>
                  <a:pt x="418" y="151"/>
                </a:lnTo>
                <a:lnTo>
                  <a:pt x="410" y="133"/>
                </a:lnTo>
                <a:lnTo>
                  <a:pt x="402" y="113"/>
                </a:lnTo>
                <a:lnTo>
                  <a:pt x="390" y="96"/>
                </a:lnTo>
                <a:lnTo>
                  <a:pt x="378" y="78"/>
                </a:lnTo>
                <a:lnTo>
                  <a:pt x="364" y="64"/>
                </a:lnTo>
                <a:lnTo>
                  <a:pt x="350" y="50"/>
                </a:lnTo>
                <a:lnTo>
                  <a:pt x="332" y="38"/>
                </a:lnTo>
                <a:lnTo>
                  <a:pt x="316" y="26"/>
                </a:lnTo>
                <a:lnTo>
                  <a:pt x="296" y="18"/>
                </a:lnTo>
                <a:lnTo>
                  <a:pt x="276" y="10"/>
                </a:lnTo>
                <a:lnTo>
                  <a:pt x="256" y="6"/>
                </a:lnTo>
                <a:lnTo>
                  <a:pt x="236" y="2"/>
                </a:lnTo>
                <a:lnTo>
                  <a:pt x="214" y="0"/>
                </a:lnTo>
                <a:lnTo>
                  <a:pt x="214" y="0"/>
                </a:lnTo>
                <a:close/>
                <a:moveTo>
                  <a:pt x="338" y="299"/>
                </a:moveTo>
                <a:lnTo>
                  <a:pt x="338" y="299"/>
                </a:lnTo>
                <a:lnTo>
                  <a:pt x="336" y="303"/>
                </a:lnTo>
                <a:lnTo>
                  <a:pt x="334" y="305"/>
                </a:lnTo>
                <a:lnTo>
                  <a:pt x="328" y="307"/>
                </a:lnTo>
                <a:lnTo>
                  <a:pt x="306" y="307"/>
                </a:lnTo>
                <a:lnTo>
                  <a:pt x="306" y="307"/>
                </a:lnTo>
                <a:lnTo>
                  <a:pt x="288" y="307"/>
                </a:lnTo>
                <a:lnTo>
                  <a:pt x="276" y="305"/>
                </a:lnTo>
                <a:lnTo>
                  <a:pt x="276" y="305"/>
                </a:lnTo>
                <a:lnTo>
                  <a:pt x="266" y="297"/>
                </a:lnTo>
                <a:lnTo>
                  <a:pt x="254" y="285"/>
                </a:lnTo>
                <a:lnTo>
                  <a:pt x="242" y="273"/>
                </a:lnTo>
                <a:lnTo>
                  <a:pt x="238" y="271"/>
                </a:lnTo>
                <a:lnTo>
                  <a:pt x="234" y="269"/>
                </a:lnTo>
                <a:lnTo>
                  <a:pt x="234" y="269"/>
                </a:lnTo>
                <a:lnTo>
                  <a:pt x="230" y="271"/>
                </a:lnTo>
                <a:lnTo>
                  <a:pt x="226" y="275"/>
                </a:lnTo>
                <a:lnTo>
                  <a:pt x="224" y="287"/>
                </a:lnTo>
                <a:lnTo>
                  <a:pt x="222" y="299"/>
                </a:lnTo>
                <a:lnTo>
                  <a:pt x="222" y="303"/>
                </a:lnTo>
                <a:lnTo>
                  <a:pt x="220" y="305"/>
                </a:lnTo>
                <a:lnTo>
                  <a:pt x="220" y="305"/>
                </a:lnTo>
                <a:lnTo>
                  <a:pt x="214" y="307"/>
                </a:lnTo>
                <a:lnTo>
                  <a:pt x="204" y="307"/>
                </a:lnTo>
                <a:lnTo>
                  <a:pt x="186" y="307"/>
                </a:lnTo>
                <a:lnTo>
                  <a:pt x="186" y="307"/>
                </a:lnTo>
                <a:lnTo>
                  <a:pt x="172" y="303"/>
                </a:lnTo>
                <a:lnTo>
                  <a:pt x="158" y="297"/>
                </a:lnTo>
                <a:lnTo>
                  <a:pt x="146" y="291"/>
                </a:lnTo>
                <a:lnTo>
                  <a:pt x="136" y="281"/>
                </a:lnTo>
                <a:lnTo>
                  <a:pt x="126" y="273"/>
                </a:lnTo>
                <a:lnTo>
                  <a:pt x="116" y="261"/>
                </a:lnTo>
                <a:lnTo>
                  <a:pt x="100" y="237"/>
                </a:lnTo>
                <a:lnTo>
                  <a:pt x="100" y="237"/>
                </a:lnTo>
                <a:lnTo>
                  <a:pt x="80" y="207"/>
                </a:lnTo>
                <a:lnTo>
                  <a:pt x="68" y="183"/>
                </a:lnTo>
                <a:lnTo>
                  <a:pt x="62" y="165"/>
                </a:lnTo>
                <a:lnTo>
                  <a:pt x="60" y="161"/>
                </a:lnTo>
                <a:lnTo>
                  <a:pt x="62" y="157"/>
                </a:lnTo>
                <a:lnTo>
                  <a:pt x="62" y="157"/>
                </a:lnTo>
                <a:lnTo>
                  <a:pt x="70" y="155"/>
                </a:lnTo>
                <a:lnTo>
                  <a:pt x="82" y="155"/>
                </a:lnTo>
                <a:lnTo>
                  <a:pt x="112" y="155"/>
                </a:lnTo>
                <a:lnTo>
                  <a:pt x="112" y="155"/>
                </a:lnTo>
                <a:lnTo>
                  <a:pt x="116" y="157"/>
                </a:lnTo>
                <a:lnTo>
                  <a:pt x="120" y="163"/>
                </a:lnTo>
                <a:lnTo>
                  <a:pt x="128" y="179"/>
                </a:lnTo>
                <a:lnTo>
                  <a:pt x="142" y="209"/>
                </a:lnTo>
                <a:lnTo>
                  <a:pt x="142" y="209"/>
                </a:lnTo>
                <a:lnTo>
                  <a:pt x="150" y="219"/>
                </a:lnTo>
                <a:lnTo>
                  <a:pt x="156" y="223"/>
                </a:lnTo>
                <a:lnTo>
                  <a:pt x="160" y="225"/>
                </a:lnTo>
                <a:lnTo>
                  <a:pt x="164" y="225"/>
                </a:lnTo>
                <a:lnTo>
                  <a:pt x="166" y="223"/>
                </a:lnTo>
                <a:lnTo>
                  <a:pt x="168" y="219"/>
                </a:lnTo>
                <a:lnTo>
                  <a:pt x="168" y="215"/>
                </a:lnTo>
                <a:lnTo>
                  <a:pt x="168" y="215"/>
                </a:lnTo>
                <a:lnTo>
                  <a:pt x="170" y="197"/>
                </a:lnTo>
                <a:lnTo>
                  <a:pt x="170" y="183"/>
                </a:lnTo>
                <a:lnTo>
                  <a:pt x="168" y="173"/>
                </a:lnTo>
                <a:lnTo>
                  <a:pt x="166" y="167"/>
                </a:lnTo>
                <a:lnTo>
                  <a:pt x="162" y="163"/>
                </a:lnTo>
                <a:lnTo>
                  <a:pt x="160" y="161"/>
                </a:lnTo>
                <a:lnTo>
                  <a:pt x="152" y="161"/>
                </a:lnTo>
                <a:lnTo>
                  <a:pt x="152" y="161"/>
                </a:lnTo>
                <a:lnTo>
                  <a:pt x="156" y="155"/>
                </a:lnTo>
                <a:lnTo>
                  <a:pt x="162" y="151"/>
                </a:lnTo>
                <a:lnTo>
                  <a:pt x="170" y="147"/>
                </a:lnTo>
                <a:lnTo>
                  <a:pt x="178" y="145"/>
                </a:lnTo>
                <a:lnTo>
                  <a:pt x="194" y="145"/>
                </a:lnTo>
                <a:lnTo>
                  <a:pt x="200" y="145"/>
                </a:lnTo>
                <a:lnTo>
                  <a:pt x="200" y="145"/>
                </a:lnTo>
                <a:lnTo>
                  <a:pt x="208" y="147"/>
                </a:lnTo>
                <a:lnTo>
                  <a:pt x="220" y="151"/>
                </a:lnTo>
                <a:lnTo>
                  <a:pt x="220" y="151"/>
                </a:lnTo>
                <a:lnTo>
                  <a:pt x="220" y="153"/>
                </a:lnTo>
                <a:lnTo>
                  <a:pt x="222" y="157"/>
                </a:lnTo>
                <a:lnTo>
                  <a:pt x="224" y="173"/>
                </a:lnTo>
                <a:lnTo>
                  <a:pt x="224" y="173"/>
                </a:lnTo>
                <a:lnTo>
                  <a:pt x="222" y="207"/>
                </a:lnTo>
                <a:lnTo>
                  <a:pt x="226" y="219"/>
                </a:lnTo>
                <a:lnTo>
                  <a:pt x="228" y="223"/>
                </a:lnTo>
                <a:lnTo>
                  <a:pt x="230" y="225"/>
                </a:lnTo>
                <a:lnTo>
                  <a:pt x="230" y="225"/>
                </a:lnTo>
                <a:lnTo>
                  <a:pt x="234" y="223"/>
                </a:lnTo>
                <a:lnTo>
                  <a:pt x="236" y="221"/>
                </a:lnTo>
                <a:lnTo>
                  <a:pt x="244" y="213"/>
                </a:lnTo>
                <a:lnTo>
                  <a:pt x="252" y="201"/>
                </a:lnTo>
                <a:lnTo>
                  <a:pt x="258" y="189"/>
                </a:lnTo>
                <a:lnTo>
                  <a:pt x="258" y="189"/>
                </a:lnTo>
                <a:lnTo>
                  <a:pt x="270" y="167"/>
                </a:lnTo>
                <a:lnTo>
                  <a:pt x="274" y="159"/>
                </a:lnTo>
                <a:lnTo>
                  <a:pt x="276" y="155"/>
                </a:lnTo>
                <a:lnTo>
                  <a:pt x="276" y="155"/>
                </a:lnTo>
                <a:lnTo>
                  <a:pt x="288" y="155"/>
                </a:lnTo>
                <a:lnTo>
                  <a:pt x="306" y="155"/>
                </a:lnTo>
                <a:lnTo>
                  <a:pt x="306" y="155"/>
                </a:lnTo>
                <a:lnTo>
                  <a:pt x="326" y="155"/>
                </a:lnTo>
                <a:lnTo>
                  <a:pt x="332" y="155"/>
                </a:lnTo>
                <a:lnTo>
                  <a:pt x="336" y="157"/>
                </a:lnTo>
                <a:lnTo>
                  <a:pt x="336" y="157"/>
                </a:lnTo>
                <a:lnTo>
                  <a:pt x="338" y="161"/>
                </a:lnTo>
                <a:lnTo>
                  <a:pt x="338" y="165"/>
                </a:lnTo>
                <a:lnTo>
                  <a:pt x="336" y="175"/>
                </a:lnTo>
                <a:lnTo>
                  <a:pt x="328" y="187"/>
                </a:lnTo>
                <a:lnTo>
                  <a:pt x="320" y="199"/>
                </a:lnTo>
                <a:lnTo>
                  <a:pt x="320" y="199"/>
                </a:lnTo>
                <a:lnTo>
                  <a:pt x="304" y="219"/>
                </a:lnTo>
                <a:lnTo>
                  <a:pt x="296" y="229"/>
                </a:lnTo>
                <a:lnTo>
                  <a:pt x="294" y="235"/>
                </a:lnTo>
                <a:lnTo>
                  <a:pt x="294" y="237"/>
                </a:lnTo>
                <a:lnTo>
                  <a:pt x="294" y="237"/>
                </a:lnTo>
                <a:lnTo>
                  <a:pt x="296" y="243"/>
                </a:lnTo>
                <a:lnTo>
                  <a:pt x="302" y="251"/>
                </a:lnTo>
                <a:lnTo>
                  <a:pt x="318" y="265"/>
                </a:lnTo>
                <a:lnTo>
                  <a:pt x="326" y="275"/>
                </a:lnTo>
                <a:lnTo>
                  <a:pt x="332" y="283"/>
                </a:lnTo>
                <a:lnTo>
                  <a:pt x="338" y="291"/>
                </a:lnTo>
                <a:lnTo>
                  <a:pt x="338" y="299"/>
                </a:lnTo>
                <a:lnTo>
                  <a:pt x="338" y="299"/>
                </a:lnTo>
                <a:close/>
              </a:path>
            </a:pathLst>
          </a:custGeom>
          <a:solidFill>
            <a:srgbClr val="216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" name="Freeform 110"/>
          <p:cNvSpPr>
            <a:spLocks noEditPoints="1"/>
          </p:cNvSpPr>
          <p:nvPr/>
        </p:nvSpPr>
        <p:spPr bwMode="auto">
          <a:xfrm>
            <a:off x="4460131" y="642609"/>
            <a:ext cx="168235" cy="169048"/>
          </a:xfrm>
          <a:custGeom>
            <a:avLst/>
            <a:gdLst>
              <a:gd name="T0" fmla="*/ 218 w 414"/>
              <a:gd name="T1" fmla="*/ 171 h 416"/>
              <a:gd name="T2" fmla="*/ 240 w 414"/>
              <a:gd name="T3" fmla="*/ 153 h 416"/>
              <a:gd name="T4" fmla="*/ 244 w 414"/>
              <a:gd name="T5" fmla="*/ 129 h 416"/>
              <a:gd name="T6" fmla="*/ 226 w 414"/>
              <a:gd name="T7" fmla="*/ 104 h 416"/>
              <a:gd name="T8" fmla="*/ 202 w 414"/>
              <a:gd name="T9" fmla="*/ 100 h 416"/>
              <a:gd name="T10" fmla="*/ 178 w 414"/>
              <a:gd name="T11" fmla="*/ 115 h 416"/>
              <a:gd name="T12" fmla="*/ 172 w 414"/>
              <a:gd name="T13" fmla="*/ 145 h 416"/>
              <a:gd name="T14" fmla="*/ 192 w 414"/>
              <a:gd name="T15" fmla="*/ 169 h 416"/>
              <a:gd name="T16" fmla="*/ 208 w 414"/>
              <a:gd name="T17" fmla="*/ 0 h 416"/>
              <a:gd name="T18" fmla="*/ 126 w 414"/>
              <a:gd name="T19" fmla="*/ 18 h 416"/>
              <a:gd name="T20" fmla="*/ 60 w 414"/>
              <a:gd name="T21" fmla="*/ 62 h 416"/>
              <a:gd name="T22" fmla="*/ 16 w 414"/>
              <a:gd name="T23" fmla="*/ 129 h 416"/>
              <a:gd name="T24" fmla="*/ 0 w 414"/>
              <a:gd name="T25" fmla="*/ 209 h 416"/>
              <a:gd name="T26" fmla="*/ 10 w 414"/>
              <a:gd name="T27" fmla="*/ 271 h 416"/>
              <a:gd name="T28" fmla="*/ 48 w 414"/>
              <a:gd name="T29" fmla="*/ 342 h 416"/>
              <a:gd name="T30" fmla="*/ 108 w 414"/>
              <a:gd name="T31" fmla="*/ 392 h 416"/>
              <a:gd name="T32" fmla="*/ 186 w 414"/>
              <a:gd name="T33" fmla="*/ 416 h 416"/>
              <a:gd name="T34" fmla="*/ 250 w 414"/>
              <a:gd name="T35" fmla="*/ 412 h 416"/>
              <a:gd name="T36" fmla="*/ 324 w 414"/>
              <a:gd name="T37" fmla="*/ 382 h 416"/>
              <a:gd name="T38" fmla="*/ 380 w 414"/>
              <a:gd name="T39" fmla="*/ 326 h 416"/>
              <a:gd name="T40" fmla="*/ 410 w 414"/>
              <a:gd name="T41" fmla="*/ 251 h 416"/>
              <a:gd name="T42" fmla="*/ 414 w 414"/>
              <a:gd name="T43" fmla="*/ 187 h 416"/>
              <a:gd name="T44" fmla="*/ 390 w 414"/>
              <a:gd name="T45" fmla="*/ 111 h 416"/>
              <a:gd name="T46" fmla="*/ 340 w 414"/>
              <a:gd name="T47" fmla="*/ 48 h 416"/>
              <a:gd name="T48" fmla="*/ 268 w 414"/>
              <a:gd name="T49" fmla="*/ 10 h 416"/>
              <a:gd name="T50" fmla="*/ 208 w 414"/>
              <a:gd name="T51" fmla="*/ 0 h 416"/>
              <a:gd name="T52" fmla="*/ 148 w 414"/>
              <a:gd name="T53" fmla="*/ 92 h 416"/>
              <a:gd name="T54" fmla="*/ 170 w 414"/>
              <a:gd name="T55" fmla="*/ 72 h 416"/>
              <a:gd name="T56" fmla="*/ 202 w 414"/>
              <a:gd name="T57" fmla="*/ 62 h 416"/>
              <a:gd name="T58" fmla="*/ 248 w 414"/>
              <a:gd name="T59" fmla="*/ 72 h 416"/>
              <a:gd name="T60" fmla="*/ 274 w 414"/>
              <a:gd name="T61" fmla="*/ 104 h 416"/>
              <a:gd name="T62" fmla="*/ 282 w 414"/>
              <a:gd name="T63" fmla="*/ 137 h 416"/>
              <a:gd name="T64" fmla="*/ 268 w 414"/>
              <a:gd name="T65" fmla="*/ 179 h 416"/>
              <a:gd name="T66" fmla="*/ 238 w 414"/>
              <a:gd name="T67" fmla="*/ 203 h 416"/>
              <a:gd name="T68" fmla="*/ 174 w 414"/>
              <a:gd name="T69" fmla="*/ 203 h 416"/>
              <a:gd name="T70" fmla="*/ 136 w 414"/>
              <a:gd name="T71" fmla="*/ 157 h 416"/>
              <a:gd name="T72" fmla="*/ 136 w 414"/>
              <a:gd name="T73" fmla="*/ 121 h 416"/>
              <a:gd name="T74" fmla="*/ 284 w 414"/>
              <a:gd name="T75" fmla="*/ 247 h 416"/>
              <a:gd name="T76" fmla="*/ 222 w 414"/>
              <a:gd name="T77" fmla="*/ 269 h 416"/>
              <a:gd name="T78" fmla="*/ 278 w 414"/>
              <a:gd name="T79" fmla="*/ 324 h 416"/>
              <a:gd name="T80" fmla="*/ 282 w 414"/>
              <a:gd name="T81" fmla="*/ 340 h 416"/>
              <a:gd name="T82" fmla="*/ 258 w 414"/>
              <a:gd name="T83" fmla="*/ 354 h 416"/>
              <a:gd name="T84" fmla="*/ 244 w 414"/>
              <a:gd name="T85" fmla="*/ 344 h 416"/>
              <a:gd name="T86" fmla="*/ 208 w 414"/>
              <a:gd name="T87" fmla="*/ 307 h 416"/>
              <a:gd name="T88" fmla="*/ 172 w 414"/>
              <a:gd name="T89" fmla="*/ 342 h 416"/>
              <a:gd name="T90" fmla="*/ 154 w 414"/>
              <a:gd name="T91" fmla="*/ 356 h 416"/>
              <a:gd name="T92" fmla="*/ 140 w 414"/>
              <a:gd name="T93" fmla="*/ 350 h 416"/>
              <a:gd name="T94" fmla="*/ 134 w 414"/>
              <a:gd name="T95" fmla="*/ 332 h 416"/>
              <a:gd name="T96" fmla="*/ 148 w 414"/>
              <a:gd name="T97" fmla="*/ 313 h 416"/>
              <a:gd name="T98" fmla="*/ 154 w 414"/>
              <a:gd name="T99" fmla="*/ 259 h 416"/>
              <a:gd name="T100" fmla="*/ 126 w 414"/>
              <a:gd name="T101" fmla="*/ 241 h 416"/>
              <a:gd name="T102" fmla="*/ 120 w 414"/>
              <a:gd name="T103" fmla="*/ 227 h 416"/>
              <a:gd name="T104" fmla="*/ 130 w 414"/>
              <a:gd name="T105" fmla="*/ 211 h 416"/>
              <a:gd name="T106" fmla="*/ 146 w 414"/>
              <a:gd name="T107" fmla="*/ 211 h 416"/>
              <a:gd name="T108" fmla="*/ 168 w 414"/>
              <a:gd name="T109" fmla="*/ 225 h 416"/>
              <a:gd name="T110" fmla="*/ 208 w 414"/>
              <a:gd name="T111" fmla="*/ 233 h 416"/>
              <a:gd name="T112" fmla="*/ 256 w 414"/>
              <a:gd name="T113" fmla="*/ 219 h 416"/>
              <a:gd name="T114" fmla="*/ 278 w 414"/>
              <a:gd name="T115" fmla="*/ 209 h 416"/>
              <a:gd name="T116" fmla="*/ 294 w 414"/>
              <a:gd name="T117" fmla="*/ 223 h 416"/>
              <a:gd name="T118" fmla="*/ 292 w 414"/>
              <a:gd name="T119" fmla="*/ 239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4" h="416">
                <a:moveTo>
                  <a:pt x="204" y="173"/>
                </a:moveTo>
                <a:lnTo>
                  <a:pt x="204" y="173"/>
                </a:lnTo>
                <a:lnTo>
                  <a:pt x="212" y="173"/>
                </a:lnTo>
                <a:lnTo>
                  <a:pt x="218" y="171"/>
                </a:lnTo>
                <a:lnTo>
                  <a:pt x="226" y="169"/>
                </a:lnTo>
                <a:lnTo>
                  <a:pt x="232" y="163"/>
                </a:lnTo>
                <a:lnTo>
                  <a:pt x="236" y="159"/>
                </a:lnTo>
                <a:lnTo>
                  <a:pt x="240" y="153"/>
                </a:lnTo>
                <a:lnTo>
                  <a:pt x="242" y="145"/>
                </a:lnTo>
                <a:lnTo>
                  <a:pt x="244" y="137"/>
                </a:lnTo>
                <a:lnTo>
                  <a:pt x="244" y="137"/>
                </a:lnTo>
                <a:lnTo>
                  <a:pt x="244" y="129"/>
                </a:lnTo>
                <a:lnTo>
                  <a:pt x="242" y="121"/>
                </a:lnTo>
                <a:lnTo>
                  <a:pt x="238" y="115"/>
                </a:lnTo>
                <a:lnTo>
                  <a:pt x="232" y="109"/>
                </a:lnTo>
                <a:lnTo>
                  <a:pt x="226" y="104"/>
                </a:lnTo>
                <a:lnTo>
                  <a:pt x="218" y="100"/>
                </a:lnTo>
                <a:lnTo>
                  <a:pt x="212" y="100"/>
                </a:lnTo>
                <a:lnTo>
                  <a:pt x="202" y="100"/>
                </a:lnTo>
                <a:lnTo>
                  <a:pt x="202" y="100"/>
                </a:lnTo>
                <a:lnTo>
                  <a:pt x="194" y="102"/>
                </a:lnTo>
                <a:lnTo>
                  <a:pt x="194" y="102"/>
                </a:lnTo>
                <a:lnTo>
                  <a:pt x="184" y="106"/>
                </a:lnTo>
                <a:lnTo>
                  <a:pt x="178" y="115"/>
                </a:lnTo>
                <a:lnTo>
                  <a:pt x="172" y="125"/>
                </a:lnTo>
                <a:lnTo>
                  <a:pt x="170" y="137"/>
                </a:lnTo>
                <a:lnTo>
                  <a:pt x="170" y="137"/>
                </a:lnTo>
                <a:lnTo>
                  <a:pt x="172" y="145"/>
                </a:lnTo>
                <a:lnTo>
                  <a:pt x="174" y="151"/>
                </a:lnTo>
                <a:lnTo>
                  <a:pt x="176" y="157"/>
                </a:lnTo>
                <a:lnTo>
                  <a:pt x="180" y="161"/>
                </a:lnTo>
                <a:lnTo>
                  <a:pt x="192" y="169"/>
                </a:lnTo>
                <a:lnTo>
                  <a:pt x="204" y="173"/>
                </a:lnTo>
                <a:lnTo>
                  <a:pt x="204" y="173"/>
                </a:lnTo>
                <a:close/>
                <a:moveTo>
                  <a:pt x="208" y="0"/>
                </a:moveTo>
                <a:lnTo>
                  <a:pt x="208" y="0"/>
                </a:lnTo>
                <a:lnTo>
                  <a:pt x="186" y="2"/>
                </a:lnTo>
                <a:lnTo>
                  <a:pt x="166" y="6"/>
                </a:lnTo>
                <a:lnTo>
                  <a:pt x="146" y="10"/>
                </a:lnTo>
                <a:lnTo>
                  <a:pt x="126" y="18"/>
                </a:lnTo>
                <a:lnTo>
                  <a:pt x="108" y="26"/>
                </a:lnTo>
                <a:lnTo>
                  <a:pt x="92" y="36"/>
                </a:lnTo>
                <a:lnTo>
                  <a:pt x="76" y="48"/>
                </a:lnTo>
                <a:lnTo>
                  <a:pt x="60" y="62"/>
                </a:lnTo>
                <a:lnTo>
                  <a:pt x="48" y="76"/>
                </a:lnTo>
                <a:lnTo>
                  <a:pt x="36" y="92"/>
                </a:lnTo>
                <a:lnTo>
                  <a:pt x="26" y="111"/>
                </a:lnTo>
                <a:lnTo>
                  <a:pt x="16" y="129"/>
                </a:lnTo>
                <a:lnTo>
                  <a:pt x="10" y="147"/>
                </a:lnTo>
                <a:lnTo>
                  <a:pt x="4" y="167"/>
                </a:lnTo>
                <a:lnTo>
                  <a:pt x="2" y="187"/>
                </a:lnTo>
                <a:lnTo>
                  <a:pt x="0" y="209"/>
                </a:lnTo>
                <a:lnTo>
                  <a:pt x="0" y="209"/>
                </a:lnTo>
                <a:lnTo>
                  <a:pt x="2" y="229"/>
                </a:lnTo>
                <a:lnTo>
                  <a:pt x="4" y="251"/>
                </a:lnTo>
                <a:lnTo>
                  <a:pt x="10" y="271"/>
                </a:lnTo>
                <a:lnTo>
                  <a:pt x="16" y="289"/>
                </a:lnTo>
                <a:lnTo>
                  <a:pt x="26" y="307"/>
                </a:lnTo>
                <a:lnTo>
                  <a:pt x="36" y="326"/>
                </a:lnTo>
                <a:lnTo>
                  <a:pt x="48" y="342"/>
                </a:lnTo>
                <a:lnTo>
                  <a:pt x="60" y="356"/>
                </a:lnTo>
                <a:lnTo>
                  <a:pt x="76" y="370"/>
                </a:lnTo>
                <a:lnTo>
                  <a:pt x="92" y="382"/>
                </a:lnTo>
                <a:lnTo>
                  <a:pt x="108" y="392"/>
                </a:lnTo>
                <a:lnTo>
                  <a:pt x="126" y="400"/>
                </a:lnTo>
                <a:lnTo>
                  <a:pt x="146" y="408"/>
                </a:lnTo>
                <a:lnTo>
                  <a:pt x="166" y="412"/>
                </a:lnTo>
                <a:lnTo>
                  <a:pt x="186" y="416"/>
                </a:lnTo>
                <a:lnTo>
                  <a:pt x="208" y="416"/>
                </a:lnTo>
                <a:lnTo>
                  <a:pt x="208" y="416"/>
                </a:lnTo>
                <a:lnTo>
                  <a:pt x="228" y="416"/>
                </a:lnTo>
                <a:lnTo>
                  <a:pt x="250" y="412"/>
                </a:lnTo>
                <a:lnTo>
                  <a:pt x="268" y="408"/>
                </a:lnTo>
                <a:lnTo>
                  <a:pt x="288" y="400"/>
                </a:lnTo>
                <a:lnTo>
                  <a:pt x="306" y="392"/>
                </a:lnTo>
                <a:lnTo>
                  <a:pt x="324" y="382"/>
                </a:lnTo>
                <a:lnTo>
                  <a:pt x="340" y="370"/>
                </a:lnTo>
                <a:lnTo>
                  <a:pt x="354" y="356"/>
                </a:lnTo>
                <a:lnTo>
                  <a:pt x="368" y="342"/>
                </a:lnTo>
                <a:lnTo>
                  <a:pt x="380" y="326"/>
                </a:lnTo>
                <a:lnTo>
                  <a:pt x="390" y="307"/>
                </a:lnTo>
                <a:lnTo>
                  <a:pt x="398" y="289"/>
                </a:lnTo>
                <a:lnTo>
                  <a:pt x="406" y="271"/>
                </a:lnTo>
                <a:lnTo>
                  <a:pt x="410" y="251"/>
                </a:lnTo>
                <a:lnTo>
                  <a:pt x="414" y="229"/>
                </a:lnTo>
                <a:lnTo>
                  <a:pt x="414" y="209"/>
                </a:lnTo>
                <a:lnTo>
                  <a:pt x="414" y="209"/>
                </a:lnTo>
                <a:lnTo>
                  <a:pt x="414" y="187"/>
                </a:lnTo>
                <a:lnTo>
                  <a:pt x="410" y="167"/>
                </a:lnTo>
                <a:lnTo>
                  <a:pt x="406" y="147"/>
                </a:lnTo>
                <a:lnTo>
                  <a:pt x="398" y="129"/>
                </a:lnTo>
                <a:lnTo>
                  <a:pt x="390" y="111"/>
                </a:lnTo>
                <a:lnTo>
                  <a:pt x="380" y="92"/>
                </a:lnTo>
                <a:lnTo>
                  <a:pt x="368" y="76"/>
                </a:lnTo>
                <a:lnTo>
                  <a:pt x="354" y="62"/>
                </a:lnTo>
                <a:lnTo>
                  <a:pt x="340" y="48"/>
                </a:lnTo>
                <a:lnTo>
                  <a:pt x="324" y="36"/>
                </a:lnTo>
                <a:lnTo>
                  <a:pt x="306" y="26"/>
                </a:lnTo>
                <a:lnTo>
                  <a:pt x="288" y="18"/>
                </a:lnTo>
                <a:lnTo>
                  <a:pt x="268" y="10"/>
                </a:lnTo>
                <a:lnTo>
                  <a:pt x="250" y="6"/>
                </a:lnTo>
                <a:lnTo>
                  <a:pt x="228" y="2"/>
                </a:lnTo>
                <a:lnTo>
                  <a:pt x="208" y="0"/>
                </a:lnTo>
                <a:lnTo>
                  <a:pt x="208" y="0"/>
                </a:lnTo>
                <a:close/>
                <a:moveTo>
                  <a:pt x="138" y="111"/>
                </a:moveTo>
                <a:lnTo>
                  <a:pt x="138" y="111"/>
                </a:lnTo>
                <a:lnTo>
                  <a:pt x="142" y="100"/>
                </a:lnTo>
                <a:lnTo>
                  <a:pt x="148" y="92"/>
                </a:lnTo>
                <a:lnTo>
                  <a:pt x="154" y="84"/>
                </a:lnTo>
                <a:lnTo>
                  <a:pt x="162" y="78"/>
                </a:lnTo>
                <a:lnTo>
                  <a:pt x="162" y="78"/>
                </a:lnTo>
                <a:lnTo>
                  <a:pt x="170" y="72"/>
                </a:lnTo>
                <a:lnTo>
                  <a:pt x="178" y="68"/>
                </a:lnTo>
                <a:lnTo>
                  <a:pt x="190" y="64"/>
                </a:lnTo>
                <a:lnTo>
                  <a:pt x="202" y="62"/>
                </a:lnTo>
                <a:lnTo>
                  <a:pt x="202" y="62"/>
                </a:lnTo>
                <a:lnTo>
                  <a:pt x="214" y="62"/>
                </a:lnTo>
                <a:lnTo>
                  <a:pt x="226" y="64"/>
                </a:lnTo>
                <a:lnTo>
                  <a:pt x="238" y="68"/>
                </a:lnTo>
                <a:lnTo>
                  <a:pt x="248" y="72"/>
                </a:lnTo>
                <a:lnTo>
                  <a:pt x="256" y="80"/>
                </a:lnTo>
                <a:lnTo>
                  <a:pt x="264" y="88"/>
                </a:lnTo>
                <a:lnTo>
                  <a:pt x="270" y="96"/>
                </a:lnTo>
                <a:lnTo>
                  <a:pt x="274" y="104"/>
                </a:lnTo>
                <a:lnTo>
                  <a:pt x="274" y="104"/>
                </a:lnTo>
                <a:lnTo>
                  <a:pt x="280" y="119"/>
                </a:lnTo>
                <a:lnTo>
                  <a:pt x="282" y="137"/>
                </a:lnTo>
                <a:lnTo>
                  <a:pt x="282" y="137"/>
                </a:lnTo>
                <a:lnTo>
                  <a:pt x="280" y="149"/>
                </a:lnTo>
                <a:lnTo>
                  <a:pt x="278" y="159"/>
                </a:lnTo>
                <a:lnTo>
                  <a:pt x="274" y="169"/>
                </a:lnTo>
                <a:lnTo>
                  <a:pt x="268" y="179"/>
                </a:lnTo>
                <a:lnTo>
                  <a:pt x="262" y="187"/>
                </a:lnTo>
                <a:lnTo>
                  <a:pt x="254" y="193"/>
                </a:lnTo>
                <a:lnTo>
                  <a:pt x="238" y="203"/>
                </a:lnTo>
                <a:lnTo>
                  <a:pt x="238" y="203"/>
                </a:lnTo>
                <a:lnTo>
                  <a:pt x="222" y="209"/>
                </a:lnTo>
                <a:lnTo>
                  <a:pt x="204" y="211"/>
                </a:lnTo>
                <a:lnTo>
                  <a:pt x="188" y="209"/>
                </a:lnTo>
                <a:lnTo>
                  <a:pt x="174" y="203"/>
                </a:lnTo>
                <a:lnTo>
                  <a:pt x="160" y="193"/>
                </a:lnTo>
                <a:lnTo>
                  <a:pt x="150" y="183"/>
                </a:lnTo>
                <a:lnTo>
                  <a:pt x="142" y="171"/>
                </a:lnTo>
                <a:lnTo>
                  <a:pt x="136" y="157"/>
                </a:lnTo>
                <a:lnTo>
                  <a:pt x="136" y="157"/>
                </a:lnTo>
                <a:lnTo>
                  <a:pt x="134" y="145"/>
                </a:lnTo>
                <a:lnTo>
                  <a:pt x="134" y="133"/>
                </a:lnTo>
                <a:lnTo>
                  <a:pt x="136" y="121"/>
                </a:lnTo>
                <a:lnTo>
                  <a:pt x="138" y="111"/>
                </a:lnTo>
                <a:lnTo>
                  <a:pt x="138" y="111"/>
                </a:lnTo>
                <a:close/>
                <a:moveTo>
                  <a:pt x="284" y="247"/>
                </a:moveTo>
                <a:lnTo>
                  <a:pt x="284" y="247"/>
                </a:lnTo>
                <a:lnTo>
                  <a:pt x="270" y="255"/>
                </a:lnTo>
                <a:lnTo>
                  <a:pt x="256" y="261"/>
                </a:lnTo>
                <a:lnTo>
                  <a:pt x="240" y="265"/>
                </a:lnTo>
                <a:lnTo>
                  <a:pt x="222" y="269"/>
                </a:lnTo>
                <a:lnTo>
                  <a:pt x="222" y="269"/>
                </a:lnTo>
                <a:lnTo>
                  <a:pt x="266" y="313"/>
                </a:lnTo>
                <a:lnTo>
                  <a:pt x="266" y="313"/>
                </a:lnTo>
                <a:lnTo>
                  <a:pt x="278" y="324"/>
                </a:lnTo>
                <a:lnTo>
                  <a:pt x="282" y="332"/>
                </a:lnTo>
                <a:lnTo>
                  <a:pt x="282" y="336"/>
                </a:lnTo>
                <a:lnTo>
                  <a:pt x="282" y="340"/>
                </a:lnTo>
                <a:lnTo>
                  <a:pt x="282" y="340"/>
                </a:lnTo>
                <a:lnTo>
                  <a:pt x="280" y="348"/>
                </a:lnTo>
                <a:lnTo>
                  <a:pt x="274" y="352"/>
                </a:lnTo>
                <a:lnTo>
                  <a:pt x="266" y="356"/>
                </a:lnTo>
                <a:lnTo>
                  <a:pt x="258" y="354"/>
                </a:lnTo>
                <a:lnTo>
                  <a:pt x="258" y="354"/>
                </a:lnTo>
                <a:lnTo>
                  <a:pt x="250" y="350"/>
                </a:lnTo>
                <a:lnTo>
                  <a:pt x="244" y="344"/>
                </a:lnTo>
                <a:lnTo>
                  <a:pt x="244" y="344"/>
                </a:lnTo>
                <a:lnTo>
                  <a:pt x="214" y="313"/>
                </a:lnTo>
                <a:lnTo>
                  <a:pt x="214" y="313"/>
                </a:lnTo>
                <a:lnTo>
                  <a:pt x="208" y="307"/>
                </a:lnTo>
                <a:lnTo>
                  <a:pt x="208" y="307"/>
                </a:lnTo>
                <a:lnTo>
                  <a:pt x="206" y="309"/>
                </a:lnTo>
                <a:lnTo>
                  <a:pt x="202" y="313"/>
                </a:lnTo>
                <a:lnTo>
                  <a:pt x="202" y="313"/>
                </a:lnTo>
                <a:lnTo>
                  <a:pt x="172" y="342"/>
                </a:lnTo>
                <a:lnTo>
                  <a:pt x="172" y="342"/>
                </a:lnTo>
                <a:lnTo>
                  <a:pt x="166" y="348"/>
                </a:lnTo>
                <a:lnTo>
                  <a:pt x="160" y="354"/>
                </a:lnTo>
                <a:lnTo>
                  <a:pt x="154" y="356"/>
                </a:lnTo>
                <a:lnTo>
                  <a:pt x="148" y="356"/>
                </a:lnTo>
                <a:lnTo>
                  <a:pt x="144" y="354"/>
                </a:lnTo>
                <a:lnTo>
                  <a:pt x="144" y="354"/>
                </a:lnTo>
                <a:lnTo>
                  <a:pt x="140" y="350"/>
                </a:lnTo>
                <a:lnTo>
                  <a:pt x="136" y="346"/>
                </a:lnTo>
                <a:lnTo>
                  <a:pt x="134" y="340"/>
                </a:lnTo>
                <a:lnTo>
                  <a:pt x="134" y="332"/>
                </a:lnTo>
                <a:lnTo>
                  <a:pt x="134" y="332"/>
                </a:lnTo>
                <a:lnTo>
                  <a:pt x="136" y="328"/>
                </a:lnTo>
                <a:lnTo>
                  <a:pt x="140" y="321"/>
                </a:lnTo>
                <a:lnTo>
                  <a:pt x="148" y="313"/>
                </a:lnTo>
                <a:lnTo>
                  <a:pt x="148" y="313"/>
                </a:lnTo>
                <a:lnTo>
                  <a:pt x="194" y="269"/>
                </a:lnTo>
                <a:lnTo>
                  <a:pt x="194" y="269"/>
                </a:lnTo>
                <a:lnTo>
                  <a:pt x="172" y="265"/>
                </a:lnTo>
                <a:lnTo>
                  <a:pt x="154" y="259"/>
                </a:lnTo>
                <a:lnTo>
                  <a:pt x="154" y="259"/>
                </a:lnTo>
                <a:lnTo>
                  <a:pt x="138" y="251"/>
                </a:lnTo>
                <a:lnTo>
                  <a:pt x="126" y="241"/>
                </a:lnTo>
                <a:lnTo>
                  <a:pt x="126" y="241"/>
                </a:lnTo>
                <a:lnTo>
                  <a:pt x="122" y="237"/>
                </a:lnTo>
                <a:lnTo>
                  <a:pt x="120" y="233"/>
                </a:lnTo>
                <a:lnTo>
                  <a:pt x="120" y="233"/>
                </a:lnTo>
                <a:lnTo>
                  <a:pt x="120" y="227"/>
                </a:lnTo>
                <a:lnTo>
                  <a:pt x="120" y="223"/>
                </a:lnTo>
                <a:lnTo>
                  <a:pt x="122" y="217"/>
                </a:lnTo>
                <a:lnTo>
                  <a:pt x="126" y="215"/>
                </a:lnTo>
                <a:lnTo>
                  <a:pt x="130" y="211"/>
                </a:lnTo>
                <a:lnTo>
                  <a:pt x="136" y="211"/>
                </a:lnTo>
                <a:lnTo>
                  <a:pt x="140" y="211"/>
                </a:lnTo>
                <a:lnTo>
                  <a:pt x="146" y="211"/>
                </a:lnTo>
                <a:lnTo>
                  <a:pt x="146" y="211"/>
                </a:lnTo>
                <a:lnTo>
                  <a:pt x="154" y="215"/>
                </a:lnTo>
                <a:lnTo>
                  <a:pt x="160" y="219"/>
                </a:lnTo>
                <a:lnTo>
                  <a:pt x="160" y="219"/>
                </a:lnTo>
                <a:lnTo>
                  <a:pt x="168" y="225"/>
                </a:lnTo>
                <a:lnTo>
                  <a:pt x="180" y="229"/>
                </a:lnTo>
                <a:lnTo>
                  <a:pt x="194" y="231"/>
                </a:lnTo>
                <a:lnTo>
                  <a:pt x="208" y="233"/>
                </a:lnTo>
                <a:lnTo>
                  <a:pt x="208" y="233"/>
                </a:lnTo>
                <a:lnTo>
                  <a:pt x="222" y="231"/>
                </a:lnTo>
                <a:lnTo>
                  <a:pt x="234" y="229"/>
                </a:lnTo>
                <a:lnTo>
                  <a:pt x="246" y="225"/>
                </a:lnTo>
                <a:lnTo>
                  <a:pt x="256" y="219"/>
                </a:lnTo>
                <a:lnTo>
                  <a:pt x="256" y="219"/>
                </a:lnTo>
                <a:lnTo>
                  <a:pt x="266" y="213"/>
                </a:lnTo>
                <a:lnTo>
                  <a:pt x="272" y="211"/>
                </a:lnTo>
                <a:lnTo>
                  <a:pt x="278" y="209"/>
                </a:lnTo>
                <a:lnTo>
                  <a:pt x="278" y="209"/>
                </a:lnTo>
                <a:lnTo>
                  <a:pt x="284" y="211"/>
                </a:lnTo>
                <a:lnTo>
                  <a:pt x="290" y="215"/>
                </a:lnTo>
                <a:lnTo>
                  <a:pt x="294" y="223"/>
                </a:lnTo>
                <a:lnTo>
                  <a:pt x="296" y="229"/>
                </a:lnTo>
                <a:lnTo>
                  <a:pt x="296" y="229"/>
                </a:lnTo>
                <a:lnTo>
                  <a:pt x="294" y="235"/>
                </a:lnTo>
                <a:lnTo>
                  <a:pt x="292" y="239"/>
                </a:lnTo>
                <a:lnTo>
                  <a:pt x="284" y="247"/>
                </a:lnTo>
                <a:lnTo>
                  <a:pt x="284" y="247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4" name="Freeform 111"/>
          <p:cNvSpPr>
            <a:spLocks noEditPoints="1"/>
          </p:cNvSpPr>
          <p:nvPr/>
        </p:nvSpPr>
        <p:spPr bwMode="auto">
          <a:xfrm>
            <a:off x="5625164" y="637449"/>
            <a:ext cx="168236" cy="169861"/>
          </a:xfrm>
          <a:custGeom>
            <a:avLst/>
            <a:gdLst>
              <a:gd name="T0" fmla="*/ 94 w 414"/>
              <a:gd name="T1" fmla="*/ 207 h 418"/>
              <a:gd name="T2" fmla="*/ 80 w 414"/>
              <a:gd name="T3" fmla="*/ 215 h 418"/>
              <a:gd name="T4" fmla="*/ 78 w 414"/>
              <a:gd name="T5" fmla="*/ 223 h 418"/>
              <a:gd name="T6" fmla="*/ 100 w 414"/>
              <a:gd name="T7" fmla="*/ 231 h 418"/>
              <a:gd name="T8" fmla="*/ 132 w 414"/>
              <a:gd name="T9" fmla="*/ 239 h 418"/>
              <a:gd name="T10" fmla="*/ 154 w 414"/>
              <a:gd name="T11" fmla="*/ 231 h 418"/>
              <a:gd name="T12" fmla="*/ 242 w 414"/>
              <a:gd name="T13" fmla="*/ 173 h 418"/>
              <a:gd name="T14" fmla="*/ 246 w 414"/>
              <a:gd name="T15" fmla="*/ 173 h 418"/>
              <a:gd name="T16" fmla="*/ 248 w 414"/>
              <a:gd name="T17" fmla="*/ 177 h 418"/>
              <a:gd name="T18" fmla="*/ 200 w 414"/>
              <a:gd name="T19" fmla="*/ 225 h 418"/>
              <a:gd name="T20" fmla="*/ 186 w 414"/>
              <a:gd name="T21" fmla="*/ 239 h 418"/>
              <a:gd name="T22" fmla="*/ 176 w 414"/>
              <a:gd name="T23" fmla="*/ 251 h 418"/>
              <a:gd name="T24" fmla="*/ 186 w 414"/>
              <a:gd name="T25" fmla="*/ 267 h 418"/>
              <a:gd name="T26" fmla="*/ 208 w 414"/>
              <a:gd name="T27" fmla="*/ 281 h 418"/>
              <a:gd name="T28" fmla="*/ 240 w 414"/>
              <a:gd name="T29" fmla="*/ 303 h 418"/>
              <a:gd name="T30" fmla="*/ 258 w 414"/>
              <a:gd name="T31" fmla="*/ 313 h 418"/>
              <a:gd name="T32" fmla="*/ 270 w 414"/>
              <a:gd name="T33" fmla="*/ 311 h 418"/>
              <a:gd name="T34" fmla="*/ 280 w 414"/>
              <a:gd name="T35" fmla="*/ 291 h 418"/>
              <a:gd name="T36" fmla="*/ 302 w 414"/>
              <a:gd name="T37" fmla="*/ 143 h 418"/>
              <a:gd name="T38" fmla="*/ 302 w 414"/>
              <a:gd name="T39" fmla="*/ 135 h 418"/>
              <a:gd name="T40" fmla="*/ 300 w 414"/>
              <a:gd name="T41" fmla="*/ 129 h 418"/>
              <a:gd name="T42" fmla="*/ 292 w 414"/>
              <a:gd name="T43" fmla="*/ 127 h 418"/>
              <a:gd name="T44" fmla="*/ 214 w 414"/>
              <a:gd name="T45" fmla="*/ 155 h 418"/>
              <a:gd name="T46" fmla="*/ 412 w 414"/>
              <a:gd name="T47" fmla="*/ 231 h 418"/>
              <a:gd name="T48" fmla="*/ 398 w 414"/>
              <a:gd name="T49" fmla="*/ 289 h 418"/>
              <a:gd name="T50" fmla="*/ 366 w 414"/>
              <a:gd name="T51" fmla="*/ 342 h 418"/>
              <a:gd name="T52" fmla="*/ 322 w 414"/>
              <a:gd name="T53" fmla="*/ 382 h 418"/>
              <a:gd name="T54" fmla="*/ 268 w 414"/>
              <a:gd name="T55" fmla="*/ 408 h 418"/>
              <a:gd name="T56" fmla="*/ 206 w 414"/>
              <a:gd name="T57" fmla="*/ 418 h 418"/>
              <a:gd name="T58" fmla="*/ 164 w 414"/>
              <a:gd name="T59" fmla="*/ 414 h 418"/>
              <a:gd name="T60" fmla="*/ 108 w 414"/>
              <a:gd name="T61" fmla="*/ 392 h 418"/>
              <a:gd name="T62" fmla="*/ 60 w 414"/>
              <a:gd name="T63" fmla="*/ 356 h 418"/>
              <a:gd name="T64" fmla="*/ 24 w 414"/>
              <a:gd name="T65" fmla="*/ 307 h 418"/>
              <a:gd name="T66" fmla="*/ 4 w 414"/>
              <a:gd name="T67" fmla="*/ 251 h 418"/>
              <a:gd name="T68" fmla="*/ 0 w 414"/>
              <a:gd name="T69" fmla="*/ 209 h 418"/>
              <a:gd name="T70" fmla="*/ 8 w 414"/>
              <a:gd name="T71" fmla="*/ 147 h 418"/>
              <a:gd name="T72" fmla="*/ 34 w 414"/>
              <a:gd name="T73" fmla="*/ 92 h 418"/>
              <a:gd name="T74" fmla="*/ 74 w 414"/>
              <a:gd name="T75" fmla="*/ 48 h 418"/>
              <a:gd name="T76" fmla="*/ 126 w 414"/>
              <a:gd name="T77" fmla="*/ 18 h 418"/>
              <a:gd name="T78" fmla="*/ 186 w 414"/>
              <a:gd name="T79" fmla="*/ 2 h 418"/>
              <a:gd name="T80" fmla="*/ 228 w 414"/>
              <a:gd name="T81" fmla="*/ 2 h 418"/>
              <a:gd name="T82" fmla="*/ 288 w 414"/>
              <a:gd name="T83" fmla="*/ 18 h 418"/>
              <a:gd name="T84" fmla="*/ 338 w 414"/>
              <a:gd name="T85" fmla="*/ 48 h 418"/>
              <a:gd name="T86" fmla="*/ 378 w 414"/>
              <a:gd name="T87" fmla="*/ 92 h 418"/>
              <a:gd name="T88" fmla="*/ 404 w 414"/>
              <a:gd name="T89" fmla="*/ 147 h 418"/>
              <a:gd name="T90" fmla="*/ 414 w 414"/>
              <a:gd name="T91" fmla="*/ 209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14" h="418">
                <a:moveTo>
                  <a:pt x="214" y="155"/>
                </a:moveTo>
                <a:lnTo>
                  <a:pt x="214" y="155"/>
                </a:lnTo>
                <a:lnTo>
                  <a:pt x="94" y="207"/>
                </a:lnTo>
                <a:lnTo>
                  <a:pt x="94" y="207"/>
                </a:lnTo>
                <a:lnTo>
                  <a:pt x="82" y="213"/>
                </a:lnTo>
                <a:lnTo>
                  <a:pt x="80" y="215"/>
                </a:lnTo>
                <a:lnTo>
                  <a:pt x="78" y="219"/>
                </a:lnTo>
                <a:lnTo>
                  <a:pt x="78" y="219"/>
                </a:lnTo>
                <a:lnTo>
                  <a:pt x="78" y="223"/>
                </a:lnTo>
                <a:lnTo>
                  <a:pt x="82" y="225"/>
                </a:lnTo>
                <a:lnTo>
                  <a:pt x="96" y="231"/>
                </a:lnTo>
                <a:lnTo>
                  <a:pt x="100" y="231"/>
                </a:lnTo>
                <a:lnTo>
                  <a:pt x="100" y="231"/>
                </a:lnTo>
                <a:lnTo>
                  <a:pt x="118" y="237"/>
                </a:lnTo>
                <a:lnTo>
                  <a:pt x="132" y="239"/>
                </a:lnTo>
                <a:lnTo>
                  <a:pt x="132" y="239"/>
                </a:lnTo>
                <a:lnTo>
                  <a:pt x="144" y="237"/>
                </a:lnTo>
                <a:lnTo>
                  <a:pt x="154" y="231"/>
                </a:lnTo>
                <a:lnTo>
                  <a:pt x="154" y="231"/>
                </a:lnTo>
                <a:lnTo>
                  <a:pt x="242" y="173"/>
                </a:lnTo>
                <a:lnTo>
                  <a:pt x="242" y="173"/>
                </a:lnTo>
                <a:lnTo>
                  <a:pt x="244" y="173"/>
                </a:lnTo>
                <a:lnTo>
                  <a:pt x="246" y="173"/>
                </a:lnTo>
                <a:lnTo>
                  <a:pt x="246" y="173"/>
                </a:lnTo>
                <a:lnTo>
                  <a:pt x="248" y="177"/>
                </a:lnTo>
                <a:lnTo>
                  <a:pt x="248" y="177"/>
                </a:lnTo>
                <a:lnTo>
                  <a:pt x="248" y="177"/>
                </a:lnTo>
                <a:lnTo>
                  <a:pt x="230" y="197"/>
                </a:lnTo>
                <a:lnTo>
                  <a:pt x="200" y="225"/>
                </a:lnTo>
                <a:lnTo>
                  <a:pt x="200" y="225"/>
                </a:lnTo>
                <a:lnTo>
                  <a:pt x="190" y="233"/>
                </a:lnTo>
                <a:lnTo>
                  <a:pt x="190" y="233"/>
                </a:lnTo>
                <a:lnTo>
                  <a:pt x="186" y="239"/>
                </a:lnTo>
                <a:lnTo>
                  <a:pt x="186" y="239"/>
                </a:lnTo>
                <a:lnTo>
                  <a:pt x="180" y="245"/>
                </a:lnTo>
                <a:lnTo>
                  <a:pt x="176" y="251"/>
                </a:lnTo>
                <a:lnTo>
                  <a:pt x="176" y="255"/>
                </a:lnTo>
                <a:lnTo>
                  <a:pt x="178" y="259"/>
                </a:lnTo>
                <a:lnTo>
                  <a:pt x="186" y="267"/>
                </a:lnTo>
                <a:lnTo>
                  <a:pt x="186" y="267"/>
                </a:lnTo>
                <a:lnTo>
                  <a:pt x="208" y="281"/>
                </a:lnTo>
                <a:lnTo>
                  <a:pt x="208" y="281"/>
                </a:lnTo>
                <a:lnTo>
                  <a:pt x="232" y="297"/>
                </a:lnTo>
                <a:lnTo>
                  <a:pt x="232" y="297"/>
                </a:lnTo>
                <a:lnTo>
                  <a:pt x="240" y="303"/>
                </a:lnTo>
                <a:lnTo>
                  <a:pt x="240" y="303"/>
                </a:lnTo>
                <a:lnTo>
                  <a:pt x="252" y="311"/>
                </a:lnTo>
                <a:lnTo>
                  <a:pt x="258" y="313"/>
                </a:lnTo>
                <a:lnTo>
                  <a:pt x="264" y="313"/>
                </a:lnTo>
                <a:lnTo>
                  <a:pt x="264" y="313"/>
                </a:lnTo>
                <a:lnTo>
                  <a:pt x="270" y="311"/>
                </a:lnTo>
                <a:lnTo>
                  <a:pt x="274" y="309"/>
                </a:lnTo>
                <a:lnTo>
                  <a:pt x="276" y="301"/>
                </a:lnTo>
                <a:lnTo>
                  <a:pt x="280" y="291"/>
                </a:lnTo>
                <a:lnTo>
                  <a:pt x="280" y="291"/>
                </a:lnTo>
                <a:lnTo>
                  <a:pt x="292" y="215"/>
                </a:lnTo>
                <a:lnTo>
                  <a:pt x="302" y="143"/>
                </a:lnTo>
                <a:lnTo>
                  <a:pt x="302" y="143"/>
                </a:lnTo>
                <a:lnTo>
                  <a:pt x="302" y="135"/>
                </a:lnTo>
                <a:lnTo>
                  <a:pt x="302" y="135"/>
                </a:lnTo>
                <a:lnTo>
                  <a:pt x="302" y="131"/>
                </a:lnTo>
                <a:lnTo>
                  <a:pt x="300" y="129"/>
                </a:lnTo>
                <a:lnTo>
                  <a:pt x="300" y="129"/>
                </a:lnTo>
                <a:lnTo>
                  <a:pt x="296" y="127"/>
                </a:lnTo>
                <a:lnTo>
                  <a:pt x="292" y="127"/>
                </a:lnTo>
                <a:lnTo>
                  <a:pt x="292" y="127"/>
                </a:lnTo>
                <a:lnTo>
                  <a:pt x="284" y="127"/>
                </a:lnTo>
                <a:lnTo>
                  <a:pt x="272" y="131"/>
                </a:lnTo>
                <a:lnTo>
                  <a:pt x="214" y="155"/>
                </a:lnTo>
                <a:close/>
                <a:moveTo>
                  <a:pt x="414" y="209"/>
                </a:moveTo>
                <a:lnTo>
                  <a:pt x="414" y="209"/>
                </a:lnTo>
                <a:lnTo>
                  <a:pt x="412" y="231"/>
                </a:lnTo>
                <a:lnTo>
                  <a:pt x="410" y="251"/>
                </a:lnTo>
                <a:lnTo>
                  <a:pt x="404" y="271"/>
                </a:lnTo>
                <a:lnTo>
                  <a:pt x="398" y="289"/>
                </a:lnTo>
                <a:lnTo>
                  <a:pt x="388" y="307"/>
                </a:lnTo>
                <a:lnTo>
                  <a:pt x="378" y="326"/>
                </a:lnTo>
                <a:lnTo>
                  <a:pt x="366" y="342"/>
                </a:lnTo>
                <a:lnTo>
                  <a:pt x="354" y="356"/>
                </a:lnTo>
                <a:lnTo>
                  <a:pt x="338" y="370"/>
                </a:lnTo>
                <a:lnTo>
                  <a:pt x="322" y="382"/>
                </a:lnTo>
                <a:lnTo>
                  <a:pt x="306" y="392"/>
                </a:lnTo>
                <a:lnTo>
                  <a:pt x="288" y="402"/>
                </a:lnTo>
                <a:lnTo>
                  <a:pt x="268" y="408"/>
                </a:lnTo>
                <a:lnTo>
                  <a:pt x="248" y="414"/>
                </a:lnTo>
                <a:lnTo>
                  <a:pt x="228" y="416"/>
                </a:lnTo>
                <a:lnTo>
                  <a:pt x="206" y="418"/>
                </a:lnTo>
                <a:lnTo>
                  <a:pt x="206" y="418"/>
                </a:lnTo>
                <a:lnTo>
                  <a:pt x="186" y="416"/>
                </a:lnTo>
                <a:lnTo>
                  <a:pt x="164" y="414"/>
                </a:lnTo>
                <a:lnTo>
                  <a:pt x="144" y="408"/>
                </a:lnTo>
                <a:lnTo>
                  <a:pt x="126" y="402"/>
                </a:lnTo>
                <a:lnTo>
                  <a:pt x="108" y="392"/>
                </a:lnTo>
                <a:lnTo>
                  <a:pt x="90" y="382"/>
                </a:lnTo>
                <a:lnTo>
                  <a:pt x="74" y="370"/>
                </a:lnTo>
                <a:lnTo>
                  <a:pt x="60" y="356"/>
                </a:lnTo>
                <a:lnTo>
                  <a:pt x="46" y="342"/>
                </a:lnTo>
                <a:lnTo>
                  <a:pt x="34" y="326"/>
                </a:lnTo>
                <a:lnTo>
                  <a:pt x="24" y="307"/>
                </a:lnTo>
                <a:lnTo>
                  <a:pt x="16" y="289"/>
                </a:lnTo>
                <a:lnTo>
                  <a:pt x="8" y="271"/>
                </a:lnTo>
                <a:lnTo>
                  <a:pt x="4" y="251"/>
                </a:lnTo>
                <a:lnTo>
                  <a:pt x="0" y="231"/>
                </a:lnTo>
                <a:lnTo>
                  <a:pt x="0" y="209"/>
                </a:lnTo>
                <a:lnTo>
                  <a:pt x="0" y="209"/>
                </a:lnTo>
                <a:lnTo>
                  <a:pt x="0" y="187"/>
                </a:lnTo>
                <a:lnTo>
                  <a:pt x="4" y="167"/>
                </a:lnTo>
                <a:lnTo>
                  <a:pt x="8" y="147"/>
                </a:lnTo>
                <a:lnTo>
                  <a:pt x="16" y="129"/>
                </a:lnTo>
                <a:lnTo>
                  <a:pt x="24" y="111"/>
                </a:lnTo>
                <a:lnTo>
                  <a:pt x="34" y="92"/>
                </a:lnTo>
                <a:lnTo>
                  <a:pt x="46" y="76"/>
                </a:lnTo>
                <a:lnTo>
                  <a:pt x="60" y="62"/>
                </a:lnTo>
                <a:lnTo>
                  <a:pt x="74" y="48"/>
                </a:lnTo>
                <a:lnTo>
                  <a:pt x="90" y="36"/>
                </a:lnTo>
                <a:lnTo>
                  <a:pt x="108" y="26"/>
                </a:lnTo>
                <a:lnTo>
                  <a:pt x="126" y="18"/>
                </a:lnTo>
                <a:lnTo>
                  <a:pt x="144" y="10"/>
                </a:lnTo>
                <a:lnTo>
                  <a:pt x="164" y="6"/>
                </a:lnTo>
                <a:lnTo>
                  <a:pt x="186" y="2"/>
                </a:lnTo>
                <a:lnTo>
                  <a:pt x="206" y="0"/>
                </a:lnTo>
                <a:lnTo>
                  <a:pt x="206" y="0"/>
                </a:lnTo>
                <a:lnTo>
                  <a:pt x="228" y="2"/>
                </a:lnTo>
                <a:lnTo>
                  <a:pt x="248" y="6"/>
                </a:lnTo>
                <a:lnTo>
                  <a:pt x="268" y="10"/>
                </a:lnTo>
                <a:lnTo>
                  <a:pt x="288" y="18"/>
                </a:lnTo>
                <a:lnTo>
                  <a:pt x="306" y="26"/>
                </a:lnTo>
                <a:lnTo>
                  <a:pt x="322" y="36"/>
                </a:lnTo>
                <a:lnTo>
                  <a:pt x="338" y="48"/>
                </a:lnTo>
                <a:lnTo>
                  <a:pt x="354" y="62"/>
                </a:lnTo>
                <a:lnTo>
                  <a:pt x="366" y="76"/>
                </a:lnTo>
                <a:lnTo>
                  <a:pt x="378" y="92"/>
                </a:lnTo>
                <a:lnTo>
                  <a:pt x="388" y="111"/>
                </a:lnTo>
                <a:lnTo>
                  <a:pt x="398" y="129"/>
                </a:lnTo>
                <a:lnTo>
                  <a:pt x="404" y="147"/>
                </a:lnTo>
                <a:lnTo>
                  <a:pt x="410" y="167"/>
                </a:lnTo>
                <a:lnTo>
                  <a:pt x="412" y="187"/>
                </a:lnTo>
                <a:lnTo>
                  <a:pt x="414" y="209"/>
                </a:lnTo>
                <a:close/>
              </a:path>
            </a:pathLst>
          </a:custGeom>
          <a:solidFill>
            <a:srgbClr val="009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5" name="Freeform 113"/>
          <p:cNvSpPr>
            <a:spLocks/>
          </p:cNvSpPr>
          <p:nvPr/>
        </p:nvSpPr>
        <p:spPr bwMode="auto">
          <a:xfrm>
            <a:off x="6243188" y="1555409"/>
            <a:ext cx="205971" cy="207961"/>
          </a:xfrm>
          <a:custGeom>
            <a:avLst/>
            <a:gdLst>
              <a:gd name="T0" fmla="*/ 414 w 414"/>
              <a:gd name="T1" fmla="*/ 209 h 418"/>
              <a:gd name="T2" fmla="*/ 410 w 414"/>
              <a:gd name="T3" fmla="*/ 251 h 418"/>
              <a:gd name="T4" fmla="*/ 398 w 414"/>
              <a:gd name="T5" fmla="*/ 289 h 418"/>
              <a:gd name="T6" fmla="*/ 378 w 414"/>
              <a:gd name="T7" fmla="*/ 326 h 418"/>
              <a:gd name="T8" fmla="*/ 354 w 414"/>
              <a:gd name="T9" fmla="*/ 356 h 418"/>
              <a:gd name="T10" fmla="*/ 322 w 414"/>
              <a:gd name="T11" fmla="*/ 382 h 418"/>
              <a:gd name="T12" fmla="*/ 288 w 414"/>
              <a:gd name="T13" fmla="*/ 402 h 418"/>
              <a:gd name="T14" fmla="*/ 248 w 414"/>
              <a:gd name="T15" fmla="*/ 414 h 418"/>
              <a:gd name="T16" fmla="*/ 206 w 414"/>
              <a:gd name="T17" fmla="*/ 418 h 418"/>
              <a:gd name="T18" fmla="*/ 186 w 414"/>
              <a:gd name="T19" fmla="*/ 416 h 418"/>
              <a:gd name="T20" fmla="*/ 144 w 414"/>
              <a:gd name="T21" fmla="*/ 408 h 418"/>
              <a:gd name="T22" fmla="*/ 108 w 414"/>
              <a:gd name="T23" fmla="*/ 392 h 418"/>
              <a:gd name="T24" fmla="*/ 74 w 414"/>
              <a:gd name="T25" fmla="*/ 370 h 418"/>
              <a:gd name="T26" fmla="*/ 46 w 414"/>
              <a:gd name="T27" fmla="*/ 342 h 418"/>
              <a:gd name="T28" fmla="*/ 24 w 414"/>
              <a:gd name="T29" fmla="*/ 307 h 418"/>
              <a:gd name="T30" fmla="*/ 8 w 414"/>
              <a:gd name="T31" fmla="*/ 271 h 418"/>
              <a:gd name="T32" fmla="*/ 0 w 414"/>
              <a:gd name="T33" fmla="*/ 231 h 418"/>
              <a:gd name="T34" fmla="*/ 0 w 414"/>
              <a:gd name="T35" fmla="*/ 209 h 418"/>
              <a:gd name="T36" fmla="*/ 4 w 414"/>
              <a:gd name="T37" fmla="*/ 167 h 418"/>
              <a:gd name="T38" fmla="*/ 16 w 414"/>
              <a:gd name="T39" fmla="*/ 129 h 418"/>
              <a:gd name="T40" fmla="*/ 34 w 414"/>
              <a:gd name="T41" fmla="*/ 92 h 418"/>
              <a:gd name="T42" fmla="*/ 60 w 414"/>
              <a:gd name="T43" fmla="*/ 62 h 418"/>
              <a:gd name="T44" fmla="*/ 90 w 414"/>
              <a:gd name="T45" fmla="*/ 36 h 418"/>
              <a:gd name="T46" fmla="*/ 126 w 414"/>
              <a:gd name="T47" fmla="*/ 18 h 418"/>
              <a:gd name="T48" fmla="*/ 164 w 414"/>
              <a:gd name="T49" fmla="*/ 6 h 418"/>
              <a:gd name="T50" fmla="*/ 206 w 414"/>
              <a:gd name="T51" fmla="*/ 0 h 418"/>
              <a:gd name="T52" fmla="*/ 228 w 414"/>
              <a:gd name="T53" fmla="*/ 2 h 418"/>
              <a:gd name="T54" fmla="*/ 268 w 414"/>
              <a:gd name="T55" fmla="*/ 10 h 418"/>
              <a:gd name="T56" fmla="*/ 306 w 414"/>
              <a:gd name="T57" fmla="*/ 26 h 418"/>
              <a:gd name="T58" fmla="*/ 338 w 414"/>
              <a:gd name="T59" fmla="*/ 48 h 418"/>
              <a:gd name="T60" fmla="*/ 366 w 414"/>
              <a:gd name="T61" fmla="*/ 76 h 418"/>
              <a:gd name="T62" fmla="*/ 388 w 414"/>
              <a:gd name="T63" fmla="*/ 111 h 418"/>
              <a:gd name="T64" fmla="*/ 404 w 414"/>
              <a:gd name="T65" fmla="*/ 147 h 418"/>
              <a:gd name="T66" fmla="*/ 412 w 414"/>
              <a:gd name="T67" fmla="*/ 18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4" h="418">
                <a:moveTo>
                  <a:pt x="414" y="209"/>
                </a:moveTo>
                <a:lnTo>
                  <a:pt x="414" y="209"/>
                </a:lnTo>
                <a:lnTo>
                  <a:pt x="412" y="231"/>
                </a:lnTo>
                <a:lnTo>
                  <a:pt x="410" y="251"/>
                </a:lnTo>
                <a:lnTo>
                  <a:pt x="404" y="271"/>
                </a:lnTo>
                <a:lnTo>
                  <a:pt x="398" y="289"/>
                </a:lnTo>
                <a:lnTo>
                  <a:pt x="388" y="307"/>
                </a:lnTo>
                <a:lnTo>
                  <a:pt x="378" y="326"/>
                </a:lnTo>
                <a:lnTo>
                  <a:pt x="366" y="342"/>
                </a:lnTo>
                <a:lnTo>
                  <a:pt x="354" y="356"/>
                </a:lnTo>
                <a:lnTo>
                  <a:pt x="338" y="370"/>
                </a:lnTo>
                <a:lnTo>
                  <a:pt x="322" y="382"/>
                </a:lnTo>
                <a:lnTo>
                  <a:pt x="306" y="392"/>
                </a:lnTo>
                <a:lnTo>
                  <a:pt x="288" y="402"/>
                </a:lnTo>
                <a:lnTo>
                  <a:pt x="268" y="408"/>
                </a:lnTo>
                <a:lnTo>
                  <a:pt x="248" y="414"/>
                </a:lnTo>
                <a:lnTo>
                  <a:pt x="228" y="416"/>
                </a:lnTo>
                <a:lnTo>
                  <a:pt x="206" y="418"/>
                </a:lnTo>
                <a:lnTo>
                  <a:pt x="206" y="418"/>
                </a:lnTo>
                <a:lnTo>
                  <a:pt x="186" y="416"/>
                </a:lnTo>
                <a:lnTo>
                  <a:pt x="164" y="414"/>
                </a:lnTo>
                <a:lnTo>
                  <a:pt x="144" y="408"/>
                </a:lnTo>
                <a:lnTo>
                  <a:pt x="126" y="402"/>
                </a:lnTo>
                <a:lnTo>
                  <a:pt x="108" y="392"/>
                </a:lnTo>
                <a:lnTo>
                  <a:pt x="90" y="382"/>
                </a:lnTo>
                <a:lnTo>
                  <a:pt x="74" y="370"/>
                </a:lnTo>
                <a:lnTo>
                  <a:pt x="60" y="356"/>
                </a:lnTo>
                <a:lnTo>
                  <a:pt x="46" y="342"/>
                </a:lnTo>
                <a:lnTo>
                  <a:pt x="34" y="326"/>
                </a:lnTo>
                <a:lnTo>
                  <a:pt x="24" y="307"/>
                </a:lnTo>
                <a:lnTo>
                  <a:pt x="16" y="289"/>
                </a:lnTo>
                <a:lnTo>
                  <a:pt x="8" y="271"/>
                </a:lnTo>
                <a:lnTo>
                  <a:pt x="4" y="251"/>
                </a:lnTo>
                <a:lnTo>
                  <a:pt x="0" y="231"/>
                </a:lnTo>
                <a:lnTo>
                  <a:pt x="0" y="209"/>
                </a:lnTo>
                <a:lnTo>
                  <a:pt x="0" y="209"/>
                </a:lnTo>
                <a:lnTo>
                  <a:pt x="0" y="187"/>
                </a:lnTo>
                <a:lnTo>
                  <a:pt x="4" y="167"/>
                </a:lnTo>
                <a:lnTo>
                  <a:pt x="8" y="147"/>
                </a:lnTo>
                <a:lnTo>
                  <a:pt x="16" y="129"/>
                </a:lnTo>
                <a:lnTo>
                  <a:pt x="24" y="111"/>
                </a:lnTo>
                <a:lnTo>
                  <a:pt x="34" y="92"/>
                </a:lnTo>
                <a:lnTo>
                  <a:pt x="46" y="76"/>
                </a:lnTo>
                <a:lnTo>
                  <a:pt x="60" y="62"/>
                </a:lnTo>
                <a:lnTo>
                  <a:pt x="74" y="48"/>
                </a:lnTo>
                <a:lnTo>
                  <a:pt x="90" y="36"/>
                </a:lnTo>
                <a:lnTo>
                  <a:pt x="108" y="26"/>
                </a:lnTo>
                <a:lnTo>
                  <a:pt x="126" y="18"/>
                </a:lnTo>
                <a:lnTo>
                  <a:pt x="144" y="10"/>
                </a:lnTo>
                <a:lnTo>
                  <a:pt x="164" y="6"/>
                </a:lnTo>
                <a:lnTo>
                  <a:pt x="186" y="2"/>
                </a:lnTo>
                <a:lnTo>
                  <a:pt x="206" y="0"/>
                </a:lnTo>
                <a:lnTo>
                  <a:pt x="206" y="0"/>
                </a:lnTo>
                <a:lnTo>
                  <a:pt x="228" y="2"/>
                </a:lnTo>
                <a:lnTo>
                  <a:pt x="248" y="6"/>
                </a:lnTo>
                <a:lnTo>
                  <a:pt x="268" y="10"/>
                </a:lnTo>
                <a:lnTo>
                  <a:pt x="288" y="18"/>
                </a:lnTo>
                <a:lnTo>
                  <a:pt x="306" y="26"/>
                </a:lnTo>
                <a:lnTo>
                  <a:pt x="322" y="36"/>
                </a:lnTo>
                <a:lnTo>
                  <a:pt x="338" y="48"/>
                </a:lnTo>
                <a:lnTo>
                  <a:pt x="354" y="62"/>
                </a:lnTo>
                <a:lnTo>
                  <a:pt x="366" y="76"/>
                </a:lnTo>
                <a:lnTo>
                  <a:pt x="378" y="92"/>
                </a:lnTo>
                <a:lnTo>
                  <a:pt x="388" y="111"/>
                </a:lnTo>
                <a:lnTo>
                  <a:pt x="398" y="129"/>
                </a:lnTo>
                <a:lnTo>
                  <a:pt x="404" y="147"/>
                </a:lnTo>
                <a:lnTo>
                  <a:pt x="410" y="167"/>
                </a:lnTo>
                <a:lnTo>
                  <a:pt x="412" y="187"/>
                </a:lnTo>
                <a:lnTo>
                  <a:pt x="414" y="2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6" name="Freeform 114"/>
          <p:cNvSpPr>
            <a:spLocks noEditPoints="1"/>
          </p:cNvSpPr>
          <p:nvPr/>
        </p:nvSpPr>
        <p:spPr bwMode="auto">
          <a:xfrm>
            <a:off x="466718" y="658556"/>
            <a:ext cx="168235" cy="169048"/>
          </a:xfrm>
          <a:custGeom>
            <a:avLst/>
            <a:gdLst>
              <a:gd name="T0" fmla="*/ 256 w 414"/>
              <a:gd name="T1" fmla="*/ 412 h 416"/>
              <a:gd name="T2" fmla="*/ 342 w 414"/>
              <a:gd name="T3" fmla="*/ 366 h 416"/>
              <a:gd name="T4" fmla="*/ 398 w 414"/>
              <a:gd name="T5" fmla="*/ 287 h 416"/>
              <a:gd name="T6" fmla="*/ 414 w 414"/>
              <a:gd name="T7" fmla="*/ 209 h 416"/>
              <a:gd name="T8" fmla="*/ 390 w 414"/>
              <a:gd name="T9" fmla="*/ 113 h 416"/>
              <a:gd name="T10" fmla="*/ 328 w 414"/>
              <a:gd name="T11" fmla="*/ 40 h 416"/>
              <a:gd name="T12" fmla="*/ 236 w 414"/>
              <a:gd name="T13" fmla="*/ 2 h 416"/>
              <a:gd name="T14" fmla="*/ 196 w 414"/>
              <a:gd name="T15" fmla="*/ 2 h 416"/>
              <a:gd name="T16" fmla="*/ 102 w 414"/>
              <a:gd name="T17" fmla="*/ 30 h 416"/>
              <a:gd name="T18" fmla="*/ 32 w 414"/>
              <a:gd name="T19" fmla="*/ 96 h 416"/>
              <a:gd name="T20" fmla="*/ 0 w 414"/>
              <a:gd name="T21" fmla="*/ 189 h 416"/>
              <a:gd name="T22" fmla="*/ 8 w 414"/>
              <a:gd name="T23" fmla="*/ 269 h 416"/>
              <a:gd name="T24" fmla="*/ 56 w 414"/>
              <a:gd name="T25" fmla="*/ 352 h 416"/>
              <a:gd name="T26" fmla="*/ 136 w 414"/>
              <a:gd name="T27" fmla="*/ 404 h 416"/>
              <a:gd name="T28" fmla="*/ 70 w 414"/>
              <a:gd name="T29" fmla="*/ 344 h 416"/>
              <a:gd name="T30" fmla="*/ 124 w 414"/>
              <a:gd name="T31" fmla="*/ 342 h 416"/>
              <a:gd name="T32" fmla="*/ 144 w 414"/>
              <a:gd name="T33" fmla="*/ 390 h 416"/>
              <a:gd name="T34" fmla="*/ 198 w 414"/>
              <a:gd name="T35" fmla="*/ 398 h 416"/>
              <a:gd name="T36" fmla="*/ 128 w 414"/>
              <a:gd name="T37" fmla="*/ 313 h 416"/>
              <a:gd name="T38" fmla="*/ 198 w 414"/>
              <a:gd name="T39" fmla="*/ 299 h 416"/>
              <a:gd name="T40" fmla="*/ 160 w 414"/>
              <a:gd name="T41" fmla="*/ 287 h 416"/>
              <a:gd name="T42" fmla="*/ 110 w 414"/>
              <a:gd name="T43" fmla="*/ 261 h 416"/>
              <a:gd name="T44" fmla="*/ 198 w 414"/>
              <a:gd name="T45" fmla="*/ 207 h 416"/>
              <a:gd name="T46" fmla="*/ 112 w 414"/>
              <a:gd name="T47" fmla="*/ 149 h 416"/>
              <a:gd name="T48" fmla="*/ 178 w 414"/>
              <a:gd name="T49" fmla="*/ 147 h 416"/>
              <a:gd name="T50" fmla="*/ 258 w 414"/>
              <a:gd name="T51" fmla="*/ 380 h 416"/>
              <a:gd name="T52" fmla="*/ 324 w 414"/>
              <a:gd name="T53" fmla="*/ 328 h 416"/>
              <a:gd name="T54" fmla="*/ 310 w 414"/>
              <a:gd name="T55" fmla="*/ 370 h 416"/>
              <a:gd name="T56" fmla="*/ 238 w 414"/>
              <a:gd name="T57" fmla="*/ 398 h 416"/>
              <a:gd name="T58" fmla="*/ 306 w 414"/>
              <a:gd name="T59" fmla="*/ 301 h 416"/>
              <a:gd name="T60" fmla="*/ 322 w 414"/>
              <a:gd name="T61" fmla="*/ 223 h 416"/>
              <a:gd name="T62" fmla="*/ 372 w 414"/>
              <a:gd name="T63" fmla="*/ 305 h 416"/>
              <a:gd name="T64" fmla="*/ 378 w 414"/>
              <a:gd name="T65" fmla="*/ 123 h 416"/>
              <a:gd name="T66" fmla="*/ 322 w 414"/>
              <a:gd name="T67" fmla="*/ 207 h 416"/>
              <a:gd name="T68" fmla="*/ 310 w 414"/>
              <a:gd name="T69" fmla="*/ 127 h 416"/>
              <a:gd name="T70" fmla="*/ 352 w 414"/>
              <a:gd name="T71" fmla="*/ 84 h 416"/>
              <a:gd name="T72" fmla="*/ 276 w 414"/>
              <a:gd name="T73" fmla="*/ 62 h 416"/>
              <a:gd name="T74" fmla="*/ 270 w 414"/>
              <a:gd name="T75" fmla="*/ 28 h 416"/>
              <a:gd name="T76" fmla="*/ 340 w 414"/>
              <a:gd name="T77" fmla="*/ 72 h 416"/>
              <a:gd name="T78" fmla="*/ 238 w 414"/>
              <a:gd name="T79" fmla="*/ 42 h 416"/>
              <a:gd name="T80" fmla="*/ 272 w 414"/>
              <a:gd name="T81" fmla="*/ 125 h 416"/>
              <a:gd name="T82" fmla="*/ 214 w 414"/>
              <a:gd name="T83" fmla="*/ 149 h 416"/>
              <a:gd name="T84" fmla="*/ 294 w 414"/>
              <a:gd name="T85" fmla="*/ 133 h 416"/>
              <a:gd name="T86" fmla="*/ 306 w 414"/>
              <a:gd name="T87" fmla="*/ 207 h 416"/>
              <a:gd name="T88" fmla="*/ 306 w 414"/>
              <a:gd name="T89" fmla="*/ 223 h 416"/>
              <a:gd name="T90" fmla="*/ 290 w 414"/>
              <a:gd name="T91" fmla="*/ 295 h 416"/>
              <a:gd name="T92" fmla="*/ 214 w 414"/>
              <a:gd name="T93" fmla="*/ 223 h 416"/>
              <a:gd name="T94" fmla="*/ 268 w 414"/>
              <a:gd name="T95" fmla="*/ 305 h 416"/>
              <a:gd name="T96" fmla="*/ 236 w 414"/>
              <a:gd name="T97" fmla="*/ 378 h 416"/>
              <a:gd name="T98" fmla="*/ 198 w 414"/>
              <a:gd name="T99" fmla="*/ 133 h 416"/>
              <a:gd name="T100" fmla="*/ 122 w 414"/>
              <a:gd name="T101" fmla="*/ 117 h 416"/>
              <a:gd name="T102" fmla="*/ 198 w 414"/>
              <a:gd name="T103" fmla="*/ 18 h 416"/>
              <a:gd name="T104" fmla="*/ 120 w 414"/>
              <a:gd name="T105" fmla="*/ 84 h 416"/>
              <a:gd name="T106" fmla="*/ 64 w 414"/>
              <a:gd name="T107" fmla="*/ 82 h 416"/>
              <a:gd name="T108" fmla="*/ 126 w 414"/>
              <a:gd name="T109" fmla="*/ 34 h 416"/>
              <a:gd name="T110" fmla="*/ 54 w 414"/>
              <a:gd name="T111" fmla="*/ 94 h 416"/>
              <a:gd name="T112" fmla="*/ 96 w 414"/>
              <a:gd name="T113" fmla="*/ 145 h 416"/>
              <a:gd name="T114" fmla="*/ 16 w 414"/>
              <a:gd name="T115" fmla="*/ 207 h 416"/>
              <a:gd name="T116" fmla="*/ 30 w 414"/>
              <a:gd name="T117" fmla="*/ 135 h 416"/>
              <a:gd name="T118" fmla="*/ 16 w 414"/>
              <a:gd name="T119" fmla="*/ 223 h 416"/>
              <a:gd name="T120" fmla="*/ 100 w 414"/>
              <a:gd name="T121" fmla="*/ 285 h 416"/>
              <a:gd name="T122" fmla="*/ 60 w 414"/>
              <a:gd name="T123" fmla="*/ 332 h 416"/>
              <a:gd name="T124" fmla="*/ 16 w 414"/>
              <a:gd name="T125" fmla="*/ 223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4" h="416">
                <a:moveTo>
                  <a:pt x="196" y="416"/>
                </a:moveTo>
                <a:lnTo>
                  <a:pt x="216" y="416"/>
                </a:lnTo>
                <a:lnTo>
                  <a:pt x="216" y="416"/>
                </a:lnTo>
                <a:lnTo>
                  <a:pt x="236" y="414"/>
                </a:lnTo>
                <a:lnTo>
                  <a:pt x="256" y="412"/>
                </a:lnTo>
                <a:lnTo>
                  <a:pt x="276" y="406"/>
                </a:lnTo>
                <a:lnTo>
                  <a:pt x="294" y="398"/>
                </a:lnTo>
                <a:lnTo>
                  <a:pt x="310" y="390"/>
                </a:lnTo>
                <a:lnTo>
                  <a:pt x="328" y="378"/>
                </a:lnTo>
                <a:lnTo>
                  <a:pt x="342" y="366"/>
                </a:lnTo>
                <a:lnTo>
                  <a:pt x="356" y="354"/>
                </a:lnTo>
                <a:lnTo>
                  <a:pt x="370" y="338"/>
                </a:lnTo>
                <a:lnTo>
                  <a:pt x="380" y="324"/>
                </a:lnTo>
                <a:lnTo>
                  <a:pt x="390" y="305"/>
                </a:lnTo>
                <a:lnTo>
                  <a:pt x="398" y="287"/>
                </a:lnTo>
                <a:lnTo>
                  <a:pt x="406" y="269"/>
                </a:lnTo>
                <a:lnTo>
                  <a:pt x="410" y="249"/>
                </a:lnTo>
                <a:lnTo>
                  <a:pt x="412" y="229"/>
                </a:lnTo>
                <a:lnTo>
                  <a:pt x="414" y="209"/>
                </a:lnTo>
                <a:lnTo>
                  <a:pt x="414" y="209"/>
                </a:lnTo>
                <a:lnTo>
                  <a:pt x="412" y="189"/>
                </a:lnTo>
                <a:lnTo>
                  <a:pt x="410" y="169"/>
                </a:lnTo>
                <a:lnTo>
                  <a:pt x="406" y="149"/>
                </a:lnTo>
                <a:lnTo>
                  <a:pt x="398" y="131"/>
                </a:lnTo>
                <a:lnTo>
                  <a:pt x="390" y="113"/>
                </a:lnTo>
                <a:lnTo>
                  <a:pt x="380" y="94"/>
                </a:lnTo>
                <a:lnTo>
                  <a:pt x="370" y="78"/>
                </a:lnTo>
                <a:lnTo>
                  <a:pt x="356" y="64"/>
                </a:lnTo>
                <a:lnTo>
                  <a:pt x="342" y="52"/>
                </a:lnTo>
                <a:lnTo>
                  <a:pt x="328" y="40"/>
                </a:lnTo>
                <a:lnTo>
                  <a:pt x="310" y="28"/>
                </a:lnTo>
                <a:lnTo>
                  <a:pt x="294" y="20"/>
                </a:lnTo>
                <a:lnTo>
                  <a:pt x="276" y="12"/>
                </a:lnTo>
                <a:lnTo>
                  <a:pt x="256" y="6"/>
                </a:lnTo>
                <a:lnTo>
                  <a:pt x="236" y="2"/>
                </a:lnTo>
                <a:lnTo>
                  <a:pt x="216" y="2"/>
                </a:lnTo>
                <a:lnTo>
                  <a:pt x="196" y="0"/>
                </a:lnTo>
                <a:lnTo>
                  <a:pt x="196" y="0"/>
                </a:lnTo>
                <a:lnTo>
                  <a:pt x="196" y="2"/>
                </a:lnTo>
                <a:lnTo>
                  <a:pt x="196" y="2"/>
                </a:lnTo>
                <a:lnTo>
                  <a:pt x="176" y="4"/>
                </a:lnTo>
                <a:lnTo>
                  <a:pt x="156" y="8"/>
                </a:lnTo>
                <a:lnTo>
                  <a:pt x="136" y="12"/>
                </a:lnTo>
                <a:lnTo>
                  <a:pt x="118" y="20"/>
                </a:lnTo>
                <a:lnTo>
                  <a:pt x="102" y="30"/>
                </a:lnTo>
                <a:lnTo>
                  <a:pt x="86" y="40"/>
                </a:lnTo>
                <a:lnTo>
                  <a:pt x="70" y="52"/>
                </a:lnTo>
                <a:lnTo>
                  <a:pt x="56" y="66"/>
                </a:lnTo>
                <a:lnTo>
                  <a:pt x="44" y="80"/>
                </a:lnTo>
                <a:lnTo>
                  <a:pt x="32" y="96"/>
                </a:lnTo>
                <a:lnTo>
                  <a:pt x="22" y="113"/>
                </a:lnTo>
                <a:lnTo>
                  <a:pt x="14" y="131"/>
                </a:lnTo>
                <a:lnTo>
                  <a:pt x="8" y="149"/>
                </a:lnTo>
                <a:lnTo>
                  <a:pt x="4" y="169"/>
                </a:lnTo>
                <a:lnTo>
                  <a:pt x="0" y="189"/>
                </a:lnTo>
                <a:lnTo>
                  <a:pt x="0" y="209"/>
                </a:lnTo>
                <a:lnTo>
                  <a:pt x="0" y="209"/>
                </a:lnTo>
                <a:lnTo>
                  <a:pt x="0" y="229"/>
                </a:lnTo>
                <a:lnTo>
                  <a:pt x="4" y="249"/>
                </a:lnTo>
                <a:lnTo>
                  <a:pt x="8" y="269"/>
                </a:lnTo>
                <a:lnTo>
                  <a:pt x="14" y="287"/>
                </a:lnTo>
                <a:lnTo>
                  <a:pt x="22" y="305"/>
                </a:lnTo>
                <a:lnTo>
                  <a:pt x="32" y="321"/>
                </a:lnTo>
                <a:lnTo>
                  <a:pt x="44" y="338"/>
                </a:lnTo>
                <a:lnTo>
                  <a:pt x="56" y="352"/>
                </a:lnTo>
                <a:lnTo>
                  <a:pt x="70" y="366"/>
                </a:lnTo>
                <a:lnTo>
                  <a:pt x="86" y="378"/>
                </a:lnTo>
                <a:lnTo>
                  <a:pt x="102" y="388"/>
                </a:lnTo>
                <a:lnTo>
                  <a:pt x="118" y="398"/>
                </a:lnTo>
                <a:lnTo>
                  <a:pt x="136" y="404"/>
                </a:lnTo>
                <a:lnTo>
                  <a:pt x="156" y="410"/>
                </a:lnTo>
                <a:lnTo>
                  <a:pt x="176" y="414"/>
                </a:lnTo>
                <a:lnTo>
                  <a:pt x="196" y="416"/>
                </a:lnTo>
                <a:lnTo>
                  <a:pt x="196" y="416"/>
                </a:lnTo>
                <a:close/>
                <a:moveTo>
                  <a:pt x="70" y="344"/>
                </a:moveTo>
                <a:lnTo>
                  <a:pt x="70" y="344"/>
                </a:lnTo>
                <a:lnTo>
                  <a:pt x="90" y="330"/>
                </a:lnTo>
                <a:lnTo>
                  <a:pt x="112" y="319"/>
                </a:lnTo>
                <a:lnTo>
                  <a:pt x="112" y="319"/>
                </a:lnTo>
                <a:lnTo>
                  <a:pt x="124" y="342"/>
                </a:lnTo>
                <a:lnTo>
                  <a:pt x="138" y="362"/>
                </a:lnTo>
                <a:lnTo>
                  <a:pt x="154" y="380"/>
                </a:lnTo>
                <a:lnTo>
                  <a:pt x="172" y="398"/>
                </a:lnTo>
                <a:lnTo>
                  <a:pt x="172" y="398"/>
                </a:lnTo>
                <a:lnTo>
                  <a:pt x="144" y="390"/>
                </a:lnTo>
                <a:lnTo>
                  <a:pt x="118" y="378"/>
                </a:lnTo>
                <a:lnTo>
                  <a:pt x="92" y="364"/>
                </a:lnTo>
                <a:lnTo>
                  <a:pt x="70" y="344"/>
                </a:lnTo>
                <a:lnTo>
                  <a:pt x="70" y="344"/>
                </a:lnTo>
                <a:close/>
                <a:moveTo>
                  <a:pt x="198" y="398"/>
                </a:moveTo>
                <a:lnTo>
                  <a:pt x="198" y="398"/>
                </a:lnTo>
                <a:lnTo>
                  <a:pt x="178" y="380"/>
                </a:lnTo>
                <a:lnTo>
                  <a:pt x="158" y="360"/>
                </a:lnTo>
                <a:lnTo>
                  <a:pt x="142" y="338"/>
                </a:lnTo>
                <a:lnTo>
                  <a:pt x="128" y="313"/>
                </a:lnTo>
                <a:lnTo>
                  <a:pt x="128" y="313"/>
                </a:lnTo>
                <a:lnTo>
                  <a:pt x="146" y="307"/>
                </a:lnTo>
                <a:lnTo>
                  <a:pt x="162" y="303"/>
                </a:lnTo>
                <a:lnTo>
                  <a:pt x="180" y="299"/>
                </a:lnTo>
                <a:lnTo>
                  <a:pt x="198" y="299"/>
                </a:lnTo>
                <a:lnTo>
                  <a:pt x="198" y="398"/>
                </a:lnTo>
                <a:close/>
                <a:moveTo>
                  <a:pt x="198" y="283"/>
                </a:moveTo>
                <a:lnTo>
                  <a:pt x="198" y="283"/>
                </a:lnTo>
                <a:lnTo>
                  <a:pt x="178" y="283"/>
                </a:lnTo>
                <a:lnTo>
                  <a:pt x="160" y="287"/>
                </a:lnTo>
                <a:lnTo>
                  <a:pt x="140" y="291"/>
                </a:lnTo>
                <a:lnTo>
                  <a:pt x="122" y="297"/>
                </a:lnTo>
                <a:lnTo>
                  <a:pt x="122" y="297"/>
                </a:lnTo>
                <a:lnTo>
                  <a:pt x="114" y="279"/>
                </a:lnTo>
                <a:lnTo>
                  <a:pt x="110" y="261"/>
                </a:lnTo>
                <a:lnTo>
                  <a:pt x="106" y="243"/>
                </a:lnTo>
                <a:lnTo>
                  <a:pt x="104" y="223"/>
                </a:lnTo>
                <a:lnTo>
                  <a:pt x="198" y="223"/>
                </a:lnTo>
                <a:lnTo>
                  <a:pt x="198" y="283"/>
                </a:lnTo>
                <a:close/>
                <a:moveTo>
                  <a:pt x="198" y="207"/>
                </a:moveTo>
                <a:lnTo>
                  <a:pt x="104" y="207"/>
                </a:lnTo>
                <a:lnTo>
                  <a:pt x="104" y="207"/>
                </a:lnTo>
                <a:lnTo>
                  <a:pt x="106" y="189"/>
                </a:lnTo>
                <a:lnTo>
                  <a:pt x="108" y="169"/>
                </a:lnTo>
                <a:lnTo>
                  <a:pt x="112" y="149"/>
                </a:lnTo>
                <a:lnTo>
                  <a:pt x="118" y="131"/>
                </a:lnTo>
                <a:lnTo>
                  <a:pt x="118" y="131"/>
                </a:lnTo>
                <a:lnTo>
                  <a:pt x="136" y="137"/>
                </a:lnTo>
                <a:lnTo>
                  <a:pt x="158" y="143"/>
                </a:lnTo>
                <a:lnTo>
                  <a:pt x="178" y="147"/>
                </a:lnTo>
                <a:lnTo>
                  <a:pt x="198" y="149"/>
                </a:lnTo>
                <a:lnTo>
                  <a:pt x="198" y="207"/>
                </a:lnTo>
                <a:close/>
                <a:moveTo>
                  <a:pt x="238" y="398"/>
                </a:moveTo>
                <a:lnTo>
                  <a:pt x="238" y="398"/>
                </a:lnTo>
                <a:lnTo>
                  <a:pt x="258" y="380"/>
                </a:lnTo>
                <a:lnTo>
                  <a:pt x="274" y="360"/>
                </a:lnTo>
                <a:lnTo>
                  <a:pt x="288" y="340"/>
                </a:lnTo>
                <a:lnTo>
                  <a:pt x="300" y="315"/>
                </a:lnTo>
                <a:lnTo>
                  <a:pt x="300" y="315"/>
                </a:lnTo>
                <a:lnTo>
                  <a:pt x="324" y="328"/>
                </a:lnTo>
                <a:lnTo>
                  <a:pt x="346" y="342"/>
                </a:lnTo>
                <a:lnTo>
                  <a:pt x="346" y="342"/>
                </a:lnTo>
                <a:lnTo>
                  <a:pt x="334" y="352"/>
                </a:lnTo>
                <a:lnTo>
                  <a:pt x="322" y="362"/>
                </a:lnTo>
                <a:lnTo>
                  <a:pt x="310" y="370"/>
                </a:lnTo>
                <a:lnTo>
                  <a:pt x="296" y="378"/>
                </a:lnTo>
                <a:lnTo>
                  <a:pt x="282" y="386"/>
                </a:lnTo>
                <a:lnTo>
                  <a:pt x="268" y="390"/>
                </a:lnTo>
                <a:lnTo>
                  <a:pt x="254" y="396"/>
                </a:lnTo>
                <a:lnTo>
                  <a:pt x="238" y="398"/>
                </a:lnTo>
                <a:lnTo>
                  <a:pt x="238" y="398"/>
                </a:lnTo>
                <a:close/>
                <a:moveTo>
                  <a:pt x="356" y="330"/>
                </a:moveTo>
                <a:lnTo>
                  <a:pt x="356" y="330"/>
                </a:lnTo>
                <a:lnTo>
                  <a:pt x="332" y="313"/>
                </a:lnTo>
                <a:lnTo>
                  <a:pt x="306" y="301"/>
                </a:lnTo>
                <a:lnTo>
                  <a:pt x="306" y="301"/>
                </a:lnTo>
                <a:lnTo>
                  <a:pt x="312" y="283"/>
                </a:lnTo>
                <a:lnTo>
                  <a:pt x="318" y="263"/>
                </a:lnTo>
                <a:lnTo>
                  <a:pt x="320" y="243"/>
                </a:lnTo>
                <a:lnTo>
                  <a:pt x="322" y="223"/>
                </a:lnTo>
                <a:lnTo>
                  <a:pt x="398" y="223"/>
                </a:lnTo>
                <a:lnTo>
                  <a:pt x="398" y="223"/>
                </a:lnTo>
                <a:lnTo>
                  <a:pt x="392" y="251"/>
                </a:lnTo>
                <a:lnTo>
                  <a:pt x="384" y="279"/>
                </a:lnTo>
                <a:lnTo>
                  <a:pt x="372" y="305"/>
                </a:lnTo>
                <a:lnTo>
                  <a:pt x="356" y="330"/>
                </a:lnTo>
                <a:lnTo>
                  <a:pt x="356" y="330"/>
                </a:lnTo>
                <a:close/>
                <a:moveTo>
                  <a:pt x="362" y="96"/>
                </a:moveTo>
                <a:lnTo>
                  <a:pt x="362" y="96"/>
                </a:lnTo>
                <a:lnTo>
                  <a:pt x="378" y="123"/>
                </a:lnTo>
                <a:lnTo>
                  <a:pt x="388" y="149"/>
                </a:lnTo>
                <a:lnTo>
                  <a:pt x="396" y="179"/>
                </a:lnTo>
                <a:lnTo>
                  <a:pt x="398" y="207"/>
                </a:lnTo>
                <a:lnTo>
                  <a:pt x="322" y="207"/>
                </a:lnTo>
                <a:lnTo>
                  <a:pt x="322" y="207"/>
                </a:lnTo>
                <a:lnTo>
                  <a:pt x="322" y="187"/>
                </a:lnTo>
                <a:lnTo>
                  <a:pt x="320" y="167"/>
                </a:lnTo>
                <a:lnTo>
                  <a:pt x="316" y="147"/>
                </a:lnTo>
                <a:lnTo>
                  <a:pt x="310" y="127"/>
                </a:lnTo>
                <a:lnTo>
                  <a:pt x="310" y="127"/>
                </a:lnTo>
                <a:lnTo>
                  <a:pt x="336" y="115"/>
                </a:lnTo>
                <a:lnTo>
                  <a:pt x="362" y="96"/>
                </a:lnTo>
                <a:lnTo>
                  <a:pt x="362" y="96"/>
                </a:lnTo>
                <a:close/>
                <a:moveTo>
                  <a:pt x="352" y="84"/>
                </a:moveTo>
                <a:lnTo>
                  <a:pt x="352" y="84"/>
                </a:lnTo>
                <a:lnTo>
                  <a:pt x="328" y="100"/>
                </a:lnTo>
                <a:lnTo>
                  <a:pt x="304" y="113"/>
                </a:lnTo>
                <a:lnTo>
                  <a:pt x="304" y="113"/>
                </a:lnTo>
                <a:lnTo>
                  <a:pt x="292" y="86"/>
                </a:lnTo>
                <a:lnTo>
                  <a:pt x="276" y="62"/>
                </a:lnTo>
                <a:lnTo>
                  <a:pt x="260" y="40"/>
                </a:lnTo>
                <a:lnTo>
                  <a:pt x="238" y="20"/>
                </a:lnTo>
                <a:lnTo>
                  <a:pt x="238" y="20"/>
                </a:lnTo>
                <a:lnTo>
                  <a:pt x="256" y="24"/>
                </a:lnTo>
                <a:lnTo>
                  <a:pt x="270" y="28"/>
                </a:lnTo>
                <a:lnTo>
                  <a:pt x="286" y="34"/>
                </a:lnTo>
                <a:lnTo>
                  <a:pt x="300" y="42"/>
                </a:lnTo>
                <a:lnTo>
                  <a:pt x="314" y="50"/>
                </a:lnTo>
                <a:lnTo>
                  <a:pt x="328" y="60"/>
                </a:lnTo>
                <a:lnTo>
                  <a:pt x="340" y="72"/>
                </a:lnTo>
                <a:lnTo>
                  <a:pt x="352" y="84"/>
                </a:lnTo>
                <a:lnTo>
                  <a:pt x="352" y="84"/>
                </a:lnTo>
                <a:close/>
                <a:moveTo>
                  <a:pt x="214" y="20"/>
                </a:moveTo>
                <a:lnTo>
                  <a:pt x="214" y="20"/>
                </a:lnTo>
                <a:lnTo>
                  <a:pt x="238" y="42"/>
                </a:lnTo>
                <a:lnTo>
                  <a:pt x="258" y="64"/>
                </a:lnTo>
                <a:lnTo>
                  <a:pt x="276" y="90"/>
                </a:lnTo>
                <a:lnTo>
                  <a:pt x="290" y="119"/>
                </a:lnTo>
                <a:lnTo>
                  <a:pt x="290" y="119"/>
                </a:lnTo>
                <a:lnTo>
                  <a:pt x="272" y="125"/>
                </a:lnTo>
                <a:lnTo>
                  <a:pt x="252" y="129"/>
                </a:lnTo>
                <a:lnTo>
                  <a:pt x="234" y="131"/>
                </a:lnTo>
                <a:lnTo>
                  <a:pt x="214" y="133"/>
                </a:lnTo>
                <a:lnTo>
                  <a:pt x="214" y="20"/>
                </a:lnTo>
                <a:close/>
                <a:moveTo>
                  <a:pt x="214" y="149"/>
                </a:moveTo>
                <a:lnTo>
                  <a:pt x="214" y="149"/>
                </a:lnTo>
                <a:lnTo>
                  <a:pt x="236" y="147"/>
                </a:lnTo>
                <a:lnTo>
                  <a:pt x="256" y="145"/>
                </a:lnTo>
                <a:lnTo>
                  <a:pt x="276" y="139"/>
                </a:lnTo>
                <a:lnTo>
                  <a:pt x="294" y="133"/>
                </a:lnTo>
                <a:lnTo>
                  <a:pt x="294" y="133"/>
                </a:lnTo>
                <a:lnTo>
                  <a:pt x="300" y="151"/>
                </a:lnTo>
                <a:lnTo>
                  <a:pt x="304" y="171"/>
                </a:lnTo>
                <a:lnTo>
                  <a:pt x="306" y="189"/>
                </a:lnTo>
                <a:lnTo>
                  <a:pt x="306" y="207"/>
                </a:lnTo>
                <a:lnTo>
                  <a:pt x="214" y="207"/>
                </a:lnTo>
                <a:lnTo>
                  <a:pt x="214" y="149"/>
                </a:lnTo>
                <a:close/>
                <a:moveTo>
                  <a:pt x="214" y="223"/>
                </a:moveTo>
                <a:lnTo>
                  <a:pt x="306" y="223"/>
                </a:lnTo>
                <a:lnTo>
                  <a:pt x="306" y="223"/>
                </a:lnTo>
                <a:lnTo>
                  <a:pt x="304" y="243"/>
                </a:lnTo>
                <a:lnTo>
                  <a:pt x="302" y="261"/>
                </a:lnTo>
                <a:lnTo>
                  <a:pt x="296" y="277"/>
                </a:lnTo>
                <a:lnTo>
                  <a:pt x="290" y="295"/>
                </a:lnTo>
                <a:lnTo>
                  <a:pt x="290" y="295"/>
                </a:lnTo>
                <a:lnTo>
                  <a:pt x="272" y="289"/>
                </a:lnTo>
                <a:lnTo>
                  <a:pt x="254" y="285"/>
                </a:lnTo>
                <a:lnTo>
                  <a:pt x="234" y="283"/>
                </a:lnTo>
                <a:lnTo>
                  <a:pt x="214" y="283"/>
                </a:lnTo>
                <a:lnTo>
                  <a:pt x="214" y="223"/>
                </a:lnTo>
                <a:close/>
                <a:moveTo>
                  <a:pt x="214" y="299"/>
                </a:moveTo>
                <a:lnTo>
                  <a:pt x="214" y="299"/>
                </a:lnTo>
                <a:lnTo>
                  <a:pt x="232" y="299"/>
                </a:lnTo>
                <a:lnTo>
                  <a:pt x="250" y="301"/>
                </a:lnTo>
                <a:lnTo>
                  <a:pt x="268" y="305"/>
                </a:lnTo>
                <a:lnTo>
                  <a:pt x="284" y="311"/>
                </a:lnTo>
                <a:lnTo>
                  <a:pt x="284" y="311"/>
                </a:lnTo>
                <a:lnTo>
                  <a:pt x="272" y="336"/>
                </a:lnTo>
                <a:lnTo>
                  <a:pt x="256" y="358"/>
                </a:lnTo>
                <a:lnTo>
                  <a:pt x="236" y="378"/>
                </a:lnTo>
                <a:lnTo>
                  <a:pt x="214" y="398"/>
                </a:lnTo>
                <a:lnTo>
                  <a:pt x="214" y="299"/>
                </a:lnTo>
                <a:close/>
                <a:moveTo>
                  <a:pt x="198" y="18"/>
                </a:moveTo>
                <a:lnTo>
                  <a:pt x="198" y="133"/>
                </a:lnTo>
                <a:lnTo>
                  <a:pt x="198" y="133"/>
                </a:lnTo>
                <a:lnTo>
                  <a:pt x="180" y="131"/>
                </a:lnTo>
                <a:lnTo>
                  <a:pt x="160" y="127"/>
                </a:lnTo>
                <a:lnTo>
                  <a:pt x="142" y="123"/>
                </a:lnTo>
                <a:lnTo>
                  <a:pt x="122" y="117"/>
                </a:lnTo>
                <a:lnTo>
                  <a:pt x="122" y="117"/>
                </a:lnTo>
                <a:lnTo>
                  <a:pt x="136" y="88"/>
                </a:lnTo>
                <a:lnTo>
                  <a:pt x="154" y="62"/>
                </a:lnTo>
                <a:lnTo>
                  <a:pt x="174" y="40"/>
                </a:lnTo>
                <a:lnTo>
                  <a:pt x="198" y="18"/>
                </a:lnTo>
                <a:lnTo>
                  <a:pt x="198" y="18"/>
                </a:lnTo>
                <a:close/>
                <a:moveTo>
                  <a:pt x="172" y="20"/>
                </a:moveTo>
                <a:lnTo>
                  <a:pt x="172" y="20"/>
                </a:lnTo>
                <a:lnTo>
                  <a:pt x="152" y="40"/>
                </a:lnTo>
                <a:lnTo>
                  <a:pt x="136" y="62"/>
                </a:lnTo>
                <a:lnTo>
                  <a:pt x="120" y="84"/>
                </a:lnTo>
                <a:lnTo>
                  <a:pt x="108" y="109"/>
                </a:lnTo>
                <a:lnTo>
                  <a:pt x="108" y="109"/>
                </a:lnTo>
                <a:lnTo>
                  <a:pt x="86" y="96"/>
                </a:lnTo>
                <a:lnTo>
                  <a:pt x="64" y="82"/>
                </a:lnTo>
                <a:lnTo>
                  <a:pt x="64" y="82"/>
                </a:lnTo>
                <a:lnTo>
                  <a:pt x="74" y="70"/>
                </a:lnTo>
                <a:lnTo>
                  <a:pt x="86" y="60"/>
                </a:lnTo>
                <a:lnTo>
                  <a:pt x="100" y="50"/>
                </a:lnTo>
                <a:lnTo>
                  <a:pt x="112" y="42"/>
                </a:lnTo>
                <a:lnTo>
                  <a:pt x="126" y="34"/>
                </a:lnTo>
                <a:lnTo>
                  <a:pt x="142" y="28"/>
                </a:lnTo>
                <a:lnTo>
                  <a:pt x="156" y="24"/>
                </a:lnTo>
                <a:lnTo>
                  <a:pt x="172" y="20"/>
                </a:lnTo>
                <a:lnTo>
                  <a:pt x="172" y="20"/>
                </a:lnTo>
                <a:close/>
                <a:moveTo>
                  <a:pt x="54" y="94"/>
                </a:moveTo>
                <a:lnTo>
                  <a:pt x="54" y="94"/>
                </a:lnTo>
                <a:lnTo>
                  <a:pt x="78" y="111"/>
                </a:lnTo>
                <a:lnTo>
                  <a:pt x="102" y="125"/>
                </a:lnTo>
                <a:lnTo>
                  <a:pt x="102" y="125"/>
                </a:lnTo>
                <a:lnTo>
                  <a:pt x="96" y="145"/>
                </a:lnTo>
                <a:lnTo>
                  <a:pt x="92" y="165"/>
                </a:lnTo>
                <a:lnTo>
                  <a:pt x="90" y="187"/>
                </a:lnTo>
                <a:lnTo>
                  <a:pt x="88" y="207"/>
                </a:lnTo>
                <a:lnTo>
                  <a:pt x="16" y="207"/>
                </a:lnTo>
                <a:lnTo>
                  <a:pt x="16" y="207"/>
                </a:lnTo>
                <a:lnTo>
                  <a:pt x="16" y="193"/>
                </a:lnTo>
                <a:lnTo>
                  <a:pt x="18" y="177"/>
                </a:lnTo>
                <a:lnTo>
                  <a:pt x="22" y="163"/>
                </a:lnTo>
                <a:lnTo>
                  <a:pt x="26" y="149"/>
                </a:lnTo>
                <a:lnTo>
                  <a:pt x="30" y="135"/>
                </a:lnTo>
                <a:lnTo>
                  <a:pt x="38" y="121"/>
                </a:lnTo>
                <a:lnTo>
                  <a:pt x="46" y="106"/>
                </a:lnTo>
                <a:lnTo>
                  <a:pt x="54" y="94"/>
                </a:lnTo>
                <a:lnTo>
                  <a:pt x="54" y="94"/>
                </a:lnTo>
                <a:close/>
                <a:moveTo>
                  <a:pt x="16" y="223"/>
                </a:moveTo>
                <a:lnTo>
                  <a:pt x="88" y="223"/>
                </a:lnTo>
                <a:lnTo>
                  <a:pt x="88" y="223"/>
                </a:lnTo>
                <a:lnTo>
                  <a:pt x="90" y="245"/>
                </a:lnTo>
                <a:lnTo>
                  <a:pt x="94" y="265"/>
                </a:lnTo>
                <a:lnTo>
                  <a:pt x="100" y="285"/>
                </a:lnTo>
                <a:lnTo>
                  <a:pt x="106" y="303"/>
                </a:lnTo>
                <a:lnTo>
                  <a:pt x="106" y="303"/>
                </a:lnTo>
                <a:lnTo>
                  <a:pt x="82" y="317"/>
                </a:lnTo>
                <a:lnTo>
                  <a:pt x="60" y="332"/>
                </a:lnTo>
                <a:lnTo>
                  <a:pt x="60" y="332"/>
                </a:lnTo>
                <a:lnTo>
                  <a:pt x="42" y="307"/>
                </a:lnTo>
                <a:lnTo>
                  <a:pt x="30" y="281"/>
                </a:lnTo>
                <a:lnTo>
                  <a:pt x="20" y="253"/>
                </a:lnTo>
                <a:lnTo>
                  <a:pt x="16" y="223"/>
                </a:lnTo>
                <a:lnTo>
                  <a:pt x="16" y="223"/>
                </a:lnTo>
                <a:close/>
              </a:path>
            </a:pathLst>
          </a:custGeom>
          <a:solidFill>
            <a:srgbClr val="216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75402" y="434495"/>
            <a:ext cx="718157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ea typeface="Verdana" panose="020B0604030504040204" pitchFamily="34" charset="0"/>
              </a:rPr>
              <a:t>ТОМСКИЙ ОБЛАСТНОЙ ИНСТИТУТ ПОВЫШЕНИЯ КВАЛИФИКАЦИИ И ПЕРЕПОДГОТОВКИ РАБОТНИКОВ </a:t>
            </a:r>
            <a:r>
              <a:rPr lang="ru-RU" sz="1100" b="1" dirty="0" smtClean="0">
                <a:ea typeface="Verdana" panose="020B0604030504040204" pitchFamily="34" charset="0"/>
              </a:rPr>
              <a:t>ОБРАЗОВАНИЯ</a:t>
            </a:r>
            <a:endParaRPr lang="ru-RU" sz="1100" b="1" dirty="0">
              <a:ea typeface="Verdana" panose="020B0604030504040204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71630" y="658556"/>
            <a:ext cx="107042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ea typeface="Verdana" panose="020B0604030504040204" pitchFamily="34" charset="0"/>
              </a:rPr>
              <a:t>WWW.TOIPKRO.RU</a:t>
            </a:r>
            <a:endParaRPr lang="ru-RU" sz="1000" dirty="0">
              <a:ea typeface="Verdana" panose="020B0604030504040204" pitchFamily="34" charset="0"/>
            </a:endParaRPr>
          </a:p>
        </p:txBody>
      </p:sp>
      <p:sp>
        <p:nvSpPr>
          <p:cNvPr id="148" name="Freeform 114"/>
          <p:cNvSpPr>
            <a:spLocks noEditPoints="1"/>
          </p:cNvSpPr>
          <p:nvPr/>
        </p:nvSpPr>
        <p:spPr bwMode="auto">
          <a:xfrm>
            <a:off x="1781122" y="658556"/>
            <a:ext cx="168235" cy="169048"/>
          </a:xfrm>
          <a:custGeom>
            <a:avLst/>
            <a:gdLst>
              <a:gd name="T0" fmla="*/ 256 w 414"/>
              <a:gd name="T1" fmla="*/ 412 h 416"/>
              <a:gd name="T2" fmla="*/ 342 w 414"/>
              <a:gd name="T3" fmla="*/ 366 h 416"/>
              <a:gd name="T4" fmla="*/ 398 w 414"/>
              <a:gd name="T5" fmla="*/ 287 h 416"/>
              <a:gd name="T6" fmla="*/ 414 w 414"/>
              <a:gd name="T7" fmla="*/ 209 h 416"/>
              <a:gd name="T8" fmla="*/ 390 w 414"/>
              <a:gd name="T9" fmla="*/ 113 h 416"/>
              <a:gd name="T10" fmla="*/ 328 w 414"/>
              <a:gd name="T11" fmla="*/ 40 h 416"/>
              <a:gd name="T12" fmla="*/ 236 w 414"/>
              <a:gd name="T13" fmla="*/ 2 h 416"/>
              <a:gd name="T14" fmla="*/ 196 w 414"/>
              <a:gd name="T15" fmla="*/ 2 h 416"/>
              <a:gd name="T16" fmla="*/ 102 w 414"/>
              <a:gd name="T17" fmla="*/ 30 h 416"/>
              <a:gd name="T18" fmla="*/ 32 w 414"/>
              <a:gd name="T19" fmla="*/ 96 h 416"/>
              <a:gd name="T20" fmla="*/ 0 w 414"/>
              <a:gd name="T21" fmla="*/ 189 h 416"/>
              <a:gd name="T22" fmla="*/ 8 w 414"/>
              <a:gd name="T23" fmla="*/ 269 h 416"/>
              <a:gd name="T24" fmla="*/ 56 w 414"/>
              <a:gd name="T25" fmla="*/ 352 h 416"/>
              <a:gd name="T26" fmla="*/ 136 w 414"/>
              <a:gd name="T27" fmla="*/ 404 h 416"/>
              <a:gd name="T28" fmla="*/ 70 w 414"/>
              <a:gd name="T29" fmla="*/ 344 h 416"/>
              <a:gd name="T30" fmla="*/ 124 w 414"/>
              <a:gd name="T31" fmla="*/ 342 h 416"/>
              <a:gd name="T32" fmla="*/ 144 w 414"/>
              <a:gd name="T33" fmla="*/ 390 h 416"/>
              <a:gd name="T34" fmla="*/ 198 w 414"/>
              <a:gd name="T35" fmla="*/ 398 h 416"/>
              <a:gd name="T36" fmla="*/ 128 w 414"/>
              <a:gd name="T37" fmla="*/ 313 h 416"/>
              <a:gd name="T38" fmla="*/ 198 w 414"/>
              <a:gd name="T39" fmla="*/ 299 h 416"/>
              <a:gd name="T40" fmla="*/ 160 w 414"/>
              <a:gd name="T41" fmla="*/ 287 h 416"/>
              <a:gd name="T42" fmla="*/ 110 w 414"/>
              <a:gd name="T43" fmla="*/ 261 h 416"/>
              <a:gd name="T44" fmla="*/ 198 w 414"/>
              <a:gd name="T45" fmla="*/ 207 h 416"/>
              <a:gd name="T46" fmla="*/ 112 w 414"/>
              <a:gd name="T47" fmla="*/ 149 h 416"/>
              <a:gd name="T48" fmla="*/ 178 w 414"/>
              <a:gd name="T49" fmla="*/ 147 h 416"/>
              <a:gd name="T50" fmla="*/ 258 w 414"/>
              <a:gd name="T51" fmla="*/ 380 h 416"/>
              <a:gd name="T52" fmla="*/ 324 w 414"/>
              <a:gd name="T53" fmla="*/ 328 h 416"/>
              <a:gd name="T54" fmla="*/ 310 w 414"/>
              <a:gd name="T55" fmla="*/ 370 h 416"/>
              <a:gd name="T56" fmla="*/ 238 w 414"/>
              <a:gd name="T57" fmla="*/ 398 h 416"/>
              <a:gd name="T58" fmla="*/ 306 w 414"/>
              <a:gd name="T59" fmla="*/ 301 h 416"/>
              <a:gd name="T60" fmla="*/ 322 w 414"/>
              <a:gd name="T61" fmla="*/ 223 h 416"/>
              <a:gd name="T62" fmla="*/ 372 w 414"/>
              <a:gd name="T63" fmla="*/ 305 h 416"/>
              <a:gd name="T64" fmla="*/ 378 w 414"/>
              <a:gd name="T65" fmla="*/ 123 h 416"/>
              <a:gd name="T66" fmla="*/ 322 w 414"/>
              <a:gd name="T67" fmla="*/ 207 h 416"/>
              <a:gd name="T68" fmla="*/ 310 w 414"/>
              <a:gd name="T69" fmla="*/ 127 h 416"/>
              <a:gd name="T70" fmla="*/ 352 w 414"/>
              <a:gd name="T71" fmla="*/ 84 h 416"/>
              <a:gd name="T72" fmla="*/ 276 w 414"/>
              <a:gd name="T73" fmla="*/ 62 h 416"/>
              <a:gd name="T74" fmla="*/ 270 w 414"/>
              <a:gd name="T75" fmla="*/ 28 h 416"/>
              <a:gd name="T76" fmla="*/ 340 w 414"/>
              <a:gd name="T77" fmla="*/ 72 h 416"/>
              <a:gd name="T78" fmla="*/ 238 w 414"/>
              <a:gd name="T79" fmla="*/ 42 h 416"/>
              <a:gd name="T80" fmla="*/ 272 w 414"/>
              <a:gd name="T81" fmla="*/ 125 h 416"/>
              <a:gd name="T82" fmla="*/ 214 w 414"/>
              <a:gd name="T83" fmla="*/ 149 h 416"/>
              <a:gd name="T84" fmla="*/ 294 w 414"/>
              <a:gd name="T85" fmla="*/ 133 h 416"/>
              <a:gd name="T86" fmla="*/ 306 w 414"/>
              <a:gd name="T87" fmla="*/ 207 h 416"/>
              <a:gd name="T88" fmla="*/ 306 w 414"/>
              <a:gd name="T89" fmla="*/ 223 h 416"/>
              <a:gd name="T90" fmla="*/ 290 w 414"/>
              <a:gd name="T91" fmla="*/ 295 h 416"/>
              <a:gd name="T92" fmla="*/ 214 w 414"/>
              <a:gd name="T93" fmla="*/ 223 h 416"/>
              <a:gd name="T94" fmla="*/ 268 w 414"/>
              <a:gd name="T95" fmla="*/ 305 h 416"/>
              <a:gd name="T96" fmla="*/ 236 w 414"/>
              <a:gd name="T97" fmla="*/ 378 h 416"/>
              <a:gd name="T98" fmla="*/ 198 w 414"/>
              <a:gd name="T99" fmla="*/ 133 h 416"/>
              <a:gd name="T100" fmla="*/ 122 w 414"/>
              <a:gd name="T101" fmla="*/ 117 h 416"/>
              <a:gd name="T102" fmla="*/ 198 w 414"/>
              <a:gd name="T103" fmla="*/ 18 h 416"/>
              <a:gd name="T104" fmla="*/ 120 w 414"/>
              <a:gd name="T105" fmla="*/ 84 h 416"/>
              <a:gd name="T106" fmla="*/ 64 w 414"/>
              <a:gd name="T107" fmla="*/ 82 h 416"/>
              <a:gd name="T108" fmla="*/ 126 w 414"/>
              <a:gd name="T109" fmla="*/ 34 h 416"/>
              <a:gd name="T110" fmla="*/ 54 w 414"/>
              <a:gd name="T111" fmla="*/ 94 h 416"/>
              <a:gd name="T112" fmla="*/ 96 w 414"/>
              <a:gd name="T113" fmla="*/ 145 h 416"/>
              <a:gd name="T114" fmla="*/ 16 w 414"/>
              <a:gd name="T115" fmla="*/ 207 h 416"/>
              <a:gd name="T116" fmla="*/ 30 w 414"/>
              <a:gd name="T117" fmla="*/ 135 h 416"/>
              <a:gd name="T118" fmla="*/ 16 w 414"/>
              <a:gd name="T119" fmla="*/ 223 h 416"/>
              <a:gd name="T120" fmla="*/ 100 w 414"/>
              <a:gd name="T121" fmla="*/ 285 h 416"/>
              <a:gd name="T122" fmla="*/ 60 w 414"/>
              <a:gd name="T123" fmla="*/ 332 h 416"/>
              <a:gd name="T124" fmla="*/ 16 w 414"/>
              <a:gd name="T125" fmla="*/ 223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4" h="416">
                <a:moveTo>
                  <a:pt x="196" y="416"/>
                </a:moveTo>
                <a:lnTo>
                  <a:pt x="216" y="416"/>
                </a:lnTo>
                <a:lnTo>
                  <a:pt x="216" y="416"/>
                </a:lnTo>
                <a:lnTo>
                  <a:pt x="236" y="414"/>
                </a:lnTo>
                <a:lnTo>
                  <a:pt x="256" y="412"/>
                </a:lnTo>
                <a:lnTo>
                  <a:pt x="276" y="406"/>
                </a:lnTo>
                <a:lnTo>
                  <a:pt x="294" y="398"/>
                </a:lnTo>
                <a:lnTo>
                  <a:pt x="310" y="390"/>
                </a:lnTo>
                <a:lnTo>
                  <a:pt x="328" y="378"/>
                </a:lnTo>
                <a:lnTo>
                  <a:pt x="342" y="366"/>
                </a:lnTo>
                <a:lnTo>
                  <a:pt x="356" y="354"/>
                </a:lnTo>
                <a:lnTo>
                  <a:pt x="370" y="338"/>
                </a:lnTo>
                <a:lnTo>
                  <a:pt x="380" y="324"/>
                </a:lnTo>
                <a:lnTo>
                  <a:pt x="390" y="305"/>
                </a:lnTo>
                <a:lnTo>
                  <a:pt x="398" y="287"/>
                </a:lnTo>
                <a:lnTo>
                  <a:pt x="406" y="269"/>
                </a:lnTo>
                <a:lnTo>
                  <a:pt x="410" y="249"/>
                </a:lnTo>
                <a:lnTo>
                  <a:pt x="412" y="229"/>
                </a:lnTo>
                <a:lnTo>
                  <a:pt x="414" y="209"/>
                </a:lnTo>
                <a:lnTo>
                  <a:pt x="414" y="209"/>
                </a:lnTo>
                <a:lnTo>
                  <a:pt x="412" y="189"/>
                </a:lnTo>
                <a:lnTo>
                  <a:pt x="410" y="169"/>
                </a:lnTo>
                <a:lnTo>
                  <a:pt x="406" y="149"/>
                </a:lnTo>
                <a:lnTo>
                  <a:pt x="398" y="131"/>
                </a:lnTo>
                <a:lnTo>
                  <a:pt x="390" y="113"/>
                </a:lnTo>
                <a:lnTo>
                  <a:pt x="380" y="94"/>
                </a:lnTo>
                <a:lnTo>
                  <a:pt x="370" y="78"/>
                </a:lnTo>
                <a:lnTo>
                  <a:pt x="356" y="64"/>
                </a:lnTo>
                <a:lnTo>
                  <a:pt x="342" y="52"/>
                </a:lnTo>
                <a:lnTo>
                  <a:pt x="328" y="40"/>
                </a:lnTo>
                <a:lnTo>
                  <a:pt x="310" y="28"/>
                </a:lnTo>
                <a:lnTo>
                  <a:pt x="294" y="20"/>
                </a:lnTo>
                <a:lnTo>
                  <a:pt x="276" y="12"/>
                </a:lnTo>
                <a:lnTo>
                  <a:pt x="256" y="6"/>
                </a:lnTo>
                <a:lnTo>
                  <a:pt x="236" y="2"/>
                </a:lnTo>
                <a:lnTo>
                  <a:pt x="216" y="2"/>
                </a:lnTo>
                <a:lnTo>
                  <a:pt x="196" y="0"/>
                </a:lnTo>
                <a:lnTo>
                  <a:pt x="196" y="0"/>
                </a:lnTo>
                <a:lnTo>
                  <a:pt x="196" y="2"/>
                </a:lnTo>
                <a:lnTo>
                  <a:pt x="196" y="2"/>
                </a:lnTo>
                <a:lnTo>
                  <a:pt x="176" y="4"/>
                </a:lnTo>
                <a:lnTo>
                  <a:pt x="156" y="8"/>
                </a:lnTo>
                <a:lnTo>
                  <a:pt x="136" y="12"/>
                </a:lnTo>
                <a:lnTo>
                  <a:pt x="118" y="20"/>
                </a:lnTo>
                <a:lnTo>
                  <a:pt x="102" y="30"/>
                </a:lnTo>
                <a:lnTo>
                  <a:pt x="86" y="40"/>
                </a:lnTo>
                <a:lnTo>
                  <a:pt x="70" y="52"/>
                </a:lnTo>
                <a:lnTo>
                  <a:pt x="56" y="66"/>
                </a:lnTo>
                <a:lnTo>
                  <a:pt x="44" y="80"/>
                </a:lnTo>
                <a:lnTo>
                  <a:pt x="32" y="96"/>
                </a:lnTo>
                <a:lnTo>
                  <a:pt x="22" y="113"/>
                </a:lnTo>
                <a:lnTo>
                  <a:pt x="14" y="131"/>
                </a:lnTo>
                <a:lnTo>
                  <a:pt x="8" y="149"/>
                </a:lnTo>
                <a:lnTo>
                  <a:pt x="4" y="169"/>
                </a:lnTo>
                <a:lnTo>
                  <a:pt x="0" y="189"/>
                </a:lnTo>
                <a:lnTo>
                  <a:pt x="0" y="209"/>
                </a:lnTo>
                <a:lnTo>
                  <a:pt x="0" y="209"/>
                </a:lnTo>
                <a:lnTo>
                  <a:pt x="0" y="229"/>
                </a:lnTo>
                <a:lnTo>
                  <a:pt x="4" y="249"/>
                </a:lnTo>
                <a:lnTo>
                  <a:pt x="8" y="269"/>
                </a:lnTo>
                <a:lnTo>
                  <a:pt x="14" y="287"/>
                </a:lnTo>
                <a:lnTo>
                  <a:pt x="22" y="305"/>
                </a:lnTo>
                <a:lnTo>
                  <a:pt x="32" y="321"/>
                </a:lnTo>
                <a:lnTo>
                  <a:pt x="44" y="338"/>
                </a:lnTo>
                <a:lnTo>
                  <a:pt x="56" y="352"/>
                </a:lnTo>
                <a:lnTo>
                  <a:pt x="70" y="366"/>
                </a:lnTo>
                <a:lnTo>
                  <a:pt x="86" y="378"/>
                </a:lnTo>
                <a:lnTo>
                  <a:pt x="102" y="388"/>
                </a:lnTo>
                <a:lnTo>
                  <a:pt x="118" y="398"/>
                </a:lnTo>
                <a:lnTo>
                  <a:pt x="136" y="404"/>
                </a:lnTo>
                <a:lnTo>
                  <a:pt x="156" y="410"/>
                </a:lnTo>
                <a:lnTo>
                  <a:pt x="176" y="414"/>
                </a:lnTo>
                <a:lnTo>
                  <a:pt x="196" y="416"/>
                </a:lnTo>
                <a:lnTo>
                  <a:pt x="196" y="416"/>
                </a:lnTo>
                <a:close/>
                <a:moveTo>
                  <a:pt x="70" y="344"/>
                </a:moveTo>
                <a:lnTo>
                  <a:pt x="70" y="344"/>
                </a:lnTo>
                <a:lnTo>
                  <a:pt x="90" y="330"/>
                </a:lnTo>
                <a:lnTo>
                  <a:pt x="112" y="319"/>
                </a:lnTo>
                <a:lnTo>
                  <a:pt x="112" y="319"/>
                </a:lnTo>
                <a:lnTo>
                  <a:pt x="124" y="342"/>
                </a:lnTo>
                <a:lnTo>
                  <a:pt x="138" y="362"/>
                </a:lnTo>
                <a:lnTo>
                  <a:pt x="154" y="380"/>
                </a:lnTo>
                <a:lnTo>
                  <a:pt x="172" y="398"/>
                </a:lnTo>
                <a:lnTo>
                  <a:pt x="172" y="398"/>
                </a:lnTo>
                <a:lnTo>
                  <a:pt x="144" y="390"/>
                </a:lnTo>
                <a:lnTo>
                  <a:pt x="118" y="378"/>
                </a:lnTo>
                <a:lnTo>
                  <a:pt x="92" y="364"/>
                </a:lnTo>
                <a:lnTo>
                  <a:pt x="70" y="344"/>
                </a:lnTo>
                <a:lnTo>
                  <a:pt x="70" y="344"/>
                </a:lnTo>
                <a:close/>
                <a:moveTo>
                  <a:pt x="198" y="398"/>
                </a:moveTo>
                <a:lnTo>
                  <a:pt x="198" y="398"/>
                </a:lnTo>
                <a:lnTo>
                  <a:pt x="178" y="380"/>
                </a:lnTo>
                <a:lnTo>
                  <a:pt x="158" y="360"/>
                </a:lnTo>
                <a:lnTo>
                  <a:pt x="142" y="338"/>
                </a:lnTo>
                <a:lnTo>
                  <a:pt x="128" y="313"/>
                </a:lnTo>
                <a:lnTo>
                  <a:pt x="128" y="313"/>
                </a:lnTo>
                <a:lnTo>
                  <a:pt x="146" y="307"/>
                </a:lnTo>
                <a:lnTo>
                  <a:pt x="162" y="303"/>
                </a:lnTo>
                <a:lnTo>
                  <a:pt x="180" y="299"/>
                </a:lnTo>
                <a:lnTo>
                  <a:pt x="198" y="299"/>
                </a:lnTo>
                <a:lnTo>
                  <a:pt x="198" y="398"/>
                </a:lnTo>
                <a:close/>
                <a:moveTo>
                  <a:pt x="198" y="283"/>
                </a:moveTo>
                <a:lnTo>
                  <a:pt x="198" y="283"/>
                </a:lnTo>
                <a:lnTo>
                  <a:pt x="178" y="283"/>
                </a:lnTo>
                <a:lnTo>
                  <a:pt x="160" y="287"/>
                </a:lnTo>
                <a:lnTo>
                  <a:pt x="140" y="291"/>
                </a:lnTo>
                <a:lnTo>
                  <a:pt x="122" y="297"/>
                </a:lnTo>
                <a:lnTo>
                  <a:pt x="122" y="297"/>
                </a:lnTo>
                <a:lnTo>
                  <a:pt x="114" y="279"/>
                </a:lnTo>
                <a:lnTo>
                  <a:pt x="110" y="261"/>
                </a:lnTo>
                <a:lnTo>
                  <a:pt x="106" y="243"/>
                </a:lnTo>
                <a:lnTo>
                  <a:pt x="104" y="223"/>
                </a:lnTo>
                <a:lnTo>
                  <a:pt x="198" y="223"/>
                </a:lnTo>
                <a:lnTo>
                  <a:pt x="198" y="283"/>
                </a:lnTo>
                <a:close/>
                <a:moveTo>
                  <a:pt x="198" y="207"/>
                </a:moveTo>
                <a:lnTo>
                  <a:pt x="104" y="207"/>
                </a:lnTo>
                <a:lnTo>
                  <a:pt x="104" y="207"/>
                </a:lnTo>
                <a:lnTo>
                  <a:pt x="106" y="189"/>
                </a:lnTo>
                <a:lnTo>
                  <a:pt x="108" y="169"/>
                </a:lnTo>
                <a:lnTo>
                  <a:pt x="112" y="149"/>
                </a:lnTo>
                <a:lnTo>
                  <a:pt x="118" y="131"/>
                </a:lnTo>
                <a:lnTo>
                  <a:pt x="118" y="131"/>
                </a:lnTo>
                <a:lnTo>
                  <a:pt x="136" y="137"/>
                </a:lnTo>
                <a:lnTo>
                  <a:pt x="158" y="143"/>
                </a:lnTo>
                <a:lnTo>
                  <a:pt x="178" y="147"/>
                </a:lnTo>
                <a:lnTo>
                  <a:pt x="198" y="149"/>
                </a:lnTo>
                <a:lnTo>
                  <a:pt x="198" y="207"/>
                </a:lnTo>
                <a:close/>
                <a:moveTo>
                  <a:pt x="238" y="398"/>
                </a:moveTo>
                <a:lnTo>
                  <a:pt x="238" y="398"/>
                </a:lnTo>
                <a:lnTo>
                  <a:pt x="258" y="380"/>
                </a:lnTo>
                <a:lnTo>
                  <a:pt x="274" y="360"/>
                </a:lnTo>
                <a:lnTo>
                  <a:pt x="288" y="340"/>
                </a:lnTo>
                <a:lnTo>
                  <a:pt x="300" y="315"/>
                </a:lnTo>
                <a:lnTo>
                  <a:pt x="300" y="315"/>
                </a:lnTo>
                <a:lnTo>
                  <a:pt x="324" y="328"/>
                </a:lnTo>
                <a:lnTo>
                  <a:pt x="346" y="342"/>
                </a:lnTo>
                <a:lnTo>
                  <a:pt x="346" y="342"/>
                </a:lnTo>
                <a:lnTo>
                  <a:pt x="334" y="352"/>
                </a:lnTo>
                <a:lnTo>
                  <a:pt x="322" y="362"/>
                </a:lnTo>
                <a:lnTo>
                  <a:pt x="310" y="370"/>
                </a:lnTo>
                <a:lnTo>
                  <a:pt x="296" y="378"/>
                </a:lnTo>
                <a:lnTo>
                  <a:pt x="282" y="386"/>
                </a:lnTo>
                <a:lnTo>
                  <a:pt x="268" y="390"/>
                </a:lnTo>
                <a:lnTo>
                  <a:pt x="254" y="396"/>
                </a:lnTo>
                <a:lnTo>
                  <a:pt x="238" y="398"/>
                </a:lnTo>
                <a:lnTo>
                  <a:pt x="238" y="398"/>
                </a:lnTo>
                <a:close/>
                <a:moveTo>
                  <a:pt x="356" y="330"/>
                </a:moveTo>
                <a:lnTo>
                  <a:pt x="356" y="330"/>
                </a:lnTo>
                <a:lnTo>
                  <a:pt x="332" y="313"/>
                </a:lnTo>
                <a:lnTo>
                  <a:pt x="306" y="301"/>
                </a:lnTo>
                <a:lnTo>
                  <a:pt x="306" y="301"/>
                </a:lnTo>
                <a:lnTo>
                  <a:pt x="312" y="283"/>
                </a:lnTo>
                <a:lnTo>
                  <a:pt x="318" y="263"/>
                </a:lnTo>
                <a:lnTo>
                  <a:pt x="320" y="243"/>
                </a:lnTo>
                <a:lnTo>
                  <a:pt x="322" y="223"/>
                </a:lnTo>
                <a:lnTo>
                  <a:pt x="398" y="223"/>
                </a:lnTo>
                <a:lnTo>
                  <a:pt x="398" y="223"/>
                </a:lnTo>
                <a:lnTo>
                  <a:pt x="392" y="251"/>
                </a:lnTo>
                <a:lnTo>
                  <a:pt x="384" y="279"/>
                </a:lnTo>
                <a:lnTo>
                  <a:pt x="372" y="305"/>
                </a:lnTo>
                <a:lnTo>
                  <a:pt x="356" y="330"/>
                </a:lnTo>
                <a:lnTo>
                  <a:pt x="356" y="330"/>
                </a:lnTo>
                <a:close/>
                <a:moveTo>
                  <a:pt x="362" y="96"/>
                </a:moveTo>
                <a:lnTo>
                  <a:pt x="362" y="96"/>
                </a:lnTo>
                <a:lnTo>
                  <a:pt x="378" y="123"/>
                </a:lnTo>
                <a:lnTo>
                  <a:pt x="388" y="149"/>
                </a:lnTo>
                <a:lnTo>
                  <a:pt x="396" y="179"/>
                </a:lnTo>
                <a:lnTo>
                  <a:pt x="398" y="207"/>
                </a:lnTo>
                <a:lnTo>
                  <a:pt x="322" y="207"/>
                </a:lnTo>
                <a:lnTo>
                  <a:pt x="322" y="207"/>
                </a:lnTo>
                <a:lnTo>
                  <a:pt x="322" y="187"/>
                </a:lnTo>
                <a:lnTo>
                  <a:pt x="320" y="167"/>
                </a:lnTo>
                <a:lnTo>
                  <a:pt x="316" y="147"/>
                </a:lnTo>
                <a:lnTo>
                  <a:pt x="310" y="127"/>
                </a:lnTo>
                <a:lnTo>
                  <a:pt x="310" y="127"/>
                </a:lnTo>
                <a:lnTo>
                  <a:pt x="336" y="115"/>
                </a:lnTo>
                <a:lnTo>
                  <a:pt x="362" y="96"/>
                </a:lnTo>
                <a:lnTo>
                  <a:pt x="362" y="96"/>
                </a:lnTo>
                <a:close/>
                <a:moveTo>
                  <a:pt x="352" y="84"/>
                </a:moveTo>
                <a:lnTo>
                  <a:pt x="352" y="84"/>
                </a:lnTo>
                <a:lnTo>
                  <a:pt x="328" y="100"/>
                </a:lnTo>
                <a:lnTo>
                  <a:pt x="304" y="113"/>
                </a:lnTo>
                <a:lnTo>
                  <a:pt x="304" y="113"/>
                </a:lnTo>
                <a:lnTo>
                  <a:pt x="292" y="86"/>
                </a:lnTo>
                <a:lnTo>
                  <a:pt x="276" y="62"/>
                </a:lnTo>
                <a:lnTo>
                  <a:pt x="260" y="40"/>
                </a:lnTo>
                <a:lnTo>
                  <a:pt x="238" y="20"/>
                </a:lnTo>
                <a:lnTo>
                  <a:pt x="238" y="20"/>
                </a:lnTo>
                <a:lnTo>
                  <a:pt x="256" y="24"/>
                </a:lnTo>
                <a:lnTo>
                  <a:pt x="270" y="28"/>
                </a:lnTo>
                <a:lnTo>
                  <a:pt x="286" y="34"/>
                </a:lnTo>
                <a:lnTo>
                  <a:pt x="300" y="42"/>
                </a:lnTo>
                <a:lnTo>
                  <a:pt x="314" y="50"/>
                </a:lnTo>
                <a:lnTo>
                  <a:pt x="328" y="60"/>
                </a:lnTo>
                <a:lnTo>
                  <a:pt x="340" y="72"/>
                </a:lnTo>
                <a:lnTo>
                  <a:pt x="352" y="84"/>
                </a:lnTo>
                <a:lnTo>
                  <a:pt x="352" y="84"/>
                </a:lnTo>
                <a:close/>
                <a:moveTo>
                  <a:pt x="214" y="20"/>
                </a:moveTo>
                <a:lnTo>
                  <a:pt x="214" y="20"/>
                </a:lnTo>
                <a:lnTo>
                  <a:pt x="238" y="42"/>
                </a:lnTo>
                <a:lnTo>
                  <a:pt x="258" y="64"/>
                </a:lnTo>
                <a:lnTo>
                  <a:pt x="276" y="90"/>
                </a:lnTo>
                <a:lnTo>
                  <a:pt x="290" y="119"/>
                </a:lnTo>
                <a:lnTo>
                  <a:pt x="290" y="119"/>
                </a:lnTo>
                <a:lnTo>
                  <a:pt x="272" y="125"/>
                </a:lnTo>
                <a:lnTo>
                  <a:pt x="252" y="129"/>
                </a:lnTo>
                <a:lnTo>
                  <a:pt x="234" y="131"/>
                </a:lnTo>
                <a:lnTo>
                  <a:pt x="214" y="133"/>
                </a:lnTo>
                <a:lnTo>
                  <a:pt x="214" y="20"/>
                </a:lnTo>
                <a:close/>
                <a:moveTo>
                  <a:pt x="214" y="149"/>
                </a:moveTo>
                <a:lnTo>
                  <a:pt x="214" y="149"/>
                </a:lnTo>
                <a:lnTo>
                  <a:pt x="236" y="147"/>
                </a:lnTo>
                <a:lnTo>
                  <a:pt x="256" y="145"/>
                </a:lnTo>
                <a:lnTo>
                  <a:pt x="276" y="139"/>
                </a:lnTo>
                <a:lnTo>
                  <a:pt x="294" y="133"/>
                </a:lnTo>
                <a:lnTo>
                  <a:pt x="294" y="133"/>
                </a:lnTo>
                <a:lnTo>
                  <a:pt x="300" y="151"/>
                </a:lnTo>
                <a:lnTo>
                  <a:pt x="304" y="171"/>
                </a:lnTo>
                <a:lnTo>
                  <a:pt x="306" y="189"/>
                </a:lnTo>
                <a:lnTo>
                  <a:pt x="306" y="207"/>
                </a:lnTo>
                <a:lnTo>
                  <a:pt x="214" y="207"/>
                </a:lnTo>
                <a:lnTo>
                  <a:pt x="214" y="149"/>
                </a:lnTo>
                <a:close/>
                <a:moveTo>
                  <a:pt x="214" y="223"/>
                </a:moveTo>
                <a:lnTo>
                  <a:pt x="306" y="223"/>
                </a:lnTo>
                <a:lnTo>
                  <a:pt x="306" y="223"/>
                </a:lnTo>
                <a:lnTo>
                  <a:pt x="304" y="243"/>
                </a:lnTo>
                <a:lnTo>
                  <a:pt x="302" y="261"/>
                </a:lnTo>
                <a:lnTo>
                  <a:pt x="296" y="277"/>
                </a:lnTo>
                <a:lnTo>
                  <a:pt x="290" y="295"/>
                </a:lnTo>
                <a:lnTo>
                  <a:pt x="290" y="295"/>
                </a:lnTo>
                <a:lnTo>
                  <a:pt x="272" y="289"/>
                </a:lnTo>
                <a:lnTo>
                  <a:pt x="254" y="285"/>
                </a:lnTo>
                <a:lnTo>
                  <a:pt x="234" y="283"/>
                </a:lnTo>
                <a:lnTo>
                  <a:pt x="214" y="283"/>
                </a:lnTo>
                <a:lnTo>
                  <a:pt x="214" y="223"/>
                </a:lnTo>
                <a:close/>
                <a:moveTo>
                  <a:pt x="214" y="299"/>
                </a:moveTo>
                <a:lnTo>
                  <a:pt x="214" y="299"/>
                </a:lnTo>
                <a:lnTo>
                  <a:pt x="232" y="299"/>
                </a:lnTo>
                <a:lnTo>
                  <a:pt x="250" y="301"/>
                </a:lnTo>
                <a:lnTo>
                  <a:pt x="268" y="305"/>
                </a:lnTo>
                <a:lnTo>
                  <a:pt x="284" y="311"/>
                </a:lnTo>
                <a:lnTo>
                  <a:pt x="284" y="311"/>
                </a:lnTo>
                <a:lnTo>
                  <a:pt x="272" y="336"/>
                </a:lnTo>
                <a:lnTo>
                  <a:pt x="256" y="358"/>
                </a:lnTo>
                <a:lnTo>
                  <a:pt x="236" y="378"/>
                </a:lnTo>
                <a:lnTo>
                  <a:pt x="214" y="398"/>
                </a:lnTo>
                <a:lnTo>
                  <a:pt x="214" y="299"/>
                </a:lnTo>
                <a:close/>
                <a:moveTo>
                  <a:pt x="198" y="18"/>
                </a:moveTo>
                <a:lnTo>
                  <a:pt x="198" y="133"/>
                </a:lnTo>
                <a:lnTo>
                  <a:pt x="198" y="133"/>
                </a:lnTo>
                <a:lnTo>
                  <a:pt x="180" y="131"/>
                </a:lnTo>
                <a:lnTo>
                  <a:pt x="160" y="127"/>
                </a:lnTo>
                <a:lnTo>
                  <a:pt x="142" y="123"/>
                </a:lnTo>
                <a:lnTo>
                  <a:pt x="122" y="117"/>
                </a:lnTo>
                <a:lnTo>
                  <a:pt x="122" y="117"/>
                </a:lnTo>
                <a:lnTo>
                  <a:pt x="136" y="88"/>
                </a:lnTo>
                <a:lnTo>
                  <a:pt x="154" y="62"/>
                </a:lnTo>
                <a:lnTo>
                  <a:pt x="174" y="40"/>
                </a:lnTo>
                <a:lnTo>
                  <a:pt x="198" y="18"/>
                </a:lnTo>
                <a:lnTo>
                  <a:pt x="198" y="18"/>
                </a:lnTo>
                <a:close/>
                <a:moveTo>
                  <a:pt x="172" y="20"/>
                </a:moveTo>
                <a:lnTo>
                  <a:pt x="172" y="20"/>
                </a:lnTo>
                <a:lnTo>
                  <a:pt x="152" y="40"/>
                </a:lnTo>
                <a:lnTo>
                  <a:pt x="136" y="62"/>
                </a:lnTo>
                <a:lnTo>
                  <a:pt x="120" y="84"/>
                </a:lnTo>
                <a:lnTo>
                  <a:pt x="108" y="109"/>
                </a:lnTo>
                <a:lnTo>
                  <a:pt x="108" y="109"/>
                </a:lnTo>
                <a:lnTo>
                  <a:pt x="86" y="96"/>
                </a:lnTo>
                <a:lnTo>
                  <a:pt x="64" y="82"/>
                </a:lnTo>
                <a:lnTo>
                  <a:pt x="64" y="82"/>
                </a:lnTo>
                <a:lnTo>
                  <a:pt x="74" y="70"/>
                </a:lnTo>
                <a:lnTo>
                  <a:pt x="86" y="60"/>
                </a:lnTo>
                <a:lnTo>
                  <a:pt x="100" y="50"/>
                </a:lnTo>
                <a:lnTo>
                  <a:pt x="112" y="42"/>
                </a:lnTo>
                <a:lnTo>
                  <a:pt x="126" y="34"/>
                </a:lnTo>
                <a:lnTo>
                  <a:pt x="142" y="28"/>
                </a:lnTo>
                <a:lnTo>
                  <a:pt x="156" y="24"/>
                </a:lnTo>
                <a:lnTo>
                  <a:pt x="172" y="20"/>
                </a:lnTo>
                <a:lnTo>
                  <a:pt x="172" y="20"/>
                </a:lnTo>
                <a:close/>
                <a:moveTo>
                  <a:pt x="54" y="94"/>
                </a:moveTo>
                <a:lnTo>
                  <a:pt x="54" y="94"/>
                </a:lnTo>
                <a:lnTo>
                  <a:pt x="78" y="111"/>
                </a:lnTo>
                <a:lnTo>
                  <a:pt x="102" y="125"/>
                </a:lnTo>
                <a:lnTo>
                  <a:pt x="102" y="125"/>
                </a:lnTo>
                <a:lnTo>
                  <a:pt x="96" y="145"/>
                </a:lnTo>
                <a:lnTo>
                  <a:pt x="92" y="165"/>
                </a:lnTo>
                <a:lnTo>
                  <a:pt x="90" y="187"/>
                </a:lnTo>
                <a:lnTo>
                  <a:pt x="88" y="207"/>
                </a:lnTo>
                <a:lnTo>
                  <a:pt x="16" y="207"/>
                </a:lnTo>
                <a:lnTo>
                  <a:pt x="16" y="207"/>
                </a:lnTo>
                <a:lnTo>
                  <a:pt x="16" y="193"/>
                </a:lnTo>
                <a:lnTo>
                  <a:pt x="18" y="177"/>
                </a:lnTo>
                <a:lnTo>
                  <a:pt x="22" y="163"/>
                </a:lnTo>
                <a:lnTo>
                  <a:pt x="26" y="149"/>
                </a:lnTo>
                <a:lnTo>
                  <a:pt x="30" y="135"/>
                </a:lnTo>
                <a:lnTo>
                  <a:pt x="38" y="121"/>
                </a:lnTo>
                <a:lnTo>
                  <a:pt x="46" y="106"/>
                </a:lnTo>
                <a:lnTo>
                  <a:pt x="54" y="94"/>
                </a:lnTo>
                <a:lnTo>
                  <a:pt x="54" y="94"/>
                </a:lnTo>
                <a:close/>
                <a:moveTo>
                  <a:pt x="16" y="223"/>
                </a:moveTo>
                <a:lnTo>
                  <a:pt x="88" y="223"/>
                </a:lnTo>
                <a:lnTo>
                  <a:pt x="88" y="223"/>
                </a:lnTo>
                <a:lnTo>
                  <a:pt x="90" y="245"/>
                </a:lnTo>
                <a:lnTo>
                  <a:pt x="94" y="265"/>
                </a:lnTo>
                <a:lnTo>
                  <a:pt x="100" y="285"/>
                </a:lnTo>
                <a:lnTo>
                  <a:pt x="106" y="303"/>
                </a:lnTo>
                <a:lnTo>
                  <a:pt x="106" y="303"/>
                </a:lnTo>
                <a:lnTo>
                  <a:pt x="82" y="317"/>
                </a:lnTo>
                <a:lnTo>
                  <a:pt x="60" y="332"/>
                </a:lnTo>
                <a:lnTo>
                  <a:pt x="60" y="332"/>
                </a:lnTo>
                <a:lnTo>
                  <a:pt x="42" y="307"/>
                </a:lnTo>
                <a:lnTo>
                  <a:pt x="30" y="281"/>
                </a:lnTo>
                <a:lnTo>
                  <a:pt x="20" y="253"/>
                </a:lnTo>
                <a:lnTo>
                  <a:pt x="16" y="223"/>
                </a:lnTo>
                <a:lnTo>
                  <a:pt x="16" y="223"/>
                </a:lnTo>
                <a:close/>
              </a:path>
            </a:pathLst>
          </a:custGeom>
          <a:solidFill>
            <a:srgbClr val="216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9" name="TextBox 148"/>
          <p:cNvSpPr txBox="1"/>
          <p:nvPr/>
        </p:nvSpPr>
        <p:spPr>
          <a:xfrm>
            <a:off x="2013341" y="658556"/>
            <a:ext cx="11094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ea typeface="Verdana" panose="020B0604030504040204" pitchFamily="34" charset="0"/>
              </a:rPr>
              <a:t>WWW.</a:t>
            </a:r>
            <a:r>
              <a:rPr lang="ru-RU" sz="1000" dirty="0">
                <a:ea typeface="Verdana" panose="020B0604030504040204" pitchFamily="34" charset="0"/>
              </a:rPr>
              <a:t>ТОИПКРО.РФ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407742" y="658556"/>
            <a:ext cx="99084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ea typeface="Verdana" panose="020B0604030504040204" pitchFamily="34" charset="0"/>
              </a:rPr>
              <a:t> VK.COM/TOIPKRO</a:t>
            </a:r>
            <a:endParaRPr lang="ru-RU" sz="1000" dirty="0">
              <a:ea typeface="Verdana" panose="020B0604030504040204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684559" y="658556"/>
            <a:ext cx="8572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ea typeface="Verdana" panose="020B0604030504040204" pitchFamily="34" charset="0"/>
              </a:rPr>
              <a:t>OK.RU/TOIPKRO</a:t>
            </a:r>
            <a:endParaRPr lang="ru-RU" sz="1000" dirty="0">
              <a:ea typeface="Verdana" panose="020B060403050404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854896" y="658556"/>
            <a:ext cx="11924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ea typeface="Verdana" panose="020B0604030504040204" pitchFamily="34" charset="0"/>
              </a:rPr>
              <a:t>T.ME/TOIPKROTOMSK</a:t>
            </a:r>
            <a:endParaRPr lang="ru-RU" sz="1000" dirty="0">
              <a:ea typeface="Verdana" panose="020B060403050404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07119"/>
            <a:ext cx="790575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5"/>
          <p:cNvSpPr>
            <a:spLocks noChangeArrowheads="1"/>
          </p:cNvSpPr>
          <p:nvPr/>
        </p:nvSpPr>
        <p:spPr bwMode="auto">
          <a:xfrm>
            <a:off x="4763" y="6032501"/>
            <a:ext cx="12195175" cy="571500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5" name="TextBox 154"/>
          <p:cNvSpPr txBox="1"/>
          <p:nvPr/>
        </p:nvSpPr>
        <p:spPr>
          <a:xfrm>
            <a:off x="466718" y="6190957"/>
            <a:ext cx="11410957" cy="290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890" dirty="0">
                <a:solidFill>
                  <a:schemeClr val="bg1"/>
                </a:solidFill>
                <a:latin typeface="Proxima Nova Rg" panose="02000506030000020004" pitchFamily="2" charset="0"/>
              </a:rPr>
              <a:t>#ТОИПКРО  #УЧИБУДУЩЕМУ  #УЧИСЬСТОИПКРО  #ТОИПКРО  #УЧИБУДУЩЕМУ #УЧИСЬСТОИПКРО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521763" y="4836045"/>
            <a:ext cx="7181571" cy="7448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Червонец Ольга Леонидовна, 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ru-RU" sz="2000" dirty="0" smtClean="0"/>
              <a:t>старший </a:t>
            </a:r>
            <a:r>
              <a:rPr lang="ru-RU" sz="2000" dirty="0"/>
              <a:t>преподаватель</a:t>
            </a:r>
            <a:br>
              <a:rPr lang="ru-RU" sz="2000" dirty="0"/>
            </a:br>
            <a:r>
              <a:rPr lang="ru-RU" sz="2000" dirty="0"/>
              <a:t> ЦРПМ ТОИПКРО</a:t>
            </a:r>
            <a:endParaRPr lang="en-US" sz="2000" dirty="0" smtClean="0"/>
          </a:p>
        </p:txBody>
      </p:sp>
      <p:sp>
        <p:nvSpPr>
          <p:cNvPr id="157" name="TextBox 156"/>
          <p:cNvSpPr txBox="1"/>
          <p:nvPr/>
        </p:nvSpPr>
        <p:spPr>
          <a:xfrm>
            <a:off x="392893" y="1602547"/>
            <a:ext cx="6368405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4CAD9"/>
                </a:solidFill>
              </a:rPr>
              <a:t>Современные </a:t>
            </a:r>
            <a:r>
              <a:rPr lang="ru-RU" sz="3600" b="1" dirty="0">
                <a:solidFill>
                  <a:srgbClr val="64CAD9"/>
                </a:solidFill>
              </a:rPr>
              <a:t>педагогические технологии на уроках биологии и химии в условиях реализации ФГОС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605097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430336" y="265534"/>
            <a:ext cx="460469" cy="521865"/>
            <a:chOff x="3595688" y="595313"/>
            <a:chExt cx="5000625" cy="5667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95688" y="3295651"/>
              <a:ext cx="5000625" cy="809625"/>
            </a:xfrm>
            <a:custGeom>
              <a:avLst/>
              <a:gdLst>
                <a:gd name="T0" fmla="*/ 3138 w 3150"/>
                <a:gd name="T1" fmla="*/ 120 h 510"/>
                <a:gd name="T2" fmla="*/ 3084 w 3150"/>
                <a:gd name="T3" fmla="*/ 42 h 510"/>
                <a:gd name="T4" fmla="*/ 2978 w 3150"/>
                <a:gd name="T5" fmla="*/ 0 h 510"/>
                <a:gd name="T6" fmla="*/ 2878 w 3150"/>
                <a:gd name="T7" fmla="*/ 14 h 510"/>
                <a:gd name="T8" fmla="*/ 2802 w 3150"/>
                <a:gd name="T9" fmla="*/ 72 h 510"/>
                <a:gd name="T10" fmla="*/ 2764 w 3150"/>
                <a:gd name="T11" fmla="*/ 204 h 510"/>
                <a:gd name="T12" fmla="*/ 2890 w 3150"/>
                <a:gd name="T13" fmla="*/ 330 h 510"/>
                <a:gd name="T14" fmla="*/ 2890 w 3150"/>
                <a:gd name="T15" fmla="*/ 202 h 510"/>
                <a:gd name="T16" fmla="*/ 2916 w 3150"/>
                <a:gd name="T17" fmla="*/ 124 h 510"/>
                <a:gd name="T18" fmla="*/ 2984 w 3150"/>
                <a:gd name="T19" fmla="*/ 116 h 510"/>
                <a:gd name="T20" fmla="*/ 3020 w 3150"/>
                <a:gd name="T21" fmla="*/ 172 h 510"/>
                <a:gd name="T22" fmla="*/ 3022 w 3150"/>
                <a:gd name="T23" fmla="*/ 330 h 510"/>
                <a:gd name="T24" fmla="*/ 2582 w 3150"/>
                <a:gd name="T25" fmla="*/ 168 h 510"/>
                <a:gd name="T26" fmla="*/ 2560 w 3150"/>
                <a:gd name="T27" fmla="*/ 210 h 510"/>
                <a:gd name="T28" fmla="*/ 2500 w 3150"/>
                <a:gd name="T29" fmla="*/ 216 h 510"/>
                <a:gd name="T30" fmla="*/ 2460 w 3150"/>
                <a:gd name="T31" fmla="*/ 176 h 510"/>
                <a:gd name="T32" fmla="*/ 2550 w 3150"/>
                <a:gd name="T33" fmla="*/ 120 h 510"/>
                <a:gd name="T34" fmla="*/ 2582 w 3150"/>
                <a:gd name="T35" fmla="*/ 168 h 510"/>
                <a:gd name="T36" fmla="*/ 2700 w 3150"/>
                <a:gd name="T37" fmla="*/ 118 h 510"/>
                <a:gd name="T38" fmla="*/ 2646 w 3150"/>
                <a:gd name="T39" fmla="*/ 40 h 510"/>
                <a:gd name="T40" fmla="*/ 2552 w 3150"/>
                <a:gd name="T41" fmla="*/ 6 h 510"/>
                <a:gd name="T42" fmla="*/ 2357 w 3150"/>
                <a:gd name="T43" fmla="*/ 14 h 510"/>
                <a:gd name="T44" fmla="*/ 2335 w 3150"/>
                <a:gd name="T45" fmla="*/ 330 h 510"/>
                <a:gd name="T46" fmla="*/ 2570 w 3150"/>
                <a:gd name="T47" fmla="*/ 326 h 510"/>
                <a:gd name="T48" fmla="*/ 2658 w 3150"/>
                <a:gd name="T49" fmla="*/ 284 h 510"/>
                <a:gd name="T50" fmla="*/ 2704 w 3150"/>
                <a:gd name="T51" fmla="*/ 202 h 510"/>
                <a:gd name="T52" fmla="*/ 2143 w 3150"/>
                <a:gd name="T53" fmla="*/ 510 h 510"/>
                <a:gd name="T54" fmla="*/ 1995 w 3150"/>
                <a:gd name="T55" fmla="*/ 244 h 510"/>
                <a:gd name="T56" fmla="*/ 1893 w 3150"/>
                <a:gd name="T57" fmla="*/ 14 h 510"/>
                <a:gd name="T58" fmla="*/ 1869 w 3150"/>
                <a:gd name="T59" fmla="*/ 330 h 510"/>
                <a:gd name="T60" fmla="*/ 1427 w 3150"/>
                <a:gd name="T61" fmla="*/ 6 h 510"/>
                <a:gd name="T62" fmla="*/ 1387 w 3150"/>
                <a:gd name="T63" fmla="*/ 46 h 510"/>
                <a:gd name="T64" fmla="*/ 1511 w 3150"/>
                <a:gd name="T65" fmla="*/ 158 h 510"/>
                <a:gd name="T66" fmla="*/ 1553 w 3150"/>
                <a:gd name="T67" fmla="*/ 116 h 510"/>
                <a:gd name="T68" fmla="*/ 1283 w 3150"/>
                <a:gd name="T69" fmla="*/ 4 h 510"/>
                <a:gd name="T70" fmla="*/ 929 w 3150"/>
                <a:gd name="T71" fmla="*/ 6 h 510"/>
                <a:gd name="T72" fmla="*/ 889 w 3150"/>
                <a:gd name="T73" fmla="*/ 46 h 510"/>
                <a:gd name="T74" fmla="*/ 1283 w 3150"/>
                <a:gd name="T75" fmla="*/ 330 h 510"/>
                <a:gd name="T76" fmla="*/ 789 w 3150"/>
                <a:gd name="T77" fmla="*/ 120 h 510"/>
                <a:gd name="T78" fmla="*/ 736 w 3150"/>
                <a:gd name="T79" fmla="*/ 42 h 510"/>
                <a:gd name="T80" fmla="*/ 630 w 3150"/>
                <a:gd name="T81" fmla="*/ 0 h 510"/>
                <a:gd name="T82" fmla="*/ 530 w 3150"/>
                <a:gd name="T83" fmla="*/ 14 h 510"/>
                <a:gd name="T84" fmla="*/ 454 w 3150"/>
                <a:gd name="T85" fmla="*/ 72 h 510"/>
                <a:gd name="T86" fmla="*/ 418 w 3150"/>
                <a:gd name="T87" fmla="*/ 204 h 510"/>
                <a:gd name="T88" fmla="*/ 544 w 3150"/>
                <a:gd name="T89" fmla="*/ 330 h 510"/>
                <a:gd name="T90" fmla="*/ 542 w 3150"/>
                <a:gd name="T91" fmla="*/ 202 h 510"/>
                <a:gd name="T92" fmla="*/ 570 w 3150"/>
                <a:gd name="T93" fmla="*/ 124 h 510"/>
                <a:gd name="T94" fmla="*/ 638 w 3150"/>
                <a:gd name="T95" fmla="*/ 116 h 510"/>
                <a:gd name="T96" fmla="*/ 674 w 3150"/>
                <a:gd name="T97" fmla="*/ 172 h 510"/>
                <a:gd name="T98" fmla="*/ 676 w 3150"/>
                <a:gd name="T99" fmla="*/ 330 h 510"/>
                <a:gd name="T100" fmla="*/ 374 w 3150"/>
                <a:gd name="T101" fmla="*/ 116 h 510"/>
                <a:gd name="T102" fmla="*/ 358 w 3150"/>
                <a:gd name="T103" fmla="*/ 20 h 510"/>
                <a:gd name="T104" fmla="*/ 0 w 3150"/>
                <a:gd name="T105" fmla="*/ 62 h 510"/>
                <a:gd name="T106" fmla="*/ 24 w 3150"/>
                <a:gd name="T107" fmla="*/ 106 h 510"/>
                <a:gd name="T108" fmla="*/ 250 w 3150"/>
                <a:gd name="T109" fmla="*/ 33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50" h="510">
                  <a:moveTo>
                    <a:pt x="3150" y="212"/>
                  </a:moveTo>
                  <a:lnTo>
                    <a:pt x="3150" y="212"/>
                  </a:lnTo>
                  <a:lnTo>
                    <a:pt x="3148" y="186"/>
                  </a:lnTo>
                  <a:lnTo>
                    <a:pt x="3146" y="162"/>
                  </a:lnTo>
                  <a:lnTo>
                    <a:pt x="3142" y="140"/>
                  </a:lnTo>
                  <a:lnTo>
                    <a:pt x="3138" y="120"/>
                  </a:lnTo>
                  <a:lnTo>
                    <a:pt x="3130" y="102"/>
                  </a:lnTo>
                  <a:lnTo>
                    <a:pt x="3122" y="86"/>
                  </a:lnTo>
                  <a:lnTo>
                    <a:pt x="3110" y="70"/>
                  </a:lnTo>
                  <a:lnTo>
                    <a:pt x="3098" y="56"/>
                  </a:lnTo>
                  <a:lnTo>
                    <a:pt x="3098" y="56"/>
                  </a:lnTo>
                  <a:lnTo>
                    <a:pt x="3084" y="42"/>
                  </a:lnTo>
                  <a:lnTo>
                    <a:pt x="3068" y="32"/>
                  </a:lnTo>
                  <a:lnTo>
                    <a:pt x="3052" y="22"/>
                  </a:lnTo>
                  <a:lnTo>
                    <a:pt x="3036" y="14"/>
                  </a:lnTo>
                  <a:lnTo>
                    <a:pt x="3016" y="8"/>
                  </a:lnTo>
                  <a:lnTo>
                    <a:pt x="2998" y="2"/>
                  </a:lnTo>
                  <a:lnTo>
                    <a:pt x="2978" y="0"/>
                  </a:lnTo>
                  <a:lnTo>
                    <a:pt x="2956" y="0"/>
                  </a:lnTo>
                  <a:lnTo>
                    <a:pt x="2956" y="0"/>
                  </a:lnTo>
                  <a:lnTo>
                    <a:pt x="2934" y="0"/>
                  </a:lnTo>
                  <a:lnTo>
                    <a:pt x="2914" y="2"/>
                  </a:lnTo>
                  <a:lnTo>
                    <a:pt x="2896" y="8"/>
                  </a:lnTo>
                  <a:lnTo>
                    <a:pt x="2878" y="14"/>
                  </a:lnTo>
                  <a:lnTo>
                    <a:pt x="2860" y="22"/>
                  </a:lnTo>
                  <a:lnTo>
                    <a:pt x="2844" y="32"/>
                  </a:lnTo>
                  <a:lnTo>
                    <a:pt x="2830" y="42"/>
                  </a:lnTo>
                  <a:lnTo>
                    <a:pt x="2814" y="56"/>
                  </a:lnTo>
                  <a:lnTo>
                    <a:pt x="2814" y="56"/>
                  </a:lnTo>
                  <a:lnTo>
                    <a:pt x="2802" y="72"/>
                  </a:lnTo>
                  <a:lnTo>
                    <a:pt x="2790" y="88"/>
                  </a:lnTo>
                  <a:lnTo>
                    <a:pt x="2782" y="106"/>
                  </a:lnTo>
                  <a:lnTo>
                    <a:pt x="2774" y="126"/>
                  </a:lnTo>
                  <a:lnTo>
                    <a:pt x="2770" y="148"/>
                  </a:lnTo>
                  <a:lnTo>
                    <a:pt x="2766" y="174"/>
                  </a:lnTo>
                  <a:lnTo>
                    <a:pt x="2764" y="204"/>
                  </a:lnTo>
                  <a:lnTo>
                    <a:pt x="2764" y="240"/>
                  </a:lnTo>
                  <a:lnTo>
                    <a:pt x="2764" y="276"/>
                  </a:lnTo>
                  <a:lnTo>
                    <a:pt x="2764" y="276"/>
                  </a:lnTo>
                  <a:lnTo>
                    <a:pt x="2764" y="304"/>
                  </a:lnTo>
                  <a:lnTo>
                    <a:pt x="2764" y="330"/>
                  </a:lnTo>
                  <a:lnTo>
                    <a:pt x="2890" y="330"/>
                  </a:lnTo>
                  <a:lnTo>
                    <a:pt x="2890" y="330"/>
                  </a:lnTo>
                  <a:lnTo>
                    <a:pt x="2888" y="304"/>
                  </a:lnTo>
                  <a:lnTo>
                    <a:pt x="2888" y="270"/>
                  </a:lnTo>
                  <a:lnTo>
                    <a:pt x="2888" y="236"/>
                  </a:lnTo>
                  <a:lnTo>
                    <a:pt x="2888" y="236"/>
                  </a:lnTo>
                  <a:lnTo>
                    <a:pt x="2890" y="202"/>
                  </a:lnTo>
                  <a:lnTo>
                    <a:pt x="2892" y="172"/>
                  </a:lnTo>
                  <a:lnTo>
                    <a:pt x="2898" y="150"/>
                  </a:lnTo>
                  <a:lnTo>
                    <a:pt x="2902" y="140"/>
                  </a:lnTo>
                  <a:lnTo>
                    <a:pt x="2906" y="132"/>
                  </a:lnTo>
                  <a:lnTo>
                    <a:pt x="2906" y="132"/>
                  </a:lnTo>
                  <a:lnTo>
                    <a:pt x="2916" y="124"/>
                  </a:lnTo>
                  <a:lnTo>
                    <a:pt x="2928" y="116"/>
                  </a:lnTo>
                  <a:lnTo>
                    <a:pt x="2942" y="112"/>
                  </a:lnTo>
                  <a:lnTo>
                    <a:pt x="2956" y="110"/>
                  </a:lnTo>
                  <a:lnTo>
                    <a:pt x="2956" y="110"/>
                  </a:lnTo>
                  <a:lnTo>
                    <a:pt x="2972" y="112"/>
                  </a:lnTo>
                  <a:lnTo>
                    <a:pt x="2984" y="116"/>
                  </a:lnTo>
                  <a:lnTo>
                    <a:pt x="2996" y="124"/>
                  </a:lnTo>
                  <a:lnTo>
                    <a:pt x="3006" y="132"/>
                  </a:lnTo>
                  <a:lnTo>
                    <a:pt x="3006" y="132"/>
                  </a:lnTo>
                  <a:lnTo>
                    <a:pt x="3012" y="140"/>
                  </a:lnTo>
                  <a:lnTo>
                    <a:pt x="3016" y="150"/>
                  </a:lnTo>
                  <a:lnTo>
                    <a:pt x="3020" y="172"/>
                  </a:lnTo>
                  <a:lnTo>
                    <a:pt x="3024" y="202"/>
                  </a:lnTo>
                  <a:lnTo>
                    <a:pt x="3024" y="236"/>
                  </a:lnTo>
                  <a:lnTo>
                    <a:pt x="3024" y="270"/>
                  </a:lnTo>
                  <a:lnTo>
                    <a:pt x="3024" y="270"/>
                  </a:lnTo>
                  <a:lnTo>
                    <a:pt x="3024" y="304"/>
                  </a:lnTo>
                  <a:lnTo>
                    <a:pt x="3022" y="330"/>
                  </a:lnTo>
                  <a:lnTo>
                    <a:pt x="3148" y="330"/>
                  </a:lnTo>
                  <a:lnTo>
                    <a:pt x="3148" y="330"/>
                  </a:lnTo>
                  <a:lnTo>
                    <a:pt x="3150" y="304"/>
                  </a:lnTo>
                  <a:lnTo>
                    <a:pt x="3150" y="278"/>
                  </a:lnTo>
                  <a:lnTo>
                    <a:pt x="3150" y="212"/>
                  </a:lnTo>
                  <a:close/>
                  <a:moveTo>
                    <a:pt x="2582" y="168"/>
                  </a:moveTo>
                  <a:lnTo>
                    <a:pt x="2582" y="168"/>
                  </a:lnTo>
                  <a:lnTo>
                    <a:pt x="2582" y="178"/>
                  </a:lnTo>
                  <a:lnTo>
                    <a:pt x="2578" y="188"/>
                  </a:lnTo>
                  <a:lnTo>
                    <a:pt x="2574" y="196"/>
                  </a:lnTo>
                  <a:lnTo>
                    <a:pt x="2568" y="204"/>
                  </a:lnTo>
                  <a:lnTo>
                    <a:pt x="2560" y="210"/>
                  </a:lnTo>
                  <a:lnTo>
                    <a:pt x="2550" y="214"/>
                  </a:lnTo>
                  <a:lnTo>
                    <a:pt x="2540" y="216"/>
                  </a:lnTo>
                  <a:lnTo>
                    <a:pt x="2528" y="218"/>
                  </a:lnTo>
                  <a:lnTo>
                    <a:pt x="2512" y="218"/>
                  </a:lnTo>
                  <a:lnTo>
                    <a:pt x="2512" y="218"/>
                  </a:lnTo>
                  <a:lnTo>
                    <a:pt x="2500" y="216"/>
                  </a:lnTo>
                  <a:lnTo>
                    <a:pt x="2490" y="214"/>
                  </a:lnTo>
                  <a:lnTo>
                    <a:pt x="2482" y="208"/>
                  </a:lnTo>
                  <a:lnTo>
                    <a:pt x="2474" y="202"/>
                  </a:lnTo>
                  <a:lnTo>
                    <a:pt x="2468" y="194"/>
                  </a:lnTo>
                  <a:lnTo>
                    <a:pt x="2462" y="186"/>
                  </a:lnTo>
                  <a:lnTo>
                    <a:pt x="2460" y="176"/>
                  </a:lnTo>
                  <a:lnTo>
                    <a:pt x="2458" y="166"/>
                  </a:lnTo>
                  <a:lnTo>
                    <a:pt x="2458" y="116"/>
                  </a:lnTo>
                  <a:lnTo>
                    <a:pt x="2528" y="116"/>
                  </a:lnTo>
                  <a:lnTo>
                    <a:pt x="2528" y="116"/>
                  </a:lnTo>
                  <a:lnTo>
                    <a:pt x="2540" y="118"/>
                  </a:lnTo>
                  <a:lnTo>
                    <a:pt x="2550" y="120"/>
                  </a:lnTo>
                  <a:lnTo>
                    <a:pt x="2560" y="124"/>
                  </a:lnTo>
                  <a:lnTo>
                    <a:pt x="2568" y="130"/>
                  </a:lnTo>
                  <a:lnTo>
                    <a:pt x="2574" y="138"/>
                  </a:lnTo>
                  <a:lnTo>
                    <a:pt x="2578" y="146"/>
                  </a:lnTo>
                  <a:lnTo>
                    <a:pt x="2582" y="156"/>
                  </a:lnTo>
                  <a:lnTo>
                    <a:pt x="2582" y="168"/>
                  </a:lnTo>
                  <a:lnTo>
                    <a:pt x="2582" y="168"/>
                  </a:lnTo>
                  <a:close/>
                  <a:moveTo>
                    <a:pt x="2708" y="168"/>
                  </a:moveTo>
                  <a:lnTo>
                    <a:pt x="2708" y="168"/>
                  </a:lnTo>
                  <a:lnTo>
                    <a:pt x="2706" y="150"/>
                  </a:lnTo>
                  <a:lnTo>
                    <a:pt x="2704" y="132"/>
                  </a:lnTo>
                  <a:lnTo>
                    <a:pt x="2700" y="118"/>
                  </a:lnTo>
                  <a:lnTo>
                    <a:pt x="2694" y="102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0" y="62"/>
                  </a:lnTo>
                  <a:lnTo>
                    <a:pt x="2658" y="50"/>
                  </a:lnTo>
                  <a:lnTo>
                    <a:pt x="2646" y="40"/>
                  </a:lnTo>
                  <a:lnTo>
                    <a:pt x="2634" y="30"/>
                  </a:lnTo>
                  <a:lnTo>
                    <a:pt x="2618" y="24"/>
                  </a:lnTo>
                  <a:lnTo>
                    <a:pt x="2604" y="16"/>
                  </a:lnTo>
                  <a:lnTo>
                    <a:pt x="2588" y="12"/>
                  </a:lnTo>
                  <a:lnTo>
                    <a:pt x="2570" y="8"/>
                  </a:lnTo>
                  <a:lnTo>
                    <a:pt x="2552" y="6"/>
                  </a:lnTo>
                  <a:lnTo>
                    <a:pt x="2534" y="4"/>
                  </a:lnTo>
                  <a:lnTo>
                    <a:pt x="2386" y="4"/>
                  </a:lnTo>
                  <a:lnTo>
                    <a:pt x="2386" y="4"/>
                  </a:lnTo>
                  <a:lnTo>
                    <a:pt x="2376" y="6"/>
                  </a:lnTo>
                  <a:lnTo>
                    <a:pt x="2366" y="8"/>
                  </a:lnTo>
                  <a:lnTo>
                    <a:pt x="2357" y="14"/>
                  </a:lnTo>
                  <a:lnTo>
                    <a:pt x="2351" y="20"/>
                  </a:lnTo>
                  <a:lnTo>
                    <a:pt x="2343" y="28"/>
                  </a:lnTo>
                  <a:lnTo>
                    <a:pt x="2339" y="36"/>
                  </a:lnTo>
                  <a:lnTo>
                    <a:pt x="2335" y="46"/>
                  </a:lnTo>
                  <a:lnTo>
                    <a:pt x="2335" y="58"/>
                  </a:lnTo>
                  <a:lnTo>
                    <a:pt x="2335" y="330"/>
                  </a:lnTo>
                  <a:lnTo>
                    <a:pt x="2458" y="330"/>
                  </a:lnTo>
                  <a:lnTo>
                    <a:pt x="2458" y="330"/>
                  </a:lnTo>
                  <a:lnTo>
                    <a:pt x="2534" y="330"/>
                  </a:lnTo>
                  <a:lnTo>
                    <a:pt x="2534" y="330"/>
                  </a:lnTo>
                  <a:lnTo>
                    <a:pt x="2554" y="328"/>
                  </a:lnTo>
                  <a:lnTo>
                    <a:pt x="2570" y="326"/>
                  </a:lnTo>
                  <a:lnTo>
                    <a:pt x="2588" y="322"/>
                  </a:lnTo>
                  <a:lnTo>
                    <a:pt x="2604" y="318"/>
                  </a:lnTo>
                  <a:lnTo>
                    <a:pt x="2620" y="310"/>
                  </a:lnTo>
                  <a:lnTo>
                    <a:pt x="2634" y="304"/>
                  </a:lnTo>
                  <a:lnTo>
                    <a:pt x="2646" y="294"/>
                  </a:lnTo>
                  <a:lnTo>
                    <a:pt x="2658" y="284"/>
                  </a:lnTo>
                  <a:lnTo>
                    <a:pt x="2670" y="272"/>
                  </a:lnTo>
                  <a:lnTo>
                    <a:pt x="2680" y="260"/>
                  </a:lnTo>
                  <a:lnTo>
                    <a:pt x="2688" y="246"/>
                  </a:lnTo>
                  <a:lnTo>
                    <a:pt x="2694" y="232"/>
                  </a:lnTo>
                  <a:lnTo>
                    <a:pt x="2700" y="218"/>
                  </a:lnTo>
                  <a:lnTo>
                    <a:pt x="2704" y="202"/>
                  </a:lnTo>
                  <a:lnTo>
                    <a:pt x="2706" y="184"/>
                  </a:lnTo>
                  <a:lnTo>
                    <a:pt x="2708" y="168"/>
                  </a:lnTo>
                  <a:lnTo>
                    <a:pt x="2708" y="168"/>
                  </a:lnTo>
                  <a:close/>
                  <a:moveTo>
                    <a:pt x="1995" y="330"/>
                  </a:moveTo>
                  <a:lnTo>
                    <a:pt x="1995" y="246"/>
                  </a:lnTo>
                  <a:lnTo>
                    <a:pt x="2143" y="510"/>
                  </a:lnTo>
                  <a:lnTo>
                    <a:pt x="2043" y="330"/>
                  </a:lnTo>
                  <a:lnTo>
                    <a:pt x="2181" y="330"/>
                  </a:lnTo>
                  <a:lnTo>
                    <a:pt x="2125" y="240"/>
                  </a:lnTo>
                  <a:lnTo>
                    <a:pt x="2275" y="4"/>
                  </a:lnTo>
                  <a:lnTo>
                    <a:pt x="2131" y="4"/>
                  </a:lnTo>
                  <a:lnTo>
                    <a:pt x="1995" y="244"/>
                  </a:lnTo>
                  <a:lnTo>
                    <a:pt x="1995" y="4"/>
                  </a:lnTo>
                  <a:lnTo>
                    <a:pt x="1923" y="4"/>
                  </a:lnTo>
                  <a:lnTo>
                    <a:pt x="1923" y="4"/>
                  </a:lnTo>
                  <a:lnTo>
                    <a:pt x="1911" y="6"/>
                  </a:lnTo>
                  <a:lnTo>
                    <a:pt x="1903" y="8"/>
                  </a:lnTo>
                  <a:lnTo>
                    <a:pt x="1893" y="14"/>
                  </a:lnTo>
                  <a:lnTo>
                    <a:pt x="1885" y="20"/>
                  </a:lnTo>
                  <a:lnTo>
                    <a:pt x="1879" y="28"/>
                  </a:lnTo>
                  <a:lnTo>
                    <a:pt x="1875" y="36"/>
                  </a:lnTo>
                  <a:lnTo>
                    <a:pt x="1871" y="46"/>
                  </a:lnTo>
                  <a:lnTo>
                    <a:pt x="1869" y="58"/>
                  </a:lnTo>
                  <a:lnTo>
                    <a:pt x="1869" y="330"/>
                  </a:lnTo>
                  <a:lnTo>
                    <a:pt x="1995" y="330"/>
                  </a:lnTo>
                  <a:close/>
                  <a:moveTo>
                    <a:pt x="1767" y="330"/>
                  </a:moveTo>
                  <a:lnTo>
                    <a:pt x="1767" y="4"/>
                  </a:lnTo>
                  <a:lnTo>
                    <a:pt x="1439" y="4"/>
                  </a:lnTo>
                  <a:lnTo>
                    <a:pt x="1439" y="4"/>
                  </a:lnTo>
                  <a:lnTo>
                    <a:pt x="1427" y="6"/>
                  </a:lnTo>
                  <a:lnTo>
                    <a:pt x="1417" y="8"/>
                  </a:lnTo>
                  <a:lnTo>
                    <a:pt x="1409" y="14"/>
                  </a:lnTo>
                  <a:lnTo>
                    <a:pt x="1401" y="20"/>
                  </a:lnTo>
                  <a:lnTo>
                    <a:pt x="1395" y="28"/>
                  </a:lnTo>
                  <a:lnTo>
                    <a:pt x="1389" y="36"/>
                  </a:lnTo>
                  <a:lnTo>
                    <a:pt x="1387" y="46"/>
                  </a:lnTo>
                  <a:lnTo>
                    <a:pt x="1385" y="58"/>
                  </a:lnTo>
                  <a:lnTo>
                    <a:pt x="1385" y="330"/>
                  </a:lnTo>
                  <a:lnTo>
                    <a:pt x="1511" y="330"/>
                  </a:lnTo>
                  <a:lnTo>
                    <a:pt x="1511" y="168"/>
                  </a:lnTo>
                  <a:lnTo>
                    <a:pt x="1511" y="168"/>
                  </a:lnTo>
                  <a:lnTo>
                    <a:pt x="1511" y="158"/>
                  </a:lnTo>
                  <a:lnTo>
                    <a:pt x="1515" y="148"/>
                  </a:lnTo>
                  <a:lnTo>
                    <a:pt x="1519" y="138"/>
                  </a:lnTo>
                  <a:lnTo>
                    <a:pt x="1525" y="130"/>
                  </a:lnTo>
                  <a:lnTo>
                    <a:pt x="1533" y="124"/>
                  </a:lnTo>
                  <a:lnTo>
                    <a:pt x="1543" y="120"/>
                  </a:lnTo>
                  <a:lnTo>
                    <a:pt x="1553" y="116"/>
                  </a:lnTo>
                  <a:lnTo>
                    <a:pt x="1563" y="116"/>
                  </a:lnTo>
                  <a:lnTo>
                    <a:pt x="1643" y="116"/>
                  </a:lnTo>
                  <a:lnTo>
                    <a:pt x="1643" y="330"/>
                  </a:lnTo>
                  <a:lnTo>
                    <a:pt x="1767" y="330"/>
                  </a:lnTo>
                  <a:close/>
                  <a:moveTo>
                    <a:pt x="1283" y="330"/>
                  </a:moveTo>
                  <a:lnTo>
                    <a:pt x="1283" y="4"/>
                  </a:lnTo>
                  <a:lnTo>
                    <a:pt x="1175" y="4"/>
                  </a:lnTo>
                  <a:lnTo>
                    <a:pt x="1011" y="280"/>
                  </a:lnTo>
                  <a:lnTo>
                    <a:pt x="1011" y="4"/>
                  </a:lnTo>
                  <a:lnTo>
                    <a:pt x="941" y="4"/>
                  </a:lnTo>
                  <a:lnTo>
                    <a:pt x="941" y="4"/>
                  </a:lnTo>
                  <a:lnTo>
                    <a:pt x="929" y="6"/>
                  </a:lnTo>
                  <a:lnTo>
                    <a:pt x="919" y="8"/>
                  </a:lnTo>
                  <a:lnTo>
                    <a:pt x="911" y="14"/>
                  </a:lnTo>
                  <a:lnTo>
                    <a:pt x="903" y="20"/>
                  </a:lnTo>
                  <a:lnTo>
                    <a:pt x="897" y="28"/>
                  </a:lnTo>
                  <a:lnTo>
                    <a:pt x="891" y="36"/>
                  </a:lnTo>
                  <a:lnTo>
                    <a:pt x="889" y="46"/>
                  </a:lnTo>
                  <a:lnTo>
                    <a:pt x="887" y="58"/>
                  </a:lnTo>
                  <a:lnTo>
                    <a:pt x="887" y="330"/>
                  </a:lnTo>
                  <a:lnTo>
                    <a:pt x="1103" y="330"/>
                  </a:lnTo>
                  <a:lnTo>
                    <a:pt x="1159" y="234"/>
                  </a:lnTo>
                  <a:lnTo>
                    <a:pt x="1159" y="330"/>
                  </a:lnTo>
                  <a:lnTo>
                    <a:pt x="1283" y="330"/>
                  </a:lnTo>
                  <a:close/>
                  <a:moveTo>
                    <a:pt x="801" y="212"/>
                  </a:moveTo>
                  <a:lnTo>
                    <a:pt x="801" y="212"/>
                  </a:lnTo>
                  <a:lnTo>
                    <a:pt x="801" y="186"/>
                  </a:lnTo>
                  <a:lnTo>
                    <a:pt x="799" y="162"/>
                  </a:lnTo>
                  <a:lnTo>
                    <a:pt x="795" y="140"/>
                  </a:lnTo>
                  <a:lnTo>
                    <a:pt x="789" y="120"/>
                  </a:lnTo>
                  <a:lnTo>
                    <a:pt x="782" y="102"/>
                  </a:lnTo>
                  <a:lnTo>
                    <a:pt x="774" y="86"/>
                  </a:lnTo>
                  <a:lnTo>
                    <a:pt x="764" y="70"/>
                  </a:lnTo>
                  <a:lnTo>
                    <a:pt x="752" y="56"/>
                  </a:lnTo>
                  <a:lnTo>
                    <a:pt x="752" y="56"/>
                  </a:lnTo>
                  <a:lnTo>
                    <a:pt x="736" y="42"/>
                  </a:lnTo>
                  <a:lnTo>
                    <a:pt x="722" y="32"/>
                  </a:lnTo>
                  <a:lnTo>
                    <a:pt x="706" y="22"/>
                  </a:lnTo>
                  <a:lnTo>
                    <a:pt x="688" y="14"/>
                  </a:lnTo>
                  <a:lnTo>
                    <a:pt x="670" y="8"/>
                  </a:lnTo>
                  <a:lnTo>
                    <a:pt x="650" y="2"/>
                  </a:lnTo>
                  <a:lnTo>
                    <a:pt x="630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88" y="0"/>
                  </a:lnTo>
                  <a:lnTo>
                    <a:pt x="568" y="2"/>
                  </a:lnTo>
                  <a:lnTo>
                    <a:pt x="548" y="8"/>
                  </a:lnTo>
                  <a:lnTo>
                    <a:pt x="530" y="14"/>
                  </a:lnTo>
                  <a:lnTo>
                    <a:pt x="512" y="22"/>
                  </a:lnTo>
                  <a:lnTo>
                    <a:pt x="496" y="32"/>
                  </a:lnTo>
                  <a:lnTo>
                    <a:pt x="482" y="42"/>
                  </a:lnTo>
                  <a:lnTo>
                    <a:pt x="468" y="56"/>
                  </a:lnTo>
                  <a:lnTo>
                    <a:pt x="468" y="56"/>
                  </a:lnTo>
                  <a:lnTo>
                    <a:pt x="454" y="72"/>
                  </a:lnTo>
                  <a:lnTo>
                    <a:pt x="442" y="88"/>
                  </a:lnTo>
                  <a:lnTo>
                    <a:pt x="434" y="106"/>
                  </a:lnTo>
                  <a:lnTo>
                    <a:pt x="428" y="126"/>
                  </a:lnTo>
                  <a:lnTo>
                    <a:pt x="422" y="148"/>
                  </a:lnTo>
                  <a:lnTo>
                    <a:pt x="418" y="174"/>
                  </a:lnTo>
                  <a:lnTo>
                    <a:pt x="418" y="204"/>
                  </a:lnTo>
                  <a:lnTo>
                    <a:pt x="416" y="240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6" y="304"/>
                  </a:lnTo>
                  <a:lnTo>
                    <a:pt x="418" y="330"/>
                  </a:lnTo>
                  <a:lnTo>
                    <a:pt x="544" y="330"/>
                  </a:lnTo>
                  <a:lnTo>
                    <a:pt x="544" y="330"/>
                  </a:lnTo>
                  <a:lnTo>
                    <a:pt x="542" y="304"/>
                  </a:lnTo>
                  <a:lnTo>
                    <a:pt x="542" y="270"/>
                  </a:lnTo>
                  <a:lnTo>
                    <a:pt x="542" y="236"/>
                  </a:lnTo>
                  <a:lnTo>
                    <a:pt x="542" y="236"/>
                  </a:lnTo>
                  <a:lnTo>
                    <a:pt x="542" y="202"/>
                  </a:lnTo>
                  <a:lnTo>
                    <a:pt x="546" y="172"/>
                  </a:lnTo>
                  <a:lnTo>
                    <a:pt x="550" y="150"/>
                  </a:lnTo>
                  <a:lnTo>
                    <a:pt x="554" y="140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70" y="124"/>
                  </a:lnTo>
                  <a:lnTo>
                    <a:pt x="580" y="116"/>
                  </a:lnTo>
                  <a:lnTo>
                    <a:pt x="594" y="112"/>
                  </a:lnTo>
                  <a:lnTo>
                    <a:pt x="610" y="110"/>
                  </a:lnTo>
                  <a:lnTo>
                    <a:pt x="610" y="110"/>
                  </a:lnTo>
                  <a:lnTo>
                    <a:pt x="624" y="112"/>
                  </a:lnTo>
                  <a:lnTo>
                    <a:pt x="638" y="116"/>
                  </a:lnTo>
                  <a:lnTo>
                    <a:pt x="650" y="124"/>
                  </a:lnTo>
                  <a:lnTo>
                    <a:pt x="660" y="132"/>
                  </a:lnTo>
                  <a:lnTo>
                    <a:pt x="660" y="132"/>
                  </a:lnTo>
                  <a:lnTo>
                    <a:pt x="664" y="140"/>
                  </a:lnTo>
                  <a:lnTo>
                    <a:pt x="668" y="150"/>
                  </a:lnTo>
                  <a:lnTo>
                    <a:pt x="674" y="172"/>
                  </a:lnTo>
                  <a:lnTo>
                    <a:pt x="676" y="202"/>
                  </a:lnTo>
                  <a:lnTo>
                    <a:pt x="678" y="236"/>
                  </a:lnTo>
                  <a:lnTo>
                    <a:pt x="678" y="270"/>
                  </a:lnTo>
                  <a:lnTo>
                    <a:pt x="678" y="270"/>
                  </a:lnTo>
                  <a:lnTo>
                    <a:pt x="678" y="304"/>
                  </a:lnTo>
                  <a:lnTo>
                    <a:pt x="676" y="330"/>
                  </a:lnTo>
                  <a:lnTo>
                    <a:pt x="799" y="330"/>
                  </a:lnTo>
                  <a:lnTo>
                    <a:pt x="799" y="330"/>
                  </a:lnTo>
                  <a:lnTo>
                    <a:pt x="801" y="304"/>
                  </a:lnTo>
                  <a:lnTo>
                    <a:pt x="801" y="278"/>
                  </a:lnTo>
                  <a:lnTo>
                    <a:pt x="801" y="212"/>
                  </a:lnTo>
                  <a:close/>
                  <a:moveTo>
                    <a:pt x="374" y="116"/>
                  </a:moveTo>
                  <a:lnTo>
                    <a:pt x="374" y="58"/>
                  </a:lnTo>
                  <a:lnTo>
                    <a:pt x="374" y="58"/>
                  </a:lnTo>
                  <a:lnTo>
                    <a:pt x="374" y="46"/>
                  </a:lnTo>
                  <a:lnTo>
                    <a:pt x="370" y="36"/>
                  </a:lnTo>
                  <a:lnTo>
                    <a:pt x="366" y="28"/>
                  </a:lnTo>
                  <a:lnTo>
                    <a:pt x="358" y="20"/>
                  </a:lnTo>
                  <a:lnTo>
                    <a:pt x="352" y="14"/>
                  </a:lnTo>
                  <a:lnTo>
                    <a:pt x="342" y="8"/>
                  </a:lnTo>
                  <a:lnTo>
                    <a:pt x="332" y="6"/>
                  </a:lnTo>
                  <a:lnTo>
                    <a:pt x="322" y="4"/>
                  </a:lnTo>
                  <a:lnTo>
                    <a:pt x="0" y="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10" y="92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2" y="112"/>
                  </a:lnTo>
                  <a:lnTo>
                    <a:pt x="42" y="114"/>
                  </a:lnTo>
                  <a:lnTo>
                    <a:pt x="54" y="116"/>
                  </a:lnTo>
                  <a:lnTo>
                    <a:pt x="126" y="116"/>
                  </a:lnTo>
                  <a:lnTo>
                    <a:pt x="126" y="330"/>
                  </a:lnTo>
                  <a:lnTo>
                    <a:pt x="250" y="330"/>
                  </a:lnTo>
                  <a:lnTo>
                    <a:pt x="250" y="116"/>
                  </a:lnTo>
                  <a:lnTo>
                    <a:pt x="374" y="116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795713" y="3867151"/>
              <a:ext cx="4791075" cy="244475"/>
            </a:xfrm>
            <a:custGeom>
              <a:avLst/>
              <a:gdLst>
                <a:gd name="T0" fmla="*/ 2774 w 3018"/>
                <a:gd name="T1" fmla="*/ 12 h 154"/>
                <a:gd name="T2" fmla="*/ 2790 w 3018"/>
                <a:gd name="T3" fmla="*/ 30 h 154"/>
                <a:gd name="T4" fmla="*/ 2830 w 3018"/>
                <a:gd name="T5" fmla="*/ 44 h 154"/>
                <a:gd name="T6" fmla="*/ 2858 w 3018"/>
                <a:gd name="T7" fmla="*/ 38 h 154"/>
                <a:gd name="T8" fmla="*/ 2880 w 3018"/>
                <a:gd name="T9" fmla="*/ 22 h 154"/>
                <a:gd name="T10" fmla="*/ 3018 w 3018"/>
                <a:gd name="T11" fmla="*/ 0 h 154"/>
                <a:gd name="T12" fmla="*/ 3004 w 3018"/>
                <a:gd name="T13" fmla="*/ 52 h 154"/>
                <a:gd name="T14" fmla="*/ 2972 w 3018"/>
                <a:gd name="T15" fmla="*/ 98 h 154"/>
                <a:gd name="T16" fmla="*/ 2942 w 3018"/>
                <a:gd name="T17" fmla="*/ 124 h 154"/>
                <a:gd name="T18" fmla="*/ 2892 w 3018"/>
                <a:gd name="T19" fmla="*/ 146 h 154"/>
                <a:gd name="T20" fmla="*/ 2832 w 3018"/>
                <a:gd name="T21" fmla="*/ 154 h 154"/>
                <a:gd name="T22" fmla="*/ 2790 w 3018"/>
                <a:gd name="T23" fmla="*/ 152 h 154"/>
                <a:gd name="T24" fmla="*/ 2734 w 3018"/>
                <a:gd name="T25" fmla="*/ 132 h 154"/>
                <a:gd name="T26" fmla="*/ 2688 w 3018"/>
                <a:gd name="T27" fmla="*/ 98 h 154"/>
                <a:gd name="T28" fmla="*/ 2670 w 3018"/>
                <a:gd name="T29" fmla="*/ 76 h 154"/>
                <a:gd name="T30" fmla="*/ 2642 w 3018"/>
                <a:gd name="T31" fmla="*/ 0 h 154"/>
                <a:gd name="T32" fmla="*/ 2332 w 3018"/>
                <a:gd name="T33" fmla="*/ 150 h 154"/>
                <a:gd name="T34" fmla="*/ 2332 w 3018"/>
                <a:gd name="T35" fmla="*/ 0 h 154"/>
                <a:gd name="T36" fmla="*/ 2017 w 3018"/>
                <a:gd name="T37" fmla="*/ 150 h 154"/>
                <a:gd name="T38" fmla="*/ 1869 w 3018"/>
                <a:gd name="T39" fmla="*/ 0 h 154"/>
                <a:gd name="T40" fmla="*/ 1743 w 3018"/>
                <a:gd name="T41" fmla="*/ 0 h 154"/>
                <a:gd name="T42" fmla="*/ 1641 w 3018"/>
                <a:gd name="T43" fmla="*/ 150 h 154"/>
                <a:gd name="T44" fmla="*/ 1641 w 3018"/>
                <a:gd name="T45" fmla="*/ 0 h 154"/>
                <a:gd name="T46" fmla="*/ 1259 w 3018"/>
                <a:gd name="T47" fmla="*/ 150 h 154"/>
                <a:gd name="T48" fmla="*/ 1157 w 3018"/>
                <a:gd name="T49" fmla="*/ 0 h 154"/>
                <a:gd name="T50" fmla="*/ 1033 w 3018"/>
                <a:gd name="T51" fmla="*/ 0 h 154"/>
                <a:gd name="T52" fmla="*/ 871 w 3018"/>
                <a:gd name="T53" fmla="*/ 150 h 154"/>
                <a:gd name="T54" fmla="*/ 959 w 3018"/>
                <a:gd name="T55" fmla="*/ 0 h 154"/>
                <a:gd name="T56" fmla="*/ 428 w 3018"/>
                <a:gd name="T57" fmla="*/ 12 h 154"/>
                <a:gd name="T58" fmla="*/ 444 w 3018"/>
                <a:gd name="T59" fmla="*/ 30 h 154"/>
                <a:gd name="T60" fmla="*/ 484 w 3018"/>
                <a:gd name="T61" fmla="*/ 44 h 154"/>
                <a:gd name="T62" fmla="*/ 512 w 3018"/>
                <a:gd name="T63" fmla="*/ 38 h 154"/>
                <a:gd name="T64" fmla="*/ 534 w 3018"/>
                <a:gd name="T65" fmla="*/ 22 h 154"/>
                <a:gd name="T66" fmla="*/ 671 w 3018"/>
                <a:gd name="T67" fmla="*/ 0 h 154"/>
                <a:gd name="T68" fmla="*/ 656 w 3018"/>
                <a:gd name="T69" fmla="*/ 52 h 154"/>
                <a:gd name="T70" fmla="*/ 626 w 3018"/>
                <a:gd name="T71" fmla="*/ 98 h 154"/>
                <a:gd name="T72" fmla="*/ 596 w 3018"/>
                <a:gd name="T73" fmla="*/ 124 h 154"/>
                <a:gd name="T74" fmla="*/ 544 w 3018"/>
                <a:gd name="T75" fmla="*/ 146 h 154"/>
                <a:gd name="T76" fmla="*/ 484 w 3018"/>
                <a:gd name="T77" fmla="*/ 154 h 154"/>
                <a:gd name="T78" fmla="*/ 442 w 3018"/>
                <a:gd name="T79" fmla="*/ 152 h 154"/>
                <a:gd name="T80" fmla="*/ 388 w 3018"/>
                <a:gd name="T81" fmla="*/ 132 h 154"/>
                <a:gd name="T82" fmla="*/ 342 w 3018"/>
                <a:gd name="T83" fmla="*/ 98 h 154"/>
                <a:gd name="T84" fmla="*/ 324 w 3018"/>
                <a:gd name="T85" fmla="*/ 76 h 154"/>
                <a:gd name="T86" fmla="*/ 296 w 3018"/>
                <a:gd name="T87" fmla="*/ 0 h 154"/>
                <a:gd name="T88" fmla="*/ 0 w 3018"/>
                <a:gd name="T89" fmla="*/ 150 h 154"/>
                <a:gd name="T90" fmla="*/ 0 w 3018"/>
                <a:gd name="T9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154">
                  <a:moveTo>
                    <a:pt x="2770" y="0"/>
                  </a:moveTo>
                  <a:lnTo>
                    <a:pt x="2770" y="0"/>
                  </a:lnTo>
                  <a:lnTo>
                    <a:pt x="2774" y="12"/>
                  </a:lnTo>
                  <a:lnTo>
                    <a:pt x="2780" y="22"/>
                  </a:lnTo>
                  <a:lnTo>
                    <a:pt x="2780" y="22"/>
                  </a:lnTo>
                  <a:lnTo>
                    <a:pt x="2790" y="30"/>
                  </a:lnTo>
                  <a:lnTo>
                    <a:pt x="2802" y="38"/>
                  </a:lnTo>
                  <a:lnTo>
                    <a:pt x="2816" y="42"/>
                  </a:lnTo>
                  <a:lnTo>
                    <a:pt x="2830" y="44"/>
                  </a:lnTo>
                  <a:lnTo>
                    <a:pt x="2830" y="44"/>
                  </a:lnTo>
                  <a:lnTo>
                    <a:pt x="2846" y="42"/>
                  </a:lnTo>
                  <a:lnTo>
                    <a:pt x="2858" y="38"/>
                  </a:lnTo>
                  <a:lnTo>
                    <a:pt x="2870" y="30"/>
                  </a:lnTo>
                  <a:lnTo>
                    <a:pt x="2880" y="22"/>
                  </a:lnTo>
                  <a:lnTo>
                    <a:pt x="2880" y="22"/>
                  </a:lnTo>
                  <a:lnTo>
                    <a:pt x="2886" y="12"/>
                  </a:lnTo>
                  <a:lnTo>
                    <a:pt x="2890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2" y="26"/>
                  </a:lnTo>
                  <a:lnTo>
                    <a:pt x="3004" y="52"/>
                  </a:lnTo>
                  <a:lnTo>
                    <a:pt x="2990" y="76"/>
                  </a:lnTo>
                  <a:lnTo>
                    <a:pt x="2982" y="86"/>
                  </a:lnTo>
                  <a:lnTo>
                    <a:pt x="2972" y="98"/>
                  </a:lnTo>
                  <a:lnTo>
                    <a:pt x="2972" y="98"/>
                  </a:lnTo>
                  <a:lnTo>
                    <a:pt x="2958" y="112"/>
                  </a:lnTo>
                  <a:lnTo>
                    <a:pt x="2942" y="124"/>
                  </a:lnTo>
                  <a:lnTo>
                    <a:pt x="2926" y="132"/>
                  </a:lnTo>
                  <a:lnTo>
                    <a:pt x="2910" y="140"/>
                  </a:lnTo>
                  <a:lnTo>
                    <a:pt x="2892" y="146"/>
                  </a:lnTo>
                  <a:lnTo>
                    <a:pt x="2872" y="152"/>
                  </a:lnTo>
                  <a:lnTo>
                    <a:pt x="2852" y="154"/>
                  </a:lnTo>
                  <a:lnTo>
                    <a:pt x="2832" y="154"/>
                  </a:lnTo>
                  <a:lnTo>
                    <a:pt x="2832" y="154"/>
                  </a:lnTo>
                  <a:lnTo>
                    <a:pt x="2810" y="154"/>
                  </a:lnTo>
                  <a:lnTo>
                    <a:pt x="2790" y="152"/>
                  </a:lnTo>
                  <a:lnTo>
                    <a:pt x="2770" y="146"/>
                  </a:lnTo>
                  <a:lnTo>
                    <a:pt x="2752" y="140"/>
                  </a:lnTo>
                  <a:lnTo>
                    <a:pt x="2734" y="132"/>
                  </a:lnTo>
                  <a:lnTo>
                    <a:pt x="2718" y="124"/>
                  </a:lnTo>
                  <a:lnTo>
                    <a:pt x="2704" y="112"/>
                  </a:lnTo>
                  <a:lnTo>
                    <a:pt x="2688" y="98"/>
                  </a:lnTo>
                  <a:lnTo>
                    <a:pt x="2688" y="98"/>
                  </a:lnTo>
                  <a:lnTo>
                    <a:pt x="2680" y="86"/>
                  </a:lnTo>
                  <a:lnTo>
                    <a:pt x="2670" y="76"/>
                  </a:lnTo>
                  <a:lnTo>
                    <a:pt x="2658" y="52"/>
                  </a:lnTo>
                  <a:lnTo>
                    <a:pt x="2648" y="26"/>
                  </a:lnTo>
                  <a:lnTo>
                    <a:pt x="2642" y="0"/>
                  </a:lnTo>
                  <a:lnTo>
                    <a:pt x="2770" y="0"/>
                  </a:lnTo>
                  <a:close/>
                  <a:moveTo>
                    <a:pt x="2332" y="0"/>
                  </a:moveTo>
                  <a:lnTo>
                    <a:pt x="2332" y="150"/>
                  </a:lnTo>
                  <a:lnTo>
                    <a:pt x="2209" y="150"/>
                  </a:lnTo>
                  <a:lnTo>
                    <a:pt x="2209" y="0"/>
                  </a:lnTo>
                  <a:lnTo>
                    <a:pt x="2332" y="0"/>
                  </a:lnTo>
                  <a:close/>
                  <a:moveTo>
                    <a:pt x="2073" y="0"/>
                  </a:moveTo>
                  <a:lnTo>
                    <a:pt x="2165" y="150"/>
                  </a:lnTo>
                  <a:lnTo>
                    <a:pt x="2017" y="150"/>
                  </a:lnTo>
                  <a:lnTo>
                    <a:pt x="1933" y="0"/>
                  </a:lnTo>
                  <a:lnTo>
                    <a:pt x="2073" y="0"/>
                  </a:lnTo>
                  <a:close/>
                  <a:moveTo>
                    <a:pt x="1869" y="0"/>
                  </a:moveTo>
                  <a:lnTo>
                    <a:pt x="1869" y="150"/>
                  </a:lnTo>
                  <a:lnTo>
                    <a:pt x="1743" y="150"/>
                  </a:lnTo>
                  <a:lnTo>
                    <a:pt x="1743" y="0"/>
                  </a:lnTo>
                  <a:lnTo>
                    <a:pt x="1869" y="0"/>
                  </a:lnTo>
                  <a:close/>
                  <a:moveTo>
                    <a:pt x="1641" y="0"/>
                  </a:moveTo>
                  <a:lnTo>
                    <a:pt x="1641" y="150"/>
                  </a:lnTo>
                  <a:lnTo>
                    <a:pt x="1517" y="150"/>
                  </a:lnTo>
                  <a:lnTo>
                    <a:pt x="1517" y="0"/>
                  </a:lnTo>
                  <a:lnTo>
                    <a:pt x="1641" y="0"/>
                  </a:lnTo>
                  <a:close/>
                  <a:moveTo>
                    <a:pt x="1385" y="0"/>
                  </a:moveTo>
                  <a:lnTo>
                    <a:pt x="1385" y="150"/>
                  </a:lnTo>
                  <a:lnTo>
                    <a:pt x="1259" y="150"/>
                  </a:lnTo>
                  <a:lnTo>
                    <a:pt x="1259" y="0"/>
                  </a:lnTo>
                  <a:lnTo>
                    <a:pt x="1385" y="0"/>
                  </a:lnTo>
                  <a:close/>
                  <a:moveTo>
                    <a:pt x="1157" y="0"/>
                  </a:moveTo>
                  <a:lnTo>
                    <a:pt x="1157" y="150"/>
                  </a:lnTo>
                  <a:lnTo>
                    <a:pt x="1033" y="150"/>
                  </a:lnTo>
                  <a:lnTo>
                    <a:pt x="1033" y="0"/>
                  </a:lnTo>
                  <a:lnTo>
                    <a:pt x="1157" y="0"/>
                  </a:lnTo>
                  <a:close/>
                  <a:moveTo>
                    <a:pt x="959" y="0"/>
                  </a:moveTo>
                  <a:lnTo>
                    <a:pt x="871" y="150"/>
                  </a:lnTo>
                  <a:lnTo>
                    <a:pt x="761" y="150"/>
                  </a:lnTo>
                  <a:lnTo>
                    <a:pt x="761" y="0"/>
                  </a:lnTo>
                  <a:lnTo>
                    <a:pt x="959" y="0"/>
                  </a:lnTo>
                  <a:close/>
                  <a:moveTo>
                    <a:pt x="424" y="0"/>
                  </a:moveTo>
                  <a:lnTo>
                    <a:pt x="424" y="0"/>
                  </a:lnTo>
                  <a:lnTo>
                    <a:pt x="428" y="12"/>
                  </a:lnTo>
                  <a:lnTo>
                    <a:pt x="434" y="22"/>
                  </a:lnTo>
                  <a:lnTo>
                    <a:pt x="434" y="22"/>
                  </a:lnTo>
                  <a:lnTo>
                    <a:pt x="444" y="30"/>
                  </a:lnTo>
                  <a:lnTo>
                    <a:pt x="456" y="38"/>
                  </a:lnTo>
                  <a:lnTo>
                    <a:pt x="468" y="42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98" y="42"/>
                  </a:lnTo>
                  <a:lnTo>
                    <a:pt x="512" y="38"/>
                  </a:lnTo>
                  <a:lnTo>
                    <a:pt x="524" y="3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538" y="12"/>
                  </a:lnTo>
                  <a:lnTo>
                    <a:pt x="544" y="0"/>
                  </a:lnTo>
                  <a:lnTo>
                    <a:pt x="671" y="0"/>
                  </a:lnTo>
                  <a:lnTo>
                    <a:pt x="671" y="0"/>
                  </a:lnTo>
                  <a:lnTo>
                    <a:pt x="665" y="26"/>
                  </a:lnTo>
                  <a:lnTo>
                    <a:pt x="656" y="52"/>
                  </a:lnTo>
                  <a:lnTo>
                    <a:pt x="644" y="76"/>
                  </a:lnTo>
                  <a:lnTo>
                    <a:pt x="634" y="86"/>
                  </a:lnTo>
                  <a:lnTo>
                    <a:pt x="626" y="98"/>
                  </a:lnTo>
                  <a:lnTo>
                    <a:pt x="626" y="98"/>
                  </a:lnTo>
                  <a:lnTo>
                    <a:pt x="610" y="112"/>
                  </a:lnTo>
                  <a:lnTo>
                    <a:pt x="596" y="124"/>
                  </a:lnTo>
                  <a:lnTo>
                    <a:pt x="580" y="132"/>
                  </a:lnTo>
                  <a:lnTo>
                    <a:pt x="562" y="140"/>
                  </a:lnTo>
                  <a:lnTo>
                    <a:pt x="544" y="146"/>
                  </a:lnTo>
                  <a:lnTo>
                    <a:pt x="526" y="152"/>
                  </a:lnTo>
                  <a:lnTo>
                    <a:pt x="506" y="154"/>
                  </a:lnTo>
                  <a:lnTo>
                    <a:pt x="484" y="154"/>
                  </a:lnTo>
                  <a:lnTo>
                    <a:pt x="484" y="154"/>
                  </a:lnTo>
                  <a:lnTo>
                    <a:pt x="462" y="154"/>
                  </a:lnTo>
                  <a:lnTo>
                    <a:pt x="442" y="152"/>
                  </a:lnTo>
                  <a:lnTo>
                    <a:pt x="422" y="146"/>
                  </a:lnTo>
                  <a:lnTo>
                    <a:pt x="404" y="140"/>
                  </a:lnTo>
                  <a:lnTo>
                    <a:pt x="388" y="132"/>
                  </a:lnTo>
                  <a:lnTo>
                    <a:pt x="372" y="124"/>
                  </a:lnTo>
                  <a:lnTo>
                    <a:pt x="356" y="112"/>
                  </a:lnTo>
                  <a:lnTo>
                    <a:pt x="342" y="98"/>
                  </a:lnTo>
                  <a:lnTo>
                    <a:pt x="342" y="98"/>
                  </a:lnTo>
                  <a:lnTo>
                    <a:pt x="332" y="86"/>
                  </a:lnTo>
                  <a:lnTo>
                    <a:pt x="324" y="76"/>
                  </a:lnTo>
                  <a:lnTo>
                    <a:pt x="310" y="52"/>
                  </a:lnTo>
                  <a:lnTo>
                    <a:pt x="300" y="26"/>
                  </a:lnTo>
                  <a:lnTo>
                    <a:pt x="296" y="0"/>
                  </a:lnTo>
                  <a:lnTo>
                    <a:pt x="424" y="0"/>
                  </a:lnTo>
                  <a:close/>
                  <a:moveTo>
                    <a:pt x="0" y="0"/>
                  </a:moveTo>
                  <a:lnTo>
                    <a:pt x="0" y="150"/>
                  </a:lnTo>
                  <a:lnTo>
                    <a:pt x="124" y="150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87763" y="4349751"/>
              <a:ext cx="2090738" cy="457200"/>
            </a:xfrm>
            <a:custGeom>
              <a:avLst/>
              <a:gdLst>
                <a:gd name="T0" fmla="*/ 1267 w 1317"/>
                <a:gd name="T1" fmla="*/ 24 h 288"/>
                <a:gd name="T2" fmla="*/ 1289 w 1317"/>
                <a:gd name="T3" fmla="*/ 40 h 288"/>
                <a:gd name="T4" fmla="*/ 1243 w 1317"/>
                <a:gd name="T5" fmla="*/ 58 h 288"/>
                <a:gd name="T6" fmla="*/ 1211 w 1317"/>
                <a:gd name="T7" fmla="*/ 50 h 288"/>
                <a:gd name="T8" fmla="*/ 1213 w 1317"/>
                <a:gd name="T9" fmla="*/ 18 h 288"/>
                <a:gd name="T10" fmla="*/ 1281 w 1317"/>
                <a:gd name="T11" fmla="*/ 142 h 288"/>
                <a:gd name="T12" fmla="*/ 1211 w 1317"/>
                <a:gd name="T13" fmla="*/ 82 h 288"/>
                <a:gd name="T14" fmla="*/ 1317 w 1317"/>
                <a:gd name="T15" fmla="*/ 284 h 288"/>
                <a:gd name="T16" fmla="*/ 1013 w 1317"/>
                <a:gd name="T17" fmla="*/ 284 h 288"/>
                <a:gd name="T18" fmla="*/ 1013 w 1317"/>
                <a:gd name="T19" fmla="*/ 220 h 288"/>
                <a:gd name="T20" fmla="*/ 1081 w 1317"/>
                <a:gd name="T21" fmla="*/ 142 h 288"/>
                <a:gd name="T22" fmla="*/ 891 w 1317"/>
                <a:gd name="T23" fmla="*/ 188 h 288"/>
                <a:gd name="T24" fmla="*/ 919 w 1317"/>
                <a:gd name="T25" fmla="*/ 260 h 288"/>
                <a:gd name="T26" fmla="*/ 939 w 1317"/>
                <a:gd name="T27" fmla="*/ 284 h 288"/>
                <a:gd name="T28" fmla="*/ 917 w 1317"/>
                <a:gd name="T29" fmla="*/ 288 h 288"/>
                <a:gd name="T30" fmla="*/ 891 w 1317"/>
                <a:gd name="T31" fmla="*/ 280 h 288"/>
                <a:gd name="T32" fmla="*/ 863 w 1317"/>
                <a:gd name="T33" fmla="*/ 204 h 288"/>
                <a:gd name="T34" fmla="*/ 827 w 1317"/>
                <a:gd name="T35" fmla="*/ 284 h 288"/>
                <a:gd name="T36" fmla="*/ 841 w 1317"/>
                <a:gd name="T37" fmla="*/ 164 h 288"/>
                <a:gd name="T38" fmla="*/ 857 w 1317"/>
                <a:gd name="T39" fmla="*/ 152 h 288"/>
                <a:gd name="T40" fmla="*/ 887 w 1317"/>
                <a:gd name="T41" fmla="*/ 86 h 288"/>
                <a:gd name="T42" fmla="*/ 913 w 1317"/>
                <a:gd name="T43" fmla="*/ 78 h 288"/>
                <a:gd name="T44" fmla="*/ 935 w 1317"/>
                <a:gd name="T45" fmla="*/ 82 h 288"/>
                <a:gd name="T46" fmla="*/ 919 w 1317"/>
                <a:gd name="T47" fmla="*/ 102 h 288"/>
                <a:gd name="T48" fmla="*/ 895 w 1317"/>
                <a:gd name="T49" fmla="*/ 156 h 288"/>
                <a:gd name="T50" fmla="*/ 873 w 1317"/>
                <a:gd name="T51" fmla="*/ 178 h 288"/>
                <a:gd name="T52" fmla="*/ 688 w 1317"/>
                <a:gd name="T53" fmla="*/ 106 h 288"/>
                <a:gd name="T54" fmla="*/ 666 w 1317"/>
                <a:gd name="T55" fmla="*/ 144 h 288"/>
                <a:gd name="T56" fmla="*/ 662 w 1317"/>
                <a:gd name="T57" fmla="*/ 206 h 288"/>
                <a:gd name="T58" fmla="*/ 674 w 1317"/>
                <a:gd name="T59" fmla="*/ 248 h 288"/>
                <a:gd name="T60" fmla="*/ 712 w 1317"/>
                <a:gd name="T61" fmla="*/ 264 h 288"/>
                <a:gd name="T62" fmla="*/ 730 w 1317"/>
                <a:gd name="T63" fmla="*/ 286 h 288"/>
                <a:gd name="T64" fmla="*/ 670 w 1317"/>
                <a:gd name="T65" fmla="*/ 284 h 288"/>
                <a:gd name="T66" fmla="*/ 636 w 1317"/>
                <a:gd name="T67" fmla="*/ 252 h 288"/>
                <a:gd name="T68" fmla="*/ 626 w 1317"/>
                <a:gd name="T69" fmla="*/ 184 h 288"/>
                <a:gd name="T70" fmla="*/ 644 w 1317"/>
                <a:gd name="T71" fmla="*/ 100 h 288"/>
                <a:gd name="T72" fmla="*/ 682 w 1317"/>
                <a:gd name="T73" fmla="*/ 78 h 288"/>
                <a:gd name="T74" fmla="*/ 749 w 1317"/>
                <a:gd name="T75" fmla="*/ 86 h 288"/>
                <a:gd name="T76" fmla="*/ 566 w 1317"/>
                <a:gd name="T77" fmla="*/ 82 h 288"/>
                <a:gd name="T78" fmla="*/ 490 w 1317"/>
                <a:gd name="T79" fmla="*/ 254 h 288"/>
                <a:gd name="T80" fmla="*/ 370 w 1317"/>
                <a:gd name="T81" fmla="*/ 284 h 288"/>
                <a:gd name="T82" fmla="*/ 324 w 1317"/>
                <a:gd name="T83" fmla="*/ 184 h 288"/>
                <a:gd name="T84" fmla="*/ 312 w 1317"/>
                <a:gd name="T85" fmla="*/ 252 h 288"/>
                <a:gd name="T86" fmla="*/ 280 w 1317"/>
                <a:gd name="T87" fmla="*/ 284 h 288"/>
                <a:gd name="T88" fmla="*/ 216 w 1317"/>
                <a:gd name="T89" fmla="*/ 284 h 288"/>
                <a:gd name="T90" fmla="*/ 184 w 1317"/>
                <a:gd name="T91" fmla="*/ 252 h 288"/>
                <a:gd name="T92" fmla="*/ 174 w 1317"/>
                <a:gd name="T93" fmla="*/ 184 h 288"/>
                <a:gd name="T94" fmla="*/ 192 w 1317"/>
                <a:gd name="T95" fmla="*/ 100 h 288"/>
                <a:gd name="T96" fmla="*/ 232 w 1317"/>
                <a:gd name="T97" fmla="*/ 80 h 288"/>
                <a:gd name="T98" fmla="*/ 280 w 1317"/>
                <a:gd name="T99" fmla="*/ 82 h 288"/>
                <a:gd name="T100" fmla="*/ 318 w 1317"/>
                <a:gd name="T101" fmla="*/ 134 h 288"/>
                <a:gd name="T102" fmla="*/ 288 w 1317"/>
                <a:gd name="T103" fmla="*/ 184 h 288"/>
                <a:gd name="T104" fmla="*/ 280 w 1317"/>
                <a:gd name="T105" fmla="*/ 128 h 288"/>
                <a:gd name="T106" fmla="*/ 264 w 1317"/>
                <a:gd name="T107" fmla="*/ 104 h 288"/>
                <a:gd name="T108" fmla="*/ 234 w 1317"/>
                <a:gd name="T109" fmla="*/ 104 h 288"/>
                <a:gd name="T110" fmla="*/ 218 w 1317"/>
                <a:gd name="T111" fmla="*/ 128 h 288"/>
                <a:gd name="T112" fmla="*/ 210 w 1317"/>
                <a:gd name="T113" fmla="*/ 184 h 288"/>
                <a:gd name="T114" fmla="*/ 222 w 1317"/>
                <a:gd name="T115" fmla="*/ 248 h 288"/>
                <a:gd name="T116" fmla="*/ 240 w 1317"/>
                <a:gd name="T117" fmla="*/ 266 h 288"/>
                <a:gd name="T118" fmla="*/ 264 w 1317"/>
                <a:gd name="T119" fmla="*/ 262 h 288"/>
                <a:gd name="T120" fmla="*/ 284 w 1317"/>
                <a:gd name="T121" fmla="*/ 224 h 288"/>
                <a:gd name="T122" fmla="*/ 0 w 1317"/>
                <a:gd name="T123" fmla="*/ 0 h 288"/>
                <a:gd name="T124" fmla="*/ 66 w 1317"/>
                <a:gd name="T125" fmla="*/ 28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7" h="288">
                  <a:moveTo>
                    <a:pt x="1243" y="30"/>
                  </a:moveTo>
                  <a:lnTo>
                    <a:pt x="1243" y="30"/>
                  </a:lnTo>
                  <a:lnTo>
                    <a:pt x="1255" y="28"/>
                  </a:lnTo>
                  <a:lnTo>
                    <a:pt x="1267" y="24"/>
                  </a:lnTo>
                  <a:lnTo>
                    <a:pt x="1267" y="24"/>
                  </a:lnTo>
                  <a:lnTo>
                    <a:pt x="1275" y="18"/>
                  </a:lnTo>
                  <a:lnTo>
                    <a:pt x="1283" y="12"/>
                  </a:lnTo>
                  <a:lnTo>
                    <a:pt x="1299" y="30"/>
                  </a:lnTo>
                  <a:lnTo>
                    <a:pt x="1299" y="30"/>
                  </a:lnTo>
                  <a:lnTo>
                    <a:pt x="1289" y="40"/>
                  </a:lnTo>
                  <a:lnTo>
                    <a:pt x="1277" y="50"/>
                  </a:lnTo>
                  <a:lnTo>
                    <a:pt x="1277" y="50"/>
                  </a:lnTo>
                  <a:lnTo>
                    <a:pt x="1271" y="52"/>
                  </a:lnTo>
                  <a:lnTo>
                    <a:pt x="1263" y="56"/>
                  </a:lnTo>
                  <a:lnTo>
                    <a:pt x="1243" y="58"/>
                  </a:lnTo>
                  <a:lnTo>
                    <a:pt x="1243" y="58"/>
                  </a:lnTo>
                  <a:lnTo>
                    <a:pt x="1225" y="56"/>
                  </a:lnTo>
                  <a:lnTo>
                    <a:pt x="1217" y="52"/>
                  </a:lnTo>
                  <a:lnTo>
                    <a:pt x="1211" y="50"/>
                  </a:lnTo>
                  <a:lnTo>
                    <a:pt x="1211" y="50"/>
                  </a:lnTo>
                  <a:lnTo>
                    <a:pt x="1199" y="40"/>
                  </a:lnTo>
                  <a:lnTo>
                    <a:pt x="1189" y="30"/>
                  </a:lnTo>
                  <a:lnTo>
                    <a:pt x="1205" y="12"/>
                  </a:lnTo>
                  <a:lnTo>
                    <a:pt x="1205" y="12"/>
                  </a:lnTo>
                  <a:lnTo>
                    <a:pt x="1213" y="18"/>
                  </a:lnTo>
                  <a:lnTo>
                    <a:pt x="1221" y="24"/>
                  </a:lnTo>
                  <a:lnTo>
                    <a:pt x="1221" y="24"/>
                  </a:lnTo>
                  <a:lnTo>
                    <a:pt x="1233" y="28"/>
                  </a:lnTo>
                  <a:lnTo>
                    <a:pt x="1243" y="30"/>
                  </a:lnTo>
                  <a:close/>
                  <a:moveTo>
                    <a:pt x="1281" y="142"/>
                  </a:moveTo>
                  <a:lnTo>
                    <a:pt x="1279" y="142"/>
                  </a:lnTo>
                  <a:lnTo>
                    <a:pt x="1213" y="284"/>
                  </a:lnTo>
                  <a:lnTo>
                    <a:pt x="1175" y="284"/>
                  </a:lnTo>
                  <a:lnTo>
                    <a:pt x="1175" y="82"/>
                  </a:lnTo>
                  <a:lnTo>
                    <a:pt x="1211" y="82"/>
                  </a:lnTo>
                  <a:lnTo>
                    <a:pt x="1211" y="220"/>
                  </a:lnTo>
                  <a:lnTo>
                    <a:pt x="1213" y="220"/>
                  </a:lnTo>
                  <a:lnTo>
                    <a:pt x="1275" y="82"/>
                  </a:lnTo>
                  <a:lnTo>
                    <a:pt x="1317" y="82"/>
                  </a:lnTo>
                  <a:lnTo>
                    <a:pt x="1317" y="284"/>
                  </a:lnTo>
                  <a:lnTo>
                    <a:pt x="1281" y="284"/>
                  </a:lnTo>
                  <a:lnTo>
                    <a:pt x="1281" y="142"/>
                  </a:lnTo>
                  <a:close/>
                  <a:moveTo>
                    <a:pt x="1081" y="142"/>
                  </a:moveTo>
                  <a:lnTo>
                    <a:pt x="1079" y="142"/>
                  </a:lnTo>
                  <a:lnTo>
                    <a:pt x="1013" y="284"/>
                  </a:lnTo>
                  <a:lnTo>
                    <a:pt x="975" y="284"/>
                  </a:lnTo>
                  <a:lnTo>
                    <a:pt x="975" y="82"/>
                  </a:lnTo>
                  <a:lnTo>
                    <a:pt x="1011" y="82"/>
                  </a:lnTo>
                  <a:lnTo>
                    <a:pt x="1011" y="220"/>
                  </a:lnTo>
                  <a:lnTo>
                    <a:pt x="1013" y="220"/>
                  </a:lnTo>
                  <a:lnTo>
                    <a:pt x="1075" y="82"/>
                  </a:lnTo>
                  <a:lnTo>
                    <a:pt x="1117" y="82"/>
                  </a:lnTo>
                  <a:lnTo>
                    <a:pt x="1117" y="284"/>
                  </a:lnTo>
                  <a:lnTo>
                    <a:pt x="1081" y="284"/>
                  </a:lnTo>
                  <a:lnTo>
                    <a:pt x="1081" y="142"/>
                  </a:lnTo>
                  <a:close/>
                  <a:moveTo>
                    <a:pt x="873" y="178"/>
                  </a:moveTo>
                  <a:lnTo>
                    <a:pt x="873" y="178"/>
                  </a:lnTo>
                  <a:lnTo>
                    <a:pt x="883" y="182"/>
                  </a:lnTo>
                  <a:lnTo>
                    <a:pt x="891" y="188"/>
                  </a:lnTo>
                  <a:lnTo>
                    <a:pt x="891" y="188"/>
                  </a:lnTo>
                  <a:lnTo>
                    <a:pt x="899" y="198"/>
                  </a:lnTo>
                  <a:lnTo>
                    <a:pt x="905" y="216"/>
                  </a:lnTo>
                  <a:lnTo>
                    <a:pt x="915" y="254"/>
                  </a:lnTo>
                  <a:lnTo>
                    <a:pt x="915" y="254"/>
                  </a:lnTo>
                  <a:lnTo>
                    <a:pt x="919" y="260"/>
                  </a:lnTo>
                  <a:lnTo>
                    <a:pt x="923" y="264"/>
                  </a:lnTo>
                  <a:lnTo>
                    <a:pt x="923" y="264"/>
                  </a:lnTo>
                  <a:lnTo>
                    <a:pt x="929" y="268"/>
                  </a:lnTo>
                  <a:lnTo>
                    <a:pt x="939" y="268"/>
                  </a:lnTo>
                  <a:lnTo>
                    <a:pt x="939" y="284"/>
                  </a:lnTo>
                  <a:lnTo>
                    <a:pt x="939" y="284"/>
                  </a:lnTo>
                  <a:lnTo>
                    <a:pt x="933" y="286"/>
                  </a:lnTo>
                  <a:lnTo>
                    <a:pt x="933" y="286"/>
                  </a:lnTo>
                  <a:lnTo>
                    <a:pt x="917" y="288"/>
                  </a:lnTo>
                  <a:lnTo>
                    <a:pt x="917" y="288"/>
                  </a:lnTo>
                  <a:lnTo>
                    <a:pt x="909" y="288"/>
                  </a:lnTo>
                  <a:lnTo>
                    <a:pt x="903" y="286"/>
                  </a:lnTo>
                  <a:lnTo>
                    <a:pt x="897" y="284"/>
                  </a:lnTo>
                  <a:lnTo>
                    <a:pt x="891" y="280"/>
                  </a:lnTo>
                  <a:lnTo>
                    <a:pt x="891" y="280"/>
                  </a:lnTo>
                  <a:lnTo>
                    <a:pt x="883" y="268"/>
                  </a:lnTo>
                  <a:lnTo>
                    <a:pt x="877" y="254"/>
                  </a:lnTo>
                  <a:lnTo>
                    <a:pt x="867" y="216"/>
                  </a:lnTo>
                  <a:lnTo>
                    <a:pt x="867" y="216"/>
                  </a:lnTo>
                  <a:lnTo>
                    <a:pt x="863" y="204"/>
                  </a:lnTo>
                  <a:lnTo>
                    <a:pt x="857" y="198"/>
                  </a:lnTo>
                  <a:lnTo>
                    <a:pt x="849" y="192"/>
                  </a:lnTo>
                  <a:lnTo>
                    <a:pt x="841" y="192"/>
                  </a:lnTo>
                  <a:lnTo>
                    <a:pt x="827" y="192"/>
                  </a:lnTo>
                  <a:lnTo>
                    <a:pt x="827" y="284"/>
                  </a:lnTo>
                  <a:lnTo>
                    <a:pt x="789" y="284"/>
                  </a:lnTo>
                  <a:lnTo>
                    <a:pt x="789" y="82"/>
                  </a:lnTo>
                  <a:lnTo>
                    <a:pt x="827" y="82"/>
                  </a:lnTo>
                  <a:lnTo>
                    <a:pt x="827" y="164"/>
                  </a:lnTo>
                  <a:lnTo>
                    <a:pt x="841" y="164"/>
                  </a:lnTo>
                  <a:lnTo>
                    <a:pt x="841" y="164"/>
                  </a:lnTo>
                  <a:lnTo>
                    <a:pt x="847" y="164"/>
                  </a:lnTo>
                  <a:lnTo>
                    <a:pt x="853" y="160"/>
                  </a:lnTo>
                  <a:lnTo>
                    <a:pt x="853" y="160"/>
                  </a:lnTo>
                  <a:lnTo>
                    <a:pt x="857" y="152"/>
                  </a:lnTo>
                  <a:lnTo>
                    <a:pt x="863" y="140"/>
                  </a:lnTo>
                  <a:lnTo>
                    <a:pt x="873" y="112"/>
                  </a:lnTo>
                  <a:lnTo>
                    <a:pt x="873" y="112"/>
                  </a:lnTo>
                  <a:lnTo>
                    <a:pt x="879" y="96"/>
                  </a:lnTo>
                  <a:lnTo>
                    <a:pt x="887" y="86"/>
                  </a:lnTo>
                  <a:lnTo>
                    <a:pt x="887" y="86"/>
                  </a:lnTo>
                  <a:lnTo>
                    <a:pt x="893" y="82"/>
                  </a:lnTo>
                  <a:lnTo>
                    <a:pt x="899" y="80"/>
                  </a:lnTo>
                  <a:lnTo>
                    <a:pt x="913" y="78"/>
                  </a:lnTo>
                  <a:lnTo>
                    <a:pt x="913" y="78"/>
                  </a:lnTo>
                  <a:lnTo>
                    <a:pt x="921" y="78"/>
                  </a:lnTo>
                  <a:lnTo>
                    <a:pt x="921" y="78"/>
                  </a:lnTo>
                  <a:lnTo>
                    <a:pt x="929" y="80"/>
                  </a:lnTo>
                  <a:lnTo>
                    <a:pt x="929" y="80"/>
                  </a:lnTo>
                  <a:lnTo>
                    <a:pt x="935" y="82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25" y="100"/>
                  </a:lnTo>
                  <a:lnTo>
                    <a:pt x="919" y="102"/>
                  </a:lnTo>
                  <a:lnTo>
                    <a:pt x="919" y="102"/>
                  </a:lnTo>
                  <a:lnTo>
                    <a:pt x="915" y="106"/>
                  </a:lnTo>
                  <a:lnTo>
                    <a:pt x="911" y="112"/>
                  </a:lnTo>
                  <a:lnTo>
                    <a:pt x="901" y="140"/>
                  </a:lnTo>
                  <a:lnTo>
                    <a:pt x="901" y="140"/>
                  </a:lnTo>
                  <a:lnTo>
                    <a:pt x="895" y="156"/>
                  </a:lnTo>
                  <a:lnTo>
                    <a:pt x="889" y="166"/>
                  </a:lnTo>
                  <a:lnTo>
                    <a:pt x="889" y="166"/>
                  </a:lnTo>
                  <a:lnTo>
                    <a:pt x="881" y="172"/>
                  </a:lnTo>
                  <a:lnTo>
                    <a:pt x="873" y="176"/>
                  </a:lnTo>
                  <a:lnTo>
                    <a:pt x="873" y="178"/>
                  </a:lnTo>
                  <a:close/>
                  <a:moveTo>
                    <a:pt x="708" y="102"/>
                  </a:moveTo>
                  <a:lnTo>
                    <a:pt x="708" y="102"/>
                  </a:lnTo>
                  <a:lnTo>
                    <a:pt x="698" y="102"/>
                  </a:lnTo>
                  <a:lnTo>
                    <a:pt x="688" y="106"/>
                  </a:lnTo>
                  <a:lnTo>
                    <a:pt x="688" y="106"/>
                  </a:lnTo>
                  <a:lnTo>
                    <a:pt x="680" y="110"/>
                  </a:lnTo>
                  <a:lnTo>
                    <a:pt x="674" y="118"/>
                  </a:lnTo>
                  <a:lnTo>
                    <a:pt x="674" y="118"/>
                  </a:lnTo>
                  <a:lnTo>
                    <a:pt x="668" y="130"/>
                  </a:lnTo>
                  <a:lnTo>
                    <a:pt x="666" y="144"/>
                  </a:lnTo>
                  <a:lnTo>
                    <a:pt x="666" y="144"/>
                  </a:lnTo>
                  <a:lnTo>
                    <a:pt x="662" y="160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206"/>
                  </a:lnTo>
                  <a:lnTo>
                    <a:pt x="666" y="224"/>
                  </a:lnTo>
                  <a:lnTo>
                    <a:pt x="666" y="224"/>
                  </a:lnTo>
                  <a:lnTo>
                    <a:pt x="668" y="238"/>
                  </a:lnTo>
                  <a:lnTo>
                    <a:pt x="674" y="248"/>
                  </a:lnTo>
                  <a:lnTo>
                    <a:pt x="674" y="248"/>
                  </a:lnTo>
                  <a:lnTo>
                    <a:pt x="682" y="256"/>
                  </a:lnTo>
                  <a:lnTo>
                    <a:pt x="690" y="260"/>
                  </a:lnTo>
                  <a:lnTo>
                    <a:pt x="690" y="260"/>
                  </a:lnTo>
                  <a:lnTo>
                    <a:pt x="700" y="264"/>
                  </a:lnTo>
                  <a:lnTo>
                    <a:pt x="712" y="264"/>
                  </a:lnTo>
                  <a:lnTo>
                    <a:pt x="753" y="264"/>
                  </a:lnTo>
                  <a:lnTo>
                    <a:pt x="753" y="280"/>
                  </a:lnTo>
                  <a:lnTo>
                    <a:pt x="753" y="280"/>
                  </a:lnTo>
                  <a:lnTo>
                    <a:pt x="730" y="286"/>
                  </a:lnTo>
                  <a:lnTo>
                    <a:pt x="730" y="286"/>
                  </a:lnTo>
                  <a:lnTo>
                    <a:pt x="718" y="288"/>
                  </a:lnTo>
                  <a:lnTo>
                    <a:pt x="704" y="288"/>
                  </a:lnTo>
                  <a:lnTo>
                    <a:pt x="704" y="288"/>
                  </a:lnTo>
                  <a:lnTo>
                    <a:pt x="686" y="288"/>
                  </a:lnTo>
                  <a:lnTo>
                    <a:pt x="670" y="284"/>
                  </a:lnTo>
                  <a:lnTo>
                    <a:pt x="670" y="284"/>
                  </a:lnTo>
                  <a:lnTo>
                    <a:pt x="656" y="276"/>
                  </a:lnTo>
                  <a:lnTo>
                    <a:pt x="644" y="266"/>
                  </a:lnTo>
                  <a:lnTo>
                    <a:pt x="644" y="266"/>
                  </a:lnTo>
                  <a:lnTo>
                    <a:pt x="636" y="252"/>
                  </a:lnTo>
                  <a:lnTo>
                    <a:pt x="630" y="234"/>
                  </a:lnTo>
                  <a:lnTo>
                    <a:pt x="630" y="234"/>
                  </a:lnTo>
                  <a:lnTo>
                    <a:pt x="626" y="212"/>
                  </a:lnTo>
                  <a:lnTo>
                    <a:pt x="626" y="184"/>
                  </a:lnTo>
                  <a:lnTo>
                    <a:pt x="626" y="184"/>
                  </a:lnTo>
                  <a:lnTo>
                    <a:pt x="626" y="156"/>
                  </a:lnTo>
                  <a:lnTo>
                    <a:pt x="630" y="132"/>
                  </a:lnTo>
                  <a:lnTo>
                    <a:pt x="630" y="132"/>
                  </a:lnTo>
                  <a:lnTo>
                    <a:pt x="636" y="114"/>
                  </a:lnTo>
                  <a:lnTo>
                    <a:pt x="644" y="100"/>
                  </a:lnTo>
                  <a:lnTo>
                    <a:pt x="644" y="100"/>
                  </a:lnTo>
                  <a:lnTo>
                    <a:pt x="654" y="90"/>
                  </a:lnTo>
                  <a:lnTo>
                    <a:pt x="668" y="82"/>
                  </a:lnTo>
                  <a:lnTo>
                    <a:pt x="668" y="82"/>
                  </a:lnTo>
                  <a:lnTo>
                    <a:pt x="682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26" y="80"/>
                  </a:lnTo>
                  <a:lnTo>
                    <a:pt x="726" y="80"/>
                  </a:lnTo>
                  <a:lnTo>
                    <a:pt x="749" y="86"/>
                  </a:lnTo>
                  <a:lnTo>
                    <a:pt x="749" y="102"/>
                  </a:lnTo>
                  <a:lnTo>
                    <a:pt x="708" y="102"/>
                  </a:lnTo>
                  <a:close/>
                  <a:moveTo>
                    <a:pt x="476" y="210"/>
                  </a:moveTo>
                  <a:lnTo>
                    <a:pt x="524" y="82"/>
                  </a:lnTo>
                  <a:lnTo>
                    <a:pt x="566" y="82"/>
                  </a:lnTo>
                  <a:lnTo>
                    <a:pt x="580" y="284"/>
                  </a:lnTo>
                  <a:lnTo>
                    <a:pt x="546" y="284"/>
                  </a:lnTo>
                  <a:lnTo>
                    <a:pt x="536" y="140"/>
                  </a:lnTo>
                  <a:lnTo>
                    <a:pt x="534" y="140"/>
                  </a:lnTo>
                  <a:lnTo>
                    <a:pt x="490" y="254"/>
                  </a:lnTo>
                  <a:lnTo>
                    <a:pt x="458" y="254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04" y="284"/>
                  </a:lnTo>
                  <a:lnTo>
                    <a:pt x="370" y="284"/>
                  </a:lnTo>
                  <a:lnTo>
                    <a:pt x="384" y="82"/>
                  </a:lnTo>
                  <a:lnTo>
                    <a:pt x="426" y="82"/>
                  </a:lnTo>
                  <a:lnTo>
                    <a:pt x="474" y="210"/>
                  </a:lnTo>
                  <a:lnTo>
                    <a:pt x="476" y="210"/>
                  </a:lnTo>
                  <a:close/>
                  <a:moveTo>
                    <a:pt x="324" y="184"/>
                  </a:moveTo>
                  <a:lnTo>
                    <a:pt x="324" y="184"/>
                  </a:lnTo>
                  <a:lnTo>
                    <a:pt x="322" y="210"/>
                  </a:lnTo>
                  <a:lnTo>
                    <a:pt x="318" y="232"/>
                  </a:lnTo>
                  <a:lnTo>
                    <a:pt x="318" y="232"/>
                  </a:lnTo>
                  <a:lnTo>
                    <a:pt x="312" y="252"/>
                  </a:lnTo>
                  <a:lnTo>
                    <a:pt x="304" y="266"/>
                  </a:lnTo>
                  <a:lnTo>
                    <a:pt x="304" y="266"/>
                  </a:lnTo>
                  <a:lnTo>
                    <a:pt x="294" y="276"/>
                  </a:lnTo>
                  <a:lnTo>
                    <a:pt x="280" y="284"/>
                  </a:lnTo>
                  <a:lnTo>
                    <a:pt x="280" y="284"/>
                  </a:lnTo>
                  <a:lnTo>
                    <a:pt x="266" y="288"/>
                  </a:lnTo>
                  <a:lnTo>
                    <a:pt x="248" y="288"/>
                  </a:lnTo>
                  <a:lnTo>
                    <a:pt x="248" y="288"/>
                  </a:lnTo>
                  <a:lnTo>
                    <a:pt x="232" y="288"/>
                  </a:lnTo>
                  <a:lnTo>
                    <a:pt x="216" y="284"/>
                  </a:lnTo>
                  <a:lnTo>
                    <a:pt x="216" y="284"/>
                  </a:lnTo>
                  <a:lnTo>
                    <a:pt x="204" y="276"/>
                  </a:lnTo>
                  <a:lnTo>
                    <a:pt x="192" y="266"/>
                  </a:lnTo>
                  <a:lnTo>
                    <a:pt x="192" y="266"/>
                  </a:lnTo>
                  <a:lnTo>
                    <a:pt x="184" y="252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74" y="210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56"/>
                  </a:lnTo>
                  <a:lnTo>
                    <a:pt x="178" y="134"/>
                  </a:lnTo>
                  <a:lnTo>
                    <a:pt x="178" y="134"/>
                  </a:lnTo>
                  <a:lnTo>
                    <a:pt x="184" y="114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204" y="90"/>
                  </a:lnTo>
                  <a:lnTo>
                    <a:pt x="216" y="82"/>
                  </a:lnTo>
                  <a:lnTo>
                    <a:pt x="216" y="82"/>
                  </a:lnTo>
                  <a:lnTo>
                    <a:pt x="232" y="80"/>
                  </a:lnTo>
                  <a:lnTo>
                    <a:pt x="248" y="78"/>
                  </a:lnTo>
                  <a:lnTo>
                    <a:pt x="248" y="78"/>
                  </a:lnTo>
                  <a:lnTo>
                    <a:pt x="266" y="80"/>
                  </a:lnTo>
                  <a:lnTo>
                    <a:pt x="280" y="82"/>
                  </a:lnTo>
                  <a:lnTo>
                    <a:pt x="280" y="82"/>
                  </a:lnTo>
                  <a:lnTo>
                    <a:pt x="294" y="90"/>
                  </a:lnTo>
                  <a:lnTo>
                    <a:pt x="304" y="100"/>
                  </a:lnTo>
                  <a:lnTo>
                    <a:pt x="304" y="100"/>
                  </a:lnTo>
                  <a:lnTo>
                    <a:pt x="312" y="114"/>
                  </a:lnTo>
                  <a:lnTo>
                    <a:pt x="318" y="134"/>
                  </a:lnTo>
                  <a:lnTo>
                    <a:pt x="318" y="134"/>
                  </a:lnTo>
                  <a:lnTo>
                    <a:pt x="322" y="156"/>
                  </a:lnTo>
                  <a:lnTo>
                    <a:pt x="324" y="184"/>
                  </a:lnTo>
                  <a:lnTo>
                    <a:pt x="324" y="184"/>
                  </a:lnTo>
                  <a:close/>
                  <a:moveTo>
                    <a:pt x="288" y="184"/>
                  </a:moveTo>
                  <a:lnTo>
                    <a:pt x="288" y="184"/>
                  </a:lnTo>
                  <a:lnTo>
                    <a:pt x="286" y="160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0" y="12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0" y="110"/>
                  </a:lnTo>
                  <a:lnTo>
                    <a:pt x="264" y="104"/>
                  </a:lnTo>
                  <a:lnTo>
                    <a:pt x="264" y="104"/>
                  </a:lnTo>
                  <a:lnTo>
                    <a:pt x="256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0" y="100"/>
                  </a:lnTo>
                  <a:lnTo>
                    <a:pt x="234" y="104"/>
                  </a:lnTo>
                  <a:lnTo>
                    <a:pt x="234" y="104"/>
                  </a:lnTo>
                  <a:lnTo>
                    <a:pt x="228" y="110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18" y="128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60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210" y="206"/>
                  </a:lnTo>
                  <a:lnTo>
                    <a:pt x="214" y="224"/>
                  </a:lnTo>
                  <a:lnTo>
                    <a:pt x="214" y="224"/>
                  </a:lnTo>
                  <a:lnTo>
                    <a:pt x="218" y="238"/>
                  </a:lnTo>
                  <a:lnTo>
                    <a:pt x="222" y="248"/>
                  </a:lnTo>
                  <a:lnTo>
                    <a:pt x="222" y="248"/>
                  </a:lnTo>
                  <a:lnTo>
                    <a:pt x="228" y="258"/>
                  </a:lnTo>
                  <a:lnTo>
                    <a:pt x="234" y="262"/>
                  </a:lnTo>
                  <a:lnTo>
                    <a:pt x="234" y="262"/>
                  </a:lnTo>
                  <a:lnTo>
                    <a:pt x="240" y="266"/>
                  </a:lnTo>
                  <a:lnTo>
                    <a:pt x="248" y="266"/>
                  </a:lnTo>
                  <a:lnTo>
                    <a:pt x="248" y="266"/>
                  </a:lnTo>
                  <a:lnTo>
                    <a:pt x="256" y="266"/>
                  </a:lnTo>
                  <a:lnTo>
                    <a:pt x="264" y="262"/>
                  </a:lnTo>
                  <a:lnTo>
                    <a:pt x="264" y="262"/>
                  </a:lnTo>
                  <a:lnTo>
                    <a:pt x="270" y="258"/>
                  </a:lnTo>
                  <a:lnTo>
                    <a:pt x="276" y="248"/>
                  </a:lnTo>
                  <a:lnTo>
                    <a:pt x="276" y="248"/>
                  </a:lnTo>
                  <a:lnTo>
                    <a:pt x="280" y="238"/>
                  </a:lnTo>
                  <a:lnTo>
                    <a:pt x="284" y="224"/>
                  </a:lnTo>
                  <a:lnTo>
                    <a:pt x="284" y="224"/>
                  </a:lnTo>
                  <a:lnTo>
                    <a:pt x="286" y="206"/>
                  </a:lnTo>
                  <a:lnTo>
                    <a:pt x="288" y="184"/>
                  </a:lnTo>
                  <a:lnTo>
                    <a:pt x="288" y="184"/>
                  </a:lnTo>
                  <a:close/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75301" y="4368801"/>
              <a:ext cx="174625" cy="73025"/>
            </a:xfrm>
            <a:custGeom>
              <a:avLst/>
              <a:gdLst>
                <a:gd name="T0" fmla="*/ 54 w 110"/>
                <a:gd name="T1" fmla="*/ 18 h 46"/>
                <a:gd name="T2" fmla="*/ 54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4 w 110"/>
                <a:gd name="T29" fmla="*/ 46 h 46"/>
                <a:gd name="T30" fmla="*/ 54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4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4" y="18"/>
                  </a:moveTo>
                  <a:lnTo>
                    <a:pt x="54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4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5530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2355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940301" y="4473576"/>
              <a:ext cx="238125" cy="333375"/>
            </a:xfrm>
            <a:custGeom>
              <a:avLst/>
              <a:gdLst>
                <a:gd name="T0" fmla="*/ 84 w 150"/>
                <a:gd name="T1" fmla="*/ 100 h 210"/>
                <a:gd name="T2" fmla="*/ 102 w 150"/>
                <a:gd name="T3" fmla="*/ 110 h 210"/>
                <a:gd name="T4" fmla="*/ 110 w 150"/>
                <a:gd name="T5" fmla="*/ 120 h 210"/>
                <a:gd name="T6" fmla="*/ 126 w 150"/>
                <a:gd name="T7" fmla="*/ 176 h 210"/>
                <a:gd name="T8" fmla="*/ 130 w 150"/>
                <a:gd name="T9" fmla="*/ 182 h 210"/>
                <a:gd name="T10" fmla="*/ 134 w 150"/>
                <a:gd name="T11" fmla="*/ 186 h 210"/>
                <a:gd name="T12" fmla="*/ 150 w 150"/>
                <a:gd name="T13" fmla="*/ 190 h 210"/>
                <a:gd name="T14" fmla="*/ 150 w 150"/>
                <a:gd name="T15" fmla="*/ 206 h 210"/>
                <a:gd name="T16" fmla="*/ 144 w 150"/>
                <a:gd name="T17" fmla="*/ 208 h 210"/>
                <a:gd name="T18" fmla="*/ 128 w 150"/>
                <a:gd name="T19" fmla="*/ 210 h 210"/>
                <a:gd name="T20" fmla="*/ 114 w 150"/>
                <a:gd name="T21" fmla="*/ 208 h 210"/>
                <a:gd name="T22" fmla="*/ 102 w 150"/>
                <a:gd name="T23" fmla="*/ 202 h 210"/>
                <a:gd name="T24" fmla="*/ 94 w 150"/>
                <a:gd name="T25" fmla="*/ 190 h 210"/>
                <a:gd name="T26" fmla="*/ 78 w 150"/>
                <a:gd name="T27" fmla="*/ 138 h 210"/>
                <a:gd name="T28" fmla="*/ 74 w 150"/>
                <a:gd name="T29" fmla="*/ 126 h 210"/>
                <a:gd name="T30" fmla="*/ 60 w 150"/>
                <a:gd name="T31" fmla="*/ 114 h 210"/>
                <a:gd name="T32" fmla="*/ 38 w 150"/>
                <a:gd name="T33" fmla="*/ 114 h 210"/>
                <a:gd name="T34" fmla="*/ 0 w 150"/>
                <a:gd name="T35" fmla="*/ 206 h 210"/>
                <a:gd name="T36" fmla="*/ 38 w 150"/>
                <a:gd name="T37" fmla="*/ 4 h 210"/>
                <a:gd name="T38" fmla="*/ 52 w 150"/>
                <a:gd name="T39" fmla="*/ 86 h 210"/>
                <a:gd name="T40" fmla="*/ 58 w 150"/>
                <a:gd name="T41" fmla="*/ 86 h 210"/>
                <a:gd name="T42" fmla="*/ 64 w 150"/>
                <a:gd name="T43" fmla="*/ 82 h 210"/>
                <a:gd name="T44" fmla="*/ 74 w 150"/>
                <a:gd name="T45" fmla="*/ 62 h 210"/>
                <a:gd name="T46" fmla="*/ 84 w 150"/>
                <a:gd name="T47" fmla="*/ 34 h 210"/>
                <a:gd name="T48" fmla="*/ 98 w 150"/>
                <a:gd name="T49" fmla="*/ 8 h 210"/>
                <a:gd name="T50" fmla="*/ 104 w 150"/>
                <a:gd name="T51" fmla="*/ 4 h 210"/>
                <a:gd name="T52" fmla="*/ 124 w 150"/>
                <a:gd name="T53" fmla="*/ 0 h 210"/>
                <a:gd name="T54" fmla="*/ 132 w 150"/>
                <a:gd name="T55" fmla="*/ 0 h 210"/>
                <a:gd name="T56" fmla="*/ 140 w 150"/>
                <a:gd name="T57" fmla="*/ 2 h 210"/>
                <a:gd name="T58" fmla="*/ 146 w 150"/>
                <a:gd name="T59" fmla="*/ 4 h 210"/>
                <a:gd name="T60" fmla="*/ 146 w 150"/>
                <a:gd name="T61" fmla="*/ 20 h 210"/>
                <a:gd name="T62" fmla="*/ 130 w 150"/>
                <a:gd name="T63" fmla="*/ 24 h 210"/>
                <a:gd name="T64" fmla="*/ 126 w 150"/>
                <a:gd name="T65" fmla="*/ 28 h 210"/>
                <a:gd name="T66" fmla="*/ 112 w 150"/>
                <a:gd name="T67" fmla="*/ 62 h 210"/>
                <a:gd name="T68" fmla="*/ 106 w 150"/>
                <a:gd name="T69" fmla="*/ 78 h 210"/>
                <a:gd name="T70" fmla="*/ 100 w 150"/>
                <a:gd name="T71" fmla="*/ 88 h 210"/>
                <a:gd name="T72" fmla="*/ 84 w 150"/>
                <a:gd name="T73" fmla="*/ 9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210">
                  <a:moveTo>
                    <a:pt x="84" y="100"/>
                  </a:moveTo>
                  <a:lnTo>
                    <a:pt x="84" y="100"/>
                  </a:lnTo>
                  <a:lnTo>
                    <a:pt x="94" y="104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10" y="120"/>
                  </a:lnTo>
                  <a:lnTo>
                    <a:pt x="116" y="138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30" y="182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40" y="190"/>
                  </a:lnTo>
                  <a:lnTo>
                    <a:pt x="150" y="190"/>
                  </a:lnTo>
                  <a:lnTo>
                    <a:pt x="150" y="206"/>
                  </a:lnTo>
                  <a:lnTo>
                    <a:pt x="150" y="206"/>
                  </a:lnTo>
                  <a:lnTo>
                    <a:pt x="144" y="208"/>
                  </a:lnTo>
                  <a:lnTo>
                    <a:pt x="144" y="208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20" y="210"/>
                  </a:lnTo>
                  <a:lnTo>
                    <a:pt x="114" y="208"/>
                  </a:lnTo>
                  <a:lnTo>
                    <a:pt x="108" y="206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94" y="190"/>
                  </a:lnTo>
                  <a:lnTo>
                    <a:pt x="88" y="176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4" y="126"/>
                  </a:lnTo>
                  <a:lnTo>
                    <a:pt x="68" y="120"/>
                  </a:lnTo>
                  <a:lnTo>
                    <a:pt x="60" y="114"/>
                  </a:lnTo>
                  <a:lnTo>
                    <a:pt x="52" y="114"/>
                  </a:lnTo>
                  <a:lnTo>
                    <a:pt x="38" y="114"/>
                  </a:lnTo>
                  <a:lnTo>
                    <a:pt x="38" y="206"/>
                  </a:lnTo>
                  <a:lnTo>
                    <a:pt x="0" y="206"/>
                  </a:lnTo>
                  <a:lnTo>
                    <a:pt x="0" y="4"/>
                  </a:lnTo>
                  <a:lnTo>
                    <a:pt x="38" y="4"/>
                  </a:lnTo>
                  <a:lnTo>
                    <a:pt x="38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8" y="86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8" y="74"/>
                  </a:lnTo>
                  <a:lnTo>
                    <a:pt x="74" y="62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90" y="1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4" y="4"/>
                  </a:lnTo>
                  <a:lnTo>
                    <a:pt x="110" y="2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36" y="22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26" y="28"/>
                  </a:lnTo>
                  <a:lnTo>
                    <a:pt x="122" y="34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06" y="7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92" y="94"/>
                  </a:lnTo>
                  <a:lnTo>
                    <a:pt x="84" y="98"/>
                  </a:lnTo>
                  <a:lnTo>
                    <a:pt x="84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681538" y="4473576"/>
              <a:ext cx="201613" cy="333375"/>
            </a:xfrm>
            <a:custGeom>
              <a:avLst/>
              <a:gdLst>
                <a:gd name="T0" fmla="*/ 82 w 127"/>
                <a:gd name="T1" fmla="*/ 24 h 210"/>
                <a:gd name="T2" fmla="*/ 82 w 127"/>
                <a:gd name="T3" fmla="*/ 24 h 210"/>
                <a:gd name="T4" fmla="*/ 72 w 127"/>
                <a:gd name="T5" fmla="*/ 24 h 210"/>
                <a:gd name="T6" fmla="*/ 62 w 127"/>
                <a:gd name="T7" fmla="*/ 28 h 210"/>
                <a:gd name="T8" fmla="*/ 62 w 127"/>
                <a:gd name="T9" fmla="*/ 28 h 210"/>
                <a:gd name="T10" fmla="*/ 54 w 127"/>
                <a:gd name="T11" fmla="*/ 32 h 210"/>
                <a:gd name="T12" fmla="*/ 48 w 127"/>
                <a:gd name="T13" fmla="*/ 40 h 210"/>
                <a:gd name="T14" fmla="*/ 48 w 127"/>
                <a:gd name="T15" fmla="*/ 40 h 210"/>
                <a:gd name="T16" fmla="*/ 42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6 w 127"/>
                <a:gd name="T23" fmla="*/ 82 h 210"/>
                <a:gd name="T24" fmla="*/ 36 w 127"/>
                <a:gd name="T25" fmla="*/ 106 h 210"/>
                <a:gd name="T26" fmla="*/ 36 w 127"/>
                <a:gd name="T27" fmla="*/ 106 h 210"/>
                <a:gd name="T28" fmla="*/ 36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2 w 127"/>
                <a:gd name="T35" fmla="*/ 160 h 210"/>
                <a:gd name="T36" fmla="*/ 48 w 127"/>
                <a:gd name="T37" fmla="*/ 170 h 210"/>
                <a:gd name="T38" fmla="*/ 48 w 127"/>
                <a:gd name="T39" fmla="*/ 170 h 210"/>
                <a:gd name="T40" fmla="*/ 56 w 127"/>
                <a:gd name="T41" fmla="*/ 178 h 210"/>
                <a:gd name="T42" fmla="*/ 64 w 127"/>
                <a:gd name="T43" fmla="*/ 182 h 210"/>
                <a:gd name="T44" fmla="*/ 64 w 127"/>
                <a:gd name="T45" fmla="*/ 182 h 210"/>
                <a:gd name="T46" fmla="*/ 74 w 127"/>
                <a:gd name="T47" fmla="*/ 186 h 210"/>
                <a:gd name="T48" fmla="*/ 86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4 w 127"/>
                <a:gd name="T57" fmla="*/ 208 h 210"/>
                <a:gd name="T58" fmla="*/ 104 w 127"/>
                <a:gd name="T59" fmla="*/ 208 h 210"/>
                <a:gd name="T60" fmla="*/ 92 w 127"/>
                <a:gd name="T61" fmla="*/ 210 h 210"/>
                <a:gd name="T62" fmla="*/ 78 w 127"/>
                <a:gd name="T63" fmla="*/ 210 h 210"/>
                <a:gd name="T64" fmla="*/ 78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18 w 127"/>
                <a:gd name="T75" fmla="*/ 188 h 210"/>
                <a:gd name="T76" fmla="*/ 18 w 127"/>
                <a:gd name="T77" fmla="*/ 188 h 210"/>
                <a:gd name="T78" fmla="*/ 10 w 127"/>
                <a:gd name="T79" fmla="*/ 174 h 210"/>
                <a:gd name="T80" fmla="*/ 4 w 127"/>
                <a:gd name="T81" fmla="*/ 156 h 210"/>
                <a:gd name="T82" fmla="*/ 4 w 127"/>
                <a:gd name="T83" fmla="*/ 156 h 210"/>
                <a:gd name="T84" fmla="*/ 0 w 127"/>
                <a:gd name="T85" fmla="*/ 134 h 210"/>
                <a:gd name="T86" fmla="*/ 0 w 127"/>
                <a:gd name="T87" fmla="*/ 106 h 210"/>
                <a:gd name="T88" fmla="*/ 0 w 127"/>
                <a:gd name="T89" fmla="*/ 106 h 210"/>
                <a:gd name="T90" fmla="*/ 0 w 127"/>
                <a:gd name="T91" fmla="*/ 78 h 210"/>
                <a:gd name="T92" fmla="*/ 4 w 127"/>
                <a:gd name="T93" fmla="*/ 54 h 210"/>
                <a:gd name="T94" fmla="*/ 4 w 127"/>
                <a:gd name="T95" fmla="*/ 54 h 210"/>
                <a:gd name="T96" fmla="*/ 10 w 127"/>
                <a:gd name="T97" fmla="*/ 36 h 210"/>
                <a:gd name="T98" fmla="*/ 18 w 127"/>
                <a:gd name="T99" fmla="*/ 22 h 210"/>
                <a:gd name="T100" fmla="*/ 18 w 127"/>
                <a:gd name="T101" fmla="*/ 22 h 210"/>
                <a:gd name="T102" fmla="*/ 28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6 w 127"/>
                <a:gd name="T109" fmla="*/ 0 h 210"/>
                <a:gd name="T110" fmla="*/ 74 w 127"/>
                <a:gd name="T111" fmla="*/ 0 h 210"/>
                <a:gd name="T112" fmla="*/ 74 w 127"/>
                <a:gd name="T113" fmla="*/ 0 h 210"/>
                <a:gd name="T114" fmla="*/ 100 w 127"/>
                <a:gd name="T115" fmla="*/ 2 h 210"/>
                <a:gd name="T116" fmla="*/ 100 w 127"/>
                <a:gd name="T117" fmla="*/ 2 h 210"/>
                <a:gd name="T118" fmla="*/ 123 w 127"/>
                <a:gd name="T119" fmla="*/ 8 h 210"/>
                <a:gd name="T120" fmla="*/ 123 w 127"/>
                <a:gd name="T121" fmla="*/ 24 h 210"/>
                <a:gd name="T122" fmla="*/ 82 w 127"/>
                <a:gd name="T123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" h="210">
                  <a:moveTo>
                    <a:pt x="82" y="24"/>
                  </a:moveTo>
                  <a:lnTo>
                    <a:pt x="82" y="24"/>
                  </a:lnTo>
                  <a:lnTo>
                    <a:pt x="72" y="24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4" y="3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2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6" y="82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56" y="178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74" y="186"/>
                  </a:lnTo>
                  <a:lnTo>
                    <a:pt x="86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92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0" y="13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8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2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4275138" y="4479926"/>
              <a:ext cx="333375" cy="320675"/>
            </a:xfrm>
            <a:custGeom>
              <a:avLst/>
              <a:gdLst>
                <a:gd name="T0" fmla="*/ 106 w 210"/>
                <a:gd name="T1" fmla="*/ 128 h 202"/>
                <a:gd name="T2" fmla="*/ 154 w 210"/>
                <a:gd name="T3" fmla="*/ 0 h 202"/>
                <a:gd name="T4" fmla="*/ 196 w 210"/>
                <a:gd name="T5" fmla="*/ 0 h 202"/>
                <a:gd name="T6" fmla="*/ 210 w 210"/>
                <a:gd name="T7" fmla="*/ 202 h 202"/>
                <a:gd name="T8" fmla="*/ 176 w 210"/>
                <a:gd name="T9" fmla="*/ 202 h 202"/>
                <a:gd name="T10" fmla="*/ 166 w 210"/>
                <a:gd name="T11" fmla="*/ 58 h 202"/>
                <a:gd name="T12" fmla="*/ 164 w 210"/>
                <a:gd name="T13" fmla="*/ 58 h 202"/>
                <a:gd name="T14" fmla="*/ 120 w 210"/>
                <a:gd name="T15" fmla="*/ 172 h 202"/>
                <a:gd name="T16" fmla="*/ 88 w 210"/>
                <a:gd name="T17" fmla="*/ 172 h 202"/>
                <a:gd name="T18" fmla="*/ 46 w 210"/>
                <a:gd name="T19" fmla="*/ 58 h 202"/>
                <a:gd name="T20" fmla="*/ 44 w 210"/>
                <a:gd name="T21" fmla="*/ 58 h 202"/>
                <a:gd name="T22" fmla="*/ 34 w 210"/>
                <a:gd name="T23" fmla="*/ 202 h 202"/>
                <a:gd name="T24" fmla="*/ 0 w 210"/>
                <a:gd name="T25" fmla="*/ 202 h 202"/>
                <a:gd name="T26" fmla="*/ 14 w 210"/>
                <a:gd name="T27" fmla="*/ 0 h 202"/>
                <a:gd name="T28" fmla="*/ 56 w 210"/>
                <a:gd name="T29" fmla="*/ 0 h 202"/>
                <a:gd name="T30" fmla="*/ 104 w 210"/>
                <a:gd name="T31" fmla="*/ 128 h 202"/>
                <a:gd name="T32" fmla="*/ 106 w 210"/>
                <a:gd name="T33" fmla="*/ 12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202">
                  <a:moveTo>
                    <a:pt x="106" y="128"/>
                  </a:moveTo>
                  <a:lnTo>
                    <a:pt x="154" y="0"/>
                  </a:lnTo>
                  <a:lnTo>
                    <a:pt x="196" y="0"/>
                  </a:lnTo>
                  <a:lnTo>
                    <a:pt x="210" y="202"/>
                  </a:lnTo>
                  <a:lnTo>
                    <a:pt x="176" y="202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20" y="172"/>
                  </a:lnTo>
                  <a:lnTo>
                    <a:pt x="88" y="172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34" y="202"/>
                  </a:lnTo>
                  <a:lnTo>
                    <a:pt x="0" y="202"/>
                  </a:lnTo>
                  <a:lnTo>
                    <a:pt x="14" y="0"/>
                  </a:lnTo>
                  <a:lnTo>
                    <a:pt x="56" y="0"/>
                  </a:lnTo>
                  <a:lnTo>
                    <a:pt x="104" y="128"/>
                  </a:lnTo>
                  <a:lnTo>
                    <a:pt x="106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963988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4 w 150"/>
                <a:gd name="T7" fmla="*/ 154 h 210"/>
                <a:gd name="T8" fmla="*/ 144 w 150"/>
                <a:gd name="T9" fmla="*/ 154 h 210"/>
                <a:gd name="T10" fmla="*/ 138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6 w 150"/>
                <a:gd name="T19" fmla="*/ 206 h 210"/>
                <a:gd name="T20" fmla="*/ 106 w 150"/>
                <a:gd name="T21" fmla="*/ 206 h 210"/>
                <a:gd name="T22" fmla="*/ 92 w 150"/>
                <a:gd name="T23" fmla="*/ 210 h 210"/>
                <a:gd name="T24" fmla="*/ 74 w 150"/>
                <a:gd name="T25" fmla="*/ 210 h 210"/>
                <a:gd name="T26" fmla="*/ 74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18 w 150"/>
                <a:gd name="T37" fmla="*/ 188 h 210"/>
                <a:gd name="T38" fmla="*/ 18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0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0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18 w 150"/>
                <a:gd name="T61" fmla="*/ 22 h 210"/>
                <a:gd name="T62" fmla="*/ 18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4 w 150"/>
                <a:gd name="T73" fmla="*/ 0 h 210"/>
                <a:gd name="T74" fmla="*/ 74 w 150"/>
                <a:gd name="T75" fmla="*/ 0 h 210"/>
                <a:gd name="T76" fmla="*/ 92 w 150"/>
                <a:gd name="T77" fmla="*/ 2 h 210"/>
                <a:gd name="T78" fmla="*/ 106 w 150"/>
                <a:gd name="T79" fmla="*/ 4 h 210"/>
                <a:gd name="T80" fmla="*/ 106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38 w 150"/>
                <a:gd name="T89" fmla="*/ 36 h 210"/>
                <a:gd name="T90" fmla="*/ 144 w 150"/>
                <a:gd name="T91" fmla="*/ 56 h 210"/>
                <a:gd name="T92" fmla="*/ 144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38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92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0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2" y="2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6"/>
                  </a:lnTo>
                  <a:lnTo>
                    <a:pt x="144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021138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38 w 78"/>
                <a:gd name="T25" fmla="*/ 0 h 166"/>
                <a:gd name="T26" fmla="*/ 38 w 78"/>
                <a:gd name="T27" fmla="*/ 0 h 166"/>
                <a:gd name="T28" fmla="*/ 30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0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0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0 w 78"/>
                <a:gd name="T71" fmla="*/ 166 h 166"/>
                <a:gd name="T72" fmla="*/ 38 w 78"/>
                <a:gd name="T73" fmla="*/ 166 h 166"/>
                <a:gd name="T74" fmla="*/ 38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687763" y="4349751"/>
              <a:ext cx="263525" cy="450850"/>
            </a:xfrm>
            <a:custGeom>
              <a:avLst/>
              <a:gdLst>
                <a:gd name="T0" fmla="*/ 0 w 166"/>
                <a:gd name="T1" fmla="*/ 0 h 284"/>
                <a:gd name="T2" fmla="*/ 166 w 166"/>
                <a:gd name="T3" fmla="*/ 0 h 284"/>
                <a:gd name="T4" fmla="*/ 166 w 166"/>
                <a:gd name="T5" fmla="*/ 30 h 284"/>
                <a:gd name="T6" fmla="*/ 102 w 166"/>
                <a:gd name="T7" fmla="*/ 30 h 284"/>
                <a:gd name="T8" fmla="*/ 102 w 166"/>
                <a:gd name="T9" fmla="*/ 284 h 284"/>
                <a:gd name="T10" fmla="*/ 66 w 166"/>
                <a:gd name="T11" fmla="*/ 284 h 284"/>
                <a:gd name="T12" fmla="*/ 66 w 166"/>
                <a:gd name="T13" fmla="*/ 30 h 284"/>
                <a:gd name="T14" fmla="*/ 0 w 166"/>
                <a:gd name="T15" fmla="*/ 30 h 284"/>
                <a:gd name="T16" fmla="*/ 0 w 166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84"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6022976" y="4343401"/>
              <a:ext cx="2563813" cy="463550"/>
            </a:xfrm>
            <a:custGeom>
              <a:avLst/>
              <a:gdLst>
                <a:gd name="T0" fmla="*/ 1587 w 1615"/>
                <a:gd name="T1" fmla="*/ 44 h 292"/>
                <a:gd name="T2" fmla="*/ 1509 w 1615"/>
                <a:gd name="T3" fmla="*/ 54 h 292"/>
                <a:gd name="T4" fmla="*/ 1579 w 1615"/>
                <a:gd name="T5" fmla="*/ 146 h 292"/>
                <a:gd name="T6" fmla="*/ 1615 w 1615"/>
                <a:gd name="T7" fmla="*/ 288 h 292"/>
                <a:gd name="T8" fmla="*/ 1405 w 1615"/>
                <a:gd name="T9" fmla="*/ 270 h 292"/>
                <a:gd name="T10" fmla="*/ 1303 w 1615"/>
                <a:gd name="T11" fmla="*/ 280 h 292"/>
                <a:gd name="T12" fmla="*/ 1279 w 1615"/>
                <a:gd name="T13" fmla="*/ 138 h 292"/>
                <a:gd name="T14" fmla="*/ 1349 w 1615"/>
                <a:gd name="T15" fmla="*/ 82 h 292"/>
                <a:gd name="T16" fmla="*/ 1423 w 1615"/>
                <a:gd name="T17" fmla="*/ 160 h 292"/>
                <a:gd name="T18" fmla="*/ 1375 w 1615"/>
                <a:gd name="T19" fmla="*/ 122 h 292"/>
                <a:gd name="T20" fmla="*/ 1327 w 1615"/>
                <a:gd name="T21" fmla="*/ 114 h 292"/>
                <a:gd name="T22" fmla="*/ 1313 w 1615"/>
                <a:gd name="T23" fmla="*/ 228 h 292"/>
                <a:gd name="T24" fmla="*/ 1349 w 1615"/>
                <a:gd name="T25" fmla="*/ 270 h 292"/>
                <a:gd name="T26" fmla="*/ 1387 w 1615"/>
                <a:gd name="T27" fmla="*/ 210 h 292"/>
                <a:gd name="T28" fmla="*/ 1223 w 1615"/>
                <a:gd name="T29" fmla="*/ 86 h 292"/>
                <a:gd name="T30" fmla="*/ 959 w 1615"/>
                <a:gd name="T31" fmla="*/ 288 h 292"/>
                <a:gd name="T32" fmla="*/ 820 w 1615"/>
                <a:gd name="T33" fmla="*/ 114 h 292"/>
                <a:gd name="T34" fmla="*/ 804 w 1615"/>
                <a:gd name="T35" fmla="*/ 228 h 292"/>
                <a:gd name="T36" fmla="*/ 891 w 1615"/>
                <a:gd name="T37" fmla="*/ 268 h 292"/>
                <a:gd name="T38" fmla="*/ 808 w 1615"/>
                <a:gd name="T39" fmla="*/ 288 h 292"/>
                <a:gd name="T40" fmla="*/ 766 w 1615"/>
                <a:gd name="T41" fmla="*/ 160 h 292"/>
                <a:gd name="T42" fmla="*/ 839 w 1615"/>
                <a:gd name="T43" fmla="*/ 82 h 292"/>
                <a:gd name="T44" fmla="*/ 624 w 1615"/>
                <a:gd name="T45" fmla="*/ 292 h 292"/>
                <a:gd name="T46" fmla="*/ 578 w 1615"/>
                <a:gd name="T47" fmla="*/ 228 h 292"/>
                <a:gd name="T48" fmla="*/ 614 w 1615"/>
                <a:gd name="T49" fmla="*/ 168 h 292"/>
                <a:gd name="T50" fmla="*/ 676 w 1615"/>
                <a:gd name="T51" fmla="*/ 128 h 292"/>
                <a:gd name="T52" fmla="*/ 594 w 1615"/>
                <a:gd name="T53" fmla="*/ 90 h 292"/>
                <a:gd name="T54" fmla="*/ 686 w 1615"/>
                <a:gd name="T55" fmla="*/ 88 h 292"/>
                <a:gd name="T56" fmla="*/ 682 w 1615"/>
                <a:gd name="T57" fmla="*/ 276 h 292"/>
                <a:gd name="T58" fmla="*/ 650 w 1615"/>
                <a:gd name="T59" fmla="*/ 190 h 292"/>
                <a:gd name="T60" fmla="*/ 614 w 1615"/>
                <a:gd name="T61" fmla="*/ 238 h 292"/>
                <a:gd name="T62" fmla="*/ 650 w 1615"/>
                <a:gd name="T63" fmla="*/ 268 h 292"/>
                <a:gd name="T64" fmla="*/ 438 w 1615"/>
                <a:gd name="T65" fmla="*/ 112 h 292"/>
                <a:gd name="T66" fmla="*/ 394 w 1615"/>
                <a:gd name="T67" fmla="*/ 292 h 292"/>
                <a:gd name="T68" fmla="*/ 380 w 1615"/>
                <a:gd name="T69" fmla="*/ 266 h 292"/>
                <a:gd name="T70" fmla="*/ 232 w 1615"/>
                <a:gd name="T71" fmla="*/ 194 h 292"/>
                <a:gd name="T72" fmla="*/ 262 w 1615"/>
                <a:gd name="T73" fmla="*/ 270 h 292"/>
                <a:gd name="T74" fmla="*/ 306 w 1615"/>
                <a:gd name="T75" fmla="*/ 230 h 292"/>
                <a:gd name="T76" fmla="*/ 298 w 1615"/>
                <a:gd name="T77" fmla="*/ 134 h 292"/>
                <a:gd name="T78" fmla="*/ 232 w 1615"/>
                <a:gd name="T79" fmla="*/ 126 h 292"/>
                <a:gd name="T80" fmla="*/ 306 w 1615"/>
                <a:gd name="T81" fmla="*/ 98 h 292"/>
                <a:gd name="T82" fmla="*/ 346 w 1615"/>
                <a:gd name="T83" fmla="*/ 194 h 292"/>
                <a:gd name="T84" fmla="*/ 288 w 1615"/>
                <a:gd name="T85" fmla="*/ 292 h 292"/>
                <a:gd name="T86" fmla="*/ 200 w 1615"/>
                <a:gd name="T87" fmla="*/ 240 h 292"/>
                <a:gd name="T88" fmla="*/ 212 w 1615"/>
                <a:gd name="T89" fmla="*/ 38 h 292"/>
                <a:gd name="T90" fmla="*/ 342 w 1615"/>
                <a:gd name="T91" fmla="*/ 0 h 292"/>
                <a:gd name="T92" fmla="*/ 264 w 1615"/>
                <a:gd name="T93" fmla="*/ 38 h 292"/>
                <a:gd name="T94" fmla="*/ 150 w 1615"/>
                <a:gd name="T95" fmla="*/ 188 h 292"/>
                <a:gd name="T96" fmla="*/ 108 w 1615"/>
                <a:gd name="T97" fmla="*/ 288 h 292"/>
                <a:gd name="T98" fmla="*/ 10 w 1615"/>
                <a:gd name="T99" fmla="*/ 256 h 292"/>
                <a:gd name="T100" fmla="*/ 20 w 1615"/>
                <a:gd name="T101" fmla="*/ 104 h 292"/>
                <a:gd name="T102" fmla="*/ 108 w 1615"/>
                <a:gd name="T103" fmla="*/ 86 h 292"/>
                <a:gd name="T104" fmla="*/ 114 w 1615"/>
                <a:gd name="T105" fmla="*/ 188 h 292"/>
                <a:gd name="T106" fmla="*/ 90 w 1615"/>
                <a:gd name="T107" fmla="*/ 108 h 292"/>
                <a:gd name="T108" fmla="*/ 44 w 1615"/>
                <a:gd name="T109" fmla="*/ 132 h 292"/>
                <a:gd name="T110" fmla="*/ 48 w 1615"/>
                <a:gd name="T111" fmla="*/ 252 h 292"/>
                <a:gd name="T112" fmla="*/ 90 w 1615"/>
                <a:gd name="T113" fmla="*/ 26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15" h="292">
                  <a:moveTo>
                    <a:pt x="1543" y="34"/>
                  </a:moveTo>
                  <a:lnTo>
                    <a:pt x="1543" y="34"/>
                  </a:lnTo>
                  <a:lnTo>
                    <a:pt x="1553" y="32"/>
                  </a:lnTo>
                  <a:lnTo>
                    <a:pt x="1565" y="28"/>
                  </a:lnTo>
                  <a:lnTo>
                    <a:pt x="1565" y="28"/>
                  </a:lnTo>
                  <a:lnTo>
                    <a:pt x="1573" y="22"/>
                  </a:lnTo>
                  <a:lnTo>
                    <a:pt x="1581" y="16"/>
                  </a:lnTo>
                  <a:lnTo>
                    <a:pt x="1597" y="34"/>
                  </a:lnTo>
                  <a:lnTo>
                    <a:pt x="1597" y="34"/>
                  </a:lnTo>
                  <a:lnTo>
                    <a:pt x="1587" y="44"/>
                  </a:lnTo>
                  <a:lnTo>
                    <a:pt x="1575" y="54"/>
                  </a:lnTo>
                  <a:lnTo>
                    <a:pt x="1575" y="54"/>
                  </a:lnTo>
                  <a:lnTo>
                    <a:pt x="1569" y="56"/>
                  </a:lnTo>
                  <a:lnTo>
                    <a:pt x="1561" y="60"/>
                  </a:lnTo>
                  <a:lnTo>
                    <a:pt x="1543" y="62"/>
                  </a:lnTo>
                  <a:lnTo>
                    <a:pt x="1543" y="62"/>
                  </a:lnTo>
                  <a:lnTo>
                    <a:pt x="1523" y="60"/>
                  </a:lnTo>
                  <a:lnTo>
                    <a:pt x="1515" y="56"/>
                  </a:lnTo>
                  <a:lnTo>
                    <a:pt x="1509" y="54"/>
                  </a:lnTo>
                  <a:lnTo>
                    <a:pt x="1509" y="54"/>
                  </a:lnTo>
                  <a:lnTo>
                    <a:pt x="1497" y="44"/>
                  </a:lnTo>
                  <a:lnTo>
                    <a:pt x="1487" y="34"/>
                  </a:lnTo>
                  <a:lnTo>
                    <a:pt x="1503" y="16"/>
                  </a:lnTo>
                  <a:lnTo>
                    <a:pt x="1503" y="16"/>
                  </a:lnTo>
                  <a:lnTo>
                    <a:pt x="1511" y="22"/>
                  </a:lnTo>
                  <a:lnTo>
                    <a:pt x="1519" y="28"/>
                  </a:lnTo>
                  <a:lnTo>
                    <a:pt x="1519" y="28"/>
                  </a:lnTo>
                  <a:lnTo>
                    <a:pt x="1531" y="32"/>
                  </a:lnTo>
                  <a:lnTo>
                    <a:pt x="1543" y="34"/>
                  </a:lnTo>
                  <a:close/>
                  <a:moveTo>
                    <a:pt x="1579" y="146"/>
                  </a:moveTo>
                  <a:lnTo>
                    <a:pt x="1577" y="146"/>
                  </a:lnTo>
                  <a:lnTo>
                    <a:pt x="1511" y="288"/>
                  </a:lnTo>
                  <a:lnTo>
                    <a:pt x="1473" y="288"/>
                  </a:lnTo>
                  <a:lnTo>
                    <a:pt x="1473" y="86"/>
                  </a:lnTo>
                  <a:lnTo>
                    <a:pt x="1509" y="86"/>
                  </a:lnTo>
                  <a:lnTo>
                    <a:pt x="1509" y="224"/>
                  </a:lnTo>
                  <a:lnTo>
                    <a:pt x="1511" y="224"/>
                  </a:lnTo>
                  <a:lnTo>
                    <a:pt x="1573" y="86"/>
                  </a:lnTo>
                  <a:lnTo>
                    <a:pt x="1615" y="86"/>
                  </a:lnTo>
                  <a:lnTo>
                    <a:pt x="1615" y="288"/>
                  </a:lnTo>
                  <a:lnTo>
                    <a:pt x="1579" y="288"/>
                  </a:lnTo>
                  <a:lnTo>
                    <a:pt x="1579" y="146"/>
                  </a:lnTo>
                  <a:close/>
                  <a:moveTo>
                    <a:pt x="1423" y="188"/>
                  </a:moveTo>
                  <a:lnTo>
                    <a:pt x="1423" y="188"/>
                  </a:lnTo>
                  <a:lnTo>
                    <a:pt x="1423" y="214"/>
                  </a:lnTo>
                  <a:lnTo>
                    <a:pt x="1419" y="236"/>
                  </a:lnTo>
                  <a:lnTo>
                    <a:pt x="1419" y="236"/>
                  </a:lnTo>
                  <a:lnTo>
                    <a:pt x="1413" y="256"/>
                  </a:lnTo>
                  <a:lnTo>
                    <a:pt x="1405" y="270"/>
                  </a:lnTo>
                  <a:lnTo>
                    <a:pt x="1405" y="270"/>
                  </a:lnTo>
                  <a:lnTo>
                    <a:pt x="1393" y="280"/>
                  </a:lnTo>
                  <a:lnTo>
                    <a:pt x="1381" y="288"/>
                  </a:lnTo>
                  <a:lnTo>
                    <a:pt x="1381" y="288"/>
                  </a:lnTo>
                  <a:lnTo>
                    <a:pt x="1365" y="292"/>
                  </a:lnTo>
                  <a:lnTo>
                    <a:pt x="1349" y="292"/>
                  </a:lnTo>
                  <a:lnTo>
                    <a:pt x="1349" y="292"/>
                  </a:lnTo>
                  <a:lnTo>
                    <a:pt x="1331" y="292"/>
                  </a:lnTo>
                  <a:lnTo>
                    <a:pt x="1317" y="288"/>
                  </a:lnTo>
                  <a:lnTo>
                    <a:pt x="1317" y="288"/>
                  </a:lnTo>
                  <a:lnTo>
                    <a:pt x="1303" y="280"/>
                  </a:lnTo>
                  <a:lnTo>
                    <a:pt x="1293" y="270"/>
                  </a:lnTo>
                  <a:lnTo>
                    <a:pt x="1293" y="270"/>
                  </a:lnTo>
                  <a:lnTo>
                    <a:pt x="1285" y="256"/>
                  </a:lnTo>
                  <a:lnTo>
                    <a:pt x="1279" y="236"/>
                  </a:lnTo>
                  <a:lnTo>
                    <a:pt x="1279" y="236"/>
                  </a:lnTo>
                  <a:lnTo>
                    <a:pt x="1275" y="214"/>
                  </a:lnTo>
                  <a:lnTo>
                    <a:pt x="1273" y="188"/>
                  </a:lnTo>
                  <a:lnTo>
                    <a:pt x="1273" y="188"/>
                  </a:lnTo>
                  <a:lnTo>
                    <a:pt x="1275" y="160"/>
                  </a:lnTo>
                  <a:lnTo>
                    <a:pt x="1279" y="138"/>
                  </a:lnTo>
                  <a:lnTo>
                    <a:pt x="1279" y="138"/>
                  </a:lnTo>
                  <a:lnTo>
                    <a:pt x="1285" y="118"/>
                  </a:lnTo>
                  <a:lnTo>
                    <a:pt x="1293" y="104"/>
                  </a:lnTo>
                  <a:lnTo>
                    <a:pt x="1293" y="104"/>
                  </a:lnTo>
                  <a:lnTo>
                    <a:pt x="1303" y="94"/>
                  </a:lnTo>
                  <a:lnTo>
                    <a:pt x="1317" y="86"/>
                  </a:lnTo>
                  <a:lnTo>
                    <a:pt x="1317" y="86"/>
                  </a:lnTo>
                  <a:lnTo>
                    <a:pt x="1331" y="84"/>
                  </a:lnTo>
                  <a:lnTo>
                    <a:pt x="1349" y="82"/>
                  </a:lnTo>
                  <a:lnTo>
                    <a:pt x="1349" y="82"/>
                  </a:lnTo>
                  <a:lnTo>
                    <a:pt x="1365" y="84"/>
                  </a:lnTo>
                  <a:lnTo>
                    <a:pt x="1381" y="86"/>
                  </a:lnTo>
                  <a:lnTo>
                    <a:pt x="1381" y="86"/>
                  </a:lnTo>
                  <a:lnTo>
                    <a:pt x="1393" y="94"/>
                  </a:lnTo>
                  <a:lnTo>
                    <a:pt x="1405" y="104"/>
                  </a:lnTo>
                  <a:lnTo>
                    <a:pt x="1405" y="104"/>
                  </a:lnTo>
                  <a:lnTo>
                    <a:pt x="1413" y="118"/>
                  </a:lnTo>
                  <a:lnTo>
                    <a:pt x="1419" y="138"/>
                  </a:lnTo>
                  <a:lnTo>
                    <a:pt x="1419" y="138"/>
                  </a:lnTo>
                  <a:lnTo>
                    <a:pt x="1423" y="160"/>
                  </a:lnTo>
                  <a:lnTo>
                    <a:pt x="1423" y="188"/>
                  </a:lnTo>
                  <a:lnTo>
                    <a:pt x="1423" y="188"/>
                  </a:lnTo>
                  <a:close/>
                  <a:moveTo>
                    <a:pt x="1387" y="188"/>
                  </a:moveTo>
                  <a:lnTo>
                    <a:pt x="1387" y="188"/>
                  </a:lnTo>
                  <a:lnTo>
                    <a:pt x="1387" y="164"/>
                  </a:lnTo>
                  <a:lnTo>
                    <a:pt x="1383" y="146"/>
                  </a:lnTo>
                  <a:lnTo>
                    <a:pt x="1383" y="146"/>
                  </a:lnTo>
                  <a:lnTo>
                    <a:pt x="1381" y="132"/>
                  </a:lnTo>
                  <a:lnTo>
                    <a:pt x="1375" y="122"/>
                  </a:lnTo>
                  <a:lnTo>
                    <a:pt x="1375" y="122"/>
                  </a:lnTo>
                  <a:lnTo>
                    <a:pt x="1369" y="114"/>
                  </a:lnTo>
                  <a:lnTo>
                    <a:pt x="1363" y="108"/>
                  </a:lnTo>
                  <a:lnTo>
                    <a:pt x="1363" y="108"/>
                  </a:lnTo>
                  <a:lnTo>
                    <a:pt x="1357" y="104"/>
                  </a:lnTo>
                  <a:lnTo>
                    <a:pt x="1349" y="104"/>
                  </a:lnTo>
                  <a:lnTo>
                    <a:pt x="1349" y="104"/>
                  </a:lnTo>
                  <a:lnTo>
                    <a:pt x="1341" y="104"/>
                  </a:lnTo>
                  <a:lnTo>
                    <a:pt x="1335" y="108"/>
                  </a:lnTo>
                  <a:lnTo>
                    <a:pt x="1335" y="108"/>
                  </a:lnTo>
                  <a:lnTo>
                    <a:pt x="1327" y="114"/>
                  </a:lnTo>
                  <a:lnTo>
                    <a:pt x="1321" y="122"/>
                  </a:lnTo>
                  <a:lnTo>
                    <a:pt x="1321" y="122"/>
                  </a:lnTo>
                  <a:lnTo>
                    <a:pt x="1317" y="132"/>
                  </a:lnTo>
                  <a:lnTo>
                    <a:pt x="1313" y="146"/>
                  </a:lnTo>
                  <a:lnTo>
                    <a:pt x="1313" y="146"/>
                  </a:lnTo>
                  <a:lnTo>
                    <a:pt x="1311" y="164"/>
                  </a:lnTo>
                  <a:lnTo>
                    <a:pt x="1311" y="188"/>
                  </a:lnTo>
                  <a:lnTo>
                    <a:pt x="1311" y="188"/>
                  </a:lnTo>
                  <a:lnTo>
                    <a:pt x="1311" y="210"/>
                  </a:lnTo>
                  <a:lnTo>
                    <a:pt x="1313" y="228"/>
                  </a:lnTo>
                  <a:lnTo>
                    <a:pt x="1313" y="228"/>
                  </a:lnTo>
                  <a:lnTo>
                    <a:pt x="1317" y="242"/>
                  </a:lnTo>
                  <a:lnTo>
                    <a:pt x="1321" y="252"/>
                  </a:lnTo>
                  <a:lnTo>
                    <a:pt x="1321" y="252"/>
                  </a:lnTo>
                  <a:lnTo>
                    <a:pt x="1327" y="262"/>
                  </a:lnTo>
                  <a:lnTo>
                    <a:pt x="1335" y="266"/>
                  </a:lnTo>
                  <a:lnTo>
                    <a:pt x="1335" y="266"/>
                  </a:lnTo>
                  <a:lnTo>
                    <a:pt x="1341" y="270"/>
                  </a:lnTo>
                  <a:lnTo>
                    <a:pt x="1349" y="270"/>
                  </a:lnTo>
                  <a:lnTo>
                    <a:pt x="1349" y="270"/>
                  </a:lnTo>
                  <a:lnTo>
                    <a:pt x="1357" y="270"/>
                  </a:lnTo>
                  <a:lnTo>
                    <a:pt x="1363" y="266"/>
                  </a:lnTo>
                  <a:lnTo>
                    <a:pt x="1363" y="266"/>
                  </a:lnTo>
                  <a:lnTo>
                    <a:pt x="1369" y="262"/>
                  </a:lnTo>
                  <a:lnTo>
                    <a:pt x="1375" y="252"/>
                  </a:lnTo>
                  <a:lnTo>
                    <a:pt x="1375" y="252"/>
                  </a:lnTo>
                  <a:lnTo>
                    <a:pt x="1381" y="242"/>
                  </a:lnTo>
                  <a:lnTo>
                    <a:pt x="1383" y="228"/>
                  </a:lnTo>
                  <a:lnTo>
                    <a:pt x="1383" y="228"/>
                  </a:lnTo>
                  <a:lnTo>
                    <a:pt x="1387" y="210"/>
                  </a:lnTo>
                  <a:lnTo>
                    <a:pt x="1387" y="188"/>
                  </a:lnTo>
                  <a:lnTo>
                    <a:pt x="1387" y="188"/>
                  </a:lnTo>
                  <a:close/>
                  <a:moveTo>
                    <a:pt x="1121" y="288"/>
                  </a:moveTo>
                  <a:lnTo>
                    <a:pt x="1083" y="288"/>
                  </a:lnTo>
                  <a:lnTo>
                    <a:pt x="1083" y="86"/>
                  </a:lnTo>
                  <a:lnTo>
                    <a:pt x="1121" y="86"/>
                  </a:lnTo>
                  <a:lnTo>
                    <a:pt x="1121" y="172"/>
                  </a:lnTo>
                  <a:lnTo>
                    <a:pt x="1187" y="172"/>
                  </a:lnTo>
                  <a:lnTo>
                    <a:pt x="1187" y="86"/>
                  </a:lnTo>
                  <a:lnTo>
                    <a:pt x="1223" y="86"/>
                  </a:lnTo>
                  <a:lnTo>
                    <a:pt x="1223" y="288"/>
                  </a:lnTo>
                  <a:lnTo>
                    <a:pt x="1187" y="288"/>
                  </a:lnTo>
                  <a:lnTo>
                    <a:pt x="1187" y="200"/>
                  </a:lnTo>
                  <a:lnTo>
                    <a:pt x="1121" y="200"/>
                  </a:lnTo>
                  <a:lnTo>
                    <a:pt x="1121" y="288"/>
                  </a:lnTo>
                  <a:close/>
                  <a:moveTo>
                    <a:pt x="1049" y="86"/>
                  </a:moveTo>
                  <a:lnTo>
                    <a:pt x="1049" y="112"/>
                  </a:lnTo>
                  <a:lnTo>
                    <a:pt x="995" y="112"/>
                  </a:lnTo>
                  <a:lnTo>
                    <a:pt x="995" y="288"/>
                  </a:lnTo>
                  <a:lnTo>
                    <a:pt x="959" y="288"/>
                  </a:lnTo>
                  <a:lnTo>
                    <a:pt x="959" y="112"/>
                  </a:lnTo>
                  <a:lnTo>
                    <a:pt x="907" y="112"/>
                  </a:lnTo>
                  <a:lnTo>
                    <a:pt x="907" y="86"/>
                  </a:lnTo>
                  <a:lnTo>
                    <a:pt x="1049" y="86"/>
                  </a:lnTo>
                  <a:close/>
                  <a:moveTo>
                    <a:pt x="847" y="106"/>
                  </a:moveTo>
                  <a:lnTo>
                    <a:pt x="847" y="106"/>
                  </a:lnTo>
                  <a:lnTo>
                    <a:pt x="837" y="106"/>
                  </a:lnTo>
                  <a:lnTo>
                    <a:pt x="828" y="110"/>
                  </a:lnTo>
                  <a:lnTo>
                    <a:pt x="828" y="110"/>
                  </a:lnTo>
                  <a:lnTo>
                    <a:pt x="820" y="114"/>
                  </a:lnTo>
                  <a:lnTo>
                    <a:pt x="814" y="122"/>
                  </a:lnTo>
                  <a:lnTo>
                    <a:pt x="814" y="122"/>
                  </a:lnTo>
                  <a:lnTo>
                    <a:pt x="808" y="134"/>
                  </a:lnTo>
                  <a:lnTo>
                    <a:pt x="804" y="148"/>
                  </a:lnTo>
                  <a:lnTo>
                    <a:pt x="804" y="148"/>
                  </a:lnTo>
                  <a:lnTo>
                    <a:pt x="802" y="164"/>
                  </a:lnTo>
                  <a:lnTo>
                    <a:pt x="802" y="188"/>
                  </a:lnTo>
                  <a:lnTo>
                    <a:pt x="802" y="188"/>
                  </a:lnTo>
                  <a:lnTo>
                    <a:pt x="802" y="210"/>
                  </a:lnTo>
                  <a:lnTo>
                    <a:pt x="804" y="228"/>
                  </a:lnTo>
                  <a:lnTo>
                    <a:pt x="804" y="228"/>
                  </a:lnTo>
                  <a:lnTo>
                    <a:pt x="808" y="242"/>
                  </a:lnTo>
                  <a:lnTo>
                    <a:pt x="814" y="252"/>
                  </a:lnTo>
                  <a:lnTo>
                    <a:pt x="814" y="252"/>
                  </a:lnTo>
                  <a:lnTo>
                    <a:pt x="820" y="260"/>
                  </a:lnTo>
                  <a:lnTo>
                    <a:pt x="830" y="264"/>
                  </a:lnTo>
                  <a:lnTo>
                    <a:pt x="830" y="264"/>
                  </a:lnTo>
                  <a:lnTo>
                    <a:pt x="839" y="268"/>
                  </a:lnTo>
                  <a:lnTo>
                    <a:pt x="851" y="268"/>
                  </a:lnTo>
                  <a:lnTo>
                    <a:pt x="891" y="268"/>
                  </a:lnTo>
                  <a:lnTo>
                    <a:pt x="891" y="284"/>
                  </a:lnTo>
                  <a:lnTo>
                    <a:pt x="891" y="284"/>
                  </a:lnTo>
                  <a:lnTo>
                    <a:pt x="869" y="290"/>
                  </a:lnTo>
                  <a:lnTo>
                    <a:pt x="869" y="290"/>
                  </a:lnTo>
                  <a:lnTo>
                    <a:pt x="855" y="292"/>
                  </a:lnTo>
                  <a:lnTo>
                    <a:pt x="843" y="292"/>
                  </a:lnTo>
                  <a:lnTo>
                    <a:pt x="843" y="292"/>
                  </a:lnTo>
                  <a:lnTo>
                    <a:pt x="824" y="292"/>
                  </a:lnTo>
                  <a:lnTo>
                    <a:pt x="808" y="288"/>
                  </a:lnTo>
                  <a:lnTo>
                    <a:pt x="808" y="288"/>
                  </a:lnTo>
                  <a:lnTo>
                    <a:pt x="794" y="280"/>
                  </a:lnTo>
                  <a:lnTo>
                    <a:pt x="784" y="270"/>
                  </a:lnTo>
                  <a:lnTo>
                    <a:pt x="784" y="270"/>
                  </a:lnTo>
                  <a:lnTo>
                    <a:pt x="776" y="256"/>
                  </a:lnTo>
                  <a:lnTo>
                    <a:pt x="770" y="238"/>
                  </a:lnTo>
                  <a:lnTo>
                    <a:pt x="770" y="238"/>
                  </a:lnTo>
                  <a:lnTo>
                    <a:pt x="766" y="214"/>
                  </a:lnTo>
                  <a:lnTo>
                    <a:pt x="764" y="188"/>
                  </a:lnTo>
                  <a:lnTo>
                    <a:pt x="764" y="188"/>
                  </a:lnTo>
                  <a:lnTo>
                    <a:pt x="766" y="160"/>
                  </a:lnTo>
                  <a:lnTo>
                    <a:pt x="770" y="136"/>
                  </a:lnTo>
                  <a:lnTo>
                    <a:pt x="770" y="136"/>
                  </a:lnTo>
                  <a:lnTo>
                    <a:pt x="776" y="118"/>
                  </a:lnTo>
                  <a:lnTo>
                    <a:pt x="784" y="104"/>
                  </a:lnTo>
                  <a:lnTo>
                    <a:pt x="784" y="104"/>
                  </a:lnTo>
                  <a:lnTo>
                    <a:pt x="794" y="94"/>
                  </a:lnTo>
                  <a:lnTo>
                    <a:pt x="806" y="86"/>
                  </a:lnTo>
                  <a:lnTo>
                    <a:pt x="806" y="86"/>
                  </a:lnTo>
                  <a:lnTo>
                    <a:pt x="822" y="82"/>
                  </a:lnTo>
                  <a:lnTo>
                    <a:pt x="839" y="82"/>
                  </a:lnTo>
                  <a:lnTo>
                    <a:pt x="839" y="82"/>
                  </a:lnTo>
                  <a:lnTo>
                    <a:pt x="851" y="82"/>
                  </a:lnTo>
                  <a:lnTo>
                    <a:pt x="865" y="84"/>
                  </a:lnTo>
                  <a:lnTo>
                    <a:pt x="865" y="84"/>
                  </a:lnTo>
                  <a:lnTo>
                    <a:pt x="887" y="90"/>
                  </a:lnTo>
                  <a:lnTo>
                    <a:pt x="887" y="106"/>
                  </a:lnTo>
                  <a:lnTo>
                    <a:pt x="847" y="106"/>
                  </a:lnTo>
                  <a:close/>
                  <a:moveTo>
                    <a:pt x="638" y="292"/>
                  </a:moveTo>
                  <a:lnTo>
                    <a:pt x="638" y="292"/>
                  </a:lnTo>
                  <a:lnTo>
                    <a:pt x="624" y="292"/>
                  </a:lnTo>
                  <a:lnTo>
                    <a:pt x="614" y="290"/>
                  </a:lnTo>
                  <a:lnTo>
                    <a:pt x="614" y="290"/>
                  </a:lnTo>
                  <a:lnTo>
                    <a:pt x="602" y="286"/>
                  </a:lnTo>
                  <a:lnTo>
                    <a:pt x="594" y="280"/>
                  </a:lnTo>
                  <a:lnTo>
                    <a:pt x="594" y="280"/>
                  </a:lnTo>
                  <a:lnTo>
                    <a:pt x="586" y="272"/>
                  </a:lnTo>
                  <a:lnTo>
                    <a:pt x="582" y="260"/>
                  </a:lnTo>
                  <a:lnTo>
                    <a:pt x="582" y="260"/>
                  </a:lnTo>
                  <a:lnTo>
                    <a:pt x="578" y="246"/>
                  </a:lnTo>
                  <a:lnTo>
                    <a:pt x="578" y="228"/>
                  </a:lnTo>
                  <a:lnTo>
                    <a:pt x="578" y="228"/>
                  </a:lnTo>
                  <a:lnTo>
                    <a:pt x="578" y="210"/>
                  </a:lnTo>
                  <a:lnTo>
                    <a:pt x="582" y="196"/>
                  </a:lnTo>
                  <a:lnTo>
                    <a:pt x="582" y="196"/>
                  </a:lnTo>
                  <a:lnTo>
                    <a:pt x="586" y="186"/>
                  </a:lnTo>
                  <a:lnTo>
                    <a:pt x="594" y="178"/>
                  </a:lnTo>
                  <a:lnTo>
                    <a:pt x="594" y="178"/>
                  </a:lnTo>
                  <a:lnTo>
                    <a:pt x="602" y="172"/>
                  </a:lnTo>
                  <a:lnTo>
                    <a:pt x="614" y="168"/>
                  </a:lnTo>
                  <a:lnTo>
                    <a:pt x="614" y="168"/>
                  </a:lnTo>
                  <a:lnTo>
                    <a:pt x="624" y="166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58" y="166"/>
                  </a:lnTo>
                  <a:lnTo>
                    <a:pt x="658" y="166"/>
                  </a:lnTo>
                  <a:lnTo>
                    <a:pt x="678" y="168"/>
                  </a:lnTo>
                  <a:lnTo>
                    <a:pt x="678" y="150"/>
                  </a:lnTo>
                  <a:lnTo>
                    <a:pt x="678" y="150"/>
                  </a:lnTo>
                  <a:lnTo>
                    <a:pt x="678" y="138"/>
                  </a:lnTo>
                  <a:lnTo>
                    <a:pt x="676" y="128"/>
                  </a:lnTo>
                  <a:lnTo>
                    <a:pt x="676" y="128"/>
                  </a:lnTo>
                  <a:lnTo>
                    <a:pt x="672" y="120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0" y="110"/>
                  </a:lnTo>
                  <a:lnTo>
                    <a:pt x="652" y="108"/>
                  </a:lnTo>
                  <a:lnTo>
                    <a:pt x="652" y="108"/>
                  </a:lnTo>
                  <a:lnTo>
                    <a:pt x="634" y="106"/>
                  </a:lnTo>
                  <a:lnTo>
                    <a:pt x="594" y="106"/>
                  </a:lnTo>
                  <a:lnTo>
                    <a:pt x="594" y="90"/>
                  </a:lnTo>
                  <a:lnTo>
                    <a:pt x="594" y="90"/>
                  </a:lnTo>
                  <a:lnTo>
                    <a:pt x="616" y="84"/>
                  </a:lnTo>
                  <a:lnTo>
                    <a:pt x="616" y="84"/>
                  </a:lnTo>
                  <a:lnTo>
                    <a:pt x="630" y="82"/>
                  </a:lnTo>
                  <a:lnTo>
                    <a:pt x="642" y="82"/>
                  </a:lnTo>
                  <a:lnTo>
                    <a:pt x="642" y="82"/>
                  </a:lnTo>
                  <a:lnTo>
                    <a:pt x="660" y="82"/>
                  </a:lnTo>
                  <a:lnTo>
                    <a:pt x="674" y="84"/>
                  </a:lnTo>
                  <a:lnTo>
                    <a:pt x="674" y="84"/>
                  </a:lnTo>
                  <a:lnTo>
                    <a:pt x="686" y="88"/>
                  </a:lnTo>
                  <a:lnTo>
                    <a:pt x="696" y="94"/>
                  </a:lnTo>
                  <a:lnTo>
                    <a:pt x="696" y="94"/>
                  </a:lnTo>
                  <a:lnTo>
                    <a:pt x="704" y="104"/>
                  </a:lnTo>
                  <a:lnTo>
                    <a:pt x="710" y="116"/>
                  </a:lnTo>
                  <a:lnTo>
                    <a:pt x="710" y="116"/>
                  </a:lnTo>
                  <a:lnTo>
                    <a:pt x="714" y="132"/>
                  </a:lnTo>
                  <a:lnTo>
                    <a:pt x="716" y="150"/>
                  </a:lnTo>
                  <a:lnTo>
                    <a:pt x="716" y="288"/>
                  </a:lnTo>
                  <a:lnTo>
                    <a:pt x="684" y="288"/>
                  </a:lnTo>
                  <a:lnTo>
                    <a:pt x="682" y="276"/>
                  </a:lnTo>
                  <a:lnTo>
                    <a:pt x="680" y="276"/>
                  </a:lnTo>
                  <a:lnTo>
                    <a:pt x="680" y="276"/>
                  </a:lnTo>
                  <a:lnTo>
                    <a:pt x="672" y="284"/>
                  </a:lnTo>
                  <a:lnTo>
                    <a:pt x="662" y="288"/>
                  </a:lnTo>
                  <a:lnTo>
                    <a:pt x="662" y="288"/>
                  </a:lnTo>
                  <a:lnTo>
                    <a:pt x="650" y="292"/>
                  </a:lnTo>
                  <a:lnTo>
                    <a:pt x="638" y="292"/>
                  </a:lnTo>
                  <a:lnTo>
                    <a:pt x="638" y="292"/>
                  </a:lnTo>
                  <a:close/>
                  <a:moveTo>
                    <a:pt x="678" y="190"/>
                  </a:moveTo>
                  <a:lnTo>
                    <a:pt x="650" y="190"/>
                  </a:lnTo>
                  <a:lnTo>
                    <a:pt x="650" y="190"/>
                  </a:lnTo>
                  <a:lnTo>
                    <a:pt x="636" y="192"/>
                  </a:lnTo>
                  <a:lnTo>
                    <a:pt x="624" y="196"/>
                  </a:lnTo>
                  <a:lnTo>
                    <a:pt x="624" y="196"/>
                  </a:lnTo>
                  <a:lnTo>
                    <a:pt x="620" y="202"/>
                  </a:lnTo>
                  <a:lnTo>
                    <a:pt x="616" y="208"/>
                  </a:lnTo>
                  <a:lnTo>
                    <a:pt x="614" y="218"/>
                  </a:lnTo>
                  <a:lnTo>
                    <a:pt x="614" y="228"/>
                  </a:lnTo>
                  <a:lnTo>
                    <a:pt x="614" y="228"/>
                  </a:lnTo>
                  <a:lnTo>
                    <a:pt x="614" y="238"/>
                  </a:lnTo>
                  <a:lnTo>
                    <a:pt x="616" y="248"/>
                  </a:lnTo>
                  <a:lnTo>
                    <a:pt x="616" y="248"/>
                  </a:lnTo>
                  <a:lnTo>
                    <a:pt x="620" y="254"/>
                  </a:lnTo>
                  <a:lnTo>
                    <a:pt x="624" y="260"/>
                  </a:lnTo>
                  <a:lnTo>
                    <a:pt x="624" y="260"/>
                  </a:lnTo>
                  <a:lnTo>
                    <a:pt x="630" y="264"/>
                  </a:lnTo>
                  <a:lnTo>
                    <a:pt x="636" y="266"/>
                  </a:lnTo>
                  <a:lnTo>
                    <a:pt x="636" y="266"/>
                  </a:lnTo>
                  <a:lnTo>
                    <a:pt x="650" y="268"/>
                  </a:lnTo>
                  <a:lnTo>
                    <a:pt x="650" y="268"/>
                  </a:lnTo>
                  <a:lnTo>
                    <a:pt x="658" y="268"/>
                  </a:lnTo>
                  <a:lnTo>
                    <a:pt x="666" y="266"/>
                  </a:lnTo>
                  <a:lnTo>
                    <a:pt x="666" y="266"/>
                  </a:lnTo>
                  <a:lnTo>
                    <a:pt x="678" y="260"/>
                  </a:lnTo>
                  <a:lnTo>
                    <a:pt x="678" y="190"/>
                  </a:lnTo>
                  <a:close/>
                  <a:moveTo>
                    <a:pt x="528" y="86"/>
                  </a:moveTo>
                  <a:lnTo>
                    <a:pt x="528" y="288"/>
                  </a:lnTo>
                  <a:lnTo>
                    <a:pt x="490" y="288"/>
                  </a:lnTo>
                  <a:lnTo>
                    <a:pt x="490" y="112"/>
                  </a:lnTo>
                  <a:lnTo>
                    <a:pt x="438" y="112"/>
                  </a:lnTo>
                  <a:lnTo>
                    <a:pt x="432" y="224"/>
                  </a:lnTo>
                  <a:lnTo>
                    <a:pt x="432" y="224"/>
                  </a:lnTo>
                  <a:lnTo>
                    <a:pt x="430" y="240"/>
                  </a:lnTo>
                  <a:lnTo>
                    <a:pt x="428" y="256"/>
                  </a:lnTo>
                  <a:lnTo>
                    <a:pt x="422" y="266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0" y="284"/>
                  </a:lnTo>
                  <a:lnTo>
                    <a:pt x="402" y="288"/>
                  </a:lnTo>
                  <a:lnTo>
                    <a:pt x="394" y="292"/>
                  </a:lnTo>
                  <a:lnTo>
                    <a:pt x="386" y="292"/>
                  </a:lnTo>
                  <a:lnTo>
                    <a:pt x="386" y="292"/>
                  </a:lnTo>
                  <a:lnTo>
                    <a:pt x="370" y="290"/>
                  </a:lnTo>
                  <a:lnTo>
                    <a:pt x="370" y="290"/>
                  </a:lnTo>
                  <a:lnTo>
                    <a:pt x="362" y="288"/>
                  </a:lnTo>
                  <a:lnTo>
                    <a:pt x="362" y="272"/>
                  </a:lnTo>
                  <a:lnTo>
                    <a:pt x="362" y="272"/>
                  </a:lnTo>
                  <a:lnTo>
                    <a:pt x="368" y="272"/>
                  </a:lnTo>
                  <a:lnTo>
                    <a:pt x="374" y="270"/>
                  </a:lnTo>
                  <a:lnTo>
                    <a:pt x="380" y="266"/>
                  </a:lnTo>
                  <a:lnTo>
                    <a:pt x="384" y="260"/>
                  </a:lnTo>
                  <a:lnTo>
                    <a:pt x="384" y="260"/>
                  </a:lnTo>
                  <a:lnTo>
                    <a:pt x="388" y="254"/>
                  </a:lnTo>
                  <a:lnTo>
                    <a:pt x="392" y="246"/>
                  </a:lnTo>
                  <a:lnTo>
                    <a:pt x="394" y="236"/>
                  </a:lnTo>
                  <a:lnTo>
                    <a:pt x="396" y="224"/>
                  </a:lnTo>
                  <a:lnTo>
                    <a:pt x="404" y="86"/>
                  </a:lnTo>
                  <a:lnTo>
                    <a:pt x="528" y="86"/>
                  </a:lnTo>
                  <a:close/>
                  <a:moveTo>
                    <a:pt x="232" y="194"/>
                  </a:moveTo>
                  <a:lnTo>
                    <a:pt x="232" y="194"/>
                  </a:lnTo>
                  <a:lnTo>
                    <a:pt x="232" y="214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8" y="244"/>
                  </a:lnTo>
                  <a:lnTo>
                    <a:pt x="244" y="254"/>
                  </a:lnTo>
                  <a:lnTo>
                    <a:pt x="244" y="254"/>
                  </a:lnTo>
                  <a:lnTo>
                    <a:pt x="248" y="262"/>
                  </a:lnTo>
                  <a:lnTo>
                    <a:pt x="256" y="266"/>
                  </a:lnTo>
                  <a:lnTo>
                    <a:pt x="256" y="266"/>
                  </a:lnTo>
                  <a:lnTo>
                    <a:pt x="262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8" y="270"/>
                  </a:lnTo>
                  <a:lnTo>
                    <a:pt x="286" y="266"/>
                  </a:lnTo>
                  <a:lnTo>
                    <a:pt x="286" y="266"/>
                  </a:lnTo>
                  <a:lnTo>
                    <a:pt x="292" y="262"/>
                  </a:lnTo>
                  <a:lnTo>
                    <a:pt x="298" y="254"/>
                  </a:lnTo>
                  <a:lnTo>
                    <a:pt x="298" y="254"/>
                  </a:lnTo>
                  <a:lnTo>
                    <a:pt x="302" y="244"/>
                  </a:lnTo>
                  <a:lnTo>
                    <a:pt x="306" y="230"/>
                  </a:lnTo>
                  <a:lnTo>
                    <a:pt x="306" y="230"/>
                  </a:lnTo>
                  <a:lnTo>
                    <a:pt x="308" y="214"/>
                  </a:lnTo>
                  <a:lnTo>
                    <a:pt x="310" y="194"/>
                  </a:lnTo>
                  <a:lnTo>
                    <a:pt x="310" y="194"/>
                  </a:lnTo>
                  <a:lnTo>
                    <a:pt x="308" y="174"/>
                  </a:lnTo>
                  <a:lnTo>
                    <a:pt x="306" y="156"/>
                  </a:lnTo>
                  <a:lnTo>
                    <a:pt x="306" y="156"/>
                  </a:lnTo>
                  <a:lnTo>
                    <a:pt x="302" y="14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0" y="126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74" y="120"/>
                  </a:lnTo>
                  <a:lnTo>
                    <a:pt x="262" y="118"/>
                  </a:lnTo>
                  <a:lnTo>
                    <a:pt x="262" y="118"/>
                  </a:lnTo>
                  <a:lnTo>
                    <a:pt x="254" y="118"/>
                  </a:lnTo>
                  <a:lnTo>
                    <a:pt x="246" y="120"/>
                  </a:lnTo>
                  <a:lnTo>
                    <a:pt x="246" y="120"/>
                  </a:lnTo>
                  <a:lnTo>
                    <a:pt x="232" y="126"/>
                  </a:lnTo>
                  <a:lnTo>
                    <a:pt x="232" y="194"/>
                  </a:lnTo>
                  <a:close/>
                  <a:moveTo>
                    <a:pt x="232" y="104"/>
                  </a:moveTo>
                  <a:lnTo>
                    <a:pt x="232" y="104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62" y="94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92" y="96"/>
                  </a:lnTo>
                  <a:lnTo>
                    <a:pt x="306" y="98"/>
                  </a:lnTo>
                  <a:lnTo>
                    <a:pt x="306" y="98"/>
                  </a:lnTo>
                  <a:lnTo>
                    <a:pt x="318" y="106"/>
                  </a:lnTo>
                  <a:lnTo>
                    <a:pt x="328" y="116"/>
                  </a:lnTo>
                  <a:lnTo>
                    <a:pt x="328" y="116"/>
                  </a:lnTo>
                  <a:lnTo>
                    <a:pt x="336" y="128"/>
                  </a:lnTo>
                  <a:lnTo>
                    <a:pt x="342" y="146"/>
                  </a:lnTo>
                  <a:lnTo>
                    <a:pt x="342" y="146"/>
                  </a:lnTo>
                  <a:lnTo>
                    <a:pt x="344" y="168"/>
                  </a:lnTo>
                  <a:lnTo>
                    <a:pt x="346" y="194"/>
                  </a:lnTo>
                  <a:lnTo>
                    <a:pt x="346" y="194"/>
                  </a:lnTo>
                  <a:lnTo>
                    <a:pt x="344" y="218"/>
                  </a:lnTo>
                  <a:lnTo>
                    <a:pt x="340" y="240"/>
                  </a:lnTo>
                  <a:lnTo>
                    <a:pt x="340" y="240"/>
                  </a:lnTo>
                  <a:lnTo>
                    <a:pt x="336" y="258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16" y="280"/>
                  </a:lnTo>
                  <a:lnTo>
                    <a:pt x="304" y="288"/>
                  </a:lnTo>
                  <a:lnTo>
                    <a:pt x="304" y="288"/>
                  </a:lnTo>
                  <a:lnTo>
                    <a:pt x="288" y="292"/>
                  </a:lnTo>
                  <a:lnTo>
                    <a:pt x="270" y="292"/>
                  </a:lnTo>
                  <a:lnTo>
                    <a:pt x="270" y="292"/>
                  </a:lnTo>
                  <a:lnTo>
                    <a:pt x="252" y="292"/>
                  </a:lnTo>
                  <a:lnTo>
                    <a:pt x="238" y="288"/>
                  </a:lnTo>
                  <a:lnTo>
                    <a:pt x="238" y="288"/>
                  </a:lnTo>
                  <a:lnTo>
                    <a:pt x="224" y="280"/>
                  </a:lnTo>
                  <a:lnTo>
                    <a:pt x="214" y="270"/>
                  </a:lnTo>
                  <a:lnTo>
                    <a:pt x="214" y="270"/>
                  </a:lnTo>
                  <a:lnTo>
                    <a:pt x="206" y="258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196" y="218"/>
                  </a:lnTo>
                  <a:lnTo>
                    <a:pt x="196" y="194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8" y="94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8" y="48"/>
                  </a:lnTo>
                  <a:lnTo>
                    <a:pt x="212" y="38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24" y="24"/>
                  </a:lnTo>
                  <a:lnTo>
                    <a:pt x="232" y="18"/>
                  </a:lnTo>
                  <a:lnTo>
                    <a:pt x="240" y="14"/>
                  </a:lnTo>
                  <a:lnTo>
                    <a:pt x="250" y="10"/>
                  </a:lnTo>
                  <a:lnTo>
                    <a:pt x="250" y="10"/>
                  </a:lnTo>
                  <a:lnTo>
                    <a:pt x="272" y="6"/>
                  </a:lnTo>
                  <a:lnTo>
                    <a:pt x="296" y="2"/>
                  </a:lnTo>
                  <a:lnTo>
                    <a:pt x="342" y="0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06" y="28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76" y="34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54" y="42"/>
                  </a:lnTo>
                  <a:lnTo>
                    <a:pt x="246" y="50"/>
                  </a:lnTo>
                  <a:lnTo>
                    <a:pt x="246" y="50"/>
                  </a:lnTo>
                  <a:lnTo>
                    <a:pt x="240" y="60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2" y="86"/>
                  </a:lnTo>
                  <a:lnTo>
                    <a:pt x="232" y="104"/>
                  </a:lnTo>
                  <a:lnTo>
                    <a:pt x="232" y="104"/>
                  </a:lnTo>
                  <a:close/>
                  <a:moveTo>
                    <a:pt x="150" y="188"/>
                  </a:moveTo>
                  <a:lnTo>
                    <a:pt x="150" y="188"/>
                  </a:lnTo>
                  <a:lnTo>
                    <a:pt x="148" y="214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0" y="256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6" y="292"/>
                  </a:lnTo>
                  <a:lnTo>
                    <a:pt x="76" y="292"/>
                  </a:lnTo>
                  <a:lnTo>
                    <a:pt x="58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30" y="280"/>
                  </a:lnTo>
                  <a:lnTo>
                    <a:pt x="20" y="270"/>
                  </a:lnTo>
                  <a:lnTo>
                    <a:pt x="20" y="270"/>
                  </a:lnTo>
                  <a:lnTo>
                    <a:pt x="10" y="256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2" y="214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60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10" y="118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30" y="9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58" y="84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92" y="84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20" y="9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40" y="118"/>
                  </a:lnTo>
                  <a:lnTo>
                    <a:pt x="146" y="138"/>
                  </a:lnTo>
                  <a:lnTo>
                    <a:pt x="146" y="138"/>
                  </a:lnTo>
                  <a:lnTo>
                    <a:pt x="148" y="160"/>
                  </a:lnTo>
                  <a:lnTo>
                    <a:pt x="150" y="188"/>
                  </a:lnTo>
                  <a:lnTo>
                    <a:pt x="150" y="188"/>
                  </a:lnTo>
                  <a:close/>
                  <a:moveTo>
                    <a:pt x="114" y="188"/>
                  </a:moveTo>
                  <a:lnTo>
                    <a:pt x="114" y="188"/>
                  </a:lnTo>
                  <a:lnTo>
                    <a:pt x="112" y="164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06" y="132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96" y="114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54" y="11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4" y="13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38" y="164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8" y="210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44" y="24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54" y="262"/>
                  </a:lnTo>
                  <a:lnTo>
                    <a:pt x="60" y="266"/>
                  </a:lnTo>
                  <a:lnTo>
                    <a:pt x="60" y="266"/>
                  </a:lnTo>
                  <a:lnTo>
                    <a:pt x="68" y="270"/>
                  </a:lnTo>
                  <a:lnTo>
                    <a:pt x="76" y="270"/>
                  </a:lnTo>
                  <a:lnTo>
                    <a:pt x="76" y="270"/>
                  </a:lnTo>
                  <a:lnTo>
                    <a:pt x="82" y="270"/>
                  </a:lnTo>
                  <a:lnTo>
                    <a:pt x="90" y="266"/>
                  </a:lnTo>
                  <a:lnTo>
                    <a:pt x="90" y="266"/>
                  </a:lnTo>
                  <a:lnTo>
                    <a:pt x="96" y="262"/>
                  </a:lnTo>
                  <a:lnTo>
                    <a:pt x="102" y="252"/>
                  </a:lnTo>
                  <a:lnTo>
                    <a:pt x="102" y="252"/>
                  </a:lnTo>
                  <a:lnTo>
                    <a:pt x="106" y="242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112" y="210"/>
                  </a:lnTo>
                  <a:lnTo>
                    <a:pt x="114" y="188"/>
                  </a:lnTo>
                  <a:lnTo>
                    <a:pt x="114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383588" y="4368801"/>
              <a:ext cx="174625" cy="73025"/>
            </a:xfrm>
            <a:custGeom>
              <a:avLst/>
              <a:gdLst>
                <a:gd name="T0" fmla="*/ 56 w 110"/>
                <a:gd name="T1" fmla="*/ 18 h 46"/>
                <a:gd name="T2" fmla="*/ 56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6 w 110"/>
                <a:gd name="T29" fmla="*/ 46 h 46"/>
                <a:gd name="T30" fmla="*/ 56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6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6" y="18"/>
                  </a:moveTo>
                  <a:lnTo>
                    <a:pt x="56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361363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043863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50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2 w 150"/>
                <a:gd name="T13" fmla="*/ 188 h 210"/>
                <a:gd name="T14" fmla="*/ 132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4 w 150"/>
                <a:gd name="T31" fmla="*/ 206 h 210"/>
                <a:gd name="T32" fmla="*/ 44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2 w 150"/>
                <a:gd name="T41" fmla="*/ 174 h 210"/>
                <a:gd name="T42" fmla="*/ 6 w 150"/>
                <a:gd name="T43" fmla="*/ 154 h 210"/>
                <a:gd name="T44" fmla="*/ 6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6 w 150"/>
                <a:gd name="T55" fmla="*/ 56 h 210"/>
                <a:gd name="T56" fmla="*/ 6 w 150"/>
                <a:gd name="T57" fmla="*/ 56 h 210"/>
                <a:gd name="T58" fmla="*/ 12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4 w 150"/>
                <a:gd name="T67" fmla="*/ 4 h 210"/>
                <a:gd name="T68" fmla="*/ 44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2 w 150"/>
                <a:gd name="T85" fmla="*/ 22 h 210"/>
                <a:gd name="T86" fmla="*/ 132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50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50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2" y="188"/>
                  </a:lnTo>
                  <a:lnTo>
                    <a:pt x="132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50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104188" y="4508501"/>
              <a:ext cx="120650" cy="263525"/>
            </a:xfrm>
            <a:custGeom>
              <a:avLst/>
              <a:gdLst>
                <a:gd name="T0" fmla="*/ 76 w 76"/>
                <a:gd name="T1" fmla="*/ 84 h 166"/>
                <a:gd name="T2" fmla="*/ 76 w 76"/>
                <a:gd name="T3" fmla="*/ 84 h 166"/>
                <a:gd name="T4" fmla="*/ 76 w 76"/>
                <a:gd name="T5" fmla="*/ 60 h 166"/>
                <a:gd name="T6" fmla="*/ 72 w 76"/>
                <a:gd name="T7" fmla="*/ 42 h 166"/>
                <a:gd name="T8" fmla="*/ 72 w 76"/>
                <a:gd name="T9" fmla="*/ 42 h 166"/>
                <a:gd name="T10" fmla="*/ 70 w 76"/>
                <a:gd name="T11" fmla="*/ 28 h 166"/>
                <a:gd name="T12" fmla="*/ 64 w 76"/>
                <a:gd name="T13" fmla="*/ 18 h 166"/>
                <a:gd name="T14" fmla="*/ 64 w 76"/>
                <a:gd name="T15" fmla="*/ 18 h 166"/>
                <a:gd name="T16" fmla="*/ 58 w 76"/>
                <a:gd name="T17" fmla="*/ 10 h 166"/>
                <a:gd name="T18" fmla="*/ 52 w 76"/>
                <a:gd name="T19" fmla="*/ 4 h 166"/>
                <a:gd name="T20" fmla="*/ 52 w 76"/>
                <a:gd name="T21" fmla="*/ 4 h 166"/>
                <a:gd name="T22" fmla="*/ 46 w 76"/>
                <a:gd name="T23" fmla="*/ 0 h 166"/>
                <a:gd name="T24" fmla="*/ 38 w 76"/>
                <a:gd name="T25" fmla="*/ 0 h 166"/>
                <a:gd name="T26" fmla="*/ 38 w 76"/>
                <a:gd name="T27" fmla="*/ 0 h 166"/>
                <a:gd name="T28" fmla="*/ 30 w 76"/>
                <a:gd name="T29" fmla="*/ 0 h 166"/>
                <a:gd name="T30" fmla="*/ 24 w 76"/>
                <a:gd name="T31" fmla="*/ 4 h 166"/>
                <a:gd name="T32" fmla="*/ 24 w 76"/>
                <a:gd name="T33" fmla="*/ 4 h 166"/>
                <a:gd name="T34" fmla="*/ 16 w 76"/>
                <a:gd name="T35" fmla="*/ 10 h 166"/>
                <a:gd name="T36" fmla="*/ 10 w 76"/>
                <a:gd name="T37" fmla="*/ 18 h 166"/>
                <a:gd name="T38" fmla="*/ 10 w 76"/>
                <a:gd name="T39" fmla="*/ 18 h 166"/>
                <a:gd name="T40" fmla="*/ 6 w 76"/>
                <a:gd name="T41" fmla="*/ 28 h 166"/>
                <a:gd name="T42" fmla="*/ 2 w 76"/>
                <a:gd name="T43" fmla="*/ 42 h 166"/>
                <a:gd name="T44" fmla="*/ 2 w 76"/>
                <a:gd name="T45" fmla="*/ 42 h 166"/>
                <a:gd name="T46" fmla="*/ 0 w 76"/>
                <a:gd name="T47" fmla="*/ 60 h 166"/>
                <a:gd name="T48" fmla="*/ 0 w 76"/>
                <a:gd name="T49" fmla="*/ 84 h 166"/>
                <a:gd name="T50" fmla="*/ 0 w 76"/>
                <a:gd name="T51" fmla="*/ 84 h 166"/>
                <a:gd name="T52" fmla="*/ 0 w 76"/>
                <a:gd name="T53" fmla="*/ 106 h 166"/>
                <a:gd name="T54" fmla="*/ 2 w 76"/>
                <a:gd name="T55" fmla="*/ 124 h 166"/>
                <a:gd name="T56" fmla="*/ 2 w 76"/>
                <a:gd name="T57" fmla="*/ 124 h 166"/>
                <a:gd name="T58" fmla="*/ 6 w 76"/>
                <a:gd name="T59" fmla="*/ 138 h 166"/>
                <a:gd name="T60" fmla="*/ 10 w 76"/>
                <a:gd name="T61" fmla="*/ 148 h 166"/>
                <a:gd name="T62" fmla="*/ 10 w 76"/>
                <a:gd name="T63" fmla="*/ 148 h 166"/>
                <a:gd name="T64" fmla="*/ 16 w 76"/>
                <a:gd name="T65" fmla="*/ 158 h 166"/>
                <a:gd name="T66" fmla="*/ 24 w 76"/>
                <a:gd name="T67" fmla="*/ 162 h 166"/>
                <a:gd name="T68" fmla="*/ 24 w 76"/>
                <a:gd name="T69" fmla="*/ 162 h 166"/>
                <a:gd name="T70" fmla="*/ 30 w 76"/>
                <a:gd name="T71" fmla="*/ 166 h 166"/>
                <a:gd name="T72" fmla="*/ 38 w 76"/>
                <a:gd name="T73" fmla="*/ 166 h 166"/>
                <a:gd name="T74" fmla="*/ 38 w 76"/>
                <a:gd name="T75" fmla="*/ 166 h 166"/>
                <a:gd name="T76" fmla="*/ 46 w 76"/>
                <a:gd name="T77" fmla="*/ 166 h 166"/>
                <a:gd name="T78" fmla="*/ 52 w 76"/>
                <a:gd name="T79" fmla="*/ 162 h 166"/>
                <a:gd name="T80" fmla="*/ 52 w 76"/>
                <a:gd name="T81" fmla="*/ 162 h 166"/>
                <a:gd name="T82" fmla="*/ 58 w 76"/>
                <a:gd name="T83" fmla="*/ 158 h 166"/>
                <a:gd name="T84" fmla="*/ 64 w 76"/>
                <a:gd name="T85" fmla="*/ 148 h 166"/>
                <a:gd name="T86" fmla="*/ 64 w 76"/>
                <a:gd name="T87" fmla="*/ 148 h 166"/>
                <a:gd name="T88" fmla="*/ 70 w 76"/>
                <a:gd name="T89" fmla="*/ 138 h 166"/>
                <a:gd name="T90" fmla="*/ 72 w 76"/>
                <a:gd name="T91" fmla="*/ 124 h 166"/>
                <a:gd name="T92" fmla="*/ 72 w 76"/>
                <a:gd name="T93" fmla="*/ 124 h 166"/>
                <a:gd name="T94" fmla="*/ 76 w 76"/>
                <a:gd name="T95" fmla="*/ 106 h 166"/>
                <a:gd name="T96" fmla="*/ 76 w 76"/>
                <a:gd name="T97" fmla="*/ 84 h 166"/>
                <a:gd name="T98" fmla="*/ 76 w 76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166">
                  <a:moveTo>
                    <a:pt x="76" y="84"/>
                  </a:moveTo>
                  <a:lnTo>
                    <a:pt x="76" y="84"/>
                  </a:lnTo>
                  <a:lnTo>
                    <a:pt x="76" y="60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0" y="2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8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1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2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6" y="13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6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8" y="158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70" y="138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6" y="106"/>
                  </a:lnTo>
                  <a:lnTo>
                    <a:pt x="76" y="84"/>
                  </a:lnTo>
                  <a:lnTo>
                    <a:pt x="76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7742238" y="4479926"/>
              <a:ext cx="222250" cy="320675"/>
            </a:xfrm>
            <a:custGeom>
              <a:avLst/>
              <a:gdLst>
                <a:gd name="T0" fmla="*/ 38 w 140"/>
                <a:gd name="T1" fmla="*/ 202 h 202"/>
                <a:gd name="T2" fmla="*/ 0 w 140"/>
                <a:gd name="T3" fmla="*/ 202 h 202"/>
                <a:gd name="T4" fmla="*/ 0 w 140"/>
                <a:gd name="T5" fmla="*/ 0 h 202"/>
                <a:gd name="T6" fmla="*/ 38 w 140"/>
                <a:gd name="T7" fmla="*/ 0 h 202"/>
                <a:gd name="T8" fmla="*/ 38 w 140"/>
                <a:gd name="T9" fmla="*/ 86 h 202"/>
                <a:gd name="T10" fmla="*/ 104 w 140"/>
                <a:gd name="T11" fmla="*/ 86 h 202"/>
                <a:gd name="T12" fmla="*/ 104 w 140"/>
                <a:gd name="T13" fmla="*/ 0 h 202"/>
                <a:gd name="T14" fmla="*/ 140 w 140"/>
                <a:gd name="T15" fmla="*/ 0 h 202"/>
                <a:gd name="T16" fmla="*/ 140 w 140"/>
                <a:gd name="T17" fmla="*/ 202 h 202"/>
                <a:gd name="T18" fmla="*/ 104 w 140"/>
                <a:gd name="T19" fmla="*/ 202 h 202"/>
                <a:gd name="T20" fmla="*/ 104 w 140"/>
                <a:gd name="T21" fmla="*/ 114 h 202"/>
                <a:gd name="T22" fmla="*/ 38 w 140"/>
                <a:gd name="T23" fmla="*/ 114 h 202"/>
                <a:gd name="T24" fmla="*/ 38 w 140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02">
                  <a:moveTo>
                    <a:pt x="38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86"/>
                  </a:lnTo>
                  <a:lnTo>
                    <a:pt x="104" y="86"/>
                  </a:lnTo>
                  <a:lnTo>
                    <a:pt x="104" y="0"/>
                  </a:lnTo>
                  <a:lnTo>
                    <a:pt x="140" y="0"/>
                  </a:lnTo>
                  <a:lnTo>
                    <a:pt x="140" y="202"/>
                  </a:lnTo>
                  <a:lnTo>
                    <a:pt x="104" y="202"/>
                  </a:lnTo>
                  <a:lnTo>
                    <a:pt x="104" y="114"/>
                  </a:lnTo>
                  <a:lnTo>
                    <a:pt x="38" y="114"/>
                  </a:lnTo>
                  <a:lnTo>
                    <a:pt x="38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7462838" y="4479926"/>
              <a:ext cx="225425" cy="320675"/>
            </a:xfrm>
            <a:custGeom>
              <a:avLst/>
              <a:gdLst>
                <a:gd name="T0" fmla="*/ 142 w 142"/>
                <a:gd name="T1" fmla="*/ 0 h 202"/>
                <a:gd name="T2" fmla="*/ 142 w 142"/>
                <a:gd name="T3" fmla="*/ 26 h 202"/>
                <a:gd name="T4" fmla="*/ 88 w 142"/>
                <a:gd name="T5" fmla="*/ 26 h 202"/>
                <a:gd name="T6" fmla="*/ 88 w 142"/>
                <a:gd name="T7" fmla="*/ 202 h 202"/>
                <a:gd name="T8" fmla="*/ 52 w 142"/>
                <a:gd name="T9" fmla="*/ 202 h 202"/>
                <a:gd name="T10" fmla="*/ 52 w 142"/>
                <a:gd name="T11" fmla="*/ 26 h 202"/>
                <a:gd name="T12" fmla="*/ 0 w 142"/>
                <a:gd name="T13" fmla="*/ 26 h 202"/>
                <a:gd name="T14" fmla="*/ 0 w 142"/>
                <a:gd name="T15" fmla="*/ 0 h 202"/>
                <a:gd name="T16" fmla="*/ 142 w 142"/>
                <a:gd name="T1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02">
                  <a:moveTo>
                    <a:pt x="142" y="0"/>
                  </a:moveTo>
                  <a:lnTo>
                    <a:pt x="142" y="26"/>
                  </a:lnTo>
                  <a:lnTo>
                    <a:pt x="88" y="26"/>
                  </a:lnTo>
                  <a:lnTo>
                    <a:pt x="88" y="202"/>
                  </a:lnTo>
                  <a:lnTo>
                    <a:pt x="52" y="202"/>
                  </a:lnTo>
                  <a:lnTo>
                    <a:pt x="5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7235826" y="4473576"/>
              <a:ext cx="201613" cy="333375"/>
            </a:xfrm>
            <a:custGeom>
              <a:avLst/>
              <a:gdLst>
                <a:gd name="T0" fmla="*/ 83 w 127"/>
                <a:gd name="T1" fmla="*/ 24 h 210"/>
                <a:gd name="T2" fmla="*/ 83 w 127"/>
                <a:gd name="T3" fmla="*/ 24 h 210"/>
                <a:gd name="T4" fmla="*/ 73 w 127"/>
                <a:gd name="T5" fmla="*/ 24 h 210"/>
                <a:gd name="T6" fmla="*/ 64 w 127"/>
                <a:gd name="T7" fmla="*/ 28 h 210"/>
                <a:gd name="T8" fmla="*/ 64 w 127"/>
                <a:gd name="T9" fmla="*/ 28 h 210"/>
                <a:gd name="T10" fmla="*/ 56 w 127"/>
                <a:gd name="T11" fmla="*/ 32 h 210"/>
                <a:gd name="T12" fmla="*/ 50 w 127"/>
                <a:gd name="T13" fmla="*/ 40 h 210"/>
                <a:gd name="T14" fmla="*/ 50 w 127"/>
                <a:gd name="T15" fmla="*/ 40 h 210"/>
                <a:gd name="T16" fmla="*/ 44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8 w 127"/>
                <a:gd name="T23" fmla="*/ 82 h 210"/>
                <a:gd name="T24" fmla="*/ 38 w 127"/>
                <a:gd name="T25" fmla="*/ 106 h 210"/>
                <a:gd name="T26" fmla="*/ 38 w 127"/>
                <a:gd name="T27" fmla="*/ 106 h 210"/>
                <a:gd name="T28" fmla="*/ 38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4 w 127"/>
                <a:gd name="T35" fmla="*/ 160 h 210"/>
                <a:gd name="T36" fmla="*/ 50 w 127"/>
                <a:gd name="T37" fmla="*/ 170 h 210"/>
                <a:gd name="T38" fmla="*/ 50 w 127"/>
                <a:gd name="T39" fmla="*/ 170 h 210"/>
                <a:gd name="T40" fmla="*/ 56 w 127"/>
                <a:gd name="T41" fmla="*/ 178 h 210"/>
                <a:gd name="T42" fmla="*/ 66 w 127"/>
                <a:gd name="T43" fmla="*/ 182 h 210"/>
                <a:gd name="T44" fmla="*/ 66 w 127"/>
                <a:gd name="T45" fmla="*/ 182 h 210"/>
                <a:gd name="T46" fmla="*/ 75 w 127"/>
                <a:gd name="T47" fmla="*/ 186 h 210"/>
                <a:gd name="T48" fmla="*/ 87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5 w 127"/>
                <a:gd name="T57" fmla="*/ 208 h 210"/>
                <a:gd name="T58" fmla="*/ 105 w 127"/>
                <a:gd name="T59" fmla="*/ 208 h 210"/>
                <a:gd name="T60" fmla="*/ 91 w 127"/>
                <a:gd name="T61" fmla="*/ 210 h 210"/>
                <a:gd name="T62" fmla="*/ 79 w 127"/>
                <a:gd name="T63" fmla="*/ 210 h 210"/>
                <a:gd name="T64" fmla="*/ 79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20 w 127"/>
                <a:gd name="T75" fmla="*/ 188 h 210"/>
                <a:gd name="T76" fmla="*/ 20 w 127"/>
                <a:gd name="T77" fmla="*/ 188 h 210"/>
                <a:gd name="T78" fmla="*/ 12 w 127"/>
                <a:gd name="T79" fmla="*/ 174 h 210"/>
                <a:gd name="T80" fmla="*/ 6 w 127"/>
                <a:gd name="T81" fmla="*/ 156 h 210"/>
                <a:gd name="T82" fmla="*/ 6 w 127"/>
                <a:gd name="T83" fmla="*/ 156 h 210"/>
                <a:gd name="T84" fmla="*/ 2 w 127"/>
                <a:gd name="T85" fmla="*/ 132 h 210"/>
                <a:gd name="T86" fmla="*/ 0 w 127"/>
                <a:gd name="T87" fmla="*/ 106 h 210"/>
                <a:gd name="T88" fmla="*/ 0 w 127"/>
                <a:gd name="T89" fmla="*/ 106 h 210"/>
                <a:gd name="T90" fmla="*/ 2 w 127"/>
                <a:gd name="T91" fmla="*/ 78 h 210"/>
                <a:gd name="T92" fmla="*/ 6 w 127"/>
                <a:gd name="T93" fmla="*/ 54 h 210"/>
                <a:gd name="T94" fmla="*/ 6 w 127"/>
                <a:gd name="T95" fmla="*/ 54 h 210"/>
                <a:gd name="T96" fmla="*/ 12 w 127"/>
                <a:gd name="T97" fmla="*/ 36 h 210"/>
                <a:gd name="T98" fmla="*/ 20 w 127"/>
                <a:gd name="T99" fmla="*/ 22 h 210"/>
                <a:gd name="T100" fmla="*/ 20 w 127"/>
                <a:gd name="T101" fmla="*/ 22 h 210"/>
                <a:gd name="T102" fmla="*/ 30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8 w 127"/>
                <a:gd name="T109" fmla="*/ 0 h 210"/>
                <a:gd name="T110" fmla="*/ 75 w 127"/>
                <a:gd name="T111" fmla="*/ 0 h 210"/>
                <a:gd name="T112" fmla="*/ 75 w 127"/>
                <a:gd name="T113" fmla="*/ 0 h 210"/>
                <a:gd name="T114" fmla="*/ 87 w 127"/>
                <a:gd name="T115" fmla="*/ 0 h 210"/>
                <a:gd name="T116" fmla="*/ 101 w 127"/>
                <a:gd name="T117" fmla="*/ 2 h 210"/>
                <a:gd name="T118" fmla="*/ 101 w 127"/>
                <a:gd name="T119" fmla="*/ 2 h 210"/>
                <a:gd name="T120" fmla="*/ 123 w 127"/>
                <a:gd name="T121" fmla="*/ 8 h 210"/>
                <a:gd name="T122" fmla="*/ 123 w 127"/>
                <a:gd name="T123" fmla="*/ 24 h 210"/>
                <a:gd name="T124" fmla="*/ 83 w 127"/>
                <a:gd name="T125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210">
                  <a:moveTo>
                    <a:pt x="83" y="24"/>
                  </a:moveTo>
                  <a:lnTo>
                    <a:pt x="83" y="24"/>
                  </a:lnTo>
                  <a:lnTo>
                    <a:pt x="73" y="24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56" y="32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4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8" y="8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4" y="16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56" y="178"/>
                  </a:lnTo>
                  <a:lnTo>
                    <a:pt x="66" y="182"/>
                  </a:lnTo>
                  <a:lnTo>
                    <a:pt x="66" y="182"/>
                  </a:lnTo>
                  <a:lnTo>
                    <a:pt x="75" y="186"/>
                  </a:lnTo>
                  <a:lnTo>
                    <a:pt x="87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5" y="208"/>
                  </a:lnTo>
                  <a:lnTo>
                    <a:pt x="105" y="208"/>
                  </a:lnTo>
                  <a:lnTo>
                    <a:pt x="91" y="210"/>
                  </a:lnTo>
                  <a:lnTo>
                    <a:pt x="79" y="210"/>
                  </a:lnTo>
                  <a:lnTo>
                    <a:pt x="79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3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940551" y="4473576"/>
              <a:ext cx="219075" cy="333375"/>
            </a:xfrm>
            <a:custGeom>
              <a:avLst/>
              <a:gdLst>
                <a:gd name="T0" fmla="*/ 60 w 138"/>
                <a:gd name="T1" fmla="*/ 210 h 210"/>
                <a:gd name="T2" fmla="*/ 36 w 138"/>
                <a:gd name="T3" fmla="*/ 208 h 210"/>
                <a:gd name="T4" fmla="*/ 24 w 138"/>
                <a:gd name="T5" fmla="*/ 204 h 210"/>
                <a:gd name="T6" fmla="*/ 16 w 138"/>
                <a:gd name="T7" fmla="*/ 198 h 210"/>
                <a:gd name="T8" fmla="*/ 4 w 138"/>
                <a:gd name="T9" fmla="*/ 178 h 210"/>
                <a:gd name="T10" fmla="*/ 0 w 138"/>
                <a:gd name="T11" fmla="*/ 164 h 210"/>
                <a:gd name="T12" fmla="*/ 0 w 138"/>
                <a:gd name="T13" fmla="*/ 146 h 210"/>
                <a:gd name="T14" fmla="*/ 4 w 138"/>
                <a:gd name="T15" fmla="*/ 114 h 210"/>
                <a:gd name="T16" fmla="*/ 8 w 138"/>
                <a:gd name="T17" fmla="*/ 104 h 210"/>
                <a:gd name="T18" fmla="*/ 16 w 138"/>
                <a:gd name="T19" fmla="*/ 96 h 210"/>
                <a:gd name="T20" fmla="*/ 36 w 138"/>
                <a:gd name="T21" fmla="*/ 86 h 210"/>
                <a:gd name="T22" fmla="*/ 46 w 138"/>
                <a:gd name="T23" fmla="*/ 84 h 210"/>
                <a:gd name="T24" fmla="*/ 60 w 138"/>
                <a:gd name="T25" fmla="*/ 82 h 210"/>
                <a:gd name="T26" fmla="*/ 80 w 138"/>
                <a:gd name="T27" fmla="*/ 84 h 210"/>
                <a:gd name="T28" fmla="*/ 100 w 138"/>
                <a:gd name="T29" fmla="*/ 68 h 210"/>
                <a:gd name="T30" fmla="*/ 100 w 138"/>
                <a:gd name="T31" fmla="*/ 56 h 210"/>
                <a:gd name="T32" fmla="*/ 98 w 138"/>
                <a:gd name="T33" fmla="*/ 46 h 210"/>
                <a:gd name="T34" fmla="*/ 88 w 138"/>
                <a:gd name="T35" fmla="*/ 32 h 210"/>
                <a:gd name="T36" fmla="*/ 82 w 138"/>
                <a:gd name="T37" fmla="*/ 28 h 210"/>
                <a:gd name="T38" fmla="*/ 74 w 138"/>
                <a:gd name="T39" fmla="*/ 26 h 210"/>
                <a:gd name="T40" fmla="*/ 16 w 138"/>
                <a:gd name="T41" fmla="*/ 24 h 210"/>
                <a:gd name="T42" fmla="*/ 16 w 138"/>
                <a:gd name="T43" fmla="*/ 8 h 210"/>
                <a:gd name="T44" fmla="*/ 38 w 138"/>
                <a:gd name="T45" fmla="*/ 2 h 210"/>
                <a:gd name="T46" fmla="*/ 64 w 138"/>
                <a:gd name="T47" fmla="*/ 0 h 210"/>
                <a:gd name="T48" fmla="*/ 82 w 138"/>
                <a:gd name="T49" fmla="*/ 0 h 210"/>
                <a:gd name="T50" fmla="*/ 96 w 138"/>
                <a:gd name="T51" fmla="*/ 2 h 210"/>
                <a:gd name="T52" fmla="*/ 118 w 138"/>
                <a:gd name="T53" fmla="*/ 12 h 210"/>
                <a:gd name="T54" fmla="*/ 126 w 138"/>
                <a:gd name="T55" fmla="*/ 22 h 210"/>
                <a:gd name="T56" fmla="*/ 132 w 138"/>
                <a:gd name="T57" fmla="*/ 34 h 210"/>
                <a:gd name="T58" fmla="*/ 138 w 138"/>
                <a:gd name="T59" fmla="*/ 68 h 210"/>
                <a:gd name="T60" fmla="*/ 106 w 138"/>
                <a:gd name="T61" fmla="*/ 206 h 210"/>
                <a:gd name="T62" fmla="*/ 102 w 138"/>
                <a:gd name="T63" fmla="*/ 194 h 210"/>
                <a:gd name="T64" fmla="*/ 94 w 138"/>
                <a:gd name="T65" fmla="*/ 202 h 210"/>
                <a:gd name="T66" fmla="*/ 84 w 138"/>
                <a:gd name="T67" fmla="*/ 206 h 210"/>
                <a:gd name="T68" fmla="*/ 60 w 138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" h="210">
                  <a:moveTo>
                    <a:pt x="60" y="210"/>
                  </a:moveTo>
                  <a:lnTo>
                    <a:pt x="60" y="210"/>
                  </a:lnTo>
                  <a:lnTo>
                    <a:pt x="46" y="210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24" y="204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8" y="190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0" y="16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28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8" y="10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4" y="90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46" y="84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100" y="86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56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4" y="3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2" y="2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2" y="0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108" y="6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26" y="22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6" y="50"/>
                  </a:lnTo>
                  <a:lnTo>
                    <a:pt x="138" y="68"/>
                  </a:lnTo>
                  <a:lnTo>
                    <a:pt x="138" y="206"/>
                  </a:lnTo>
                  <a:lnTo>
                    <a:pt x="106" y="206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94" y="202"/>
                  </a:lnTo>
                  <a:lnTo>
                    <a:pt x="84" y="206"/>
                  </a:lnTo>
                  <a:lnTo>
                    <a:pt x="84" y="206"/>
                  </a:lnTo>
                  <a:lnTo>
                    <a:pt x="72" y="210"/>
                  </a:lnTo>
                  <a:lnTo>
                    <a:pt x="60" y="210"/>
                  </a:lnTo>
                  <a:lnTo>
                    <a:pt x="60" y="2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997701" y="4645026"/>
              <a:ext cx="101600" cy="123825"/>
            </a:xfrm>
            <a:custGeom>
              <a:avLst/>
              <a:gdLst>
                <a:gd name="T0" fmla="*/ 64 w 64"/>
                <a:gd name="T1" fmla="*/ 0 h 78"/>
                <a:gd name="T2" fmla="*/ 36 w 64"/>
                <a:gd name="T3" fmla="*/ 0 h 78"/>
                <a:gd name="T4" fmla="*/ 36 w 64"/>
                <a:gd name="T5" fmla="*/ 0 h 78"/>
                <a:gd name="T6" fmla="*/ 22 w 64"/>
                <a:gd name="T7" fmla="*/ 2 h 78"/>
                <a:gd name="T8" fmla="*/ 10 w 64"/>
                <a:gd name="T9" fmla="*/ 6 h 78"/>
                <a:gd name="T10" fmla="*/ 10 w 64"/>
                <a:gd name="T11" fmla="*/ 6 h 78"/>
                <a:gd name="T12" fmla="*/ 6 w 64"/>
                <a:gd name="T13" fmla="*/ 12 h 78"/>
                <a:gd name="T14" fmla="*/ 2 w 64"/>
                <a:gd name="T15" fmla="*/ 18 h 78"/>
                <a:gd name="T16" fmla="*/ 0 w 64"/>
                <a:gd name="T17" fmla="*/ 28 h 78"/>
                <a:gd name="T18" fmla="*/ 0 w 64"/>
                <a:gd name="T19" fmla="*/ 38 h 78"/>
                <a:gd name="T20" fmla="*/ 0 w 64"/>
                <a:gd name="T21" fmla="*/ 38 h 78"/>
                <a:gd name="T22" fmla="*/ 0 w 64"/>
                <a:gd name="T23" fmla="*/ 48 h 78"/>
                <a:gd name="T24" fmla="*/ 2 w 64"/>
                <a:gd name="T25" fmla="*/ 58 h 78"/>
                <a:gd name="T26" fmla="*/ 2 w 64"/>
                <a:gd name="T27" fmla="*/ 58 h 78"/>
                <a:gd name="T28" fmla="*/ 6 w 64"/>
                <a:gd name="T29" fmla="*/ 64 h 78"/>
                <a:gd name="T30" fmla="*/ 10 w 64"/>
                <a:gd name="T31" fmla="*/ 70 h 78"/>
                <a:gd name="T32" fmla="*/ 10 w 64"/>
                <a:gd name="T33" fmla="*/ 70 h 78"/>
                <a:gd name="T34" fmla="*/ 16 w 64"/>
                <a:gd name="T35" fmla="*/ 74 h 78"/>
                <a:gd name="T36" fmla="*/ 22 w 64"/>
                <a:gd name="T37" fmla="*/ 76 h 78"/>
                <a:gd name="T38" fmla="*/ 22 w 64"/>
                <a:gd name="T39" fmla="*/ 76 h 78"/>
                <a:gd name="T40" fmla="*/ 36 w 64"/>
                <a:gd name="T41" fmla="*/ 78 h 78"/>
                <a:gd name="T42" fmla="*/ 36 w 64"/>
                <a:gd name="T43" fmla="*/ 78 h 78"/>
                <a:gd name="T44" fmla="*/ 44 w 64"/>
                <a:gd name="T45" fmla="*/ 78 h 78"/>
                <a:gd name="T46" fmla="*/ 52 w 64"/>
                <a:gd name="T47" fmla="*/ 76 h 78"/>
                <a:gd name="T48" fmla="*/ 52 w 64"/>
                <a:gd name="T49" fmla="*/ 76 h 78"/>
                <a:gd name="T50" fmla="*/ 64 w 64"/>
                <a:gd name="T51" fmla="*/ 70 h 78"/>
                <a:gd name="T52" fmla="*/ 64 w 64"/>
                <a:gd name="T5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78">
                  <a:moveTo>
                    <a:pt x="64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6" y="64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4" y="78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0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6597651" y="4479926"/>
              <a:ext cx="263525" cy="327025"/>
            </a:xfrm>
            <a:custGeom>
              <a:avLst/>
              <a:gdLst>
                <a:gd name="T0" fmla="*/ 166 w 166"/>
                <a:gd name="T1" fmla="*/ 0 h 206"/>
                <a:gd name="T2" fmla="*/ 166 w 166"/>
                <a:gd name="T3" fmla="*/ 202 h 206"/>
                <a:gd name="T4" fmla="*/ 128 w 166"/>
                <a:gd name="T5" fmla="*/ 202 h 206"/>
                <a:gd name="T6" fmla="*/ 128 w 166"/>
                <a:gd name="T7" fmla="*/ 26 h 206"/>
                <a:gd name="T8" fmla="*/ 76 w 166"/>
                <a:gd name="T9" fmla="*/ 26 h 206"/>
                <a:gd name="T10" fmla="*/ 70 w 166"/>
                <a:gd name="T11" fmla="*/ 138 h 206"/>
                <a:gd name="T12" fmla="*/ 70 w 166"/>
                <a:gd name="T13" fmla="*/ 138 h 206"/>
                <a:gd name="T14" fmla="*/ 68 w 166"/>
                <a:gd name="T15" fmla="*/ 154 h 206"/>
                <a:gd name="T16" fmla="*/ 66 w 166"/>
                <a:gd name="T17" fmla="*/ 170 h 206"/>
                <a:gd name="T18" fmla="*/ 60 w 166"/>
                <a:gd name="T19" fmla="*/ 180 h 206"/>
                <a:gd name="T20" fmla="*/ 54 w 166"/>
                <a:gd name="T21" fmla="*/ 190 h 206"/>
                <a:gd name="T22" fmla="*/ 54 w 166"/>
                <a:gd name="T23" fmla="*/ 190 h 206"/>
                <a:gd name="T24" fmla="*/ 48 w 166"/>
                <a:gd name="T25" fmla="*/ 198 h 206"/>
                <a:gd name="T26" fmla="*/ 40 w 166"/>
                <a:gd name="T27" fmla="*/ 202 h 206"/>
                <a:gd name="T28" fmla="*/ 32 w 166"/>
                <a:gd name="T29" fmla="*/ 206 h 206"/>
                <a:gd name="T30" fmla="*/ 24 w 166"/>
                <a:gd name="T31" fmla="*/ 206 h 206"/>
                <a:gd name="T32" fmla="*/ 24 w 166"/>
                <a:gd name="T33" fmla="*/ 206 h 206"/>
                <a:gd name="T34" fmla="*/ 8 w 166"/>
                <a:gd name="T35" fmla="*/ 204 h 206"/>
                <a:gd name="T36" fmla="*/ 8 w 166"/>
                <a:gd name="T37" fmla="*/ 204 h 206"/>
                <a:gd name="T38" fmla="*/ 0 w 166"/>
                <a:gd name="T39" fmla="*/ 202 h 206"/>
                <a:gd name="T40" fmla="*/ 0 w 166"/>
                <a:gd name="T41" fmla="*/ 186 h 206"/>
                <a:gd name="T42" fmla="*/ 0 w 166"/>
                <a:gd name="T43" fmla="*/ 186 h 206"/>
                <a:gd name="T44" fmla="*/ 6 w 166"/>
                <a:gd name="T45" fmla="*/ 186 h 206"/>
                <a:gd name="T46" fmla="*/ 12 w 166"/>
                <a:gd name="T47" fmla="*/ 184 h 206"/>
                <a:gd name="T48" fmla="*/ 18 w 166"/>
                <a:gd name="T49" fmla="*/ 180 h 206"/>
                <a:gd name="T50" fmla="*/ 22 w 166"/>
                <a:gd name="T51" fmla="*/ 174 h 206"/>
                <a:gd name="T52" fmla="*/ 22 w 166"/>
                <a:gd name="T53" fmla="*/ 174 h 206"/>
                <a:gd name="T54" fmla="*/ 26 w 166"/>
                <a:gd name="T55" fmla="*/ 168 h 206"/>
                <a:gd name="T56" fmla="*/ 30 w 166"/>
                <a:gd name="T57" fmla="*/ 160 h 206"/>
                <a:gd name="T58" fmla="*/ 32 w 166"/>
                <a:gd name="T59" fmla="*/ 150 h 206"/>
                <a:gd name="T60" fmla="*/ 34 w 166"/>
                <a:gd name="T61" fmla="*/ 138 h 206"/>
                <a:gd name="T62" fmla="*/ 42 w 166"/>
                <a:gd name="T63" fmla="*/ 0 h 206"/>
                <a:gd name="T64" fmla="*/ 166 w 166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206">
                  <a:moveTo>
                    <a:pt x="166" y="0"/>
                  </a:moveTo>
                  <a:lnTo>
                    <a:pt x="166" y="202"/>
                  </a:lnTo>
                  <a:lnTo>
                    <a:pt x="128" y="202"/>
                  </a:lnTo>
                  <a:lnTo>
                    <a:pt x="128" y="26"/>
                  </a:lnTo>
                  <a:lnTo>
                    <a:pt x="76" y="26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8" y="154"/>
                  </a:lnTo>
                  <a:lnTo>
                    <a:pt x="66" y="170"/>
                  </a:lnTo>
                  <a:lnTo>
                    <a:pt x="60" y="180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48" y="198"/>
                  </a:lnTo>
                  <a:lnTo>
                    <a:pt x="40" y="202"/>
                  </a:lnTo>
                  <a:lnTo>
                    <a:pt x="32" y="206"/>
                  </a:lnTo>
                  <a:lnTo>
                    <a:pt x="24" y="206"/>
                  </a:lnTo>
                  <a:lnTo>
                    <a:pt x="24" y="206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0" y="202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6" y="186"/>
                  </a:lnTo>
                  <a:lnTo>
                    <a:pt x="12" y="184"/>
                  </a:lnTo>
                  <a:lnTo>
                    <a:pt x="18" y="180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6" y="168"/>
                  </a:lnTo>
                  <a:lnTo>
                    <a:pt x="30" y="160"/>
                  </a:lnTo>
                  <a:lnTo>
                    <a:pt x="32" y="150"/>
                  </a:lnTo>
                  <a:lnTo>
                    <a:pt x="34" y="138"/>
                  </a:lnTo>
                  <a:lnTo>
                    <a:pt x="42" y="0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6391276" y="4530726"/>
              <a:ext cx="123825" cy="241300"/>
            </a:xfrm>
            <a:custGeom>
              <a:avLst/>
              <a:gdLst>
                <a:gd name="T0" fmla="*/ 0 w 78"/>
                <a:gd name="T1" fmla="*/ 76 h 152"/>
                <a:gd name="T2" fmla="*/ 0 w 78"/>
                <a:gd name="T3" fmla="*/ 76 h 152"/>
                <a:gd name="T4" fmla="*/ 0 w 78"/>
                <a:gd name="T5" fmla="*/ 96 h 152"/>
                <a:gd name="T6" fmla="*/ 4 w 78"/>
                <a:gd name="T7" fmla="*/ 112 h 152"/>
                <a:gd name="T8" fmla="*/ 4 w 78"/>
                <a:gd name="T9" fmla="*/ 112 h 152"/>
                <a:gd name="T10" fmla="*/ 6 w 78"/>
                <a:gd name="T11" fmla="*/ 126 h 152"/>
                <a:gd name="T12" fmla="*/ 12 w 78"/>
                <a:gd name="T13" fmla="*/ 136 h 152"/>
                <a:gd name="T14" fmla="*/ 12 w 78"/>
                <a:gd name="T15" fmla="*/ 136 h 152"/>
                <a:gd name="T16" fmla="*/ 16 w 78"/>
                <a:gd name="T17" fmla="*/ 144 h 152"/>
                <a:gd name="T18" fmla="*/ 24 w 78"/>
                <a:gd name="T19" fmla="*/ 148 h 152"/>
                <a:gd name="T20" fmla="*/ 24 w 78"/>
                <a:gd name="T21" fmla="*/ 148 h 152"/>
                <a:gd name="T22" fmla="*/ 30 w 78"/>
                <a:gd name="T23" fmla="*/ 152 h 152"/>
                <a:gd name="T24" fmla="*/ 38 w 78"/>
                <a:gd name="T25" fmla="*/ 152 h 152"/>
                <a:gd name="T26" fmla="*/ 38 w 78"/>
                <a:gd name="T27" fmla="*/ 152 h 152"/>
                <a:gd name="T28" fmla="*/ 46 w 78"/>
                <a:gd name="T29" fmla="*/ 152 h 152"/>
                <a:gd name="T30" fmla="*/ 54 w 78"/>
                <a:gd name="T31" fmla="*/ 148 h 152"/>
                <a:gd name="T32" fmla="*/ 54 w 78"/>
                <a:gd name="T33" fmla="*/ 148 h 152"/>
                <a:gd name="T34" fmla="*/ 60 w 78"/>
                <a:gd name="T35" fmla="*/ 144 h 152"/>
                <a:gd name="T36" fmla="*/ 66 w 78"/>
                <a:gd name="T37" fmla="*/ 136 h 152"/>
                <a:gd name="T38" fmla="*/ 66 w 78"/>
                <a:gd name="T39" fmla="*/ 136 h 152"/>
                <a:gd name="T40" fmla="*/ 70 w 78"/>
                <a:gd name="T41" fmla="*/ 126 h 152"/>
                <a:gd name="T42" fmla="*/ 74 w 78"/>
                <a:gd name="T43" fmla="*/ 112 h 152"/>
                <a:gd name="T44" fmla="*/ 74 w 78"/>
                <a:gd name="T45" fmla="*/ 112 h 152"/>
                <a:gd name="T46" fmla="*/ 76 w 78"/>
                <a:gd name="T47" fmla="*/ 96 h 152"/>
                <a:gd name="T48" fmla="*/ 78 w 78"/>
                <a:gd name="T49" fmla="*/ 76 h 152"/>
                <a:gd name="T50" fmla="*/ 78 w 78"/>
                <a:gd name="T51" fmla="*/ 76 h 152"/>
                <a:gd name="T52" fmla="*/ 76 w 78"/>
                <a:gd name="T53" fmla="*/ 56 h 152"/>
                <a:gd name="T54" fmla="*/ 74 w 78"/>
                <a:gd name="T55" fmla="*/ 38 h 152"/>
                <a:gd name="T56" fmla="*/ 74 w 78"/>
                <a:gd name="T57" fmla="*/ 38 h 152"/>
                <a:gd name="T58" fmla="*/ 70 w 78"/>
                <a:gd name="T59" fmla="*/ 26 h 152"/>
                <a:gd name="T60" fmla="*/ 66 w 78"/>
                <a:gd name="T61" fmla="*/ 16 h 152"/>
                <a:gd name="T62" fmla="*/ 66 w 78"/>
                <a:gd name="T63" fmla="*/ 16 h 152"/>
                <a:gd name="T64" fmla="*/ 58 w 78"/>
                <a:gd name="T65" fmla="*/ 8 h 152"/>
                <a:gd name="T66" fmla="*/ 50 w 78"/>
                <a:gd name="T67" fmla="*/ 4 h 152"/>
                <a:gd name="T68" fmla="*/ 50 w 78"/>
                <a:gd name="T69" fmla="*/ 4 h 152"/>
                <a:gd name="T70" fmla="*/ 42 w 78"/>
                <a:gd name="T71" fmla="*/ 2 h 152"/>
                <a:gd name="T72" fmla="*/ 30 w 78"/>
                <a:gd name="T73" fmla="*/ 0 h 152"/>
                <a:gd name="T74" fmla="*/ 30 w 78"/>
                <a:gd name="T75" fmla="*/ 0 h 152"/>
                <a:gd name="T76" fmla="*/ 22 w 78"/>
                <a:gd name="T77" fmla="*/ 0 h 152"/>
                <a:gd name="T78" fmla="*/ 14 w 78"/>
                <a:gd name="T79" fmla="*/ 2 h 152"/>
                <a:gd name="T80" fmla="*/ 14 w 78"/>
                <a:gd name="T81" fmla="*/ 2 h 152"/>
                <a:gd name="T82" fmla="*/ 0 w 78"/>
                <a:gd name="T83" fmla="*/ 8 h 152"/>
                <a:gd name="T84" fmla="*/ 0 w 78"/>
                <a:gd name="T85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" h="152">
                  <a:moveTo>
                    <a:pt x="0" y="76"/>
                  </a:moveTo>
                  <a:lnTo>
                    <a:pt x="0" y="76"/>
                  </a:lnTo>
                  <a:lnTo>
                    <a:pt x="0" y="96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6" y="126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6" y="144"/>
                  </a:lnTo>
                  <a:lnTo>
                    <a:pt x="24" y="148"/>
                  </a:lnTo>
                  <a:lnTo>
                    <a:pt x="24" y="148"/>
                  </a:lnTo>
                  <a:lnTo>
                    <a:pt x="30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6" y="152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60" y="144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70" y="126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6" y="9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6" y="5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2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58" y="8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0" y="8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6334126" y="4343401"/>
              <a:ext cx="238125" cy="463550"/>
            </a:xfrm>
            <a:custGeom>
              <a:avLst/>
              <a:gdLst>
                <a:gd name="T0" fmla="*/ 36 w 150"/>
                <a:gd name="T1" fmla="*/ 104 h 292"/>
                <a:gd name="T2" fmla="*/ 56 w 150"/>
                <a:gd name="T3" fmla="*/ 96 h 292"/>
                <a:gd name="T4" fmla="*/ 78 w 150"/>
                <a:gd name="T5" fmla="*/ 94 h 292"/>
                <a:gd name="T6" fmla="*/ 96 w 150"/>
                <a:gd name="T7" fmla="*/ 96 h 292"/>
                <a:gd name="T8" fmla="*/ 110 w 150"/>
                <a:gd name="T9" fmla="*/ 98 h 292"/>
                <a:gd name="T10" fmla="*/ 132 w 150"/>
                <a:gd name="T11" fmla="*/ 116 h 292"/>
                <a:gd name="T12" fmla="*/ 140 w 150"/>
                <a:gd name="T13" fmla="*/ 128 h 292"/>
                <a:gd name="T14" fmla="*/ 146 w 150"/>
                <a:gd name="T15" fmla="*/ 146 h 292"/>
                <a:gd name="T16" fmla="*/ 150 w 150"/>
                <a:gd name="T17" fmla="*/ 194 h 292"/>
                <a:gd name="T18" fmla="*/ 148 w 150"/>
                <a:gd name="T19" fmla="*/ 218 h 292"/>
                <a:gd name="T20" fmla="*/ 144 w 150"/>
                <a:gd name="T21" fmla="*/ 240 h 292"/>
                <a:gd name="T22" fmla="*/ 132 w 150"/>
                <a:gd name="T23" fmla="*/ 270 h 292"/>
                <a:gd name="T24" fmla="*/ 120 w 150"/>
                <a:gd name="T25" fmla="*/ 280 h 292"/>
                <a:gd name="T26" fmla="*/ 108 w 150"/>
                <a:gd name="T27" fmla="*/ 288 h 292"/>
                <a:gd name="T28" fmla="*/ 74 w 150"/>
                <a:gd name="T29" fmla="*/ 292 h 292"/>
                <a:gd name="T30" fmla="*/ 56 w 150"/>
                <a:gd name="T31" fmla="*/ 292 h 292"/>
                <a:gd name="T32" fmla="*/ 42 w 150"/>
                <a:gd name="T33" fmla="*/ 288 h 292"/>
                <a:gd name="T34" fmla="*/ 18 w 150"/>
                <a:gd name="T35" fmla="*/ 270 h 292"/>
                <a:gd name="T36" fmla="*/ 10 w 150"/>
                <a:gd name="T37" fmla="*/ 258 h 292"/>
                <a:gd name="T38" fmla="*/ 4 w 150"/>
                <a:gd name="T39" fmla="*/ 240 h 292"/>
                <a:gd name="T40" fmla="*/ 0 w 150"/>
                <a:gd name="T41" fmla="*/ 194 h 292"/>
                <a:gd name="T42" fmla="*/ 0 w 150"/>
                <a:gd name="T43" fmla="*/ 126 h 292"/>
                <a:gd name="T44" fmla="*/ 4 w 150"/>
                <a:gd name="T45" fmla="*/ 68 h 292"/>
                <a:gd name="T46" fmla="*/ 12 w 150"/>
                <a:gd name="T47" fmla="*/ 48 h 292"/>
                <a:gd name="T48" fmla="*/ 22 w 150"/>
                <a:gd name="T49" fmla="*/ 30 h 292"/>
                <a:gd name="T50" fmla="*/ 28 w 150"/>
                <a:gd name="T51" fmla="*/ 24 h 292"/>
                <a:gd name="T52" fmla="*/ 44 w 150"/>
                <a:gd name="T53" fmla="*/ 14 h 292"/>
                <a:gd name="T54" fmla="*/ 54 w 150"/>
                <a:gd name="T55" fmla="*/ 10 h 292"/>
                <a:gd name="T56" fmla="*/ 100 w 150"/>
                <a:gd name="T57" fmla="*/ 2 h 292"/>
                <a:gd name="T58" fmla="*/ 148 w 150"/>
                <a:gd name="T59" fmla="*/ 16 h 292"/>
                <a:gd name="T60" fmla="*/ 124 w 150"/>
                <a:gd name="T61" fmla="*/ 26 h 292"/>
                <a:gd name="T62" fmla="*/ 110 w 150"/>
                <a:gd name="T63" fmla="*/ 28 h 292"/>
                <a:gd name="T64" fmla="*/ 94 w 150"/>
                <a:gd name="T65" fmla="*/ 32 h 292"/>
                <a:gd name="T66" fmla="*/ 68 w 150"/>
                <a:gd name="T67" fmla="*/ 38 h 292"/>
                <a:gd name="T68" fmla="*/ 58 w 150"/>
                <a:gd name="T69" fmla="*/ 42 h 292"/>
                <a:gd name="T70" fmla="*/ 50 w 150"/>
                <a:gd name="T71" fmla="*/ 50 h 292"/>
                <a:gd name="T72" fmla="*/ 40 w 150"/>
                <a:gd name="T73" fmla="*/ 72 h 292"/>
                <a:gd name="T74" fmla="*/ 36 w 150"/>
                <a:gd name="T75" fmla="*/ 86 h 292"/>
                <a:gd name="T76" fmla="*/ 36 w 150"/>
                <a:gd name="T77" fmla="*/ 10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292">
                  <a:moveTo>
                    <a:pt x="36" y="104"/>
                  </a:moveTo>
                  <a:lnTo>
                    <a:pt x="36" y="104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6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96" y="96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40" y="128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8" y="168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48" y="218"/>
                  </a:lnTo>
                  <a:lnTo>
                    <a:pt x="144" y="240"/>
                  </a:lnTo>
                  <a:lnTo>
                    <a:pt x="144" y="240"/>
                  </a:lnTo>
                  <a:lnTo>
                    <a:pt x="140" y="258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4" y="292"/>
                  </a:lnTo>
                  <a:lnTo>
                    <a:pt x="74" y="292"/>
                  </a:lnTo>
                  <a:lnTo>
                    <a:pt x="56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28" y="280"/>
                  </a:lnTo>
                  <a:lnTo>
                    <a:pt x="18" y="270"/>
                  </a:lnTo>
                  <a:lnTo>
                    <a:pt x="18" y="270"/>
                  </a:lnTo>
                  <a:lnTo>
                    <a:pt x="10" y="258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0" y="218"/>
                  </a:lnTo>
                  <a:lnTo>
                    <a:pt x="0" y="19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94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12" y="48"/>
                  </a:lnTo>
                  <a:lnTo>
                    <a:pt x="16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6" y="18"/>
                  </a:lnTo>
                  <a:lnTo>
                    <a:pt x="44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0" y="2"/>
                  </a:lnTo>
                  <a:lnTo>
                    <a:pt x="146" y="0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10" y="28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80" y="34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58" y="4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4" y="60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6" y="86"/>
                  </a:lnTo>
                  <a:lnTo>
                    <a:pt x="36" y="104"/>
                  </a:lnTo>
                  <a:lnTo>
                    <a:pt x="36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6022976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6080126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40 w 78"/>
                <a:gd name="T25" fmla="*/ 0 h 166"/>
                <a:gd name="T26" fmla="*/ 40 w 78"/>
                <a:gd name="T27" fmla="*/ 0 h 166"/>
                <a:gd name="T28" fmla="*/ 32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2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2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2 w 78"/>
                <a:gd name="T71" fmla="*/ 166 h 166"/>
                <a:gd name="T72" fmla="*/ 40 w 78"/>
                <a:gd name="T73" fmla="*/ 166 h 166"/>
                <a:gd name="T74" fmla="*/ 40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2" y="166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3773488" y="5033963"/>
              <a:ext cx="2773363" cy="511175"/>
            </a:xfrm>
            <a:custGeom>
              <a:avLst/>
              <a:gdLst>
                <a:gd name="T0" fmla="*/ 1747 w 1747"/>
                <a:gd name="T1" fmla="*/ 40 h 322"/>
                <a:gd name="T2" fmla="*/ 1625 w 1747"/>
                <a:gd name="T3" fmla="*/ 318 h 322"/>
                <a:gd name="T4" fmla="*/ 1555 w 1747"/>
                <a:gd name="T5" fmla="*/ 6 h 322"/>
                <a:gd name="T6" fmla="*/ 1401 w 1747"/>
                <a:gd name="T7" fmla="*/ 322 h 322"/>
                <a:gd name="T8" fmla="*/ 1367 w 1747"/>
                <a:gd name="T9" fmla="*/ 312 h 322"/>
                <a:gd name="T10" fmla="*/ 1397 w 1747"/>
                <a:gd name="T11" fmla="*/ 288 h 322"/>
                <a:gd name="T12" fmla="*/ 1413 w 1747"/>
                <a:gd name="T13" fmla="*/ 286 h 322"/>
                <a:gd name="T14" fmla="*/ 1425 w 1747"/>
                <a:gd name="T15" fmla="*/ 276 h 322"/>
                <a:gd name="T16" fmla="*/ 1435 w 1747"/>
                <a:gd name="T17" fmla="*/ 258 h 322"/>
                <a:gd name="T18" fmla="*/ 1445 w 1747"/>
                <a:gd name="T19" fmla="*/ 228 h 322"/>
                <a:gd name="T20" fmla="*/ 1409 w 1747"/>
                <a:gd name="T21" fmla="*/ 220 h 322"/>
                <a:gd name="T22" fmla="*/ 1393 w 1747"/>
                <a:gd name="T23" fmla="*/ 206 h 322"/>
                <a:gd name="T24" fmla="*/ 1377 w 1747"/>
                <a:gd name="T25" fmla="*/ 174 h 322"/>
                <a:gd name="T26" fmla="*/ 1429 w 1747"/>
                <a:gd name="T27" fmla="*/ 170 h 322"/>
                <a:gd name="T28" fmla="*/ 1439 w 1747"/>
                <a:gd name="T29" fmla="*/ 186 h 322"/>
                <a:gd name="T30" fmla="*/ 1451 w 1747"/>
                <a:gd name="T31" fmla="*/ 192 h 322"/>
                <a:gd name="T32" fmla="*/ 1493 w 1747"/>
                <a:gd name="T33" fmla="*/ 246 h 322"/>
                <a:gd name="T34" fmla="*/ 1483 w 1747"/>
                <a:gd name="T35" fmla="*/ 280 h 322"/>
                <a:gd name="T36" fmla="*/ 1455 w 1747"/>
                <a:gd name="T37" fmla="*/ 312 h 322"/>
                <a:gd name="T38" fmla="*/ 1415 w 1747"/>
                <a:gd name="T39" fmla="*/ 322 h 322"/>
                <a:gd name="T40" fmla="*/ 1327 w 1747"/>
                <a:gd name="T41" fmla="*/ 6 h 322"/>
                <a:gd name="T42" fmla="*/ 1257 w 1747"/>
                <a:gd name="T43" fmla="*/ 318 h 322"/>
                <a:gd name="T44" fmla="*/ 1135 w 1747"/>
                <a:gd name="T45" fmla="*/ 40 h 322"/>
                <a:gd name="T46" fmla="*/ 907 w 1747"/>
                <a:gd name="T47" fmla="*/ 318 h 322"/>
                <a:gd name="T48" fmla="*/ 959 w 1747"/>
                <a:gd name="T49" fmla="*/ 210 h 322"/>
                <a:gd name="T50" fmla="*/ 1099 w 1747"/>
                <a:gd name="T51" fmla="*/ 6 h 322"/>
                <a:gd name="T52" fmla="*/ 1047 w 1747"/>
                <a:gd name="T53" fmla="*/ 108 h 322"/>
                <a:gd name="T54" fmla="*/ 679 w 1747"/>
                <a:gd name="T55" fmla="*/ 6 h 322"/>
                <a:gd name="T56" fmla="*/ 801 w 1747"/>
                <a:gd name="T57" fmla="*/ 40 h 322"/>
                <a:gd name="T58" fmla="*/ 749 w 1747"/>
                <a:gd name="T59" fmla="*/ 40 h 322"/>
                <a:gd name="T60" fmla="*/ 598 w 1747"/>
                <a:gd name="T61" fmla="*/ 322 h 322"/>
                <a:gd name="T62" fmla="*/ 552 w 1747"/>
                <a:gd name="T63" fmla="*/ 314 h 322"/>
                <a:gd name="T64" fmla="*/ 534 w 1747"/>
                <a:gd name="T65" fmla="*/ 304 h 322"/>
                <a:gd name="T66" fmla="*/ 520 w 1747"/>
                <a:gd name="T67" fmla="*/ 288 h 322"/>
                <a:gd name="T68" fmla="*/ 504 w 1747"/>
                <a:gd name="T69" fmla="*/ 254 h 322"/>
                <a:gd name="T70" fmla="*/ 494 w 1747"/>
                <a:gd name="T71" fmla="*/ 204 h 322"/>
                <a:gd name="T72" fmla="*/ 494 w 1747"/>
                <a:gd name="T73" fmla="*/ 118 h 322"/>
                <a:gd name="T74" fmla="*/ 508 w 1747"/>
                <a:gd name="T75" fmla="*/ 56 h 322"/>
                <a:gd name="T76" fmla="*/ 520 w 1747"/>
                <a:gd name="T77" fmla="*/ 34 h 322"/>
                <a:gd name="T78" fmla="*/ 542 w 1747"/>
                <a:gd name="T79" fmla="*/ 12 h 322"/>
                <a:gd name="T80" fmla="*/ 570 w 1747"/>
                <a:gd name="T81" fmla="*/ 2 h 322"/>
                <a:gd name="T82" fmla="*/ 616 w 1747"/>
                <a:gd name="T83" fmla="*/ 2 h 322"/>
                <a:gd name="T84" fmla="*/ 652 w 1747"/>
                <a:gd name="T85" fmla="*/ 6 h 322"/>
                <a:gd name="T86" fmla="*/ 612 w 1747"/>
                <a:gd name="T87" fmla="*/ 34 h 322"/>
                <a:gd name="T88" fmla="*/ 586 w 1747"/>
                <a:gd name="T89" fmla="*/ 40 h 322"/>
                <a:gd name="T90" fmla="*/ 564 w 1747"/>
                <a:gd name="T91" fmla="*/ 60 h 322"/>
                <a:gd name="T92" fmla="*/ 552 w 1747"/>
                <a:gd name="T93" fmla="*/ 100 h 322"/>
                <a:gd name="T94" fmla="*/ 546 w 1747"/>
                <a:gd name="T95" fmla="*/ 162 h 322"/>
                <a:gd name="T96" fmla="*/ 552 w 1747"/>
                <a:gd name="T97" fmla="*/ 224 h 322"/>
                <a:gd name="T98" fmla="*/ 566 w 1747"/>
                <a:gd name="T99" fmla="*/ 262 h 322"/>
                <a:gd name="T100" fmla="*/ 586 w 1747"/>
                <a:gd name="T101" fmla="*/ 282 h 322"/>
                <a:gd name="T102" fmla="*/ 616 w 1747"/>
                <a:gd name="T103" fmla="*/ 288 h 322"/>
                <a:gd name="T104" fmla="*/ 670 w 1747"/>
                <a:gd name="T105" fmla="*/ 312 h 322"/>
                <a:gd name="T106" fmla="*/ 640 w 1747"/>
                <a:gd name="T107" fmla="*/ 320 h 322"/>
                <a:gd name="T108" fmla="*/ 598 w 1747"/>
                <a:gd name="T109" fmla="*/ 322 h 322"/>
                <a:gd name="T110" fmla="*/ 388 w 1747"/>
                <a:gd name="T111" fmla="*/ 318 h 322"/>
                <a:gd name="T112" fmla="*/ 308 w 1747"/>
                <a:gd name="T113" fmla="*/ 318 h 322"/>
                <a:gd name="T114" fmla="*/ 308 w 1747"/>
                <a:gd name="T115" fmla="*/ 6 h 322"/>
                <a:gd name="T116" fmla="*/ 388 w 1747"/>
                <a:gd name="T117" fmla="*/ 6 h 322"/>
                <a:gd name="T118" fmla="*/ 0 w 1747"/>
                <a:gd name="T119" fmla="*/ 318 h 322"/>
                <a:gd name="T120" fmla="*/ 52 w 1747"/>
                <a:gd name="T121" fmla="*/ 210 h 322"/>
                <a:gd name="T122" fmla="*/ 192 w 1747"/>
                <a:gd name="T123" fmla="*/ 6 h 322"/>
                <a:gd name="T124" fmla="*/ 140 w 1747"/>
                <a:gd name="T125" fmla="*/ 10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7" h="322">
                  <a:moveTo>
                    <a:pt x="1555" y="6"/>
                  </a:moveTo>
                  <a:lnTo>
                    <a:pt x="1747" y="6"/>
                  </a:lnTo>
                  <a:lnTo>
                    <a:pt x="1747" y="40"/>
                  </a:lnTo>
                  <a:lnTo>
                    <a:pt x="1679" y="40"/>
                  </a:lnTo>
                  <a:lnTo>
                    <a:pt x="1679" y="318"/>
                  </a:lnTo>
                  <a:lnTo>
                    <a:pt x="1625" y="318"/>
                  </a:lnTo>
                  <a:lnTo>
                    <a:pt x="1625" y="40"/>
                  </a:lnTo>
                  <a:lnTo>
                    <a:pt x="1555" y="40"/>
                  </a:lnTo>
                  <a:lnTo>
                    <a:pt x="1555" y="6"/>
                  </a:lnTo>
                  <a:close/>
                  <a:moveTo>
                    <a:pt x="1415" y="322"/>
                  </a:moveTo>
                  <a:lnTo>
                    <a:pt x="1415" y="322"/>
                  </a:lnTo>
                  <a:lnTo>
                    <a:pt x="1401" y="322"/>
                  </a:lnTo>
                  <a:lnTo>
                    <a:pt x="1389" y="320"/>
                  </a:lnTo>
                  <a:lnTo>
                    <a:pt x="1389" y="320"/>
                  </a:lnTo>
                  <a:lnTo>
                    <a:pt x="1367" y="312"/>
                  </a:lnTo>
                  <a:lnTo>
                    <a:pt x="1367" y="288"/>
                  </a:lnTo>
                  <a:lnTo>
                    <a:pt x="1397" y="288"/>
                  </a:lnTo>
                  <a:lnTo>
                    <a:pt x="1397" y="288"/>
                  </a:lnTo>
                  <a:lnTo>
                    <a:pt x="1405" y="288"/>
                  </a:lnTo>
                  <a:lnTo>
                    <a:pt x="1413" y="286"/>
                  </a:lnTo>
                  <a:lnTo>
                    <a:pt x="1413" y="286"/>
                  </a:lnTo>
                  <a:lnTo>
                    <a:pt x="1419" y="282"/>
                  </a:lnTo>
                  <a:lnTo>
                    <a:pt x="1425" y="276"/>
                  </a:lnTo>
                  <a:lnTo>
                    <a:pt x="1425" y="276"/>
                  </a:lnTo>
                  <a:lnTo>
                    <a:pt x="1431" y="268"/>
                  </a:lnTo>
                  <a:lnTo>
                    <a:pt x="1435" y="258"/>
                  </a:lnTo>
                  <a:lnTo>
                    <a:pt x="1435" y="258"/>
                  </a:lnTo>
                  <a:lnTo>
                    <a:pt x="1439" y="244"/>
                  </a:lnTo>
                  <a:lnTo>
                    <a:pt x="1445" y="228"/>
                  </a:lnTo>
                  <a:lnTo>
                    <a:pt x="1445" y="228"/>
                  </a:lnTo>
                  <a:lnTo>
                    <a:pt x="1431" y="228"/>
                  </a:lnTo>
                  <a:lnTo>
                    <a:pt x="1419" y="224"/>
                  </a:lnTo>
                  <a:lnTo>
                    <a:pt x="1409" y="220"/>
                  </a:lnTo>
                  <a:lnTo>
                    <a:pt x="1401" y="214"/>
                  </a:lnTo>
                  <a:lnTo>
                    <a:pt x="1401" y="214"/>
                  </a:lnTo>
                  <a:lnTo>
                    <a:pt x="1393" y="206"/>
                  </a:lnTo>
                  <a:lnTo>
                    <a:pt x="1387" y="196"/>
                  </a:lnTo>
                  <a:lnTo>
                    <a:pt x="1381" y="186"/>
                  </a:lnTo>
                  <a:lnTo>
                    <a:pt x="1377" y="174"/>
                  </a:lnTo>
                  <a:lnTo>
                    <a:pt x="1331" y="6"/>
                  </a:lnTo>
                  <a:lnTo>
                    <a:pt x="1385" y="6"/>
                  </a:lnTo>
                  <a:lnTo>
                    <a:pt x="1429" y="170"/>
                  </a:lnTo>
                  <a:lnTo>
                    <a:pt x="1429" y="170"/>
                  </a:lnTo>
                  <a:lnTo>
                    <a:pt x="1433" y="180"/>
                  </a:lnTo>
                  <a:lnTo>
                    <a:pt x="1439" y="186"/>
                  </a:lnTo>
                  <a:lnTo>
                    <a:pt x="1439" y="186"/>
                  </a:lnTo>
                  <a:lnTo>
                    <a:pt x="1445" y="192"/>
                  </a:lnTo>
                  <a:lnTo>
                    <a:pt x="1451" y="192"/>
                  </a:lnTo>
                  <a:lnTo>
                    <a:pt x="1489" y="6"/>
                  </a:lnTo>
                  <a:lnTo>
                    <a:pt x="1543" y="6"/>
                  </a:lnTo>
                  <a:lnTo>
                    <a:pt x="1493" y="246"/>
                  </a:lnTo>
                  <a:lnTo>
                    <a:pt x="1493" y="246"/>
                  </a:lnTo>
                  <a:lnTo>
                    <a:pt x="1489" y="264"/>
                  </a:lnTo>
                  <a:lnTo>
                    <a:pt x="1483" y="280"/>
                  </a:lnTo>
                  <a:lnTo>
                    <a:pt x="1475" y="292"/>
                  </a:lnTo>
                  <a:lnTo>
                    <a:pt x="1467" y="302"/>
                  </a:lnTo>
                  <a:lnTo>
                    <a:pt x="1455" y="312"/>
                  </a:lnTo>
                  <a:lnTo>
                    <a:pt x="1443" y="318"/>
                  </a:lnTo>
                  <a:lnTo>
                    <a:pt x="1431" y="320"/>
                  </a:lnTo>
                  <a:lnTo>
                    <a:pt x="1415" y="322"/>
                  </a:lnTo>
                  <a:lnTo>
                    <a:pt x="1415" y="322"/>
                  </a:lnTo>
                  <a:close/>
                  <a:moveTo>
                    <a:pt x="1135" y="6"/>
                  </a:moveTo>
                  <a:lnTo>
                    <a:pt x="1327" y="6"/>
                  </a:lnTo>
                  <a:lnTo>
                    <a:pt x="1327" y="40"/>
                  </a:lnTo>
                  <a:lnTo>
                    <a:pt x="1257" y="40"/>
                  </a:lnTo>
                  <a:lnTo>
                    <a:pt x="1257" y="318"/>
                  </a:lnTo>
                  <a:lnTo>
                    <a:pt x="1203" y="318"/>
                  </a:lnTo>
                  <a:lnTo>
                    <a:pt x="1203" y="40"/>
                  </a:lnTo>
                  <a:lnTo>
                    <a:pt x="1135" y="40"/>
                  </a:lnTo>
                  <a:lnTo>
                    <a:pt x="1135" y="6"/>
                  </a:lnTo>
                  <a:close/>
                  <a:moveTo>
                    <a:pt x="961" y="318"/>
                  </a:moveTo>
                  <a:lnTo>
                    <a:pt x="907" y="318"/>
                  </a:lnTo>
                  <a:lnTo>
                    <a:pt x="907" y="6"/>
                  </a:lnTo>
                  <a:lnTo>
                    <a:pt x="959" y="6"/>
                  </a:lnTo>
                  <a:lnTo>
                    <a:pt x="959" y="210"/>
                  </a:lnTo>
                  <a:lnTo>
                    <a:pt x="961" y="210"/>
                  </a:lnTo>
                  <a:lnTo>
                    <a:pt x="1043" y="6"/>
                  </a:lnTo>
                  <a:lnTo>
                    <a:pt x="1099" y="6"/>
                  </a:lnTo>
                  <a:lnTo>
                    <a:pt x="1099" y="318"/>
                  </a:lnTo>
                  <a:lnTo>
                    <a:pt x="1047" y="318"/>
                  </a:lnTo>
                  <a:lnTo>
                    <a:pt x="1047" y="108"/>
                  </a:lnTo>
                  <a:lnTo>
                    <a:pt x="1045" y="108"/>
                  </a:lnTo>
                  <a:lnTo>
                    <a:pt x="961" y="318"/>
                  </a:lnTo>
                  <a:close/>
                  <a:moveTo>
                    <a:pt x="679" y="6"/>
                  </a:moveTo>
                  <a:lnTo>
                    <a:pt x="871" y="6"/>
                  </a:lnTo>
                  <a:lnTo>
                    <a:pt x="871" y="40"/>
                  </a:lnTo>
                  <a:lnTo>
                    <a:pt x="801" y="40"/>
                  </a:lnTo>
                  <a:lnTo>
                    <a:pt x="801" y="318"/>
                  </a:lnTo>
                  <a:lnTo>
                    <a:pt x="749" y="318"/>
                  </a:lnTo>
                  <a:lnTo>
                    <a:pt x="749" y="40"/>
                  </a:lnTo>
                  <a:lnTo>
                    <a:pt x="679" y="40"/>
                  </a:lnTo>
                  <a:lnTo>
                    <a:pt x="679" y="6"/>
                  </a:lnTo>
                  <a:close/>
                  <a:moveTo>
                    <a:pt x="598" y="322"/>
                  </a:moveTo>
                  <a:lnTo>
                    <a:pt x="598" y="322"/>
                  </a:lnTo>
                  <a:lnTo>
                    <a:pt x="574" y="320"/>
                  </a:lnTo>
                  <a:lnTo>
                    <a:pt x="552" y="314"/>
                  </a:lnTo>
                  <a:lnTo>
                    <a:pt x="552" y="314"/>
                  </a:lnTo>
                  <a:lnTo>
                    <a:pt x="542" y="310"/>
                  </a:lnTo>
                  <a:lnTo>
                    <a:pt x="534" y="304"/>
                  </a:lnTo>
                  <a:lnTo>
                    <a:pt x="526" y="296"/>
                  </a:lnTo>
                  <a:lnTo>
                    <a:pt x="520" y="288"/>
                  </a:lnTo>
                  <a:lnTo>
                    <a:pt x="520" y="288"/>
                  </a:lnTo>
                  <a:lnTo>
                    <a:pt x="514" y="278"/>
                  </a:lnTo>
                  <a:lnTo>
                    <a:pt x="508" y="266"/>
                  </a:lnTo>
                  <a:lnTo>
                    <a:pt x="504" y="254"/>
                  </a:lnTo>
                  <a:lnTo>
                    <a:pt x="500" y="240"/>
                  </a:lnTo>
                  <a:lnTo>
                    <a:pt x="500" y="240"/>
                  </a:lnTo>
                  <a:lnTo>
                    <a:pt x="494" y="204"/>
                  </a:lnTo>
                  <a:lnTo>
                    <a:pt x="492" y="162"/>
                  </a:lnTo>
                  <a:lnTo>
                    <a:pt x="492" y="162"/>
                  </a:lnTo>
                  <a:lnTo>
                    <a:pt x="494" y="118"/>
                  </a:lnTo>
                  <a:lnTo>
                    <a:pt x="500" y="84"/>
                  </a:lnTo>
                  <a:lnTo>
                    <a:pt x="500" y="84"/>
                  </a:lnTo>
                  <a:lnTo>
                    <a:pt x="508" y="56"/>
                  </a:lnTo>
                  <a:lnTo>
                    <a:pt x="514" y="44"/>
                  </a:lnTo>
                  <a:lnTo>
                    <a:pt x="520" y="34"/>
                  </a:lnTo>
                  <a:lnTo>
                    <a:pt x="520" y="34"/>
                  </a:lnTo>
                  <a:lnTo>
                    <a:pt x="526" y="26"/>
                  </a:lnTo>
                  <a:lnTo>
                    <a:pt x="534" y="18"/>
                  </a:lnTo>
                  <a:lnTo>
                    <a:pt x="542" y="12"/>
                  </a:lnTo>
                  <a:lnTo>
                    <a:pt x="550" y="8"/>
                  </a:lnTo>
                  <a:lnTo>
                    <a:pt x="550" y="8"/>
                  </a:lnTo>
                  <a:lnTo>
                    <a:pt x="570" y="2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616" y="2"/>
                  </a:lnTo>
                  <a:lnTo>
                    <a:pt x="636" y="4"/>
                  </a:lnTo>
                  <a:lnTo>
                    <a:pt x="636" y="4"/>
                  </a:lnTo>
                  <a:lnTo>
                    <a:pt x="652" y="6"/>
                  </a:lnTo>
                  <a:lnTo>
                    <a:pt x="664" y="10"/>
                  </a:lnTo>
                  <a:lnTo>
                    <a:pt x="664" y="34"/>
                  </a:lnTo>
                  <a:lnTo>
                    <a:pt x="612" y="34"/>
                  </a:lnTo>
                  <a:lnTo>
                    <a:pt x="612" y="34"/>
                  </a:lnTo>
                  <a:lnTo>
                    <a:pt x="598" y="36"/>
                  </a:lnTo>
                  <a:lnTo>
                    <a:pt x="586" y="40"/>
                  </a:lnTo>
                  <a:lnTo>
                    <a:pt x="586" y="40"/>
                  </a:lnTo>
                  <a:lnTo>
                    <a:pt x="574" y="48"/>
                  </a:lnTo>
                  <a:lnTo>
                    <a:pt x="564" y="60"/>
                  </a:lnTo>
                  <a:lnTo>
                    <a:pt x="564" y="60"/>
                  </a:lnTo>
                  <a:lnTo>
                    <a:pt x="556" y="78"/>
                  </a:lnTo>
                  <a:lnTo>
                    <a:pt x="552" y="100"/>
                  </a:lnTo>
                  <a:lnTo>
                    <a:pt x="552" y="100"/>
                  </a:lnTo>
                  <a:lnTo>
                    <a:pt x="548" y="128"/>
                  </a:lnTo>
                  <a:lnTo>
                    <a:pt x="546" y="162"/>
                  </a:lnTo>
                  <a:lnTo>
                    <a:pt x="546" y="162"/>
                  </a:lnTo>
                  <a:lnTo>
                    <a:pt x="548" y="196"/>
                  </a:lnTo>
                  <a:lnTo>
                    <a:pt x="552" y="224"/>
                  </a:lnTo>
                  <a:lnTo>
                    <a:pt x="552" y="224"/>
                  </a:lnTo>
                  <a:lnTo>
                    <a:pt x="558" y="246"/>
                  </a:lnTo>
                  <a:lnTo>
                    <a:pt x="566" y="262"/>
                  </a:lnTo>
                  <a:lnTo>
                    <a:pt x="566" y="262"/>
                  </a:lnTo>
                  <a:lnTo>
                    <a:pt x="576" y="274"/>
                  </a:lnTo>
                  <a:lnTo>
                    <a:pt x="586" y="282"/>
                  </a:lnTo>
                  <a:lnTo>
                    <a:pt x="586" y="282"/>
                  </a:lnTo>
                  <a:lnTo>
                    <a:pt x="600" y="288"/>
                  </a:lnTo>
                  <a:lnTo>
                    <a:pt x="616" y="288"/>
                  </a:lnTo>
                  <a:lnTo>
                    <a:pt x="670" y="288"/>
                  </a:lnTo>
                  <a:lnTo>
                    <a:pt x="670" y="312"/>
                  </a:lnTo>
                  <a:lnTo>
                    <a:pt x="670" y="312"/>
                  </a:lnTo>
                  <a:lnTo>
                    <a:pt x="656" y="316"/>
                  </a:lnTo>
                  <a:lnTo>
                    <a:pt x="640" y="320"/>
                  </a:lnTo>
                  <a:lnTo>
                    <a:pt x="640" y="320"/>
                  </a:lnTo>
                  <a:lnTo>
                    <a:pt x="620" y="322"/>
                  </a:lnTo>
                  <a:lnTo>
                    <a:pt x="598" y="322"/>
                  </a:lnTo>
                  <a:lnTo>
                    <a:pt x="598" y="322"/>
                  </a:lnTo>
                  <a:close/>
                  <a:moveTo>
                    <a:pt x="442" y="6"/>
                  </a:moveTo>
                  <a:lnTo>
                    <a:pt x="442" y="318"/>
                  </a:lnTo>
                  <a:lnTo>
                    <a:pt x="388" y="318"/>
                  </a:lnTo>
                  <a:lnTo>
                    <a:pt x="388" y="178"/>
                  </a:lnTo>
                  <a:lnTo>
                    <a:pt x="308" y="178"/>
                  </a:lnTo>
                  <a:lnTo>
                    <a:pt x="308" y="318"/>
                  </a:lnTo>
                  <a:lnTo>
                    <a:pt x="254" y="318"/>
                  </a:lnTo>
                  <a:lnTo>
                    <a:pt x="254" y="6"/>
                  </a:lnTo>
                  <a:lnTo>
                    <a:pt x="308" y="6"/>
                  </a:lnTo>
                  <a:lnTo>
                    <a:pt x="308" y="142"/>
                  </a:lnTo>
                  <a:lnTo>
                    <a:pt x="388" y="142"/>
                  </a:lnTo>
                  <a:lnTo>
                    <a:pt x="388" y="6"/>
                  </a:lnTo>
                  <a:lnTo>
                    <a:pt x="442" y="6"/>
                  </a:lnTo>
                  <a:close/>
                  <a:moveTo>
                    <a:pt x="54" y="318"/>
                  </a:moveTo>
                  <a:lnTo>
                    <a:pt x="0" y="318"/>
                  </a:lnTo>
                  <a:lnTo>
                    <a:pt x="0" y="6"/>
                  </a:lnTo>
                  <a:lnTo>
                    <a:pt x="52" y="6"/>
                  </a:lnTo>
                  <a:lnTo>
                    <a:pt x="52" y="210"/>
                  </a:lnTo>
                  <a:lnTo>
                    <a:pt x="54" y="210"/>
                  </a:lnTo>
                  <a:lnTo>
                    <a:pt x="136" y="6"/>
                  </a:lnTo>
                  <a:lnTo>
                    <a:pt x="192" y="6"/>
                  </a:lnTo>
                  <a:lnTo>
                    <a:pt x="192" y="318"/>
                  </a:lnTo>
                  <a:lnTo>
                    <a:pt x="140" y="318"/>
                  </a:lnTo>
                  <a:lnTo>
                    <a:pt x="140" y="108"/>
                  </a:lnTo>
                  <a:lnTo>
                    <a:pt x="138" y="108"/>
                  </a:lnTo>
                  <a:lnTo>
                    <a:pt x="54" y="318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6683376" y="5040313"/>
              <a:ext cx="1903413" cy="225425"/>
            </a:xfrm>
            <a:custGeom>
              <a:avLst/>
              <a:gdLst>
                <a:gd name="T0" fmla="*/ 1115 w 1199"/>
                <a:gd name="T1" fmla="*/ 68 h 142"/>
                <a:gd name="T2" fmla="*/ 1109 w 1199"/>
                <a:gd name="T3" fmla="*/ 20 h 142"/>
                <a:gd name="T4" fmla="*/ 1155 w 1199"/>
                <a:gd name="T5" fmla="*/ 0 h 142"/>
                <a:gd name="T6" fmla="*/ 1165 w 1199"/>
                <a:gd name="T7" fmla="*/ 86 h 142"/>
                <a:gd name="T8" fmla="*/ 1135 w 1199"/>
                <a:gd name="T9" fmla="*/ 128 h 142"/>
                <a:gd name="T10" fmla="*/ 1099 w 1199"/>
                <a:gd name="T11" fmla="*/ 138 h 142"/>
                <a:gd name="T12" fmla="*/ 1121 w 1199"/>
                <a:gd name="T13" fmla="*/ 100 h 142"/>
                <a:gd name="T14" fmla="*/ 1155 w 1199"/>
                <a:gd name="T15" fmla="*/ 16 h 142"/>
                <a:gd name="T16" fmla="*/ 1129 w 1199"/>
                <a:gd name="T17" fmla="*/ 42 h 142"/>
                <a:gd name="T18" fmla="*/ 1175 w 1199"/>
                <a:gd name="T19" fmla="*/ 16 h 142"/>
                <a:gd name="T20" fmla="*/ 1007 w 1199"/>
                <a:gd name="T21" fmla="*/ 96 h 142"/>
                <a:gd name="T22" fmla="*/ 853 w 1199"/>
                <a:gd name="T23" fmla="*/ 138 h 142"/>
                <a:gd name="T24" fmla="*/ 921 w 1199"/>
                <a:gd name="T25" fmla="*/ 138 h 142"/>
                <a:gd name="T26" fmla="*/ 791 w 1199"/>
                <a:gd name="T27" fmla="*/ 24 h 142"/>
                <a:gd name="T28" fmla="*/ 769 w 1199"/>
                <a:gd name="T29" fmla="*/ 16 h 142"/>
                <a:gd name="T30" fmla="*/ 751 w 1199"/>
                <a:gd name="T31" fmla="*/ 50 h 142"/>
                <a:gd name="T32" fmla="*/ 753 w 1199"/>
                <a:gd name="T33" fmla="*/ 102 h 142"/>
                <a:gd name="T34" fmla="*/ 789 w 1199"/>
                <a:gd name="T35" fmla="*/ 126 h 142"/>
                <a:gd name="T36" fmla="*/ 769 w 1199"/>
                <a:gd name="T37" fmla="*/ 140 h 142"/>
                <a:gd name="T38" fmla="*/ 729 w 1199"/>
                <a:gd name="T39" fmla="*/ 104 h 142"/>
                <a:gd name="T40" fmla="*/ 739 w 1199"/>
                <a:gd name="T41" fmla="*/ 14 h 142"/>
                <a:gd name="T42" fmla="*/ 785 w 1199"/>
                <a:gd name="T43" fmla="*/ 0 h 142"/>
                <a:gd name="T44" fmla="*/ 819 w 1199"/>
                <a:gd name="T45" fmla="*/ 36 h 142"/>
                <a:gd name="T46" fmla="*/ 611 w 1199"/>
                <a:gd name="T47" fmla="*/ 122 h 142"/>
                <a:gd name="T48" fmla="*/ 549 w 1199"/>
                <a:gd name="T49" fmla="*/ 138 h 142"/>
                <a:gd name="T50" fmla="*/ 463 w 1199"/>
                <a:gd name="T51" fmla="*/ 68 h 142"/>
                <a:gd name="T52" fmla="*/ 467 w 1199"/>
                <a:gd name="T53" fmla="*/ 120 h 142"/>
                <a:gd name="T54" fmla="*/ 421 w 1199"/>
                <a:gd name="T55" fmla="*/ 142 h 142"/>
                <a:gd name="T56" fmla="*/ 416 w 1199"/>
                <a:gd name="T57" fmla="*/ 54 h 142"/>
                <a:gd name="T58" fmla="*/ 439 w 1199"/>
                <a:gd name="T59" fmla="*/ 120 h 142"/>
                <a:gd name="T60" fmla="*/ 439 w 1199"/>
                <a:gd name="T61" fmla="*/ 76 h 142"/>
                <a:gd name="T62" fmla="*/ 489 w 1199"/>
                <a:gd name="T63" fmla="*/ 138 h 142"/>
                <a:gd name="T64" fmla="*/ 296 w 1199"/>
                <a:gd name="T65" fmla="*/ 0 h 142"/>
                <a:gd name="T66" fmla="*/ 340 w 1199"/>
                <a:gd name="T67" fmla="*/ 20 h 142"/>
                <a:gd name="T68" fmla="*/ 332 w 1199"/>
                <a:gd name="T69" fmla="*/ 62 h 142"/>
                <a:gd name="T70" fmla="*/ 342 w 1199"/>
                <a:gd name="T71" fmla="*/ 78 h 142"/>
                <a:gd name="T72" fmla="*/ 346 w 1199"/>
                <a:gd name="T73" fmla="*/ 120 h 142"/>
                <a:gd name="T74" fmla="*/ 298 w 1199"/>
                <a:gd name="T75" fmla="*/ 142 h 142"/>
                <a:gd name="T76" fmla="*/ 296 w 1199"/>
                <a:gd name="T77" fmla="*/ 60 h 142"/>
                <a:gd name="T78" fmla="*/ 312 w 1199"/>
                <a:gd name="T79" fmla="*/ 20 h 142"/>
                <a:gd name="T80" fmla="*/ 318 w 1199"/>
                <a:gd name="T81" fmla="*/ 120 h 142"/>
                <a:gd name="T82" fmla="*/ 318 w 1199"/>
                <a:gd name="T83" fmla="*/ 82 h 142"/>
                <a:gd name="T84" fmla="*/ 224 w 1199"/>
                <a:gd name="T85" fmla="*/ 70 h 142"/>
                <a:gd name="T86" fmla="*/ 196 w 1199"/>
                <a:gd name="T87" fmla="*/ 138 h 142"/>
                <a:gd name="T88" fmla="*/ 144 w 1199"/>
                <a:gd name="T89" fmla="*/ 134 h 142"/>
                <a:gd name="T90" fmla="*/ 124 w 1199"/>
                <a:gd name="T91" fmla="*/ 70 h 142"/>
                <a:gd name="T92" fmla="*/ 152 w 1199"/>
                <a:gd name="T93" fmla="*/ 4 h 142"/>
                <a:gd name="T94" fmla="*/ 204 w 1199"/>
                <a:gd name="T95" fmla="*/ 8 h 142"/>
                <a:gd name="T96" fmla="*/ 224 w 1199"/>
                <a:gd name="T97" fmla="*/ 70 h 142"/>
                <a:gd name="T98" fmla="*/ 192 w 1199"/>
                <a:gd name="T99" fmla="*/ 26 h 142"/>
                <a:gd name="T100" fmla="*/ 164 w 1199"/>
                <a:gd name="T101" fmla="*/ 18 h 142"/>
                <a:gd name="T102" fmla="*/ 150 w 1199"/>
                <a:gd name="T103" fmla="*/ 56 h 142"/>
                <a:gd name="T104" fmla="*/ 156 w 1199"/>
                <a:gd name="T105" fmla="*/ 116 h 142"/>
                <a:gd name="T106" fmla="*/ 184 w 1199"/>
                <a:gd name="T107" fmla="*/ 124 h 142"/>
                <a:gd name="T108" fmla="*/ 200 w 1199"/>
                <a:gd name="T109" fmla="*/ 86 h 142"/>
                <a:gd name="T110" fmla="*/ 70 w 1199"/>
                <a:gd name="T1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9" h="142">
                  <a:moveTo>
                    <a:pt x="1137" y="80"/>
                  </a:moveTo>
                  <a:lnTo>
                    <a:pt x="1137" y="80"/>
                  </a:lnTo>
                  <a:lnTo>
                    <a:pt x="1131" y="78"/>
                  </a:lnTo>
                  <a:lnTo>
                    <a:pt x="1125" y="76"/>
                  </a:lnTo>
                  <a:lnTo>
                    <a:pt x="1125" y="76"/>
                  </a:lnTo>
                  <a:lnTo>
                    <a:pt x="1119" y="74"/>
                  </a:lnTo>
                  <a:lnTo>
                    <a:pt x="1115" y="68"/>
                  </a:lnTo>
                  <a:lnTo>
                    <a:pt x="1115" y="68"/>
                  </a:lnTo>
                  <a:lnTo>
                    <a:pt x="1111" y="64"/>
                  </a:lnTo>
                  <a:lnTo>
                    <a:pt x="1107" y="58"/>
                  </a:lnTo>
                  <a:lnTo>
                    <a:pt x="1107" y="58"/>
                  </a:lnTo>
                  <a:lnTo>
                    <a:pt x="1105" y="50"/>
                  </a:lnTo>
                  <a:lnTo>
                    <a:pt x="1105" y="42"/>
                  </a:lnTo>
                  <a:lnTo>
                    <a:pt x="1105" y="42"/>
                  </a:lnTo>
                  <a:lnTo>
                    <a:pt x="1105" y="30"/>
                  </a:lnTo>
                  <a:lnTo>
                    <a:pt x="1109" y="20"/>
                  </a:lnTo>
                  <a:lnTo>
                    <a:pt x="1109" y="20"/>
                  </a:lnTo>
                  <a:lnTo>
                    <a:pt x="1113" y="14"/>
                  </a:lnTo>
                  <a:lnTo>
                    <a:pt x="1119" y="8"/>
                  </a:lnTo>
                  <a:lnTo>
                    <a:pt x="1119" y="8"/>
                  </a:lnTo>
                  <a:lnTo>
                    <a:pt x="1125" y="4"/>
                  </a:lnTo>
                  <a:lnTo>
                    <a:pt x="1135" y="2"/>
                  </a:lnTo>
                  <a:lnTo>
                    <a:pt x="1135" y="2"/>
                  </a:lnTo>
                  <a:lnTo>
                    <a:pt x="1155" y="0"/>
                  </a:lnTo>
                  <a:lnTo>
                    <a:pt x="1155" y="0"/>
                  </a:lnTo>
                  <a:lnTo>
                    <a:pt x="1179" y="0"/>
                  </a:lnTo>
                  <a:lnTo>
                    <a:pt x="1179" y="0"/>
                  </a:lnTo>
                  <a:lnTo>
                    <a:pt x="1199" y="6"/>
                  </a:lnTo>
                  <a:lnTo>
                    <a:pt x="1199" y="138"/>
                  </a:lnTo>
                  <a:lnTo>
                    <a:pt x="1175" y="138"/>
                  </a:lnTo>
                  <a:lnTo>
                    <a:pt x="1175" y="86"/>
                  </a:lnTo>
                  <a:lnTo>
                    <a:pt x="1165" y="86"/>
                  </a:lnTo>
                  <a:lnTo>
                    <a:pt x="1165" y="86"/>
                  </a:lnTo>
                  <a:lnTo>
                    <a:pt x="1159" y="86"/>
                  </a:lnTo>
                  <a:lnTo>
                    <a:pt x="1155" y="90"/>
                  </a:lnTo>
                  <a:lnTo>
                    <a:pt x="1151" y="94"/>
                  </a:lnTo>
                  <a:lnTo>
                    <a:pt x="1147" y="100"/>
                  </a:lnTo>
                  <a:lnTo>
                    <a:pt x="1141" y="118"/>
                  </a:lnTo>
                  <a:lnTo>
                    <a:pt x="1141" y="118"/>
                  </a:lnTo>
                  <a:lnTo>
                    <a:pt x="1135" y="128"/>
                  </a:lnTo>
                  <a:lnTo>
                    <a:pt x="1131" y="136"/>
                  </a:lnTo>
                  <a:lnTo>
                    <a:pt x="1131" y="136"/>
                  </a:lnTo>
                  <a:lnTo>
                    <a:pt x="1123" y="140"/>
                  </a:lnTo>
                  <a:lnTo>
                    <a:pt x="1113" y="142"/>
                  </a:lnTo>
                  <a:lnTo>
                    <a:pt x="1113" y="142"/>
                  </a:lnTo>
                  <a:lnTo>
                    <a:pt x="1103" y="140"/>
                  </a:lnTo>
                  <a:lnTo>
                    <a:pt x="1103" y="140"/>
                  </a:lnTo>
                  <a:lnTo>
                    <a:pt x="1099" y="138"/>
                  </a:lnTo>
                  <a:lnTo>
                    <a:pt x="1099" y="128"/>
                  </a:lnTo>
                  <a:lnTo>
                    <a:pt x="1099" y="128"/>
                  </a:lnTo>
                  <a:lnTo>
                    <a:pt x="1105" y="128"/>
                  </a:lnTo>
                  <a:lnTo>
                    <a:pt x="1109" y="126"/>
                  </a:lnTo>
                  <a:lnTo>
                    <a:pt x="1109" y="126"/>
                  </a:lnTo>
                  <a:lnTo>
                    <a:pt x="1113" y="122"/>
                  </a:lnTo>
                  <a:lnTo>
                    <a:pt x="1115" y="118"/>
                  </a:lnTo>
                  <a:lnTo>
                    <a:pt x="1121" y="100"/>
                  </a:lnTo>
                  <a:lnTo>
                    <a:pt x="1121" y="100"/>
                  </a:lnTo>
                  <a:lnTo>
                    <a:pt x="1125" y="92"/>
                  </a:lnTo>
                  <a:lnTo>
                    <a:pt x="1129" y="86"/>
                  </a:lnTo>
                  <a:lnTo>
                    <a:pt x="1129" y="86"/>
                  </a:lnTo>
                  <a:lnTo>
                    <a:pt x="1133" y="82"/>
                  </a:lnTo>
                  <a:lnTo>
                    <a:pt x="1137" y="80"/>
                  </a:lnTo>
                  <a:lnTo>
                    <a:pt x="1137" y="80"/>
                  </a:lnTo>
                  <a:close/>
                  <a:moveTo>
                    <a:pt x="1155" y="16"/>
                  </a:moveTo>
                  <a:lnTo>
                    <a:pt x="1155" y="16"/>
                  </a:lnTo>
                  <a:lnTo>
                    <a:pt x="1145" y="18"/>
                  </a:lnTo>
                  <a:lnTo>
                    <a:pt x="1137" y="22"/>
                  </a:lnTo>
                  <a:lnTo>
                    <a:pt x="1137" y="22"/>
                  </a:lnTo>
                  <a:lnTo>
                    <a:pt x="1133" y="24"/>
                  </a:lnTo>
                  <a:lnTo>
                    <a:pt x="1131" y="30"/>
                  </a:lnTo>
                  <a:lnTo>
                    <a:pt x="1129" y="42"/>
                  </a:lnTo>
                  <a:lnTo>
                    <a:pt x="1129" y="42"/>
                  </a:lnTo>
                  <a:lnTo>
                    <a:pt x="1131" y="54"/>
                  </a:lnTo>
                  <a:lnTo>
                    <a:pt x="1133" y="60"/>
                  </a:lnTo>
                  <a:lnTo>
                    <a:pt x="1137" y="62"/>
                  </a:lnTo>
                  <a:lnTo>
                    <a:pt x="1137" y="62"/>
                  </a:lnTo>
                  <a:lnTo>
                    <a:pt x="1145" y="66"/>
                  </a:lnTo>
                  <a:lnTo>
                    <a:pt x="1155" y="68"/>
                  </a:lnTo>
                  <a:lnTo>
                    <a:pt x="1175" y="68"/>
                  </a:lnTo>
                  <a:lnTo>
                    <a:pt x="1175" y="16"/>
                  </a:lnTo>
                  <a:lnTo>
                    <a:pt x="1155" y="16"/>
                  </a:lnTo>
                  <a:close/>
                  <a:moveTo>
                    <a:pt x="1053" y="44"/>
                  </a:moveTo>
                  <a:lnTo>
                    <a:pt x="1051" y="44"/>
                  </a:lnTo>
                  <a:lnTo>
                    <a:pt x="1009" y="138"/>
                  </a:lnTo>
                  <a:lnTo>
                    <a:pt x="983" y="138"/>
                  </a:lnTo>
                  <a:lnTo>
                    <a:pt x="983" y="2"/>
                  </a:lnTo>
                  <a:lnTo>
                    <a:pt x="1007" y="2"/>
                  </a:lnTo>
                  <a:lnTo>
                    <a:pt x="1007" y="96"/>
                  </a:lnTo>
                  <a:lnTo>
                    <a:pt x="1009" y="96"/>
                  </a:lnTo>
                  <a:lnTo>
                    <a:pt x="1049" y="2"/>
                  </a:lnTo>
                  <a:lnTo>
                    <a:pt x="1077" y="2"/>
                  </a:lnTo>
                  <a:lnTo>
                    <a:pt x="1077" y="138"/>
                  </a:lnTo>
                  <a:lnTo>
                    <a:pt x="1053" y="138"/>
                  </a:lnTo>
                  <a:lnTo>
                    <a:pt x="1053" y="44"/>
                  </a:lnTo>
                  <a:close/>
                  <a:moveTo>
                    <a:pt x="877" y="138"/>
                  </a:moveTo>
                  <a:lnTo>
                    <a:pt x="853" y="138"/>
                  </a:lnTo>
                  <a:lnTo>
                    <a:pt x="853" y="2"/>
                  </a:lnTo>
                  <a:lnTo>
                    <a:pt x="877" y="2"/>
                  </a:lnTo>
                  <a:lnTo>
                    <a:pt x="877" y="62"/>
                  </a:lnTo>
                  <a:lnTo>
                    <a:pt x="921" y="62"/>
                  </a:lnTo>
                  <a:lnTo>
                    <a:pt x="921" y="2"/>
                  </a:lnTo>
                  <a:lnTo>
                    <a:pt x="947" y="2"/>
                  </a:lnTo>
                  <a:lnTo>
                    <a:pt x="947" y="138"/>
                  </a:lnTo>
                  <a:lnTo>
                    <a:pt x="921" y="138"/>
                  </a:lnTo>
                  <a:lnTo>
                    <a:pt x="921" y="78"/>
                  </a:lnTo>
                  <a:lnTo>
                    <a:pt x="877" y="78"/>
                  </a:lnTo>
                  <a:lnTo>
                    <a:pt x="877" y="138"/>
                  </a:lnTo>
                  <a:close/>
                  <a:moveTo>
                    <a:pt x="797" y="62"/>
                  </a:moveTo>
                  <a:lnTo>
                    <a:pt x="797" y="62"/>
                  </a:lnTo>
                  <a:lnTo>
                    <a:pt x="795" y="40"/>
                  </a:lnTo>
                  <a:lnTo>
                    <a:pt x="795" y="40"/>
                  </a:lnTo>
                  <a:lnTo>
                    <a:pt x="791" y="24"/>
                  </a:lnTo>
                  <a:lnTo>
                    <a:pt x="791" y="24"/>
                  </a:lnTo>
                  <a:lnTo>
                    <a:pt x="787" y="20"/>
                  </a:lnTo>
                  <a:lnTo>
                    <a:pt x="783" y="16"/>
                  </a:lnTo>
                  <a:lnTo>
                    <a:pt x="783" y="16"/>
                  </a:lnTo>
                  <a:lnTo>
                    <a:pt x="779" y="16"/>
                  </a:lnTo>
                  <a:lnTo>
                    <a:pt x="775" y="14"/>
                  </a:lnTo>
                  <a:lnTo>
                    <a:pt x="775" y="14"/>
                  </a:lnTo>
                  <a:lnTo>
                    <a:pt x="769" y="16"/>
                  </a:lnTo>
                  <a:lnTo>
                    <a:pt x="765" y="16"/>
                  </a:lnTo>
                  <a:lnTo>
                    <a:pt x="765" y="16"/>
                  </a:lnTo>
                  <a:lnTo>
                    <a:pt x="761" y="20"/>
                  </a:lnTo>
                  <a:lnTo>
                    <a:pt x="759" y="24"/>
                  </a:lnTo>
                  <a:lnTo>
                    <a:pt x="759" y="24"/>
                  </a:lnTo>
                  <a:lnTo>
                    <a:pt x="753" y="40"/>
                  </a:lnTo>
                  <a:lnTo>
                    <a:pt x="753" y="40"/>
                  </a:lnTo>
                  <a:lnTo>
                    <a:pt x="751" y="50"/>
                  </a:lnTo>
                  <a:lnTo>
                    <a:pt x="751" y="62"/>
                  </a:lnTo>
                  <a:lnTo>
                    <a:pt x="797" y="62"/>
                  </a:lnTo>
                  <a:close/>
                  <a:moveTo>
                    <a:pt x="823" y="78"/>
                  </a:moveTo>
                  <a:lnTo>
                    <a:pt x="751" y="78"/>
                  </a:lnTo>
                  <a:lnTo>
                    <a:pt x="751" y="78"/>
                  </a:lnTo>
                  <a:lnTo>
                    <a:pt x="751" y="92"/>
                  </a:lnTo>
                  <a:lnTo>
                    <a:pt x="753" y="102"/>
                  </a:lnTo>
                  <a:lnTo>
                    <a:pt x="753" y="102"/>
                  </a:lnTo>
                  <a:lnTo>
                    <a:pt x="757" y="110"/>
                  </a:lnTo>
                  <a:lnTo>
                    <a:pt x="759" y="116"/>
                  </a:lnTo>
                  <a:lnTo>
                    <a:pt x="759" y="116"/>
                  </a:lnTo>
                  <a:lnTo>
                    <a:pt x="765" y="120"/>
                  </a:lnTo>
                  <a:lnTo>
                    <a:pt x="771" y="122"/>
                  </a:lnTo>
                  <a:lnTo>
                    <a:pt x="771" y="122"/>
                  </a:lnTo>
                  <a:lnTo>
                    <a:pt x="779" y="124"/>
                  </a:lnTo>
                  <a:lnTo>
                    <a:pt x="789" y="126"/>
                  </a:lnTo>
                  <a:lnTo>
                    <a:pt x="817" y="126"/>
                  </a:lnTo>
                  <a:lnTo>
                    <a:pt x="817" y="136"/>
                  </a:lnTo>
                  <a:lnTo>
                    <a:pt x="817" y="136"/>
                  </a:lnTo>
                  <a:lnTo>
                    <a:pt x="801" y="140"/>
                  </a:lnTo>
                  <a:lnTo>
                    <a:pt x="801" y="140"/>
                  </a:lnTo>
                  <a:lnTo>
                    <a:pt x="783" y="142"/>
                  </a:lnTo>
                  <a:lnTo>
                    <a:pt x="783" y="142"/>
                  </a:lnTo>
                  <a:lnTo>
                    <a:pt x="769" y="140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47" y="134"/>
                  </a:lnTo>
                  <a:lnTo>
                    <a:pt x="739" y="126"/>
                  </a:lnTo>
                  <a:lnTo>
                    <a:pt x="739" y="126"/>
                  </a:lnTo>
                  <a:lnTo>
                    <a:pt x="733" y="118"/>
                  </a:lnTo>
                  <a:lnTo>
                    <a:pt x="729" y="104"/>
                  </a:lnTo>
                  <a:lnTo>
                    <a:pt x="729" y="104"/>
                  </a:lnTo>
                  <a:lnTo>
                    <a:pt x="727" y="90"/>
                  </a:lnTo>
                  <a:lnTo>
                    <a:pt x="727" y="70"/>
                  </a:lnTo>
                  <a:lnTo>
                    <a:pt x="727" y="70"/>
                  </a:lnTo>
                  <a:lnTo>
                    <a:pt x="727" y="52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33" y="24"/>
                  </a:lnTo>
                  <a:lnTo>
                    <a:pt x="739" y="14"/>
                  </a:lnTo>
                  <a:lnTo>
                    <a:pt x="739" y="14"/>
                  </a:lnTo>
                  <a:lnTo>
                    <a:pt x="745" y="8"/>
                  </a:lnTo>
                  <a:lnTo>
                    <a:pt x="753" y="2"/>
                  </a:lnTo>
                  <a:lnTo>
                    <a:pt x="753" y="2"/>
                  </a:lnTo>
                  <a:lnTo>
                    <a:pt x="763" y="0"/>
                  </a:lnTo>
                  <a:lnTo>
                    <a:pt x="775" y="0"/>
                  </a:lnTo>
                  <a:lnTo>
                    <a:pt x="775" y="0"/>
                  </a:lnTo>
                  <a:lnTo>
                    <a:pt x="785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803" y="8"/>
                  </a:lnTo>
                  <a:lnTo>
                    <a:pt x="811" y="14"/>
                  </a:lnTo>
                  <a:lnTo>
                    <a:pt x="811" y="14"/>
                  </a:lnTo>
                  <a:lnTo>
                    <a:pt x="815" y="24"/>
                  </a:lnTo>
                  <a:lnTo>
                    <a:pt x="819" y="36"/>
                  </a:lnTo>
                  <a:lnTo>
                    <a:pt x="819" y="36"/>
                  </a:lnTo>
                  <a:lnTo>
                    <a:pt x="821" y="52"/>
                  </a:lnTo>
                  <a:lnTo>
                    <a:pt x="823" y="70"/>
                  </a:lnTo>
                  <a:lnTo>
                    <a:pt x="823" y="78"/>
                  </a:lnTo>
                  <a:close/>
                  <a:moveTo>
                    <a:pt x="549" y="138"/>
                  </a:moveTo>
                  <a:lnTo>
                    <a:pt x="549" y="2"/>
                  </a:lnTo>
                  <a:lnTo>
                    <a:pt x="573" y="2"/>
                  </a:lnTo>
                  <a:lnTo>
                    <a:pt x="573" y="122"/>
                  </a:lnTo>
                  <a:lnTo>
                    <a:pt x="611" y="122"/>
                  </a:lnTo>
                  <a:lnTo>
                    <a:pt x="611" y="2"/>
                  </a:lnTo>
                  <a:lnTo>
                    <a:pt x="635" y="2"/>
                  </a:lnTo>
                  <a:lnTo>
                    <a:pt x="635" y="122"/>
                  </a:lnTo>
                  <a:lnTo>
                    <a:pt x="671" y="122"/>
                  </a:lnTo>
                  <a:lnTo>
                    <a:pt x="671" y="2"/>
                  </a:lnTo>
                  <a:lnTo>
                    <a:pt x="697" y="2"/>
                  </a:lnTo>
                  <a:lnTo>
                    <a:pt x="697" y="138"/>
                  </a:lnTo>
                  <a:lnTo>
                    <a:pt x="549" y="138"/>
                  </a:lnTo>
                  <a:close/>
                  <a:moveTo>
                    <a:pt x="429" y="52"/>
                  </a:moveTo>
                  <a:lnTo>
                    <a:pt x="429" y="52"/>
                  </a:lnTo>
                  <a:lnTo>
                    <a:pt x="445" y="54"/>
                  </a:lnTo>
                  <a:lnTo>
                    <a:pt x="445" y="54"/>
                  </a:lnTo>
                  <a:lnTo>
                    <a:pt x="453" y="58"/>
                  </a:lnTo>
                  <a:lnTo>
                    <a:pt x="459" y="62"/>
                  </a:lnTo>
                  <a:lnTo>
                    <a:pt x="459" y="62"/>
                  </a:lnTo>
                  <a:lnTo>
                    <a:pt x="463" y="68"/>
                  </a:lnTo>
                  <a:lnTo>
                    <a:pt x="467" y="76"/>
                  </a:lnTo>
                  <a:lnTo>
                    <a:pt x="467" y="76"/>
                  </a:lnTo>
                  <a:lnTo>
                    <a:pt x="469" y="86"/>
                  </a:lnTo>
                  <a:lnTo>
                    <a:pt x="469" y="98"/>
                  </a:lnTo>
                  <a:lnTo>
                    <a:pt x="469" y="98"/>
                  </a:lnTo>
                  <a:lnTo>
                    <a:pt x="469" y="110"/>
                  </a:lnTo>
                  <a:lnTo>
                    <a:pt x="467" y="120"/>
                  </a:lnTo>
                  <a:lnTo>
                    <a:pt x="467" y="120"/>
                  </a:lnTo>
                  <a:lnTo>
                    <a:pt x="463" y="128"/>
                  </a:lnTo>
                  <a:lnTo>
                    <a:pt x="457" y="134"/>
                  </a:lnTo>
                  <a:lnTo>
                    <a:pt x="457" y="134"/>
                  </a:lnTo>
                  <a:lnTo>
                    <a:pt x="451" y="138"/>
                  </a:lnTo>
                  <a:lnTo>
                    <a:pt x="443" y="140"/>
                  </a:lnTo>
                  <a:lnTo>
                    <a:pt x="443" y="140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398" y="140"/>
                  </a:lnTo>
                  <a:lnTo>
                    <a:pt x="398" y="140"/>
                  </a:lnTo>
                  <a:lnTo>
                    <a:pt x="378" y="136"/>
                  </a:lnTo>
                  <a:lnTo>
                    <a:pt x="378" y="2"/>
                  </a:lnTo>
                  <a:lnTo>
                    <a:pt x="402" y="2"/>
                  </a:lnTo>
                  <a:lnTo>
                    <a:pt x="402" y="56"/>
                  </a:lnTo>
                  <a:lnTo>
                    <a:pt x="402" y="56"/>
                  </a:lnTo>
                  <a:lnTo>
                    <a:pt x="416" y="54"/>
                  </a:lnTo>
                  <a:lnTo>
                    <a:pt x="416" y="54"/>
                  </a:lnTo>
                  <a:lnTo>
                    <a:pt x="429" y="52"/>
                  </a:lnTo>
                  <a:lnTo>
                    <a:pt x="429" y="52"/>
                  </a:lnTo>
                  <a:close/>
                  <a:moveTo>
                    <a:pt x="421" y="126"/>
                  </a:moveTo>
                  <a:lnTo>
                    <a:pt x="421" y="126"/>
                  </a:lnTo>
                  <a:lnTo>
                    <a:pt x="431" y="124"/>
                  </a:lnTo>
                  <a:lnTo>
                    <a:pt x="439" y="120"/>
                  </a:lnTo>
                  <a:lnTo>
                    <a:pt x="439" y="120"/>
                  </a:lnTo>
                  <a:lnTo>
                    <a:pt x="441" y="116"/>
                  </a:lnTo>
                  <a:lnTo>
                    <a:pt x="443" y="112"/>
                  </a:lnTo>
                  <a:lnTo>
                    <a:pt x="445" y="98"/>
                  </a:lnTo>
                  <a:lnTo>
                    <a:pt x="445" y="98"/>
                  </a:lnTo>
                  <a:lnTo>
                    <a:pt x="443" y="84"/>
                  </a:lnTo>
                  <a:lnTo>
                    <a:pt x="441" y="80"/>
                  </a:lnTo>
                  <a:lnTo>
                    <a:pt x="439" y="76"/>
                  </a:lnTo>
                  <a:lnTo>
                    <a:pt x="439" y="76"/>
                  </a:lnTo>
                  <a:lnTo>
                    <a:pt x="431" y="72"/>
                  </a:lnTo>
                  <a:lnTo>
                    <a:pt x="421" y="70"/>
                  </a:lnTo>
                  <a:lnTo>
                    <a:pt x="402" y="70"/>
                  </a:lnTo>
                  <a:lnTo>
                    <a:pt x="402" y="126"/>
                  </a:lnTo>
                  <a:lnTo>
                    <a:pt x="421" y="126"/>
                  </a:lnTo>
                  <a:close/>
                  <a:moveTo>
                    <a:pt x="513" y="2"/>
                  </a:moveTo>
                  <a:lnTo>
                    <a:pt x="513" y="138"/>
                  </a:lnTo>
                  <a:lnTo>
                    <a:pt x="489" y="138"/>
                  </a:lnTo>
                  <a:lnTo>
                    <a:pt x="489" y="2"/>
                  </a:lnTo>
                  <a:lnTo>
                    <a:pt x="513" y="2"/>
                  </a:lnTo>
                  <a:close/>
                  <a:moveTo>
                    <a:pt x="256" y="6"/>
                  </a:moveTo>
                  <a:lnTo>
                    <a:pt x="256" y="6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16" y="2"/>
                  </a:lnTo>
                  <a:lnTo>
                    <a:pt x="316" y="2"/>
                  </a:lnTo>
                  <a:lnTo>
                    <a:pt x="324" y="4"/>
                  </a:lnTo>
                  <a:lnTo>
                    <a:pt x="332" y="8"/>
                  </a:lnTo>
                  <a:lnTo>
                    <a:pt x="332" y="8"/>
                  </a:lnTo>
                  <a:lnTo>
                    <a:pt x="338" y="12"/>
                  </a:lnTo>
                  <a:lnTo>
                    <a:pt x="340" y="20"/>
                  </a:lnTo>
                  <a:lnTo>
                    <a:pt x="340" y="20"/>
                  </a:lnTo>
                  <a:lnTo>
                    <a:pt x="344" y="28"/>
                  </a:lnTo>
                  <a:lnTo>
                    <a:pt x="344" y="38"/>
                  </a:lnTo>
                  <a:lnTo>
                    <a:pt x="344" y="38"/>
                  </a:lnTo>
                  <a:lnTo>
                    <a:pt x="342" y="50"/>
                  </a:lnTo>
                  <a:lnTo>
                    <a:pt x="342" y="50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24" y="66"/>
                  </a:lnTo>
                  <a:lnTo>
                    <a:pt x="324" y="68"/>
                  </a:lnTo>
                  <a:lnTo>
                    <a:pt x="324" y="68"/>
                  </a:lnTo>
                  <a:lnTo>
                    <a:pt x="334" y="70"/>
                  </a:lnTo>
                  <a:lnTo>
                    <a:pt x="334" y="70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4" y="82"/>
                  </a:lnTo>
                  <a:lnTo>
                    <a:pt x="348" y="88"/>
                  </a:lnTo>
                  <a:lnTo>
                    <a:pt x="348" y="88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48" y="112"/>
                  </a:lnTo>
                  <a:lnTo>
                    <a:pt x="346" y="120"/>
                  </a:lnTo>
                  <a:lnTo>
                    <a:pt x="346" y="120"/>
                  </a:lnTo>
                  <a:lnTo>
                    <a:pt x="342" y="128"/>
                  </a:lnTo>
                  <a:lnTo>
                    <a:pt x="336" y="134"/>
                  </a:lnTo>
                  <a:lnTo>
                    <a:pt x="336" y="134"/>
                  </a:lnTo>
                  <a:lnTo>
                    <a:pt x="330" y="138"/>
                  </a:lnTo>
                  <a:lnTo>
                    <a:pt x="322" y="140"/>
                  </a:lnTo>
                  <a:lnTo>
                    <a:pt x="322" y="140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56" y="136"/>
                  </a:lnTo>
                  <a:lnTo>
                    <a:pt x="256" y="6"/>
                  </a:lnTo>
                  <a:close/>
                  <a:moveTo>
                    <a:pt x="280" y="16"/>
                  </a:moveTo>
                  <a:lnTo>
                    <a:pt x="280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306" y="58"/>
                  </a:lnTo>
                  <a:lnTo>
                    <a:pt x="312" y="54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20" y="38"/>
                  </a:lnTo>
                  <a:lnTo>
                    <a:pt x="320" y="38"/>
                  </a:lnTo>
                  <a:lnTo>
                    <a:pt x="318" y="28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06" y="18"/>
                  </a:lnTo>
                  <a:lnTo>
                    <a:pt x="296" y="16"/>
                  </a:lnTo>
                  <a:lnTo>
                    <a:pt x="280" y="16"/>
                  </a:lnTo>
                  <a:close/>
                  <a:moveTo>
                    <a:pt x="298" y="126"/>
                  </a:moveTo>
                  <a:lnTo>
                    <a:pt x="298" y="126"/>
                  </a:lnTo>
                  <a:lnTo>
                    <a:pt x="310" y="124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20" y="118"/>
                  </a:lnTo>
                  <a:lnTo>
                    <a:pt x="322" y="112"/>
                  </a:lnTo>
                  <a:lnTo>
                    <a:pt x="324" y="100"/>
                  </a:lnTo>
                  <a:lnTo>
                    <a:pt x="324" y="100"/>
                  </a:lnTo>
                  <a:lnTo>
                    <a:pt x="322" y="88"/>
                  </a:lnTo>
                  <a:lnTo>
                    <a:pt x="320" y="84"/>
                  </a:lnTo>
                  <a:lnTo>
                    <a:pt x="318" y="82"/>
                  </a:lnTo>
                  <a:lnTo>
                    <a:pt x="318" y="82"/>
                  </a:lnTo>
                  <a:lnTo>
                    <a:pt x="310" y="78"/>
                  </a:lnTo>
                  <a:lnTo>
                    <a:pt x="298" y="76"/>
                  </a:lnTo>
                  <a:lnTo>
                    <a:pt x="280" y="76"/>
                  </a:lnTo>
                  <a:lnTo>
                    <a:pt x="280" y="126"/>
                  </a:lnTo>
                  <a:lnTo>
                    <a:pt x="298" y="126"/>
                  </a:lnTo>
                  <a:close/>
                  <a:moveTo>
                    <a:pt x="224" y="70"/>
                  </a:moveTo>
                  <a:lnTo>
                    <a:pt x="224" y="70"/>
                  </a:lnTo>
                  <a:lnTo>
                    <a:pt x="224" y="90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18" y="116"/>
                  </a:lnTo>
                  <a:lnTo>
                    <a:pt x="212" y="126"/>
                  </a:lnTo>
                  <a:lnTo>
                    <a:pt x="212" y="126"/>
                  </a:lnTo>
                  <a:lnTo>
                    <a:pt x="204" y="134"/>
                  </a:lnTo>
                  <a:lnTo>
                    <a:pt x="196" y="138"/>
                  </a:lnTo>
                  <a:lnTo>
                    <a:pt x="196" y="138"/>
                  </a:lnTo>
                  <a:lnTo>
                    <a:pt x="186" y="140"/>
                  </a:lnTo>
                  <a:lnTo>
                    <a:pt x="174" y="142"/>
                  </a:lnTo>
                  <a:lnTo>
                    <a:pt x="174" y="142"/>
                  </a:lnTo>
                  <a:lnTo>
                    <a:pt x="162" y="140"/>
                  </a:lnTo>
                  <a:lnTo>
                    <a:pt x="152" y="138"/>
                  </a:lnTo>
                  <a:lnTo>
                    <a:pt x="152" y="138"/>
                  </a:lnTo>
                  <a:lnTo>
                    <a:pt x="144" y="134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2" y="116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4" y="90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4" y="52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32" y="2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44" y="8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62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6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204" y="8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8" y="24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4" y="52"/>
                  </a:lnTo>
                  <a:lnTo>
                    <a:pt x="224" y="70"/>
                  </a:lnTo>
                  <a:lnTo>
                    <a:pt x="224" y="70"/>
                  </a:lnTo>
                  <a:close/>
                  <a:moveTo>
                    <a:pt x="200" y="70"/>
                  </a:moveTo>
                  <a:lnTo>
                    <a:pt x="200" y="70"/>
                  </a:lnTo>
                  <a:lnTo>
                    <a:pt x="200" y="56"/>
                  </a:lnTo>
                  <a:lnTo>
                    <a:pt x="198" y="44"/>
                  </a:lnTo>
                  <a:lnTo>
                    <a:pt x="198" y="44"/>
                  </a:lnTo>
                  <a:lnTo>
                    <a:pt x="196" y="3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88" y="20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0" y="16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0" y="16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0" y="20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4" y="34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50" y="56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50" y="8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4" y="10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60" y="120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70" y="126"/>
                  </a:lnTo>
                  <a:lnTo>
                    <a:pt x="174" y="126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6"/>
                  </a:lnTo>
                  <a:lnTo>
                    <a:pt x="196" y="108"/>
                  </a:lnTo>
                  <a:lnTo>
                    <a:pt x="198" y="98"/>
                  </a:lnTo>
                  <a:lnTo>
                    <a:pt x="198" y="98"/>
                  </a:lnTo>
                  <a:lnTo>
                    <a:pt x="200" y="86"/>
                  </a:lnTo>
                  <a:lnTo>
                    <a:pt x="200" y="70"/>
                  </a:lnTo>
                  <a:lnTo>
                    <a:pt x="200" y="70"/>
                  </a:lnTo>
                  <a:close/>
                  <a:moveTo>
                    <a:pt x="24" y="138"/>
                  </a:moveTo>
                  <a:lnTo>
                    <a:pt x="0" y="138"/>
                  </a:lnTo>
                  <a:lnTo>
                    <a:pt x="0" y="2"/>
                  </a:lnTo>
                  <a:lnTo>
                    <a:pt x="94" y="2"/>
                  </a:lnTo>
                  <a:lnTo>
                    <a:pt x="94" y="138"/>
                  </a:lnTo>
                  <a:lnTo>
                    <a:pt x="70" y="138"/>
                  </a:lnTo>
                  <a:lnTo>
                    <a:pt x="70" y="20"/>
                  </a:lnTo>
                  <a:lnTo>
                    <a:pt x="24" y="20"/>
                  </a:lnTo>
                  <a:lnTo>
                    <a:pt x="24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6575426" y="5278438"/>
              <a:ext cx="2014538" cy="323850"/>
            </a:xfrm>
            <a:custGeom>
              <a:avLst/>
              <a:gdLst>
                <a:gd name="T0" fmla="*/ 1269 w 1269"/>
                <a:gd name="T1" fmla="*/ 44 h 204"/>
                <a:gd name="T2" fmla="*/ 1101 w 1269"/>
                <a:gd name="T3" fmla="*/ 122 h 204"/>
                <a:gd name="T4" fmla="*/ 1047 w 1269"/>
                <a:gd name="T5" fmla="*/ 192 h 204"/>
                <a:gd name="T6" fmla="*/ 1045 w 1269"/>
                <a:gd name="T7" fmla="*/ 44 h 204"/>
                <a:gd name="T8" fmla="*/ 867 w 1269"/>
                <a:gd name="T9" fmla="*/ 148 h 204"/>
                <a:gd name="T10" fmla="*/ 871 w 1269"/>
                <a:gd name="T11" fmla="*/ 96 h 204"/>
                <a:gd name="T12" fmla="*/ 919 w 1269"/>
                <a:gd name="T13" fmla="*/ 80 h 204"/>
                <a:gd name="T14" fmla="*/ 871 w 1269"/>
                <a:gd name="T15" fmla="*/ 56 h 204"/>
                <a:gd name="T16" fmla="*/ 929 w 1269"/>
                <a:gd name="T17" fmla="*/ 50 h 204"/>
                <a:gd name="T18" fmla="*/ 919 w 1269"/>
                <a:gd name="T19" fmla="*/ 152 h 204"/>
                <a:gd name="T20" fmla="*/ 903 w 1269"/>
                <a:gd name="T21" fmla="*/ 102 h 204"/>
                <a:gd name="T22" fmla="*/ 889 w 1269"/>
                <a:gd name="T23" fmla="*/ 142 h 204"/>
                <a:gd name="T24" fmla="*/ 811 w 1269"/>
                <a:gd name="T25" fmla="*/ 98 h 204"/>
                <a:gd name="T26" fmla="*/ 839 w 1269"/>
                <a:gd name="T27" fmla="*/ 146 h 204"/>
                <a:gd name="T28" fmla="*/ 823 w 1269"/>
                <a:gd name="T29" fmla="*/ 156 h 204"/>
                <a:gd name="T30" fmla="*/ 785 w 1269"/>
                <a:gd name="T31" fmla="*/ 106 h 204"/>
                <a:gd name="T32" fmla="*/ 801 w 1269"/>
                <a:gd name="T33" fmla="*/ 88 h 204"/>
                <a:gd name="T34" fmla="*/ 835 w 1269"/>
                <a:gd name="T35" fmla="*/ 42 h 204"/>
                <a:gd name="T36" fmla="*/ 837 w 1269"/>
                <a:gd name="T37" fmla="*/ 56 h 204"/>
                <a:gd name="T38" fmla="*/ 715 w 1269"/>
                <a:gd name="T39" fmla="*/ 78 h 204"/>
                <a:gd name="T40" fmla="*/ 735 w 1269"/>
                <a:gd name="T41" fmla="*/ 158 h 204"/>
                <a:gd name="T42" fmla="*/ 543 w 1269"/>
                <a:gd name="T43" fmla="*/ 68 h 204"/>
                <a:gd name="T44" fmla="*/ 539 w 1269"/>
                <a:gd name="T45" fmla="*/ 130 h 204"/>
                <a:gd name="T46" fmla="*/ 583 w 1269"/>
                <a:gd name="T47" fmla="*/ 146 h 204"/>
                <a:gd name="T48" fmla="*/ 611 w 1269"/>
                <a:gd name="T49" fmla="*/ 112 h 204"/>
                <a:gd name="T50" fmla="*/ 595 w 1269"/>
                <a:gd name="T51" fmla="*/ 60 h 204"/>
                <a:gd name="T52" fmla="*/ 605 w 1269"/>
                <a:gd name="T53" fmla="*/ 48 h 204"/>
                <a:gd name="T54" fmla="*/ 629 w 1269"/>
                <a:gd name="T55" fmla="*/ 126 h 204"/>
                <a:gd name="T56" fmla="*/ 563 w 1269"/>
                <a:gd name="T57" fmla="*/ 160 h 204"/>
                <a:gd name="T58" fmla="*/ 515 w 1269"/>
                <a:gd name="T59" fmla="*/ 102 h 204"/>
                <a:gd name="T60" fmla="*/ 563 w 1269"/>
                <a:gd name="T61" fmla="*/ 44 h 204"/>
                <a:gd name="T62" fmla="*/ 468 w 1269"/>
                <a:gd name="T63" fmla="*/ 44 h 204"/>
                <a:gd name="T64" fmla="*/ 330 w 1269"/>
                <a:gd name="T65" fmla="*/ 122 h 204"/>
                <a:gd name="T66" fmla="*/ 294 w 1269"/>
                <a:gd name="T67" fmla="*/ 160 h 204"/>
                <a:gd name="T68" fmla="*/ 314 w 1269"/>
                <a:gd name="T69" fmla="*/ 44 h 204"/>
                <a:gd name="T70" fmla="*/ 200 w 1269"/>
                <a:gd name="T71" fmla="*/ 142 h 204"/>
                <a:gd name="T72" fmla="*/ 208 w 1269"/>
                <a:gd name="T73" fmla="*/ 96 h 204"/>
                <a:gd name="T74" fmla="*/ 256 w 1269"/>
                <a:gd name="T75" fmla="*/ 80 h 204"/>
                <a:gd name="T76" fmla="*/ 208 w 1269"/>
                <a:gd name="T77" fmla="*/ 46 h 204"/>
                <a:gd name="T78" fmla="*/ 266 w 1269"/>
                <a:gd name="T79" fmla="*/ 50 h 204"/>
                <a:gd name="T80" fmla="*/ 256 w 1269"/>
                <a:gd name="T81" fmla="*/ 152 h 204"/>
                <a:gd name="T82" fmla="*/ 232 w 1269"/>
                <a:gd name="T83" fmla="*/ 104 h 204"/>
                <a:gd name="T84" fmla="*/ 232 w 1269"/>
                <a:gd name="T85" fmla="*/ 146 h 204"/>
                <a:gd name="T86" fmla="*/ 118 w 1269"/>
                <a:gd name="T87" fmla="*/ 44 h 204"/>
                <a:gd name="T88" fmla="*/ 172 w 1269"/>
                <a:gd name="T89" fmla="*/ 58 h 204"/>
                <a:gd name="T90" fmla="*/ 164 w 1269"/>
                <a:gd name="T91" fmla="*/ 94 h 204"/>
                <a:gd name="T92" fmla="*/ 180 w 1269"/>
                <a:gd name="T93" fmla="*/ 126 h 204"/>
                <a:gd name="T94" fmla="*/ 156 w 1269"/>
                <a:gd name="T95" fmla="*/ 160 h 204"/>
                <a:gd name="T96" fmla="*/ 134 w 1269"/>
                <a:gd name="T97" fmla="*/ 92 h 204"/>
                <a:gd name="T98" fmla="*/ 142 w 1269"/>
                <a:gd name="T99" fmla="*/ 58 h 204"/>
                <a:gd name="T100" fmla="*/ 158 w 1269"/>
                <a:gd name="T101" fmla="*/ 126 h 204"/>
                <a:gd name="T102" fmla="*/ 46 w 1269"/>
                <a:gd name="T103" fmla="*/ 98 h 204"/>
                <a:gd name="T104" fmla="*/ 78 w 1269"/>
                <a:gd name="T105" fmla="*/ 148 h 204"/>
                <a:gd name="T106" fmla="*/ 56 w 1269"/>
                <a:gd name="T107" fmla="*/ 156 h 204"/>
                <a:gd name="T108" fmla="*/ 20 w 1269"/>
                <a:gd name="T109" fmla="*/ 158 h 204"/>
                <a:gd name="T110" fmla="*/ 38 w 1269"/>
                <a:gd name="T111" fmla="*/ 84 h 204"/>
                <a:gd name="T112" fmla="*/ 74 w 1269"/>
                <a:gd name="T113" fmla="*/ 42 h 204"/>
                <a:gd name="T114" fmla="*/ 68 w 1269"/>
                <a:gd name="T1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9" h="204">
                  <a:moveTo>
                    <a:pt x="1249" y="78"/>
                  </a:moveTo>
                  <a:lnTo>
                    <a:pt x="1247" y="78"/>
                  </a:lnTo>
                  <a:lnTo>
                    <a:pt x="1211" y="158"/>
                  </a:lnTo>
                  <a:lnTo>
                    <a:pt x="1189" y="158"/>
                  </a:lnTo>
                  <a:lnTo>
                    <a:pt x="1189" y="44"/>
                  </a:lnTo>
                  <a:lnTo>
                    <a:pt x="1209" y="44"/>
                  </a:lnTo>
                  <a:lnTo>
                    <a:pt x="1209" y="122"/>
                  </a:lnTo>
                  <a:lnTo>
                    <a:pt x="1211" y="122"/>
                  </a:lnTo>
                  <a:lnTo>
                    <a:pt x="1245" y="44"/>
                  </a:lnTo>
                  <a:lnTo>
                    <a:pt x="1269" y="44"/>
                  </a:lnTo>
                  <a:lnTo>
                    <a:pt x="1269" y="158"/>
                  </a:lnTo>
                  <a:lnTo>
                    <a:pt x="1249" y="158"/>
                  </a:lnTo>
                  <a:lnTo>
                    <a:pt x="1249" y="78"/>
                  </a:lnTo>
                  <a:close/>
                  <a:moveTo>
                    <a:pt x="1139" y="78"/>
                  </a:moveTo>
                  <a:lnTo>
                    <a:pt x="1137" y="78"/>
                  </a:lnTo>
                  <a:lnTo>
                    <a:pt x="1101" y="158"/>
                  </a:lnTo>
                  <a:lnTo>
                    <a:pt x="1079" y="158"/>
                  </a:lnTo>
                  <a:lnTo>
                    <a:pt x="1079" y="44"/>
                  </a:lnTo>
                  <a:lnTo>
                    <a:pt x="1101" y="44"/>
                  </a:lnTo>
                  <a:lnTo>
                    <a:pt x="1101" y="122"/>
                  </a:lnTo>
                  <a:lnTo>
                    <a:pt x="1101" y="122"/>
                  </a:lnTo>
                  <a:lnTo>
                    <a:pt x="1135" y="44"/>
                  </a:lnTo>
                  <a:lnTo>
                    <a:pt x="1159" y="44"/>
                  </a:lnTo>
                  <a:lnTo>
                    <a:pt x="1159" y="158"/>
                  </a:lnTo>
                  <a:lnTo>
                    <a:pt x="1139" y="158"/>
                  </a:lnTo>
                  <a:lnTo>
                    <a:pt x="1139" y="78"/>
                  </a:lnTo>
                  <a:close/>
                  <a:moveTo>
                    <a:pt x="1059" y="144"/>
                  </a:moveTo>
                  <a:lnTo>
                    <a:pt x="1059" y="192"/>
                  </a:lnTo>
                  <a:lnTo>
                    <a:pt x="1047" y="192"/>
                  </a:lnTo>
                  <a:lnTo>
                    <a:pt x="1047" y="192"/>
                  </a:lnTo>
                  <a:lnTo>
                    <a:pt x="1043" y="176"/>
                  </a:lnTo>
                  <a:lnTo>
                    <a:pt x="1043" y="176"/>
                  </a:lnTo>
                  <a:lnTo>
                    <a:pt x="1041" y="158"/>
                  </a:lnTo>
                  <a:lnTo>
                    <a:pt x="969" y="158"/>
                  </a:lnTo>
                  <a:lnTo>
                    <a:pt x="969" y="44"/>
                  </a:lnTo>
                  <a:lnTo>
                    <a:pt x="989" y="44"/>
                  </a:lnTo>
                  <a:lnTo>
                    <a:pt x="989" y="144"/>
                  </a:lnTo>
                  <a:lnTo>
                    <a:pt x="1025" y="144"/>
                  </a:lnTo>
                  <a:lnTo>
                    <a:pt x="1025" y="44"/>
                  </a:lnTo>
                  <a:lnTo>
                    <a:pt x="1045" y="44"/>
                  </a:lnTo>
                  <a:lnTo>
                    <a:pt x="1045" y="144"/>
                  </a:lnTo>
                  <a:lnTo>
                    <a:pt x="1059" y="144"/>
                  </a:lnTo>
                  <a:close/>
                  <a:moveTo>
                    <a:pt x="897" y="160"/>
                  </a:moveTo>
                  <a:lnTo>
                    <a:pt x="897" y="160"/>
                  </a:lnTo>
                  <a:lnTo>
                    <a:pt x="883" y="160"/>
                  </a:lnTo>
                  <a:lnTo>
                    <a:pt x="883" y="160"/>
                  </a:lnTo>
                  <a:lnTo>
                    <a:pt x="877" y="156"/>
                  </a:lnTo>
                  <a:lnTo>
                    <a:pt x="871" y="154"/>
                  </a:lnTo>
                  <a:lnTo>
                    <a:pt x="871" y="154"/>
                  </a:lnTo>
                  <a:lnTo>
                    <a:pt x="867" y="148"/>
                  </a:lnTo>
                  <a:lnTo>
                    <a:pt x="865" y="142"/>
                  </a:lnTo>
                  <a:lnTo>
                    <a:pt x="865" y="142"/>
                  </a:lnTo>
                  <a:lnTo>
                    <a:pt x="863" y="134"/>
                  </a:lnTo>
                  <a:lnTo>
                    <a:pt x="863" y="124"/>
                  </a:lnTo>
                  <a:lnTo>
                    <a:pt x="863" y="124"/>
                  </a:lnTo>
                  <a:lnTo>
                    <a:pt x="863" y="114"/>
                  </a:lnTo>
                  <a:lnTo>
                    <a:pt x="865" y="106"/>
                  </a:lnTo>
                  <a:lnTo>
                    <a:pt x="865" y="106"/>
                  </a:lnTo>
                  <a:lnTo>
                    <a:pt x="867" y="100"/>
                  </a:lnTo>
                  <a:lnTo>
                    <a:pt x="871" y="96"/>
                  </a:lnTo>
                  <a:lnTo>
                    <a:pt x="871" y="96"/>
                  </a:lnTo>
                  <a:lnTo>
                    <a:pt x="877" y="92"/>
                  </a:lnTo>
                  <a:lnTo>
                    <a:pt x="883" y="90"/>
                  </a:lnTo>
                  <a:lnTo>
                    <a:pt x="883" y="90"/>
                  </a:lnTo>
                  <a:lnTo>
                    <a:pt x="897" y="88"/>
                  </a:lnTo>
                  <a:lnTo>
                    <a:pt x="897" y="88"/>
                  </a:lnTo>
                  <a:lnTo>
                    <a:pt x="907" y="90"/>
                  </a:lnTo>
                  <a:lnTo>
                    <a:pt x="907" y="90"/>
                  </a:lnTo>
                  <a:lnTo>
                    <a:pt x="919" y="92"/>
                  </a:lnTo>
                  <a:lnTo>
                    <a:pt x="919" y="80"/>
                  </a:lnTo>
                  <a:lnTo>
                    <a:pt x="919" y="80"/>
                  </a:lnTo>
                  <a:lnTo>
                    <a:pt x="917" y="68"/>
                  </a:lnTo>
                  <a:lnTo>
                    <a:pt x="917" y="68"/>
                  </a:lnTo>
                  <a:lnTo>
                    <a:pt x="915" y="64"/>
                  </a:lnTo>
                  <a:lnTo>
                    <a:pt x="913" y="60"/>
                  </a:lnTo>
                  <a:lnTo>
                    <a:pt x="913" y="60"/>
                  </a:lnTo>
                  <a:lnTo>
                    <a:pt x="905" y="58"/>
                  </a:lnTo>
                  <a:lnTo>
                    <a:pt x="905" y="58"/>
                  </a:lnTo>
                  <a:lnTo>
                    <a:pt x="893" y="56"/>
                  </a:lnTo>
                  <a:lnTo>
                    <a:pt x="871" y="56"/>
                  </a:lnTo>
                  <a:lnTo>
                    <a:pt x="871" y="46"/>
                  </a:lnTo>
                  <a:lnTo>
                    <a:pt x="871" y="46"/>
                  </a:lnTo>
                  <a:lnTo>
                    <a:pt x="883" y="44"/>
                  </a:lnTo>
                  <a:lnTo>
                    <a:pt x="883" y="44"/>
                  </a:lnTo>
                  <a:lnTo>
                    <a:pt x="899" y="42"/>
                  </a:lnTo>
                  <a:lnTo>
                    <a:pt x="899" y="42"/>
                  </a:lnTo>
                  <a:lnTo>
                    <a:pt x="917" y="44"/>
                  </a:lnTo>
                  <a:lnTo>
                    <a:pt x="917" y="44"/>
                  </a:lnTo>
                  <a:lnTo>
                    <a:pt x="923" y="46"/>
                  </a:lnTo>
                  <a:lnTo>
                    <a:pt x="929" y="50"/>
                  </a:lnTo>
                  <a:lnTo>
                    <a:pt x="929" y="50"/>
                  </a:lnTo>
                  <a:lnTo>
                    <a:pt x="933" y="5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9" y="70"/>
                  </a:lnTo>
                  <a:lnTo>
                    <a:pt x="939" y="80"/>
                  </a:lnTo>
                  <a:lnTo>
                    <a:pt x="939" y="158"/>
                  </a:lnTo>
                  <a:lnTo>
                    <a:pt x="923" y="158"/>
                  </a:lnTo>
                  <a:lnTo>
                    <a:pt x="921" y="152"/>
                  </a:lnTo>
                  <a:lnTo>
                    <a:pt x="919" y="152"/>
                  </a:lnTo>
                  <a:lnTo>
                    <a:pt x="919" y="152"/>
                  </a:lnTo>
                  <a:lnTo>
                    <a:pt x="915" y="156"/>
                  </a:lnTo>
                  <a:lnTo>
                    <a:pt x="909" y="158"/>
                  </a:lnTo>
                  <a:lnTo>
                    <a:pt x="909" y="158"/>
                  </a:lnTo>
                  <a:lnTo>
                    <a:pt x="903" y="160"/>
                  </a:lnTo>
                  <a:lnTo>
                    <a:pt x="897" y="160"/>
                  </a:lnTo>
                  <a:lnTo>
                    <a:pt x="897" y="160"/>
                  </a:lnTo>
                  <a:close/>
                  <a:moveTo>
                    <a:pt x="919" y="102"/>
                  </a:moveTo>
                  <a:lnTo>
                    <a:pt x="903" y="102"/>
                  </a:lnTo>
                  <a:lnTo>
                    <a:pt x="903" y="102"/>
                  </a:lnTo>
                  <a:lnTo>
                    <a:pt x="895" y="104"/>
                  </a:lnTo>
                  <a:lnTo>
                    <a:pt x="889" y="106"/>
                  </a:lnTo>
                  <a:lnTo>
                    <a:pt x="889" y="106"/>
                  </a:lnTo>
                  <a:lnTo>
                    <a:pt x="883" y="114"/>
                  </a:lnTo>
                  <a:lnTo>
                    <a:pt x="883" y="124"/>
                  </a:lnTo>
                  <a:lnTo>
                    <a:pt x="883" y="124"/>
                  </a:lnTo>
                  <a:lnTo>
                    <a:pt x="883" y="136"/>
                  </a:lnTo>
                  <a:lnTo>
                    <a:pt x="883" y="136"/>
                  </a:lnTo>
                  <a:lnTo>
                    <a:pt x="889" y="142"/>
                  </a:lnTo>
                  <a:lnTo>
                    <a:pt x="889" y="142"/>
                  </a:lnTo>
                  <a:lnTo>
                    <a:pt x="895" y="146"/>
                  </a:lnTo>
                  <a:lnTo>
                    <a:pt x="895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911" y="146"/>
                  </a:lnTo>
                  <a:lnTo>
                    <a:pt x="911" y="146"/>
                  </a:lnTo>
                  <a:lnTo>
                    <a:pt x="919" y="142"/>
                  </a:lnTo>
                  <a:lnTo>
                    <a:pt x="919" y="102"/>
                  </a:lnTo>
                  <a:close/>
                  <a:moveTo>
                    <a:pt x="811" y="98"/>
                  </a:moveTo>
                  <a:lnTo>
                    <a:pt x="811" y="98"/>
                  </a:lnTo>
                  <a:lnTo>
                    <a:pt x="817" y="100"/>
                  </a:lnTo>
                  <a:lnTo>
                    <a:pt x="823" y="104"/>
                  </a:lnTo>
                  <a:lnTo>
                    <a:pt x="823" y="104"/>
                  </a:lnTo>
                  <a:lnTo>
                    <a:pt x="827" y="110"/>
                  </a:lnTo>
                  <a:lnTo>
                    <a:pt x="831" y="120"/>
                  </a:lnTo>
                  <a:lnTo>
                    <a:pt x="835" y="142"/>
                  </a:lnTo>
                  <a:lnTo>
                    <a:pt x="835" y="142"/>
                  </a:lnTo>
                  <a:lnTo>
                    <a:pt x="837" y="144"/>
                  </a:lnTo>
                  <a:lnTo>
                    <a:pt x="839" y="146"/>
                  </a:lnTo>
                  <a:lnTo>
                    <a:pt x="839" y="146"/>
                  </a:lnTo>
                  <a:lnTo>
                    <a:pt x="843" y="148"/>
                  </a:lnTo>
                  <a:lnTo>
                    <a:pt x="849" y="150"/>
                  </a:lnTo>
                  <a:lnTo>
                    <a:pt x="849" y="158"/>
                  </a:lnTo>
                  <a:lnTo>
                    <a:pt x="849" y="158"/>
                  </a:lnTo>
                  <a:lnTo>
                    <a:pt x="845" y="160"/>
                  </a:lnTo>
                  <a:lnTo>
                    <a:pt x="845" y="160"/>
                  </a:lnTo>
                  <a:lnTo>
                    <a:pt x="837" y="160"/>
                  </a:lnTo>
                  <a:lnTo>
                    <a:pt x="837" y="160"/>
                  </a:lnTo>
                  <a:lnTo>
                    <a:pt x="829" y="160"/>
                  </a:lnTo>
                  <a:lnTo>
                    <a:pt x="823" y="156"/>
                  </a:lnTo>
                  <a:lnTo>
                    <a:pt x="823" y="156"/>
                  </a:lnTo>
                  <a:lnTo>
                    <a:pt x="817" y="150"/>
                  </a:lnTo>
                  <a:lnTo>
                    <a:pt x="815" y="142"/>
                  </a:lnTo>
                  <a:lnTo>
                    <a:pt x="809" y="120"/>
                  </a:lnTo>
                  <a:lnTo>
                    <a:pt x="809" y="120"/>
                  </a:lnTo>
                  <a:lnTo>
                    <a:pt x="807" y="114"/>
                  </a:lnTo>
                  <a:lnTo>
                    <a:pt x="803" y="110"/>
                  </a:lnTo>
                  <a:lnTo>
                    <a:pt x="799" y="106"/>
                  </a:lnTo>
                  <a:lnTo>
                    <a:pt x="793" y="106"/>
                  </a:lnTo>
                  <a:lnTo>
                    <a:pt x="785" y="106"/>
                  </a:lnTo>
                  <a:lnTo>
                    <a:pt x="785" y="158"/>
                  </a:lnTo>
                  <a:lnTo>
                    <a:pt x="765" y="158"/>
                  </a:lnTo>
                  <a:lnTo>
                    <a:pt x="765" y="44"/>
                  </a:lnTo>
                  <a:lnTo>
                    <a:pt x="785" y="44"/>
                  </a:lnTo>
                  <a:lnTo>
                    <a:pt x="785" y="92"/>
                  </a:lnTo>
                  <a:lnTo>
                    <a:pt x="793" y="92"/>
                  </a:lnTo>
                  <a:lnTo>
                    <a:pt x="793" y="92"/>
                  </a:lnTo>
                  <a:lnTo>
                    <a:pt x="797" y="90"/>
                  </a:lnTo>
                  <a:lnTo>
                    <a:pt x="801" y="88"/>
                  </a:lnTo>
                  <a:lnTo>
                    <a:pt x="801" y="88"/>
                  </a:lnTo>
                  <a:lnTo>
                    <a:pt x="803" y="84"/>
                  </a:lnTo>
                  <a:lnTo>
                    <a:pt x="807" y="78"/>
                  </a:lnTo>
                  <a:lnTo>
                    <a:pt x="813" y="62"/>
                  </a:lnTo>
                  <a:lnTo>
                    <a:pt x="813" y="62"/>
                  </a:lnTo>
                  <a:lnTo>
                    <a:pt x="817" y="54"/>
                  </a:lnTo>
                  <a:lnTo>
                    <a:pt x="821" y="48"/>
                  </a:lnTo>
                  <a:lnTo>
                    <a:pt x="821" y="48"/>
                  </a:lnTo>
                  <a:lnTo>
                    <a:pt x="827" y="44"/>
                  </a:lnTo>
                  <a:lnTo>
                    <a:pt x="835" y="42"/>
                  </a:lnTo>
                  <a:lnTo>
                    <a:pt x="835" y="42"/>
                  </a:lnTo>
                  <a:lnTo>
                    <a:pt x="839" y="42"/>
                  </a:lnTo>
                  <a:lnTo>
                    <a:pt x="839" y="42"/>
                  </a:lnTo>
                  <a:lnTo>
                    <a:pt x="843" y="44"/>
                  </a:lnTo>
                  <a:lnTo>
                    <a:pt x="843" y="44"/>
                  </a:lnTo>
                  <a:lnTo>
                    <a:pt x="847" y="44"/>
                  </a:lnTo>
                  <a:lnTo>
                    <a:pt x="847" y="54"/>
                  </a:lnTo>
                  <a:lnTo>
                    <a:pt x="847" y="54"/>
                  </a:lnTo>
                  <a:lnTo>
                    <a:pt x="841" y="54"/>
                  </a:lnTo>
                  <a:lnTo>
                    <a:pt x="837" y="56"/>
                  </a:lnTo>
                  <a:lnTo>
                    <a:pt x="837" y="56"/>
                  </a:lnTo>
                  <a:lnTo>
                    <a:pt x="833" y="62"/>
                  </a:lnTo>
                  <a:lnTo>
                    <a:pt x="827" y="78"/>
                  </a:lnTo>
                  <a:lnTo>
                    <a:pt x="827" y="78"/>
                  </a:lnTo>
                  <a:lnTo>
                    <a:pt x="825" y="86"/>
                  </a:lnTo>
                  <a:lnTo>
                    <a:pt x="821" y="92"/>
                  </a:lnTo>
                  <a:lnTo>
                    <a:pt x="821" y="92"/>
                  </a:lnTo>
                  <a:lnTo>
                    <a:pt x="817" y="96"/>
                  </a:lnTo>
                  <a:lnTo>
                    <a:pt x="811" y="98"/>
                  </a:lnTo>
                  <a:lnTo>
                    <a:pt x="811" y="98"/>
                  </a:lnTo>
                  <a:close/>
                  <a:moveTo>
                    <a:pt x="715" y="78"/>
                  </a:moveTo>
                  <a:lnTo>
                    <a:pt x="715" y="78"/>
                  </a:lnTo>
                  <a:lnTo>
                    <a:pt x="679" y="158"/>
                  </a:lnTo>
                  <a:lnTo>
                    <a:pt x="657" y="158"/>
                  </a:lnTo>
                  <a:lnTo>
                    <a:pt x="657" y="44"/>
                  </a:lnTo>
                  <a:lnTo>
                    <a:pt x="677" y="44"/>
                  </a:lnTo>
                  <a:lnTo>
                    <a:pt x="677" y="122"/>
                  </a:lnTo>
                  <a:lnTo>
                    <a:pt x="679" y="122"/>
                  </a:lnTo>
                  <a:lnTo>
                    <a:pt x="713" y="44"/>
                  </a:lnTo>
                  <a:lnTo>
                    <a:pt x="735" y="44"/>
                  </a:lnTo>
                  <a:lnTo>
                    <a:pt x="735" y="158"/>
                  </a:lnTo>
                  <a:lnTo>
                    <a:pt x="715" y="158"/>
                  </a:lnTo>
                  <a:lnTo>
                    <a:pt x="715" y="78"/>
                  </a:lnTo>
                  <a:close/>
                  <a:moveTo>
                    <a:pt x="563" y="58"/>
                  </a:moveTo>
                  <a:lnTo>
                    <a:pt x="563" y="58"/>
                  </a:lnTo>
                  <a:lnTo>
                    <a:pt x="557" y="58"/>
                  </a:lnTo>
                  <a:lnTo>
                    <a:pt x="551" y="60"/>
                  </a:lnTo>
                  <a:lnTo>
                    <a:pt x="551" y="60"/>
                  </a:lnTo>
                  <a:lnTo>
                    <a:pt x="547" y="64"/>
                  </a:lnTo>
                  <a:lnTo>
                    <a:pt x="543" y="68"/>
                  </a:lnTo>
                  <a:lnTo>
                    <a:pt x="543" y="68"/>
                  </a:lnTo>
                  <a:lnTo>
                    <a:pt x="539" y="74"/>
                  </a:lnTo>
                  <a:lnTo>
                    <a:pt x="537" y="82"/>
                  </a:lnTo>
                  <a:lnTo>
                    <a:pt x="537" y="82"/>
                  </a:lnTo>
                  <a:lnTo>
                    <a:pt x="535" y="90"/>
                  </a:lnTo>
                  <a:lnTo>
                    <a:pt x="535" y="102"/>
                  </a:lnTo>
                  <a:lnTo>
                    <a:pt x="535" y="102"/>
                  </a:lnTo>
                  <a:lnTo>
                    <a:pt x="535" y="112"/>
                  </a:lnTo>
                  <a:lnTo>
                    <a:pt x="537" y="122"/>
                  </a:lnTo>
                  <a:lnTo>
                    <a:pt x="537" y="122"/>
                  </a:lnTo>
                  <a:lnTo>
                    <a:pt x="539" y="130"/>
                  </a:lnTo>
                  <a:lnTo>
                    <a:pt x="543" y="136"/>
                  </a:lnTo>
                  <a:lnTo>
                    <a:pt x="543" y="136"/>
                  </a:lnTo>
                  <a:lnTo>
                    <a:pt x="547" y="140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7" y="144"/>
                  </a:lnTo>
                  <a:lnTo>
                    <a:pt x="563" y="146"/>
                  </a:lnTo>
                  <a:lnTo>
                    <a:pt x="563" y="58"/>
                  </a:lnTo>
                  <a:close/>
                  <a:moveTo>
                    <a:pt x="583" y="146"/>
                  </a:moveTo>
                  <a:lnTo>
                    <a:pt x="583" y="146"/>
                  </a:lnTo>
                  <a:lnTo>
                    <a:pt x="589" y="144"/>
                  </a:lnTo>
                  <a:lnTo>
                    <a:pt x="595" y="142"/>
                  </a:lnTo>
                  <a:lnTo>
                    <a:pt x="595" y="142"/>
                  </a:lnTo>
                  <a:lnTo>
                    <a:pt x="601" y="140"/>
                  </a:lnTo>
                  <a:lnTo>
                    <a:pt x="605" y="136"/>
                  </a:lnTo>
                  <a:lnTo>
                    <a:pt x="605" y="136"/>
                  </a:lnTo>
                  <a:lnTo>
                    <a:pt x="607" y="130"/>
                  </a:lnTo>
                  <a:lnTo>
                    <a:pt x="611" y="122"/>
                  </a:lnTo>
                  <a:lnTo>
                    <a:pt x="611" y="122"/>
                  </a:lnTo>
                  <a:lnTo>
                    <a:pt x="611" y="112"/>
                  </a:lnTo>
                  <a:lnTo>
                    <a:pt x="613" y="102"/>
                  </a:lnTo>
                  <a:lnTo>
                    <a:pt x="613" y="102"/>
                  </a:lnTo>
                  <a:lnTo>
                    <a:pt x="611" y="90"/>
                  </a:lnTo>
                  <a:lnTo>
                    <a:pt x="611" y="82"/>
                  </a:lnTo>
                  <a:lnTo>
                    <a:pt x="611" y="82"/>
                  </a:lnTo>
                  <a:lnTo>
                    <a:pt x="607" y="74"/>
                  </a:lnTo>
                  <a:lnTo>
                    <a:pt x="605" y="68"/>
                  </a:lnTo>
                  <a:lnTo>
                    <a:pt x="605" y="68"/>
                  </a:lnTo>
                  <a:lnTo>
                    <a:pt x="601" y="64"/>
                  </a:lnTo>
                  <a:lnTo>
                    <a:pt x="595" y="60"/>
                  </a:lnTo>
                  <a:lnTo>
                    <a:pt x="595" y="60"/>
                  </a:lnTo>
                  <a:lnTo>
                    <a:pt x="589" y="58"/>
                  </a:lnTo>
                  <a:lnTo>
                    <a:pt x="583" y="58"/>
                  </a:lnTo>
                  <a:lnTo>
                    <a:pt x="583" y="146"/>
                  </a:lnTo>
                  <a:close/>
                  <a:moveTo>
                    <a:pt x="563" y="0"/>
                  </a:moveTo>
                  <a:lnTo>
                    <a:pt x="583" y="0"/>
                  </a:lnTo>
                  <a:lnTo>
                    <a:pt x="583" y="44"/>
                  </a:lnTo>
                  <a:lnTo>
                    <a:pt x="583" y="44"/>
                  </a:lnTo>
                  <a:lnTo>
                    <a:pt x="595" y="46"/>
                  </a:lnTo>
                  <a:lnTo>
                    <a:pt x="605" y="48"/>
                  </a:lnTo>
                  <a:lnTo>
                    <a:pt x="613" y="54"/>
                  </a:lnTo>
                  <a:lnTo>
                    <a:pt x="619" y="60"/>
                  </a:lnTo>
                  <a:lnTo>
                    <a:pt x="619" y="60"/>
                  </a:lnTo>
                  <a:lnTo>
                    <a:pt x="625" y="68"/>
                  </a:lnTo>
                  <a:lnTo>
                    <a:pt x="629" y="76"/>
                  </a:lnTo>
                  <a:lnTo>
                    <a:pt x="631" y="88"/>
                  </a:lnTo>
                  <a:lnTo>
                    <a:pt x="633" y="102"/>
                  </a:lnTo>
                  <a:lnTo>
                    <a:pt x="633" y="102"/>
                  </a:lnTo>
                  <a:lnTo>
                    <a:pt x="631" y="114"/>
                  </a:lnTo>
                  <a:lnTo>
                    <a:pt x="629" y="126"/>
                  </a:lnTo>
                  <a:lnTo>
                    <a:pt x="625" y="136"/>
                  </a:lnTo>
                  <a:lnTo>
                    <a:pt x="619" y="144"/>
                  </a:lnTo>
                  <a:lnTo>
                    <a:pt x="619" y="144"/>
                  </a:lnTo>
                  <a:lnTo>
                    <a:pt x="613" y="150"/>
                  </a:lnTo>
                  <a:lnTo>
                    <a:pt x="605" y="154"/>
                  </a:lnTo>
                  <a:lnTo>
                    <a:pt x="595" y="158"/>
                  </a:lnTo>
                  <a:lnTo>
                    <a:pt x="583" y="160"/>
                  </a:lnTo>
                  <a:lnTo>
                    <a:pt x="583" y="204"/>
                  </a:lnTo>
                  <a:lnTo>
                    <a:pt x="563" y="204"/>
                  </a:lnTo>
                  <a:lnTo>
                    <a:pt x="563" y="160"/>
                  </a:lnTo>
                  <a:lnTo>
                    <a:pt x="563" y="160"/>
                  </a:lnTo>
                  <a:lnTo>
                    <a:pt x="553" y="158"/>
                  </a:lnTo>
                  <a:lnTo>
                    <a:pt x="543" y="154"/>
                  </a:lnTo>
                  <a:lnTo>
                    <a:pt x="535" y="150"/>
                  </a:lnTo>
                  <a:lnTo>
                    <a:pt x="527" y="144"/>
                  </a:lnTo>
                  <a:lnTo>
                    <a:pt x="527" y="144"/>
                  </a:lnTo>
                  <a:lnTo>
                    <a:pt x="521" y="136"/>
                  </a:lnTo>
                  <a:lnTo>
                    <a:pt x="517" y="126"/>
                  </a:lnTo>
                  <a:lnTo>
                    <a:pt x="515" y="114"/>
                  </a:lnTo>
                  <a:lnTo>
                    <a:pt x="515" y="102"/>
                  </a:lnTo>
                  <a:lnTo>
                    <a:pt x="515" y="102"/>
                  </a:lnTo>
                  <a:lnTo>
                    <a:pt x="515" y="88"/>
                  </a:lnTo>
                  <a:lnTo>
                    <a:pt x="517" y="76"/>
                  </a:lnTo>
                  <a:lnTo>
                    <a:pt x="521" y="68"/>
                  </a:lnTo>
                  <a:lnTo>
                    <a:pt x="527" y="60"/>
                  </a:lnTo>
                  <a:lnTo>
                    <a:pt x="527" y="60"/>
                  </a:lnTo>
                  <a:lnTo>
                    <a:pt x="535" y="54"/>
                  </a:lnTo>
                  <a:lnTo>
                    <a:pt x="543" y="48"/>
                  </a:lnTo>
                  <a:lnTo>
                    <a:pt x="553" y="46"/>
                  </a:lnTo>
                  <a:lnTo>
                    <a:pt x="563" y="44"/>
                  </a:lnTo>
                  <a:lnTo>
                    <a:pt x="563" y="0"/>
                  </a:lnTo>
                  <a:close/>
                  <a:moveTo>
                    <a:pt x="472" y="78"/>
                  </a:moveTo>
                  <a:lnTo>
                    <a:pt x="470" y="78"/>
                  </a:lnTo>
                  <a:lnTo>
                    <a:pt x="434" y="158"/>
                  </a:lnTo>
                  <a:lnTo>
                    <a:pt x="412" y="158"/>
                  </a:lnTo>
                  <a:lnTo>
                    <a:pt x="412" y="44"/>
                  </a:lnTo>
                  <a:lnTo>
                    <a:pt x="432" y="44"/>
                  </a:lnTo>
                  <a:lnTo>
                    <a:pt x="432" y="122"/>
                  </a:lnTo>
                  <a:lnTo>
                    <a:pt x="434" y="122"/>
                  </a:lnTo>
                  <a:lnTo>
                    <a:pt x="468" y="44"/>
                  </a:lnTo>
                  <a:lnTo>
                    <a:pt x="491" y="44"/>
                  </a:lnTo>
                  <a:lnTo>
                    <a:pt x="491" y="158"/>
                  </a:lnTo>
                  <a:lnTo>
                    <a:pt x="472" y="158"/>
                  </a:lnTo>
                  <a:lnTo>
                    <a:pt x="472" y="78"/>
                  </a:lnTo>
                  <a:close/>
                  <a:moveTo>
                    <a:pt x="382" y="44"/>
                  </a:moveTo>
                  <a:lnTo>
                    <a:pt x="382" y="158"/>
                  </a:lnTo>
                  <a:lnTo>
                    <a:pt x="362" y="158"/>
                  </a:lnTo>
                  <a:lnTo>
                    <a:pt x="362" y="60"/>
                  </a:lnTo>
                  <a:lnTo>
                    <a:pt x="332" y="60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26" y="140"/>
                  </a:lnTo>
                  <a:lnTo>
                    <a:pt x="324" y="146"/>
                  </a:lnTo>
                  <a:lnTo>
                    <a:pt x="320" y="152"/>
                  </a:lnTo>
                  <a:lnTo>
                    <a:pt x="320" y="152"/>
                  </a:lnTo>
                  <a:lnTo>
                    <a:pt x="312" y="158"/>
                  </a:lnTo>
                  <a:lnTo>
                    <a:pt x="308" y="160"/>
                  </a:lnTo>
                  <a:lnTo>
                    <a:pt x="304" y="160"/>
                  </a:lnTo>
                  <a:lnTo>
                    <a:pt x="304" y="160"/>
                  </a:lnTo>
                  <a:lnTo>
                    <a:pt x="294" y="160"/>
                  </a:lnTo>
                  <a:lnTo>
                    <a:pt x="294" y="160"/>
                  </a:lnTo>
                  <a:lnTo>
                    <a:pt x="290" y="158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6" y="148"/>
                  </a:lnTo>
                  <a:lnTo>
                    <a:pt x="302" y="142"/>
                  </a:lnTo>
                  <a:lnTo>
                    <a:pt x="302" y="142"/>
                  </a:lnTo>
                  <a:lnTo>
                    <a:pt x="306" y="134"/>
                  </a:lnTo>
                  <a:lnTo>
                    <a:pt x="308" y="122"/>
                  </a:lnTo>
                  <a:lnTo>
                    <a:pt x="314" y="44"/>
                  </a:lnTo>
                  <a:lnTo>
                    <a:pt x="382" y="44"/>
                  </a:lnTo>
                  <a:close/>
                  <a:moveTo>
                    <a:pt x="232" y="160"/>
                  </a:moveTo>
                  <a:lnTo>
                    <a:pt x="232" y="160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12" y="156"/>
                  </a:lnTo>
                  <a:lnTo>
                    <a:pt x="208" y="154"/>
                  </a:lnTo>
                  <a:lnTo>
                    <a:pt x="208" y="154"/>
                  </a:lnTo>
                  <a:lnTo>
                    <a:pt x="204" y="148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0" y="134"/>
                  </a:lnTo>
                  <a:lnTo>
                    <a:pt x="198" y="124"/>
                  </a:lnTo>
                  <a:lnTo>
                    <a:pt x="198" y="124"/>
                  </a:lnTo>
                  <a:lnTo>
                    <a:pt x="200" y="114"/>
                  </a:lnTo>
                  <a:lnTo>
                    <a:pt x="200" y="106"/>
                  </a:lnTo>
                  <a:lnTo>
                    <a:pt x="200" y="106"/>
                  </a:lnTo>
                  <a:lnTo>
                    <a:pt x="204" y="100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12" y="92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56" y="92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4"/>
                  </a:lnTo>
                  <a:lnTo>
                    <a:pt x="248" y="60"/>
                  </a:lnTo>
                  <a:lnTo>
                    <a:pt x="248" y="60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0" y="56"/>
                  </a:lnTo>
                  <a:lnTo>
                    <a:pt x="208" y="56"/>
                  </a:lnTo>
                  <a:lnTo>
                    <a:pt x="208" y="46"/>
                  </a:lnTo>
                  <a:lnTo>
                    <a:pt x="208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60" y="46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70" y="54"/>
                  </a:lnTo>
                  <a:lnTo>
                    <a:pt x="274" y="62"/>
                  </a:lnTo>
                  <a:lnTo>
                    <a:pt x="274" y="62"/>
                  </a:lnTo>
                  <a:lnTo>
                    <a:pt x="276" y="70"/>
                  </a:lnTo>
                  <a:lnTo>
                    <a:pt x="276" y="80"/>
                  </a:lnTo>
                  <a:lnTo>
                    <a:pt x="276" y="158"/>
                  </a:lnTo>
                  <a:lnTo>
                    <a:pt x="258" y="158"/>
                  </a:lnTo>
                  <a:lnTo>
                    <a:pt x="258" y="152"/>
                  </a:lnTo>
                  <a:lnTo>
                    <a:pt x="256" y="152"/>
                  </a:lnTo>
                  <a:lnTo>
                    <a:pt x="256" y="152"/>
                  </a:lnTo>
                  <a:lnTo>
                    <a:pt x="252" y="156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0" y="160"/>
                  </a:lnTo>
                  <a:lnTo>
                    <a:pt x="232" y="160"/>
                  </a:lnTo>
                  <a:lnTo>
                    <a:pt x="232" y="160"/>
                  </a:lnTo>
                  <a:close/>
                  <a:moveTo>
                    <a:pt x="256" y="102"/>
                  </a:moveTo>
                  <a:lnTo>
                    <a:pt x="240" y="102"/>
                  </a:lnTo>
                  <a:lnTo>
                    <a:pt x="240" y="102"/>
                  </a:lnTo>
                  <a:lnTo>
                    <a:pt x="232" y="104"/>
                  </a:lnTo>
                  <a:lnTo>
                    <a:pt x="224" y="106"/>
                  </a:lnTo>
                  <a:lnTo>
                    <a:pt x="224" y="106"/>
                  </a:lnTo>
                  <a:lnTo>
                    <a:pt x="220" y="114"/>
                  </a:lnTo>
                  <a:lnTo>
                    <a:pt x="220" y="124"/>
                  </a:lnTo>
                  <a:lnTo>
                    <a:pt x="220" y="124"/>
                  </a:lnTo>
                  <a:lnTo>
                    <a:pt x="220" y="136"/>
                  </a:lnTo>
                  <a:lnTo>
                    <a:pt x="220" y="136"/>
                  </a:lnTo>
                  <a:lnTo>
                    <a:pt x="224" y="142"/>
                  </a:lnTo>
                  <a:lnTo>
                    <a:pt x="224" y="142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48" y="146"/>
                  </a:lnTo>
                  <a:lnTo>
                    <a:pt x="248" y="146"/>
                  </a:lnTo>
                  <a:lnTo>
                    <a:pt x="256" y="142"/>
                  </a:lnTo>
                  <a:lnTo>
                    <a:pt x="256" y="102"/>
                  </a:lnTo>
                  <a:close/>
                  <a:moveTo>
                    <a:pt x="100" y="46"/>
                  </a:moveTo>
                  <a:lnTo>
                    <a:pt x="100" y="46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34" y="42"/>
                  </a:lnTo>
                  <a:lnTo>
                    <a:pt x="134" y="42"/>
                  </a:lnTo>
                  <a:lnTo>
                    <a:pt x="152" y="44"/>
                  </a:lnTo>
                  <a:lnTo>
                    <a:pt x="152" y="44"/>
                  </a:lnTo>
                  <a:lnTo>
                    <a:pt x="160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70" y="54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74" y="66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74" y="84"/>
                  </a:lnTo>
                  <a:lnTo>
                    <a:pt x="174" y="84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66" y="102"/>
                  </a:lnTo>
                  <a:lnTo>
                    <a:pt x="166" y="102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78" y="116"/>
                  </a:lnTo>
                  <a:lnTo>
                    <a:pt x="178" y="116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78" y="136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4" y="150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2" y="156"/>
                  </a:lnTo>
                  <a:lnTo>
                    <a:pt x="156" y="160"/>
                  </a:lnTo>
                  <a:lnTo>
                    <a:pt x="156" y="160"/>
                  </a:lnTo>
                  <a:lnTo>
                    <a:pt x="138" y="160"/>
                  </a:lnTo>
                  <a:lnTo>
                    <a:pt x="13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00" y="156"/>
                  </a:lnTo>
                  <a:lnTo>
                    <a:pt x="100" y="46"/>
                  </a:lnTo>
                  <a:close/>
                  <a:moveTo>
                    <a:pt x="122" y="56"/>
                  </a:moveTo>
                  <a:lnTo>
                    <a:pt x="122" y="92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42" y="92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4" y="82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54" y="66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58"/>
                  </a:lnTo>
                  <a:lnTo>
                    <a:pt x="134" y="56"/>
                  </a:lnTo>
                  <a:lnTo>
                    <a:pt x="122" y="56"/>
                  </a:lnTo>
                  <a:close/>
                  <a:moveTo>
                    <a:pt x="138" y="146"/>
                  </a:moveTo>
                  <a:lnTo>
                    <a:pt x="138" y="146"/>
                  </a:lnTo>
                  <a:lnTo>
                    <a:pt x="146" y="146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58" y="13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16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46" y="108"/>
                  </a:lnTo>
                  <a:lnTo>
                    <a:pt x="138" y="106"/>
                  </a:lnTo>
                  <a:lnTo>
                    <a:pt x="122" y="106"/>
                  </a:lnTo>
                  <a:lnTo>
                    <a:pt x="122" y="146"/>
                  </a:lnTo>
                  <a:lnTo>
                    <a:pt x="138" y="146"/>
                  </a:lnTo>
                  <a:close/>
                  <a:moveTo>
                    <a:pt x="46" y="98"/>
                  </a:moveTo>
                  <a:lnTo>
                    <a:pt x="46" y="98"/>
                  </a:lnTo>
                  <a:lnTo>
                    <a:pt x="52" y="100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62" y="110"/>
                  </a:lnTo>
                  <a:lnTo>
                    <a:pt x="64" y="12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8" y="148"/>
                  </a:lnTo>
                  <a:lnTo>
                    <a:pt x="84" y="150"/>
                  </a:lnTo>
                  <a:lnTo>
                    <a:pt x="84" y="158"/>
                  </a:lnTo>
                  <a:lnTo>
                    <a:pt x="84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2" y="160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2" y="150"/>
                  </a:lnTo>
                  <a:lnTo>
                    <a:pt x="48" y="142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0" y="114"/>
                  </a:lnTo>
                  <a:lnTo>
                    <a:pt x="38" y="110"/>
                  </a:lnTo>
                  <a:lnTo>
                    <a:pt x="34" y="106"/>
                  </a:lnTo>
                  <a:lnTo>
                    <a:pt x="28" y="106"/>
                  </a:lnTo>
                  <a:lnTo>
                    <a:pt x="20" y="106"/>
                  </a:lnTo>
                  <a:lnTo>
                    <a:pt x="20" y="158"/>
                  </a:lnTo>
                  <a:lnTo>
                    <a:pt x="0" y="158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2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84"/>
                  </a:lnTo>
                  <a:lnTo>
                    <a:pt x="40" y="78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50" y="54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0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2" y="4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76" y="54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68" y="62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8" y="86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2" y="96"/>
                  </a:lnTo>
                  <a:lnTo>
                    <a:pt x="46" y="98"/>
                  </a:lnTo>
                  <a:lnTo>
                    <a:pt x="46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3770313" y="5910263"/>
              <a:ext cx="1493838" cy="292100"/>
            </a:xfrm>
            <a:custGeom>
              <a:avLst/>
              <a:gdLst>
                <a:gd name="T0" fmla="*/ 929 w 941"/>
                <a:gd name="T1" fmla="*/ 46 h 184"/>
                <a:gd name="T2" fmla="*/ 933 w 941"/>
                <a:gd name="T3" fmla="*/ 84 h 184"/>
                <a:gd name="T4" fmla="*/ 939 w 941"/>
                <a:gd name="T5" fmla="*/ 106 h 184"/>
                <a:gd name="T6" fmla="*/ 927 w 941"/>
                <a:gd name="T7" fmla="*/ 144 h 184"/>
                <a:gd name="T8" fmla="*/ 889 w 941"/>
                <a:gd name="T9" fmla="*/ 86 h 184"/>
                <a:gd name="T10" fmla="*/ 915 w 941"/>
                <a:gd name="T11" fmla="*/ 56 h 184"/>
                <a:gd name="T12" fmla="*/ 921 w 941"/>
                <a:gd name="T13" fmla="*/ 124 h 184"/>
                <a:gd name="T14" fmla="*/ 903 w 941"/>
                <a:gd name="T15" fmla="*/ 134 h 184"/>
                <a:gd name="T16" fmla="*/ 823 w 941"/>
                <a:gd name="T17" fmla="*/ 144 h 184"/>
                <a:gd name="T18" fmla="*/ 777 w 941"/>
                <a:gd name="T19" fmla="*/ 134 h 184"/>
                <a:gd name="T20" fmla="*/ 773 w 941"/>
                <a:gd name="T21" fmla="*/ 60 h 184"/>
                <a:gd name="T22" fmla="*/ 823 w 941"/>
                <a:gd name="T23" fmla="*/ 44 h 184"/>
                <a:gd name="T24" fmla="*/ 843 w 941"/>
                <a:gd name="T25" fmla="*/ 94 h 184"/>
                <a:gd name="T26" fmla="*/ 807 w 941"/>
                <a:gd name="T27" fmla="*/ 52 h 184"/>
                <a:gd name="T28" fmla="*/ 787 w 941"/>
                <a:gd name="T29" fmla="*/ 94 h 184"/>
                <a:gd name="T30" fmla="*/ 807 w 941"/>
                <a:gd name="T31" fmla="*/ 136 h 184"/>
                <a:gd name="T32" fmla="*/ 825 w 941"/>
                <a:gd name="T33" fmla="*/ 94 h 184"/>
                <a:gd name="T34" fmla="*/ 745 w 941"/>
                <a:gd name="T35" fmla="*/ 134 h 184"/>
                <a:gd name="T36" fmla="*/ 735 w 941"/>
                <a:gd name="T37" fmla="*/ 146 h 184"/>
                <a:gd name="T38" fmla="*/ 705 w 941"/>
                <a:gd name="T39" fmla="*/ 98 h 184"/>
                <a:gd name="T40" fmla="*/ 711 w 941"/>
                <a:gd name="T41" fmla="*/ 82 h 184"/>
                <a:gd name="T42" fmla="*/ 741 w 941"/>
                <a:gd name="T43" fmla="*/ 40 h 184"/>
                <a:gd name="T44" fmla="*/ 743 w 941"/>
                <a:gd name="T45" fmla="*/ 52 h 184"/>
                <a:gd name="T46" fmla="*/ 721 w 941"/>
                <a:gd name="T47" fmla="*/ 90 h 184"/>
                <a:gd name="T48" fmla="*/ 648 w 941"/>
                <a:gd name="T49" fmla="*/ 42 h 184"/>
                <a:gd name="T50" fmla="*/ 528 w 941"/>
                <a:gd name="T51" fmla="*/ 42 h 184"/>
                <a:gd name="T52" fmla="*/ 428 w 941"/>
                <a:gd name="T53" fmla="*/ 144 h 184"/>
                <a:gd name="T54" fmla="*/ 368 w 941"/>
                <a:gd name="T55" fmla="*/ 118 h 184"/>
                <a:gd name="T56" fmla="*/ 324 w 941"/>
                <a:gd name="T57" fmla="*/ 146 h 184"/>
                <a:gd name="T58" fmla="*/ 294 w 941"/>
                <a:gd name="T59" fmla="*/ 94 h 184"/>
                <a:gd name="T60" fmla="*/ 316 w 941"/>
                <a:gd name="T61" fmla="*/ 44 h 184"/>
                <a:gd name="T62" fmla="*/ 364 w 941"/>
                <a:gd name="T63" fmla="*/ 60 h 184"/>
                <a:gd name="T64" fmla="*/ 346 w 941"/>
                <a:gd name="T65" fmla="*/ 60 h 184"/>
                <a:gd name="T66" fmla="*/ 318 w 941"/>
                <a:gd name="T67" fmla="*/ 60 h 184"/>
                <a:gd name="T68" fmla="*/ 318 w 941"/>
                <a:gd name="T69" fmla="*/ 126 h 184"/>
                <a:gd name="T70" fmla="*/ 346 w 941"/>
                <a:gd name="T71" fmla="*/ 126 h 184"/>
                <a:gd name="T72" fmla="*/ 218 w 941"/>
                <a:gd name="T73" fmla="*/ 128 h 184"/>
                <a:gd name="T74" fmla="*/ 246 w 941"/>
                <a:gd name="T75" fmla="*/ 128 h 184"/>
                <a:gd name="T76" fmla="*/ 238 w 941"/>
                <a:gd name="T77" fmla="*/ 60 h 184"/>
                <a:gd name="T78" fmla="*/ 222 w 941"/>
                <a:gd name="T79" fmla="*/ 48 h 184"/>
                <a:gd name="T80" fmla="*/ 266 w 941"/>
                <a:gd name="T81" fmla="*/ 64 h 184"/>
                <a:gd name="T82" fmla="*/ 260 w 941"/>
                <a:gd name="T83" fmla="*/ 136 h 184"/>
                <a:gd name="T84" fmla="*/ 216 w 941"/>
                <a:gd name="T85" fmla="*/ 144 h 184"/>
                <a:gd name="T86" fmla="*/ 196 w 941"/>
                <a:gd name="T87" fmla="*/ 62 h 184"/>
                <a:gd name="T88" fmla="*/ 232 w 941"/>
                <a:gd name="T89" fmla="*/ 2 h 184"/>
                <a:gd name="T90" fmla="*/ 230 w 941"/>
                <a:gd name="T91" fmla="*/ 18 h 184"/>
                <a:gd name="T92" fmla="*/ 126 w 941"/>
                <a:gd name="T93" fmla="*/ 146 h 184"/>
                <a:gd name="T94" fmla="*/ 96 w 941"/>
                <a:gd name="T95" fmla="*/ 114 h 184"/>
                <a:gd name="T96" fmla="*/ 114 w 941"/>
                <a:gd name="T97" fmla="*/ 84 h 184"/>
                <a:gd name="T98" fmla="*/ 144 w 941"/>
                <a:gd name="T99" fmla="*/ 60 h 184"/>
                <a:gd name="T100" fmla="*/ 116 w 941"/>
                <a:gd name="T101" fmla="*/ 42 h 184"/>
                <a:gd name="T102" fmla="*/ 164 w 941"/>
                <a:gd name="T103" fmla="*/ 58 h 184"/>
                <a:gd name="T104" fmla="*/ 138 w 941"/>
                <a:gd name="T105" fmla="*/ 144 h 184"/>
                <a:gd name="T106" fmla="*/ 114 w 941"/>
                <a:gd name="T107" fmla="*/ 114 h 184"/>
                <a:gd name="T108" fmla="*/ 140 w 941"/>
                <a:gd name="T109" fmla="*/ 132 h 184"/>
                <a:gd name="T110" fmla="*/ 42 w 941"/>
                <a:gd name="T111" fmla="*/ 132 h 184"/>
                <a:gd name="T112" fmla="*/ 54 w 941"/>
                <a:gd name="T113" fmla="*/ 74 h 184"/>
                <a:gd name="T114" fmla="*/ 20 w 941"/>
                <a:gd name="T115" fmla="*/ 56 h 184"/>
                <a:gd name="T116" fmla="*/ 54 w 941"/>
                <a:gd name="T117" fmla="*/ 44 h 184"/>
                <a:gd name="T118" fmla="*/ 72 w 941"/>
                <a:gd name="T119" fmla="*/ 108 h 184"/>
                <a:gd name="T120" fmla="*/ 40 w 941"/>
                <a:gd name="T121" fmla="*/ 146 h 184"/>
                <a:gd name="T122" fmla="*/ 18 w 941"/>
                <a:gd name="T123" fmla="*/ 4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184">
                  <a:moveTo>
                    <a:pt x="871" y="44"/>
                  </a:moveTo>
                  <a:lnTo>
                    <a:pt x="871" y="44"/>
                  </a:lnTo>
                  <a:lnTo>
                    <a:pt x="887" y="42"/>
                  </a:lnTo>
                  <a:lnTo>
                    <a:pt x="887" y="42"/>
                  </a:lnTo>
                  <a:lnTo>
                    <a:pt x="901" y="40"/>
                  </a:lnTo>
                  <a:lnTo>
                    <a:pt x="901" y="40"/>
                  </a:lnTo>
                  <a:lnTo>
                    <a:pt x="917" y="42"/>
                  </a:lnTo>
                  <a:lnTo>
                    <a:pt x="917" y="42"/>
                  </a:lnTo>
                  <a:lnTo>
                    <a:pt x="929" y="46"/>
                  </a:lnTo>
                  <a:lnTo>
                    <a:pt x="929" y="46"/>
                  </a:lnTo>
                  <a:lnTo>
                    <a:pt x="933" y="50"/>
                  </a:lnTo>
                  <a:lnTo>
                    <a:pt x="935" y="56"/>
                  </a:lnTo>
                  <a:lnTo>
                    <a:pt x="935" y="56"/>
                  </a:lnTo>
                  <a:lnTo>
                    <a:pt x="937" y="62"/>
                  </a:lnTo>
                  <a:lnTo>
                    <a:pt x="937" y="70"/>
                  </a:lnTo>
                  <a:lnTo>
                    <a:pt x="937" y="70"/>
                  </a:lnTo>
                  <a:lnTo>
                    <a:pt x="935" y="78"/>
                  </a:lnTo>
                  <a:lnTo>
                    <a:pt x="935" y="78"/>
                  </a:lnTo>
                  <a:lnTo>
                    <a:pt x="933" y="84"/>
                  </a:lnTo>
                  <a:lnTo>
                    <a:pt x="933" y="84"/>
                  </a:lnTo>
                  <a:lnTo>
                    <a:pt x="929" y="88"/>
                  </a:lnTo>
                  <a:lnTo>
                    <a:pt x="929" y="88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9" y="94"/>
                  </a:lnTo>
                  <a:lnTo>
                    <a:pt x="929" y="94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39" y="106"/>
                  </a:lnTo>
                  <a:lnTo>
                    <a:pt x="939" y="106"/>
                  </a:lnTo>
                  <a:lnTo>
                    <a:pt x="941" y="116"/>
                  </a:lnTo>
                  <a:lnTo>
                    <a:pt x="941" y="116"/>
                  </a:lnTo>
                  <a:lnTo>
                    <a:pt x="941" y="124"/>
                  </a:lnTo>
                  <a:lnTo>
                    <a:pt x="939" y="130"/>
                  </a:lnTo>
                  <a:lnTo>
                    <a:pt x="939" y="130"/>
                  </a:lnTo>
                  <a:lnTo>
                    <a:pt x="935" y="136"/>
                  </a:lnTo>
                  <a:lnTo>
                    <a:pt x="931" y="140"/>
                  </a:lnTo>
                  <a:lnTo>
                    <a:pt x="931" y="140"/>
                  </a:lnTo>
                  <a:lnTo>
                    <a:pt x="927" y="144"/>
                  </a:lnTo>
                  <a:lnTo>
                    <a:pt x="921" y="146"/>
                  </a:lnTo>
                  <a:lnTo>
                    <a:pt x="921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887" y="146"/>
                  </a:lnTo>
                  <a:lnTo>
                    <a:pt x="887" y="146"/>
                  </a:lnTo>
                  <a:lnTo>
                    <a:pt x="871" y="142"/>
                  </a:lnTo>
                  <a:lnTo>
                    <a:pt x="871" y="44"/>
                  </a:lnTo>
                  <a:close/>
                  <a:moveTo>
                    <a:pt x="889" y="52"/>
                  </a:moveTo>
                  <a:lnTo>
                    <a:pt x="889" y="86"/>
                  </a:lnTo>
                  <a:lnTo>
                    <a:pt x="901" y="86"/>
                  </a:lnTo>
                  <a:lnTo>
                    <a:pt x="901" y="86"/>
                  </a:lnTo>
                  <a:lnTo>
                    <a:pt x="909" y="84"/>
                  </a:lnTo>
                  <a:lnTo>
                    <a:pt x="915" y="82"/>
                  </a:lnTo>
                  <a:lnTo>
                    <a:pt x="915" y="82"/>
                  </a:lnTo>
                  <a:lnTo>
                    <a:pt x="917" y="76"/>
                  </a:lnTo>
                  <a:lnTo>
                    <a:pt x="919" y="70"/>
                  </a:lnTo>
                  <a:lnTo>
                    <a:pt x="919" y="70"/>
                  </a:lnTo>
                  <a:lnTo>
                    <a:pt x="917" y="62"/>
                  </a:lnTo>
                  <a:lnTo>
                    <a:pt x="915" y="56"/>
                  </a:lnTo>
                  <a:lnTo>
                    <a:pt x="915" y="56"/>
                  </a:lnTo>
                  <a:lnTo>
                    <a:pt x="909" y="54"/>
                  </a:lnTo>
                  <a:lnTo>
                    <a:pt x="901" y="52"/>
                  </a:lnTo>
                  <a:lnTo>
                    <a:pt x="889" y="52"/>
                  </a:lnTo>
                  <a:close/>
                  <a:moveTo>
                    <a:pt x="903" y="134"/>
                  </a:moveTo>
                  <a:lnTo>
                    <a:pt x="903" y="134"/>
                  </a:lnTo>
                  <a:lnTo>
                    <a:pt x="911" y="134"/>
                  </a:lnTo>
                  <a:lnTo>
                    <a:pt x="917" y="130"/>
                  </a:lnTo>
                  <a:lnTo>
                    <a:pt x="917" y="130"/>
                  </a:lnTo>
                  <a:lnTo>
                    <a:pt x="921" y="124"/>
                  </a:lnTo>
                  <a:lnTo>
                    <a:pt x="923" y="116"/>
                  </a:lnTo>
                  <a:lnTo>
                    <a:pt x="923" y="116"/>
                  </a:lnTo>
                  <a:lnTo>
                    <a:pt x="921" y="106"/>
                  </a:lnTo>
                  <a:lnTo>
                    <a:pt x="917" y="102"/>
                  </a:lnTo>
                  <a:lnTo>
                    <a:pt x="917" y="102"/>
                  </a:lnTo>
                  <a:lnTo>
                    <a:pt x="911" y="98"/>
                  </a:lnTo>
                  <a:lnTo>
                    <a:pt x="903" y="98"/>
                  </a:lnTo>
                  <a:lnTo>
                    <a:pt x="889" y="98"/>
                  </a:lnTo>
                  <a:lnTo>
                    <a:pt x="889" y="134"/>
                  </a:lnTo>
                  <a:lnTo>
                    <a:pt x="903" y="134"/>
                  </a:lnTo>
                  <a:close/>
                  <a:moveTo>
                    <a:pt x="843" y="94"/>
                  </a:moveTo>
                  <a:lnTo>
                    <a:pt x="843" y="94"/>
                  </a:lnTo>
                  <a:lnTo>
                    <a:pt x="843" y="108"/>
                  </a:lnTo>
                  <a:lnTo>
                    <a:pt x="841" y="118"/>
                  </a:lnTo>
                  <a:lnTo>
                    <a:pt x="841" y="118"/>
                  </a:lnTo>
                  <a:lnTo>
                    <a:pt x="839" y="128"/>
                  </a:lnTo>
                  <a:lnTo>
                    <a:pt x="833" y="134"/>
                  </a:lnTo>
                  <a:lnTo>
                    <a:pt x="833" y="134"/>
                  </a:lnTo>
                  <a:lnTo>
                    <a:pt x="829" y="140"/>
                  </a:lnTo>
                  <a:lnTo>
                    <a:pt x="823" y="144"/>
                  </a:lnTo>
                  <a:lnTo>
                    <a:pt x="823" y="144"/>
                  </a:lnTo>
                  <a:lnTo>
                    <a:pt x="815" y="146"/>
                  </a:lnTo>
                  <a:lnTo>
                    <a:pt x="807" y="146"/>
                  </a:lnTo>
                  <a:lnTo>
                    <a:pt x="807" y="146"/>
                  </a:lnTo>
                  <a:lnTo>
                    <a:pt x="797" y="146"/>
                  </a:lnTo>
                  <a:lnTo>
                    <a:pt x="789" y="144"/>
                  </a:lnTo>
                  <a:lnTo>
                    <a:pt x="789" y="144"/>
                  </a:lnTo>
                  <a:lnTo>
                    <a:pt x="783" y="140"/>
                  </a:lnTo>
                  <a:lnTo>
                    <a:pt x="777" y="134"/>
                  </a:lnTo>
                  <a:lnTo>
                    <a:pt x="777" y="134"/>
                  </a:lnTo>
                  <a:lnTo>
                    <a:pt x="773" y="128"/>
                  </a:lnTo>
                  <a:lnTo>
                    <a:pt x="771" y="118"/>
                  </a:lnTo>
                  <a:lnTo>
                    <a:pt x="771" y="118"/>
                  </a:lnTo>
                  <a:lnTo>
                    <a:pt x="769" y="108"/>
                  </a:lnTo>
                  <a:lnTo>
                    <a:pt x="769" y="94"/>
                  </a:lnTo>
                  <a:lnTo>
                    <a:pt x="769" y="94"/>
                  </a:lnTo>
                  <a:lnTo>
                    <a:pt x="769" y="80"/>
                  </a:lnTo>
                  <a:lnTo>
                    <a:pt x="771" y="68"/>
                  </a:lnTo>
                  <a:lnTo>
                    <a:pt x="771" y="68"/>
                  </a:lnTo>
                  <a:lnTo>
                    <a:pt x="773" y="60"/>
                  </a:lnTo>
                  <a:lnTo>
                    <a:pt x="777" y="52"/>
                  </a:lnTo>
                  <a:lnTo>
                    <a:pt x="777" y="52"/>
                  </a:lnTo>
                  <a:lnTo>
                    <a:pt x="783" y="46"/>
                  </a:lnTo>
                  <a:lnTo>
                    <a:pt x="789" y="44"/>
                  </a:lnTo>
                  <a:lnTo>
                    <a:pt x="789" y="44"/>
                  </a:lnTo>
                  <a:lnTo>
                    <a:pt x="797" y="42"/>
                  </a:lnTo>
                  <a:lnTo>
                    <a:pt x="807" y="40"/>
                  </a:lnTo>
                  <a:lnTo>
                    <a:pt x="807" y="40"/>
                  </a:lnTo>
                  <a:lnTo>
                    <a:pt x="815" y="42"/>
                  </a:lnTo>
                  <a:lnTo>
                    <a:pt x="823" y="44"/>
                  </a:lnTo>
                  <a:lnTo>
                    <a:pt x="823" y="44"/>
                  </a:lnTo>
                  <a:lnTo>
                    <a:pt x="829" y="46"/>
                  </a:lnTo>
                  <a:lnTo>
                    <a:pt x="833" y="52"/>
                  </a:lnTo>
                  <a:lnTo>
                    <a:pt x="833" y="52"/>
                  </a:lnTo>
                  <a:lnTo>
                    <a:pt x="839" y="60"/>
                  </a:lnTo>
                  <a:lnTo>
                    <a:pt x="841" y="68"/>
                  </a:lnTo>
                  <a:lnTo>
                    <a:pt x="841" y="68"/>
                  </a:lnTo>
                  <a:lnTo>
                    <a:pt x="843" y="80"/>
                  </a:lnTo>
                  <a:lnTo>
                    <a:pt x="843" y="94"/>
                  </a:lnTo>
                  <a:lnTo>
                    <a:pt x="843" y="94"/>
                  </a:lnTo>
                  <a:close/>
                  <a:moveTo>
                    <a:pt x="825" y="94"/>
                  </a:moveTo>
                  <a:lnTo>
                    <a:pt x="825" y="94"/>
                  </a:lnTo>
                  <a:lnTo>
                    <a:pt x="823" y="74"/>
                  </a:lnTo>
                  <a:lnTo>
                    <a:pt x="823" y="74"/>
                  </a:lnTo>
                  <a:lnTo>
                    <a:pt x="819" y="60"/>
                  </a:lnTo>
                  <a:lnTo>
                    <a:pt x="819" y="60"/>
                  </a:lnTo>
                  <a:lnTo>
                    <a:pt x="817" y="56"/>
                  </a:lnTo>
                  <a:lnTo>
                    <a:pt x="813" y="54"/>
                  </a:lnTo>
                  <a:lnTo>
                    <a:pt x="813" y="54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799" y="54"/>
                  </a:lnTo>
                  <a:lnTo>
                    <a:pt x="799" y="54"/>
                  </a:lnTo>
                  <a:lnTo>
                    <a:pt x="795" y="56"/>
                  </a:lnTo>
                  <a:lnTo>
                    <a:pt x="793" y="60"/>
                  </a:lnTo>
                  <a:lnTo>
                    <a:pt x="793" y="60"/>
                  </a:lnTo>
                  <a:lnTo>
                    <a:pt x="791" y="66"/>
                  </a:lnTo>
                  <a:lnTo>
                    <a:pt x="789" y="74"/>
                  </a:lnTo>
                  <a:lnTo>
                    <a:pt x="789" y="74"/>
                  </a:lnTo>
                  <a:lnTo>
                    <a:pt x="787" y="94"/>
                  </a:lnTo>
                  <a:lnTo>
                    <a:pt x="787" y="94"/>
                  </a:lnTo>
                  <a:lnTo>
                    <a:pt x="789" y="114"/>
                  </a:lnTo>
                  <a:lnTo>
                    <a:pt x="789" y="114"/>
                  </a:lnTo>
                  <a:lnTo>
                    <a:pt x="791" y="120"/>
                  </a:lnTo>
                  <a:lnTo>
                    <a:pt x="793" y="126"/>
                  </a:lnTo>
                  <a:lnTo>
                    <a:pt x="793" y="126"/>
                  </a:lnTo>
                  <a:lnTo>
                    <a:pt x="795" y="130"/>
                  </a:lnTo>
                  <a:lnTo>
                    <a:pt x="799" y="134"/>
                  </a:lnTo>
                  <a:lnTo>
                    <a:pt x="799" y="134"/>
                  </a:lnTo>
                  <a:lnTo>
                    <a:pt x="807" y="136"/>
                  </a:lnTo>
                  <a:lnTo>
                    <a:pt x="807" y="136"/>
                  </a:lnTo>
                  <a:lnTo>
                    <a:pt x="813" y="134"/>
                  </a:lnTo>
                  <a:lnTo>
                    <a:pt x="813" y="134"/>
                  </a:lnTo>
                  <a:lnTo>
                    <a:pt x="817" y="130"/>
                  </a:lnTo>
                  <a:lnTo>
                    <a:pt x="819" y="126"/>
                  </a:lnTo>
                  <a:lnTo>
                    <a:pt x="819" y="126"/>
                  </a:lnTo>
                  <a:lnTo>
                    <a:pt x="823" y="114"/>
                  </a:lnTo>
                  <a:lnTo>
                    <a:pt x="823" y="114"/>
                  </a:lnTo>
                  <a:lnTo>
                    <a:pt x="825" y="94"/>
                  </a:lnTo>
                  <a:lnTo>
                    <a:pt x="825" y="94"/>
                  </a:lnTo>
                  <a:close/>
                  <a:moveTo>
                    <a:pt x="721" y="90"/>
                  </a:moveTo>
                  <a:lnTo>
                    <a:pt x="721" y="90"/>
                  </a:lnTo>
                  <a:lnTo>
                    <a:pt x="725" y="92"/>
                  </a:lnTo>
                  <a:lnTo>
                    <a:pt x="731" y="96"/>
                  </a:lnTo>
                  <a:lnTo>
                    <a:pt x="731" y="96"/>
                  </a:lnTo>
                  <a:lnTo>
                    <a:pt x="733" y="102"/>
                  </a:lnTo>
                  <a:lnTo>
                    <a:pt x="737" y="110"/>
                  </a:lnTo>
                  <a:lnTo>
                    <a:pt x="741" y="130"/>
                  </a:lnTo>
                  <a:lnTo>
                    <a:pt x="741" y="130"/>
                  </a:lnTo>
                  <a:lnTo>
                    <a:pt x="745" y="134"/>
                  </a:lnTo>
                  <a:lnTo>
                    <a:pt x="745" y="134"/>
                  </a:lnTo>
                  <a:lnTo>
                    <a:pt x="749" y="136"/>
                  </a:lnTo>
                  <a:lnTo>
                    <a:pt x="755" y="136"/>
                  </a:lnTo>
                  <a:lnTo>
                    <a:pt x="755" y="144"/>
                  </a:lnTo>
                  <a:lnTo>
                    <a:pt x="755" y="144"/>
                  </a:lnTo>
                  <a:lnTo>
                    <a:pt x="751" y="146"/>
                  </a:lnTo>
                  <a:lnTo>
                    <a:pt x="751" y="146"/>
                  </a:lnTo>
                  <a:lnTo>
                    <a:pt x="743" y="146"/>
                  </a:lnTo>
                  <a:lnTo>
                    <a:pt x="743" y="146"/>
                  </a:lnTo>
                  <a:lnTo>
                    <a:pt x="735" y="146"/>
                  </a:lnTo>
                  <a:lnTo>
                    <a:pt x="729" y="142"/>
                  </a:lnTo>
                  <a:lnTo>
                    <a:pt x="729" y="142"/>
                  </a:lnTo>
                  <a:lnTo>
                    <a:pt x="725" y="136"/>
                  </a:lnTo>
                  <a:lnTo>
                    <a:pt x="723" y="130"/>
                  </a:lnTo>
                  <a:lnTo>
                    <a:pt x="717" y="110"/>
                  </a:lnTo>
                  <a:lnTo>
                    <a:pt x="717" y="110"/>
                  </a:lnTo>
                  <a:lnTo>
                    <a:pt x="715" y="104"/>
                  </a:lnTo>
                  <a:lnTo>
                    <a:pt x="713" y="100"/>
                  </a:lnTo>
                  <a:lnTo>
                    <a:pt x="709" y="98"/>
                  </a:lnTo>
                  <a:lnTo>
                    <a:pt x="705" y="98"/>
                  </a:lnTo>
                  <a:lnTo>
                    <a:pt x="697" y="98"/>
                  </a:lnTo>
                  <a:lnTo>
                    <a:pt x="697" y="144"/>
                  </a:lnTo>
                  <a:lnTo>
                    <a:pt x="679" y="144"/>
                  </a:lnTo>
                  <a:lnTo>
                    <a:pt x="679" y="42"/>
                  </a:lnTo>
                  <a:lnTo>
                    <a:pt x="697" y="42"/>
                  </a:lnTo>
                  <a:lnTo>
                    <a:pt x="697" y="84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7" y="84"/>
                  </a:lnTo>
                  <a:lnTo>
                    <a:pt x="711" y="82"/>
                  </a:lnTo>
                  <a:lnTo>
                    <a:pt x="711" y="82"/>
                  </a:lnTo>
                  <a:lnTo>
                    <a:pt x="713" y="78"/>
                  </a:lnTo>
                  <a:lnTo>
                    <a:pt x="715" y="72"/>
                  </a:lnTo>
                  <a:lnTo>
                    <a:pt x="721" y="58"/>
                  </a:lnTo>
                  <a:lnTo>
                    <a:pt x="721" y="58"/>
                  </a:lnTo>
                  <a:lnTo>
                    <a:pt x="725" y="50"/>
                  </a:lnTo>
                  <a:lnTo>
                    <a:pt x="729" y="44"/>
                  </a:lnTo>
                  <a:lnTo>
                    <a:pt x="729" y="44"/>
                  </a:lnTo>
                  <a:lnTo>
                    <a:pt x="733" y="42"/>
                  </a:lnTo>
                  <a:lnTo>
                    <a:pt x="741" y="40"/>
                  </a:lnTo>
                  <a:lnTo>
                    <a:pt x="741" y="40"/>
                  </a:lnTo>
                  <a:lnTo>
                    <a:pt x="745" y="40"/>
                  </a:lnTo>
                  <a:lnTo>
                    <a:pt x="745" y="40"/>
                  </a:lnTo>
                  <a:lnTo>
                    <a:pt x="749" y="42"/>
                  </a:lnTo>
                  <a:lnTo>
                    <a:pt x="749" y="42"/>
                  </a:lnTo>
                  <a:lnTo>
                    <a:pt x="753" y="42"/>
                  </a:lnTo>
                  <a:lnTo>
                    <a:pt x="753" y="50"/>
                  </a:lnTo>
                  <a:lnTo>
                    <a:pt x="753" y="50"/>
                  </a:lnTo>
                  <a:lnTo>
                    <a:pt x="747" y="52"/>
                  </a:lnTo>
                  <a:lnTo>
                    <a:pt x="743" y="52"/>
                  </a:lnTo>
                  <a:lnTo>
                    <a:pt x="743" y="52"/>
                  </a:lnTo>
                  <a:lnTo>
                    <a:pt x="741" y="58"/>
                  </a:lnTo>
                  <a:lnTo>
                    <a:pt x="735" y="72"/>
                  </a:lnTo>
                  <a:lnTo>
                    <a:pt x="735" y="72"/>
                  </a:lnTo>
                  <a:lnTo>
                    <a:pt x="731" y="80"/>
                  </a:lnTo>
                  <a:lnTo>
                    <a:pt x="729" y="86"/>
                  </a:lnTo>
                  <a:lnTo>
                    <a:pt x="729" y="86"/>
                  </a:lnTo>
                  <a:lnTo>
                    <a:pt x="725" y="88"/>
                  </a:lnTo>
                  <a:lnTo>
                    <a:pt x="721" y="90"/>
                  </a:lnTo>
                  <a:lnTo>
                    <a:pt x="721" y="90"/>
                  </a:lnTo>
                  <a:close/>
                  <a:moveTo>
                    <a:pt x="630" y="74"/>
                  </a:moveTo>
                  <a:lnTo>
                    <a:pt x="630" y="74"/>
                  </a:lnTo>
                  <a:lnTo>
                    <a:pt x="596" y="144"/>
                  </a:lnTo>
                  <a:lnTo>
                    <a:pt x="578" y="144"/>
                  </a:lnTo>
                  <a:lnTo>
                    <a:pt x="578" y="42"/>
                  </a:lnTo>
                  <a:lnTo>
                    <a:pt x="596" y="42"/>
                  </a:lnTo>
                  <a:lnTo>
                    <a:pt x="596" y="112"/>
                  </a:lnTo>
                  <a:lnTo>
                    <a:pt x="596" y="112"/>
                  </a:lnTo>
                  <a:lnTo>
                    <a:pt x="628" y="42"/>
                  </a:lnTo>
                  <a:lnTo>
                    <a:pt x="648" y="42"/>
                  </a:lnTo>
                  <a:lnTo>
                    <a:pt x="648" y="144"/>
                  </a:lnTo>
                  <a:lnTo>
                    <a:pt x="630" y="144"/>
                  </a:lnTo>
                  <a:lnTo>
                    <a:pt x="630" y="74"/>
                  </a:lnTo>
                  <a:close/>
                  <a:moveTo>
                    <a:pt x="494" y="144"/>
                  </a:moveTo>
                  <a:lnTo>
                    <a:pt x="476" y="144"/>
                  </a:lnTo>
                  <a:lnTo>
                    <a:pt x="476" y="42"/>
                  </a:lnTo>
                  <a:lnTo>
                    <a:pt x="494" y="42"/>
                  </a:lnTo>
                  <a:lnTo>
                    <a:pt x="494" y="86"/>
                  </a:lnTo>
                  <a:lnTo>
                    <a:pt x="528" y="86"/>
                  </a:lnTo>
                  <a:lnTo>
                    <a:pt x="528" y="42"/>
                  </a:lnTo>
                  <a:lnTo>
                    <a:pt x="546" y="42"/>
                  </a:lnTo>
                  <a:lnTo>
                    <a:pt x="546" y="144"/>
                  </a:lnTo>
                  <a:lnTo>
                    <a:pt x="528" y="144"/>
                  </a:lnTo>
                  <a:lnTo>
                    <a:pt x="528" y="100"/>
                  </a:lnTo>
                  <a:lnTo>
                    <a:pt x="494" y="100"/>
                  </a:lnTo>
                  <a:lnTo>
                    <a:pt x="494" y="144"/>
                  </a:lnTo>
                  <a:close/>
                  <a:moveTo>
                    <a:pt x="456" y="42"/>
                  </a:moveTo>
                  <a:lnTo>
                    <a:pt x="456" y="56"/>
                  </a:lnTo>
                  <a:lnTo>
                    <a:pt x="428" y="56"/>
                  </a:lnTo>
                  <a:lnTo>
                    <a:pt x="428" y="144"/>
                  </a:lnTo>
                  <a:lnTo>
                    <a:pt x="410" y="144"/>
                  </a:lnTo>
                  <a:lnTo>
                    <a:pt x="410" y="56"/>
                  </a:lnTo>
                  <a:lnTo>
                    <a:pt x="384" y="56"/>
                  </a:lnTo>
                  <a:lnTo>
                    <a:pt x="384" y="42"/>
                  </a:lnTo>
                  <a:lnTo>
                    <a:pt x="456" y="42"/>
                  </a:lnTo>
                  <a:close/>
                  <a:moveTo>
                    <a:pt x="370" y="94"/>
                  </a:moveTo>
                  <a:lnTo>
                    <a:pt x="370" y="94"/>
                  </a:lnTo>
                  <a:lnTo>
                    <a:pt x="370" y="108"/>
                  </a:lnTo>
                  <a:lnTo>
                    <a:pt x="368" y="118"/>
                  </a:lnTo>
                  <a:lnTo>
                    <a:pt x="368" y="118"/>
                  </a:lnTo>
                  <a:lnTo>
                    <a:pt x="364" y="128"/>
                  </a:lnTo>
                  <a:lnTo>
                    <a:pt x="360" y="134"/>
                  </a:lnTo>
                  <a:lnTo>
                    <a:pt x="360" y="134"/>
                  </a:lnTo>
                  <a:lnTo>
                    <a:pt x="354" y="140"/>
                  </a:lnTo>
                  <a:lnTo>
                    <a:pt x="348" y="144"/>
                  </a:lnTo>
                  <a:lnTo>
                    <a:pt x="348" y="144"/>
                  </a:lnTo>
                  <a:lnTo>
                    <a:pt x="340" y="146"/>
                  </a:lnTo>
                  <a:lnTo>
                    <a:pt x="332" y="146"/>
                  </a:lnTo>
                  <a:lnTo>
                    <a:pt x="332" y="146"/>
                  </a:lnTo>
                  <a:lnTo>
                    <a:pt x="324" y="146"/>
                  </a:lnTo>
                  <a:lnTo>
                    <a:pt x="316" y="144"/>
                  </a:lnTo>
                  <a:lnTo>
                    <a:pt x="316" y="144"/>
                  </a:lnTo>
                  <a:lnTo>
                    <a:pt x="310" y="140"/>
                  </a:lnTo>
                  <a:lnTo>
                    <a:pt x="304" y="134"/>
                  </a:lnTo>
                  <a:lnTo>
                    <a:pt x="304" y="134"/>
                  </a:lnTo>
                  <a:lnTo>
                    <a:pt x="300" y="128"/>
                  </a:lnTo>
                  <a:lnTo>
                    <a:pt x="298" y="118"/>
                  </a:lnTo>
                  <a:lnTo>
                    <a:pt x="298" y="118"/>
                  </a:lnTo>
                  <a:lnTo>
                    <a:pt x="296" y="108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80"/>
                  </a:lnTo>
                  <a:lnTo>
                    <a:pt x="298" y="68"/>
                  </a:lnTo>
                  <a:lnTo>
                    <a:pt x="298" y="68"/>
                  </a:lnTo>
                  <a:lnTo>
                    <a:pt x="300" y="60"/>
                  </a:lnTo>
                  <a:lnTo>
                    <a:pt x="304" y="52"/>
                  </a:lnTo>
                  <a:lnTo>
                    <a:pt x="304" y="52"/>
                  </a:lnTo>
                  <a:lnTo>
                    <a:pt x="310" y="46"/>
                  </a:lnTo>
                  <a:lnTo>
                    <a:pt x="316" y="44"/>
                  </a:lnTo>
                  <a:lnTo>
                    <a:pt x="316" y="44"/>
                  </a:lnTo>
                  <a:lnTo>
                    <a:pt x="324" y="42"/>
                  </a:lnTo>
                  <a:lnTo>
                    <a:pt x="332" y="40"/>
                  </a:lnTo>
                  <a:lnTo>
                    <a:pt x="332" y="40"/>
                  </a:lnTo>
                  <a:lnTo>
                    <a:pt x="340" y="42"/>
                  </a:lnTo>
                  <a:lnTo>
                    <a:pt x="348" y="44"/>
                  </a:lnTo>
                  <a:lnTo>
                    <a:pt x="348" y="44"/>
                  </a:lnTo>
                  <a:lnTo>
                    <a:pt x="354" y="46"/>
                  </a:lnTo>
                  <a:lnTo>
                    <a:pt x="360" y="52"/>
                  </a:lnTo>
                  <a:lnTo>
                    <a:pt x="360" y="52"/>
                  </a:lnTo>
                  <a:lnTo>
                    <a:pt x="364" y="60"/>
                  </a:lnTo>
                  <a:lnTo>
                    <a:pt x="368" y="68"/>
                  </a:lnTo>
                  <a:lnTo>
                    <a:pt x="368" y="68"/>
                  </a:lnTo>
                  <a:lnTo>
                    <a:pt x="370" y="80"/>
                  </a:lnTo>
                  <a:lnTo>
                    <a:pt x="370" y="94"/>
                  </a:lnTo>
                  <a:lnTo>
                    <a:pt x="370" y="94"/>
                  </a:lnTo>
                  <a:close/>
                  <a:moveTo>
                    <a:pt x="352" y="94"/>
                  </a:moveTo>
                  <a:lnTo>
                    <a:pt x="352" y="94"/>
                  </a:lnTo>
                  <a:lnTo>
                    <a:pt x="350" y="74"/>
                  </a:lnTo>
                  <a:lnTo>
                    <a:pt x="350" y="74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2" y="56"/>
                  </a:lnTo>
                  <a:lnTo>
                    <a:pt x="340" y="54"/>
                  </a:lnTo>
                  <a:lnTo>
                    <a:pt x="340" y="54"/>
                  </a:lnTo>
                  <a:lnTo>
                    <a:pt x="332" y="52"/>
                  </a:lnTo>
                  <a:lnTo>
                    <a:pt x="332" y="52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2" y="56"/>
                  </a:lnTo>
                  <a:lnTo>
                    <a:pt x="318" y="60"/>
                  </a:lnTo>
                  <a:lnTo>
                    <a:pt x="318" y="60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82"/>
                  </a:lnTo>
                  <a:lnTo>
                    <a:pt x="314" y="94"/>
                  </a:lnTo>
                  <a:lnTo>
                    <a:pt x="314" y="94"/>
                  </a:lnTo>
                  <a:lnTo>
                    <a:pt x="314" y="114"/>
                  </a:lnTo>
                  <a:lnTo>
                    <a:pt x="314" y="114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22" y="130"/>
                  </a:lnTo>
                  <a:lnTo>
                    <a:pt x="324" y="134"/>
                  </a:lnTo>
                  <a:lnTo>
                    <a:pt x="324" y="134"/>
                  </a:lnTo>
                  <a:lnTo>
                    <a:pt x="332" y="136"/>
                  </a:lnTo>
                  <a:lnTo>
                    <a:pt x="332" y="136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42" y="130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50" y="114"/>
                  </a:lnTo>
                  <a:lnTo>
                    <a:pt x="350" y="114"/>
                  </a:lnTo>
                  <a:lnTo>
                    <a:pt x="352" y="94"/>
                  </a:lnTo>
                  <a:lnTo>
                    <a:pt x="352" y="94"/>
                  </a:lnTo>
                  <a:close/>
                  <a:moveTo>
                    <a:pt x="214" y="96"/>
                  </a:moveTo>
                  <a:lnTo>
                    <a:pt x="214" y="96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8" y="128"/>
                  </a:lnTo>
                  <a:lnTo>
                    <a:pt x="218" y="128"/>
                  </a:lnTo>
                  <a:lnTo>
                    <a:pt x="222" y="130"/>
                  </a:lnTo>
                  <a:lnTo>
                    <a:pt x="224" y="134"/>
                  </a:lnTo>
                  <a:lnTo>
                    <a:pt x="224" y="134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40" y="134"/>
                  </a:lnTo>
                  <a:lnTo>
                    <a:pt x="240" y="134"/>
                  </a:lnTo>
                  <a:lnTo>
                    <a:pt x="244" y="130"/>
                  </a:lnTo>
                  <a:lnTo>
                    <a:pt x="246" y="128"/>
                  </a:lnTo>
                  <a:lnTo>
                    <a:pt x="246" y="128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2" y="62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28" y="58"/>
                  </a:lnTo>
                  <a:lnTo>
                    <a:pt x="228" y="58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14" y="62"/>
                  </a:lnTo>
                  <a:lnTo>
                    <a:pt x="214" y="96"/>
                  </a:lnTo>
                  <a:close/>
                  <a:moveTo>
                    <a:pt x="214" y="52"/>
                  </a:moveTo>
                  <a:lnTo>
                    <a:pt x="214" y="52"/>
                  </a:lnTo>
                  <a:lnTo>
                    <a:pt x="222" y="48"/>
                  </a:lnTo>
                  <a:lnTo>
                    <a:pt x="222" y="48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2" y="48"/>
                  </a:lnTo>
                  <a:lnTo>
                    <a:pt x="250" y="50"/>
                  </a:lnTo>
                  <a:lnTo>
                    <a:pt x="250" y="50"/>
                  </a:lnTo>
                  <a:lnTo>
                    <a:pt x="256" y="52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6" y="64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70" y="84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110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6" y="128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56" y="140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2" y="146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24" y="146"/>
                  </a:lnTo>
                  <a:lnTo>
                    <a:pt x="216" y="144"/>
                  </a:lnTo>
                  <a:lnTo>
                    <a:pt x="216" y="144"/>
                  </a:lnTo>
                  <a:lnTo>
                    <a:pt x="210" y="140"/>
                  </a:lnTo>
                  <a:lnTo>
                    <a:pt x="204" y="136"/>
                  </a:lnTo>
                  <a:lnTo>
                    <a:pt x="204" y="136"/>
                  </a:lnTo>
                  <a:lnTo>
                    <a:pt x="200" y="128"/>
                  </a:lnTo>
                  <a:lnTo>
                    <a:pt x="198" y="120"/>
                  </a:lnTo>
                  <a:lnTo>
                    <a:pt x="198" y="120"/>
                  </a:lnTo>
                  <a:lnTo>
                    <a:pt x="196" y="110"/>
                  </a:lnTo>
                  <a:lnTo>
                    <a:pt x="196" y="96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6" y="46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202" y="24"/>
                  </a:lnTo>
                  <a:lnTo>
                    <a:pt x="206" y="16"/>
                  </a:lnTo>
                  <a:lnTo>
                    <a:pt x="206" y="16"/>
                  </a:lnTo>
                  <a:lnTo>
                    <a:pt x="214" y="8"/>
                  </a:lnTo>
                  <a:lnTo>
                    <a:pt x="222" y="4"/>
                  </a:lnTo>
                  <a:lnTo>
                    <a:pt x="222" y="4"/>
                  </a:lnTo>
                  <a:lnTo>
                    <a:pt x="232" y="2"/>
                  </a:lnTo>
                  <a:lnTo>
                    <a:pt x="246" y="0"/>
                  </a:lnTo>
                  <a:lnTo>
                    <a:pt x="268" y="0"/>
                  </a:lnTo>
                  <a:lnTo>
                    <a:pt x="270" y="8"/>
                  </a:lnTo>
                  <a:lnTo>
                    <a:pt x="270" y="8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24" y="22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18" y="30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4" y="52"/>
                  </a:lnTo>
                  <a:lnTo>
                    <a:pt x="214" y="52"/>
                  </a:lnTo>
                  <a:close/>
                  <a:moveTo>
                    <a:pt x="126" y="146"/>
                  </a:moveTo>
                  <a:lnTo>
                    <a:pt x="126" y="146"/>
                  </a:lnTo>
                  <a:lnTo>
                    <a:pt x="114" y="146"/>
                  </a:lnTo>
                  <a:lnTo>
                    <a:pt x="114" y="146"/>
                  </a:lnTo>
                  <a:lnTo>
                    <a:pt x="110" y="144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102" y="13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8" y="122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98" y="10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102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4" y="84"/>
                  </a:lnTo>
                  <a:lnTo>
                    <a:pt x="114" y="84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48" y="84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6" y="64"/>
                  </a:lnTo>
                  <a:lnTo>
                    <a:pt x="146" y="64"/>
                  </a:lnTo>
                  <a:lnTo>
                    <a:pt x="144" y="60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24" y="52"/>
                  </a:lnTo>
                  <a:lnTo>
                    <a:pt x="104" y="52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52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2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66"/>
                  </a:lnTo>
                  <a:lnTo>
                    <a:pt x="166" y="76"/>
                  </a:lnTo>
                  <a:lnTo>
                    <a:pt x="166" y="144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4" y="142"/>
                  </a:lnTo>
                  <a:lnTo>
                    <a:pt x="138" y="144"/>
                  </a:lnTo>
                  <a:lnTo>
                    <a:pt x="138" y="144"/>
                  </a:lnTo>
                  <a:lnTo>
                    <a:pt x="126" y="146"/>
                  </a:lnTo>
                  <a:lnTo>
                    <a:pt x="126" y="146"/>
                  </a:lnTo>
                  <a:close/>
                  <a:moveTo>
                    <a:pt x="148" y="94"/>
                  </a:moveTo>
                  <a:lnTo>
                    <a:pt x="132" y="94"/>
                  </a:lnTo>
                  <a:lnTo>
                    <a:pt x="132" y="94"/>
                  </a:lnTo>
                  <a:lnTo>
                    <a:pt x="126" y="96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16" y="10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20" y="130"/>
                  </a:lnTo>
                  <a:lnTo>
                    <a:pt x="120" y="130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40" y="132"/>
                  </a:lnTo>
                  <a:lnTo>
                    <a:pt x="140" y="132"/>
                  </a:lnTo>
                  <a:lnTo>
                    <a:pt x="148" y="130"/>
                  </a:lnTo>
                  <a:lnTo>
                    <a:pt x="148" y="94"/>
                  </a:lnTo>
                  <a:close/>
                  <a:moveTo>
                    <a:pt x="20" y="130"/>
                  </a:moveTo>
                  <a:lnTo>
                    <a:pt x="20" y="130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4" y="134"/>
                  </a:lnTo>
                  <a:lnTo>
                    <a:pt x="34" y="134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6" y="130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6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6"/>
                  </a:lnTo>
                  <a:lnTo>
                    <a:pt x="20" y="130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4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8" y="5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2" y="80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2" y="108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8" y="128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0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48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0" y="142"/>
                  </a:lnTo>
                  <a:lnTo>
                    <a:pt x="20" y="184"/>
                  </a:lnTo>
                  <a:lnTo>
                    <a:pt x="0" y="18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18" y="48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5438776" y="5703888"/>
              <a:ext cx="3151188" cy="558800"/>
            </a:xfrm>
            <a:custGeom>
              <a:avLst/>
              <a:gdLst>
                <a:gd name="T0" fmla="*/ 152 w 1985"/>
                <a:gd name="T1" fmla="*/ 220 h 352"/>
                <a:gd name="T2" fmla="*/ 30 w 1985"/>
                <a:gd name="T3" fmla="*/ 268 h 352"/>
                <a:gd name="T4" fmla="*/ 30 w 1985"/>
                <a:gd name="T5" fmla="*/ 130 h 352"/>
                <a:gd name="T6" fmla="*/ 48 w 1985"/>
                <a:gd name="T7" fmla="*/ 170 h 352"/>
                <a:gd name="T8" fmla="*/ 76 w 1985"/>
                <a:gd name="T9" fmla="*/ 258 h 352"/>
                <a:gd name="T10" fmla="*/ 104 w 1985"/>
                <a:gd name="T11" fmla="*/ 170 h 352"/>
                <a:gd name="T12" fmla="*/ 1863 w 1985"/>
                <a:gd name="T13" fmla="*/ 182 h 352"/>
                <a:gd name="T14" fmla="*/ 1873 w 1985"/>
                <a:gd name="T15" fmla="*/ 84 h 352"/>
                <a:gd name="T16" fmla="*/ 1925 w 1985"/>
                <a:gd name="T17" fmla="*/ 202 h 352"/>
                <a:gd name="T18" fmla="*/ 1833 w 1985"/>
                <a:gd name="T19" fmla="*/ 274 h 352"/>
                <a:gd name="T20" fmla="*/ 1889 w 1985"/>
                <a:gd name="T21" fmla="*/ 190 h 352"/>
                <a:gd name="T22" fmla="*/ 1889 w 1985"/>
                <a:gd name="T23" fmla="*/ 156 h 352"/>
                <a:gd name="T24" fmla="*/ 1657 w 1985"/>
                <a:gd name="T25" fmla="*/ 274 h 352"/>
                <a:gd name="T26" fmla="*/ 1561 w 1985"/>
                <a:gd name="T27" fmla="*/ 162 h 352"/>
                <a:gd name="T28" fmla="*/ 1289 w 1985"/>
                <a:gd name="T29" fmla="*/ 266 h 352"/>
                <a:gd name="T30" fmla="*/ 1309 w 1985"/>
                <a:gd name="T31" fmla="*/ 158 h 352"/>
                <a:gd name="T32" fmla="*/ 1343 w 1985"/>
                <a:gd name="T33" fmla="*/ 106 h 352"/>
                <a:gd name="T34" fmla="*/ 1401 w 1985"/>
                <a:gd name="T35" fmla="*/ 98 h 352"/>
                <a:gd name="T36" fmla="*/ 1329 w 1985"/>
                <a:gd name="T37" fmla="*/ 278 h 352"/>
                <a:gd name="T38" fmla="*/ 1317 w 1985"/>
                <a:gd name="T39" fmla="*/ 226 h 352"/>
                <a:gd name="T40" fmla="*/ 1367 w 1985"/>
                <a:gd name="T41" fmla="*/ 182 h 352"/>
                <a:gd name="T42" fmla="*/ 1229 w 1985"/>
                <a:gd name="T43" fmla="*/ 106 h 352"/>
                <a:gd name="T44" fmla="*/ 1203 w 1985"/>
                <a:gd name="T45" fmla="*/ 172 h 352"/>
                <a:gd name="T46" fmla="*/ 1231 w 1985"/>
                <a:gd name="T47" fmla="*/ 258 h 352"/>
                <a:gd name="T48" fmla="*/ 1138 w 1985"/>
                <a:gd name="T49" fmla="*/ 104 h 352"/>
                <a:gd name="T50" fmla="*/ 1184 w 1985"/>
                <a:gd name="T51" fmla="*/ 120 h 352"/>
                <a:gd name="T52" fmla="*/ 1192 w 1985"/>
                <a:gd name="T53" fmla="*/ 234 h 352"/>
                <a:gd name="T54" fmla="*/ 974 w 1985"/>
                <a:gd name="T55" fmla="*/ 78 h 352"/>
                <a:gd name="T56" fmla="*/ 1048 w 1985"/>
                <a:gd name="T57" fmla="*/ 224 h 352"/>
                <a:gd name="T58" fmla="*/ 918 w 1985"/>
                <a:gd name="T59" fmla="*/ 256 h 352"/>
                <a:gd name="T60" fmla="*/ 942 w 1985"/>
                <a:gd name="T61" fmla="*/ 84 h 352"/>
                <a:gd name="T62" fmla="*/ 946 w 1985"/>
                <a:gd name="T63" fmla="*/ 142 h 352"/>
                <a:gd name="T64" fmla="*/ 974 w 1985"/>
                <a:gd name="T65" fmla="*/ 254 h 352"/>
                <a:gd name="T66" fmla="*/ 1004 w 1985"/>
                <a:gd name="T67" fmla="*/ 142 h 352"/>
                <a:gd name="T68" fmla="*/ 858 w 1985"/>
                <a:gd name="T69" fmla="*/ 258 h 352"/>
                <a:gd name="T70" fmla="*/ 782 w 1985"/>
                <a:gd name="T71" fmla="*/ 252 h 352"/>
                <a:gd name="T72" fmla="*/ 790 w 1985"/>
                <a:gd name="T73" fmla="*/ 188 h 352"/>
                <a:gd name="T74" fmla="*/ 812 w 1985"/>
                <a:gd name="T75" fmla="*/ 114 h 352"/>
                <a:gd name="T76" fmla="*/ 820 w 1985"/>
                <a:gd name="T77" fmla="*/ 80 h 352"/>
                <a:gd name="T78" fmla="*/ 854 w 1985"/>
                <a:gd name="T79" fmla="*/ 158 h 352"/>
                <a:gd name="T80" fmla="*/ 870 w 1985"/>
                <a:gd name="T81" fmla="*/ 220 h 352"/>
                <a:gd name="T82" fmla="*/ 560 w 1985"/>
                <a:gd name="T83" fmla="*/ 216 h 352"/>
                <a:gd name="T84" fmla="*/ 656 w 1985"/>
                <a:gd name="T85" fmla="*/ 158 h 352"/>
                <a:gd name="T86" fmla="*/ 598 w 1985"/>
                <a:gd name="T87" fmla="*/ 80 h 352"/>
                <a:gd name="T88" fmla="*/ 670 w 1985"/>
                <a:gd name="T89" fmla="*/ 274 h 352"/>
                <a:gd name="T90" fmla="*/ 620 w 1985"/>
                <a:gd name="T91" fmla="*/ 186 h 352"/>
                <a:gd name="T92" fmla="*/ 620 w 1985"/>
                <a:gd name="T93" fmla="*/ 248 h 352"/>
                <a:gd name="T94" fmla="*/ 500 w 1985"/>
                <a:gd name="T95" fmla="*/ 90 h 352"/>
                <a:gd name="T96" fmla="*/ 500 w 1985"/>
                <a:gd name="T97" fmla="*/ 266 h 352"/>
                <a:gd name="T98" fmla="*/ 418 w 1985"/>
                <a:gd name="T99" fmla="*/ 94 h 352"/>
                <a:gd name="T100" fmla="*/ 448 w 1985"/>
                <a:gd name="T101" fmla="*/ 252 h 352"/>
                <a:gd name="T102" fmla="*/ 480 w 1985"/>
                <a:gd name="T103" fmla="*/ 142 h 352"/>
                <a:gd name="T104" fmla="*/ 230 w 1985"/>
                <a:gd name="T105" fmla="*/ 184 h 352"/>
                <a:gd name="T106" fmla="*/ 272 w 1985"/>
                <a:gd name="T107" fmla="*/ 250 h 352"/>
                <a:gd name="T108" fmla="*/ 282 w 1985"/>
                <a:gd name="T109" fmla="*/ 130 h 352"/>
                <a:gd name="T110" fmla="*/ 236 w 1985"/>
                <a:gd name="T111" fmla="*/ 96 h 352"/>
                <a:gd name="T112" fmla="*/ 338 w 1985"/>
                <a:gd name="T113" fmla="*/ 184 h 352"/>
                <a:gd name="T114" fmla="*/ 204 w 1985"/>
                <a:gd name="T115" fmla="*/ 256 h 352"/>
                <a:gd name="T116" fmla="*/ 220 w 1985"/>
                <a:gd name="T117" fmla="*/ 18 h 352"/>
                <a:gd name="T118" fmla="*/ 258 w 1985"/>
                <a:gd name="T119" fmla="*/ 3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85" h="352">
                  <a:moveTo>
                    <a:pt x="76" y="120"/>
                  </a:moveTo>
                  <a:lnTo>
                    <a:pt x="76" y="120"/>
                  </a:lnTo>
                  <a:lnTo>
                    <a:pt x="94" y="122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22" y="130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42" y="15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2" y="180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2" y="220"/>
                  </a:lnTo>
                  <a:lnTo>
                    <a:pt x="148" y="236"/>
                  </a:lnTo>
                  <a:lnTo>
                    <a:pt x="148" y="236"/>
                  </a:lnTo>
                  <a:lnTo>
                    <a:pt x="142" y="25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22" y="268"/>
                  </a:lnTo>
                  <a:lnTo>
                    <a:pt x="110" y="274"/>
                  </a:lnTo>
                  <a:lnTo>
                    <a:pt x="110" y="274"/>
                  </a:lnTo>
                  <a:lnTo>
                    <a:pt x="94" y="278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58" y="278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30" y="26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10" y="250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180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10" y="150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30" y="130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58" y="122"/>
                  </a:lnTo>
                  <a:lnTo>
                    <a:pt x="76" y="120"/>
                  </a:lnTo>
                  <a:close/>
                  <a:moveTo>
                    <a:pt x="76" y="140"/>
                  </a:moveTo>
                  <a:lnTo>
                    <a:pt x="76" y="140"/>
                  </a:lnTo>
                  <a:lnTo>
                    <a:pt x="70" y="140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0" y="146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0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46" y="184"/>
                  </a:lnTo>
                  <a:lnTo>
                    <a:pt x="46" y="200"/>
                  </a:lnTo>
                  <a:lnTo>
                    <a:pt x="46" y="200"/>
                  </a:lnTo>
                  <a:lnTo>
                    <a:pt x="46" y="216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50" y="238"/>
                  </a:lnTo>
                  <a:lnTo>
                    <a:pt x="54" y="246"/>
                  </a:lnTo>
                  <a:lnTo>
                    <a:pt x="54" y="246"/>
                  </a:lnTo>
                  <a:lnTo>
                    <a:pt x="60" y="252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70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82" y="25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102" y="238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106" y="216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6" y="184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2" y="160"/>
                  </a:lnTo>
                  <a:lnTo>
                    <a:pt x="98" y="152"/>
                  </a:lnTo>
                  <a:lnTo>
                    <a:pt x="98" y="152"/>
                  </a:lnTo>
                  <a:lnTo>
                    <a:pt x="94" y="146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2" y="140"/>
                  </a:lnTo>
                  <a:lnTo>
                    <a:pt x="76" y="140"/>
                  </a:lnTo>
                  <a:lnTo>
                    <a:pt x="76" y="140"/>
                  </a:lnTo>
                  <a:close/>
                  <a:moveTo>
                    <a:pt x="1889" y="190"/>
                  </a:moveTo>
                  <a:lnTo>
                    <a:pt x="1889" y="190"/>
                  </a:lnTo>
                  <a:lnTo>
                    <a:pt x="1879" y="190"/>
                  </a:lnTo>
                  <a:lnTo>
                    <a:pt x="1871" y="186"/>
                  </a:lnTo>
                  <a:lnTo>
                    <a:pt x="1871" y="186"/>
                  </a:lnTo>
                  <a:lnTo>
                    <a:pt x="1863" y="182"/>
                  </a:lnTo>
                  <a:lnTo>
                    <a:pt x="1855" y="178"/>
                  </a:lnTo>
                  <a:lnTo>
                    <a:pt x="1855" y="178"/>
                  </a:lnTo>
                  <a:lnTo>
                    <a:pt x="1849" y="170"/>
                  </a:lnTo>
                  <a:lnTo>
                    <a:pt x="1845" y="162"/>
                  </a:lnTo>
                  <a:lnTo>
                    <a:pt x="1845" y="162"/>
                  </a:lnTo>
                  <a:lnTo>
                    <a:pt x="1841" y="152"/>
                  </a:lnTo>
                  <a:lnTo>
                    <a:pt x="1841" y="140"/>
                  </a:lnTo>
                  <a:lnTo>
                    <a:pt x="1841" y="140"/>
                  </a:lnTo>
                  <a:lnTo>
                    <a:pt x="1841" y="122"/>
                  </a:lnTo>
                  <a:lnTo>
                    <a:pt x="1845" y="108"/>
                  </a:lnTo>
                  <a:lnTo>
                    <a:pt x="1845" y="108"/>
                  </a:lnTo>
                  <a:lnTo>
                    <a:pt x="1853" y="98"/>
                  </a:lnTo>
                  <a:lnTo>
                    <a:pt x="1861" y="90"/>
                  </a:lnTo>
                  <a:lnTo>
                    <a:pt x="1861" y="90"/>
                  </a:lnTo>
                  <a:lnTo>
                    <a:pt x="1873" y="84"/>
                  </a:lnTo>
                  <a:lnTo>
                    <a:pt x="1885" y="80"/>
                  </a:lnTo>
                  <a:lnTo>
                    <a:pt x="1885" y="80"/>
                  </a:lnTo>
                  <a:lnTo>
                    <a:pt x="1901" y="78"/>
                  </a:lnTo>
                  <a:lnTo>
                    <a:pt x="1917" y="78"/>
                  </a:lnTo>
                  <a:lnTo>
                    <a:pt x="1917" y="78"/>
                  </a:lnTo>
                  <a:lnTo>
                    <a:pt x="1955" y="80"/>
                  </a:lnTo>
                  <a:lnTo>
                    <a:pt x="1955" y="80"/>
                  </a:lnTo>
                  <a:lnTo>
                    <a:pt x="1969" y="82"/>
                  </a:lnTo>
                  <a:lnTo>
                    <a:pt x="1985" y="86"/>
                  </a:lnTo>
                  <a:lnTo>
                    <a:pt x="1985" y="274"/>
                  </a:lnTo>
                  <a:lnTo>
                    <a:pt x="1939" y="274"/>
                  </a:lnTo>
                  <a:lnTo>
                    <a:pt x="1939" y="202"/>
                  </a:lnTo>
                  <a:lnTo>
                    <a:pt x="1931" y="202"/>
                  </a:lnTo>
                  <a:lnTo>
                    <a:pt x="1931" y="202"/>
                  </a:lnTo>
                  <a:lnTo>
                    <a:pt x="1925" y="202"/>
                  </a:lnTo>
                  <a:lnTo>
                    <a:pt x="1919" y="206"/>
                  </a:lnTo>
                  <a:lnTo>
                    <a:pt x="1913" y="210"/>
                  </a:lnTo>
                  <a:lnTo>
                    <a:pt x="1909" y="218"/>
                  </a:lnTo>
                  <a:lnTo>
                    <a:pt x="1897" y="248"/>
                  </a:lnTo>
                  <a:lnTo>
                    <a:pt x="1897" y="248"/>
                  </a:lnTo>
                  <a:lnTo>
                    <a:pt x="1891" y="260"/>
                  </a:lnTo>
                  <a:lnTo>
                    <a:pt x="1883" y="270"/>
                  </a:lnTo>
                  <a:lnTo>
                    <a:pt x="1883" y="270"/>
                  </a:lnTo>
                  <a:lnTo>
                    <a:pt x="1877" y="274"/>
                  </a:lnTo>
                  <a:lnTo>
                    <a:pt x="1871" y="276"/>
                  </a:lnTo>
                  <a:lnTo>
                    <a:pt x="1857" y="278"/>
                  </a:lnTo>
                  <a:lnTo>
                    <a:pt x="1857" y="278"/>
                  </a:lnTo>
                  <a:lnTo>
                    <a:pt x="1839" y="276"/>
                  </a:lnTo>
                  <a:lnTo>
                    <a:pt x="1839" y="276"/>
                  </a:lnTo>
                  <a:lnTo>
                    <a:pt x="1833" y="274"/>
                  </a:lnTo>
                  <a:lnTo>
                    <a:pt x="1833" y="256"/>
                  </a:lnTo>
                  <a:lnTo>
                    <a:pt x="1833" y="256"/>
                  </a:lnTo>
                  <a:lnTo>
                    <a:pt x="1841" y="254"/>
                  </a:lnTo>
                  <a:lnTo>
                    <a:pt x="1847" y="252"/>
                  </a:lnTo>
                  <a:lnTo>
                    <a:pt x="1847" y="252"/>
                  </a:lnTo>
                  <a:lnTo>
                    <a:pt x="1851" y="248"/>
                  </a:lnTo>
                  <a:lnTo>
                    <a:pt x="1853" y="244"/>
                  </a:lnTo>
                  <a:lnTo>
                    <a:pt x="1863" y="218"/>
                  </a:lnTo>
                  <a:lnTo>
                    <a:pt x="1863" y="218"/>
                  </a:lnTo>
                  <a:lnTo>
                    <a:pt x="1869" y="208"/>
                  </a:lnTo>
                  <a:lnTo>
                    <a:pt x="1873" y="200"/>
                  </a:lnTo>
                  <a:lnTo>
                    <a:pt x="1873" y="200"/>
                  </a:lnTo>
                  <a:lnTo>
                    <a:pt x="1881" y="196"/>
                  </a:lnTo>
                  <a:lnTo>
                    <a:pt x="1889" y="192"/>
                  </a:lnTo>
                  <a:lnTo>
                    <a:pt x="1889" y="190"/>
                  </a:lnTo>
                  <a:close/>
                  <a:moveTo>
                    <a:pt x="1917" y="104"/>
                  </a:moveTo>
                  <a:lnTo>
                    <a:pt x="1917" y="104"/>
                  </a:lnTo>
                  <a:lnTo>
                    <a:pt x="1905" y="106"/>
                  </a:lnTo>
                  <a:lnTo>
                    <a:pt x="1905" y="106"/>
                  </a:lnTo>
                  <a:lnTo>
                    <a:pt x="1901" y="108"/>
                  </a:lnTo>
                  <a:lnTo>
                    <a:pt x="1895" y="112"/>
                  </a:lnTo>
                  <a:lnTo>
                    <a:pt x="1895" y="112"/>
                  </a:lnTo>
                  <a:lnTo>
                    <a:pt x="1893" y="116"/>
                  </a:lnTo>
                  <a:lnTo>
                    <a:pt x="1889" y="122"/>
                  </a:lnTo>
                  <a:lnTo>
                    <a:pt x="1889" y="122"/>
                  </a:lnTo>
                  <a:lnTo>
                    <a:pt x="1887" y="130"/>
                  </a:lnTo>
                  <a:lnTo>
                    <a:pt x="1887" y="140"/>
                  </a:lnTo>
                  <a:lnTo>
                    <a:pt x="1887" y="140"/>
                  </a:lnTo>
                  <a:lnTo>
                    <a:pt x="1887" y="148"/>
                  </a:lnTo>
                  <a:lnTo>
                    <a:pt x="1889" y="156"/>
                  </a:lnTo>
                  <a:lnTo>
                    <a:pt x="1889" y="156"/>
                  </a:lnTo>
                  <a:lnTo>
                    <a:pt x="1893" y="160"/>
                  </a:lnTo>
                  <a:lnTo>
                    <a:pt x="1895" y="166"/>
                  </a:lnTo>
                  <a:lnTo>
                    <a:pt x="1895" y="166"/>
                  </a:lnTo>
                  <a:lnTo>
                    <a:pt x="1901" y="168"/>
                  </a:lnTo>
                  <a:lnTo>
                    <a:pt x="1905" y="170"/>
                  </a:lnTo>
                  <a:lnTo>
                    <a:pt x="1905" y="170"/>
                  </a:lnTo>
                  <a:lnTo>
                    <a:pt x="1917" y="172"/>
                  </a:lnTo>
                  <a:lnTo>
                    <a:pt x="1939" y="172"/>
                  </a:lnTo>
                  <a:lnTo>
                    <a:pt x="1939" y="104"/>
                  </a:lnTo>
                  <a:lnTo>
                    <a:pt x="1917" y="104"/>
                  </a:lnTo>
                  <a:close/>
                  <a:moveTo>
                    <a:pt x="1759" y="152"/>
                  </a:moveTo>
                  <a:lnTo>
                    <a:pt x="1757" y="152"/>
                  </a:lnTo>
                  <a:lnTo>
                    <a:pt x="1703" y="274"/>
                  </a:lnTo>
                  <a:lnTo>
                    <a:pt x="1657" y="274"/>
                  </a:lnTo>
                  <a:lnTo>
                    <a:pt x="1657" y="82"/>
                  </a:lnTo>
                  <a:lnTo>
                    <a:pt x="1701" y="82"/>
                  </a:lnTo>
                  <a:lnTo>
                    <a:pt x="1701" y="200"/>
                  </a:lnTo>
                  <a:lnTo>
                    <a:pt x="1703" y="200"/>
                  </a:lnTo>
                  <a:lnTo>
                    <a:pt x="1753" y="82"/>
                  </a:lnTo>
                  <a:lnTo>
                    <a:pt x="1803" y="82"/>
                  </a:lnTo>
                  <a:lnTo>
                    <a:pt x="1803" y="274"/>
                  </a:lnTo>
                  <a:lnTo>
                    <a:pt x="1759" y="274"/>
                  </a:lnTo>
                  <a:lnTo>
                    <a:pt x="1759" y="152"/>
                  </a:lnTo>
                  <a:close/>
                  <a:moveTo>
                    <a:pt x="1509" y="274"/>
                  </a:moveTo>
                  <a:lnTo>
                    <a:pt x="1463" y="274"/>
                  </a:lnTo>
                  <a:lnTo>
                    <a:pt x="1463" y="82"/>
                  </a:lnTo>
                  <a:lnTo>
                    <a:pt x="1509" y="82"/>
                  </a:lnTo>
                  <a:lnTo>
                    <a:pt x="1509" y="162"/>
                  </a:lnTo>
                  <a:lnTo>
                    <a:pt x="1561" y="162"/>
                  </a:lnTo>
                  <a:lnTo>
                    <a:pt x="1561" y="82"/>
                  </a:lnTo>
                  <a:lnTo>
                    <a:pt x="1607" y="82"/>
                  </a:lnTo>
                  <a:lnTo>
                    <a:pt x="1607" y="274"/>
                  </a:lnTo>
                  <a:lnTo>
                    <a:pt x="1561" y="274"/>
                  </a:lnTo>
                  <a:lnTo>
                    <a:pt x="1561" y="192"/>
                  </a:lnTo>
                  <a:lnTo>
                    <a:pt x="1509" y="192"/>
                  </a:lnTo>
                  <a:lnTo>
                    <a:pt x="1509" y="274"/>
                  </a:lnTo>
                  <a:close/>
                  <a:moveTo>
                    <a:pt x="1329" y="278"/>
                  </a:moveTo>
                  <a:lnTo>
                    <a:pt x="1329" y="278"/>
                  </a:lnTo>
                  <a:lnTo>
                    <a:pt x="1319" y="278"/>
                  </a:lnTo>
                  <a:lnTo>
                    <a:pt x="1307" y="276"/>
                  </a:lnTo>
                  <a:lnTo>
                    <a:pt x="1307" y="276"/>
                  </a:lnTo>
                  <a:lnTo>
                    <a:pt x="1297" y="272"/>
                  </a:lnTo>
                  <a:lnTo>
                    <a:pt x="1289" y="266"/>
                  </a:lnTo>
                  <a:lnTo>
                    <a:pt x="1289" y="266"/>
                  </a:lnTo>
                  <a:lnTo>
                    <a:pt x="1281" y="258"/>
                  </a:lnTo>
                  <a:lnTo>
                    <a:pt x="1275" y="248"/>
                  </a:lnTo>
                  <a:lnTo>
                    <a:pt x="1275" y="248"/>
                  </a:lnTo>
                  <a:lnTo>
                    <a:pt x="1271" y="234"/>
                  </a:lnTo>
                  <a:lnTo>
                    <a:pt x="1271" y="216"/>
                  </a:lnTo>
                  <a:lnTo>
                    <a:pt x="1271" y="216"/>
                  </a:lnTo>
                  <a:lnTo>
                    <a:pt x="1271" y="200"/>
                  </a:lnTo>
                  <a:lnTo>
                    <a:pt x="1275" y="186"/>
                  </a:lnTo>
                  <a:lnTo>
                    <a:pt x="1275" y="186"/>
                  </a:lnTo>
                  <a:lnTo>
                    <a:pt x="1281" y="176"/>
                  </a:lnTo>
                  <a:lnTo>
                    <a:pt x="1289" y="166"/>
                  </a:lnTo>
                  <a:lnTo>
                    <a:pt x="1289" y="166"/>
                  </a:lnTo>
                  <a:lnTo>
                    <a:pt x="1297" y="162"/>
                  </a:lnTo>
                  <a:lnTo>
                    <a:pt x="1309" y="158"/>
                  </a:lnTo>
                  <a:lnTo>
                    <a:pt x="1309" y="158"/>
                  </a:lnTo>
                  <a:lnTo>
                    <a:pt x="1321" y="156"/>
                  </a:lnTo>
                  <a:lnTo>
                    <a:pt x="1333" y="154"/>
                  </a:lnTo>
                  <a:lnTo>
                    <a:pt x="1333" y="154"/>
                  </a:lnTo>
                  <a:lnTo>
                    <a:pt x="1351" y="156"/>
                  </a:lnTo>
                  <a:lnTo>
                    <a:pt x="1351" y="156"/>
                  </a:lnTo>
                  <a:lnTo>
                    <a:pt x="1367" y="158"/>
                  </a:lnTo>
                  <a:lnTo>
                    <a:pt x="1367" y="144"/>
                  </a:lnTo>
                  <a:lnTo>
                    <a:pt x="1367" y="144"/>
                  </a:lnTo>
                  <a:lnTo>
                    <a:pt x="1367" y="132"/>
                  </a:lnTo>
                  <a:lnTo>
                    <a:pt x="1365" y="124"/>
                  </a:lnTo>
                  <a:lnTo>
                    <a:pt x="1361" y="118"/>
                  </a:lnTo>
                  <a:lnTo>
                    <a:pt x="1355" y="112"/>
                  </a:lnTo>
                  <a:lnTo>
                    <a:pt x="1355" y="112"/>
                  </a:lnTo>
                  <a:lnTo>
                    <a:pt x="1351" y="110"/>
                  </a:lnTo>
                  <a:lnTo>
                    <a:pt x="1343" y="106"/>
                  </a:lnTo>
                  <a:lnTo>
                    <a:pt x="1327" y="104"/>
                  </a:lnTo>
                  <a:lnTo>
                    <a:pt x="1287" y="104"/>
                  </a:lnTo>
                  <a:lnTo>
                    <a:pt x="1287" y="86"/>
                  </a:lnTo>
                  <a:lnTo>
                    <a:pt x="1287" y="86"/>
                  </a:lnTo>
                  <a:lnTo>
                    <a:pt x="1309" y="80"/>
                  </a:lnTo>
                  <a:lnTo>
                    <a:pt x="1309" y="80"/>
                  </a:lnTo>
                  <a:lnTo>
                    <a:pt x="1333" y="78"/>
                  </a:lnTo>
                  <a:lnTo>
                    <a:pt x="1333" y="78"/>
                  </a:lnTo>
                  <a:lnTo>
                    <a:pt x="1353" y="78"/>
                  </a:lnTo>
                  <a:lnTo>
                    <a:pt x="1369" y="80"/>
                  </a:lnTo>
                  <a:lnTo>
                    <a:pt x="1369" y="80"/>
                  </a:lnTo>
                  <a:lnTo>
                    <a:pt x="1381" y="84"/>
                  </a:lnTo>
                  <a:lnTo>
                    <a:pt x="1393" y="90"/>
                  </a:lnTo>
                  <a:lnTo>
                    <a:pt x="1393" y="90"/>
                  </a:lnTo>
                  <a:lnTo>
                    <a:pt x="1401" y="98"/>
                  </a:lnTo>
                  <a:lnTo>
                    <a:pt x="1407" y="110"/>
                  </a:lnTo>
                  <a:lnTo>
                    <a:pt x="1407" y="110"/>
                  </a:lnTo>
                  <a:lnTo>
                    <a:pt x="1411" y="126"/>
                  </a:lnTo>
                  <a:lnTo>
                    <a:pt x="1413" y="144"/>
                  </a:lnTo>
                  <a:lnTo>
                    <a:pt x="1413" y="274"/>
                  </a:lnTo>
                  <a:lnTo>
                    <a:pt x="1381" y="274"/>
                  </a:lnTo>
                  <a:lnTo>
                    <a:pt x="1375" y="262"/>
                  </a:lnTo>
                  <a:lnTo>
                    <a:pt x="1373" y="262"/>
                  </a:lnTo>
                  <a:lnTo>
                    <a:pt x="1373" y="262"/>
                  </a:lnTo>
                  <a:lnTo>
                    <a:pt x="1365" y="268"/>
                  </a:lnTo>
                  <a:lnTo>
                    <a:pt x="1357" y="274"/>
                  </a:lnTo>
                  <a:lnTo>
                    <a:pt x="1357" y="274"/>
                  </a:lnTo>
                  <a:lnTo>
                    <a:pt x="1345" y="276"/>
                  </a:lnTo>
                  <a:lnTo>
                    <a:pt x="1329" y="278"/>
                  </a:lnTo>
                  <a:lnTo>
                    <a:pt x="1329" y="278"/>
                  </a:lnTo>
                  <a:close/>
                  <a:moveTo>
                    <a:pt x="1367" y="182"/>
                  </a:moveTo>
                  <a:lnTo>
                    <a:pt x="1345" y="182"/>
                  </a:lnTo>
                  <a:lnTo>
                    <a:pt x="1345" y="182"/>
                  </a:lnTo>
                  <a:lnTo>
                    <a:pt x="1335" y="184"/>
                  </a:lnTo>
                  <a:lnTo>
                    <a:pt x="1335" y="184"/>
                  </a:lnTo>
                  <a:lnTo>
                    <a:pt x="1331" y="186"/>
                  </a:lnTo>
                  <a:lnTo>
                    <a:pt x="1325" y="188"/>
                  </a:lnTo>
                  <a:lnTo>
                    <a:pt x="1325" y="188"/>
                  </a:lnTo>
                  <a:lnTo>
                    <a:pt x="1323" y="194"/>
                  </a:lnTo>
                  <a:lnTo>
                    <a:pt x="1319" y="200"/>
                  </a:lnTo>
                  <a:lnTo>
                    <a:pt x="1319" y="200"/>
                  </a:lnTo>
                  <a:lnTo>
                    <a:pt x="1317" y="208"/>
                  </a:lnTo>
                  <a:lnTo>
                    <a:pt x="1317" y="216"/>
                  </a:lnTo>
                  <a:lnTo>
                    <a:pt x="1317" y="216"/>
                  </a:lnTo>
                  <a:lnTo>
                    <a:pt x="1317" y="226"/>
                  </a:lnTo>
                  <a:lnTo>
                    <a:pt x="1319" y="234"/>
                  </a:lnTo>
                  <a:lnTo>
                    <a:pt x="1319" y="234"/>
                  </a:lnTo>
                  <a:lnTo>
                    <a:pt x="1323" y="240"/>
                  </a:lnTo>
                  <a:lnTo>
                    <a:pt x="1325" y="244"/>
                  </a:lnTo>
                  <a:lnTo>
                    <a:pt x="1325" y="244"/>
                  </a:lnTo>
                  <a:lnTo>
                    <a:pt x="1331" y="248"/>
                  </a:lnTo>
                  <a:lnTo>
                    <a:pt x="1335" y="250"/>
                  </a:lnTo>
                  <a:lnTo>
                    <a:pt x="1335" y="250"/>
                  </a:lnTo>
                  <a:lnTo>
                    <a:pt x="1345" y="252"/>
                  </a:lnTo>
                  <a:lnTo>
                    <a:pt x="1345" y="252"/>
                  </a:lnTo>
                  <a:lnTo>
                    <a:pt x="1353" y="250"/>
                  </a:lnTo>
                  <a:lnTo>
                    <a:pt x="1359" y="248"/>
                  </a:lnTo>
                  <a:lnTo>
                    <a:pt x="1359" y="248"/>
                  </a:lnTo>
                  <a:lnTo>
                    <a:pt x="1367" y="244"/>
                  </a:lnTo>
                  <a:lnTo>
                    <a:pt x="1367" y="182"/>
                  </a:lnTo>
                  <a:close/>
                  <a:moveTo>
                    <a:pt x="1092" y="86"/>
                  </a:moveTo>
                  <a:lnTo>
                    <a:pt x="1092" y="86"/>
                  </a:lnTo>
                  <a:lnTo>
                    <a:pt x="1108" y="82"/>
                  </a:lnTo>
                  <a:lnTo>
                    <a:pt x="1122" y="80"/>
                  </a:lnTo>
                  <a:lnTo>
                    <a:pt x="1122" y="80"/>
                  </a:lnTo>
                  <a:lnTo>
                    <a:pt x="1158" y="78"/>
                  </a:lnTo>
                  <a:lnTo>
                    <a:pt x="1158" y="78"/>
                  </a:lnTo>
                  <a:lnTo>
                    <a:pt x="1176" y="78"/>
                  </a:lnTo>
                  <a:lnTo>
                    <a:pt x="1192" y="80"/>
                  </a:lnTo>
                  <a:lnTo>
                    <a:pt x="1192" y="80"/>
                  </a:lnTo>
                  <a:lnTo>
                    <a:pt x="1203" y="84"/>
                  </a:lnTo>
                  <a:lnTo>
                    <a:pt x="1215" y="90"/>
                  </a:lnTo>
                  <a:lnTo>
                    <a:pt x="1215" y="90"/>
                  </a:lnTo>
                  <a:lnTo>
                    <a:pt x="1223" y="96"/>
                  </a:lnTo>
                  <a:lnTo>
                    <a:pt x="1229" y="106"/>
                  </a:lnTo>
                  <a:lnTo>
                    <a:pt x="1229" y="106"/>
                  </a:lnTo>
                  <a:lnTo>
                    <a:pt x="1233" y="118"/>
                  </a:lnTo>
                  <a:lnTo>
                    <a:pt x="1233" y="132"/>
                  </a:lnTo>
                  <a:lnTo>
                    <a:pt x="1233" y="132"/>
                  </a:lnTo>
                  <a:lnTo>
                    <a:pt x="1233" y="140"/>
                  </a:lnTo>
                  <a:lnTo>
                    <a:pt x="1231" y="148"/>
                  </a:lnTo>
                  <a:lnTo>
                    <a:pt x="1231" y="148"/>
                  </a:lnTo>
                  <a:lnTo>
                    <a:pt x="1227" y="154"/>
                  </a:lnTo>
                  <a:lnTo>
                    <a:pt x="1223" y="160"/>
                  </a:lnTo>
                  <a:lnTo>
                    <a:pt x="1223" y="160"/>
                  </a:lnTo>
                  <a:lnTo>
                    <a:pt x="1213" y="166"/>
                  </a:lnTo>
                  <a:lnTo>
                    <a:pt x="1213" y="166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17" y="178"/>
                  </a:lnTo>
                  <a:lnTo>
                    <a:pt x="1217" y="178"/>
                  </a:lnTo>
                  <a:lnTo>
                    <a:pt x="1223" y="182"/>
                  </a:lnTo>
                  <a:lnTo>
                    <a:pt x="1229" y="188"/>
                  </a:lnTo>
                  <a:lnTo>
                    <a:pt x="1229" y="188"/>
                  </a:lnTo>
                  <a:lnTo>
                    <a:pt x="1233" y="194"/>
                  </a:lnTo>
                  <a:lnTo>
                    <a:pt x="1237" y="202"/>
                  </a:lnTo>
                  <a:lnTo>
                    <a:pt x="1237" y="202"/>
                  </a:lnTo>
                  <a:lnTo>
                    <a:pt x="1241" y="210"/>
                  </a:lnTo>
                  <a:lnTo>
                    <a:pt x="1241" y="220"/>
                  </a:lnTo>
                  <a:lnTo>
                    <a:pt x="1241" y="220"/>
                  </a:lnTo>
                  <a:lnTo>
                    <a:pt x="1241" y="236"/>
                  </a:lnTo>
                  <a:lnTo>
                    <a:pt x="1237" y="248"/>
                  </a:lnTo>
                  <a:lnTo>
                    <a:pt x="1237" y="248"/>
                  </a:lnTo>
                  <a:lnTo>
                    <a:pt x="1231" y="258"/>
                  </a:lnTo>
                  <a:lnTo>
                    <a:pt x="1221" y="266"/>
                  </a:lnTo>
                  <a:lnTo>
                    <a:pt x="1221" y="266"/>
                  </a:lnTo>
                  <a:lnTo>
                    <a:pt x="1209" y="272"/>
                  </a:lnTo>
                  <a:lnTo>
                    <a:pt x="1198" y="276"/>
                  </a:lnTo>
                  <a:lnTo>
                    <a:pt x="1198" y="276"/>
                  </a:lnTo>
                  <a:lnTo>
                    <a:pt x="1180" y="278"/>
                  </a:lnTo>
                  <a:lnTo>
                    <a:pt x="1162" y="278"/>
                  </a:lnTo>
                  <a:lnTo>
                    <a:pt x="1162" y="278"/>
                  </a:lnTo>
                  <a:lnTo>
                    <a:pt x="1140" y="278"/>
                  </a:lnTo>
                  <a:lnTo>
                    <a:pt x="1122" y="276"/>
                  </a:lnTo>
                  <a:lnTo>
                    <a:pt x="1122" y="276"/>
                  </a:lnTo>
                  <a:lnTo>
                    <a:pt x="1108" y="274"/>
                  </a:lnTo>
                  <a:lnTo>
                    <a:pt x="1092" y="270"/>
                  </a:lnTo>
                  <a:lnTo>
                    <a:pt x="1092" y="86"/>
                  </a:lnTo>
                  <a:close/>
                  <a:moveTo>
                    <a:pt x="1138" y="104"/>
                  </a:moveTo>
                  <a:lnTo>
                    <a:pt x="1138" y="160"/>
                  </a:lnTo>
                  <a:lnTo>
                    <a:pt x="1158" y="160"/>
                  </a:lnTo>
                  <a:lnTo>
                    <a:pt x="1158" y="160"/>
                  </a:lnTo>
                  <a:lnTo>
                    <a:pt x="1168" y="160"/>
                  </a:lnTo>
                  <a:lnTo>
                    <a:pt x="1168" y="160"/>
                  </a:lnTo>
                  <a:lnTo>
                    <a:pt x="1178" y="154"/>
                  </a:lnTo>
                  <a:lnTo>
                    <a:pt x="1178" y="154"/>
                  </a:lnTo>
                  <a:lnTo>
                    <a:pt x="1184" y="146"/>
                  </a:lnTo>
                  <a:lnTo>
                    <a:pt x="1184" y="146"/>
                  </a:lnTo>
                  <a:lnTo>
                    <a:pt x="1186" y="140"/>
                  </a:lnTo>
                  <a:lnTo>
                    <a:pt x="1186" y="134"/>
                  </a:lnTo>
                  <a:lnTo>
                    <a:pt x="1186" y="134"/>
                  </a:lnTo>
                  <a:lnTo>
                    <a:pt x="1186" y="126"/>
                  </a:lnTo>
                  <a:lnTo>
                    <a:pt x="1184" y="120"/>
                  </a:lnTo>
                  <a:lnTo>
                    <a:pt x="1184" y="120"/>
                  </a:lnTo>
                  <a:lnTo>
                    <a:pt x="1178" y="112"/>
                  </a:lnTo>
                  <a:lnTo>
                    <a:pt x="1178" y="112"/>
                  </a:lnTo>
                  <a:lnTo>
                    <a:pt x="1168" y="106"/>
                  </a:lnTo>
                  <a:lnTo>
                    <a:pt x="1168" y="106"/>
                  </a:lnTo>
                  <a:lnTo>
                    <a:pt x="1158" y="104"/>
                  </a:lnTo>
                  <a:lnTo>
                    <a:pt x="1138" y="104"/>
                  </a:lnTo>
                  <a:close/>
                  <a:moveTo>
                    <a:pt x="1162" y="252"/>
                  </a:moveTo>
                  <a:lnTo>
                    <a:pt x="1162" y="252"/>
                  </a:lnTo>
                  <a:lnTo>
                    <a:pt x="1174" y="250"/>
                  </a:lnTo>
                  <a:lnTo>
                    <a:pt x="1174" y="250"/>
                  </a:lnTo>
                  <a:lnTo>
                    <a:pt x="1180" y="248"/>
                  </a:lnTo>
                  <a:lnTo>
                    <a:pt x="1184" y="244"/>
                  </a:lnTo>
                  <a:lnTo>
                    <a:pt x="1184" y="244"/>
                  </a:lnTo>
                  <a:lnTo>
                    <a:pt x="1188" y="240"/>
                  </a:lnTo>
                  <a:lnTo>
                    <a:pt x="1192" y="234"/>
                  </a:lnTo>
                  <a:lnTo>
                    <a:pt x="1192" y="234"/>
                  </a:lnTo>
                  <a:lnTo>
                    <a:pt x="1194" y="226"/>
                  </a:lnTo>
                  <a:lnTo>
                    <a:pt x="1194" y="218"/>
                  </a:lnTo>
                  <a:lnTo>
                    <a:pt x="1194" y="218"/>
                  </a:lnTo>
                  <a:lnTo>
                    <a:pt x="1194" y="210"/>
                  </a:lnTo>
                  <a:lnTo>
                    <a:pt x="1192" y="204"/>
                  </a:lnTo>
                  <a:lnTo>
                    <a:pt x="1188" y="198"/>
                  </a:lnTo>
                  <a:lnTo>
                    <a:pt x="1184" y="194"/>
                  </a:lnTo>
                  <a:lnTo>
                    <a:pt x="1184" y="194"/>
                  </a:lnTo>
                  <a:lnTo>
                    <a:pt x="1174" y="190"/>
                  </a:lnTo>
                  <a:lnTo>
                    <a:pt x="1162" y="188"/>
                  </a:lnTo>
                  <a:lnTo>
                    <a:pt x="1138" y="188"/>
                  </a:lnTo>
                  <a:lnTo>
                    <a:pt x="1138" y="252"/>
                  </a:lnTo>
                  <a:lnTo>
                    <a:pt x="1162" y="252"/>
                  </a:lnTo>
                  <a:close/>
                  <a:moveTo>
                    <a:pt x="974" y="78"/>
                  </a:moveTo>
                  <a:lnTo>
                    <a:pt x="974" y="78"/>
                  </a:lnTo>
                  <a:lnTo>
                    <a:pt x="992" y="80"/>
                  </a:lnTo>
                  <a:lnTo>
                    <a:pt x="1008" y="84"/>
                  </a:lnTo>
                  <a:lnTo>
                    <a:pt x="1008" y="84"/>
                  </a:lnTo>
                  <a:lnTo>
                    <a:pt x="1022" y="90"/>
                  </a:lnTo>
                  <a:lnTo>
                    <a:pt x="1032" y="100"/>
                  </a:lnTo>
                  <a:lnTo>
                    <a:pt x="1032" y="100"/>
                  </a:lnTo>
                  <a:lnTo>
                    <a:pt x="1040" y="114"/>
                  </a:lnTo>
                  <a:lnTo>
                    <a:pt x="1048" y="132"/>
                  </a:lnTo>
                  <a:lnTo>
                    <a:pt x="1048" y="132"/>
                  </a:lnTo>
                  <a:lnTo>
                    <a:pt x="1050" y="152"/>
                  </a:lnTo>
                  <a:lnTo>
                    <a:pt x="1052" y="178"/>
                  </a:lnTo>
                  <a:lnTo>
                    <a:pt x="1052" y="178"/>
                  </a:lnTo>
                  <a:lnTo>
                    <a:pt x="1050" y="204"/>
                  </a:lnTo>
                  <a:lnTo>
                    <a:pt x="1048" y="224"/>
                  </a:lnTo>
                  <a:lnTo>
                    <a:pt x="1048" y="224"/>
                  </a:lnTo>
                  <a:lnTo>
                    <a:pt x="1040" y="242"/>
                  </a:lnTo>
                  <a:lnTo>
                    <a:pt x="1032" y="256"/>
                  </a:lnTo>
                  <a:lnTo>
                    <a:pt x="1032" y="256"/>
                  </a:lnTo>
                  <a:lnTo>
                    <a:pt x="1022" y="266"/>
                  </a:lnTo>
                  <a:lnTo>
                    <a:pt x="1008" y="272"/>
                  </a:lnTo>
                  <a:lnTo>
                    <a:pt x="1008" y="272"/>
                  </a:lnTo>
                  <a:lnTo>
                    <a:pt x="992" y="276"/>
                  </a:lnTo>
                  <a:lnTo>
                    <a:pt x="974" y="278"/>
                  </a:lnTo>
                  <a:lnTo>
                    <a:pt x="974" y="278"/>
                  </a:lnTo>
                  <a:lnTo>
                    <a:pt x="958" y="276"/>
                  </a:lnTo>
                  <a:lnTo>
                    <a:pt x="942" y="272"/>
                  </a:lnTo>
                  <a:lnTo>
                    <a:pt x="942" y="272"/>
                  </a:lnTo>
                  <a:lnTo>
                    <a:pt x="928" y="266"/>
                  </a:lnTo>
                  <a:lnTo>
                    <a:pt x="918" y="256"/>
                  </a:lnTo>
                  <a:lnTo>
                    <a:pt x="918" y="256"/>
                  </a:lnTo>
                  <a:lnTo>
                    <a:pt x="910" y="242"/>
                  </a:lnTo>
                  <a:lnTo>
                    <a:pt x="902" y="224"/>
                  </a:lnTo>
                  <a:lnTo>
                    <a:pt x="902" y="224"/>
                  </a:lnTo>
                  <a:lnTo>
                    <a:pt x="900" y="204"/>
                  </a:lnTo>
                  <a:lnTo>
                    <a:pt x="898" y="178"/>
                  </a:lnTo>
                  <a:lnTo>
                    <a:pt x="898" y="178"/>
                  </a:lnTo>
                  <a:lnTo>
                    <a:pt x="900" y="152"/>
                  </a:lnTo>
                  <a:lnTo>
                    <a:pt x="902" y="132"/>
                  </a:lnTo>
                  <a:lnTo>
                    <a:pt x="902" y="132"/>
                  </a:lnTo>
                  <a:lnTo>
                    <a:pt x="910" y="114"/>
                  </a:lnTo>
                  <a:lnTo>
                    <a:pt x="918" y="100"/>
                  </a:lnTo>
                  <a:lnTo>
                    <a:pt x="918" y="100"/>
                  </a:lnTo>
                  <a:lnTo>
                    <a:pt x="928" y="90"/>
                  </a:lnTo>
                  <a:lnTo>
                    <a:pt x="942" y="84"/>
                  </a:lnTo>
                  <a:lnTo>
                    <a:pt x="942" y="84"/>
                  </a:lnTo>
                  <a:lnTo>
                    <a:pt x="958" y="80"/>
                  </a:lnTo>
                  <a:lnTo>
                    <a:pt x="974" y="78"/>
                  </a:lnTo>
                  <a:lnTo>
                    <a:pt x="974" y="78"/>
                  </a:lnTo>
                  <a:close/>
                  <a:moveTo>
                    <a:pt x="974" y="102"/>
                  </a:moveTo>
                  <a:lnTo>
                    <a:pt x="974" y="102"/>
                  </a:lnTo>
                  <a:lnTo>
                    <a:pt x="968" y="104"/>
                  </a:lnTo>
                  <a:lnTo>
                    <a:pt x="962" y="106"/>
                  </a:lnTo>
                  <a:lnTo>
                    <a:pt x="962" y="106"/>
                  </a:lnTo>
                  <a:lnTo>
                    <a:pt x="958" y="110"/>
                  </a:lnTo>
                  <a:lnTo>
                    <a:pt x="954" y="118"/>
                  </a:lnTo>
                  <a:lnTo>
                    <a:pt x="954" y="118"/>
                  </a:lnTo>
                  <a:lnTo>
                    <a:pt x="950" y="128"/>
                  </a:lnTo>
                  <a:lnTo>
                    <a:pt x="946" y="142"/>
                  </a:lnTo>
                  <a:lnTo>
                    <a:pt x="946" y="142"/>
                  </a:lnTo>
                  <a:lnTo>
                    <a:pt x="944" y="158"/>
                  </a:lnTo>
                  <a:lnTo>
                    <a:pt x="944" y="178"/>
                  </a:lnTo>
                  <a:lnTo>
                    <a:pt x="944" y="178"/>
                  </a:lnTo>
                  <a:lnTo>
                    <a:pt x="944" y="198"/>
                  </a:lnTo>
                  <a:lnTo>
                    <a:pt x="946" y="214"/>
                  </a:lnTo>
                  <a:lnTo>
                    <a:pt x="946" y="214"/>
                  </a:lnTo>
                  <a:lnTo>
                    <a:pt x="950" y="228"/>
                  </a:lnTo>
                  <a:lnTo>
                    <a:pt x="954" y="238"/>
                  </a:lnTo>
                  <a:lnTo>
                    <a:pt x="954" y="238"/>
                  </a:lnTo>
                  <a:lnTo>
                    <a:pt x="958" y="246"/>
                  </a:lnTo>
                  <a:lnTo>
                    <a:pt x="962" y="250"/>
                  </a:lnTo>
                  <a:lnTo>
                    <a:pt x="962" y="250"/>
                  </a:lnTo>
                  <a:lnTo>
                    <a:pt x="968" y="252"/>
                  </a:lnTo>
                  <a:lnTo>
                    <a:pt x="974" y="254"/>
                  </a:lnTo>
                  <a:lnTo>
                    <a:pt x="974" y="254"/>
                  </a:lnTo>
                  <a:lnTo>
                    <a:pt x="982" y="252"/>
                  </a:lnTo>
                  <a:lnTo>
                    <a:pt x="988" y="250"/>
                  </a:lnTo>
                  <a:lnTo>
                    <a:pt x="988" y="250"/>
                  </a:lnTo>
                  <a:lnTo>
                    <a:pt x="992" y="246"/>
                  </a:lnTo>
                  <a:lnTo>
                    <a:pt x="996" y="238"/>
                  </a:lnTo>
                  <a:lnTo>
                    <a:pt x="996" y="238"/>
                  </a:lnTo>
                  <a:lnTo>
                    <a:pt x="1000" y="228"/>
                  </a:lnTo>
                  <a:lnTo>
                    <a:pt x="1004" y="214"/>
                  </a:lnTo>
                  <a:lnTo>
                    <a:pt x="1004" y="214"/>
                  </a:lnTo>
                  <a:lnTo>
                    <a:pt x="1006" y="198"/>
                  </a:lnTo>
                  <a:lnTo>
                    <a:pt x="1006" y="178"/>
                  </a:lnTo>
                  <a:lnTo>
                    <a:pt x="1006" y="178"/>
                  </a:lnTo>
                  <a:lnTo>
                    <a:pt x="1006" y="158"/>
                  </a:lnTo>
                  <a:lnTo>
                    <a:pt x="1004" y="142"/>
                  </a:lnTo>
                  <a:lnTo>
                    <a:pt x="1004" y="142"/>
                  </a:lnTo>
                  <a:lnTo>
                    <a:pt x="1000" y="128"/>
                  </a:lnTo>
                  <a:lnTo>
                    <a:pt x="996" y="118"/>
                  </a:lnTo>
                  <a:lnTo>
                    <a:pt x="996" y="118"/>
                  </a:lnTo>
                  <a:lnTo>
                    <a:pt x="992" y="110"/>
                  </a:lnTo>
                  <a:lnTo>
                    <a:pt x="988" y="106"/>
                  </a:lnTo>
                  <a:lnTo>
                    <a:pt x="988" y="106"/>
                  </a:lnTo>
                  <a:lnTo>
                    <a:pt x="982" y="104"/>
                  </a:lnTo>
                  <a:lnTo>
                    <a:pt x="974" y="102"/>
                  </a:lnTo>
                  <a:lnTo>
                    <a:pt x="974" y="102"/>
                  </a:lnTo>
                  <a:close/>
                  <a:moveTo>
                    <a:pt x="870" y="220"/>
                  </a:moveTo>
                  <a:lnTo>
                    <a:pt x="870" y="220"/>
                  </a:lnTo>
                  <a:lnTo>
                    <a:pt x="868" y="236"/>
                  </a:lnTo>
                  <a:lnTo>
                    <a:pt x="864" y="248"/>
                  </a:lnTo>
                  <a:lnTo>
                    <a:pt x="864" y="248"/>
                  </a:lnTo>
                  <a:lnTo>
                    <a:pt x="858" y="258"/>
                  </a:lnTo>
                  <a:lnTo>
                    <a:pt x="848" y="266"/>
                  </a:lnTo>
                  <a:lnTo>
                    <a:pt x="848" y="266"/>
                  </a:lnTo>
                  <a:lnTo>
                    <a:pt x="836" y="272"/>
                  </a:lnTo>
                  <a:lnTo>
                    <a:pt x="822" y="276"/>
                  </a:lnTo>
                  <a:lnTo>
                    <a:pt x="822" y="276"/>
                  </a:lnTo>
                  <a:lnTo>
                    <a:pt x="804" y="278"/>
                  </a:lnTo>
                  <a:lnTo>
                    <a:pt x="782" y="278"/>
                  </a:lnTo>
                  <a:lnTo>
                    <a:pt x="782" y="278"/>
                  </a:lnTo>
                  <a:lnTo>
                    <a:pt x="768" y="278"/>
                  </a:lnTo>
                  <a:lnTo>
                    <a:pt x="754" y="276"/>
                  </a:lnTo>
                  <a:lnTo>
                    <a:pt x="754" y="276"/>
                  </a:lnTo>
                  <a:lnTo>
                    <a:pt x="732" y="270"/>
                  </a:lnTo>
                  <a:lnTo>
                    <a:pt x="732" y="252"/>
                  </a:lnTo>
                  <a:lnTo>
                    <a:pt x="782" y="252"/>
                  </a:lnTo>
                  <a:lnTo>
                    <a:pt x="782" y="252"/>
                  </a:lnTo>
                  <a:lnTo>
                    <a:pt x="798" y="250"/>
                  </a:lnTo>
                  <a:lnTo>
                    <a:pt x="810" y="244"/>
                  </a:lnTo>
                  <a:lnTo>
                    <a:pt x="810" y="244"/>
                  </a:lnTo>
                  <a:lnTo>
                    <a:pt x="816" y="240"/>
                  </a:lnTo>
                  <a:lnTo>
                    <a:pt x="818" y="234"/>
                  </a:lnTo>
                  <a:lnTo>
                    <a:pt x="820" y="228"/>
                  </a:lnTo>
                  <a:lnTo>
                    <a:pt x="822" y="218"/>
                  </a:lnTo>
                  <a:lnTo>
                    <a:pt x="822" y="218"/>
                  </a:lnTo>
                  <a:lnTo>
                    <a:pt x="820" y="210"/>
                  </a:lnTo>
                  <a:lnTo>
                    <a:pt x="818" y="204"/>
                  </a:lnTo>
                  <a:lnTo>
                    <a:pt x="816" y="198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02" y="190"/>
                  </a:lnTo>
                  <a:lnTo>
                    <a:pt x="790" y="188"/>
                  </a:lnTo>
                  <a:lnTo>
                    <a:pt x="758" y="188"/>
                  </a:lnTo>
                  <a:lnTo>
                    <a:pt x="758" y="160"/>
                  </a:lnTo>
                  <a:lnTo>
                    <a:pt x="786" y="160"/>
                  </a:lnTo>
                  <a:lnTo>
                    <a:pt x="786" y="160"/>
                  </a:lnTo>
                  <a:lnTo>
                    <a:pt x="798" y="160"/>
                  </a:lnTo>
                  <a:lnTo>
                    <a:pt x="808" y="154"/>
                  </a:lnTo>
                  <a:lnTo>
                    <a:pt x="808" y="154"/>
                  </a:lnTo>
                  <a:lnTo>
                    <a:pt x="812" y="150"/>
                  </a:lnTo>
                  <a:lnTo>
                    <a:pt x="814" y="146"/>
                  </a:lnTo>
                  <a:lnTo>
                    <a:pt x="816" y="140"/>
                  </a:lnTo>
                  <a:lnTo>
                    <a:pt x="818" y="132"/>
                  </a:lnTo>
                  <a:lnTo>
                    <a:pt x="818" y="132"/>
                  </a:lnTo>
                  <a:lnTo>
                    <a:pt x="816" y="124"/>
                  </a:lnTo>
                  <a:lnTo>
                    <a:pt x="814" y="120"/>
                  </a:lnTo>
                  <a:lnTo>
                    <a:pt x="812" y="114"/>
                  </a:lnTo>
                  <a:lnTo>
                    <a:pt x="806" y="110"/>
                  </a:lnTo>
                  <a:lnTo>
                    <a:pt x="806" y="110"/>
                  </a:lnTo>
                  <a:lnTo>
                    <a:pt x="794" y="106"/>
                  </a:lnTo>
                  <a:lnTo>
                    <a:pt x="778" y="104"/>
                  </a:lnTo>
                  <a:lnTo>
                    <a:pt x="736" y="104"/>
                  </a:lnTo>
                  <a:lnTo>
                    <a:pt x="736" y="86"/>
                  </a:lnTo>
                  <a:lnTo>
                    <a:pt x="736" y="86"/>
                  </a:lnTo>
                  <a:lnTo>
                    <a:pt x="758" y="80"/>
                  </a:lnTo>
                  <a:lnTo>
                    <a:pt x="758" y="80"/>
                  </a:lnTo>
                  <a:lnTo>
                    <a:pt x="772" y="78"/>
                  </a:lnTo>
                  <a:lnTo>
                    <a:pt x="786" y="78"/>
                  </a:lnTo>
                  <a:lnTo>
                    <a:pt x="786" y="78"/>
                  </a:lnTo>
                  <a:lnTo>
                    <a:pt x="804" y="78"/>
                  </a:lnTo>
                  <a:lnTo>
                    <a:pt x="820" y="80"/>
                  </a:lnTo>
                  <a:lnTo>
                    <a:pt x="820" y="80"/>
                  </a:lnTo>
                  <a:lnTo>
                    <a:pt x="834" y="84"/>
                  </a:lnTo>
                  <a:lnTo>
                    <a:pt x="846" y="88"/>
                  </a:lnTo>
                  <a:lnTo>
                    <a:pt x="846" y="88"/>
                  </a:lnTo>
                  <a:lnTo>
                    <a:pt x="854" y="96"/>
                  </a:lnTo>
                  <a:lnTo>
                    <a:pt x="860" y="104"/>
                  </a:lnTo>
                  <a:lnTo>
                    <a:pt x="860" y="104"/>
                  </a:lnTo>
                  <a:lnTo>
                    <a:pt x="864" y="116"/>
                  </a:lnTo>
                  <a:lnTo>
                    <a:pt x="866" y="130"/>
                  </a:lnTo>
                  <a:lnTo>
                    <a:pt x="866" y="130"/>
                  </a:lnTo>
                  <a:lnTo>
                    <a:pt x="864" y="140"/>
                  </a:lnTo>
                  <a:lnTo>
                    <a:pt x="862" y="148"/>
                  </a:lnTo>
                  <a:lnTo>
                    <a:pt x="862" y="148"/>
                  </a:lnTo>
                  <a:lnTo>
                    <a:pt x="860" y="154"/>
                  </a:lnTo>
                  <a:lnTo>
                    <a:pt x="854" y="158"/>
                  </a:lnTo>
                  <a:lnTo>
                    <a:pt x="854" y="158"/>
                  </a:lnTo>
                  <a:lnTo>
                    <a:pt x="844" y="166"/>
                  </a:lnTo>
                  <a:lnTo>
                    <a:pt x="844" y="166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44" y="178"/>
                  </a:lnTo>
                  <a:lnTo>
                    <a:pt x="844" y="178"/>
                  </a:lnTo>
                  <a:lnTo>
                    <a:pt x="850" y="182"/>
                  </a:lnTo>
                  <a:lnTo>
                    <a:pt x="856" y="188"/>
                  </a:lnTo>
                  <a:lnTo>
                    <a:pt x="856" y="188"/>
                  </a:lnTo>
                  <a:lnTo>
                    <a:pt x="862" y="194"/>
                  </a:lnTo>
                  <a:lnTo>
                    <a:pt x="866" y="202"/>
                  </a:lnTo>
                  <a:lnTo>
                    <a:pt x="866" y="202"/>
                  </a:lnTo>
                  <a:lnTo>
                    <a:pt x="868" y="210"/>
                  </a:lnTo>
                  <a:lnTo>
                    <a:pt x="870" y="220"/>
                  </a:lnTo>
                  <a:lnTo>
                    <a:pt x="870" y="220"/>
                  </a:lnTo>
                  <a:close/>
                  <a:moveTo>
                    <a:pt x="618" y="278"/>
                  </a:moveTo>
                  <a:lnTo>
                    <a:pt x="618" y="278"/>
                  </a:lnTo>
                  <a:lnTo>
                    <a:pt x="606" y="278"/>
                  </a:lnTo>
                  <a:lnTo>
                    <a:pt x="596" y="276"/>
                  </a:lnTo>
                  <a:lnTo>
                    <a:pt x="596" y="276"/>
                  </a:lnTo>
                  <a:lnTo>
                    <a:pt x="586" y="272"/>
                  </a:lnTo>
                  <a:lnTo>
                    <a:pt x="576" y="266"/>
                  </a:lnTo>
                  <a:lnTo>
                    <a:pt x="576" y="266"/>
                  </a:lnTo>
                  <a:lnTo>
                    <a:pt x="570" y="258"/>
                  </a:lnTo>
                  <a:lnTo>
                    <a:pt x="564" y="248"/>
                  </a:lnTo>
                  <a:lnTo>
                    <a:pt x="564" y="248"/>
                  </a:lnTo>
                  <a:lnTo>
                    <a:pt x="560" y="234"/>
                  </a:lnTo>
                  <a:lnTo>
                    <a:pt x="560" y="216"/>
                  </a:lnTo>
                  <a:lnTo>
                    <a:pt x="560" y="216"/>
                  </a:lnTo>
                  <a:lnTo>
                    <a:pt x="560" y="200"/>
                  </a:lnTo>
                  <a:lnTo>
                    <a:pt x="564" y="186"/>
                  </a:lnTo>
                  <a:lnTo>
                    <a:pt x="564" y="186"/>
                  </a:lnTo>
                  <a:lnTo>
                    <a:pt x="570" y="176"/>
                  </a:lnTo>
                  <a:lnTo>
                    <a:pt x="578" y="166"/>
                  </a:lnTo>
                  <a:lnTo>
                    <a:pt x="578" y="166"/>
                  </a:lnTo>
                  <a:lnTo>
                    <a:pt x="586" y="162"/>
                  </a:lnTo>
                  <a:lnTo>
                    <a:pt x="598" y="158"/>
                  </a:lnTo>
                  <a:lnTo>
                    <a:pt x="598" y="158"/>
                  </a:lnTo>
                  <a:lnTo>
                    <a:pt x="610" y="156"/>
                  </a:lnTo>
                  <a:lnTo>
                    <a:pt x="622" y="154"/>
                  </a:lnTo>
                  <a:lnTo>
                    <a:pt x="622" y="154"/>
                  </a:lnTo>
                  <a:lnTo>
                    <a:pt x="640" y="156"/>
                  </a:lnTo>
                  <a:lnTo>
                    <a:pt x="640" y="156"/>
                  </a:lnTo>
                  <a:lnTo>
                    <a:pt x="656" y="158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4" y="132"/>
                  </a:lnTo>
                  <a:lnTo>
                    <a:pt x="652" y="124"/>
                  </a:lnTo>
                  <a:lnTo>
                    <a:pt x="650" y="118"/>
                  </a:lnTo>
                  <a:lnTo>
                    <a:pt x="644" y="112"/>
                  </a:lnTo>
                  <a:lnTo>
                    <a:pt x="644" y="112"/>
                  </a:lnTo>
                  <a:lnTo>
                    <a:pt x="638" y="110"/>
                  </a:lnTo>
                  <a:lnTo>
                    <a:pt x="632" y="106"/>
                  </a:lnTo>
                  <a:lnTo>
                    <a:pt x="616" y="104"/>
                  </a:lnTo>
                  <a:lnTo>
                    <a:pt x="576" y="104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98" y="80"/>
                  </a:lnTo>
                  <a:lnTo>
                    <a:pt x="598" y="80"/>
                  </a:lnTo>
                  <a:lnTo>
                    <a:pt x="622" y="78"/>
                  </a:lnTo>
                  <a:lnTo>
                    <a:pt x="622" y="78"/>
                  </a:lnTo>
                  <a:lnTo>
                    <a:pt x="642" y="78"/>
                  </a:lnTo>
                  <a:lnTo>
                    <a:pt x="658" y="80"/>
                  </a:lnTo>
                  <a:lnTo>
                    <a:pt x="658" y="80"/>
                  </a:lnTo>
                  <a:lnTo>
                    <a:pt x="670" y="84"/>
                  </a:lnTo>
                  <a:lnTo>
                    <a:pt x="682" y="90"/>
                  </a:lnTo>
                  <a:lnTo>
                    <a:pt x="682" y="90"/>
                  </a:lnTo>
                  <a:lnTo>
                    <a:pt x="690" y="98"/>
                  </a:lnTo>
                  <a:lnTo>
                    <a:pt x="696" y="110"/>
                  </a:lnTo>
                  <a:lnTo>
                    <a:pt x="696" y="110"/>
                  </a:lnTo>
                  <a:lnTo>
                    <a:pt x="700" y="126"/>
                  </a:lnTo>
                  <a:lnTo>
                    <a:pt x="702" y="144"/>
                  </a:lnTo>
                  <a:lnTo>
                    <a:pt x="702" y="274"/>
                  </a:lnTo>
                  <a:lnTo>
                    <a:pt x="670" y="274"/>
                  </a:lnTo>
                  <a:lnTo>
                    <a:pt x="664" y="262"/>
                  </a:lnTo>
                  <a:lnTo>
                    <a:pt x="662" y="262"/>
                  </a:lnTo>
                  <a:lnTo>
                    <a:pt x="662" y="262"/>
                  </a:lnTo>
                  <a:lnTo>
                    <a:pt x="654" y="268"/>
                  </a:lnTo>
                  <a:lnTo>
                    <a:pt x="646" y="274"/>
                  </a:lnTo>
                  <a:lnTo>
                    <a:pt x="646" y="274"/>
                  </a:lnTo>
                  <a:lnTo>
                    <a:pt x="634" y="276"/>
                  </a:lnTo>
                  <a:lnTo>
                    <a:pt x="618" y="278"/>
                  </a:lnTo>
                  <a:lnTo>
                    <a:pt x="618" y="278"/>
                  </a:lnTo>
                  <a:close/>
                  <a:moveTo>
                    <a:pt x="656" y="182"/>
                  </a:moveTo>
                  <a:lnTo>
                    <a:pt x="634" y="182"/>
                  </a:lnTo>
                  <a:lnTo>
                    <a:pt x="634" y="182"/>
                  </a:lnTo>
                  <a:lnTo>
                    <a:pt x="624" y="184"/>
                  </a:lnTo>
                  <a:lnTo>
                    <a:pt x="624" y="184"/>
                  </a:lnTo>
                  <a:lnTo>
                    <a:pt x="620" y="186"/>
                  </a:lnTo>
                  <a:lnTo>
                    <a:pt x="614" y="188"/>
                  </a:lnTo>
                  <a:lnTo>
                    <a:pt x="614" y="188"/>
                  </a:lnTo>
                  <a:lnTo>
                    <a:pt x="612" y="194"/>
                  </a:lnTo>
                  <a:lnTo>
                    <a:pt x="608" y="200"/>
                  </a:lnTo>
                  <a:lnTo>
                    <a:pt x="608" y="200"/>
                  </a:lnTo>
                  <a:lnTo>
                    <a:pt x="606" y="208"/>
                  </a:lnTo>
                  <a:lnTo>
                    <a:pt x="606" y="216"/>
                  </a:lnTo>
                  <a:lnTo>
                    <a:pt x="606" y="216"/>
                  </a:lnTo>
                  <a:lnTo>
                    <a:pt x="606" y="226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12" y="240"/>
                  </a:lnTo>
                  <a:lnTo>
                    <a:pt x="614" y="244"/>
                  </a:lnTo>
                  <a:lnTo>
                    <a:pt x="614" y="244"/>
                  </a:lnTo>
                  <a:lnTo>
                    <a:pt x="620" y="248"/>
                  </a:lnTo>
                  <a:lnTo>
                    <a:pt x="624" y="250"/>
                  </a:lnTo>
                  <a:lnTo>
                    <a:pt x="624" y="250"/>
                  </a:lnTo>
                  <a:lnTo>
                    <a:pt x="634" y="252"/>
                  </a:lnTo>
                  <a:lnTo>
                    <a:pt x="634" y="252"/>
                  </a:lnTo>
                  <a:lnTo>
                    <a:pt x="642" y="250"/>
                  </a:lnTo>
                  <a:lnTo>
                    <a:pt x="648" y="248"/>
                  </a:lnTo>
                  <a:lnTo>
                    <a:pt x="648" y="248"/>
                  </a:lnTo>
                  <a:lnTo>
                    <a:pt x="656" y="244"/>
                  </a:lnTo>
                  <a:lnTo>
                    <a:pt x="656" y="182"/>
                  </a:lnTo>
                  <a:close/>
                  <a:moveTo>
                    <a:pt x="464" y="78"/>
                  </a:moveTo>
                  <a:lnTo>
                    <a:pt x="464" y="78"/>
                  </a:lnTo>
                  <a:lnTo>
                    <a:pt x="476" y="80"/>
                  </a:lnTo>
                  <a:lnTo>
                    <a:pt x="490" y="84"/>
                  </a:lnTo>
                  <a:lnTo>
                    <a:pt x="490" y="84"/>
                  </a:lnTo>
                  <a:lnTo>
                    <a:pt x="500" y="90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518" y="114"/>
                  </a:lnTo>
                  <a:lnTo>
                    <a:pt x="524" y="132"/>
                  </a:lnTo>
                  <a:lnTo>
                    <a:pt x="524" y="132"/>
                  </a:lnTo>
                  <a:lnTo>
                    <a:pt x="528" y="152"/>
                  </a:lnTo>
                  <a:lnTo>
                    <a:pt x="528" y="178"/>
                  </a:lnTo>
                  <a:lnTo>
                    <a:pt x="528" y="178"/>
                  </a:lnTo>
                  <a:lnTo>
                    <a:pt x="528" y="204"/>
                  </a:lnTo>
                  <a:lnTo>
                    <a:pt x="524" y="224"/>
                  </a:lnTo>
                  <a:lnTo>
                    <a:pt x="524" y="224"/>
                  </a:lnTo>
                  <a:lnTo>
                    <a:pt x="518" y="242"/>
                  </a:lnTo>
                  <a:lnTo>
                    <a:pt x="510" y="256"/>
                  </a:lnTo>
                  <a:lnTo>
                    <a:pt x="510" y="256"/>
                  </a:lnTo>
                  <a:lnTo>
                    <a:pt x="500" y="266"/>
                  </a:lnTo>
                  <a:lnTo>
                    <a:pt x="488" y="272"/>
                  </a:lnTo>
                  <a:lnTo>
                    <a:pt x="488" y="272"/>
                  </a:lnTo>
                  <a:lnTo>
                    <a:pt x="474" y="276"/>
                  </a:lnTo>
                  <a:lnTo>
                    <a:pt x="460" y="278"/>
                  </a:lnTo>
                  <a:lnTo>
                    <a:pt x="460" y="278"/>
                  </a:lnTo>
                  <a:lnTo>
                    <a:pt x="450" y="278"/>
                  </a:lnTo>
                  <a:lnTo>
                    <a:pt x="442" y="276"/>
                  </a:lnTo>
                  <a:lnTo>
                    <a:pt x="442" y="276"/>
                  </a:lnTo>
                  <a:lnTo>
                    <a:pt x="434" y="272"/>
                  </a:lnTo>
                  <a:lnTo>
                    <a:pt x="426" y="268"/>
                  </a:lnTo>
                  <a:lnTo>
                    <a:pt x="426" y="352"/>
                  </a:lnTo>
                  <a:lnTo>
                    <a:pt x="380" y="352"/>
                  </a:lnTo>
                  <a:lnTo>
                    <a:pt x="380" y="82"/>
                  </a:lnTo>
                  <a:lnTo>
                    <a:pt x="414" y="82"/>
                  </a:lnTo>
                  <a:lnTo>
                    <a:pt x="418" y="94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28" y="88"/>
                  </a:lnTo>
                  <a:lnTo>
                    <a:pt x="436" y="82"/>
                  </a:lnTo>
                  <a:lnTo>
                    <a:pt x="436" y="82"/>
                  </a:lnTo>
                  <a:lnTo>
                    <a:pt x="448" y="80"/>
                  </a:lnTo>
                  <a:lnTo>
                    <a:pt x="464" y="78"/>
                  </a:lnTo>
                  <a:lnTo>
                    <a:pt x="464" y="78"/>
                  </a:lnTo>
                  <a:close/>
                  <a:moveTo>
                    <a:pt x="426" y="244"/>
                  </a:moveTo>
                  <a:lnTo>
                    <a:pt x="426" y="244"/>
                  </a:lnTo>
                  <a:lnTo>
                    <a:pt x="434" y="248"/>
                  </a:lnTo>
                  <a:lnTo>
                    <a:pt x="434" y="248"/>
                  </a:lnTo>
                  <a:lnTo>
                    <a:pt x="440" y="250"/>
                  </a:lnTo>
                  <a:lnTo>
                    <a:pt x="448" y="252"/>
                  </a:lnTo>
                  <a:lnTo>
                    <a:pt x="448" y="252"/>
                  </a:lnTo>
                  <a:lnTo>
                    <a:pt x="454" y="250"/>
                  </a:lnTo>
                  <a:lnTo>
                    <a:pt x="462" y="248"/>
                  </a:lnTo>
                  <a:lnTo>
                    <a:pt x="462" y="248"/>
                  </a:lnTo>
                  <a:lnTo>
                    <a:pt x="468" y="244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6" y="226"/>
                  </a:lnTo>
                  <a:lnTo>
                    <a:pt x="480" y="214"/>
                  </a:lnTo>
                  <a:lnTo>
                    <a:pt x="480" y="214"/>
                  </a:lnTo>
                  <a:lnTo>
                    <a:pt x="482" y="198"/>
                  </a:lnTo>
                  <a:lnTo>
                    <a:pt x="482" y="178"/>
                  </a:lnTo>
                  <a:lnTo>
                    <a:pt x="482" y="178"/>
                  </a:lnTo>
                  <a:lnTo>
                    <a:pt x="482" y="158"/>
                  </a:lnTo>
                  <a:lnTo>
                    <a:pt x="480" y="142"/>
                  </a:lnTo>
                  <a:lnTo>
                    <a:pt x="480" y="142"/>
                  </a:lnTo>
                  <a:lnTo>
                    <a:pt x="476" y="130"/>
                  </a:lnTo>
                  <a:lnTo>
                    <a:pt x="472" y="120"/>
                  </a:lnTo>
                  <a:lnTo>
                    <a:pt x="472" y="120"/>
                  </a:lnTo>
                  <a:lnTo>
                    <a:pt x="468" y="112"/>
                  </a:lnTo>
                  <a:lnTo>
                    <a:pt x="462" y="108"/>
                  </a:lnTo>
                  <a:lnTo>
                    <a:pt x="462" y="108"/>
                  </a:lnTo>
                  <a:lnTo>
                    <a:pt x="454" y="106"/>
                  </a:lnTo>
                  <a:lnTo>
                    <a:pt x="448" y="104"/>
                  </a:lnTo>
                  <a:lnTo>
                    <a:pt x="448" y="104"/>
                  </a:lnTo>
                  <a:lnTo>
                    <a:pt x="442" y="106"/>
                  </a:lnTo>
                  <a:lnTo>
                    <a:pt x="436" y="108"/>
                  </a:lnTo>
                  <a:lnTo>
                    <a:pt x="436" y="108"/>
                  </a:lnTo>
                  <a:lnTo>
                    <a:pt x="426" y="112"/>
                  </a:lnTo>
                  <a:lnTo>
                    <a:pt x="426" y="244"/>
                  </a:lnTo>
                  <a:close/>
                  <a:moveTo>
                    <a:pt x="230" y="184"/>
                  </a:moveTo>
                  <a:lnTo>
                    <a:pt x="230" y="184"/>
                  </a:lnTo>
                  <a:lnTo>
                    <a:pt x="230" y="202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236" y="230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44" y="246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56" y="252"/>
                  </a:lnTo>
                  <a:lnTo>
                    <a:pt x="262" y="254"/>
                  </a:lnTo>
                  <a:lnTo>
                    <a:pt x="262" y="254"/>
                  </a:lnTo>
                  <a:lnTo>
                    <a:pt x="266" y="252"/>
                  </a:lnTo>
                  <a:lnTo>
                    <a:pt x="272" y="250"/>
                  </a:lnTo>
                  <a:lnTo>
                    <a:pt x="272" y="250"/>
                  </a:lnTo>
                  <a:lnTo>
                    <a:pt x="278" y="246"/>
                  </a:lnTo>
                  <a:lnTo>
                    <a:pt x="282" y="238"/>
                  </a:lnTo>
                  <a:lnTo>
                    <a:pt x="282" y="238"/>
                  </a:lnTo>
                  <a:lnTo>
                    <a:pt x="286" y="230"/>
                  </a:lnTo>
                  <a:lnTo>
                    <a:pt x="290" y="218"/>
                  </a:lnTo>
                  <a:lnTo>
                    <a:pt x="290" y="218"/>
                  </a:lnTo>
                  <a:lnTo>
                    <a:pt x="292" y="202"/>
                  </a:lnTo>
                  <a:lnTo>
                    <a:pt x="292" y="184"/>
                  </a:lnTo>
                  <a:lnTo>
                    <a:pt x="292" y="184"/>
                  </a:lnTo>
                  <a:lnTo>
                    <a:pt x="292" y="166"/>
                  </a:lnTo>
                  <a:lnTo>
                    <a:pt x="290" y="152"/>
                  </a:lnTo>
                  <a:lnTo>
                    <a:pt x="290" y="152"/>
                  </a:lnTo>
                  <a:lnTo>
                    <a:pt x="286" y="140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76" y="124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2" y="118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46" y="116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0" y="124"/>
                  </a:lnTo>
                  <a:lnTo>
                    <a:pt x="230" y="184"/>
                  </a:lnTo>
                  <a:close/>
                  <a:moveTo>
                    <a:pt x="230" y="100"/>
                  </a:moveTo>
                  <a:lnTo>
                    <a:pt x="230" y="100"/>
                  </a:lnTo>
                  <a:lnTo>
                    <a:pt x="236" y="96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54" y="90"/>
                  </a:lnTo>
                  <a:lnTo>
                    <a:pt x="264" y="90"/>
                  </a:lnTo>
                  <a:lnTo>
                    <a:pt x="264" y="90"/>
                  </a:lnTo>
                  <a:lnTo>
                    <a:pt x="282" y="90"/>
                  </a:lnTo>
                  <a:lnTo>
                    <a:pt x="296" y="94"/>
                  </a:lnTo>
                  <a:lnTo>
                    <a:pt x="308" y="102"/>
                  </a:lnTo>
                  <a:lnTo>
                    <a:pt x="318" y="112"/>
                  </a:lnTo>
                  <a:lnTo>
                    <a:pt x="318" y="112"/>
                  </a:lnTo>
                  <a:lnTo>
                    <a:pt x="328" y="124"/>
                  </a:lnTo>
                  <a:lnTo>
                    <a:pt x="334" y="140"/>
                  </a:lnTo>
                  <a:lnTo>
                    <a:pt x="336" y="160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36" y="208"/>
                  </a:lnTo>
                  <a:lnTo>
                    <a:pt x="334" y="228"/>
                  </a:lnTo>
                  <a:lnTo>
                    <a:pt x="326" y="244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08" y="266"/>
                  </a:lnTo>
                  <a:lnTo>
                    <a:pt x="294" y="272"/>
                  </a:lnTo>
                  <a:lnTo>
                    <a:pt x="278" y="276"/>
                  </a:lnTo>
                  <a:lnTo>
                    <a:pt x="262" y="278"/>
                  </a:lnTo>
                  <a:lnTo>
                    <a:pt x="262" y="278"/>
                  </a:lnTo>
                  <a:lnTo>
                    <a:pt x="244" y="276"/>
                  </a:lnTo>
                  <a:lnTo>
                    <a:pt x="228" y="272"/>
                  </a:lnTo>
                  <a:lnTo>
                    <a:pt x="214" y="266"/>
                  </a:lnTo>
                  <a:lnTo>
                    <a:pt x="204" y="256"/>
                  </a:lnTo>
                  <a:lnTo>
                    <a:pt x="204" y="256"/>
                  </a:lnTo>
                  <a:lnTo>
                    <a:pt x="194" y="244"/>
                  </a:lnTo>
                  <a:lnTo>
                    <a:pt x="188" y="228"/>
                  </a:lnTo>
                  <a:lnTo>
                    <a:pt x="186" y="208"/>
                  </a:lnTo>
                  <a:lnTo>
                    <a:pt x="184" y="184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86" y="90"/>
                  </a:lnTo>
                  <a:lnTo>
                    <a:pt x="190" y="66"/>
                  </a:lnTo>
                  <a:lnTo>
                    <a:pt x="190" y="66"/>
                  </a:lnTo>
                  <a:lnTo>
                    <a:pt x="196" y="46"/>
                  </a:lnTo>
                  <a:lnTo>
                    <a:pt x="202" y="38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14" y="24"/>
                  </a:lnTo>
                  <a:lnTo>
                    <a:pt x="220" y="18"/>
                  </a:lnTo>
                  <a:lnTo>
                    <a:pt x="230" y="14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60" y="6"/>
                  </a:lnTo>
                  <a:lnTo>
                    <a:pt x="286" y="2"/>
                  </a:lnTo>
                  <a:lnTo>
                    <a:pt x="332" y="0"/>
                  </a:lnTo>
                  <a:lnTo>
                    <a:pt x="334" y="20"/>
                  </a:lnTo>
                  <a:lnTo>
                    <a:pt x="334" y="20"/>
                  </a:lnTo>
                  <a:lnTo>
                    <a:pt x="310" y="28"/>
                  </a:lnTo>
                  <a:lnTo>
                    <a:pt x="310" y="28"/>
                  </a:lnTo>
                  <a:lnTo>
                    <a:pt x="296" y="32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68" y="36"/>
                  </a:lnTo>
                  <a:lnTo>
                    <a:pt x="258" y="38"/>
                  </a:lnTo>
                  <a:lnTo>
                    <a:pt x="258" y="38"/>
                  </a:lnTo>
                  <a:lnTo>
                    <a:pt x="250" y="44"/>
                  </a:lnTo>
                  <a:lnTo>
                    <a:pt x="242" y="50"/>
                  </a:lnTo>
                  <a:lnTo>
                    <a:pt x="242" y="50"/>
                  </a:lnTo>
                  <a:lnTo>
                    <a:pt x="236" y="58"/>
                  </a:lnTo>
                  <a:lnTo>
                    <a:pt x="234" y="70"/>
                  </a:lnTo>
                  <a:lnTo>
                    <a:pt x="234" y="70"/>
                  </a:lnTo>
                  <a:lnTo>
                    <a:pt x="230" y="84"/>
                  </a:lnTo>
                  <a:lnTo>
                    <a:pt x="230" y="100"/>
                  </a:lnTo>
                  <a:lnTo>
                    <a:pt x="230" y="10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438776" y="5894388"/>
              <a:ext cx="244475" cy="250825"/>
            </a:xfrm>
            <a:custGeom>
              <a:avLst/>
              <a:gdLst>
                <a:gd name="T0" fmla="*/ 76 w 154"/>
                <a:gd name="T1" fmla="*/ 0 h 158"/>
                <a:gd name="T2" fmla="*/ 76 w 154"/>
                <a:gd name="T3" fmla="*/ 0 h 158"/>
                <a:gd name="T4" fmla="*/ 94 w 154"/>
                <a:gd name="T5" fmla="*/ 2 h 158"/>
                <a:gd name="T6" fmla="*/ 110 w 154"/>
                <a:gd name="T7" fmla="*/ 4 h 158"/>
                <a:gd name="T8" fmla="*/ 110 w 154"/>
                <a:gd name="T9" fmla="*/ 4 h 158"/>
                <a:gd name="T10" fmla="*/ 122 w 154"/>
                <a:gd name="T11" fmla="*/ 10 h 158"/>
                <a:gd name="T12" fmla="*/ 134 w 154"/>
                <a:gd name="T13" fmla="*/ 18 h 158"/>
                <a:gd name="T14" fmla="*/ 134 w 154"/>
                <a:gd name="T15" fmla="*/ 18 h 158"/>
                <a:gd name="T16" fmla="*/ 142 w 154"/>
                <a:gd name="T17" fmla="*/ 30 h 158"/>
                <a:gd name="T18" fmla="*/ 148 w 154"/>
                <a:gd name="T19" fmla="*/ 42 h 158"/>
                <a:gd name="T20" fmla="*/ 148 w 154"/>
                <a:gd name="T21" fmla="*/ 42 h 158"/>
                <a:gd name="T22" fmla="*/ 152 w 154"/>
                <a:gd name="T23" fmla="*/ 60 h 158"/>
                <a:gd name="T24" fmla="*/ 154 w 154"/>
                <a:gd name="T25" fmla="*/ 80 h 158"/>
                <a:gd name="T26" fmla="*/ 154 w 154"/>
                <a:gd name="T27" fmla="*/ 80 h 158"/>
                <a:gd name="T28" fmla="*/ 152 w 154"/>
                <a:gd name="T29" fmla="*/ 100 h 158"/>
                <a:gd name="T30" fmla="*/ 148 w 154"/>
                <a:gd name="T31" fmla="*/ 116 h 158"/>
                <a:gd name="T32" fmla="*/ 148 w 154"/>
                <a:gd name="T33" fmla="*/ 116 h 158"/>
                <a:gd name="T34" fmla="*/ 142 w 154"/>
                <a:gd name="T35" fmla="*/ 130 h 158"/>
                <a:gd name="T36" fmla="*/ 134 w 154"/>
                <a:gd name="T37" fmla="*/ 140 h 158"/>
                <a:gd name="T38" fmla="*/ 134 w 154"/>
                <a:gd name="T39" fmla="*/ 140 h 158"/>
                <a:gd name="T40" fmla="*/ 122 w 154"/>
                <a:gd name="T41" fmla="*/ 148 h 158"/>
                <a:gd name="T42" fmla="*/ 110 w 154"/>
                <a:gd name="T43" fmla="*/ 154 h 158"/>
                <a:gd name="T44" fmla="*/ 110 w 154"/>
                <a:gd name="T45" fmla="*/ 154 h 158"/>
                <a:gd name="T46" fmla="*/ 94 w 154"/>
                <a:gd name="T47" fmla="*/ 158 h 158"/>
                <a:gd name="T48" fmla="*/ 76 w 154"/>
                <a:gd name="T49" fmla="*/ 158 h 158"/>
                <a:gd name="T50" fmla="*/ 76 w 154"/>
                <a:gd name="T51" fmla="*/ 158 h 158"/>
                <a:gd name="T52" fmla="*/ 58 w 154"/>
                <a:gd name="T53" fmla="*/ 158 h 158"/>
                <a:gd name="T54" fmla="*/ 44 w 154"/>
                <a:gd name="T55" fmla="*/ 154 h 158"/>
                <a:gd name="T56" fmla="*/ 44 w 154"/>
                <a:gd name="T57" fmla="*/ 154 h 158"/>
                <a:gd name="T58" fmla="*/ 30 w 154"/>
                <a:gd name="T59" fmla="*/ 148 h 158"/>
                <a:gd name="T60" fmla="*/ 20 w 154"/>
                <a:gd name="T61" fmla="*/ 140 h 158"/>
                <a:gd name="T62" fmla="*/ 20 w 154"/>
                <a:gd name="T63" fmla="*/ 140 h 158"/>
                <a:gd name="T64" fmla="*/ 10 w 154"/>
                <a:gd name="T65" fmla="*/ 130 h 158"/>
                <a:gd name="T66" fmla="*/ 4 w 154"/>
                <a:gd name="T67" fmla="*/ 116 h 158"/>
                <a:gd name="T68" fmla="*/ 4 w 154"/>
                <a:gd name="T69" fmla="*/ 116 h 158"/>
                <a:gd name="T70" fmla="*/ 0 w 154"/>
                <a:gd name="T71" fmla="*/ 100 h 158"/>
                <a:gd name="T72" fmla="*/ 0 w 154"/>
                <a:gd name="T73" fmla="*/ 80 h 158"/>
                <a:gd name="T74" fmla="*/ 0 w 154"/>
                <a:gd name="T75" fmla="*/ 80 h 158"/>
                <a:gd name="T76" fmla="*/ 0 w 154"/>
                <a:gd name="T77" fmla="*/ 60 h 158"/>
                <a:gd name="T78" fmla="*/ 4 w 154"/>
                <a:gd name="T79" fmla="*/ 42 h 158"/>
                <a:gd name="T80" fmla="*/ 4 w 154"/>
                <a:gd name="T81" fmla="*/ 42 h 158"/>
                <a:gd name="T82" fmla="*/ 10 w 154"/>
                <a:gd name="T83" fmla="*/ 30 h 158"/>
                <a:gd name="T84" fmla="*/ 20 w 154"/>
                <a:gd name="T85" fmla="*/ 18 h 158"/>
                <a:gd name="T86" fmla="*/ 20 w 154"/>
                <a:gd name="T87" fmla="*/ 18 h 158"/>
                <a:gd name="T88" fmla="*/ 30 w 154"/>
                <a:gd name="T89" fmla="*/ 10 h 158"/>
                <a:gd name="T90" fmla="*/ 44 w 154"/>
                <a:gd name="T91" fmla="*/ 4 h 158"/>
                <a:gd name="T92" fmla="*/ 44 w 154"/>
                <a:gd name="T93" fmla="*/ 4 h 158"/>
                <a:gd name="T94" fmla="*/ 58 w 154"/>
                <a:gd name="T95" fmla="*/ 2 h 158"/>
                <a:gd name="T96" fmla="*/ 76 w 154"/>
                <a:gd name="T9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58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10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42" y="30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52" y="6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2" y="100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2" y="13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22" y="148"/>
                  </a:lnTo>
                  <a:lnTo>
                    <a:pt x="110" y="154"/>
                  </a:lnTo>
                  <a:lnTo>
                    <a:pt x="110" y="154"/>
                  </a:lnTo>
                  <a:lnTo>
                    <a:pt x="94" y="158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58" y="158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0" y="148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10" y="130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0" y="3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5511801" y="5926138"/>
              <a:ext cx="98425" cy="187325"/>
            </a:xfrm>
            <a:custGeom>
              <a:avLst/>
              <a:gdLst>
                <a:gd name="T0" fmla="*/ 30 w 62"/>
                <a:gd name="T1" fmla="*/ 0 h 118"/>
                <a:gd name="T2" fmla="*/ 30 w 62"/>
                <a:gd name="T3" fmla="*/ 0 h 118"/>
                <a:gd name="T4" fmla="*/ 24 w 62"/>
                <a:gd name="T5" fmla="*/ 0 h 118"/>
                <a:gd name="T6" fmla="*/ 18 w 62"/>
                <a:gd name="T7" fmla="*/ 2 h 118"/>
                <a:gd name="T8" fmla="*/ 18 w 62"/>
                <a:gd name="T9" fmla="*/ 2 h 118"/>
                <a:gd name="T10" fmla="*/ 14 w 62"/>
                <a:gd name="T11" fmla="*/ 6 h 118"/>
                <a:gd name="T12" fmla="*/ 8 w 62"/>
                <a:gd name="T13" fmla="*/ 12 h 118"/>
                <a:gd name="T14" fmla="*/ 8 w 62"/>
                <a:gd name="T15" fmla="*/ 12 h 118"/>
                <a:gd name="T16" fmla="*/ 4 w 62"/>
                <a:gd name="T17" fmla="*/ 20 h 118"/>
                <a:gd name="T18" fmla="*/ 2 w 62"/>
                <a:gd name="T19" fmla="*/ 30 h 118"/>
                <a:gd name="T20" fmla="*/ 2 w 62"/>
                <a:gd name="T21" fmla="*/ 30 h 118"/>
                <a:gd name="T22" fmla="*/ 0 w 62"/>
                <a:gd name="T23" fmla="*/ 44 h 118"/>
                <a:gd name="T24" fmla="*/ 0 w 62"/>
                <a:gd name="T25" fmla="*/ 60 h 118"/>
                <a:gd name="T26" fmla="*/ 0 w 62"/>
                <a:gd name="T27" fmla="*/ 60 h 118"/>
                <a:gd name="T28" fmla="*/ 0 w 62"/>
                <a:gd name="T29" fmla="*/ 76 h 118"/>
                <a:gd name="T30" fmla="*/ 2 w 62"/>
                <a:gd name="T31" fmla="*/ 88 h 118"/>
                <a:gd name="T32" fmla="*/ 2 w 62"/>
                <a:gd name="T33" fmla="*/ 88 h 118"/>
                <a:gd name="T34" fmla="*/ 4 w 62"/>
                <a:gd name="T35" fmla="*/ 98 h 118"/>
                <a:gd name="T36" fmla="*/ 8 w 62"/>
                <a:gd name="T37" fmla="*/ 106 h 118"/>
                <a:gd name="T38" fmla="*/ 8 w 62"/>
                <a:gd name="T39" fmla="*/ 106 h 118"/>
                <a:gd name="T40" fmla="*/ 14 w 62"/>
                <a:gd name="T41" fmla="*/ 112 h 118"/>
                <a:gd name="T42" fmla="*/ 18 w 62"/>
                <a:gd name="T43" fmla="*/ 116 h 118"/>
                <a:gd name="T44" fmla="*/ 18 w 62"/>
                <a:gd name="T45" fmla="*/ 116 h 118"/>
                <a:gd name="T46" fmla="*/ 24 w 62"/>
                <a:gd name="T47" fmla="*/ 118 h 118"/>
                <a:gd name="T48" fmla="*/ 30 w 62"/>
                <a:gd name="T49" fmla="*/ 118 h 118"/>
                <a:gd name="T50" fmla="*/ 30 w 62"/>
                <a:gd name="T51" fmla="*/ 118 h 118"/>
                <a:gd name="T52" fmla="*/ 36 w 62"/>
                <a:gd name="T53" fmla="*/ 118 h 118"/>
                <a:gd name="T54" fmla="*/ 42 w 62"/>
                <a:gd name="T55" fmla="*/ 116 h 118"/>
                <a:gd name="T56" fmla="*/ 42 w 62"/>
                <a:gd name="T57" fmla="*/ 116 h 118"/>
                <a:gd name="T58" fmla="*/ 48 w 62"/>
                <a:gd name="T59" fmla="*/ 112 h 118"/>
                <a:gd name="T60" fmla="*/ 52 w 62"/>
                <a:gd name="T61" fmla="*/ 106 h 118"/>
                <a:gd name="T62" fmla="*/ 52 w 62"/>
                <a:gd name="T63" fmla="*/ 106 h 118"/>
                <a:gd name="T64" fmla="*/ 56 w 62"/>
                <a:gd name="T65" fmla="*/ 98 h 118"/>
                <a:gd name="T66" fmla="*/ 58 w 62"/>
                <a:gd name="T67" fmla="*/ 88 h 118"/>
                <a:gd name="T68" fmla="*/ 58 w 62"/>
                <a:gd name="T69" fmla="*/ 88 h 118"/>
                <a:gd name="T70" fmla="*/ 60 w 62"/>
                <a:gd name="T71" fmla="*/ 76 h 118"/>
                <a:gd name="T72" fmla="*/ 62 w 62"/>
                <a:gd name="T73" fmla="*/ 60 h 118"/>
                <a:gd name="T74" fmla="*/ 62 w 62"/>
                <a:gd name="T75" fmla="*/ 60 h 118"/>
                <a:gd name="T76" fmla="*/ 60 w 62"/>
                <a:gd name="T77" fmla="*/ 44 h 118"/>
                <a:gd name="T78" fmla="*/ 58 w 62"/>
                <a:gd name="T79" fmla="*/ 30 h 118"/>
                <a:gd name="T80" fmla="*/ 58 w 62"/>
                <a:gd name="T81" fmla="*/ 30 h 118"/>
                <a:gd name="T82" fmla="*/ 56 w 62"/>
                <a:gd name="T83" fmla="*/ 20 h 118"/>
                <a:gd name="T84" fmla="*/ 52 w 62"/>
                <a:gd name="T85" fmla="*/ 12 h 118"/>
                <a:gd name="T86" fmla="*/ 52 w 62"/>
                <a:gd name="T87" fmla="*/ 12 h 118"/>
                <a:gd name="T88" fmla="*/ 48 w 62"/>
                <a:gd name="T89" fmla="*/ 6 h 118"/>
                <a:gd name="T90" fmla="*/ 42 w 62"/>
                <a:gd name="T91" fmla="*/ 2 h 118"/>
                <a:gd name="T92" fmla="*/ 42 w 62"/>
                <a:gd name="T93" fmla="*/ 2 h 118"/>
                <a:gd name="T94" fmla="*/ 36 w 62"/>
                <a:gd name="T95" fmla="*/ 0 h 118"/>
                <a:gd name="T96" fmla="*/ 30 w 62"/>
                <a:gd name="T97" fmla="*/ 0 h 118"/>
                <a:gd name="T98" fmla="*/ 30 w 62"/>
                <a:gd name="T9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14" y="112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4" y="118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6" y="118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8" y="112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0" y="76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0" y="4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8348663" y="5827713"/>
              <a:ext cx="241300" cy="317500"/>
            </a:xfrm>
            <a:custGeom>
              <a:avLst/>
              <a:gdLst>
                <a:gd name="T0" fmla="*/ 56 w 152"/>
                <a:gd name="T1" fmla="*/ 112 h 200"/>
                <a:gd name="T2" fmla="*/ 38 w 152"/>
                <a:gd name="T3" fmla="*/ 108 h 200"/>
                <a:gd name="T4" fmla="*/ 30 w 152"/>
                <a:gd name="T5" fmla="*/ 104 h 200"/>
                <a:gd name="T6" fmla="*/ 22 w 152"/>
                <a:gd name="T7" fmla="*/ 100 h 200"/>
                <a:gd name="T8" fmla="*/ 12 w 152"/>
                <a:gd name="T9" fmla="*/ 84 h 200"/>
                <a:gd name="T10" fmla="*/ 8 w 152"/>
                <a:gd name="T11" fmla="*/ 74 h 200"/>
                <a:gd name="T12" fmla="*/ 8 w 152"/>
                <a:gd name="T13" fmla="*/ 62 h 200"/>
                <a:gd name="T14" fmla="*/ 12 w 152"/>
                <a:gd name="T15" fmla="*/ 30 h 200"/>
                <a:gd name="T16" fmla="*/ 20 w 152"/>
                <a:gd name="T17" fmla="*/ 20 h 200"/>
                <a:gd name="T18" fmla="*/ 28 w 152"/>
                <a:gd name="T19" fmla="*/ 12 h 200"/>
                <a:gd name="T20" fmla="*/ 52 w 152"/>
                <a:gd name="T21" fmla="*/ 2 h 200"/>
                <a:gd name="T22" fmla="*/ 68 w 152"/>
                <a:gd name="T23" fmla="*/ 0 h 200"/>
                <a:gd name="T24" fmla="*/ 84 w 152"/>
                <a:gd name="T25" fmla="*/ 0 h 200"/>
                <a:gd name="T26" fmla="*/ 122 w 152"/>
                <a:gd name="T27" fmla="*/ 2 h 200"/>
                <a:gd name="T28" fmla="*/ 152 w 152"/>
                <a:gd name="T29" fmla="*/ 8 h 200"/>
                <a:gd name="T30" fmla="*/ 106 w 152"/>
                <a:gd name="T31" fmla="*/ 196 h 200"/>
                <a:gd name="T32" fmla="*/ 98 w 152"/>
                <a:gd name="T33" fmla="*/ 124 h 200"/>
                <a:gd name="T34" fmla="*/ 92 w 152"/>
                <a:gd name="T35" fmla="*/ 124 h 200"/>
                <a:gd name="T36" fmla="*/ 80 w 152"/>
                <a:gd name="T37" fmla="*/ 132 h 200"/>
                <a:gd name="T38" fmla="*/ 64 w 152"/>
                <a:gd name="T39" fmla="*/ 170 h 200"/>
                <a:gd name="T40" fmla="*/ 58 w 152"/>
                <a:gd name="T41" fmla="*/ 182 h 200"/>
                <a:gd name="T42" fmla="*/ 50 w 152"/>
                <a:gd name="T43" fmla="*/ 192 h 200"/>
                <a:gd name="T44" fmla="*/ 38 w 152"/>
                <a:gd name="T45" fmla="*/ 198 h 200"/>
                <a:gd name="T46" fmla="*/ 24 w 152"/>
                <a:gd name="T47" fmla="*/ 200 h 200"/>
                <a:gd name="T48" fmla="*/ 6 w 152"/>
                <a:gd name="T49" fmla="*/ 198 h 200"/>
                <a:gd name="T50" fmla="*/ 0 w 152"/>
                <a:gd name="T51" fmla="*/ 178 h 200"/>
                <a:gd name="T52" fmla="*/ 8 w 152"/>
                <a:gd name="T53" fmla="*/ 176 h 200"/>
                <a:gd name="T54" fmla="*/ 14 w 152"/>
                <a:gd name="T55" fmla="*/ 174 h 200"/>
                <a:gd name="T56" fmla="*/ 20 w 152"/>
                <a:gd name="T57" fmla="*/ 166 h 200"/>
                <a:gd name="T58" fmla="*/ 30 w 152"/>
                <a:gd name="T59" fmla="*/ 140 h 200"/>
                <a:gd name="T60" fmla="*/ 40 w 152"/>
                <a:gd name="T61" fmla="*/ 122 h 200"/>
                <a:gd name="T62" fmla="*/ 48 w 152"/>
                <a:gd name="T63" fmla="*/ 118 h 200"/>
                <a:gd name="T64" fmla="*/ 56 w 152"/>
                <a:gd name="T65" fmla="*/ 1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200">
                  <a:moveTo>
                    <a:pt x="56" y="112"/>
                  </a:moveTo>
                  <a:lnTo>
                    <a:pt x="56" y="112"/>
                  </a:lnTo>
                  <a:lnTo>
                    <a:pt x="46" y="112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16" y="92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8" y="74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36" y="4"/>
                  </a:lnTo>
                  <a:lnTo>
                    <a:pt x="152" y="8"/>
                  </a:lnTo>
                  <a:lnTo>
                    <a:pt x="152" y="196"/>
                  </a:lnTo>
                  <a:lnTo>
                    <a:pt x="106" y="196"/>
                  </a:lnTo>
                  <a:lnTo>
                    <a:pt x="106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2" y="124"/>
                  </a:lnTo>
                  <a:lnTo>
                    <a:pt x="86" y="128"/>
                  </a:lnTo>
                  <a:lnTo>
                    <a:pt x="80" y="132"/>
                  </a:lnTo>
                  <a:lnTo>
                    <a:pt x="76" y="14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58" y="18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44" y="196"/>
                  </a:lnTo>
                  <a:lnTo>
                    <a:pt x="38" y="198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6" y="198"/>
                  </a:lnTo>
                  <a:lnTo>
                    <a:pt x="6" y="198"/>
                  </a:lnTo>
                  <a:lnTo>
                    <a:pt x="0" y="196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8" y="176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8" y="170"/>
                  </a:lnTo>
                  <a:lnTo>
                    <a:pt x="20" y="166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6" y="130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8" y="118"/>
                  </a:lnTo>
                  <a:lnTo>
                    <a:pt x="56" y="114"/>
                  </a:lnTo>
                  <a:lnTo>
                    <a:pt x="56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8434388" y="5868988"/>
              <a:ext cx="82550" cy="107950"/>
            </a:xfrm>
            <a:custGeom>
              <a:avLst/>
              <a:gdLst>
                <a:gd name="T0" fmla="*/ 30 w 52"/>
                <a:gd name="T1" fmla="*/ 0 h 68"/>
                <a:gd name="T2" fmla="*/ 30 w 52"/>
                <a:gd name="T3" fmla="*/ 0 h 68"/>
                <a:gd name="T4" fmla="*/ 18 w 52"/>
                <a:gd name="T5" fmla="*/ 2 h 68"/>
                <a:gd name="T6" fmla="*/ 18 w 52"/>
                <a:gd name="T7" fmla="*/ 2 h 68"/>
                <a:gd name="T8" fmla="*/ 14 w 52"/>
                <a:gd name="T9" fmla="*/ 4 h 68"/>
                <a:gd name="T10" fmla="*/ 8 w 52"/>
                <a:gd name="T11" fmla="*/ 8 h 68"/>
                <a:gd name="T12" fmla="*/ 8 w 52"/>
                <a:gd name="T13" fmla="*/ 8 h 68"/>
                <a:gd name="T14" fmla="*/ 6 w 52"/>
                <a:gd name="T15" fmla="*/ 12 h 68"/>
                <a:gd name="T16" fmla="*/ 2 w 52"/>
                <a:gd name="T17" fmla="*/ 18 h 68"/>
                <a:gd name="T18" fmla="*/ 2 w 52"/>
                <a:gd name="T19" fmla="*/ 18 h 68"/>
                <a:gd name="T20" fmla="*/ 0 w 52"/>
                <a:gd name="T21" fmla="*/ 26 h 68"/>
                <a:gd name="T22" fmla="*/ 0 w 52"/>
                <a:gd name="T23" fmla="*/ 36 h 68"/>
                <a:gd name="T24" fmla="*/ 0 w 52"/>
                <a:gd name="T25" fmla="*/ 36 h 68"/>
                <a:gd name="T26" fmla="*/ 0 w 52"/>
                <a:gd name="T27" fmla="*/ 44 h 68"/>
                <a:gd name="T28" fmla="*/ 2 w 52"/>
                <a:gd name="T29" fmla="*/ 52 h 68"/>
                <a:gd name="T30" fmla="*/ 2 w 52"/>
                <a:gd name="T31" fmla="*/ 52 h 68"/>
                <a:gd name="T32" fmla="*/ 6 w 52"/>
                <a:gd name="T33" fmla="*/ 56 h 68"/>
                <a:gd name="T34" fmla="*/ 8 w 52"/>
                <a:gd name="T35" fmla="*/ 62 h 68"/>
                <a:gd name="T36" fmla="*/ 8 w 52"/>
                <a:gd name="T37" fmla="*/ 62 h 68"/>
                <a:gd name="T38" fmla="*/ 14 w 52"/>
                <a:gd name="T39" fmla="*/ 64 h 68"/>
                <a:gd name="T40" fmla="*/ 18 w 52"/>
                <a:gd name="T41" fmla="*/ 66 h 68"/>
                <a:gd name="T42" fmla="*/ 18 w 52"/>
                <a:gd name="T43" fmla="*/ 66 h 68"/>
                <a:gd name="T44" fmla="*/ 30 w 52"/>
                <a:gd name="T45" fmla="*/ 68 h 68"/>
                <a:gd name="T46" fmla="*/ 52 w 52"/>
                <a:gd name="T47" fmla="*/ 68 h 68"/>
                <a:gd name="T48" fmla="*/ 52 w 52"/>
                <a:gd name="T49" fmla="*/ 0 h 68"/>
                <a:gd name="T50" fmla="*/ 30 w 52"/>
                <a:gd name="T5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68">
                  <a:moveTo>
                    <a:pt x="30" y="0"/>
                  </a:moveTo>
                  <a:lnTo>
                    <a:pt x="30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6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4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30" y="68"/>
                  </a:lnTo>
                  <a:lnTo>
                    <a:pt x="52" y="68"/>
                  </a:lnTo>
                  <a:lnTo>
                    <a:pt x="52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8069263" y="5834063"/>
              <a:ext cx="231775" cy="304800"/>
            </a:xfrm>
            <a:custGeom>
              <a:avLst/>
              <a:gdLst>
                <a:gd name="T0" fmla="*/ 102 w 146"/>
                <a:gd name="T1" fmla="*/ 70 h 192"/>
                <a:gd name="T2" fmla="*/ 100 w 146"/>
                <a:gd name="T3" fmla="*/ 70 h 192"/>
                <a:gd name="T4" fmla="*/ 46 w 146"/>
                <a:gd name="T5" fmla="*/ 192 h 192"/>
                <a:gd name="T6" fmla="*/ 0 w 146"/>
                <a:gd name="T7" fmla="*/ 192 h 192"/>
                <a:gd name="T8" fmla="*/ 0 w 146"/>
                <a:gd name="T9" fmla="*/ 0 h 192"/>
                <a:gd name="T10" fmla="*/ 44 w 146"/>
                <a:gd name="T11" fmla="*/ 0 h 192"/>
                <a:gd name="T12" fmla="*/ 44 w 146"/>
                <a:gd name="T13" fmla="*/ 118 h 192"/>
                <a:gd name="T14" fmla="*/ 46 w 146"/>
                <a:gd name="T15" fmla="*/ 118 h 192"/>
                <a:gd name="T16" fmla="*/ 96 w 146"/>
                <a:gd name="T17" fmla="*/ 0 h 192"/>
                <a:gd name="T18" fmla="*/ 146 w 146"/>
                <a:gd name="T19" fmla="*/ 0 h 192"/>
                <a:gd name="T20" fmla="*/ 146 w 146"/>
                <a:gd name="T21" fmla="*/ 192 h 192"/>
                <a:gd name="T22" fmla="*/ 102 w 146"/>
                <a:gd name="T23" fmla="*/ 192 h 192"/>
                <a:gd name="T24" fmla="*/ 102 w 146"/>
                <a:gd name="T2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92">
                  <a:moveTo>
                    <a:pt x="102" y="70"/>
                  </a:moveTo>
                  <a:lnTo>
                    <a:pt x="100" y="70"/>
                  </a:lnTo>
                  <a:lnTo>
                    <a:pt x="46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18"/>
                  </a:lnTo>
                  <a:lnTo>
                    <a:pt x="46" y="118"/>
                  </a:lnTo>
                  <a:lnTo>
                    <a:pt x="96" y="0"/>
                  </a:lnTo>
                  <a:lnTo>
                    <a:pt x="146" y="0"/>
                  </a:lnTo>
                  <a:lnTo>
                    <a:pt x="146" y="192"/>
                  </a:lnTo>
                  <a:lnTo>
                    <a:pt x="102" y="192"/>
                  </a:lnTo>
                  <a:lnTo>
                    <a:pt x="102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7761288" y="5834063"/>
              <a:ext cx="228600" cy="304800"/>
            </a:xfrm>
            <a:custGeom>
              <a:avLst/>
              <a:gdLst>
                <a:gd name="T0" fmla="*/ 46 w 144"/>
                <a:gd name="T1" fmla="*/ 192 h 192"/>
                <a:gd name="T2" fmla="*/ 0 w 144"/>
                <a:gd name="T3" fmla="*/ 192 h 192"/>
                <a:gd name="T4" fmla="*/ 0 w 144"/>
                <a:gd name="T5" fmla="*/ 0 h 192"/>
                <a:gd name="T6" fmla="*/ 46 w 144"/>
                <a:gd name="T7" fmla="*/ 0 h 192"/>
                <a:gd name="T8" fmla="*/ 46 w 144"/>
                <a:gd name="T9" fmla="*/ 80 h 192"/>
                <a:gd name="T10" fmla="*/ 98 w 144"/>
                <a:gd name="T11" fmla="*/ 80 h 192"/>
                <a:gd name="T12" fmla="*/ 98 w 144"/>
                <a:gd name="T13" fmla="*/ 0 h 192"/>
                <a:gd name="T14" fmla="*/ 144 w 144"/>
                <a:gd name="T15" fmla="*/ 0 h 192"/>
                <a:gd name="T16" fmla="*/ 144 w 144"/>
                <a:gd name="T17" fmla="*/ 192 h 192"/>
                <a:gd name="T18" fmla="*/ 98 w 144"/>
                <a:gd name="T19" fmla="*/ 192 h 192"/>
                <a:gd name="T20" fmla="*/ 98 w 144"/>
                <a:gd name="T21" fmla="*/ 110 h 192"/>
                <a:gd name="T22" fmla="*/ 46 w 144"/>
                <a:gd name="T23" fmla="*/ 110 h 192"/>
                <a:gd name="T24" fmla="*/ 46 w 14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46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80"/>
                  </a:lnTo>
                  <a:lnTo>
                    <a:pt x="98" y="80"/>
                  </a:lnTo>
                  <a:lnTo>
                    <a:pt x="98" y="0"/>
                  </a:lnTo>
                  <a:lnTo>
                    <a:pt x="144" y="0"/>
                  </a:lnTo>
                  <a:lnTo>
                    <a:pt x="144" y="192"/>
                  </a:lnTo>
                  <a:lnTo>
                    <a:pt x="98" y="192"/>
                  </a:lnTo>
                  <a:lnTo>
                    <a:pt x="98" y="110"/>
                  </a:lnTo>
                  <a:lnTo>
                    <a:pt x="46" y="110"/>
                  </a:lnTo>
                  <a:lnTo>
                    <a:pt x="46" y="1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7456488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8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6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8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54"/>
                  </a:lnTo>
                  <a:lnTo>
                    <a:pt x="94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0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7529513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7172326" y="5827713"/>
              <a:ext cx="236538" cy="317500"/>
            </a:xfrm>
            <a:custGeom>
              <a:avLst/>
              <a:gdLst>
                <a:gd name="T0" fmla="*/ 0 w 149"/>
                <a:gd name="T1" fmla="*/ 8 h 200"/>
                <a:gd name="T2" fmla="*/ 0 w 149"/>
                <a:gd name="T3" fmla="*/ 8 h 200"/>
                <a:gd name="T4" fmla="*/ 16 w 149"/>
                <a:gd name="T5" fmla="*/ 4 h 200"/>
                <a:gd name="T6" fmla="*/ 30 w 149"/>
                <a:gd name="T7" fmla="*/ 2 h 200"/>
                <a:gd name="T8" fmla="*/ 30 w 149"/>
                <a:gd name="T9" fmla="*/ 2 h 200"/>
                <a:gd name="T10" fmla="*/ 66 w 149"/>
                <a:gd name="T11" fmla="*/ 0 h 200"/>
                <a:gd name="T12" fmla="*/ 66 w 149"/>
                <a:gd name="T13" fmla="*/ 0 h 200"/>
                <a:gd name="T14" fmla="*/ 84 w 149"/>
                <a:gd name="T15" fmla="*/ 0 h 200"/>
                <a:gd name="T16" fmla="*/ 100 w 149"/>
                <a:gd name="T17" fmla="*/ 2 h 200"/>
                <a:gd name="T18" fmla="*/ 100 w 149"/>
                <a:gd name="T19" fmla="*/ 2 h 200"/>
                <a:gd name="T20" fmla="*/ 111 w 149"/>
                <a:gd name="T21" fmla="*/ 6 h 200"/>
                <a:gd name="T22" fmla="*/ 123 w 149"/>
                <a:gd name="T23" fmla="*/ 12 h 200"/>
                <a:gd name="T24" fmla="*/ 123 w 149"/>
                <a:gd name="T25" fmla="*/ 12 h 200"/>
                <a:gd name="T26" fmla="*/ 131 w 149"/>
                <a:gd name="T27" fmla="*/ 18 h 200"/>
                <a:gd name="T28" fmla="*/ 137 w 149"/>
                <a:gd name="T29" fmla="*/ 28 h 200"/>
                <a:gd name="T30" fmla="*/ 137 w 149"/>
                <a:gd name="T31" fmla="*/ 28 h 200"/>
                <a:gd name="T32" fmla="*/ 141 w 149"/>
                <a:gd name="T33" fmla="*/ 40 h 200"/>
                <a:gd name="T34" fmla="*/ 141 w 149"/>
                <a:gd name="T35" fmla="*/ 54 h 200"/>
                <a:gd name="T36" fmla="*/ 141 w 149"/>
                <a:gd name="T37" fmla="*/ 54 h 200"/>
                <a:gd name="T38" fmla="*/ 141 w 149"/>
                <a:gd name="T39" fmla="*/ 62 h 200"/>
                <a:gd name="T40" fmla="*/ 139 w 149"/>
                <a:gd name="T41" fmla="*/ 70 h 200"/>
                <a:gd name="T42" fmla="*/ 139 w 149"/>
                <a:gd name="T43" fmla="*/ 70 h 200"/>
                <a:gd name="T44" fmla="*/ 135 w 149"/>
                <a:gd name="T45" fmla="*/ 76 h 200"/>
                <a:gd name="T46" fmla="*/ 131 w 149"/>
                <a:gd name="T47" fmla="*/ 82 h 200"/>
                <a:gd name="T48" fmla="*/ 131 w 149"/>
                <a:gd name="T49" fmla="*/ 82 h 200"/>
                <a:gd name="T50" fmla="*/ 121 w 149"/>
                <a:gd name="T51" fmla="*/ 88 h 200"/>
                <a:gd name="T52" fmla="*/ 121 w 149"/>
                <a:gd name="T53" fmla="*/ 88 h 200"/>
                <a:gd name="T54" fmla="*/ 111 w 149"/>
                <a:gd name="T55" fmla="*/ 94 h 200"/>
                <a:gd name="T56" fmla="*/ 111 w 149"/>
                <a:gd name="T57" fmla="*/ 94 h 200"/>
                <a:gd name="T58" fmla="*/ 111 w 149"/>
                <a:gd name="T59" fmla="*/ 94 h 200"/>
                <a:gd name="T60" fmla="*/ 125 w 149"/>
                <a:gd name="T61" fmla="*/ 100 h 200"/>
                <a:gd name="T62" fmla="*/ 125 w 149"/>
                <a:gd name="T63" fmla="*/ 100 h 200"/>
                <a:gd name="T64" fmla="*/ 131 w 149"/>
                <a:gd name="T65" fmla="*/ 104 h 200"/>
                <a:gd name="T66" fmla="*/ 137 w 149"/>
                <a:gd name="T67" fmla="*/ 110 h 200"/>
                <a:gd name="T68" fmla="*/ 137 w 149"/>
                <a:gd name="T69" fmla="*/ 110 h 200"/>
                <a:gd name="T70" fmla="*/ 141 w 149"/>
                <a:gd name="T71" fmla="*/ 116 h 200"/>
                <a:gd name="T72" fmla="*/ 145 w 149"/>
                <a:gd name="T73" fmla="*/ 124 h 200"/>
                <a:gd name="T74" fmla="*/ 145 w 149"/>
                <a:gd name="T75" fmla="*/ 124 h 200"/>
                <a:gd name="T76" fmla="*/ 149 w 149"/>
                <a:gd name="T77" fmla="*/ 132 h 200"/>
                <a:gd name="T78" fmla="*/ 149 w 149"/>
                <a:gd name="T79" fmla="*/ 142 h 200"/>
                <a:gd name="T80" fmla="*/ 149 w 149"/>
                <a:gd name="T81" fmla="*/ 142 h 200"/>
                <a:gd name="T82" fmla="*/ 149 w 149"/>
                <a:gd name="T83" fmla="*/ 158 h 200"/>
                <a:gd name="T84" fmla="*/ 145 w 149"/>
                <a:gd name="T85" fmla="*/ 170 h 200"/>
                <a:gd name="T86" fmla="*/ 145 w 149"/>
                <a:gd name="T87" fmla="*/ 170 h 200"/>
                <a:gd name="T88" fmla="*/ 139 w 149"/>
                <a:gd name="T89" fmla="*/ 180 h 200"/>
                <a:gd name="T90" fmla="*/ 129 w 149"/>
                <a:gd name="T91" fmla="*/ 188 h 200"/>
                <a:gd name="T92" fmla="*/ 129 w 149"/>
                <a:gd name="T93" fmla="*/ 188 h 200"/>
                <a:gd name="T94" fmla="*/ 117 w 149"/>
                <a:gd name="T95" fmla="*/ 194 h 200"/>
                <a:gd name="T96" fmla="*/ 106 w 149"/>
                <a:gd name="T97" fmla="*/ 198 h 200"/>
                <a:gd name="T98" fmla="*/ 106 w 149"/>
                <a:gd name="T99" fmla="*/ 198 h 200"/>
                <a:gd name="T100" fmla="*/ 88 w 149"/>
                <a:gd name="T101" fmla="*/ 200 h 200"/>
                <a:gd name="T102" fmla="*/ 70 w 149"/>
                <a:gd name="T103" fmla="*/ 200 h 200"/>
                <a:gd name="T104" fmla="*/ 70 w 149"/>
                <a:gd name="T105" fmla="*/ 200 h 200"/>
                <a:gd name="T106" fmla="*/ 48 w 149"/>
                <a:gd name="T107" fmla="*/ 200 h 200"/>
                <a:gd name="T108" fmla="*/ 30 w 149"/>
                <a:gd name="T109" fmla="*/ 198 h 200"/>
                <a:gd name="T110" fmla="*/ 30 w 149"/>
                <a:gd name="T111" fmla="*/ 198 h 200"/>
                <a:gd name="T112" fmla="*/ 16 w 149"/>
                <a:gd name="T113" fmla="*/ 196 h 200"/>
                <a:gd name="T114" fmla="*/ 0 w 149"/>
                <a:gd name="T115" fmla="*/ 192 h 200"/>
                <a:gd name="T116" fmla="*/ 0 w 149"/>
                <a:gd name="T117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" h="200">
                  <a:moveTo>
                    <a:pt x="0" y="8"/>
                  </a:moveTo>
                  <a:lnTo>
                    <a:pt x="0" y="8"/>
                  </a:lnTo>
                  <a:lnTo>
                    <a:pt x="16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11" y="6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31" y="1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41" y="40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1" y="62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5" y="76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25" y="100"/>
                  </a:lnTo>
                  <a:lnTo>
                    <a:pt x="125" y="100"/>
                  </a:lnTo>
                  <a:lnTo>
                    <a:pt x="131" y="104"/>
                  </a:lnTo>
                  <a:lnTo>
                    <a:pt x="137" y="110"/>
                  </a:lnTo>
                  <a:lnTo>
                    <a:pt x="137" y="110"/>
                  </a:lnTo>
                  <a:lnTo>
                    <a:pt x="141" y="116"/>
                  </a:lnTo>
                  <a:lnTo>
                    <a:pt x="145" y="124"/>
                  </a:lnTo>
                  <a:lnTo>
                    <a:pt x="145" y="124"/>
                  </a:lnTo>
                  <a:lnTo>
                    <a:pt x="149" y="132"/>
                  </a:lnTo>
                  <a:lnTo>
                    <a:pt x="149" y="142"/>
                  </a:lnTo>
                  <a:lnTo>
                    <a:pt x="149" y="142"/>
                  </a:lnTo>
                  <a:lnTo>
                    <a:pt x="149" y="158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39" y="180"/>
                  </a:lnTo>
                  <a:lnTo>
                    <a:pt x="129" y="188"/>
                  </a:lnTo>
                  <a:lnTo>
                    <a:pt x="129" y="188"/>
                  </a:lnTo>
                  <a:lnTo>
                    <a:pt x="117" y="194"/>
                  </a:lnTo>
                  <a:lnTo>
                    <a:pt x="106" y="198"/>
                  </a:lnTo>
                  <a:lnTo>
                    <a:pt x="106" y="198"/>
                  </a:lnTo>
                  <a:lnTo>
                    <a:pt x="88" y="200"/>
                  </a:lnTo>
                  <a:lnTo>
                    <a:pt x="70" y="200"/>
                  </a:lnTo>
                  <a:lnTo>
                    <a:pt x="70" y="200"/>
                  </a:lnTo>
                  <a:lnTo>
                    <a:pt x="4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16" y="196"/>
                  </a:lnTo>
                  <a:lnTo>
                    <a:pt x="0" y="192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7245351" y="5868988"/>
              <a:ext cx="76200" cy="88900"/>
            </a:xfrm>
            <a:custGeom>
              <a:avLst/>
              <a:gdLst>
                <a:gd name="T0" fmla="*/ 0 w 48"/>
                <a:gd name="T1" fmla="*/ 0 h 56"/>
                <a:gd name="T2" fmla="*/ 0 w 48"/>
                <a:gd name="T3" fmla="*/ 56 h 56"/>
                <a:gd name="T4" fmla="*/ 20 w 48"/>
                <a:gd name="T5" fmla="*/ 56 h 56"/>
                <a:gd name="T6" fmla="*/ 20 w 48"/>
                <a:gd name="T7" fmla="*/ 56 h 56"/>
                <a:gd name="T8" fmla="*/ 30 w 48"/>
                <a:gd name="T9" fmla="*/ 56 h 56"/>
                <a:gd name="T10" fmla="*/ 30 w 48"/>
                <a:gd name="T11" fmla="*/ 56 h 56"/>
                <a:gd name="T12" fmla="*/ 40 w 48"/>
                <a:gd name="T13" fmla="*/ 50 h 56"/>
                <a:gd name="T14" fmla="*/ 40 w 48"/>
                <a:gd name="T15" fmla="*/ 50 h 56"/>
                <a:gd name="T16" fmla="*/ 46 w 48"/>
                <a:gd name="T17" fmla="*/ 42 h 56"/>
                <a:gd name="T18" fmla="*/ 46 w 48"/>
                <a:gd name="T19" fmla="*/ 42 h 56"/>
                <a:gd name="T20" fmla="*/ 48 w 48"/>
                <a:gd name="T21" fmla="*/ 36 h 56"/>
                <a:gd name="T22" fmla="*/ 48 w 48"/>
                <a:gd name="T23" fmla="*/ 30 h 56"/>
                <a:gd name="T24" fmla="*/ 48 w 48"/>
                <a:gd name="T25" fmla="*/ 30 h 56"/>
                <a:gd name="T26" fmla="*/ 48 w 48"/>
                <a:gd name="T27" fmla="*/ 22 h 56"/>
                <a:gd name="T28" fmla="*/ 46 w 48"/>
                <a:gd name="T29" fmla="*/ 16 h 56"/>
                <a:gd name="T30" fmla="*/ 46 w 48"/>
                <a:gd name="T31" fmla="*/ 16 h 56"/>
                <a:gd name="T32" fmla="*/ 40 w 48"/>
                <a:gd name="T33" fmla="*/ 8 h 56"/>
                <a:gd name="T34" fmla="*/ 40 w 48"/>
                <a:gd name="T35" fmla="*/ 8 h 56"/>
                <a:gd name="T36" fmla="*/ 30 w 48"/>
                <a:gd name="T37" fmla="*/ 2 h 56"/>
                <a:gd name="T38" fmla="*/ 30 w 48"/>
                <a:gd name="T39" fmla="*/ 2 h 56"/>
                <a:gd name="T40" fmla="*/ 20 w 48"/>
                <a:gd name="T41" fmla="*/ 0 h 56"/>
                <a:gd name="T42" fmla="*/ 0 w 48"/>
                <a:gd name="T4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6">
                  <a:moveTo>
                    <a:pt x="0" y="0"/>
                  </a:moveTo>
                  <a:lnTo>
                    <a:pt x="0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7245351" y="6002338"/>
              <a:ext cx="88900" cy="101600"/>
            </a:xfrm>
            <a:custGeom>
              <a:avLst/>
              <a:gdLst>
                <a:gd name="T0" fmla="*/ 24 w 56"/>
                <a:gd name="T1" fmla="*/ 64 h 64"/>
                <a:gd name="T2" fmla="*/ 24 w 56"/>
                <a:gd name="T3" fmla="*/ 64 h 64"/>
                <a:gd name="T4" fmla="*/ 36 w 56"/>
                <a:gd name="T5" fmla="*/ 62 h 64"/>
                <a:gd name="T6" fmla="*/ 36 w 56"/>
                <a:gd name="T7" fmla="*/ 62 h 64"/>
                <a:gd name="T8" fmla="*/ 42 w 56"/>
                <a:gd name="T9" fmla="*/ 60 h 64"/>
                <a:gd name="T10" fmla="*/ 46 w 56"/>
                <a:gd name="T11" fmla="*/ 56 h 64"/>
                <a:gd name="T12" fmla="*/ 46 w 56"/>
                <a:gd name="T13" fmla="*/ 56 h 64"/>
                <a:gd name="T14" fmla="*/ 50 w 56"/>
                <a:gd name="T15" fmla="*/ 52 h 64"/>
                <a:gd name="T16" fmla="*/ 54 w 56"/>
                <a:gd name="T17" fmla="*/ 46 h 64"/>
                <a:gd name="T18" fmla="*/ 54 w 56"/>
                <a:gd name="T19" fmla="*/ 46 h 64"/>
                <a:gd name="T20" fmla="*/ 56 w 56"/>
                <a:gd name="T21" fmla="*/ 38 h 64"/>
                <a:gd name="T22" fmla="*/ 56 w 56"/>
                <a:gd name="T23" fmla="*/ 30 h 64"/>
                <a:gd name="T24" fmla="*/ 56 w 56"/>
                <a:gd name="T25" fmla="*/ 30 h 64"/>
                <a:gd name="T26" fmla="*/ 56 w 56"/>
                <a:gd name="T27" fmla="*/ 22 h 64"/>
                <a:gd name="T28" fmla="*/ 54 w 56"/>
                <a:gd name="T29" fmla="*/ 16 h 64"/>
                <a:gd name="T30" fmla="*/ 50 w 56"/>
                <a:gd name="T31" fmla="*/ 10 h 64"/>
                <a:gd name="T32" fmla="*/ 46 w 56"/>
                <a:gd name="T33" fmla="*/ 6 h 64"/>
                <a:gd name="T34" fmla="*/ 46 w 56"/>
                <a:gd name="T35" fmla="*/ 6 h 64"/>
                <a:gd name="T36" fmla="*/ 36 w 56"/>
                <a:gd name="T37" fmla="*/ 2 h 64"/>
                <a:gd name="T38" fmla="*/ 24 w 56"/>
                <a:gd name="T39" fmla="*/ 0 h 64"/>
                <a:gd name="T40" fmla="*/ 0 w 56"/>
                <a:gd name="T41" fmla="*/ 0 h 64"/>
                <a:gd name="T42" fmla="*/ 0 w 56"/>
                <a:gd name="T43" fmla="*/ 64 h 64"/>
                <a:gd name="T44" fmla="*/ 24 w 56"/>
                <a:gd name="T4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38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22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24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6864351" y="5827713"/>
              <a:ext cx="244475" cy="317500"/>
            </a:xfrm>
            <a:custGeom>
              <a:avLst/>
              <a:gdLst>
                <a:gd name="T0" fmla="*/ 76 w 154"/>
                <a:gd name="T1" fmla="*/ 0 h 200"/>
                <a:gd name="T2" fmla="*/ 76 w 154"/>
                <a:gd name="T3" fmla="*/ 0 h 200"/>
                <a:gd name="T4" fmla="*/ 94 w 154"/>
                <a:gd name="T5" fmla="*/ 2 h 200"/>
                <a:gd name="T6" fmla="*/ 110 w 154"/>
                <a:gd name="T7" fmla="*/ 6 h 200"/>
                <a:gd name="T8" fmla="*/ 110 w 154"/>
                <a:gd name="T9" fmla="*/ 6 h 200"/>
                <a:gd name="T10" fmla="*/ 124 w 154"/>
                <a:gd name="T11" fmla="*/ 12 h 200"/>
                <a:gd name="T12" fmla="*/ 134 w 154"/>
                <a:gd name="T13" fmla="*/ 22 h 200"/>
                <a:gd name="T14" fmla="*/ 134 w 154"/>
                <a:gd name="T15" fmla="*/ 22 h 200"/>
                <a:gd name="T16" fmla="*/ 142 w 154"/>
                <a:gd name="T17" fmla="*/ 36 h 200"/>
                <a:gd name="T18" fmla="*/ 150 w 154"/>
                <a:gd name="T19" fmla="*/ 54 h 200"/>
                <a:gd name="T20" fmla="*/ 150 w 154"/>
                <a:gd name="T21" fmla="*/ 54 h 200"/>
                <a:gd name="T22" fmla="*/ 152 w 154"/>
                <a:gd name="T23" fmla="*/ 74 h 200"/>
                <a:gd name="T24" fmla="*/ 154 w 154"/>
                <a:gd name="T25" fmla="*/ 100 h 200"/>
                <a:gd name="T26" fmla="*/ 154 w 154"/>
                <a:gd name="T27" fmla="*/ 100 h 200"/>
                <a:gd name="T28" fmla="*/ 152 w 154"/>
                <a:gd name="T29" fmla="*/ 126 h 200"/>
                <a:gd name="T30" fmla="*/ 150 w 154"/>
                <a:gd name="T31" fmla="*/ 146 h 200"/>
                <a:gd name="T32" fmla="*/ 150 w 154"/>
                <a:gd name="T33" fmla="*/ 146 h 200"/>
                <a:gd name="T34" fmla="*/ 142 w 154"/>
                <a:gd name="T35" fmla="*/ 164 h 200"/>
                <a:gd name="T36" fmla="*/ 134 w 154"/>
                <a:gd name="T37" fmla="*/ 178 h 200"/>
                <a:gd name="T38" fmla="*/ 134 w 154"/>
                <a:gd name="T39" fmla="*/ 178 h 200"/>
                <a:gd name="T40" fmla="*/ 124 w 154"/>
                <a:gd name="T41" fmla="*/ 188 h 200"/>
                <a:gd name="T42" fmla="*/ 110 w 154"/>
                <a:gd name="T43" fmla="*/ 194 h 200"/>
                <a:gd name="T44" fmla="*/ 110 w 154"/>
                <a:gd name="T45" fmla="*/ 194 h 200"/>
                <a:gd name="T46" fmla="*/ 94 w 154"/>
                <a:gd name="T47" fmla="*/ 198 h 200"/>
                <a:gd name="T48" fmla="*/ 76 w 154"/>
                <a:gd name="T49" fmla="*/ 200 h 200"/>
                <a:gd name="T50" fmla="*/ 76 w 154"/>
                <a:gd name="T51" fmla="*/ 200 h 200"/>
                <a:gd name="T52" fmla="*/ 60 w 154"/>
                <a:gd name="T53" fmla="*/ 198 h 200"/>
                <a:gd name="T54" fmla="*/ 44 w 154"/>
                <a:gd name="T55" fmla="*/ 194 h 200"/>
                <a:gd name="T56" fmla="*/ 44 w 154"/>
                <a:gd name="T57" fmla="*/ 194 h 200"/>
                <a:gd name="T58" fmla="*/ 30 w 154"/>
                <a:gd name="T59" fmla="*/ 188 h 200"/>
                <a:gd name="T60" fmla="*/ 20 w 154"/>
                <a:gd name="T61" fmla="*/ 178 h 200"/>
                <a:gd name="T62" fmla="*/ 20 w 154"/>
                <a:gd name="T63" fmla="*/ 178 h 200"/>
                <a:gd name="T64" fmla="*/ 12 w 154"/>
                <a:gd name="T65" fmla="*/ 164 h 200"/>
                <a:gd name="T66" fmla="*/ 4 w 154"/>
                <a:gd name="T67" fmla="*/ 146 h 200"/>
                <a:gd name="T68" fmla="*/ 4 w 154"/>
                <a:gd name="T69" fmla="*/ 146 h 200"/>
                <a:gd name="T70" fmla="*/ 2 w 154"/>
                <a:gd name="T71" fmla="*/ 126 h 200"/>
                <a:gd name="T72" fmla="*/ 0 w 154"/>
                <a:gd name="T73" fmla="*/ 100 h 200"/>
                <a:gd name="T74" fmla="*/ 0 w 154"/>
                <a:gd name="T75" fmla="*/ 100 h 200"/>
                <a:gd name="T76" fmla="*/ 2 w 154"/>
                <a:gd name="T77" fmla="*/ 74 h 200"/>
                <a:gd name="T78" fmla="*/ 4 w 154"/>
                <a:gd name="T79" fmla="*/ 54 h 200"/>
                <a:gd name="T80" fmla="*/ 4 w 154"/>
                <a:gd name="T81" fmla="*/ 54 h 200"/>
                <a:gd name="T82" fmla="*/ 12 w 154"/>
                <a:gd name="T83" fmla="*/ 36 h 200"/>
                <a:gd name="T84" fmla="*/ 20 w 154"/>
                <a:gd name="T85" fmla="*/ 22 h 200"/>
                <a:gd name="T86" fmla="*/ 20 w 154"/>
                <a:gd name="T87" fmla="*/ 22 h 200"/>
                <a:gd name="T88" fmla="*/ 30 w 154"/>
                <a:gd name="T89" fmla="*/ 12 h 200"/>
                <a:gd name="T90" fmla="*/ 44 w 154"/>
                <a:gd name="T91" fmla="*/ 6 h 200"/>
                <a:gd name="T92" fmla="*/ 44 w 154"/>
                <a:gd name="T93" fmla="*/ 6 h 200"/>
                <a:gd name="T94" fmla="*/ 60 w 154"/>
                <a:gd name="T95" fmla="*/ 2 h 200"/>
                <a:gd name="T96" fmla="*/ 76 w 154"/>
                <a:gd name="T97" fmla="*/ 0 h 200"/>
                <a:gd name="T98" fmla="*/ 76 w 154"/>
                <a:gd name="T9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200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42" y="36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2" y="74"/>
                  </a:lnTo>
                  <a:lnTo>
                    <a:pt x="154" y="100"/>
                  </a:lnTo>
                  <a:lnTo>
                    <a:pt x="154" y="100"/>
                  </a:lnTo>
                  <a:lnTo>
                    <a:pt x="152" y="12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2" y="164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24" y="188"/>
                  </a:lnTo>
                  <a:lnTo>
                    <a:pt x="110" y="194"/>
                  </a:lnTo>
                  <a:lnTo>
                    <a:pt x="110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60" y="198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30" y="188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12" y="164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2" y="126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7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6937376" y="5865813"/>
              <a:ext cx="98425" cy="241300"/>
            </a:xfrm>
            <a:custGeom>
              <a:avLst/>
              <a:gdLst>
                <a:gd name="T0" fmla="*/ 30 w 62"/>
                <a:gd name="T1" fmla="*/ 0 h 152"/>
                <a:gd name="T2" fmla="*/ 30 w 62"/>
                <a:gd name="T3" fmla="*/ 0 h 152"/>
                <a:gd name="T4" fmla="*/ 24 w 62"/>
                <a:gd name="T5" fmla="*/ 2 h 152"/>
                <a:gd name="T6" fmla="*/ 18 w 62"/>
                <a:gd name="T7" fmla="*/ 4 h 152"/>
                <a:gd name="T8" fmla="*/ 18 w 62"/>
                <a:gd name="T9" fmla="*/ 4 h 152"/>
                <a:gd name="T10" fmla="*/ 14 w 62"/>
                <a:gd name="T11" fmla="*/ 8 h 152"/>
                <a:gd name="T12" fmla="*/ 10 w 62"/>
                <a:gd name="T13" fmla="*/ 16 h 152"/>
                <a:gd name="T14" fmla="*/ 10 w 62"/>
                <a:gd name="T15" fmla="*/ 16 h 152"/>
                <a:gd name="T16" fmla="*/ 6 w 62"/>
                <a:gd name="T17" fmla="*/ 26 h 152"/>
                <a:gd name="T18" fmla="*/ 2 w 62"/>
                <a:gd name="T19" fmla="*/ 40 h 152"/>
                <a:gd name="T20" fmla="*/ 2 w 62"/>
                <a:gd name="T21" fmla="*/ 40 h 152"/>
                <a:gd name="T22" fmla="*/ 0 w 62"/>
                <a:gd name="T23" fmla="*/ 56 h 152"/>
                <a:gd name="T24" fmla="*/ 0 w 62"/>
                <a:gd name="T25" fmla="*/ 76 h 152"/>
                <a:gd name="T26" fmla="*/ 0 w 62"/>
                <a:gd name="T27" fmla="*/ 76 h 152"/>
                <a:gd name="T28" fmla="*/ 0 w 62"/>
                <a:gd name="T29" fmla="*/ 96 h 152"/>
                <a:gd name="T30" fmla="*/ 2 w 62"/>
                <a:gd name="T31" fmla="*/ 112 h 152"/>
                <a:gd name="T32" fmla="*/ 2 w 62"/>
                <a:gd name="T33" fmla="*/ 112 h 152"/>
                <a:gd name="T34" fmla="*/ 6 w 62"/>
                <a:gd name="T35" fmla="*/ 126 h 152"/>
                <a:gd name="T36" fmla="*/ 10 w 62"/>
                <a:gd name="T37" fmla="*/ 136 h 152"/>
                <a:gd name="T38" fmla="*/ 10 w 62"/>
                <a:gd name="T39" fmla="*/ 136 h 152"/>
                <a:gd name="T40" fmla="*/ 14 w 62"/>
                <a:gd name="T41" fmla="*/ 144 h 152"/>
                <a:gd name="T42" fmla="*/ 18 w 62"/>
                <a:gd name="T43" fmla="*/ 148 h 152"/>
                <a:gd name="T44" fmla="*/ 18 w 62"/>
                <a:gd name="T45" fmla="*/ 148 h 152"/>
                <a:gd name="T46" fmla="*/ 24 w 62"/>
                <a:gd name="T47" fmla="*/ 150 h 152"/>
                <a:gd name="T48" fmla="*/ 30 w 62"/>
                <a:gd name="T49" fmla="*/ 152 h 152"/>
                <a:gd name="T50" fmla="*/ 30 w 62"/>
                <a:gd name="T51" fmla="*/ 152 h 152"/>
                <a:gd name="T52" fmla="*/ 38 w 62"/>
                <a:gd name="T53" fmla="*/ 150 h 152"/>
                <a:gd name="T54" fmla="*/ 44 w 62"/>
                <a:gd name="T55" fmla="*/ 148 h 152"/>
                <a:gd name="T56" fmla="*/ 44 w 62"/>
                <a:gd name="T57" fmla="*/ 148 h 152"/>
                <a:gd name="T58" fmla="*/ 48 w 62"/>
                <a:gd name="T59" fmla="*/ 144 h 152"/>
                <a:gd name="T60" fmla="*/ 52 w 62"/>
                <a:gd name="T61" fmla="*/ 136 h 152"/>
                <a:gd name="T62" fmla="*/ 52 w 62"/>
                <a:gd name="T63" fmla="*/ 136 h 152"/>
                <a:gd name="T64" fmla="*/ 56 w 62"/>
                <a:gd name="T65" fmla="*/ 126 h 152"/>
                <a:gd name="T66" fmla="*/ 60 w 62"/>
                <a:gd name="T67" fmla="*/ 112 h 152"/>
                <a:gd name="T68" fmla="*/ 60 w 62"/>
                <a:gd name="T69" fmla="*/ 112 h 152"/>
                <a:gd name="T70" fmla="*/ 62 w 62"/>
                <a:gd name="T71" fmla="*/ 96 h 152"/>
                <a:gd name="T72" fmla="*/ 62 w 62"/>
                <a:gd name="T73" fmla="*/ 76 h 152"/>
                <a:gd name="T74" fmla="*/ 62 w 62"/>
                <a:gd name="T75" fmla="*/ 76 h 152"/>
                <a:gd name="T76" fmla="*/ 62 w 62"/>
                <a:gd name="T77" fmla="*/ 56 h 152"/>
                <a:gd name="T78" fmla="*/ 60 w 62"/>
                <a:gd name="T79" fmla="*/ 40 h 152"/>
                <a:gd name="T80" fmla="*/ 60 w 62"/>
                <a:gd name="T81" fmla="*/ 40 h 152"/>
                <a:gd name="T82" fmla="*/ 56 w 62"/>
                <a:gd name="T83" fmla="*/ 26 h 152"/>
                <a:gd name="T84" fmla="*/ 52 w 62"/>
                <a:gd name="T85" fmla="*/ 16 h 152"/>
                <a:gd name="T86" fmla="*/ 52 w 62"/>
                <a:gd name="T87" fmla="*/ 16 h 152"/>
                <a:gd name="T88" fmla="*/ 48 w 62"/>
                <a:gd name="T89" fmla="*/ 8 h 152"/>
                <a:gd name="T90" fmla="*/ 44 w 62"/>
                <a:gd name="T91" fmla="*/ 4 h 152"/>
                <a:gd name="T92" fmla="*/ 44 w 62"/>
                <a:gd name="T93" fmla="*/ 4 h 152"/>
                <a:gd name="T94" fmla="*/ 38 w 62"/>
                <a:gd name="T95" fmla="*/ 2 h 152"/>
                <a:gd name="T96" fmla="*/ 30 w 62"/>
                <a:gd name="T97" fmla="*/ 0 h 152"/>
                <a:gd name="T98" fmla="*/ 30 w 62"/>
                <a:gd name="T9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52">
                  <a:moveTo>
                    <a:pt x="30" y="0"/>
                  </a:move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2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5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96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6" y="126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4" y="144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24" y="150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8" y="150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48" y="144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6" y="126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2" y="9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56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6" y="2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6600826" y="5827713"/>
              <a:ext cx="219075" cy="317500"/>
            </a:xfrm>
            <a:custGeom>
              <a:avLst/>
              <a:gdLst>
                <a:gd name="T0" fmla="*/ 138 w 138"/>
                <a:gd name="T1" fmla="*/ 142 h 200"/>
                <a:gd name="T2" fmla="*/ 132 w 138"/>
                <a:gd name="T3" fmla="*/ 170 h 200"/>
                <a:gd name="T4" fmla="*/ 126 w 138"/>
                <a:gd name="T5" fmla="*/ 180 h 200"/>
                <a:gd name="T6" fmla="*/ 116 w 138"/>
                <a:gd name="T7" fmla="*/ 188 h 200"/>
                <a:gd name="T8" fmla="*/ 90 w 138"/>
                <a:gd name="T9" fmla="*/ 198 h 200"/>
                <a:gd name="T10" fmla="*/ 72 w 138"/>
                <a:gd name="T11" fmla="*/ 200 h 200"/>
                <a:gd name="T12" fmla="*/ 50 w 138"/>
                <a:gd name="T13" fmla="*/ 200 h 200"/>
                <a:gd name="T14" fmla="*/ 22 w 138"/>
                <a:gd name="T15" fmla="*/ 198 h 200"/>
                <a:gd name="T16" fmla="*/ 0 w 138"/>
                <a:gd name="T17" fmla="*/ 192 h 200"/>
                <a:gd name="T18" fmla="*/ 50 w 138"/>
                <a:gd name="T19" fmla="*/ 174 h 200"/>
                <a:gd name="T20" fmla="*/ 66 w 138"/>
                <a:gd name="T21" fmla="*/ 172 h 200"/>
                <a:gd name="T22" fmla="*/ 78 w 138"/>
                <a:gd name="T23" fmla="*/ 166 h 200"/>
                <a:gd name="T24" fmla="*/ 86 w 138"/>
                <a:gd name="T25" fmla="*/ 156 h 200"/>
                <a:gd name="T26" fmla="*/ 90 w 138"/>
                <a:gd name="T27" fmla="*/ 140 h 200"/>
                <a:gd name="T28" fmla="*/ 88 w 138"/>
                <a:gd name="T29" fmla="*/ 132 h 200"/>
                <a:gd name="T30" fmla="*/ 84 w 138"/>
                <a:gd name="T31" fmla="*/ 120 h 200"/>
                <a:gd name="T32" fmla="*/ 80 w 138"/>
                <a:gd name="T33" fmla="*/ 116 h 200"/>
                <a:gd name="T34" fmla="*/ 58 w 138"/>
                <a:gd name="T35" fmla="*/ 110 h 200"/>
                <a:gd name="T36" fmla="*/ 26 w 138"/>
                <a:gd name="T37" fmla="*/ 82 h 200"/>
                <a:gd name="T38" fmla="*/ 54 w 138"/>
                <a:gd name="T39" fmla="*/ 82 h 200"/>
                <a:gd name="T40" fmla="*/ 76 w 138"/>
                <a:gd name="T41" fmla="*/ 76 h 200"/>
                <a:gd name="T42" fmla="*/ 80 w 138"/>
                <a:gd name="T43" fmla="*/ 72 h 200"/>
                <a:gd name="T44" fmla="*/ 84 w 138"/>
                <a:gd name="T45" fmla="*/ 62 h 200"/>
                <a:gd name="T46" fmla="*/ 86 w 138"/>
                <a:gd name="T47" fmla="*/ 54 h 200"/>
                <a:gd name="T48" fmla="*/ 82 w 138"/>
                <a:gd name="T49" fmla="*/ 42 h 200"/>
                <a:gd name="T50" fmla="*/ 74 w 138"/>
                <a:gd name="T51" fmla="*/ 32 h 200"/>
                <a:gd name="T52" fmla="*/ 62 w 138"/>
                <a:gd name="T53" fmla="*/ 28 h 200"/>
                <a:gd name="T54" fmla="*/ 4 w 138"/>
                <a:gd name="T55" fmla="*/ 26 h 200"/>
                <a:gd name="T56" fmla="*/ 4 w 138"/>
                <a:gd name="T57" fmla="*/ 8 h 200"/>
                <a:gd name="T58" fmla="*/ 26 w 138"/>
                <a:gd name="T59" fmla="*/ 2 h 200"/>
                <a:gd name="T60" fmla="*/ 54 w 138"/>
                <a:gd name="T61" fmla="*/ 0 h 200"/>
                <a:gd name="T62" fmla="*/ 72 w 138"/>
                <a:gd name="T63" fmla="*/ 0 h 200"/>
                <a:gd name="T64" fmla="*/ 88 w 138"/>
                <a:gd name="T65" fmla="*/ 2 h 200"/>
                <a:gd name="T66" fmla="*/ 114 w 138"/>
                <a:gd name="T67" fmla="*/ 10 h 200"/>
                <a:gd name="T68" fmla="*/ 122 w 138"/>
                <a:gd name="T69" fmla="*/ 18 h 200"/>
                <a:gd name="T70" fmla="*/ 128 w 138"/>
                <a:gd name="T71" fmla="*/ 26 h 200"/>
                <a:gd name="T72" fmla="*/ 134 w 138"/>
                <a:gd name="T73" fmla="*/ 52 h 200"/>
                <a:gd name="T74" fmla="*/ 132 w 138"/>
                <a:gd name="T75" fmla="*/ 62 h 200"/>
                <a:gd name="T76" fmla="*/ 130 w 138"/>
                <a:gd name="T77" fmla="*/ 70 h 200"/>
                <a:gd name="T78" fmla="*/ 122 w 138"/>
                <a:gd name="T79" fmla="*/ 80 h 200"/>
                <a:gd name="T80" fmla="*/ 112 w 138"/>
                <a:gd name="T81" fmla="*/ 88 h 200"/>
                <a:gd name="T82" fmla="*/ 98 w 138"/>
                <a:gd name="T83" fmla="*/ 94 h 200"/>
                <a:gd name="T84" fmla="*/ 98 w 138"/>
                <a:gd name="T85" fmla="*/ 94 h 200"/>
                <a:gd name="T86" fmla="*/ 112 w 138"/>
                <a:gd name="T87" fmla="*/ 100 h 200"/>
                <a:gd name="T88" fmla="*/ 124 w 138"/>
                <a:gd name="T89" fmla="*/ 110 h 200"/>
                <a:gd name="T90" fmla="*/ 130 w 138"/>
                <a:gd name="T91" fmla="*/ 116 h 200"/>
                <a:gd name="T92" fmla="*/ 134 w 138"/>
                <a:gd name="T93" fmla="*/ 124 h 200"/>
                <a:gd name="T94" fmla="*/ 138 w 138"/>
                <a:gd name="T95" fmla="*/ 14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8" h="200">
                  <a:moveTo>
                    <a:pt x="138" y="142"/>
                  </a:moveTo>
                  <a:lnTo>
                    <a:pt x="138" y="142"/>
                  </a:lnTo>
                  <a:lnTo>
                    <a:pt x="136" y="158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26" y="180"/>
                  </a:lnTo>
                  <a:lnTo>
                    <a:pt x="116" y="188"/>
                  </a:lnTo>
                  <a:lnTo>
                    <a:pt x="116" y="188"/>
                  </a:lnTo>
                  <a:lnTo>
                    <a:pt x="104" y="194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72" y="200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36" y="200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0" y="192"/>
                  </a:lnTo>
                  <a:lnTo>
                    <a:pt x="0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66" y="172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84" y="162"/>
                  </a:lnTo>
                  <a:lnTo>
                    <a:pt x="86" y="156"/>
                  </a:lnTo>
                  <a:lnTo>
                    <a:pt x="88" y="15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8" y="132"/>
                  </a:lnTo>
                  <a:lnTo>
                    <a:pt x="86" y="126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70" y="112"/>
                  </a:lnTo>
                  <a:lnTo>
                    <a:pt x="58" y="110"/>
                  </a:lnTo>
                  <a:lnTo>
                    <a:pt x="26" y="110"/>
                  </a:lnTo>
                  <a:lnTo>
                    <a:pt x="26" y="82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66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0" y="72"/>
                  </a:lnTo>
                  <a:lnTo>
                    <a:pt x="82" y="68"/>
                  </a:lnTo>
                  <a:lnTo>
                    <a:pt x="84" y="62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4" y="46"/>
                  </a:lnTo>
                  <a:lnTo>
                    <a:pt x="82" y="42"/>
                  </a:lnTo>
                  <a:lnTo>
                    <a:pt x="80" y="36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2" y="28"/>
                  </a:lnTo>
                  <a:lnTo>
                    <a:pt x="46" y="26"/>
                  </a:lnTo>
                  <a:lnTo>
                    <a:pt x="4" y="2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2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22" y="1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2" y="38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2" y="62"/>
                  </a:lnTo>
                  <a:lnTo>
                    <a:pt x="130" y="70"/>
                  </a:lnTo>
                  <a:lnTo>
                    <a:pt x="130" y="70"/>
                  </a:lnTo>
                  <a:lnTo>
                    <a:pt x="128" y="76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8" y="104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30" y="11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6" y="132"/>
                  </a:lnTo>
                  <a:lnTo>
                    <a:pt x="138" y="142"/>
                  </a:lnTo>
                  <a:lnTo>
                    <a:pt x="138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6327776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6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4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6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4" y="54"/>
                  </a:lnTo>
                  <a:lnTo>
                    <a:pt x="92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78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6400801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6042026" y="5827713"/>
              <a:ext cx="234950" cy="434975"/>
            </a:xfrm>
            <a:custGeom>
              <a:avLst/>
              <a:gdLst>
                <a:gd name="T0" fmla="*/ 84 w 148"/>
                <a:gd name="T1" fmla="*/ 0 h 274"/>
                <a:gd name="T2" fmla="*/ 84 w 148"/>
                <a:gd name="T3" fmla="*/ 0 h 274"/>
                <a:gd name="T4" fmla="*/ 96 w 148"/>
                <a:gd name="T5" fmla="*/ 2 h 274"/>
                <a:gd name="T6" fmla="*/ 110 w 148"/>
                <a:gd name="T7" fmla="*/ 6 h 274"/>
                <a:gd name="T8" fmla="*/ 110 w 148"/>
                <a:gd name="T9" fmla="*/ 6 h 274"/>
                <a:gd name="T10" fmla="*/ 120 w 148"/>
                <a:gd name="T11" fmla="*/ 12 h 274"/>
                <a:gd name="T12" fmla="*/ 130 w 148"/>
                <a:gd name="T13" fmla="*/ 22 h 274"/>
                <a:gd name="T14" fmla="*/ 130 w 148"/>
                <a:gd name="T15" fmla="*/ 22 h 274"/>
                <a:gd name="T16" fmla="*/ 138 w 148"/>
                <a:gd name="T17" fmla="*/ 36 h 274"/>
                <a:gd name="T18" fmla="*/ 144 w 148"/>
                <a:gd name="T19" fmla="*/ 54 h 274"/>
                <a:gd name="T20" fmla="*/ 144 w 148"/>
                <a:gd name="T21" fmla="*/ 54 h 274"/>
                <a:gd name="T22" fmla="*/ 148 w 148"/>
                <a:gd name="T23" fmla="*/ 74 h 274"/>
                <a:gd name="T24" fmla="*/ 148 w 148"/>
                <a:gd name="T25" fmla="*/ 100 h 274"/>
                <a:gd name="T26" fmla="*/ 148 w 148"/>
                <a:gd name="T27" fmla="*/ 100 h 274"/>
                <a:gd name="T28" fmla="*/ 148 w 148"/>
                <a:gd name="T29" fmla="*/ 126 h 274"/>
                <a:gd name="T30" fmla="*/ 144 w 148"/>
                <a:gd name="T31" fmla="*/ 146 h 274"/>
                <a:gd name="T32" fmla="*/ 144 w 148"/>
                <a:gd name="T33" fmla="*/ 146 h 274"/>
                <a:gd name="T34" fmla="*/ 138 w 148"/>
                <a:gd name="T35" fmla="*/ 164 h 274"/>
                <a:gd name="T36" fmla="*/ 130 w 148"/>
                <a:gd name="T37" fmla="*/ 178 h 274"/>
                <a:gd name="T38" fmla="*/ 130 w 148"/>
                <a:gd name="T39" fmla="*/ 178 h 274"/>
                <a:gd name="T40" fmla="*/ 120 w 148"/>
                <a:gd name="T41" fmla="*/ 188 h 274"/>
                <a:gd name="T42" fmla="*/ 108 w 148"/>
                <a:gd name="T43" fmla="*/ 194 h 274"/>
                <a:gd name="T44" fmla="*/ 108 w 148"/>
                <a:gd name="T45" fmla="*/ 194 h 274"/>
                <a:gd name="T46" fmla="*/ 94 w 148"/>
                <a:gd name="T47" fmla="*/ 198 h 274"/>
                <a:gd name="T48" fmla="*/ 80 w 148"/>
                <a:gd name="T49" fmla="*/ 200 h 274"/>
                <a:gd name="T50" fmla="*/ 80 w 148"/>
                <a:gd name="T51" fmla="*/ 200 h 274"/>
                <a:gd name="T52" fmla="*/ 70 w 148"/>
                <a:gd name="T53" fmla="*/ 200 h 274"/>
                <a:gd name="T54" fmla="*/ 62 w 148"/>
                <a:gd name="T55" fmla="*/ 198 h 274"/>
                <a:gd name="T56" fmla="*/ 62 w 148"/>
                <a:gd name="T57" fmla="*/ 198 h 274"/>
                <a:gd name="T58" fmla="*/ 54 w 148"/>
                <a:gd name="T59" fmla="*/ 194 h 274"/>
                <a:gd name="T60" fmla="*/ 46 w 148"/>
                <a:gd name="T61" fmla="*/ 190 h 274"/>
                <a:gd name="T62" fmla="*/ 46 w 148"/>
                <a:gd name="T63" fmla="*/ 274 h 274"/>
                <a:gd name="T64" fmla="*/ 0 w 148"/>
                <a:gd name="T65" fmla="*/ 274 h 274"/>
                <a:gd name="T66" fmla="*/ 0 w 148"/>
                <a:gd name="T67" fmla="*/ 4 h 274"/>
                <a:gd name="T68" fmla="*/ 34 w 148"/>
                <a:gd name="T69" fmla="*/ 4 h 274"/>
                <a:gd name="T70" fmla="*/ 38 w 148"/>
                <a:gd name="T71" fmla="*/ 16 h 274"/>
                <a:gd name="T72" fmla="*/ 40 w 148"/>
                <a:gd name="T73" fmla="*/ 16 h 274"/>
                <a:gd name="T74" fmla="*/ 40 w 148"/>
                <a:gd name="T75" fmla="*/ 16 h 274"/>
                <a:gd name="T76" fmla="*/ 48 w 148"/>
                <a:gd name="T77" fmla="*/ 10 h 274"/>
                <a:gd name="T78" fmla="*/ 56 w 148"/>
                <a:gd name="T79" fmla="*/ 4 h 274"/>
                <a:gd name="T80" fmla="*/ 56 w 148"/>
                <a:gd name="T81" fmla="*/ 4 h 274"/>
                <a:gd name="T82" fmla="*/ 68 w 148"/>
                <a:gd name="T83" fmla="*/ 2 h 274"/>
                <a:gd name="T84" fmla="*/ 84 w 148"/>
                <a:gd name="T85" fmla="*/ 0 h 274"/>
                <a:gd name="T86" fmla="*/ 84 w 148"/>
                <a:gd name="T8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274">
                  <a:moveTo>
                    <a:pt x="84" y="0"/>
                  </a:moveTo>
                  <a:lnTo>
                    <a:pt x="84" y="0"/>
                  </a:lnTo>
                  <a:lnTo>
                    <a:pt x="96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8" y="74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2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38" y="164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20" y="188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94" y="198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70" y="200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54" y="194"/>
                  </a:lnTo>
                  <a:lnTo>
                    <a:pt x="46" y="190"/>
                  </a:lnTo>
                  <a:lnTo>
                    <a:pt x="46" y="274"/>
                  </a:lnTo>
                  <a:lnTo>
                    <a:pt x="0" y="274"/>
                  </a:lnTo>
                  <a:lnTo>
                    <a:pt x="0" y="4"/>
                  </a:lnTo>
                  <a:lnTo>
                    <a:pt x="34" y="4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8" y="1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8" y="2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6115051" y="5868988"/>
              <a:ext cx="88900" cy="234950"/>
            </a:xfrm>
            <a:custGeom>
              <a:avLst/>
              <a:gdLst>
                <a:gd name="T0" fmla="*/ 0 w 56"/>
                <a:gd name="T1" fmla="*/ 140 h 148"/>
                <a:gd name="T2" fmla="*/ 0 w 56"/>
                <a:gd name="T3" fmla="*/ 140 h 148"/>
                <a:gd name="T4" fmla="*/ 8 w 56"/>
                <a:gd name="T5" fmla="*/ 144 h 148"/>
                <a:gd name="T6" fmla="*/ 8 w 56"/>
                <a:gd name="T7" fmla="*/ 144 h 148"/>
                <a:gd name="T8" fmla="*/ 14 w 56"/>
                <a:gd name="T9" fmla="*/ 146 h 148"/>
                <a:gd name="T10" fmla="*/ 22 w 56"/>
                <a:gd name="T11" fmla="*/ 148 h 148"/>
                <a:gd name="T12" fmla="*/ 22 w 56"/>
                <a:gd name="T13" fmla="*/ 148 h 148"/>
                <a:gd name="T14" fmla="*/ 28 w 56"/>
                <a:gd name="T15" fmla="*/ 146 h 148"/>
                <a:gd name="T16" fmla="*/ 36 w 56"/>
                <a:gd name="T17" fmla="*/ 144 h 148"/>
                <a:gd name="T18" fmla="*/ 36 w 56"/>
                <a:gd name="T19" fmla="*/ 144 h 148"/>
                <a:gd name="T20" fmla="*/ 42 w 56"/>
                <a:gd name="T21" fmla="*/ 140 h 148"/>
                <a:gd name="T22" fmla="*/ 46 w 56"/>
                <a:gd name="T23" fmla="*/ 132 h 148"/>
                <a:gd name="T24" fmla="*/ 46 w 56"/>
                <a:gd name="T25" fmla="*/ 132 h 148"/>
                <a:gd name="T26" fmla="*/ 50 w 56"/>
                <a:gd name="T27" fmla="*/ 122 h 148"/>
                <a:gd name="T28" fmla="*/ 54 w 56"/>
                <a:gd name="T29" fmla="*/ 110 h 148"/>
                <a:gd name="T30" fmla="*/ 54 w 56"/>
                <a:gd name="T31" fmla="*/ 110 h 148"/>
                <a:gd name="T32" fmla="*/ 56 w 56"/>
                <a:gd name="T33" fmla="*/ 94 h 148"/>
                <a:gd name="T34" fmla="*/ 56 w 56"/>
                <a:gd name="T35" fmla="*/ 74 h 148"/>
                <a:gd name="T36" fmla="*/ 56 w 56"/>
                <a:gd name="T37" fmla="*/ 74 h 148"/>
                <a:gd name="T38" fmla="*/ 56 w 56"/>
                <a:gd name="T39" fmla="*/ 54 h 148"/>
                <a:gd name="T40" fmla="*/ 54 w 56"/>
                <a:gd name="T41" fmla="*/ 38 h 148"/>
                <a:gd name="T42" fmla="*/ 54 w 56"/>
                <a:gd name="T43" fmla="*/ 38 h 148"/>
                <a:gd name="T44" fmla="*/ 50 w 56"/>
                <a:gd name="T45" fmla="*/ 26 h 148"/>
                <a:gd name="T46" fmla="*/ 46 w 56"/>
                <a:gd name="T47" fmla="*/ 16 h 148"/>
                <a:gd name="T48" fmla="*/ 46 w 56"/>
                <a:gd name="T49" fmla="*/ 16 h 148"/>
                <a:gd name="T50" fmla="*/ 42 w 56"/>
                <a:gd name="T51" fmla="*/ 8 h 148"/>
                <a:gd name="T52" fmla="*/ 36 w 56"/>
                <a:gd name="T53" fmla="*/ 4 h 148"/>
                <a:gd name="T54" fmla="*/ 36 w 56"/>
                <a:gd name="T55" fmla="*/ 4 h 148"/>
                <a:gd name="T56" fmla="*/ 28 w 56"/>
                <a:gd name="T57" fmla="*/ 2 h 148"/>
                <a:gd name="T58" fmla="*/ 22 w 56"/>
                <a:gd name="T59" fmla="*/ 0 h 148"/>
                <a:gd name="T60" fmla="*/ 22 w 56"/>
                <a:gd name="T61" fmla="*/ 0 h 148"/>
                <a:gd name="T62" fmla="*/ 16 w 56"/>
                <a:gd name="T63" fmla="*/ 2 h 148"/>
                <a:gd name="T64" fmla="*/ 10 w 56"/>
                <a:gd name="T65" fmla="*/ 4 h 148"/>
                <a:gd name="T66" fmla="*/ 10 w 56"/>
                <a:gd name="T67" fmla="*/ 4 h 148"/>
                <a:gd name="T68" fmla="*/ 0 w 56"/>
                <a:gd name="T69" fmla="*/ 8 h 148"/>
                <a:gd name="T70" fmla="*/ 0 w 56"/>
                <a:gd name="T71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48">
                  <a:moveTo>
                    <a:pt x="0" y="140"/>
                  </a:moveTo>
                  <a:lnTo>
                    <a:pt x="0" y="140"/>
                  </a:lnTo>
                  <a:lnTo>
                    <a:pt x="8" y="144"/>
                  </a:lnTo>
                  <a:lnTo>
                    <a:pt x="8" y="144"/>
                  </a:lnTo>
                  <a:lnTo>
                    <a:pt x="14" y="146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8" y="14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2" y="140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50" y="122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6" y="9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2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5803901" y="5888038"/>
              <a:ext cx="98425" cy="219075"/>
            </a:xfrm>
            <a:custGeom>
              <a:avLst/>
              <a:gdLst>
                <a:gd name="T0" fmla="*/ 0 w 62"/>
                <a:gd name="T1" fmla="*/ 68 h 138"/>
                <a:gd name="T2" fmla="*/ 0 w 62"/>
                <a:gd name="T3" fmla="*/ 68 h 138"/>
                <a:gd name="T4" fmla="*/ 0 w 62"/>
                <a:gd name="T5" fmla="*/ 86 h 138"/>
                <a:gd name="T6" fmla="*/ 2 w 62"/>
                <a:gd name="T7" fmla="*/ 102 h 138"/>
                <a:gd name="T8" fmla="*/ 2 w 62"/>
                <a:gd name="T9" fmla="*/ 102 h 138"/>
                <a:gd name="T10" fmla="*/ 6 w 62"/>
                <a:gd name="T11" fmla="*/ 114 h 138"/>
                <a:gd name="T12" fmla="*/ 10 w 62"/>
                <a:gd name="T13" fmla="*/ 122 h 138"/>
                <a:gd name="T14" fmla="*/ 10 w 62"/>
                <a:gd name="T15" fmla="*/ 122 h 138"/>
                <a:gd name="T16" fmla="*/ 14 w 62"/>
                <a:gd name="T17" fmla="*/ 130 h 138"/>
                <a:gd name="T18" fmla="*/ 20 w 62"/>
                <a:gd name="T19" fmla="*/ 134 h 138"/>
                <a:gd name="T20" fmla="*/ 20 w 62"/>
                <a:gd name="T21" fmla="*/ 134 h 138"/>
                <a:gd name="T22" fmla="*/ 26 w 62"/>
                <a:gd name="T23" fmla="*/ 136 h 138"/>
                <a:gd name="T24" fmla="*/ 32 w 62"/>
                <a:gd name="T25" fmla="*/ 138 h 138"/>
                <a:gd name="T26" fmla="*/ 32 w 62"/>
                <a:gd name="T27" fmla="*/ 138 h 138"/>
                <a:gd name="T28" fmla="*/ 36 w 62"/>
                <a:gd name="T29" fmla="*/ 136 h 138"/>
                <a:gd name="T30" fmla="*/ 42 w 62"/>
                <a:gd name="T31" fmla="*/ 134 h 138"/>
                <a:gd name="T32" fmla="*/ 42 w 62"/>
                <a:gd name="T33" fmla="*/ 134 h 138"/>
                <a:gd name="T34" fmla="*/ 48 w 62"/>
                <a:gd name="T35" fmla="*/ 130 h 138"/>
                <a:gd name="T36" fmla="*/ 52 w 62"/>
                <a:gd name="T37" fmla="*/ 122 h 138"/>
                <a:gd name="T38" fmla="*/ 52 w 62"/>
                <a:gd name="T39" fmla="*/ 122 h 138"/>
                <a:gd name="T40" fmla="*/ 56 w 62"/>
                <a:gd name="T41" fmla="*/ 114 h 138"/>
                <a:gd name="T42" fmla="*/ 60 w 62"/>
                <a:gd name="T43" fmla="*/ 102 h 138"/>
                <a:gd name="T44" fmla="*/ 60 w 62"/>
                <a:gd name="T45" fmla="*/ 102 h 138"/>
                <a:gd name="T46" fmla="*/ 62 w 62"/>
                <a:gd name="T47" fmla="*/ 86 h 138"/>
                <a:gd name="T48" fmla="*/ 62 w 62"/>
                <a:gd name="T49" fmla="*/ 68 h 138"/>
                <a:gd name="T50" fmla="*/ 62 w 62"/>
                <a:gd name="T51" fmla="*/ 68 h 138"/>
                <a:gd name="T52" fmla="*/ 62 w 62"/>
                <a:gd name="T53" fmla="*/ 50 h 138"/>
                <a:gd name="T54" fmla="*/ 60 w 62"/>
                <a:gd name="T55" fmla="*/ 36 h 138"/>
                <a:gd name="T56" fmla="*/ 60 w 62"/>
                <a:gd name="T57" fmla="*/ 36 h 138"/>
                <a:gd name="T58" fmla="*/ 56 w 62"/>
                <a:gd name="T59" fmla="*/ 24 h 138"/>
                <a:gd name="T60" fmla="*/ 52 w 62"/>
                <a:gd name="T61" fmla="*/ 14 h 138"/>
                <a:gd name="T62" fmla="*/ 52 w 62"/>
                <a:gd name="T63" fmla="*/ 14 h 138"/>
                <a:gd name="T64" fmla="*/ 46 w 62"/>
                <a:gd name="T65" fmla="*/ 8 h 138"/>
                <a:gd name="T66" fmla="*/ 38 w 62"/>
                <a:gd name="T67" fmla="*/ 4 h 138"/>
                <a:gd name="T68" fmla="*/ 38 w 62"/>
                <a:gd name="T69" fmla="*/ 4 h 138"/>
                <a:gd name="T70" fmla="*/ 32 w 62"/>
                <a:gd name="T71" fmla="*/ 2 h 138"/>
                <a:gd name="T72" fmla="*/ 24 w 62"/>
                <a:gd name="T73" fmla="*/ 0 h 138"/>
                <a:gd name="T74" fmla="*/ 24 w 62"/>
                <a:gd name="T75" fmla="*/ 0 h 138"/>
                <a:gd name="T76" fmla="*/ 16 w 62"/>
                <a:gd name="T77" fmla="*/ 0 h 138"/>
                <a:gd name="T78" fmla="*/ 8 w 62"/>
                <a:gd name="T79" fmla="*/ 2 h 138"/>
                <a:gd name="T80" fmla="*/ 8 w 62"/>
                <a:gd name="T81" fmla="*/ 2 h 138"/>
                <a:gd name="T82" fmla="*/ 0 w 62"/>
                <a:gd name="T83" fmla="*/ 8 h 138"/>
                <a:gd name="T84" fmla="*/ 0 w 62"/>
                <a:gd name="T85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138">
                  <a:moveTo>
                    <a:pt x="0" y="68"/>
                  </a:moveTo>
                  <a:lnTo>
                    <a:pt x="0" y="68"/>
                  </a:lnTo>
                  <a:lnTo>
                    <a:pt x="0" y="86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4" y="130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6" y="136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6" y="136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8" y="130"/>
                  </a:lnTo>
                  <a:lnTo>
                    <a:pt x="52" y="122"/>
                  </a:lnTo>
                  <a:lnTo>
                    <a:pt x="52" y="122"/>
                  </a:lnTo>
                  <a:lnTo>
                    <a:pt x="56" y="11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2" y="86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5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6" y="2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6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0" y="8"/>
                  </a:lnTo>
                  <a:lnTo>
                    <a:pt x="0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5730876" y="5703888"/>
              <a:ext cx="244475" cy="441325"/>
            </a:xfrm>
            <a:custGeom>
              <a:avLst/>
              <a:gdLst>
                <a:gd name="T0" fmla="*/ 46 w 154"/>
                <a:gd name="T1" fmla="*/ 100 h 278"/>
                <a:gd name="T2" fmla="*/ 60 w 154"/>
                <a:gd name="T3" fmla="*/ 92 h 278"/>
                <a:gd name="T4" fmla="*/ 70 w 154"/>
                <a:gd name="T5" fmla="*/ 90 h 278"/>
                <a:gd name="T6" fmla="*/ 80 w 154"/>
                <a:gd name="T7" fmla="*/ 90 h 278"/>
                <a:gd name="T8" fmla="*/ 112 w 154"/>
                <a:gd name="T9" fmla="*/ 94 h 278"/>
                <a:gd name="T10" fmla="*/ 134 w 154"/>
                <a:gd name="T11" fmla="*/ 112 h 278"/>
                <a:gd name="T12" fmla="*/ 144 w 154"/>
                <a:gd name="T13" fmla="*/ 124 h 278"/>
                <a:gd name="T14" fmla="*/ 152 w 154"/>
                <a:gd name="T15" fmla="*/ 160 h 278"/>
                <a:gd name="T16" fmla="*/ 154 w 154"/>
                <a:gd name="T17" fmla="*/ 184 h 278"/>
                <a:gd name="T18" fmla="*/ 150 w 154"/>
                <a:gd name="T19" fmla="*/ 228 h 278"/>
                <a:gd name="T20" fmla="*/ 134 w 154"/>
                <a:gd name="T21" fmla="*/ 256 h 278"/>
                <a:gd name="T22" fmla="*/ 124 w 154"/>
                <a:gd name="T23" fmla="*/ 266 h 278"/>
                <a:gd name="T24" fmla="*/ 94 w 154"/>
                <a:gd name="T25" fmla="*/ 276 h 278"/>
                <a:gd name="T26" fmla="*/ 78 w 154"/>
                <a:gd name="T27" fmla="*/ 278 h 278"/>
                <a:gd name="T28" fmla="*/ 44 w 154"/>
                <a:gd name="T29" fmla="*/ 272 h 278"/>
                <a:gd name="T30" fmla="*/ 20 w 154"/>
                <a:gd name="T31" fmla="*/ 256 h 278"/>
                <a:gd name="T32" fmla="*/ 10 w 154"/>
                <a:gd name="T33" fmla="*/ 244 h 278"/>
                <a:gd name="T34" fmla="*/ 2 w 154"/>
                <a:gd name="T35" fmla="*/ 208 h 278"/>
                <a:gd name="T36" fmla="*/ 0 w 154"/>
                <a:gd name="T37" fmla="*/ 120 h 278"/>
                <a:gd name="T38" fmla="*/ 2 w 154"/>
                <a:gd name="T39" fmla="*/ 90 h 278"/>
                <a:gd name="T40" fmla="*/ 6 w 154"/>
                <a:gd name="T41" fmla="*/ 66 h 278"/>
                <a:gd name="T42" fmla="*/ 18 w 154"/>
                <a:gd name="T43" fmla="*/ 38 h 278"/>
                <a:gd name="T44" fmla="*/ 22 w 154"/>
                <a:gd name="T45" fmla="*/ 30 h 278"/>
                <a:gd name="T46" fmla="*/ 36 w 154"/>
                <a:gd name="T47" fmla="*/ 18 h 278"/>
                <a:gd name="T48" fmla="*/ 54 w 154"/>
                <a:gd name="T49" fmla="*/ 10 h 278"/>
                <a:gd name="T50" fmla="*/ 76 w 154"/>
                <a:gd name="T51" fmla="*/ 6 h 278"/>
                <a:gd name="T52" fmla="*/ 148 w 154"/>
                <a:gd name="T53" fmla="*/ 0 h 278"/>
                <a:gd name="T54" fmla="*/ 150 w 154"/>
                <a:gd name="T55" fmla="*/ 20 h 278"/>
                <a:gd name="T56" fmla="*/ 126 w 154"/>
                <a:gd name="T57" fmla="*/ 28 h 278"/>
                <a:gd name="T58" fmla="*/ 96 w 154"/>
                <a:gd name="T59" fmla="*/ 34 h 278"/>
                <a:gd name="T60" fmla="*/ 84 w 154"/>
                <a:gd name="T61" fmla="*/ 36 h 278"/>
                <a:gd name="T62" fmla="*/ 74 w 154"/>
                <a:gd name="T63" fmla="*/ 38 h 278"/>
                <a:gd name="T64" fmla="*/ 58 w 154"/>
                <a:gd name="T65" fmla="*/ 50 h 278"/>
                <a:gd name="T66" fmla="*/ 52 w 154"/>
                <a:gd name="T67" fmla="*/ 58 h 278"/>
                <a:gd name="T68" fmla="*/ 50 w 154"/>
                <a:gd name="T69" fmla="*/ 70 h 278"/>
                <a:gd name="T70" fmla="*/ 46 w 154"/>
                <a:gd name="T71" fmla="*/ 10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278">
                  <a:moveTo>
                    <a:pt x="46" y="100"/>
                  </a:moveTo>
                  <a:lnTo>
                    <a:pt x="46" y="100"/>
                  </a:lnTo>
                  <a:lnTo>
                    <a:pt x="52" y="96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7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98" y="90"/>
                  </a:lnTo>
                  <a:lnTo>
                    <a:pt x="112" y="94"/>
                  </a:lnTo>
                  <a:lnTo>
                    <a:pt x="124" y="10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44" y="124"/>
                  </a:lnTo>
                  <a:lnTo>
                    <a:pt x="150" y="140"/>
                  </a:lnTo>
                  <a:lnTo>
                    <a:pt x="152" y="160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2" y="208"/>
                  </a:lnTo>
                  <a:lnTo>
                    <a:pt x="150" y="228"/>
                  </a:lnTo>
                  <a:lnTo>
                    <a:pt x="142" y="244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24" y="266"/>
                  </a:lnTo>
                  <a:lnTo>
                    <a:pt x="110" y="272"/>
                  </a:lnTo>
                  <a:lnTo>
                    <a:pt x="94" y="276"/>
                  </a:lnTo>
                  <a:lnTo>
                    <a:pt x="78" y="278"/>
                  </a:lnTo>
                  <a:lnTo>
                    <a:pt x="78" y="278"/>
                  </a:lnTo>
                  <a:lnTo>
                    <a:pt x="60" y="276"/>
                  </a:lnTo>
                  <a:lnTo>
                    <a:pt x="44" y="272"/>
                  </a:lnTo>
                  <a:lnTo>
                    <a:pt x="30" y="266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10" y="244"/>
                  </a:lnTo>
                  <a:lnTo>
                    <a:pt x="4" y="228"/>
                  </a:lnTo>
                  <a:lnTo>
                    <a:pt x="2" y="208"/>
                  </a:lnTo>
                  <a:lnTo>
                    <a:pt x="0" y="18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9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2" y="46"/>
                  </a:lnTo>
                  <a:lnTo>
                    <a:pt x="18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4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2" y="2"/>
                  </a:lnTo>
                  <a:lnTo>
                    <a:pt x="148" y="0"/>
                  </a:lnTo>
                  <a:lnTo>
                    <a:pt x="150" y="20"/>
                  </a:lnTo>
                  <a:lnTo>
                    <a:pt x="150" y="20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12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84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66" y="44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2" y="58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6" y="84"/>
                  </a:lnTo>
                  <a:lnTo>
                    <a:pt x="46" y="100"/>
                  </a:lnTo>
                  <a:lnTo>
                    <a:pt x="46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3767138" y="5722938"/>
              <a:ext cx="1887538" cy="196850"/>
            </a:xfrm>
            <a:custGeom>
              <a:avLst/>
              <a:gdLst>
                <a:gd name="T0" fmla="*/ 1189 w 1189"/>
                <a:gd name="T1" fmla="*/ 88 h 124"/>
                <a:gd name="T2" fmla="*/ 1105 w 1189"/>
                <a:gd name="T3" fmla="*/ 76 h 124"/>
                <a:gd name="T4" fmla="*/ 1099 w 1189"/>
                <a:gd name="T5" fmla="*/ 90 h 124"/>
                <a:gd name="T6" fmla="*/ 1067 w 1189"/>
                <a:gd name="T7" fmla="*/ 48 h 124"/>
                <a:gd name="T8" fmla="*/ 1087 w 1189"/>
                <a:gd name="T9" fmla="*/ 14 h 124"/>
                <a:gd name="T10" fmla="*/ 1111 w 1189"/>
                <a:gd name="T11" fmla="*/ 0 h 124"/>
                <a:gd name="T12" fmla="*/ 1093 w 1189"/>
                <a:gd name="T13" fmla="*/ 38 h 124"/>
                <a:gd name="T14" fmla="*/ 1013 w 1189"/>
                <a:gd name="T15" fmla="*/ 2 h 124"/>
                <a:gd name="T16" fmla="*/ 1025 w 1189"/>
                <a:gd name="T17" fmla="*/ 36 h 124"/>
                <a:gd name="T18" fmla="*/ 1031 w 1189"/>
                <a:gd name="T19" fmla="*/ 56 h 124"/>
                <a:gd name="T20" fmla="*/ 1001 w 1189"/>
                <a:gd name="T21" fmla="*/ 90 h 124"/>
                <a:gd name="T22" fmla="*/ 1009 w 1189"/>
                <a:gd name="T23" fmla="*/ 36 h 124"/>
                <a:gd name="T24" fmla="*/ 1001 w 1189"/>
                <a:gd name="T25" fmla="*/ 80 h 124"/>
                <a:gd name="T26" fmla="*/ 1007 w 1189"/>
                <a:gd name="T27" fmla="*/ 50 h 124"/>
                <a:gd name="T28" fmla="*/ 945 w 1189"/>
                <a:gd name="T29" fmla="*/ 80 h 124"/>
                <a:gd name="T30" fmla="*/ 903 w 1189"/>
                <a:gd name="T31" fmla="*/ 86 h 124"/>
                <a:gd name="T32" fmla="*/ 891 w 1189"/>
                <a:gd name="T33" fmla="*/ 24 h 124"/>
                <a:gd name="T34" fmla="*/ 935 w 1189"/>
                <a:gd name="T35" fmla="*/ 2 h 124"/>
                <a:gd name="T36" fmla="*/ 937 w 1189"/>
                <a:gd name="T37" fmla="*/ 46 h 124"/>
                <a:gd name="T38" fmla="*/ 915 w 1189"/>
                <a:gd name="T39" fmla="*/ 12 h 124"/>
                <a:gd name="T40" fmla="*/ 909 w 1189"/>
                <a:gd name="T41" fmla="*/ 74 h 124"/>
                <a:gd name="T42" fmla="*/ 937 w 1189"/>
                <a:gd name="T43" fmla="*/ 62 h 124"/>
                <a:gd name="T44" fmla="*/ 881 w 1189"/>
                <a:gd name="T45" fmla="*/ 2 h 124"/>
                <a:gd name="T46" fmla="*/ 795 w 1189"/>
                <a:gd name="T47" fmla="*/ 88 h 124"/>
                <a:gd name="T48" fmla="*/ 751 w 1189"/>
                <a:gd name="T49" fmla="*/ 66 h 124"/>
                <a:gd name="T50" fmla="*/ 761 w 1189"/>
                <a:gd name="T51" fmla="*/ 6 h 124"/>
                <a:gd name="T52" fmla="*/ 805 w 1189"/>
                <a:gd name="T53" fmla="*/ 10 h 124"/>
                <a:gd name="T54" fmla="*/ 793 w 1189"/>
                <a:gd name="T55" fmla="*/ 16 h 124"/>
                <a:gd name="T56" fmla="*/ 765 w 1189"/>
                <a:gd name="T57" fmla="*/ 28 h 124"/>
                <a:gd name="T58" fmla="*/ 787 w 1189"/>
                <a:gd name="T59" fmla="*/ 80 h 124"/>
                <a:gd name="T60" fmla="*/ 705 w 1189"/>
                <a:gd name="T61" fmla="*/ 88 h 124"/>
                <a:gd name="T62" fmla="*/ 650 w 1189"/>
                <a:gd name="T63" fmla="*/ 78 h 124"/>
                <a:gd name="T64" fmla="*/ 610 w 1189"/>
                <a:gd name="T65" fmla="*/ 88 h 124"/>
                <a:gd name="T66" fmla="*/ 612 w 1189"/>
                <a:gd name="T67" fmla="*/ 52 h 124"/>
                <a:gd name="T68" fmla="*/ 580 w 1189"/>
                <a:gd name="T69" fmla="*/ 80 h 124"/>
                <a:gd name="T70" fmla="*/ 536 w 1189"/>
                <a:gd name="T71" fmla="*/ 86 h 124"/>
                <a:gd name="T72" fmla="*/ 526 w 1189"/>
                <a:gd name="T73" fmla="*/ 24 h 124"/>
                <a:gd name="T74" fmla="*/ 570 w 1189"/>
                <a:gd name="T75" fmla="*/ 2 h 124"/>
                <a:gd name="T76" fmla="*/ 572 w 1189"/>
                <a:gd name="T77" fmla="*/ 46 h 124"/>
                <a:gd name="T78" fmla="*/ 550 w 1189"/>
                <a:gd name="T79" fmla="*/ 12 h 124"/>
                <a:gd name="T80" fmla="*/ 550 w 1189"/>
                <a:gd name="T81" fmla="*/ 80 h 124"/>
                <a:gd name="T82" fmla="*/ 572 w 1189"/>
                <a:gd name="T83" fmla="*/ 46 h 124"/>
                <a:gd name="T84" fmla="*/ 410 w 1189"/>
                <a:gd name="T85" fmla="*/ 40 h 124"/>
                <a:gd name="T86" fmla="*/ 384 w 1189"/>
                <a:gd name="T87" fmla="*/ 16 h 124"/>
                <a:gd name="T88" fmla="*/ 382 w 1189"/>
                <a:gd name="T89" fmla="*/ 70 h 124"/>
                <a:gd name="T90" fmla="*/ 412 w 1189"/>
                <a:gd name="T91" fmla="*/ 90 h 124"/>
                <a:gd name="T92" fmla="*/ 366 w 1189"/>
                <a:gd name="T93" fmla="*/ 66 h 124"/>
                <a:gd name="T94" fmla="*/ 382 w 1189"/>
                <a:gd name="T95" fmla="*/ 2 h 124"/>
                <a:gd name="T96" fmla="*/ 424 w 1189"/>
                <a:gd name="T97" fmla="*/ 24 h 124"/>
                <a:gd name="T98" fmla="*/ 326 w 1189"/>
                <a:gd name="T99" fmla="*/ 76 h 124"/>
                <a:gd name="T100" fmla="*/ 326 w 1189"/>
                <a:gd name="T101" fmla="*/ 14 h 124"/>
                <a:gd name="T102" fmla="*/ 306 w 1189"/>
                <a:gd name="T103" fmla="*/ 4 h 124"/>
                <a:gd name="T104" fmla="*/ 346 w 1189"/>
                <a:gd name="T105" fmla="*/ 24 h 124"/>
                <a:gd name="T106" fmla="*/ 336 w 1189"/>
                <a:gd name="T107" fmla="*/ 86 h 124"/>
                <a:gd name="T108" fmla="*/ 286 w 1189"/>
                <a:gd name="T109" fmla="*/ 2 h 124"/>
                <a:gd name="T110" fmla="*/ 242 w 1189"/>
                <a:gd name="T111" fmla="*/ 10 h 124"/>
                <a:gd name="T112" fmla="*/ 268 w 1189"/>
                <a:gd name="T113" fmla="*/ 50 h 124"/>
                <a:gd name="T114" fmla="*/ 246 w 1189"/>
                <a:gd name="T115" fmla="*/ 80 h 124"/>
                <a:gd name="T116" fmla="*/ 220 w 1189"/>
                <a:gd name="T117" fmla="*/ 86 h 124"/>
                <a:gd name="T118" fmla="*/ 214 w 1189"/>
                <a:gd name="T119" fmla="*/ 10 h 124"/>
                <a:gd name="T120" fmla="*/ 260 w 1189"/>
                <a:gd name="T121" fmla="*/ 10 h 124"/>
                <a:gd name="T122" fmla="*/ 172 w 1189"/>
                <a:gd name="T123" fmla="*/ 88 h 124"/>
                <a:gd name="T124" fmla="*/ 18 w 1189"/>
                <a:gd name="T125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9" h="124">
                  <a:moveTo>
                    <a:pt x="1173" y="28"/>
                  </a:moveTo>
                  <a:lnTo>
                    <a:pt x="1173" y="28"/>
                  </a:lnTo>
                  <a:lnTo>
                    <a:pt x="1145" y="88"/>
                  </a:lnTo>
                  <a:lnTo>
                    <a:pt x="1129" y="88"/>
                  </a:lnTo>
                  <a:lnTo>
                    <a:pt x="1129" y="2"/>
                  </a:lnTo>
                  <a:lnTo>
                    <a:pt x="1143" y="2"/>
                  </a:lnTo>
                  <a:lnTo>
                    <a:pt x="1143" y="60"/>
                  </a:lnTo>
                  <a:lnTo>
                    <a:pt x="1145" y="60"/>
                  </a:lnTo>
                  <a:lnTo>
                    <a:pt x="1171" y="2"/>
                  </a:lnTo>
                  <a:lnTo>
                    <a:pt x="1189" y="2"/>
                  </a:lnTo>
                  <a:lnTo>
                    <a:pt x="1189" y="88"/>
                  </a:lnTo>
                  <a:lnTo>
                    <a:pt x="1173" y="88"/>
                  </a:lnTo>
                  <a:lnTo>
                    <a:pt x="1173" y="28"/>
                  </a:lnTo>
                  <a:close/>
                  <a:moveTo>
                    <a:pt x="1087" y="42"/>
                  </a:moveTo>
                  <a:lnTo>
                    <a:pt x="1087" y="42"/>
                  </a:lnTo>
                  <a:lnTo>
                    <a:pt x="1091" y="44"/>
                  </a:lnTo>
                  <a:lnTo>
                    <a:pt x="1095" y="48"/>
                  </a:lnTo>
                  <a:lnTo>
                    <a:pt x="1095" y="48"/>
                  </a:lnTo>
                  <a:lnTo>
                    <a:pt x="1097" y="52"/>
                  </a:lnTo>
                  <a:lnTo>
                    <a:pt x="1101" y="60"/>
                  </a:lnTo>
                  <a:lnTo>
                    <a:pt x="1105" y="76"/>
                  </a:lnTo>
                  <a:lnTo>
                    <a:pt x="1105" y="76"/>
                  </a:lnTo>
                  <a:lnTo>
                    <a:pt x="1107" y="80"/>
                  </a:lnTo>
                  <a:lnTo>
                    <a:pt x="1107" y="80"/>
                  </a:lnTo>
                  <a:lnTo>
                    <a:pt x="1111" y="82"/>
                  </a:lnTo>
                  <a:lnTo>
                    <a:pt x="1115" y="82"/>
                  </a:lnTo>
                  <a:lnTo>
                    <a:pt x="1115" y="88"/>
                  </a:lnTo>
                  <a:lnTo>
                    <a:pt x="1115" y="88"/>
                  </a:lnTo>
                  <a:lnTo>
                    <a:pt x="1113" y="90"/>
                  </a:lnTo>
                  <a:lnTo>
                    <a:pt x="1113" y="90"/>
                  </a:lnTo>
                  <a:lnTo>
                    <a:pt x="1105" y="90"/>
                  </a:lnTo>
                  <a:lnTo>
                    <a:pt x="1105" y="90"/>
                  </a:lnTo>
                  <a:lnTo>
                    <a:pt x="1099" y="90"/>
                  </a:lnTo>
                  <a:lnTo>
                    <a:pt x="1095" y="86"/>
                  </a:lnTo>
                  <a:lnTo>
                    <a:pt x="1095" y="86"/>
                  </a:lnTo>
                  <a:lnTo>
                    <a:pt x="1091" y="82"/>
                  </a:lnTo>
                  <a:lnTo>
                    <a:pt x="1089" y="76"/>
                  </a:lnTo>
                  <a:lnTo>
                    <a:pt x="1085" y="60"/>
                  </a:lnTo>
                  <a:lnTo>
                    <a:pt x="1085" y="60"/>
                  </a:lnTo>
                  <a:lnTo>
                    <a:pt x="1083" y="54"/>
                  </a:lnTo>
                  <a:lnTo>
                    <a:pt x="1079" y="52"/>
                  </a:lnTo>
                  <a:lnTo>
                    <a:pt x="1077" y="50"/>
                  </a:lnTo>
                  <a:lnTo>
                    <a:pt x="1073" y="48"/>
                  </a:lnTo>
                  <a:lnTo>
                    <a:pt x="1067" y="48"/>
                  </a:lnTo>
                  <a:lnTo>
                    <a:pt x="1067" y="88"/>
                  </a:lnTo>
                  <a:lnTo>
                    <a:pt x="1051" y="88"/>
                  </a:lnTo>
                  <a:lnTo>
                    <a:pt x="1051" y="2"/>
                  </a:lnTo>
                  <a:lnTo>
                    <a:pt x="1067" y="2"/>
                  </a:lnTo>
                  <a:lnTo>
                    <a:pt x="1067" y="38"/>
                  </a:lnTo>
                  <a:lnTo>
                    <a:pt x="1073" y="38"/>
                  </a:lnTo>
                  <a:lnTo>
                    <a:pt x="1073" y="38"/>
                  </a:lnTo>
                  <a:lnTo>
                    <a:pt x="1077" y="36"/>
                  </a:lnTo>
                  <a:lnTo>
                    <a:pt x="1077" y="36"/>
                  </a:lnTo>
                  <a:lnTo>
                    <a:pt x="1083" y="26"/>
                  </a:lnTo>
                  <a:lnTo>
                    <a:pt x="1087" y="14"/>
                  </a:lnTo>
                  <a:lnTo>
                    <a:pt x="1087" y="14"/>
                  </a:lnTo>
                  <a:lnTo>
                    <a:pt x="1089" y="8"/>
                  </a:lnTo>
                  <a:lnTo>
                    <a:pt x="1093" y="4"/>
                  </a:lnTo>
                  <a:lnTo>
                    <a:pt x="1093" y="4"/>
                  </a:lnTo>
                  <a:lnTo>
                    <a:pt x="1097" y="0"/>
                  </a:lnTo>
                  <a:lnTo>
                    <a:pt x="1105" y="0"/>
                  </a:lnTo>
                  <a:lnTo>
                    <a:pt x="1105" y="0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3" y="2"/>
                  </a:lnTo>
                  <a:lnTo>
                    <a:pt x="1113" y="8"/>
                  </a:lnTo>
                  <a:lnTo>
                    <a:pt x="1113" y="8"/>
                  </a:lnTo>
                  <a:lnTo>
                    <a:pt x="1109" y="10"/>
                  </a:lnTo>
                  <a:lnTo>
                    <a:pt x="1107" y="10"/>
                  </a:lnTo>
                  <a:lnTo>
                    <a:pt x="1107" y="10"/>
                  </a:lnTo>
                  <a:lnTo>
                    <a:pt x="1103" y="14"/>
                  </a:lnTo>
                  <a:lnTo>
                    <a:pt x="1099" y="26"/>
                  </a:lnTo>
                  <a:lnTo>
                    <a:pt x="1099" y="26"/>
                  </a:lnTo>
                  <a:lnTo>
                    <a:pt x="1093" y="38"/>
                  </a:lnTo>
                  <a:lnTo>
                    <a:pt x="1093" y="38"/>
                  </a:lnTo>
                  <a:lnTo>
                    <a:pt x="1091" y="40"/>
                  </a:lnTo>
                  <a:lnTo>
                    <a:pt x="1087" y="42"/>
                  </a:lnTo>
                  <a:lnTo>
                    <a:pt x="1087" y="42"/>
                  </a:lnTo>
                  <a:close/>
                  <a:moveTo>
                    <a:pt x="973" y="4"/>
                  </a:moveTo>
                  <a:lnTo>
                    <a:pt x="973" y="4"/>
                  </a:lnTo>
                  <a:lnTo>
                    <a:pt x="985" y="0"/>
                  </a:lnTo>
                  <a:lnTo>
                    <a:pt x="985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1013" y="2"/>
                  </a:lnTo>
                  <a:lnTo>
                    <a:pt x="1013" y="2"/>
                  </a:lnTo>
                  <a:lnTo>
                    <a:pt x="1021" y="4"/>
                  </a:lnTo>
                  <a:lnTo>
                    <a:pt x="1021" y="4"/>
                  </a:lnTo>
                  <a:lnTo>
                    <a:pt x="1025" y="8"/>
                  </a:lnTo>
                  <a:lnTo>
                    <a:pt x="1027" y="12"/>
                  </a:lnTo>
                  <a:lnTo>
                    <a:pt x="1027" y="12"/>
                  </a:lnTo>
                  <a:lnTo>
                    <a:pt x="1029" y="24"/>
                  </a:lnTo>
                  <a:lnTo>
                    <a:pt x="1029" y="24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25" y="36"/>
                  </a:lnTo>
                  <a:lnTo>
                    <a:pt x="1025" y="36"/>
                  </a:lnTo>
                  <a:lnTo>
                    <a:pt x="1021" y="40"/>
                  </a:lnTo>
                  <a:lnTo>
                    <a:pt x="1021" y="40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23" y="46"/>
                  </a:lnTo>
                  <a:lnTo>
                    <a:pt x="1023" y="46"/>
                  </a:lnTo>
                  <a:lnTo>
                    <a:pt x="1027" y="50"/>
                  </a:lnTo>
                  <a:lnTo>
                    <a:pt x="1027" y="50"/>
                  </a:lnTo>
                  <a:lnTo>
                    <a:pt x="1031" y="56"/>
                  </a:lnTo>
                  <a:lnTo>
                    <a:pt x="1031" y="56"/>
                  </a:lnTo>
                  <a:lnTo>
                    <a:pt x="1033" y="64"/>
                  </a:lnTo>
                  <a:lnTo>
                    <a:pt x="1033" y="64"/>
                  </a:lnTo>
                  <a:lnTo>
                    <a:pt x="1031" y="78"/>
                  </a:lnTo>
                  <a:lnTo>
                    <a:pt x="1031" y="78"/>
                  </a:lnTo>
                  <a:lnTo>
                    <a:pt x="1029" y="82"/>
                  </a:lnTo>
                  <a:lnTo>
                    <a:pt x="1025" y="86"/>
                  </a:lnTo>
                  <a:lnTo>
                    <a:pt x="1025" y="86"/>
                  </a:lnTo>
                  <a:lnTo>
                    <a:pt x="1021" y="88"/>
                  </a:lnTo>
                  <a:lnTo>
                    <a:pt x="1015" y="90"/>
                  </a:lnTo>
                  <a:lnTo>
                    <a:pt x="1015" y="90"/>
                  </a:lnTo>
                  <a:lnTo>
                    <a:pt x="1001" y="90"/>
                  </a:lnTo>
                  <a:lnTo>
                    <a:pt x="1001" y="90"/>
                  </a:lnTo>
                  <a:lnTo>
                    <a:pt x="987" y="90"/>
                  </a:lnTo>
                  <a:lnTo>
                    <a:pt x="987" y="90"/>
                  </a:lnTo>
                  <a:lnTo>
                    <a:pt x="973" y="86"/>
                  </a:lnTo>
                  <a:lnTo>
                    <a:pt x="973" y="4"/>
                  </a:lnTo>
                  <a:close/>
                  <a:moveTo>
                    <a:pt x="989" y="10"/>
                  </a:moveTo>
                  <a:lnTo>
                    <a:pt x="989" y="38"/>
                  </a:lnTo>
                  <a:lnTo>
                    <a:pt x="999" y="38"/>
                  </a:lnTo>
                  <a:lnTo>
                    <a:pt x="999" y="38"/>
                  </a:lnTo>
                  <a:lnTo>
                    <a:pt x="1005" y="38"/>
                  </a:lnTo>
                  <a:lnTo>
                    <a:pt x="1009" y="36"/>
                  </a:lnTo>
                  <a:lnTo>
                    <a:pt x="1009" y="36"/>
                  </a:lnTo>
                  <a:lnTo>
                    <a:pt x="1013" y="30"/>
                  </a:lnTo>
                  <a:lnTo>
                    <a:pt x="1013" y="24"/>
                  </a:lnTo>
                  <a:lnTo>
                    <a:pt x="1013" y="24"/>
                  </a:lnTo>
                  <a:lnTo>
                    <a:pt x="1013" y="18"/>
                  </a:lnTo>
                  <a:lnTo>
                    <a:pt x="1009" y="14"/>
                  </a:lnTo>
                  <a:lnTo>
                    <a:pt x="1009" y="14"/>
                  </a:lnTo>
                  <a:lnTo>
                    <a:pt x="1005" y="12"/>
                  </a:lnTo>
                  <a:lnTo>
                    <a:pt x="999" y="10"/>
                  </a:lnTo>
                  <a:lnTo>
                    <a:pt x="989" y="10"/>
                  </a:lnTo>
                  <a:close/>
                  <a:moveTo>
                    <a:pt x="1001" y="80"/>
                  </a:moveTo>
                  <a:lnTo>
                    <a:pt x="1001" y="80"/>
                  </a:lnTo>
                  <a:lnTo>
                    <a:pt x="1007" y="80"/>
                  </a:lnTo>
                  <a:lnTo>
                    <a:pt x="1013" y="76"/>
                  </a:lnTo>
                  <a:lnTo>
                    <a:pt x="1013" y="76"/>
                  </a:lnTo>
                  <a:lnTo>
                    <a:pt x="1015" y="72"/>
                  </a:lnTo>
                  <a:lnTo>
                    <a:pt x="1017" y="64"/>
                  </a:lnTo>
                  <a:lnTo>
                    <a:pt x="1017" y="64"/>
                  </a:lnTo>
                  <a:lnTo>
                    <a:pt x="1015" y="56"/>
                  </a:lnTo>
                  <a:lnTo>
                    <a:pt x="1013" y="52"/>
                  </a:lnTo>
                  <a:lnTo>
                    <a:pt x="1013" y="52"/>
                  </a:lnTo>
                  <a:lnTo>
                    <a:pt x="1007" y="50"/>
                  </a:lnTo>
                  <a:lnTo>
                    <a:pt x="1001" y="48"/>
                  </a:lnTo>
                  <a:lnTo>
                    <a:pt x="989" y="48"/>
                  </a:lnTo>
                  <a:lnTo>
                    <a:pt x="989" y="80"/>
                  </a:lnTo>
                  <a:lnTo>
                    <a:pt x="1001" y="80"/>
                  </a:lnTo>
                  <a:close/>
                  <a:moveTo>
                    <a:pt x="953" y="46"/>
                  </a:moveTo>
                  <a:lnTo>
                    <a:pt x="953" y="46"/>
                  </a:lnTo>
                  <a:lnTo>
                    <a:pt x="953" y="56"/>
                  </a:lnTo>
                  <a:lnTo>
                    <a:pt x="951" y="66"/>
                  </a:lnTo>
                  <a:lnTo>
                    <a:pt x="951" y="66"/>
                  </a:lnTo>
                  <a:lnTo>
                    <a:pt x="949" y="74"/>
                  </a:lnTo>
                  <a:lnTo>
                    <a:pt x="945" y="80"/>
                  </a:lnTo>
                  <a:lnTo>
                    <a:pt x="945" y="80"/>
                  </a:lnTo>
                  <a:lnTo>
                    <a:pt x="941" y="86"/>
                  </a:lnTo>
                  <a:lnTo>
                    <a:pt x="935" y="88"/>
                  </a:lnTo>
                  <a:lnTo>
                    <a:pt x="935" y="88"/>
                  </a:lnTo>
                  <a:lnTo>
                    <a:pt x="929" y="90"/>
                  </a:lnTo>
                  <a:lnTo>
                    <a:pt x="921" y="90"/>
                  </a:lnTo>
                  <a:lnTo>
                    <a:pt x="921" y="90"/>
                  </a:lnTo>
                  <a:lnTo>
                    <a:pt x="915" y="90"/>
                  </a:lnTo>
                  <a:lnTo>
                    <a:pt x="907" y="88"/>
                  </a:lnTo>
                  <a:lnTo>
                    <a:pt x="907" y="88"/>
                  </a:lnTo>
                  <a:lnTo>
                    <a:pt x="903" y="86"/>
                  </a:lnTo>
                  <a:lnTo>
                    <a:pt x="897" y="80"/>
                  </a:lnTo>
                  <a:lnTo>
                    <a:pt x="897" y="80"/>
                  </a:lnTo>
                  <a:lnTo>
                    <a:pt x="893" y="74"/>
                  </a:lnTo>
                  <a:lnTo>
                    <a:pt x="891" y="66"/>
                  </a:lnTo>
                  <a:lnTo>
                    <a:pt x="891" y="66"/>
                  </a:lnTo>
                  <a:lnTo>
                    <a:pt x="889" y="56"/>
                  </a:lnTo>
                  <a:lnTo>
                    <a:pt x="889" y="46"/>
                  </a:lnTo>
                  <a:lnTo>
                    <a:pt x="889" y="46"/>
                  </a:lnTo>
                  <a:lnTo>
                    <a:pt x="889" y="34"/>
                  </a:lnTo>
                  <a:lnTo>
                    <a:pt x="891" y="24"/>
                  </a:lnTo>
                  <a:lnTo>
                    <a:pt x="891" y="24"/>
                  </a:lnTo>
                  <a:lnTo>
                    <a:pt x="893" y="16"/>
                  </a:lnTo>
                  <a:lnTo>
                    <a:pt x="897" y="10"/>
                  </a:lnTo>
                  <a:lnTo>
                    <a:pt x="897" y="10"/>
                  </a:lnTo>
                  <a:lnTo>
                    <a:pt x="903" y="6"/>
                  </a:lnTo>
                  <a:lnTo>
                    <a:pt x="907" y="2"/>
                  </a:lnTo>
                  <a:lnTo>
                    <a:pt x="907" y="2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9" y="0"/>
                  </a:lnTo>
                  <a:lnTo>
                    <a:pt x="935" y="2"/>
                  </a:lnTo>
                  <a:lnTo>
                    <a:pt x="935" y="2"/>
                  </a:lnTo>
                  <a:lnTo>
                    <a:pt x="941" y="6"/>
                  </a:lnTo>
                  <a:lnTo>
                    <a:pt x="945" y="10"/>
                  </a:lnTo>
                  <a:lnTo>
                    <a:pt x="945" y="10"/>
                  </a:lnTo>
                  <a:lnTo>
                    <a:pt x="949" y="16"/>
                  </a:lnTo>
                  <a:lnTo>
                    <a:pt x="951" y="24"/>
                  </a:lnTo>
                  <a:lnTo>
                    <a:pt x="951" y="24"/>
                  </a:lnTo>
                  <a:lnTo>
                    <a:pt x="953" y="34"/>
                  </a:lnTo>
                  <a:lnTo>
                    <a:pt x="953" y="46"/>
                  </a:lnTo>
                  <a:lnTo>
                    <a:pt x="953" y="46"/>
                  </a:lnTo>
                  <a:close/>
                  <a:moveTo>
                    <a:pt x="937" y="46"/>
                  </a:moveTo>
                  <a:lnTo>
                    <a:pt x="937" y="46"/>
                  </a:lnTo>
                  <a:lnTo>
                    <a:pt x="937" y="28"/>
                  </a:lnTo>
                  <a:lnTo>
                    <a:pt x="937" y="28"/>
                  </a:lnTo>
                  <a:lnTo>
                    <a:pt x="933" y="16"/>
                  </a:lnTo>
                  <a:lnTo>
                    <a:pt x="933" y="16"/>
                  </a:lnTo>
                  <a:lnTo>
                    <a:pt x="927" y="12"/>
                  </a:lnTo>
                  <a:lnTo>
                    <a:pt x="927" y="12"/>
                  </a:lnTo>
                  <a:lnTo>
                    <a:pt x="921" y="10"/>
                  </a:lnTo>
                  <a:lnTo>
                    <a:pt x="921" y="10"/>
                  </a:lnTo>
                  <a:lnTo>
                    <a:pt x="915" y="12"/>
                  </a:lnTo>
                  <a:lnTo>
                    <a:pt x="915" y="12"/>
                  </a:lnTo>
                  <a:lnTo>
                    <a:pt x="913" y="14"/>
                  </a:lnTo>
                  <a:lnTo>
                    <a:pt x="909" y="16"/>
                  </a:lnTo>
                  <a:lnTo>
                    <a:pt x="909" y="16"/>
                  </a:lnTo>
                  <a:lnTo>
                    <a:pt x="907" y="28"/>
                  </a:lnTo>
                  <a:lnTo>
                    <a:pt x="907" y="28"/>
                  </a:lnTo>
                  <a:lnTo>
                    <a:pt x="905" y="46"/>
                  </a:lnTo>
                  <a:lnTo>
                    <a:pt x="905" y="46"/>
                  </a:lnTo>
                  <a:lnTo>
                    <a:pt x="907" y="62"/>
                  </a:lnTo>
                  <a:lnTo>
                    <a:pt x="907" y="62"/>
                  </a:lnTo>
                  <a:lnTo>
                    <a:pt x="909" y="74"/>
                  </a:lnTo>
                  <a:lnTo>
                    <a:pt x="909" y="74"/>
                  </a:lnTo>
                  <a:lnTo>
                    <a:pt x="913" y="76"/>
                  </a:lnTo>
                  <a:lnTo>
                    <a:pt x="915" y="80"/>
                  </a:lnTo>
                  <a:lnTo>
                    <a:pt x="915" y="80"/>
                  </a:lnTo>
                  <a:lnTo>
                    <a:pt x="921" y="80"/>
                  </a:lnTo>
                  <a:lnTo>
                    <a:pt x="921" y="80"/>
                  </a:lnTo>
                  <a:lnTo>
                    <a:pt x="927" y="80"/>
                  </a:lnTo>
                  <a:lnTo>
                    <a:pt x="927" y="80"/>
                  </a:lnTo>
                  <a:lnTo>
                    <a:pt x="933" y="74"/>
                  </a:lnTo>
                  <a:lnTo>
                    <a:pt x="933" y="7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7" y="46"/>
                  </a:lnTo>
                  <a:lnTo>
                    <a:pt x="937" y="46"/>
                  </a:lnTo>
                  <a:close/>
                  <a:moveTo>
                    <a:pt x="881" y="2"/>
                  </a:moveTo>
                  <a:lnTo>
                    <a:pt x="881" y="12"/>
                  </a:lnTo>
                  <a:lnTo>
                    <a:pt x="859" y="12"/>
                  </a:lnTo>
                  <a:lnTo>
                    <a:pt x="859" y="88"/>
                  </a:lnTo>
                  <a:lnTo>
                    <a:pt x="843" y="88"/>
                  </a:lnTo>
                  <a:lnTo>
                    <a:pt x="843" y="12"/>
                  </a:lnTo>
                  <a:lnTo>
                    <a:pt x="821" y="12"/>
                  </a:lnTo>
                  <a:lnTo>
                    <a:pt x="821" y="2"/>
                  </a:lnTo>
                  <a:lnTo>
                    <a:pt x="881" y="2"/>
                  </a:lnTo>
                  <a:close/>
                  <a:moveTo>
                    <a:pt x="813" y="46"/>
                  </a:moveTo>
                  <a:lnTo>
                    <a:pt x="813" y="46"/>
                  </a:lnTo>
                  <a:lnTo>
                    <a:pt x="813" y="56"/>
                  </a:lnTo>
                  <a:lnTo>
                    <a:pt x="811" y="66"/>
                  </a:lnTo>
                  <a:lnTo>
                    <a:pt x="811" y="66"/>
                  </a:lnTo>
                  <a:lnTo>
                    <a:pt x="809" y="74"/>
                  </a:lnTo>
                  <a:lnTo>
                    <a:pt x="805" y="80"/>
                  </a:lnTo>
                  <a:lnTo>
                    <a:pt x="805" y="80"/>
                  </a:lnTo>
                  <a:lnTo>
                    <a:pt x="799" y="86"/>
                  </a:lnTo>
                  <a:lnTo>
                    <a:pt x="795" y="88"/>
                  </a:lnTo>
                  <a:lnTo>
                    <a:pt x="795" y="88"/>
                  </a:lnTo>
                  <a:lnTo>
                    <a:pt x="787" y="90"/>
                  </a:lnTo>
                  <a:lnTo>
                    <a:pt x="781" y="90"/>
                  </a:lnTo>
                  <a:lnTo>
                    <a:pt x="781" y="90"/>
                  </a:lnTo>
                  <a:lnTo>
                    <a:pt x="773" y="90"/>
                  </a:lnTo>
                  <a:lnTo>
                    <a:pt x="767" y="88"/>
                  </a:lnTo>
                  <a:lnTo>
                    <a:pt x="767" y="88"/>
                  </a:lnTo>
                  <a:lnTo>
                    <a:pt x="761" y="86"/>
                  </a:lnTo>
                  <a:lnTo>
                    <a:pt x="757" y="80"/>
                  </a:lnTo>
                  <a:lnTo>
                    <a:pt x="757" y="80"/>
                  </a:lnTo>
                  <a:lnTo>
                    <a:pt x="753" y="74"/>
                  </a:lnTo>
                  <a:lnTo>
                    <a:pt x="751" y="66"/>
                  </a:lnTo>
                  <a:lnTo>
                    <a:pt x="751" y="66"/>
                  </a:lnTo>
                  <a:lnTo>
                    <a:pt x="749" y="56"/>
                  </a:lnTo>
                  <a:lnTo>
                    <a:pt x="749" y="46"/>
                  </a:lnTo>
                  <a:lnTo>
                    <a:pt x="749" y="46"/>
                  </a:lnTo>
                  <a:lnTo>
                    <a:pt x="749" y="34"/>
                  </a:lnTo>
                  <a:lnTo>
                    <a:pt x="751" y="24"/>
                  </a:lnTo>
                  <a:lnTo>
                    <a:pt x="751" y="24"/>
                  </a:lnTo>
                  <a:lnTo>
                    <a:pt x="753" y="16"/>
                  </a:lnTo>
                  <a:lnTo>
                    <a:pt x="757" y="10"/>
                  </a:lnTo>
                  <a:lnTo>
                    <a:pt x="757" y="10"/>
                  </a:lnTo>
                  <a:lnTo>
                    <a:pt x="761" y="6"/>
                  </a:lnTo>
                  <a:lnTo>
                    <a:pt x="767" y="2"/>
                  </a:lnTo>
                  <a:lnTo>
                    <a:pt x="767" y="2"/>
                  </a:lnTo>
                  <a:lnTo>
                    <a:pt x="773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799" y="6"/>
                  </a:lnTo>
                  <a:lnTo>
                    <a:pt x="805" y="10"/>
                  </a:lnTo>
                  <a:lnTo>
                    <a:pt x="805" y="10"/>
                  </a:lnTo>
                  <a:lnTo>
                    <a:pt x="809" y="16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13" y="34"/>
                  </a:lnTo>
                  <a:lnTo>
                    <a:pt x="813" y="46"/>
                  </a:lnTo>
                  <a:lnTo>
                    <a:pt x="813" y="46"/>
                  </a:lnTo>
                  <a:close/>
                  <a:moveTo>
                    <a:pt x="797" y="46"/>
                  </a:moveTo>
                  <a:lnTo>
                    <a:pt x="797" y="46"/>
                  </a:lnTo>
                  <a:lnTo>
                    <a:pt x="795" y="28"/>
                  </a:lnTo>
                  <a:lnTo>
                    <a:pt x="795" y="28"/>
                  </a:lnTo>
                  <a:lnTo>
                    <a:pt x="793" y="16"/>
                  </a:lnTo>
                  <a:lnTo>
                    <a:pt x="793" y="16"/>
                  </a:lnTo>
                  <a:lnTo>
                    <a:pt x="787" y="12"/>
                  </a:lnTo>
                  <a:lnTo>
                    <a:pt x="787" y="12"/>
                  </a:lnTo>
                  <a:lnTo>
                    <a:pt x="781" y="10"/>
                  </a:lnTo>
                  <a:lnTo>
                    <a:pt x="781" y="10"/>
                  </a:lnTo>
                  <a:lnTo>
                    <a:pt x="775" y="12"/>
                  </a:lnTo>
                  <a:lnTo>
                    <a:pt x="775" y="12"/>
                  </a:lnTo>
                  <a:lnTo>
                    <a:pt x="769" y="16"/>
                  </a:lnTo>
                  <a:lnTo>
                    <a:pt x="769" y="16"/>
                  </a:lnTo>
                  <a:lnTo>
                    <a:pt x="765" y="28"/>
                  </a:lnTo>
                  <a:lnTo>
                    <a:pt x="765" y="28"/>
                  </a:lnTo>
                  <a:lnTo>
                    <a:pt x="765" y="46"/>
                  </a:lnTo>
                  <a:lnTo>
                    <a:pt x="765" y="46"/>
                  </a:lnTo>
                  <a:lnTo>
                    <a:pt x="765" y="62"/>
                  </a:lnTo>
                  <a:lnTo>
                    <a:pt x="765" y="62"/>
                  </a:lnTo>
                  <a:lnTo>
                    <a:pt x="769" y="74"/>
                  </a:lnTo>
                  <a:lnTo>
                    <a:pt x="769" y="74"/>
                  </a:lnTo>
                  <a:lnTo>
                    <a:pt x="775" y="80"/>
                  </a:lnTo>
                  <a:lnTo>
                    <a:pt x="775" y="80"/>
                  </a:lnTo>
                  <a:lnTo>
                    <a:pt x="781" y="80"/>
                  </a:lnTo>
                  <a:lnTo>
                    <a:pt x="781" y="80"/>
                  </a:lnTo>
                  <a:lnTo>
                    <a:pt x="787" y="80"/>
                  </a:lnTo>
                  <a:lnTo>
                    <a:pt x="787" y="80"/>
                  </a:lnTo>
                  <a:lnTo>
                    <a:pt x="793" y="74"/>
                  </a:lnTo>
                  <a:lnTo>
                    <a:pt x="793" y="74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7" y="46"/>
                  </a:lnTo>
                  <a:lnTo>
                    <a:pt x="797" y="46"/>
                  </a:lnTo>
                  <a:close/>
                  <a:moveTo>
                    <a:pt x="741" y="2"/>
                  </a:moveTo>
                  <a:lnTo>
                    <a:pt x="741" y="12"/>
                  </a:lnTo>
                  <a:lnTo>
                    <a:pt x="705" y="12"/>
                  </a:lnTo>
                  <a:lnTo>
                    <a:pt x="705" y="88"/>
                  </a:lnTo>
                  <a:lnTo>
                    <a:pt x="691" y="88"/>
                  </a:lnTo>
                  <a:lnTo>
                    <a:pt x="691" y="2"/>
                  </a:lnTo>
                  <a:lnTo>
                    <a:pt x="741" y="2"/>
                  </a:lnTo>
                  <a:close/>
                  <a:moveTo>
                    <a:pt x="628" y="12"/>
                  </a:moveTo>
                  <a:lnTo>
                    <a:pt x="626" y="52"/>
                  </a:lnTo>
                  <a:lnTo>
                    <a:pt x="626" y="52"/>
                  </a:lnTo>
                  <a:lnTo>
                    <a:pt x="626" y="62"/>
                  </a:lnTo>
                  <a:lnTo>
                    <a:pt x="624" y="68"/>
                  </a:lnTo>
                  <a:lnTo>
                    <a:pt x="624" y="68"/>
                  </a:lnTo>
                  <a:lnTo>
                    <a:pt x="618" y="78"/>
                  </a:lnTo>
                  <a:lnTo>
                    <a:pt x="650" y="78"/>
                  </a:lnTo>
                  <a:lnTo>
                    <a:pt x="650" y="12"/>
                  </a:lnTo>
                  <a:lnTo>
                    <a:pt x="628" y="12"/>
                  </a:lnTo>
                  <a:close/>
                  <a:moveTo>
                    <a:pt x="676" y="78"/>
                  </a:moveTo>
                  <a:lnTo>
                    <a:pt x="676" y="114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2" y="102"/>
                  </a:lnTo>
                  <a:lnTo>
                    <a:pt x="662" y="102"/>
                  </a:lnTo>
                  <a:lnTo>
                    <a:pt x="660" y="88"/>
                  </a:lnTo>
                  <a:lnTo>
                    <a:pt x="610" y="88"/>
                  </a:lnTo>
                  <a:lnTo>
                    <a:pt x="610" y="88"/>
                  </a:lnTo>
                  <a:lnTo>
                    <a:pt x="608" y="102"/>
                  </a:lnTo>
                  <a:lnTo>
                    <a:pt x="608" y="102"/>
                  </a:lnTo>
                  <a:lnTo>
                    <a:pt x="606" y="114"/>
                  </a:lnTo>
                  <a:lnTo>
                    <a:pt x="596" y="114"/>
                  </a:lnTo>
                  <a:lnTo>
                    <a:pt x="596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8" y="68"/>
                  </a:lnTo>
                  <a:lnTo>
                    <a:pt x="608" y="68"/>
                  </a:lnTo>
                  <a:lnTo>
                    <a:pt x="610" y="62"/>
                  </a:lnTo>
                  <a:lnTo>
                    <a:pt x="612" y="52"/>
                  </a:lnTo>
                  <a:lnTo>
                    <a:pt x="614" y="2"/>
                  </a:lnTo>
                  <a:lnTo>
                    <a:pt x="664" y="2"/>
                  </a:lnTo>
                  <a:lnTo>
                    <a:pt x="664" y="78"/>
                  </a:lnTo>
                  <a:lnTo>
                    <a:pt x="676" y="78"/>
                  </a:lnTo>
                  <a:close/>
                  <a:moveTo>
                    <a:pt x="588" y="46"/>
                  </a:moveTo>
                  <a:lnTo>
                    <a:pt x="588" y="46"/>
                  </a:lnTo>
                  <a:lnTo>
                    <a:pt x="588" y="56"/>
                  </a:lnTo>
                  <a:lnTo>
                    <a:pt x="586" y="66"/>
                  </a:lnTo>
                  <a:lnTo>
                    <a:pt x="586" y="66"/>
                  </a:lnTo>
                  <a:lnTo>
                    <a:pt x="582" y="74"/>
                  </a:lnTo>
                  <a:lnTo>
                    <a:pt x="580" y="80"/>
                  </a:lnTo>
                  <a:lnTo>
                    <a:pt x="580" y="80"/>
                  </a:lnTo>
                  <a:lnTo>
                    <a:pt x="574" y="86"/>
                  </a:lnTo>
                  <a:lnTo>
                    <a:pt x="570" y="88"/>
                  </a:lnTo>
                  <a:lnTo>
                    <a:pt x="570" y="88"/>
                  </a:lnTo>
                  <a:lnTo>
                    <a:pt x="562" y="90"/>
                  </a:lnTo>
                  <a:lnTo>
                    <a:pt x="556" y="90"/>
                  </a:lnTo>
                  <a:lnTo>
                    <a:pt x="556" y="90"/>
                  </a:lnTo>
                  <a:lnTo>
                    <a:pt x="548" y="90"/>
                  </a:lnTo>
                  <a:lnTo>
                    <a:pt x="542" y="88"/>
                  </a:lnTo>
                  <a:lnTo>
                    <a:pt x="542" y="88"/>
                  </a:lnTo>
                  <a:lnTo>
                    <a:pt x="536" y="86"/>
                  </a:lnTo>
                  <a:lnTo>
                    <a:pt x="532" y="80"/>
                  </a:lnTo>
                  <a:lnTo>
                    <a:pt x="532" y="80"/>
                  </a:lnTo>
                  <a:lnTo>
                    <a:pt x="528" y="74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4" y="56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4" y="34"/>
                  </a:lnTo>
                  <a:lnTo>
                    <a:pt x="526" y="24"/>
                  </a:lnTo>
                  <a:lnTo>
                    <a:pt x="526" y="24"/>
                  </a:lnTo>
                  <a:lnTo>
                    <a:pt x="528" y="16"/>
                  </a:lnTo>
                  <a:lnTo>
                    <a:pt x="532" y="10"/>
                  </a:lnTo>
                  <a:lnTo>
                    <a:pt x="532" y="10"/>
                  </a:lnTo>
                  <a:lnTo>
                    <a:pt x="536" y="6"/>
                  </a:lnTo>
                  <a:lnTo>
                    <a:pt x="542" y="2"/>
                  </a:lnTo>
                  <a:lnTo>
                    <a:pt x="542" y="2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70" y="2"/>
                  </a:lnTo>
                  <a:lnTo>
                    <a:pt x="570" y="2"/>
                  </a:lnTo>
                  <a:lnTo>
                    <a:pt x="574" y="6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2" y="16"/>
                  </a:lnTo>
                  <a:lnTo>
                    <a:pt x="586" y="24"/>
                  </a:lnTo>
                  <a:lnTo>
                    <a:pt x="586" y="24"/>
                  </a:lnTo>
                  <a:lnTo>
                    <a:pt x="588" y="34"/>
                  </a:lnTo>
                  <a:lnTo>
                    <a:pt x="588" y="46"/>
                  </a:lnTo>
                  <a:lnTo>
                    <a:pt x="588" y="46"/>
                  </a:lnTo>
                  <a:close/>
                  <a:moveTo>
                    <a:pt x="572" y="46"/>
                  </a:moveTo>
                  <a:lnTo>
                    <a:pt x="572" y="46"/>
                  </a:lnTo>
                  <a:lnTo>
                    <a:pt x="570" y="28"/>
                  </a:lnTo>
                  <a:lnTo>
                    <a:pt x="570" y="28"/>
                  </a:lnTo>
                  <a:lnTo>
                    <a:pt x="566" y="16"/>
                  </a:lnTo>
                  <a:lnTo>
                    <a:pt x="566" y="16"/>
                  </a:lnTo>
                  <a:lnTo>
                    <a:pt x="562" y="12"/>
                  </a:lnTo>
                  <a:lnTo>
                    <a:pt x="562" y="12"/>
                  </a:lnTo>
                  <a:lnTo>
                    <a:pt x="556" y="10"/>
                  </a:lnTo>
                  <a:lnTo>
                    <a:pt x="556" y="10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44" y="16"/>
                  </a:lnTo>
                  <a:lnTo>
                    <a:pt x="544" y="16"/>
                  </a:lnTo>
                  <a:lnTo>
                    <a:pt x="540" y="28"/>
                  </a:lnTo>
                  <a:lnTo>
                    <a:pt x="540" y="28"/>
                  </a:lnTo>
                  <a:lnTo>
                    <a:pt x="540" y="46"/>
                  </a:lnTo>
                  <a:lnTo>
                    <a:pt x="540" y="46"/>
                  </a:lnTo>
                  <a:lnTo>
                    <a:pt x="540" y="62"/>
                  </a:lnTo>
                  <a:lnTo>
                    <a:pt x="540" y="62"/>
                  </a:lnTo>
                  <a:lnTo>
                    <a:pt x="544" y="74"/>
                  </a:lnTo>
                  <a:lnTo>
                    <a:pt x="544" y="74"/>
                  </a:lnTo>
                  <a:lnTo>
                    <a:pt x="550" y="80"/>
                  </a:lnTo>
                  <a:lnTo>
                    <a:pt x="550" y="80"/>
                  </a:lnTo>
                  <a:lnTo>
                    <a:pt x="556" y="80"/>
                  </a:lnTo>
                  <a:lnTo>
                    <a:pt x="556" y="80"/>
                  </a:lnTo>
                  <a:lnTo>
                    <a:pt x="562" y="80"/>
                  </a:lnTo>
                  <a:lnTo>
                    <a:pt x="562" y="80"/>
                  </a:lnTo>
                  <a:lnTo>
                    <a:pt x="566" y="74"/>
                  </a:lnTo>
                  <a:lnTo>
                    <a:pt x="566" y="74"/>
                  </a:lnTo>
                  <a:lnTo>
                    <a:pt x="570" y="62"/>
                  </a:lnTo>
                  <a:lnTo>
                    <a:pt x="570" y="62"/>
                  </a:lnTo>
                  <a:lnTo>
                    <a:pt x="572" y="46"/>
                  </a:lnTo>
                  <a:lnTo>
                    <a:pt x="572" y="46"/>
                  </a:lnTo>
                  <a:close/>
                  <a:moveTo>
                    <a:pt x="460" y="88"/>
                  </a:moveTo>
                  <a:lnTo>
                    <a:pt x="444" y="88"/>
                  </a:lnTo>
                  <a:lnTo>
                    <a:pt x="444" y="2"/>
                  </a:lnTo>
                  <a:lnTo>
                    <a:pt x="504" y="2"/>
                  </a:lnTo>
                  <a:lnTo>
                    <a:pt x="504" y="88"/>
                  </a:lnTo>
                  <a:lnTo>
                    <a:pt x="488" y="88"/>
                  </a:lnTo>
                  <a:lnTo>
                    <a:pt x="488" y="12"/>
                  </a:lnTo>
                  <a:lnTo>
                    <a:pt x="460" y="12"/>
                  </a:lnTo>
                  <a:lnTo>
                    <a:pt x="460" y="88"/>
                  </a:lnTo>
                  <a:close/>
                  <a:moveTo>
                    <a:pt x="410" y="40"/>
                  </a:moveTo>
                  <a:lnTo>
                    <a:pt x="410" y="40"/>
                  </a:lnTo>
                  <a:lnTo>
                    <a:pt x="408" y="26"/>
                  </a:lnTo>
                  <a:lnTo>
                    <a:pt x="408" y="26"/>
                  </a:lnTo>
                  <a:lnTo>
                    <a:pt x="404" y="16"/>
                  </a:lnTo>
                  <a:lnTo>
                    <a:pt x="404" y="16"/>
                  </a:lnTo>
                  <a:lnTo>
                    <a:pt x="400" y="10"/>
                  </a:lnTo>
                  <a:lnTo>
                    <a:pt x="400" y="10"/>
                  </a:lnTo>
                  <a:lnTo>
                    <a:pt x="394" y="10"/>
                  </a:lnTo>
                  <a:lnTo>
                    <a:pt x="394" y="10"/>
                  </a:lnTo>
                  <a:lnTo>
                    <a:pt x="388" y="10"/>
                  </a:lnTo>
                  <a:lnTo>
                    <a:pt x="388" y="10"/>
                  </a:lnTo>
                  <a:lnTo>
                    <a:pt x="384" y="16"/>
                  </a:lnTo>
                  <a:lnTo>
                    <a:pt x="384" y="16"/>
                  </a:lnTo>
                  <a:lnTo>
                    <a:pt x="382" y="26"/>
                  </a:lnTo>
                  <a:lnTo>
                    <a:pt x="382" y="26"/>
                  </a:lnTo>
                  <a:lnTo>
                    <a:pt x="380" y="40"/>
                  </a:lnTo>
                  <a:lnTo>
                    <a:pt x="410" y="40"/>
                  </a:lnTo>
                  <a:close/>
                  <a:moveTo>
                    <a:pt x="426" y="50"/>
                  </a:moveTo>
                  <a:lnTo>
                    <a:pt x="380" y="50"/>
                  </a:lnTo>
                  <a:lnTo>
                    <a:pt x="380" y="50"/>
                  </a:lnTo>
                  <a:lnTo>
                    <a:pt x="382" y="64"/>
                  </a:lnTo>
                  <a:lnTo>
                    <a:pt x="382" y="64"/>
                  </a:lnTo>
                  <a:lnTo>
                    <a:pt x="382" y="70"/>
                  </a:lnTo>
                  <a:lnTo>
                    <a:pt x="386" y="74"/>
                  </a:lnTo>
                  <a:lnTo>
                    <a:pt x="386" y="74"/>
                  </a:lnTo>
                  <a:lnTo>
                    <a:pt x="388" y="76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404" y="80"/>
                  </a:lnTo>
                  <a:lnTo>
                    <a:pt x="422" y="80"/>
                  </a:lnTo>
                  <a:lnTo>
                    <a:pt x="422" y="86"/>
                  </a:lnTo>
                  <a:lnTo>
                    <a:pt x="422" y="86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00" y="90"/>
                  </a:lnTo>
                  <a:lnTo>
                    <a:pt x="400" y="90"/>
                  </a:lnTo>
                  <a:lnTo>
                    <a:pt x="392" y="90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78" y="86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68" y="74"/>
                  </a:lnTo>
                  <a:lnTo>
                    <a:pt x="366" y="66"/>
                  </a:lnTo>
                  <a:lnTo>
                    <a:pt x="366" y="66"/>
                  </a:lnTo>
                  <a:lnTo>
                    <a:pt x="364" y="58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34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8" y="16"/>
                  </a:lnTo>
                  <a:lnTo>
                    <a:pt x="372" y="10"/>
                  </a:lnTo>
                  <a:lnTo>
                    <a:pt x="372" y="10"/>
                  </a:lnTo>
                  <a:lnTo>
                    <a:pt x="376" y="6"/>
                  </a:lnTo>
                  <a:lnTo>
                    <a:pt x="382" y="2"/>
                  </a:lnTo>
                  <a:lnTo>
                    <a:pt x="382" y="2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408" y="2"/>
                  </a:lnTo>
                  <a:lnTo>
                    <a:pt x="408" y="2"/>
                  </a:lnTo>
                  <a:lnTo>
                    <a:pt x="414" y="6"/>
                  </a:lnTo>
                  <a:lnTo>
                    <a:pt x="418" y="10"/>
                  </a:lnTo>
                  <a:lnTo>
                    <a:pt x="418" y="10"/>
                  </a:lnTo>
                  <a:lnTo>
                    <a:pt x="420" y="16"/>
                  </a:lnTo>
                  <a:lnTo>
                    <a:pt x="424" y="24"/>
                  </a:lnTo>
                  <a:lnTo>
                    <a:pt x="424" y="24"/>
                  </a:lnTo>
                  <a:lnTo>
                    <a:pt x="426" y="46"/>
                  </a:lnTo>
                  <a:lnTo>
                    <a:pt x="426" y="50"/>
                  </a:lnTo>
                  <a:close/>
                  <a:moveTo>
                    <a:pt x="302" y="76"/>
                  </a:moveTo>
                  <a:lnTo>
                    <a:pt x="302" y="76"/>
                  </a:lnTo>
                  <a:lnTo>
                    <a:pt x="308" y="78"/>
                  </a:lnTo>
                  <a:lnTo>
                    <a:pt x="308" y="78"/>
                  </a:lnTo>
                  <a:lnTo>
                    <a:pt x="314" y="80"/>
                  </a:lnTo>
                  <a:lnTo>
                    <a:pt x="314" y="80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6" y="76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2" y="46"/>
                  </a:lnTo>
                  <a:lnTo>
                    <a:pt x="332" y="46"/>
                  </a:lnTo>
                  <a:lnTo>
                    <a:pt x="332" y="28"/>
                  </a:lnTo>
                  <a:lnTo>
                    <a:pt x="332" y="28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26" y="14"/>
                  </a:lnTo>
                  <a:lnTo>
                    <a:pt x="322" y="12"/>
                  </a:lnTo>
                  <a:lnTo>
                    <a:pt x="322" y="12"/>
                  </a:lnTo>
                  <a:lnTo>
                    <a:pt x="314" y="10"/>
                  </a:lnTo>
                  <a:lnTo>
                    <a:pt x="314" y="10"/>
                  </a:lnTo>
                  <a:lnTo>
                    <a:pt x="308" y="12"/>
                  </a:lnTo>
                  <a:lnTo>
                    <a:pt x="308" y="12"/>
                  </a:lnTo>
                  <a:lnTo>
                    <a:pt x="302" y="14"/>
                  </a:lnTo>
                  <a:lnTo>
                    <a:pt x="302" y="76"/>
                  </a:lnTo>
                  <a:close/>
                  <a:moveTo>
                    <a:pt x="302" y="6"/>
                  </a:moveTo>
                  <a:lnTo>
                    <a:pt x="302" y="6"/>
                  </a:lnTo>
                  <a:lnTo>
                    <a:pt x="306" y="4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6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44" y="16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8" y="34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58"/>
                  </a:lnTo>
                  <a:lnTo>
                    <a:pt x="346" y="66"/>
                  </a:lnTo>
                  <a:lnTo>
                    <a:pt x="346" y="66"/>
                  </a:lnTo>
                  <a:lnTo>
                    <a:pt x="344" y="74"/>
                  </a:lnTo>
                  <a:lnTo>
                    <a:pt x="342" y="80"/>
                  </a:lnTo>
                  <a:lnTo>
                    <a:pt x="342" y="80"/>
                  </a:lnTo>
                  <a:lnTo>
                    <a:pt x="336" y="86"/>
                  </a:lnTo>
                  <a:lnTo>
                    <a:pt x="332" y="88"/>
                  </a:lnTo>
                  <a:lnTo>
                    <a:pt x="332" y="88"/>
                  </a:lnTo>
                  <a:lnTo>
                    <a:pt x="326" y="90"/>
                  </a:lnTo>
                  <a:lnTo>
                    <a:pt x="320" y="90"/>
                  </a:lnTo>
                  <a:lnTo>
                    <a:pt x="320" y="90"/>
                  </a:lnTo>
                  <a:lnTo>
                    <a:pt x="310" y="90"/>
                  </a:lnTo>
                  <a:lnTo>
                    <a:pt x="310" y="90"/>
                  </a:lnTo>
                  <a:lnTo>
                    <a:pt x="302" y="86"/>
                  </a:lnTo>
                  <a:lnTo>
                    <a:pt x="302" y="124"/>
                  </a:lnTo>
                  <a:lnTo>
                    <a:pt x="286" y="124"/>
                  </a:lnTo>
                  <a:lnTo>
                    <a:pt x="286" y="2"/>
                  </a:lnTo>
                  <a:lnTo>
                    <a:pt x="300" y="2"/>
                  </a:lnTo>
                  <a:lnTo>
                    <a:pt x="300" y="6"/>
                  </a:lnTo>
                  <a:lnTo>
                    <a:pt x="302" y="6"/>
                  </a:lnTo>
                  <a:close/>
                  <a:moveTo>
                    <a:pt x="252" y="40"/>
                  </a:moveTo>
                  <a:lnTo>
                    <a:pt x="252" y="40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48" y="16"/>
                  </a:lnTo>
                  <a:lnTo>
                    <a:pt x="248" y="16"/>
                  </a:lnTo>
                  <a:lnTo>
                    <a:pt x="242" y="10"/>
                  </a:lnTo>
                  <a:lnTo>
                    <a:pt x="242" y="10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2" y="40"/>
                  </a:lnTo>
                  <a:lnTo>
                    <a:pt x="252" y="40"/>
                  </a:lnTo>
                  <a:close/>
                  <a:moveTo>
                    <a:pt x="268" y="50"/>
                  </a:moveTo>
                  <a:lnTo>
                    <a:pt x="222" y="50"/>
                  </a:lnTo>
                  <a:lnTo>
                    <a:pt x="222" y="50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70"/>
                  </a:lnTo>
                  <a:lnTo>
                    <a:pt x="228" y="74"/>
                  </a:lnTo>
                  <a:lnTo>
                    <a:pt x="228" y="74"/>
                  </a:lnTo>
                  <a:lnTo>
                    <a:pt x="232" y="76"/>
                  </a:lnTo>
                  <a:lnTo>
                    <a:pt x="236" y="78"/>
                  </a:lnTo>
                  <a:lnTo>
                    <a:pt x="236" y="78"/>
                  </a:lnTo>
                  <a:lnTo>
                    <a:pt x="246" y="80"/>
                  </a:lnTo>
                  <a:lnTo>
                    <a:pt x="264" y="80"/>
                  </a:lnTo>
                  <a:lnTo>
                    <a:pt x="264" y="86"/>
                  </a:lnTo>
                  <a:lnTo>
                    <a:pt x="264" y="86"/>
                  </a:lnTo>
                  <a:lnTo>
                    <a:pt x="254" y="90"/>
                  </a:lnTo>
                  <a:lnTo>
                    <a:pt x="254" y="90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34" y="90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0" y="86"/>
                  </a:lnTo>
                  <a:lnTo>
                    <a:pt x="216" y="80"/>
                  </a:lnTo>
                  <a:lnTo>
                    <a:pt x="216" y="80"/>
                  </a:lnTo>
                  <a:lnTo>
                    <a:pt x="212" y="74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12" y="16"/>
                  </a:lnTo>
                  <a:lnTo>
                    <a:pt x="214" y="10"/>
                  </a:lnTo>
                  <a:lnTo>
                    <a:pt x="214" y="10"/>
                  </a:lnTo>
                  <a:lnTo>
                    <a:pt x="218" y="6"/>
                  </a:lnTo>
                  <a:lnTo>
                    <a:pt x="224" y="2"/>
                  </a:lnTo>
                  <a:lnTo>
                    <a:pt x="224" y="2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56" y="6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4" y="16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8" y="46"/>
                  </a:lnTo>
                  <a:lnTo>
                    <a:pt x="268" y="50"/>
                  </a:lnTo>
                  <a:close/>
                  <a:moveTo>
                    <a:pt x="144" y="88"/>
                  </a:moveTo>
                  <a:lnTo>
                    <a:pt x="128" y="88"/>
                  </a:lnTo>
                  <a:lnTo>
                    <a:pt x="128" y="2"/>
                  </a:lnTo>
                  <a:lnTo>
                    <a:pt x="188" y="2"/>
                  </a:lnTo>
                  <a:lnTo>
                    <a:pt x="188" y="88"/>
                  </a:lnTo>
                  <a:lnTo>
                    <a:pt x="172" y="88"/>
                  </a:lnTo>
                  <a:lnTo>
                    <a:pt x="172" y="12"/>
                  </a:lnTo>
                  <a:lnTo>
                    <a:pt x="144" y="12"/>
                  </a:lnTo>
                  <a:lnTo>
                    <a:pt x="144" y="88"/>
                  </a:lnTo>
                  <a:close/>
                  <a:moveTo>
                    <a:pt x="46" y="28"/>
                  </a:moveTo>
                  <a:lnTo>
                    <a:pt x="44" y="28"/>
                  </a:lnTo>
                  <a:lnTo>
                    <a:pt x="18" y="88"/>
                  </a:lnTo>
                  <a:lnTo>
                    <a:pt x="0" y="88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60"/>
                  </a:lnTo>
                  <a:lnTo>
                    <a:pt x="18" y="60"/>
                  </a:lnTo>
                  <a:lnTo>
                    <a:pt x="44" y="2"/>
                  </a:lnTo>
                  <a:lnTo>
                    <a:pt x="62" y="2"/>
                  </a:lnTo>
                  <a:lnTo>
                    <a:pt x="62" y="88"/>
                  </a:lnTo>
                  <a:lnTo>
                    <a:pt x="46" y="88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58"/>
            <p:cNvSpPr>
              <a:spLocks noEditPoints="1"/>
            </p:cNvSpPr>
            <p:nvPr/>
          </p:nvSpPr>
          <p:spPr bwMode="auto">
            <a:xfrm>
              <a:off x="4335463" y="595313"/>
              <a:ext cx="3559175" cy="2151063"/>
            </a:xfrm>
            <a:custGeom>
              <a:avLst/>
              <a:gdLst>
                <a:gd name="T0" fmla="*/ 605 w 2242"/>
                <a:gd name="T1" fmla="*/ 536 h 1355"/>
                <a:gd name="T2" fmla="*/ 142 w 2242"/>
                <a:gd name="T3" fmla="*/ 576 h 1355"/>
                <a:gd name="T4" fmla="*/ 82 w 2242"/>
                <a:gd name="T5" fmla="*/ 600 h 1355"/>
                <a:gd name="T6" fmla="*/ 26 w 2242"/>
                <a:gd name="T7" fmla="*/ 640 h 1355"/>
                <a:gd name="T8" fmla="*/ 156 w 2242"/>
                <a:gd name="T9" fmla="*/ 1045 h 1355"/>
                <a:gd name="T10" fmla="*/ 206 w 2242"/>
                <a:gd name="T11" fmla="*/ 1079 h 1355"/>
                <a:gd name="T12" fmla="*/ 104 w 2242"/>
                <a:gd name="T13" fmla="*/ 1089 h 1355"/>
                <a:gd name="T14" fmla="*/ 156 w 2242"/>
                <a:gd name="T15" fmla="*/ 1045 h 1355"/>
                <a:gd name="T16" fmla="*/ 337 w 2242"/>
                <a:gd name="T17" fmla="*/ 1055 h 1355"/>
                <a:gd name="T18" fmla="*/ 252 w 2242"/>
                <a:gd name="T19" fmla="*/ 1317 h 1355"/>
                <a:gd name="T20" fmla="*/ 276 w 2242"/>
                <a:gd name="T21" fmla="*/ 1055 h 1355"/>
                <a:gd name="T22" fmla="*/ 457 w 2242"/>
                <a:gd name="T23" fmla="*/ 1045 h 1355"/>
                <a:gd name="T24" fmla="*/ 511 w 2242"/>
                <a:gd name="T25" fmla="*/ 1089 h 1355"/>
                <a:gd name="T26" fmla="*/ 407 w 2242"/>
                <a:gd name="T27" fmla="*/ 1079 h 1355"/>
                <a:gd name="T28" fmla="*/ 457 w 2242"/>
                <a:gd name="T29" fmla="*/ 1045 h 1355"/>
                <a:gd name="T30" fmla="*/ 757 w 2242"/>
                <a:gd name="T31" fmla="*/ 1061 h 1355"/>
                <a:gd name="T32" fmla="*/ 665 w 2242"/>
                <a:gd name="T33" fmla="*/ 1099 h 1355"/>
                <a:gd name="T34" fmla="*/ 697 w 2242"/>
                <a:gd name="T35" fmla="*/ 1049 h 1355"/>
                <a:gd name="T36" fmla="*/ 881 w 2242"/>
                <a:gd name="T37" fmla="*/ 1047 h 1355"/>
                <a:gd name="T38" fmla="*/ 925 w 2242"/>
                <a:gd name="T39" fmla="*/ 1099 h 1355"/>
                <a:gd name="T40" fmla="*/ 825 w 2242"/>
                <a:gd name="T41" fmla="*/ 1069 h 1355"/>
                <a:gd name="T42" fmla="*/ 1021 w 2242"/>
                <a:gd name="T43" fmla="*/ 1045 h 1355"/>
                <a:gd name="T44" fmla="*/ 1065 w 2242"/>
                <a:gd name="T45" fmla="*/ 1069 h 1355"/>
                <a:gd name="T46" fmla="*/ 967 w 2242"/>
                <a:gd name="T47" fmla="*/ 1099 h 1355"/>
                <a:gd name="T48" fmla="*/ 1009 w 2242"/>
                <a:gd name="T49" fmla="*/ 1047 h 1355"/>
                <a:gd name="T50" fmla="*/ 1805 w 2242"/>
                <a:gd name="T51" fmla="*/ 1049 h 1355"/>
                <a:gd name="T52" fmla="*/ 1839 w 2242"/>
                <a:gd name="T53" fmla="*/ 1317 h 1355"/>
                <a:gd name="T54" fmla="*/ 1747 w 2242"/>
                <a:gd name="T55" fmla="*/ 1061 h 1355"/>
                <a:gd name="T56" fmla="*/ 1934 w 2242"/>
                <a:gd name="T57" fmla="*/ 1045 h 1355"/>
                <a:gd name="T58" fmla="*/ 1984 w 2242"/>
                <a:gd name="T59" fmla="*/ 1079 h 1355"/>
                <a:gd name="T60" fmla="*/ 1883 w 2242"/>
                <a:gd name="T61" fmla="*/ 1089 h 1355"/>
                <a:gd name="T62" fmla="*/ 1934 w 2242"/>
                <a:gd name="T63" fmla="*/ 1045 h 1355"/>
                <a:gd name="T64" fmla="*/ 2116 w 2242"/>
                <a:gd name="T65" fmla="*/ 1055 h 1355"/>
                <a:gd name="T66" fmla="*/ 2030 w 2242"/>
                <a:gd name="T67" fmla="*/ 1317 h 1355"/>
                <a:gd name="T68" fmla="*/ 2054 w 2242"/>
                <a:gd name="T69" fmla="*/ 1055 h 1355"/>
                <a:gd name="T70" fmla="*/ 1731 w 2242"/>
                <a:gd name="T71" fmla="*/ 951 h 1355"/>
                <a:gd name="T72" fmla="*/ 1990 w 2242"/>
                <a:gd name="T73" fmla="*/ 792 h 1355"/>
                <a:gd name="T74" fmla="*/ 1393 w 2242"/>
                <a:gd name="T75" fmla="*/ 748 h 1355"/>
                <a:gd name="T76" fmla="*/ 1475 w 2242"/>
                <a:gd name="T77" fmla="*/ 802 h 1355"/>
                <a:gd name="T78" fmla="*/ 1307 w 2242"/>
                <a:gd name="T79" fmla="*/ 818 h 1355"/>
                <a:gd name="T80" fmla="*/ 1393 w 2242"/>
                <a:gd name="T81" fmla="*/ 748 h 1355"/>
                <a:gd name="T82" fmla="*/ 925 w 2242"/>
                <a:gd name="T83" fmla="*/ 792 h 1355"/>
                <a:gd name="T84" fmla="*/ 967 w 2242"/>
                <a:gd name="T85" fmla="*/ 951 h 1355"/>
                <a:gd name="T86" fmla="*/ 212 w 2242"/>
                <a:gd name="T87" fmla="*/ 792 h 1355"/>
                <a:gd name="T88" fmla="*/ 511 w 2242"/>
                <a:gd name="T89" fmla="*/ 951 h 1355"/>
                <a:gd name="T90" fmla="*/ 2220 w 2242"/>
                <a:gd name="T91" fmla="*/ 1355 h 1355"/>
                <a:gd name="T92" fmla="*/ 1619 w 2242"/>
                <a:gd name="T93" fmla="*/ 1355 h 1355"/>
                <a:gd name="T94" fmla="*/ 1525 w 2242"/>
                <a:gd name="T95" fmla="*/ 1145 h 1355"/>
                <a:gd name="T96" fmla="*/ 1461 w 2242"/>
                <a:gd name="T97" fmla="*/ 1075 h 1355"/>
                <a:gd name="T98" fmla="*/ 1393 w 2242"/>
                <a:gd name="T99" fmla="*/ 1057 h 1355"/>
                <a:gd name="T100" fmla="*/ 1303 w 2242"/>
                <a:gd name="T101" fmla="*/ 1089 h 1355"/>
                <a:gd name="T102" fmla="*/ 1253 w 2242"/>
                <a:gd name="T103" fmla="*/ 1171 h 1355"/>
                <a:gd name="T104" fmla="*/ 1103 w 2242"/>
                <a:gd name="T105" fmla="*/ 1355 h 1355"/>
                <a:gd name="T106" fmla="*/ 22 w 2242"/>
                <a:gd name="T107" fmla="*/ 740 h 1355"/>
                <a:gd name="T108" fmla="*/ 1479 w 2242"/>
                <a:gd name="T109" fmla="*/ 276 h 1355"/>
                <a:gd name="T110" fmla="*/ 1621 w 2242"/>
                <a:gd name="T111" fmla="*/ 386 h 1355"/>
                <a:gd name="T112" fmla="*/ 1155 w 2242"/>
                <a:gd name="T113" fmla="*/ 402 h 1355"/>
                <a:gd name="T114" fmla="*/ 1271 w 2242"/>
                <a:gd name="T115" fmla="*/ 294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2" h="1355">
                  <a:moveTo>
                    <a:pt x="917" y="680"/>
                  </a:moveTo>
                  <a:lnTo>
                    <a:pt x="773" y="536"/>
                  </a:lnTo>
                  <a:lnTo>
                    <a:pt x="711" y="536"/>
                  </a:lnTo>
                  <a:lnTo>
                    <a:pt x="699" y="272"/>
                  </a:lnTo>
                  <a:lnTo>
                    <a:pt x="679" y="272"/>
                  </a:lnTo>
                  <a:lnTo>
                    <a:pt x="667" y="536"/>
                  </a:lnTo>
                  <a:lnTo>
                    <a:pt x="605" y="536"/>
                  </a:lnTo>
                  <a:lnTo>
                    <a:pt x="451" y="624"/>
                  </a:lnTo>
                  <a:lnTo>
                    <a:pt x="158" y="624"/>
                  </a:lnTo>
                  <a:lnTo>
                    <a:pt x="158" y="600"/>
                  </a:lnTo>
                  <a:lnTo>
                    <a:pt x="158" y="600"/>
                  </a:lnTo>
                  <a:lnTo>
                    <a:pt x="156" y="590"/>
                  </a:lnTo>
                  <a:lnTo>
                    <a:pt x="150" y="582"/>
                  </a:lnTo>
                  <a:lnTo>
                    <a:pt x="142" y="576"/>
                  </a:lnTo>
                  <a:lnTo>
                    <a:pt x="134" y="574"/>
                  </a:lnTo>
                  <a:lnTo>
                    <a:pt x="108" y="574"/>
                  </a:lnTo>
                  <a:lnTo>
                    <a:pt x="108" y="574"/>
                  </a:lnTo>
                  <a:lnTo>
                    <a:pt x="98" y="576"/>
                  </a:lnTo>
                  <a:lnTo>
                    <a:pt x="90" y="582"/>
                  </a:lnTo>
                  <a:lnTo>
                    <a:pt x="84" y="590"/>
                  </a:lnTo>
                  <a:lnTo>
                    <a:pt x="82" y="600"/>
                  </a:lnTo>
                  <a:lnTo>
                    <a:pt x="82" y="624"/>
                  </a:lnTo>
                  <a:lnTo>
                    <a:pt x="70" y="624"/>
                  </a:lnTo>
                  <a:lnTo>
                    <a:pt x="70" y="624"/>
                  </a:lnTo>
                  <a:lnTo>
                    <a:pt x="58" y="624"/>
                  </a:lnTo>
                  <a:lnTo>
                    <a:pt x="46" y="628"/>
                  </a:lnTo>
                  <a:lnTo>
                    <a:pt x="36" y="632"/>
                  </a:lnTo>
                  <a:lnTo>
                    <a:pt x="26" y="640"/>
                  </a:lnTo>
                  <a:lnTo>
                    <a:pt x="18" y="648"/>
                  </a:lnTo>
                  <a:lnTo>
                    <a:pt x="10" y="658"/>
                  </a:lnTo>
                  <a:lnTo>
                    <a:pt x="6" y="668"/>
                  </a:lnTo>
                  <a:lnTo>
                    <a:pt x="2" y="680"/>
                  </a:lnTo>
                  <a:lnTo>
                    <a:pt x="917" y="680"/>
                  </a:lnTo>
                  <a:close/>
                  <a:moveTo>
                    <a:pt x="156" y="1045"/>
                  </a:moveTo>
                  <a:lnTo>
                    <a:pt x="156" y="1045"/>
                  </a:lnTo>
                  <a:lnTo>
                    <a:pt x="156" y="1045"/>
                  </a:lnTo>
                  <a:lnTo>
                    <a:pt x="168" y="1047"/>
                  </a:lnTo>
                  <a:lnTo>
                    <a:pt x="178" y="1049"/>
                  </a:lnTo>
                  <a:lnTo>
                    <a:pt x="186" y="1055"/>
                  </a:lnTo>
                  <a:lnTo>
                    <a:pt x="196" y="1061"/>
                  </a:lnTo>
                  <a:lnTo>
                    <a:pt x="202" y="1069"/>
                  </a:lnTo>
                  <a:lnTo>
                    <a:pt x="206" y="1079"/>
                  </a:lnTo>
                  <a:lnTo>
                    <a:pt x="210" y="1089"/>
                  </a:lnTo>
                  <a:lnTo>
                    <a:pt x="212" y="1099"/>
                  </a:lnTo>
                  <a:lnTo>
                    <a:pt x="212" y="1317"/>
                  </a:lnTo>
                  <a:lnTo>
                    <a:pt x="102" y="1317"/>
                  </a:lnTo>
                  <a:lnTo>
                    <a:pt x="102" y="1099"/>
                  </a:lnTo>
                  <a:lnTo>
                    <a:pt x="102" y="1099"/>
                  </a:lnTo>
                  <a:lnTo>
                    <a:pt x="104" y="1089"/>
                  </a:lnTo>
                  <a:lnTo>
                    <a:pt x="106" y="1079"/>
                  </a:lnTo>
                  <a:lnTo>
                    <a:pt x="112" y="1069"/>
                  </a:lnTo>
                  <a:lnTo>
                    <a:pt x="118" y="1061"/>
                  </a:lnTo>
                  <a:lnTo>
                    <a:pt x="126" y="1055"/>
                  </a:lnTo>
                  <a:lnTo>
                    <a:pt x="136" y="1049"/>
                  </a:lnTo>
                  <a:lnTo>
                    <a:pt x="146" y="1047"/>
                  </a:lnTo>
                  <a:lnTo>
                    <a:pt x="156" y="1045"/>
                  </a:lnTo>
                  <a:lnTo>
                    <a:pt x="156" y="1045"/>
                  </a:lnTo>
                  <a:close/>
                  <a:moveTo>
                    <a:pt x="308" y="1045"/>
                  </a:moveTo>
                  <a:lnTo>
                    <a:pt x="308" y="1045"/>
                  </a:lnTo>
                  <a:lnTo>
                    <a:pt x="308" y="1045"/>
                  </a:lnTo>
                  <a:lnTo>
                    <a:pt x="318" y="1047"/>
                  </a:lnTo>
                  <a:lnTo>
                    <a:pt x="327" y="1049"/>
                  </a:lnTo>
                  <a:lnTo>
                    <a:pt x="337" y="1055"/>
                  </a:lnTo>
                  <a:lnTo>
                    <a:pt x="345" y="1061"/>
                  </a:lnTo>
                  <a:lnTo>
                    <a:pt x="351" y="1069"/>
                  </a:lnTo>
                  <a:lnTo>
                    <a:pt x="357" y="1079"/>
                  </a:lnTo>
                  <a:lnTo>
                    <a:pt x="359" y="1089"/>
                  </a:lnTo>
                  <a:lnTo>
                    <a:pt x="361" y="1099"/>
                  </a:lnTo>
                  <a:lnTo>
                    <a:pt x="361" y="1317"/>
                  </a:lnTo>
                  <a:lnTo>
                    <a:pt x="252" y="1317"/>
                  </a:lnTo>
                  <a:lnTo>
                    <a:pt x="252" y="1099"/>
                  </a:lnTo>
                  <a:lnTo>
                    <a:pt x="252" y="1099"/>
                  </a:lnTo>
                  <a:lnTo>
                    <a:pt x="254" y="1089"/>
                  </a:lnTo>
                  <a:lnTo>
                    <a:pt x="258" y="1079"/>
                  </a:lnTo>
                  <a:lnTo>
                    <a:pt x="262" y="1069"/>
                  </a:lnTo>
                  <a:lnTo>
                    <a:pt x="268" y="1061"/>
                  </a:lnTo>
                  <a:lnTo>
                    <a:pt x="276" y="1055"/>
                  </a:lnTo>
                  <a:lnTo>
                    <a:pt x="286" y="1049"/>
                  </a:lnTo>
                  <a:lnTo>
                    <a:pt x="296" y="1047"/>
                  </a:lnTo>
                  <a:lnTo>
                    <a:pt x="308" y="1045"/>
                  </a:lnTo>
                  <a:lnTo>
                    <a:pt x="308" y="1045"/>
                  </a:lnTo>
                  <a:close/>
                  <a:moveTo>
                    <a:pt x="457" y="1045"/>
                  </a:moveTo>
                  <a:lnTo>
                    <a:pt x="457" y="1045"/>
                  </a:lnTo>
                  <a:lnTo>
                    <a:pt x="457" y="1045"/>
                  </a:lnTo>
                  <a:lnTo>
                    <a:pt x="469" y="1047"/>
                  </a:lnTo>
                  <a:lnTo>
                    <a:pt x="479" y="1049"/>
                  </a:lnTo>
                  <a:lnTo>
                    <a:pt x="487" y="1055"/>
                  </a:lnTo>
                  <a:lnTo>
                    <a:pt x="495" y="1061"/>
                  </a:lnTo>
                  <a:lnTo>
                    <a:pt x="503" y="1069"/>
                  </a:lnTo>
                  <a:lnTo>
                    <a:pt x="507" y="1079"/>
                  </a:lnTo>
                  <a:lnTo>
                    <a:pt x="511" y="1089"/>
                  </a:lnTo>
                  <a:lnTo>
                    <a:pt x="511" y="1099"/>
                  </a:lnTo>
                  <a:lnTo>
                    <a:pt x="511" y="1317"/>
                  </a:lnTo>
                  <a:lnTo>
                    <a:pt x="403" y="1317"/>
                  </a:lnTo>
                  <a:lnTo>
                    <a:pt x="403" y="1099"/>
                  </a:lnTo>
                  <a:lnTo>
                    <a:pt x="403" y="1099"/>
                  </a:lnTo>
                  <a:lnTo>
                    <a:pt x="403" y="1089"/>
                  </a:lnTo>
                  <a:lnTo>
                    <a:pt x="407" y="1079"/>
                  </a:lnTo>
                  <a:lnTo>
                    <a:pt x="411" y="1069"/>
                  </a:lnTo>
                  <a:lnTo>
                    <a:pt x="419" y="1061"/>
                  </a:lnTo>
                  <a:lnTo>
                    <a:pt x="427" y="1055"/>
                  </a:lnTo>
                  <a:lnTo>
                    <a:pt x="435" y="1049"/>
                  </a:lnTo>
                  <a:lnTo>
                    <a:pt x="447" y="1047"/>
                  </a:lnTo>
                  <a:lnTo>
                    <a:pt x="457" y="1045"/>
                  </a:lnTo>
                  <a:lnTo>
                    <a:pt x="457" y="1045"/>
                  </a:lnTo>
                  <a:close/>
                  <a:moveTo>
                    <a:pt x="719" y="1045"/>
                  </a:moveTo>
                  <a:lnTo>
                    <a:pt x="719" y="1045"/>
                  </a:lnTo>
                  <a:lnTo>
                    <a:pt x="719" y="1045"/>
                  </a:lnTo>
                  <a:lnTo>
                    <a:pt x="731" y="1047"/>
                  </a:lnTo>
                  <a:lnTo>
                    <a:pt x="741" y="1049"/>
                  </a:lnTo>
                  <a:lnTo>
                    <a:pt x="749" y="1055"/>
                  </a:lnTo>
                  <a:lnTo>
                    <a:pt x="757" y="1061"/>
                  </a:lnTo>
                  <a:lnTo>
                    <a:pt x="765" y="1069"/>
                  </a:lnTo>
                  <a:lnTo>
                    <a:pt x="769" y="1079"/>
                  </a:lnTo>
                  <a:lnTo>
                    <a:pt x="773" y="1089"/>
                  </a:lnTo>
                  <a:lnTo>
                    <a:pt x="773" y="1099"/>
                  </a:lnTo>
                  <a:lnTo>
                    <a:pt x="773" y="1317"/>
                  </a:lnTo>
                  <a:lnTo>
                    <a:pt x="665" y="1317"/>
                  </a:lnTo>
                  <a:lnTo>
                    <a:pt x="665" y="1099"/>
                  </a:lnTo>
                  <a:lnTo>
                    <a:pt x="665" y="1099"/>
                  </a:lnTo>
                  <a:lnTo>
                    <a:pt x="665" y="1089"/>
                  </a:lnTo>
                  <a:lnTo>
                    <a:pt x="669" y="1079"/>
                  </a:lnTo>
                  <a:lnTo>
                    <a:pt x="673" y="1069"/>
                  </a:lnTo>
                  <a:lnTo>
                    <a:pt x="681" y="1061"/>
                  </a:lnTo>
                  <a:lnTo>
                    <a:pt x="689" y="1055"/>
                  </a:lnTo>
                  <a:lnTo>
                    <a:pt x="697" y="1049"/>
                  </a:lnTo>
                  <a:lnTo>
                    <a:pt x="709" y="1047"/>
                  </a:lnTo>
                  <a:lnTo>
                    <a:pt x="719" y="1045"/>
                  </a:lnTo>
                  <a:lnTo>
                    <a:pt x="719" y="1045"/>
                  </a:lnTo>
                  <a:close/>
                  <a:moveTo>
                    <a:pt x="869" y="1045"/>
                  </a:moveTo>
                  <a:lnTo>
                    <a:pt x="869" y="1045"/>
                  </a:lnTo>
                  <a:lnTo>
                    <a:pt x="869" y="1045"/>
                  </a:lnTo>
                  <a:lnTo>
                    <a:pt x="881" y="1047"/>
                  </a:lnTo>
                  <a:lnTo>
                    <a:pt x="891" y="1049"/>
                  </a:lnTo>
                  <a:lnTo>
                    <a:pt x="901" y="1055"/>
                  </a:lnTo>
                  <a:lnTo>
                    <a:pt x="909" y="1061"/>
                  </a:lnTo>
                  <a:lnTo>
                    <a:pt x="915" y="1069"/>
                  </a:lnTo>
                  <a:lnTo>
                    <a:pt x="921" y="1079"/>
                  </a:lnTo>
                  <a:lnTo>
                    <a:pt x="923" y="1089"/>
                  </a:lnTo>
                  <a:lnTo>
                    <a:pt x="925" y="1099"/>
                  </a:lnTo>
                  <a:lnTo>
                    <a:pt x="925" y="1317"/>
                  </a:lnTo>
                  <a:lnTo>
                    <a:pt x="815" y="1317"/>
                  </a:lnTo>
                  <a:lnTo>
                    <a:pt x="815" y="1099"/>
                  </a:lnTo>
                  <a:lnTo>
                    <a:pt x="815" y="1099"/>
                  </a:lnTo>
                  <a:lnTo>
                    <a:pt x="817" y="1089"/>
                  </a:lnTo>
                  <a:lnTo>
                    <a:pt x="819" y="1079"/>
                  </a:lnTo>
                  <a:lnTo>
                    <a:pt x="825" y="1069"/>
                  </a:lnTo>
                  <a:lnTo>
                    <a:pt x="831" y="1061"/>
                  </a:lnTo>
                  <a:lnTo>
                    <a:pt x="839" y="1055"/>
                  </a:lnTo>
                  <a:lnTo>
                    <a:pt x="849" y="1049"/>
                  </a:lnTo>
                  <a:lnTo>
                    <a:pt x="859" y="1047"/>
                  </a:lnTo>
                  <a:lnTo>
                    <a:pt x="869" y="1045"/>
                  </a:lnTo>
                  <a:lnTo>
                    <a:pt x="869" y="1045"/>
                  </a:lnTo>
                  <a:close/>
                  <a:moveTo>
                    <a:pt x="1021" y="1045"/>
                  </a:moveTo>
                  <a:lnTo>
                    <a:pt x="1021" y="1045"/>
                  </a:lnTo>
                  <a:lnTo>
                    <a:pt x="1021" y="1045"/>
                  </a:lnTo>
                  <a:lnTo>
                    <a:pt x="1031" y="1047"/>
                  </a:lnTo>
                  <a:lnTo>
                    <a:pt x="1041" y="1049"/>
                  </a:lnTo>
                  <a:lnTo>
                    <a:pt x="1051" y="1055"/>
                  </a:lnTo>
                  <a:lnTo>
                    <a:pt x="1059" y="1061"/>
                  </a:lnTo>
                  <a:lnTo>
                    <a:pt x="1065" y="1069"/>
                  </a:lnTo>
                  <a:lnTo>
                    <a:pt x="1071" y="1079"/>
                  </a:lnTo>
                  <a:lnTo>
                    <a:pt x="1075" y="1089"/>
                  </a:lnTo>
                  <a:lnTo>
                    <a:pt x="1075" y="1099"/>
                  </a:lnTo>
                  <a:lnTo>
                    <a:pt x="1075" y="1317"/>
                  </a:lnTo>
                  <a:lnTo>
                    <a:pt x="967" y="1317"/>
                  </a:lnTo>
                  <a:lnTo>
                    <a:pt x="967" y="1099"/>
                  </a:lnTo>
                  <a:lnTo>
                    <a:pt x="967" y="1099"/>
                  </a:lnTo>
                  <a:lnTo>
                    <a:pt x="967" y="1089"/>
                  </a:lnTo>
                  <a:lnTo>
                    <a:pt x="971" y="1079"/>
                  </a:lnTo>
                  <a:lnTo>
                    <a:pt x="975" y="1069"/>
                  </a:lnTo>
                  <a:lnTo>
                    <a:pt x="983" y="1061"/>
                  </a:lnTo>
                  <a:lnTo>
                    <a:pt x="991" y="1055"/>
                  </a:lnTo>
                  <a:lnTo>
                    <a:pt x="999" y="1049"/>
                  </a:lnTo>
                  <a:lnTo>
                    <a:pt x="1009" y="1047"/>
                  </a:lnTo>
                  <a:lnTo>
                    <a:pt x="1021" y="1045"/>
                  </a:lnTo>
                  <a:lnTo>
                    <a:pt x="1021" y="1045"/>
                  </a:lnTo>
                  <a:close/>
                  <a:moveTo>
                    <a:pt x="1785" y="1045"/>
                  </a:moveTo>
                  <a:lnTo>
                    <a:pt x="1785" y="1045"/>
                  </a:lnTo>
                  <a:lnTo>
                    <a:pt x="1785" y="1045"/>
                  </a:lnTo>
                  <a:lnTo>
                    <a:pt x="1795" y="1047"/>
                  </a:lnTo>
                  <a:lnTo>
                    <a:pt x="1805" y="1049"/>
                  </a:lnTo>
                  <a:lnTo>
                    <a:pt x="1815" y="1055"/>
                  </a:lnTo>
                  <a:lnTo>
                    <a:pt x="1823" y="1061"/>
                  </a:lnTo>
                  <a:lnTo>
                    <a:pt x="1829" y="1069"/>
                  </a:lnTo>
                  <a:lnTo>
                    <a:pt x="1835" y="1079"/>
                  </a:lnTo>
                  <a:lnTo>
                    <a:pt x="1839" y="1089"/>
                  </a:lnTo>
                  <a:lnTo>
                    <a:pt x="1839" y="1099"/>
                  </a:lnTo>
                  <a:lnTo>
                    <a:pt x="1839" y="1317"/>
                  </a:lnTo>
                  <a:lnTo>
                    <a:pt x="1731" y="1317"/>
                  </a:lnTo>
                  <a:lnTo>
                    <a:pt x="1731" y="1099"/>
                  </a:lnTo>
                  <a:lnTo>
                    <a:pt x="1731" y="1099"/>
                  </a:lnTo>
                  <a:lnTo>
                    <a:pt x="1731" y="1089"/>
                  </a:lnTo>
                  <a:lnTo>
                    <a:pt x="1735" y="1079"/>
                  </a:lnTo>
                  <a:lnTo>
                    <a:pt x="1739" y="1069"/>
                  </a:lnTo>
                  <a:lnTo>
                    <a:pt x="1747" y="1061"/>
                  </a:lnTo>
                  <a:lnTo>
                    <a:pt x="1755" y="1055"/>
                  </a:lnTo>
                  <a:lnTo>
                    <a:pt x="1763" y="1049"/>
                  </a:lnTo>
                  <a:lnTo>
                    <a:pt x="1773" y="1047"/>
                  </a:lnTo>
                  <a:lnTo>
                    <a:pt x="1785" y="1045"/>
                  </a:lnTo>
                  <a:lnTo>
                    <a:pt x="1785" y="1045"/>
                  </a:lnTo>
                  <a:close/>
                  <a:moveTo>
                    <a:pt x="1934" y="1045"/>
                  </a:moveTo>
                  <a:lnTo>
                    <a:pt x="1934" y="1045"/>
                  </a:lnTo>
                  <a:lnTo>
                    <a:pt x="1934" y="1045"/>
                  </a:lnTo>
                  <a:lnTo>
                    <a:pt x="1946" y="1047"/>
                  </a:lnTo>
                  <a:lnTo>
                    <a:pt x="1956" y="1049"/>
                  </a:lnTo>
                  <a:lnTo>
                    <a:pt x="1964" y="1055"/>
                  </a:lnTo>
                  <a:lnTo>
                    <a:pt x="1974" y="1061"/>
                  </a:lnTo>
                  <a:lnTo>
                    <a:pt x="1980" y="1069"/>
                  </a:lnTo>
                  <a:lnTo>
                    <a:pt x="1984" y="1079"/>
                  </a:lnTo>
                  <a:lnTo>
                    <a:pt x="1988" y="1089"/>
                  </a:lnTo>
                  <a:lnTo>
                    <a:pt x="1990" y="1099"/>
                  </a:lnTo>
                  <a:lnTo>
                    <a:pt x="1990" y="1317"/>
                  </a:lnTo>
                  <a:lnTo>
                    <a:pt x="1881" y="1317"/>
                  </a:lnTo>
                  <a:lnTo>
                    <a:pt x="1881" y="1099"/>
                  </a:lnTo>
                  <a:lnTo>
                    <a:pt x="1881" y="1099"/>
                  </a:lnTo>
                  <a:lnTo>
                    <a:pt x="1883" y="1089"/>
                  </a:lnTo>
                  <a:lnTo>
                    <a:pt x="1885" y="1079"/>
                  </a:lnTo>
                  <a:lnTo>
                    <a:pt x="1891" y="1069"/>
                  </a:lnTo>
                  <a:lnTo>
                    <a:pt x="1897" y="1061"/>
                  </a:lnTo>
                  <a:lnTo>
                    <a:pt x="1904" y="1055"/>
                  </a:lnTo>
                  <a:lnTo>
                    <a:pt x="1914" y="1049"/>
                  </a:lnTo>
                  <a:lnTo>
                    <a:pt x="1924" y="1047"/>
                  </a:lnTo>
                  <a:lnTo>
                    <a:pt x="1934" y="1045"/>
                  </a:lnTo>
                  <a:lnTo>
                    <a:pt x="1934" y="1045"/>
                  </a:lnTo>
                  <a:close/>
                  <a:moveTo>
                    <a:pt x="2086" y="1045"/>
                  </a:moveTo>
                  <a:lnTo>
                    <a:pt x="2086" y="1045"/>
                  </a:lnTo>
                  <a:lnTo>
                    <a:pt x="2086" y="1045"/>
                  </a:lnTo>
                  <a:lnTo>
                    <a:pt x="2096" y="1047"/>
                  </a:lnTo>
                  <a:lnTo>
                    <a:pt x="2106" y="1049"/>
                  </a:lnTo>
                  <a:lnTo>
                    <a:pt x="2116" y="1055"/>
                  </a:lnTo>
                  <a:lnTo>
                    <a:pt x="2124" y="1061"/>
                  </a:lnTo>
                  <a:lnTo>
                    <a:pt x="2130" y="1069"/>
                  </a:lnTo>
                  <a:lnTo>
                    <a:pt x="2136" y="1079"/>
                  </a:lnTo>
                  <a:lnTo>
                    <a:pt x="2138" y="1089"/>
                  </a:lnTo>
                  <a:lnTo>
                    <a:pt x="2140" y="1099"/>
                  </a:lnTo>
                  <a:lnTo>
                    <a:pt x="2140" y="1317"/>
                  </a:lnTo>
                  <a:lnTo>
                    <a:pt x="2030" y="1317"/>
                  </a:lnTo>
                  <a:lnTo>
                    <a:pt x="2030" y="1099"/>
                  </a:lnTo>
                  <a:lnTo>
                    <a:pt x="2030" y="1099"/>
                  </a:lnTo>
                  <a:lnTo>
                    <a:pt x="2032" y="1089"/>
                  </a:lnTo>
                  <a:lnTo>
                    <a:pt x="2036" y="1079"/>
                  </a:lnTo>
                  <a:lnTo>
                    <a:pt x="2040" y="1069"/>
                  </a:lnTo>
                  <a:lnTo>
                    <a:pt x="2046" y="1061"/>
                  </a:lnTo>
                  <a:lnTo>
                    <a:pt x="2054" y="1055"/>
                  </a:lnTo>
                  <a:lnTo>
                    <a:pt x="2064" y="1049"/>
                  </a:lnTo>
                  <a:lnTo>
                    <a:pt x="2074" y="1047"/>
                  </a:lnTo>
                  <a:lnTo>
                    <a:pt x="2086" y="1045"/>
                  </a:lnTo>
                  <a:lnTo>
                    <a:pt x="2086" y="1045"/>
                  </a:lnTo>
                  <a:close/>
                  <a:moveTo>
                    <a:pt x="1839" y="792"/>
                  </a:moveTo>
                  <a:lnTo>
                    <a:pt x="1839" y="951"/>
                  </a:lnTo>
                  <a:lnTo>
                    <a:pt x="1731" y="951"/>
                  </a:lnTo>
                  <a:lnTo>
                    <a:pt x="1731" y="792"/>
                  </a:lnTo>
                  <a:lnTo>
                    <a:pt x="1839" y="792"/>
                  </a:lnTo>
                  <a:close/>
                  <a:moveTo>
                    <a:pt x="1990" y="792"/>
                  </a:moveTo>
                  <a:lnTo>
                    <a:pt x="1990" y="951"/>
                  </a:lnTo>
                  <a:lnTo>
                    <a:pt x="1881" y="951"/>
                  </a:lnTo>
                  <a:lnTo>
                    <a:pt x="1881" y="792"/>
                  </a:lnTo>
                  <a:lnTo>
                    <a:pt x="1990" y="792"/>
                  </a:lnTo>
                  <a:close/>
                  <a:moveTo>
                    <a:pt x="2140" y="792"/>
                  </a:moveTo>
                  <a:lnTo>
                    <a:pt x="2140" y="951"/>
                  </a:lnTo>
                  <a:lnTo>
                    <a:pt x="2030" y="951"/>
                  </a:lnTo>
                  <a:lnTo>
                    <a:pt x="2030" y="792"/>
                  </a:lnTo>
                  <a:lnTo>
                    <a:pt x="2140" y="792"/>
                  </a:lnTo>
                  <a:close/>
                  <a:moveTo>
                    <a:pt x="1393" y="748"/>
                  </a:moveTo>
                  <a:lnTo>
                    <a:pt x="1393" y="748"/>
                  </a:lnTo>
                  <a:lnTo>
                    <a:pt x="1393" y="748"/>
                  </a:lnTo>
                  <a:lnTo>
                    <a:pt x="1411" y="748"/>
                  </a:lnTo>
                  <a:lnTo>
                    <a:pt x="1427" y="754"/>
                  </a:lnTo>
                  <a:lnTo>
                    <a:pt x="1443" y="762"/>
                  </a:lnTo>
                  <a:lnTo>
                    <a:pt x="1455" y="774"/>
                  </a:lnTo>
                  <a:lnTo>
                    <a:pt x="1467" y="786"/>
                  </a:lnTo>
                  <a:lnTo>
                    <a:pt x="1475" y="802"/>
                  </a:lnTo>
                  <a:lnTo>
                    <a:pt x="1479" y="818"/>
                  </a:lnTo>
                  <a:lnTo>
                    <a:pt x="1481" y="836"/>
                  </a:lnTo>
                  <a:lnTo>
                    <a:pt x="1481" y="1019"/>
                  </a:lnTo>
                  <a:lnTo>
                    <a:pt x="1305" y="1019"/>
                  </a:lnTo>
                  <a:lnTo>
                    <a:pt x="1305" y="836"/>
                  </a:lnTo>
                  <a:lnTo>
                    <a:pt x="1305" y="836"/>
                  </a:lnTo>
                  <a:lnTo>
                    <a:pt x="1307" y="818"/>
                  </a:lnTo>
                  <a:lnTo>
                    <a:pt x="1311" y="802"/>
                  </a:lnTo>
                  <a:lnTo>
                    <a:pt x="1319" y="786"/>
                  </a:lnTo>
                  <a:lnTo>
                    <a:pt x="1331" y="774"/>
                  </a:lnTo>
                  <a:lnTo>
                    <a:pt x="1343" y="762"/>
                  </a:lnTo>
                  <a:lnTo>
                    <a:pt x="1359" y="754"/>
                  </a:lnTo>
                  <a:lnTo>
                    <a:pt x="1375" y="748"/>
                  </a:lnTo>
                  <a:lnTo>
                    <a:pt x="1393" y="748"/>
                  </a:lnTo>
                  <a:lnTo>
                    <a:pt x="1393" y="748"/>
                  </a:lnTo>
                  <a:close/>
                  <a:moveTo>
                    <a:pt x="773" y="792"/>
                  </a:moveTo>
                  <a:lnTo>
                    <a:pt x="773" y="951"/>
                  </a:lnTo>
                  <a:lnTo>
                    <a:pt x="665" y="951"/>
                  </a:lnTo>
                  <a:lnTo>
                    <a:pt x="665" y="792"/>
                  </a:lnTo>
                  <a:lnTo>
                    <a:pt x="773" y="792"/>
                  </a:lnTo>
                  <a:close/>
                  <a:moveTo>
                    <a:pt x="925" y="792"/>
                  </a:moveTo>
                  <a:lnTo>
                    <a:pt x="925" y="951"/>
                  </a:lnTo>
                  <a:lnTo>
                    <a:pt x="815" y="951"/>
                  </a:lnTo>
                  <a:lnTo>
                    <a:pt x="815" y="792"/>
                  </a:lnTo>
                  <a:lnTo>
                    <a:pt x="925" y="792"/>
                  </a:lnTo>
                  <a:close/>
                  <a:moveTo>
                    <a:pt x="1075" y="792"/>
                  </a:moveTo>
                  <a:lnTo>
                    <a:pt x="1075" y="951"/>
                  </a:lnTo>
                  <a:lnTo>
                    <a:pt x="967" y="951"/>
                  </a:lnTo>
                  <a:lnTo>
                    <a:pt x="967" y="792"/>
                  </a:lnTo>
                  <a:lnTo>
                    <a:pt x="1075" y="792"/>
                  </a:lnTo>
                  <a:close/>
                  <a:moveTo>
                    <a:pt x="212" y="792"/>
                  </a:moveTo>
                  <a:lnTo>
                    <a:pt x="212" y="951"/>
                  </a:lnTo>
                  <a:lnTo>
                    <a:pt x="102" y="951"/>
                  </a:lnTo>
                  <a:lnTo>
                    <a:pt x="102" y="792"/>
                  </a:lnTo>
                  <a:lnTo>
                    <a:pt x="212" y="792"/>
                  </a:lnTo>
                  <a:close/>
                  <a:moveTo>
                    <a:pt x="361" y="792"/>
                  </a:moveTo>
                  <a:lnTo>
                    <a:pt x="361" y="951"/>
                  </a:lnTo>
                  <a:lnTo>
                    <a:pt x="252" y="951"/>
                  </a:lnTo>
                  <a:lnTo>
                    <a:pt x="252" y="792"/>
                  </a:lnTo>
                  <a:lnTo>
                    <a:pt x="361" y="792"/>
                  </a:lnTo>
                  <a:close/>
                  <a:moveTo>
                    <a:pt x="511" y="792"/>
                  </a:moveTo>
                  <a:lnTo>
                    <a:pt x="511" y="951"/>
                  </a:lnTo>
                  <a:lnTo>
                    <a:pt x="403" y="951"/>
                  </a:lnTo>
                  <a:lnTo>
                    <a:pt x="403" y="792"/>
                  </a:lnTo>
                  <a:lnTo>
                    <a:pt x="511" y="792"/>
                  </a:lnTo>
                  <a:close/>
                  <a:moveTo>
                    <a:pt x="0" y="702"/>
                  </a:moveTo>
                  <a:lnTo>
                    <a:pt x="2242" y="700"/>
                  </a:lnTo>
                  <a:lnTo>
                    <a:pt x="2242" y="1355"/>
                  </a:lnTo>
                  <a:lnTo>
                    <a:pt x="2220" y="1355"/>
                  </a:lnTo>
                  <a:lnTo>
                    <a:pt x="2220" y="740"/>
                  </a:lnTo>
                  <a:lnTo>
                    <a:pt x="2188" y="740"/>
                  </a:lnTo>
                  <a:lnTo>
                    <a:pt x="2188" y="1355"/>
                  </a:lnTo>
                  <a:lnTo>
                    <a:pt x="1681" y="1355"/>
                  </a:lnTo>
                  <a:lnTo>
                    <a:pt x="1681" y="740"/>
                  </a:lnTo>
                  <a:lnTo>
                    <a:pt x="1619" y="740"/>
                  </a:lnTo>
                  <a:lnTo>
                    <a:pt x="1619" y="1355"/>
                  </a:lnTo>
                  <a:lnTo>
                    <a:pt x="1535" y="1355"/>
                  </a:lnTo>
                  <a:lnTo>
                    <a:pt x="1535" y="1199"/>
                  </a:lnTo>
                  <a:lnTo>
                    <a:pt x="1535" y="1199"/>
                  </a:lnTo>
                  <a:lnTo>
                    <a:pt x="1535" y="1185"/>
                  </a:lnTo>
                  <a:lnTo>
                    <a:pt x="1533" y="1171"/>
                  </a:lnTo>
                  <a:lnTo>
                    <a:pt x="1529" y="1157"/>
                  </a:lnTo>
                  <a:lnTo>
                    <a:pt x="1525" y="1145"/>
                  </a:lnTo>
                  <a:lnTo>
                    <a:pt x="1519" y="1133"/>
                  </a:lnTo>
                  <a:lnTo>
                    <a:pt x="1511" y="1121"/>
                  </a:lnTo>
                  <a:lnTo>
                    <a:pt x="1503" y="1109"/>
                  </a:lnTo>
                  <a:lnTo>
                    <a:pt x="1493" y="1099"/>
                  </a:lnTo>
                  <a:lnTo>
                    <a:pt x="1483" y="1089"/>
                  </a:lnTo>
                  <a:lnTo>
                    <a:pt x="1473" y="1081"/>
                  </a:lnTo>
                  <a:lnTo>
                    <a:pt x="1461" y="1075"/>
                  </a:lnTo>
                  <a:lnTo>
                    <a:pt x="1449" y="1069"/>
                  </a:lnTo>
                  <a:lnTo>
                    <a:pt x="1435" y="1063"/>
                  </a:lnTo>
                  <a:lnTo>
                    <a:pt x="1421" y="1061"/>
                  </a:lnTo>
                  <a:lnTo>
                    <a:pt x="1407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79" y="1057"/>
                  </a:lnTo>
                  <a:lnTo>
                    <a:pt x="1365" y="1061"/>
                  </a:lnTo>
                  <a:lnTo>
                    <a:pt x="1351" y="1063"/>
                  </a:lnTo>
                  <a:lnTo>
                    <a:pt x="1337" y="1069"/>
                  </a:lnTo>
                  <a:lnTo>
                    <a:pt x="1325" y="1075"/>
                  </a:lnTo>
                  <a:lnTo>
                    <a:pt x="1313" y="1081"/>
                  </a:lnTo>
                  <a:lnTo>
                    <a:pt x="1303" y="1089"/>
                  </a:lnTo>
                  <a:lnTo>
                    <a:pt x="1293" y="1099"/>
                  </a:lnTo>
                  <a:lnTo>
                    <a:pt x="1283" y="1109"/>
                  </a:lnTo>
                  <a:lnTo>
                    <a:pt x="1275" y="1121"/>
                  </a:lnTo>
                  <a:lnTo>
                    <a:pt x="1267" y="1133"/>
                  </a:lnTo>
                  <a:lnTo>
                    <a:pt x="1261" y="1145"/>
                  </a:lnTo>
                  <a:lnTo>
                    <a:pt x="1257" y="1157"/>
                  </a:lnTo>
                  <a:lnTo>
                    <a:pt x="1253" y="1171"/>
                  </a:lnTo>
                  <a:lnTo>
                    <a:pt x="1251" y="1185"/>
                  </a:lnTo>
                  <a:lnTo>
                    <a:pt x="1251" y="1199"/>
                  </a:lnTo>
                  <a:lnTo>
                    <a:pt x="1251" y="1355"/>
                  </a:lnTo>
                  <a:lnTo>
                    <a:pt x="1167" y="1355"/>
                  </a:lnTo>
                  <a:lnTo>
                    <a:pt x="1167" y="740"/>
                  </a:lnTo>
                  <a:lnTo>
                    <a:pt x="1103" y="740"/>
                  </a:lnTo>
                  <a:lnTo>
                    <a:pt x="1103" y="1355"/>
                  </a:lnTo>
                  <a:lnTo>
                    <a:pt x="623" y="1355"/>
                  </a:lnTo>
                  <a:lnTo>
                    <a:pt x="623" y="740"/>
                  </a:lnTo>
                  <a:lnTo>
                    <a:pt x="561" y="740"/>
                  </a:lnTo>
                  <a:lnTo>
                    <a:pt x="561" y="1355"/>
                  </a:lnTo>
                  <a:lnTo>
                    <a:pt x="54" y="1355"/>
                  </a:lnTo>
                  <a:lnTo>
                    <a:pt x="54" y="740"/>
                  </a:lnTo>
                  <a:lnTo>
                    <a:pt x="22" y="740"/>
                  </a:lnTo>
                  <a:lnTo>
                    <a:pt x="22" y="1355"/>
                  </a:lnTo>
                  <a:lnTo>
                    <a:pt x="0" y="1355"/>
                  </a:lnTo>
                  <a:lnTo>
                    <a:pt x="0" y="702"/>
                  </a:lnTo>
                  <a:close/>
                  <a:moveTo>
                    <a:pt x="1415" y="254"/>
                  </a:moveTo>
                  <a:lnTo>
                    <a:pt x="1415" y="254"/>
                  </a:lnTo>
                  <a:lnTo>
                    <a:pt x="1445" y="262"/>
                  </a:lnTo>
                  <a:lnTo>
                    <a:pt x="1479" y="276"/>
                  </a:lnTo>
                  <a:lnTo>
                    <a:pt x="1515" y="294"/>
                  </a:lnTo>
                  <a:lnTo>
                    <a:pt x="1549" y="316"/>
                  </a:lnTo>
                  <a:lnTo>
                    <a:pt x="1567" y="328"/>
                  </a:lnTo>
                  <a:lnTo>
                    <a:pt x="1583" y="342"/>
                  </a:lnTo>
                  <a:lnTo>
                    <a:pt x="1597" y="356"/>
                  </a:lnTo>
                  <a:lnTo>
                    <a:pt x="1609" y="370"/>
                  </a:lnTo>
                  <a:lnTo>
                    <a:pt x="1621" y="386"/>
                  </a:lnTo>
                  <a:lnTo>
                    <a:pt x="1631" y="402"/>
                  </a:lnTo>
                  <a:lnTo>
                    <a:pt x="1637" y="418"/>
                  </a:lnTo>
                  <a:lnTo>
                    <a:pt x="1641" y="436"/>
                  </a:lnTo>
                  <a:lnTo>
                    <a:pt x="1145" y="436"/>
                  </a:lnTo>
                  <a:lnTo>
                    <a:pt x="1145" y="436"/>
                  </a:lnTo>
                  <a:lnTo>
                    <a:pt x="1149" y="418"/>
                  </a:lnTo>
                  <a:lnTo>
                    <a:pt x="1155" y="402"/>
                  </a:lnTo>
                  <a:lnTo>
                    <a:pt x="1165" y="386"/>
                  </a:lnTo>
                  <a:lnTo>
                    <a:pt x="1175" y="370"/>
                  </a:lnTo>
                  <a:lnTo>
                    <a:pt x="1189" y="356"/>
                  </a:lnTo>
                  <a:lnTo>
                    <a:pt x="1203" y="342"/>
                  </a:lnTo>
                  <a:lnTo>
                    <a:pt x="1219" y="328"/>
                  </a:lnTo>
                  <a:lnTo>
                    <a:pt x="1237" y="316"/>
                  </a:lnTo>
                  <a:lnTo>
                    <a:pt x="1271" y="294"/>
                  </a:lnTo>
                  <a:lnTo>
                    <a:pt x="1307" y="276"/>
                  </a:lnTo>
                  <a:lnTo>
                    <a:pt x="1341" y="262"/>
                  </a:lnTo>
                  <a:lnTo>
                    <a:pt x="1371" y="254"/>
                  </a:lnTo>
                  <a:lnTo>
                    <a:pt x="1383" y="0"/>
                  </a:lnTo>
                  <a:lnTo>
                    <a:pt x="1403" y="0"/>
                  </a:lnTo>
                  <a:lnTo>
                    <a:pt x="1415" y="254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59"/>
            <p:cNvSpPr>
              <a:spLocks noEditPoints="1"/>
            </p:cNvSpPr>
            <p:nvPr/>
          </p:nvSpPr>
          <p:spPr bwMode="auto">
            <a:xfrm>
              <a:off x="4335463" y="1322388"/>
              <a:ext cx="3559175" cy="1779588"/>
            </a:xfrm>
            <a:custGeom>
              <a:avLst/>
              <a:gdLst>
                <a:gd name="T0" fmla="*/ 2242 w 2242"/>
                <a:gd name="T1" fmla="*/ 919 h 1121"/>
                <a:gd name="T2" fmla="*/ 2242 w 2242"/>
                <a:gd name="T3" fmla="*/ 1121 h 1121"/>
                <a:gd name="T4" fmla="*/ 0 w 2242"/>
                <a:gd name="T5" fmla="*/ 1121 h 1121"/>
                <a:gd name="T6" fmla="*/ 0 w 2242"/>
                <a:gd name="T7" fmla="*/ 919 h 1121"/>
                <a:gd name="T8" fmla="*/ 1251 w 2242"/>
                <a:gd name="T9" fmla="*/ 919 h 1121"/>
                <a:gd name="T10" fmla="*/ 1251 w 2242"/>
                <a:gd name="T11" fmla="*/ 1091 h 1121"/>
                <a:gd name="T12" fmla="*/ 1535 w 2242"/>
                <a:gd name="T13" fmla="*/ 1091 h 1121"/>
                <a:gd name="T14" fmla="*/ 1535 w 2242"/>
                <a:gd name="T15" fmla="*/ 919 h 1121"/>
                <a:gd name="T16" fmla="*/ 2242 w 2242"/>
                <a:gd name="T17" fmla="*/ 919 h 1121"/>
                <a:gd name="T18" fmla="*/ 2160 w 2242"/>
                <a:gd name="T19" fmla="*/ 166 h 1121"/>
                <a:gd name="T20" fmla="*/ 2160 w 2242"/>
                <a:gd name="T21" fmla="*/ 142 h 1121"/>
                <a:gd name="T22" fmla="*/ 2160 w 2242"/>
                <a:gd name="T23" fmla="*/ 142 h 1121"/>
                <a:gd name="T24" fmla="*/ 2158 w 2242"/>
                <a:gd name="T25" fmla="*/ 132 h 1121"/>
                <a:gd name="T26" fmla="*/ 2152 w 2242"/>
                <a:gd name="T27" fmla="*/ 124 h 1121"/>
                <a:gd name="T28" fmla="*/ 2144 w 2242"/>
                <a:gd name="T29" fmla="*/ 118 h 1121"/>
                <a:gd name="T30" fmla="*/ 2134 w 2242"/>
                <a:gd name="T31" fmla="*/ 116 h 1121"/>
                <a:gd name="T32" fmla="*/ 2108 w 2242"/>
                <a:gd name="T33" fmla="*/ 116 h 1121"/>
                <a:gd name="T34" fmla="*/ 2108 w 2242"/>
                <a:gd name="T35" fmla="*/ 116 h 1121"/>
                <a:gd name="T36" fmla="*/ 2100 w 2242"/>
                <a:gd name="T37" fmla="*/ 118 h 1121"/>
                <a:gd name="T38" fmla="*/ 2092 w 2242"/>
                <a:gd name="T39" fmla="*/ 124 h 1121"/>
                <a:gd name="T40" fmla="*/ 2086 w 2242"/>
                <a:gd name="T41" fmla="*/ 132 h 1121"/>
                <a:gd name="T42" fmla="*/ 2084 w 2242"/>
                <a:gd name="T43" fmla="*/ 142 h 1121"/>
                <a:gd name="T44" fmla="*/ 2084 w 2242"/>
                <a:gd name="T45" fmla="*/ 166 h 1121"/>
                <a:gd name="T46" fmla="*/ 1643 w 2242"/>
                <a:gd name="T47" fmla="*/ 166 h 1121"/>
                <a:gd name="T48" fmla="*/ 1643 w 2242"/>
                <a:gd name="T49" fmla="*/ 0 h 1121"/>
                <a:gd name="T50" fmla="*/ 1141 w 2242"/>
                <a:gd name="T51" fmla="*/ 0 h 1121"/>
                <a:gd name="T52" fmla="*/ 1141 w 2242"/>
                <a:gd name="T53" fmla="*/ 222 h 1121"/>
                <a:gd name="T54" fmla="*/ 1325 w 2242"/>
                <a:gd name="T55" fmla="*/ 222 h 1121"/>
                <a:gd name="T56" fmla="*/ 2240 w 2242"/>
                <a:gd name="T57" fmla="*/ 222 h 1121"/>
                <a:gd name="T58" fmla="*/ 2240 w 2242"/>
                <a:gd name="T59" fmla="*/ 222 h 1121"/>
                <a:gd name="T60" fmla="*/ 2236 w 2242"/>
                <a:gd name="T61" fmla="*/ 210 h 1121"/>
                <a:gd name="T62" fmla="*/ 2230 w 2242"/>
                <a:gd name="T63" fmla="*/ 200 h 1121"/>
                <a:gd name="T64" fmla="*/ 2224 w 2242"/>
                <a:gd name="T65" fmla="*/ 190 h 1121"/>
                <a:gd name="T66" fmla="*/ 2216 w 2242"/>
                <a:gd name="T67" fmla="*/ 182 h 1121"/>
                <a:gd name="T68" fmla="*/ 2206 w 2242"/>
                <a:gd name="T69" fmla="*/ 174 h 1121"/>
                <a:gd name="T70" fmla="*/ 2194 w 2242"/>
                <a:gd name="T71" fmla="*/ 170 h 1121"/>
                <a:gd name="T72" fmla="*/ 2184 w 2242"/>
                <a:gd name="T73" fmla="*/ 166 h 1121"/>
                <a:gd name="T74" fmla="*/ 2170 w 2242"/>
                <a:gd name="T75" fmla="*/ 166 h 1121"/>
                <a:gd name="T76" fmla="*/ 2160 w 2242"/>
                <a:gd name="T77" fmla="*/ 166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42" h="1121">
                  <a:moveTo>
                    <a:pt x="2242" y="919"/>
                  </a:moveTo>
                  <a:lnTo>
                    <a:pt x="2242" y="1121"/>
                  </a:lnTo>
                  <a:lnTo>
                    <a:pt x="0" y="1121"/>
                  </a:lnTo>
                  <a:lnTo>
                    <a:pt x="0" y="919"/>
                  </a:lnTo>
                  <a:lnTo>
                    <a:pt x="1251" y="919"/>
                  </a:lnTo>
                  <a:lnTo>
                    <a:pt x="1251" y="1091"/>
                  </a:lnTo>
                  <a:lnTo>
                    <a:pt x="1535" y="1091"/>
                  </a:lnTo>
                  <a:lnTo>
                    <a:pt x="1535" y="919"/>
                  </a:lnTo>
                  <a:lnTo>
                    <a:pt x="2242" y="919"/>
                  </a:lnTo>
                  <a:close/>
                  <a:moveTo>
                    <a:pt x="2160" y="166"/>
                  </a:moveTo>
                  <a:lnTo>
                    <a:pt x="2160" y="142"/>
                  </a:lnTo>
                  <a:lnTo>
                    <a:pt x="2160" y="142"/>
                  </a:lnTo>
                  <a:lnTo>
                    <a:pt x="2158" y="132"/>
                  </a:lnTo>
                  <a:lnTo>
                    <a:pt x="2152" y="124"/>
                  </a:lnTo>
                  <a:lnTo>
                    <a:pt x="2144" y="118"/>
                  </a:lnTo>
                  <a:lnTo>
                    <a:pt x="2134" y="116"/>
                  </a:lnTo>
                  <a:lnTo>
                    <a:pt x="2108" y="116"/>
                  </a:lnTo>
                  <a:lnTo>
                    <a:pt x="2108" y="116"/>
                  </a:lnTo>
                  <a:lnTo>
                    <a:pt x="2100" y="118"/>
                  </a:lnTo>
                  <a:lnTo>
                    <a:pt x="2092" y="124"/>
                  </a:lnTo>
                  <a:lnTo>
                    <a:pt x="2086" y="132"/>
                  </a:lnTo>
                  <a:lnTo>
                    <a:pt x="2084" y="142"/>
                  </a:lnTo>
                  <a:lnTo>
                    <a:pt x="2084" y="166"/>
                  </a:lnTo>
                  <a:lnTo>
                    <a:pt x="1643" y="166"/>
                  </a:lnTo>
                  <a:lnTo>
                    <a:pt x="1643" y="0"/>
                  </a:lnTo>
                  <a:lnTo>
                    <a:pt x="1141" y="0"/>
                  </a:lnTo>
                  <a:lnTo>
                    <a:pt x="1141" y="222"/>
                  </a:lnTo>
                  <a:lnTo>
                    <a:pt x="1325" y="222"/>
                  </a:lnTo>
                  <a:lnTo>
                    <a:pt x="2240" y="222"/>
                  </a:lnTo>
                  <a:lnTo>
                    <a:pt x="2240" y="222"/>
                  </a:lnTo>
                  <a:lnTo>
                    <a:pt x="2236" y="210"/>
                  </a:lnTo>
                  <a:lnTo>
                    <a:pt x="2230" y="200"/>
                  </a:lnTo>
                  <a:lnTo>
                    <a:pt x="2224" y="190"/>
                  </a:lnTo>
                  <a:lnTo>
                    <a:pt x="2216" y="182"/>
                  </a:lnTo>
                  <a:lnTo>
                    <a:pt x="2206" y="174"/>
                  </a:lnTo>
                  <a:lnTo>
                    <a:pt x="2194" y="170"/>
                  </a:lnTo>
                  <a:lnTo>
                    <a:pt x="2184" y="166"/>
                  </a:lnTo>
                  <a:lnTo>
                    <a:pt x="2170" y="166"/>
                  </a:lnTo>
                  <a:lnTo>
                    <a:pt x="2160" y="166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15433" y="325924"/>
            <a:ext cx="846193" cy="448776"/>
            <a:chOff x="3898900" y="2263775"/>
            <a:chExt cx="4394200" cy="2330450"/>
          </a:xfrm>
        </p:grpSpPr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3898900" y="2263775"/>
              <a:ext cx="4394200" cy="2330450"/>
            </a:xfrm>
            <a:custGeom>
              <a:avLst/>
              <a:gdLst>
                <a:gd name="T0" fmla="*/ 1899 w 2768"/>
                <a:gd name="T1" fmla="*/ 1468 h 1468"/>
                <a:gd name="T2" fmla="*/ 1985 w 2768"/>
                <a:gd name="T3" fmla="*/ 1372 h 1468"/>
                <a:gd name="T4" fmla="*/ 2146 w 2768"/>
                <a:gd name="T5" fmla="*/ 1448 h 1468"/>
                <a:gd name="T6" fmla="*/ 2190 w 2768"/>
                <a:gd name="T7" fmla="*/ 1458 h 1468"/>
                <a:gd name="T8" fmla="*/ 2180 w 2768"/>
                <a:gd name="T9" fmla="*/ 1382 h 1468"/>
                <a:gd name="T10" fmla="*/ 2208 w 2768"/>
                <a:gd name="T11" fmla="*/ 1410 h 1468"/>
                <a:gd name="T12" fmla="*/ 2232 w 2768"/>
                <a:gd name="T13" fmla="*/ 1424 h 1468"/>
                <a:gd name="T14" fmla="*/ 2368 w 2768"/>
                <a:gd name="T15" fmla="*/ 1372 h 1468"/>
                <a:gd name="T16" fmla="*/ 2396 w 2768"/>
                <a:gd name="T17" fmla="*/ 1468 h 1468"/>
                <a:gd name="T18" fmla="*/ 2053 w 2768"/>
                <a:gd name="T19" fmla="*/ 1444 h 1468"/>
                <a:gd name="T20" fmla="*/ 2021 w 2768"/>
                <a:gd name="T21" fmla="*/ 1390 h 1468"/>
                <a:gd name="T22" fmla="*/ 2031 w 2768"/>
                <a:gd name="T23" fmla="*/ 1372 h 1468"/>
                <a:gd name="T24" fmla="*/ 967 w 2768"/>
                <a:gd name="T25" fmla="*/ 1288 h 1468"/>
                <a:gd name="T26" fmla="*/ 1911 w 2768"/>
                <a:gd name="T27" fmla="*/ 1274 h 1468"/>
                <a:gd name="T28" fmla="*/ 1931 w 2768"/>
                <a:gd name="T29" fmla="*/ 1316 h 1468"/>
                <a:gd name="T30" fmla="*/ 2003 w 2768"/>
                <a:gd name="T31" fmla="*/ 1306 h 1468"/>
                <a:gd name="T32" fmla="*/ 2150 w 2768"/>
                <a:gd name="T33" fmla="*/ 1232 h 1468"/>
                <a:gd name="T34" fmla="*/ 2112 w 2768"/>
                <a:gd name="T35" fmla="*/ 1240 h 1468"/>
                <a:gd name="T36" fmla="*/ 2108 w 2768"/>
                <a:gd name="T37" fmla="*/ 1310 h 1468"/>
                <a:gd name="T38" fmla="*/ 2134 w 2768"/>
                <a:gd name="T39" fmla="*/ 1236 h 1468"/>
                <a:gd name="T40" fmla="*/ 1963 w 2768"/>
                <a:gd name="T41" fmla="*/ 1176 h 1468"/>
                <a:gd name="T42" fmla="*/ 1973 w 2768"/>
                <a:gd name="T43" fmla="*/ 1176 h 1468"/>
                <a:gd name="T44" fmla="*/ 1901 w 2768"/>
                <a:gd name="T45" fmla="*/ 1168 h 1468"/>
                <a:gd name="T46" fmla="*/ 1901 w 2768"/>
                <a:gd name="T47" fmla="*/ 1184 h 1468"/>
                <a:gd name="T48" fmla="*/ 919 w 2768"/>
                <a:gd name="T49" fmla="*/ 1136 h 1468"/>
                <a:gd name="T50" fmla="*/ 977 w 2768"/>
                <a:gd name="T51" fmla="*/ 1148 h 1468"/>
                <a:gd name="T52" fmla="*/ 1089 w 2768"/>
                <a:gd name="T53" fmla="*/ 918 h 1468"/>
                <a:gd name="T54" fmla="*/ 1199 w 2768"/>
                <a:gd name="T55" fmla="*/ 392 h 1468"/>
                <a:gd name="T56" fmla="*/ 1399 w 2768"/>
                <a:gd name="T57" fmla="*/ 746 h 1468"/>
                <a:gd name="T58" fmla="*/ 1283 w 2768"/>
                <a:gd name="T59" fmla="*/ 306 h 1468"/>
                <a:gd name="T60" fmla="*/ 1275 w 2768"/>
                <a:gd name="T61" fmla="*/ 264 h 1468"/>
                <a:gd name="T62" fmla="*/ 466 w 2768"/>
                <a:gd name="T63" fmla="*/ 722 h 1468"/>
                <a:gd name="T64" fmla="*/ 2252 w 2768"/>
                <a:gd name="T65" fmla="*/ 562 h 1468"/>
                <a:gd name="T66" fmla="*/ 2582 w 2768"/>
                <a:gd name="T67" fmla="*/ 640 h 1468"/>
                <a:gd name="T68" fmla="*/ 2694 w 2768"/>
                <a:gd name="T69" fmla="*/ 958 h 1468"/>
                <a:gd name="T70" fmla="*/ 2368 w 2768"/>
                <a:gd name="T71" fmla="*/ 1038 h 1468"/>
                <a:gd name="T72" fmla="*/ 1885 w 2768"/>
                <a:gd name="T73" fmla="*/ 922 h 1468"/>
                <a:gd name="T74" fmla="*/ 1891 w 2768"/>
                <a:gd name="T75" fmla="*/ 404 h 1468"/>
                <a:gd name="T76" fmla="*/ 2154 w 2768"/>
                <a:gd name="T77" fmla="*/ 408 h 1468"/>
                <a:gd name="T78" fmla="*/ 2172 w 2768"/>
                <a:gd name="T79" fmla="*/ 636 h 1468"/>
                <a:gd name="T80" fmla="*/ 468 w 2768"/>
                <a:gd name="T81" fmla="*/ 414 h 1468"/>
                <a:gd name="T82" fmla="*/ 168 w 2768"/>
                <a:gd name="T83" fmla="*/ 330 h 1468"/>
                <a:gd name="T84" fmla="*/ 92 w 2768"/>
                <a:gd name="T85" fmla="*/ 482 h 1468"/>
                <a:gd name="T86" fmla="*/ 316 w 2768"/>
                <a:gd name="T87" fmla="*/ 356 h 1468"/>
                <a:gd name="T88" fmla="*/ 458 w 2768"/>
                <a:gd name="T89" fmla="*/ 540 h 1468"/>
                <a:gd name="T90" fmla="*/ 610 w 2768"/>
                <a:gd name="T91" fmla="*/ 1116 h 1468"/>
                <a:gd name="T92" fmla="*/ 777 w 2768"/>
                <a:gd name="T93" fmla="*/ 968 h 1468"/>
                <a:gd name="T94" fmla="*/ 1167 w 2768"/>
                <a:gd name="T95" fmla="*/ 786 h 1468"/>
                <a:gd name="T96" fmla="*/ 1137 w 2768"/>
                <a:gd name="T97" fmla="*/ 398 h 1468"/>
                <a:gd name="T98" fmla="*/ 1059 w 2768"/>
                <a:gd name="T99" fmla="*/ 254 h 1468"/>
                <a:gd name="T100" fmla="*/ 1069 w 2768"/>
                <a:gd name="T101" fmla="*/ 198 h 1468"/>
                <a:gd name="T102" fmla="*/ 1273 w 2768"/>
                <a:gd name="T103" fmla="*/ 188 h 1468"/>
                <a:gd name="T104" fmla="*/ 1435 w 2768"/>
                <a:gd name="T105" fmla="*/ 836 h 1468"/>
                <a:gd name="T106" fmla="*/ 1339 w 2768"/>
                <a:gd name="T107" fmla="*/ 654 h 1468"/>
                <a:gd name="T108" fmla="*/ 1399 w 2768"/>
                <a:gd name="T109" fmla="*/ 950 h 1468"/>
                <a:gd name="T110" fmla="*/ 1095 w 2768"/>
                <a:gd name="T111" fmla="*/ 1382 h 1468"/>
                <a:gd name="T112" fmla="*/ 1769 w 2768"/>
                <a:gd name="T113" fmla="*/ 1014 h 1468"/>
                <a:gd name="T114" fmla="*/ 2492 w 2768"/>
                <a:gd name="T115" fmla="*/ 1124 h 1468"/>
                <a:gd name="T116" fmla="*/ 2768 w 2768"/>
                <a:gd name="T117" fmla="*/ 870 h 1468"/>
                <a:gd name="T118" fmla="*/ 2538 w 2768"/>
                <a:gd name="T119" fmla="*/ 578 h 1468"/>
                <a:gd name="T120" fmla="*/ 1897 w 2768"/>
                <a:gd name="T121" fmla="*/ 340 h 1468"/>
                <a:gd name="T122" fmla="*/ 1511 w 2768"/>
                <a:gd name="T123" fmla="*/ 98 h 1468"/>
                <a:gd name="T124" fmla="*/ 664 w 2768"/>
                <a:gd name="T125" fmla="*/ 206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8" h="1468">
                  <a:moveTo>
                    <a:pt x="1855" y="1372"/>
                  </a:moveTo>
                  <a:lnTo>
                    <a:pt x="1839" y="1418"/>
                  </a:lnTo>
                  <a:lnTo>
                    <a:pt x="1831" y="1444"/>
                  </a:lnTo>
                  <a:lnTo>
                    <a:pt x="1831" y="1372"/>
                  </a:lnTo>
                  <a:lnTo>
                    <a:pt x="1823" y="1372"/>
                  </a:lnTo>
                  <a:lnTo>
                    <a:pt x="1823" y="1468"/>
                  </a:lnTo>
                  <a:lnTo>
                    <a:pt x="1833" y="1468"/>
                  </a:lnTo>
                  <a:lnTo>
                    <a:pt x="1847" y="1424"/>
                  </a:lnTo>
                  <a:lnTo>
                    <a:pt x="1857" y="1392"/>
                  </a:lnTo>
                  <a:lnTo>
                    <a:pt x="1857" y="1468"/>
                  </a:lnTo>
                  <a:lnTo>
                    <a:pt x="1867" y="1468"/>
                  </a:lnTo>
                  <a:lnTo>
                    <a:pt x="1867" y="1372"/>
                  </a:lnTo>
                  <a:lnTo>
                    <a:pt x="1855" y="1372"/>
                  </a:lnTo>
                  <a:close/>
                  <a:moveTo>
                    <a:pt x="1933" y="1372"/>
                  </a:moveTo>
                  <a:lnTo>
                    <a:pt x="1933" y="1416"/>
                  </a:lnTo>
                  <a:lnTo>
                    <a:pt x="1909" y="1416"/>
                  </a:lnTo>
                  <a:lnTo>
                    <a:pt x="1909" y="1372"/>
                  </a:lnTo>
                  <a:lnTo>
                    <a:pt x="1899" y="1372"/>
                  </a:lnTo>
                  <a:lnTo>
                    <a:pt x="1899" y="1468"/>
                  </a:lnTo>
                  <a:lnTo>
                    <a:pt x="1909" y="1468"/>
                  </a:lnTo>
                  <a:lnTo>
                    <a:pt x="1909" y="1424"/>
                  </a:lnTo>
                  <a:lnTo>
                    <a:pt x="1933" y="1424"/>
                  </a:lnTo>
                  <a:lnTo>
                    <a:pt x="1933" y="1468"/>
                  </a:lnTo>
                  <a:lnTo>
                    <a:pt x="1943" y="1468"/>
                  </a:lnTo>
                  <a:lnTo>
                    <a:pt x="1943" y="1372"/>
                  </a:lnTo>
                  <a:lnTo>
                    <a:pt x="1933" y="1372"/>
                  </a:lnTo>
                  <a:close/>
                  <a:moveTo>
                    <a:pt x="1977" y="1384"/>
                  </a:moveTo>
                  <a:lnTo>
                    <a:pt x="1987" y="1440"/>
                  </a:lnTo>
                  <a:lnTo>
                    <a:pt x="1965" y="1440"/>
                  </a:lnTo>
                  <a:lnTo>
                    <a:pt x="1977" y="1384"/>
                  </a:lnTo>
                  <a:close/>
                  <a:moveTo>
                    <a:pt x="1969" y="1372"/>
                  </a:moveTo>
                  <a:lnTo>
                    <a:pt x="1951" y="1468"/>
                  </a:lnTo>
                  <a:lnTo>
                    <a:pt x="1961" y="1468"/>
                  </a:lnTo>
                  <a:lnTo>
                    <a:pt x="1965" y="1448"/>
                  </a:lnTo>
                  <a:lnTo>
                    <a:pt x="1989" y="1448"/>
                  </a:lnTo>
                  <a:lnTo>
                    <a:pt x="1993" y="1468"/>
                  </a:lnTo>
                  <a:lnTo>
                    <a:pt x="2003" y="1468"/>
                  </a:lnTo>
                  <a:lnTo>
                    <a:pt x="1985" y="1372"/>
                  </a:lnTo>
                  <a:lnTo>
                    <a:pt x="1969" y="1372"/>
                  </a:lnTo>
                  <a:close/>
                  <a:moveTo>
                    <a:pt x="2059" y="1372"/>
                  </a:moveTo>
                  <a:lnTo>
                    <a:pt x="2059" y="1382"/>
                  </a:lnTo>
                  <a:lnTo>
                    <a:pt x="2076" y="1382"/>
                  </a:lnTo>
                  <a:lnTo>
                    <a:pt x="2076" y="1468"/>
                  </a:lnTo>
                  <a:lnTo>
                    <a:pt x="2086" y="1468"/>
                  </a:lnTo>
                  <a:lnTo>
                    <a:pt x="2086" y="1382"/>
                  </a:lnTo>
                  <a:lnTo>
                    <a:pt x="2104" y="1382"/>
                  </a:lnTo>
                  <a:lnTo>
                    <a:pt x="2104" y="1372"/>
                  </a:lnTo>
                  <a:lnTo>
                    <a:pt x="2059" y="1372"/>
                  </a:lnTo>
                  <a:close/>
                  <a:moveTo>
                    <a:pt x="2134" y="1384"/>
                  </a:moveTo>
                  <a:lnTo>
                    <a:pt x="2146" y="1440"/>
                  </a:lnTo>
                  <a:lnTo>
                    <a:pt x="2124" y="1440"/>
                  </a:lnTo>
                  <a:lnTo>
                    <a:pt x="2134" y="1384"/>
                  </a:lnTo>
                  <a:close/>
                  <a:moveTo>
                    <a:pt x="2128" y="1372"/>
                  </a:moveTo>
                  <a:lnTo>
                    <a:pt x="2110" y="1468"/>
                  </a:lnTo>
                  <a:lnTo>
                    <a:pt x="2120" y="1468"/>
                  </a:lnTo>
                  <a:lnTo>
                    <a:pt x="2122" y="1448"/>
                  </a:lnTo>
                  <a:lnTo>
                    <a:pt x="2146" y="1448"/>
                  </a:lnTo>
                  <a:lnTo>
                    <a:pt x="2150" y="1468"/>
                  </a:lnTo>
                  <a:lnTo>
                    <a:pt x="2160" y="1468"/>
                  </a:lnTo>
                  <a:lnTo>
                    <a:pt x="2142" y="1372"/>
                  </a:lnTo>
                  <a:lnTo>
                    <a:pt x="2128" y="1372"/>
                  </a:lnTo>
                  <a:close/>
                  <a:moveTo>
                    <a:pt x="2180" y="1422"/>
                  </a:moveTo>
                  <a:lnTo>
                    <a:pt x="2188" y="1422"/>
                  </a:lnTo>
                  <a:lnTo>
                    <a:pt x="2188" y="1422"/>
                  </a:lnTo>
                  <a:lnTo>
                    <a:pt x="2194" y="1424"/>
                  </a:lnTo>
                  <a:lnTo>
                    <a:pt x="2200" y="1426"/>
                  </a:lnTo>
                  <a:lnTo>
                    <a:pt x="2202" y="1430"/>
                  </a:lnTo>
                  <a:lnTo>
                    <a:pt x="2202" y="1436"/>
                  </a:lnTo>
                  <a:lnTo>
                    <a:pt x="2202" y="1436"/>
                  </a:lnTo>
                  <a:lnTo>
                    <a:pt x="2202" y="1446"/>
                  </a:lnTo>
                  <a:lnTo>
                    <a:pt x="2202" y="1446"/>
                  </a:lnTo>
                  <a:lnTo>
                    <a:pt x="2202" y="1450"/>
                  </a:lnTo>
                  <a:lnTo>
                    <a:pt x="2200" y="1454"/>
                  </a:lnTo>
                  <a:lnTo>
                    <a:pt x="2196" y="1458"/>
                  </a:lnTo>
                  <a:lnTo>
                    <a:pt x="2190" y="1458"/>
                  </a:lnTo>
                  <a:lnTo>
                    <a:pt x="2190" y="1458"/>
                  </a:lnTo>
                  <a:lnTo>
                    <a:pt x="2180" y="1458"/>
                  </a:lnTo>
                  <a:lnTo>
                    <a:pt x="2180" y="1422"/>
                  </a:lnTo>
                  <a:close/>
                  <a:moveTo>
                    <a:pt x="2180" y="1382"/>
                  </a:moveTo>
                  <a:lnTo>
                    <a:pt x="2190" y="1382"/>
                  </a:lnTo>
                  <a:lnTo>
                    <a:pt x="2190" y="1382"/>
                  </a:lnTo>
                  <a:lnTo>
                    <a:pt x="2196" y="1384"/>
                  </a:lnTo>
                  <a:lnTo>
                    <a:pt x="2198" y="1386"/>
                  </a:lnTo>
                  <a:lnTo>
                    <a:pt x="2200" y="1390"/>
                  </a:lnTo>
                  <a:lnTo>
                    <a:pt x="2200" y="1394"/>
                  </a:lnTo>
                  <a:lnTo>
                    <a:pt x="2200" y="1394"/>
                  </a:lnTo>
                  <a:lnTo>
                    <a:pt x="2200" y="1400"/>
                  </a:lnTo>
                  <a:lnTo>
                    <a:pt x="2200" y="1400"/>
                  </a:lnTo>
                  <a:lnTo>
                    <a:pt x="2200" y="1406"/>
                  </a:lnTo>
                  <a:lnTo>
                    <a:pt x="2198" y="1410"/>
                  </a:lnTo>
                  <a:lnTo>
                    <a:pt x="2194" y="1412"/>
                  </a:lnTo>
                  <a:lnTo>
                    <a:pt x="2188" y="1412"/>
                  </a:lnTo>
                  <a:lnTo>
                    <a:pt x="2188" y="1412"/>
                  </a:lnTo>
                  <a:lnTo>
                    <a:pt x="2180" y="1412"/>
                  </a:lnTo>
                  <a:lnTo>
                    <a:pt x="2180" y="1382"/>
                  </a:lnTo>
                  <a:close/>
                  <a:moveTo>
                    <a:pt x="2170" y="1372"/>
                  </a:moveTo>
                  <a:lnTo>
                    <a:pt x="2170" y="1468"/>
                  </a:lnTo>
                  <a:lnTo>
                    <a:pt x="2190" y="1468"/>
                  </a:lnTo>
                  <a:lnTo>
                    <a:pt x="2190" y="1468"/>
                  </a:lnTo>
                  <a:lnTo>
                    <a:pt x="2200" y="1466"/>
                  </a:lnTo>
                  <a:lnTo>
                    <a:pt x="2208" y="1462"/>
                  </a:lnTo>
                  <a:lnTo>
                    <a:pt x="2212" y="1454"/>
                  </a:lnTo>
                  <a:lnTo>
                    <a:pt x="2212" y="1446"/>
                  </a:lnTo>
                  <a:lnTo>
                    <a:pt x="2212" y="1446"/>
                  </a:lnTo>
                  <a:lnTo>
                    <a:pt x="2212" y="1438"/>
                  </a:lnTo>
                  <a:lnTo>
                    <a:pt x="2212" y="1438"/>
                  </a:lnTo>
                  <a:lnTo>
                    <a:pt x="2212" y="1430"/>
                  </a:lnTo>
                  <a:lnTo>
                    <a:pt x="2210" y="1424"/>
                  </a:lnTo>
                  <a:lnTo>
                    <a:pt x="2206" y="1420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6" y="1414"/>
                  </a:lnTo>
                  <a:lnTo>
                    <a:pt x="2208" y="1410"/>
                  </a:lnTo>
                  <a:lnTo>
                    <a:pt x="2210" y="1404"/>
                  </a:lnTo>
                  <a:lnTo>
                    <a:pt x="2212" y="1398"/>
                  </a:lnTo>
                  <a:lnTo>
                    <a:pt x="2212" y="1398"/>
                  </a:lnTo>
                  <a:lnTo>
                    <a:pt x="2212" y="1394"/>
                  </a:lnTo>
                  <a:lnTo>
                    <a:pt x="2212" y="1394"/>
                  </a:lnTo>
                  <a:lnTo>
                    <a:pt x="2210" y="1384"/>
                  </a:lnTo>
                  <a:lnTo>
                    <a:pt x="2206" y="1378"/>
                  </a:lnTo>
                  <a:lnTo>
                    <a:pt x="2200" y="1374"/>
                  </a:lnTo>
                  <a:lnTo>
                    <a:pt x="2190" y="1372"/>
                  </a:lnTo>
                  <a:lnTo>
                    <a:pt x="2190" y="1372"/>
                  </a:lnTo>
                  <a:lnTo>
                    <a:pt x="2170" y="1372"/>
                  </a:lnTo>
                  <a:close/>
                  <a:moveTo>
                    <a:pt x="2256" y="1372"/>
                  </a:moveTo>
                  <a:lnTo>
                    <a:pt x="2256" y="1416"/>
                  </a:lnTo>
                  <a:lnTo>
                    <a:pt x="2232" y="1416"/>
                  </a:lnTo>
                  <a:lnTo>
                    <a:pt x="2232" y="1372"/>
                  </a:lnTo>
                  <a:lnTo>
                    <a:pt x="2222" y="1372"/>
                  </a:lnTo>
                  <a:lnTo>
                    <a:pt x="2222" y="1468"/>
                  </a:lnTo>
                  <a:lnTo>
                    <a:pt x="2232" y="1468"/>
                  </a:lnTo>
                  <a:lnTo>
                    <a:pt x="2232" y="1424"/>
                  </a:lnTo>
                  <a:lnTo>
                    <a:pt x="2256" y="1424"/>
                  </a:lnTo>
                  <a:lnTo>
                    <a:pt x="2256" y="1468"/>
                  </a:lnTo>
                  <a:lnTo>
                    <a:pt x="2266" y="1468"/>
                  </a:lnTo>
                  <a:lnTo>
                    <a:pt x="2266" y="1372"/>
                  </a:lnTo>
                  <a:lnTo>
                    <a:pt x="2256" y="1372"/>
                  </a:lnTo>
                  <a:close/>
                  <a:moveTo>
                    <a:pt x="2310" y="1372"/>
                  </a:moveTo>
                  <a:lnTo>
                    <a:pt x="2296" y="1418"/>
                  </a:lnTo>
                  <a:lnTo>
                    <a:pt x="2286" y="1444"/>
                  </a:lnTo>
                  <a:lnTo>
                    <a:pt x="2286" y="1372"/>
                  </a:lnTo>
                  <a:lnTo>
                    <a:pt x="2278" y="1372"/>
                  </a:lnTo>
                  <a:lnTo>
                    <a:pt x="2278" y="1468"/>
                  </a:lnTo>
                  <a:lnTo>
                    <a:pt x="2288" y="1468"/>
                  </a:lnTo>
                  <a:lnTo>
                    <a:pt x="2302" y="1424"/>
                  </a:lnTo>
                  <a:lnTo>
                    <a:pt x="2312" y="1392"/>
                  </a:lnTo>
                  <a:lnTo>
                    <a:pt x="2312" y="1468"/>
                  </a:lnTo>
                  <a:lnTo>
                    <a:pt x="2322" y="1468"/>
                  </a:lnTo>
                  <a:lnTo>
                    <a:pt x="2322" y="1372"/>
                  </a:lnTo>
                  <a:lnTo>
                    <a:pt x="2310" y="1372"/>
                  </a:lnTo>
                  <a:close/>
                  <a:moveTo>
                    <a:pt x="2368" y="1372"/>
                  </a:moveTo>
                  <a:lnTo>
                    <a:pt x="2344" y="1418"/>
                  </a:lnTo>
                  <a:lnTo>
                    <a:pt x="2344" y="1372"/>
                  </a:lnTo>
                  <a:lnTo>
                    <a:pt x="2334" y="1372"/>
                  </a:lnTo>
                  <a:lnTo>
                    <a:pt x="2334" y="1468"/>
                  </a:lnTo>
                  <a:lnTo>
                    <a:pt x="2344" y="1468"/>
                  </a:lnTo>
                  <a:lnTo>
                    <a:pt x="2344" y="1436"/>
                  </a:lnTo>
                  <a:lnTo>
                    <a:pt x="2350" y="1426"/>
                  </a:lnTo>
                  <a:lnTo>
                    <a:pt x="2370" y="1468"/>
                  </a:lnTo>
                  <a:lnTo>
                    <a:pt x="2380" y="1468"/>
                  </a:lnTo>
                  <a:lnTo>
                    <a:pt x="2356" y="1416"/>
                  </a:lnTo>
                  <a:lnTo>
                    <a:pt x="2380" y="1372"/>
                  </a:lnTo>
                  <a:lnTo>
                    <a:pt x="2368" y="1372"/>
                  </a:lnTo>
                  <a:close/>
                  <a:moveTo>
                    <a:pt x="2412" y="1384"/>
                  </a:moveTo>
                  <a:lnTo>
                    <a:pt x="2422" y="1440"/>
                  </a:lnTo>
                  <a:lnTo>
                    <a:pt x="2400" y="1440"/>
                  </a:lnTo>
                  <a:lnTo>
                    <a:pt x="2412" y="1384"/>
                  </a:lnTo>
                  <a:close/>
                  <a:moveTo>
                    <a:pt x="2404" y="1372"/>
                  </a:moveTo>
                  <a:lnTo>
                    <a:pt x="2386" y="1468"/>
                  </a:lnTo>
                  <a:lnTo>
                    <a:pt x="2396" y="1468"/>
                  </a:lnTo>
                  <a:lnTo>
                    <a:pt x="2400" y="1448"/>
                  </a:lnTo>
                  <a:lnTo>
                    <a:pt x="2424" y="1448"/>
                  </a:lnTo>
                  <a:lnTo>
                    <a:pt x="2426" y="1468"/>
                  </a:lnTo>
                  <a:lnTo>
                    <a:pt x="2438" y="1468"/>
                  </a:lnTo>
                  <a:lnTo>
                    <a:pt x="2420" y="1372"/>
                  </a:lnTo>
                  <a:lnTo>
                    <a:pt x="2404" y="1372"/>
                  </a:lnTo>
                  <a:close/>
                  <a:moveTo>
                    <a:pt x="2011" y="1396"/>
                  </a:moveTo>
                  <a:lnTo>
                    <a:pt x="2011" y="1444"/>
                  </a:lnTo>
                  <a:lnTo>
                    <a:pt x="2011" y="1444"/>
                  </a:lnTo>
                  <a:lnTo>
                    <a:pt x="2011" y="1454"/>
                  </a:lnTo>
                  <a:lnTo>
                    <a:pt x="2015" y="1462"/>
                  </a:lnTo>
                  <a:lnTo>
                    <a:pt x="2023" y="1466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41" y="1466"/>
                  </a:lnTo>
                  <a:lnTo>
                    <a:pt x="2047" y="1462"/>
                  </a:lnTo>
                  <a:lnTo>
                    <a:pt x="2051" y="1454"/>
                  </a:lnTo>
                  <a:lnTo>
                    <a:pt x="2053" y="1444"/>
                  </a:lnTo>
                  <a:lnTo>
                    <a:pt x="2053" y="1444"/>
                  </a:lnTo>
                  <a:lnTo>
                    <a:pt x="2053" y="1432"/>
                  </a:lnTo>
                  <a:lnTo>
                    <a:pt x="2043" y="1432"/>
                  </a:lnTo>
                  <a:lnTo>
                    <a:pt x="2043" y="1446"/>
                  </a:lnTo>
                  <a:lnTo>
                    <a:pt x="2043" y="1446"/>
                  </a:lnTo>
                  <a:lnTo>
                    <a:pt x="2043" y="1450"/>
                  </a:lnTo>
                  <a:lnTo>
                    <a:pt x="2041" y="1456"/>
                  </a:lnTo>
                  <a:lnTo>
                    <a:pt x="2037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27" y="1458"/>
                  </a:lnTo>
                  <a:lnTo>
                    <a:pt x="2023" y="1456"/>
                  </a:lnTo>
                  <a:lnTo>
                    <a:pt x="2021" y="1450"/>
                  </a:lnTo>
                  <a:lnTo>
                    <a:pt x="2021" y="1446"/>
                  </a:lnTo>
                  <a:lnTo>
                    <a:pt x="2021" y="1446"/>
                  </a:lnTo>
                  <a:lnTo>
                    <a:pt x="2021" y="1394"/>
                  </a:lnTo>
                  <a:lnTo>
                    <a:pt x="2021" y="1394"/>
                  </a:lnTo>
                  <a:lnTo>
                    <a:pt x="2021" y="1390"/>
                  </a:lnTo>
                  <a:lnTo>
                    <a:pt x="2023" y="1384"/>
                  </a:lnTo>
                  <a:lnTo>
                    <a:pt x="2027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7" y="1382"/>
                  </a:lnTo>
                  <a:lnTo>
                    <a:pt x="2041" y="1384"/>
                  </a:lnTo>
                  <a:lnTo>
                    <a:pt x="2043" y="1390"/>
                  </a:lnTo>
                  <a:lnTo>
                    <a:pt x="2043" y="1394"/>
                  </a:lnTo>
                  <a:lnTo>
                    <a:pt x="2043" y="1394"/>
                  </a:lnTo>
                  <a:lnTo>
                    <a:pt x="2043" y="1404"/>
                  </a:lnTo>
                  <a:lnTo>
                    <a:pt x="2053" y="1404"/>
                  </a:lnTo>
                  <a:lnTo>
                    <a:pt x="2053" y="1396"/>
                  </a:lnTo>
                  <a:lnTo>
                    <a:pt x="2053" y="1396"/>
                  </a:lnTo>
                  <a:lnTo>
                    <a:pt x="2051" y="1386"/>
                  </a:lnTo>
                  <a:lnTo>
                    <a:pt x="2047" y="1378"/>
                  </a:lnTo>
                  <a:lnTo>
                    <a:pt x="2041" y="1374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23" y="1374"/>
                  </a:lnTo>
                  <a:lnTo>
                    <a:pt x="2015" y="1378"/>
                  </a:lnTo>
                  <a:lnTo>
                    <a:pt x="2011" y="1386"/>
                  </a:lnTo>
                  <a:lnTo>
                    <a:pt x="2011" y="1396"/>
                  </a:lnTo>
                  <a:close/>
                  <a:moveTo>
                    <a:pt x="867" y="1320"/>
                  </a:moveTo>
                  <a:lnTo>
                    <a:pt x="867" y="1320"/>
                  </a:lnTo>
                  <a:lnTo>
                    <a:pt x="893" y="1332"/>
                  </a:lnTo>
                  <a:lnTo>
                    <a:pt x="893" y="1332"/>
                  </a:lnTo>
                  <a:lnTo>
                    <a:pt x="887" y="1316"/>
                  </a:lnTo>
                  <a:lnTo>
                    <a:pt x="887" y="1316"/>
                  </a:lnTo>
                  <a:lnTo>
                    <a:pt x="867" y="1320"/>
                  </a:lnTo>
                  <a:close/>
                  <a:moveTo>
                    <a:pt x="921" y="1304"/>
                  </a:moveTo>
                  <a:lnTo>
                    <a:pt x="937" y="1348"/>
                  </a:lnTo>
                  <a:lnTo>
                    <a:pt x="937" y="1348"/>
                  </a:lnTo>
                  <a:lnTo>
                    <a:pt x="965" y="1356"/>
                  </a:lnTo>
                  <a:lnTo>
                    <a:pt x="993" y="1364"/>
                  </a:lnTo>
                  <a:lnTo>
                    <a:pt x="993" y="1364"/>
                  </a:lnTo>
                  <a:lnTo>
                    <a:pt x="967" y="1288"/>
                  </a:lnTo>
                  <a:lnTo>
                    <a:pt x="967" y="1288"/>
                  </a:lnTo>
                  <a:lnTo>
                    <a:pt x="921" y="1304"/>
                  </a:lnTo>
                  <a:close/>
                  <a:moveTo>
                    <a:pt x="1823" y="1232"/>
                  </a:moveTo>
                  <a:lnTo>
                    <a:pt x="1823" y="1326"/>
                  </a:lnTo>
                  <a:lnTo>
                    <a:pt x="1833" y="1326"/>
                  </a:lnTo>
                  <a:lnTo>
                    <a:pt x="1833" y="1240"/>
                  </a:lnTo>
                  <a:lnTo>
                    <a:pt x="1855" y="1240"/>
                  </a:lnTo>
                  <a:lnTo>
                    <a:pt x="1855" y="1326"/>
                  </a:lnTo>
                  <a:lnTo>
                    <a:pt x="1867" y="1326"/>
                  </a:lnTo>
                  <a:lnTo>
                    <a:pt x="1867" y="1232"/>
                  </a:lnTo>
                  <a:lnTo>
                    <a:pt x="1823" y="1232"/>
                  </a:lnTo>
                  <a:close/>
                  <a:moveTo>
                    <a:pt x="1877" y="1232"/>
                  </a:moveTo>
                  <a:lnTo>
                    <a:pt x="1877" y="1326"/>
                  </a:lnTo>
                  <a:lnTo>
                    <a:pt x="1917" y="1326"/>
                  </a:lnTo>
                  <a:lnTo>
                    <a:pt x="1917" y="1316"/>
                  </a:lnTo>
                  <a:lnTo>
                    <a:pt x="1887" y="1316"/>
                  </a:lnTo>
                  <a:lnTo>
                    <a:pt x="1887" y="1282"/>
                  </a:lnTo>
                  <a:lnTo>
                    <a:pt x="1911" y="1282"/>
                  </a:lnTo>
                  <a:lnTo>
                    <a:pt x="1911" y="1274"/>
                  </a:lnTo>
                  <a:lnTo>
                    <a:pt x="1887" y="1274"/>
                  </a:lnTo>
                  <a:lnTo>
                    <a:pt x="1887" y="1240"/>
                  </a:lnTo>
                  <a:lnTo>
                    <a:pt x="1917" y="1240"/>
                  </a:lnTo>
                  <a:lnTo>
                    <a:pt x="1917" y="1232"/>
                  </a:lnTo>
                  <a:lnTo>
                    <a:pt x="1877" y="1232"/>
                  </a:lnTo>
                  <a:close/>
                  <a:moveTo>
                    <a:pt x="1945" y="1302"/>
                  </a:moveTo>
                  <a:lnTo>
                    <a:pt x="1947" y="1240"/>
                  </a:lnTo>
                  <a:lnTo>
                    <a:pt x="1965" y="1240"/>
                  </a:lnTo>
                  <a:lnTo>
                    <a:pt x="1965" y="1316"/>
                  </a:lnTo>
                  <a:lnTo>
                    <a:pt x="1941" y="1316"/>
                  </a:lnTo>
                  <a:lnTo>
                    <a:pt x="1941" y="1316"/>
                  </a:lnTo>
                  <a:lnTo>
                    <a:pt x="1943" y="1312"/>
                  </a:lnTo>
                  <a:lnTo>
                    <a:pt x="1945" y="1302"/>
                  </a:lnTo>
                  <a:close/>
                  <a:moveTo>
                    <a:pt x="1937" y="1232"/>
                  </a:moveTo>
                  <a:lnTo>
                    <a:pt x="1935" y="1302"/>
                  </a:lnTo>
                  <a:lnTo>
                    <a:pt x="1935" y="1302"/>
                  </a:lnTo>
                  <a:lnTo>
                    <a:pt x="1933" y="1310"/>
                  </a:lnTo>
                  <a:lnTo>
                    <a:pt x="1931" y="1316"/>
                  </a:lnTo>
                  <a:lnTo>
                    <a:pt x="1931" y="1316"/>
                  </a:lnTo>
                  <a:lnTo>
                    <a:pt x="1923" y="1316"/>
                  </a:lnTo>
                  <a:lnTo>
                    <a:pt x="1923" y="1340"/>
                  </a:lnTo>
                  <a:lnTo>
                    <a:pt x="1935" y="1340"/>
                  </a:lnTo>
                  <a:lnTo>
                    <a:pt x="1935" y="1326"/>
                  </a:lnTo>
                  <a:lnTo>
                    <a:pt x="1973" y="1326"/>
                  </a:lnTo>
                  <a:lnTo>
                    <a:pt x="1973" y="1340"/>
                  </a:lnTo>
                  <a:lnTo>
                    <a:pt x="1983" y="1340"/>
                  </a:lnTo>
                  <a:lnTo>
                    <a:pt x="1983" y="1316"/>
                  </a:lnTo>
                  <a:lnTo>
                    <a:pt x="1977" y="1316"/>
                  </a:lnTo>
                  <a:lnTo>
                    <a:pt x="1977" y="1232"/>
                  </a:lnTo>
                  <a:lnTo>
                    <a:pt x="1937" y="1232"/>
                  </a:lnTo>
                  <a:close/>
                  <a:moveTo>
                    <a:pt x="2015" y="1244"/>
                  </a:moveTo>
                  <a:lnTo>
                    <a:pt x="2025" y="1298"/>
                  </a:lnTo>
                  <a:lnTo>
                    <a:pt x="2005" y="1298"/>
                  </a:lnTo>
                  <a:lnTo>
                    <a:pt x="2015" y="1244"/>
                  </a:lnTo>
                  <a:close/>
                  <a:moveTo>
                    <a:pt x="2007" y="1232"/>
                  </a:moveTo>
                  <a:lnTo>
                    <a:pt x="1989" y="1326"/>
                  </a:lnTo>
                  <a:lnTo>
                    <a:pt x="1999" y="1326"/>
                  </a:lnTo>
                  <a:lnTo>
                    <a:pt x="2003" y="1306"/>
                  </a:lnTo>
                  <a:lnTo>
                    <a:pt x="2027" y="1306"/>
                  </a:lnTo>
                  <a:lnTo>
                    <a:pt x="2031" y="1326"/>
                  </a:lnTo>
                  <a:lnTo>
                    <a:pt x="2041" y="1326"/>
                  </a:lnTo>
                  <a:lnTo>
                    <a:pt x="2023" y="1232"/>
                  </a:lnTo>
                  <a:lnTo>
                    <a:pt x="2007" y="1232"/>
                  </a:lnTo>
                  <a:close/>
                  <a:moveTo>
                    <a:pt x="2049" y="1232"/>
                  </a:moveTo>
                  <a:lnTo>
                    <a:pt x="2049" y="1326"/>
                  </a:lnTo>
                  <a:lnTo>
                    <a:pt x="2061" y="1326"/>
                  </a:lnTo>
                  <a:lnTo>
                    <a:pt x="2061" y="1240"/>
                  </a:lnTo>
                  <a:lnTo>
                    <a:pt x="2086" y="1240"/>
                  </a:lnTo>
                  <a:lnTo>
                    <a:pt x="2086" y="1232"/>
                  </a:lnTo>
                  <a:lnTo>
                    <a:pt x="2049" y="1232"/>
                  </a:lnTo>
                  <a:close/>
                  <a:moveTo>
                    <a:pt x="2150" y="1232"/>
                  </a:moveTo>
                  <a:lnTo>
                    <a:pt x="2150" y="1326"/>
                  </a:lnTo>
                  <a:lnTo>
                    <a:pt x="2160" y="1326"/>
                  </a:lnTo>
                  <a:lnTo>
                    <a:pt x="2160" y="1240"/>
                  </a:lnTo>
                  <a:lnTo>
                    <a:pt x="2188" y="1240"/>
                  </a:lnTo>
                  <a:lnTo>
                    <a:pt x="2188" y="1232"/>
                  </a:lnTo>
                  <a:lnTo>
                    <a:pt x="2150" y="1232"/>
                  </a:lnTo>
                  <a:close/>
                  <a:moveTo>
                    <a:pt x="2220" y="1244"/>
                  </a:moveTo>
                  <a:lnTo>
                    <a:pt x="2232" y="1298"/>
                  </a:lnTo>
                  <a:lnTo>
                    <a:pt x="2210" y="1298"/>
                  </a:lnTo>
                  <a:lnTo>
                    <a:pt x="2220" y="1244"/>
                  </a:lnTo>
                  <a:close/>
                  <a:moveTo>
                    <a:pt x="2214" y="1232"/>
                  </a:moveTo>
                  <a:lnTo>
                    <a:pt x="2196" y="1326"/>
                  </a:lnTo>
                  <a:lnTo>
                    <a:pt x="2204" y="1326"/>
                  </a:lnTo>
                  <a:lnTo>
                    <a:pt x="2208" y="1306"/>
                  </a:lnTo>
                  <a:lnTo>
                    <a:pt x="2232" y="1306"/>
                  </a:lnTo>
                  <a:lnTo>
                    <a:pt x="2236" y="1326"/>
                  </a:lnTo>
                  <a:lnTo>
                    <a:pt x="2246" y="1326"/>
                  </a:lnTo>
                  <a:lnTo>
                    <a:pt x="2228" y="1232"/>
                  </a:lnTo>
                  <a:lnTo>
                    <a:pt x="2214" y="1232"/>
                  </a:lnTo>
                  <a:close/>
                  <a:moveTo>
                    <a:pt x="2106" y="1304"/>
                  </a:moveTo>
                  <a:lnTo>
                    <a:pt x="2106" y="1254"/>
                  </a:lnTo>
                  <a:lnTo>
                    <a:pt x="2106" y="1254"/>
                  </a:lnTo>
                  <a:lnTo>
                    <a:pt x="2108" y="1248"/>
                  </a:lnTo>
                  <a:lnTo>
                    <a:pt x="2110" y="1244"/>
                  </a:lnTo>
                  <a:lnTo>
                    <a:pt x="2112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22" y="1240"/>
                  </a:lnTo>
                  <a:lnTo>
                    <a:pt x="2126" y="1244"/>
                  </a:lnTo>
                  <a:lnTo>
                    <a:pt x="2128" y="1248"/>
                  </a:lnTo>
                  <a:lnTo>
                    <a:pt x="2130" y="1254"/>
                  </a:lnTo>
                  <a:lnTo>
                    <a:pt x="2130" y="1254"/>
                  </a:lnTo>
                  <a:lnTo>
                    <a:pt x="2130" y="1304"/>
                  </a:lnTo>
                  <a:lnTo>
                    <a:pt x="2130" y="1304"/>
                  </a:lnTo>
                  <a:lnTo>
                    <a:pt x="2128" y="1310"/>
                  </a:lnTo>
                  <a:lnTo>
                    <a:pt x="2126" y="1314"/>
                  </a:lnTo>
                  <a:lnTo>
                    <a:pt x="2122" y="1316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2" y="1316"/>
                  </a:lnTo>
                  <a:lnTo>
                    <a:pt x="2110" y="1314"/>
                  </a:lnTo>
                  <a:lnTo>
                    <a:pt x="2108" y="1310"/>
                  </a:lnTo>
                  <a:lnTo>
                    <a:pt x="2106" y="1304"/>
                  </a:lnTo>
                  <a:close/>
                  <a:moveTo>
                    <a:pt x="2096" y="1254"/>
                  </a:moveTo>
                  <a:lnTo>
                    <a:pt x="2096" y="1304"/>
                  </a:lnTo>
                  <a:lnTo>
                    <a:pt x="2096" y="1304"/>
                  </a:lnTo>
                  <a:lnTo>
                    <a:pt x="2098" y="1312"/>
                  </a:lnTo>
                  <a:lnTo>
                    <a:pt x="2102" y="1320"/>
                  </a:lnTo>
                  <a:lnTo>
                    <a:pt x="210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28" y="1326"/>
                  </a:lnTo>
                  <a:lnTo>
                    <a:pt x="2134" y="1320"/>
                  </a:lnTo>
                  <a:lnTo>
                    <a:pt x="2138" y="1312"/>
                  </a:lnTo>
                  <a:lnTo>
                    <a:pt x="2140" y="1304"/>
                  </a:lnTo>
                  <a:lnTo>
                    <a:pt x="2140" y="1304"/>
                  </a:lnTo>
                  <a:lnTo>
                    <a:pt x="2140" y="1254"/>
                  </a:lnTo>
                  <a:lnTo>
                    <a:pt x="2140" y="1254"/>
                  </a:lnTo>
                  <a:lnTo>
                    <a:pt x="2138" y="1244"/>
                  </a:lnTo>
                  <a:lnTo>
                    <a:pt x="2134" y="1236"/>
                  </a:lnTo>
                  <a:lnTo>
                    <a:pt x="2128" y="1232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08" y="1232"/>
                  </a:lnTo>
                  <a:lnTo>
                    <a:pt x="2102" y="1236"/>
                  </a:lnTo>
                  <a:lnTo>
                    <a:pt x="2098" y="1244"/>
                  </a:lnTo>
                  <a:lnTo>
                    <a:pt x="2096" y="1254"/>
                  </a:lnTo>
                  <a:close/>
                  <a:moveTo>
                    <a:pt x="1823" y="1090"/>
                  </a:moveTo>
                  <a:lnTo>
                    <a:pt x="1823" y="1184"/>
                  </a:lnTo>
                  <a:lnTo>
                    <a:pt x="1833" y="1184"/>
                  </a:lnTo>
                  <a:lnTo>
                    <a:pt x="1833" y="1100"/>
                  </a:lnTo>
                  <a:lnTo>
                    <a:pt x="1859" y="1100"/>
                  </a:lnTo>
                  <a:lnTo>
                    <a:pt x="1859" y="1090"/>
                  </a:lnTo>
                  <a:lnTo>
                    <a:pt x="1823" y="1090"/>
                  </a:lnTo>
                  <a:close/>
                  <a:moveTo>
                    <a:pt x="1941" y="1162"/>
                  </a:moveTo>
                  <a:lnTo>
                    <a:pt x="1945" y="1100"/>
                  </a:lnTo>
                  <a:lnTo>
                    <a:pt x="1963" y="1100"/>
                  </a:lnTo>
                  <a:lnTo>
                    <a:pt x="1963" y="1176"/>
                  </a:lnTo>
                  <a:lnTo>
                    <a:pt x="1937" y="1176"/>
                  </a:lnTo>
                  <a:lnTo>
                    <a:pt x="1937" y="1176"/>
                  </a:lnTo>
                  <a:lnTo>
                    <a:pt x="1941" y="1170"/>
                  </a:lnTo>
                  <a:lnTo>
                    <a:pt x="1941" y="1162"/>
                  </a:lnTo>
                  <a:close/>
                  <a:moveTo>
                    <a:pt x="1935" y="1090"/>
                  </a:moveTo>
                  <a:lnTo>
                    <a:pt x="1931" y="1162"/>
                  </a:lnTo>
                  <a:lnTo>
                    <a:pt x="1931" y="1162"/>
                  </a:lnTo>
                  <a:lnTo>
                    <a:pt x="1931" y="1170"/>
                  </a:lnTo>
                  <a:lnTo>
                    <a:pt x="1927" y="1176"/>
                  </a:lnTo>
                  <a:lnTo>
                    <a:pt x="1927" y="1176"/>
                  </a:lnTo>
                  <a:lnTo>
                    <a:pt x="1921" y="1176"/>
                  </a:lnTo>
                  <a:lnTo>
                    <a:pt x="1921" y="1198"/>
                  </a:lnTo>
                  <a:lnTo>
                    <a:pt x="1931" y="1198"/>
                  </a:lnTo>
                  <a:lnTo>
                    <a:pt x="1931" y="1184"/>
                  </a:lnTo>
                  <a:lnTo>
                    <a:pt x="1969" y="1184"/>
                  </a:lnTo>
                  <a:lnTo>
                    <a:pt x="1969" y="1198"/>
                  </a:lnTo>
                  <a:lnTo>
                    <a:pt x="1981" y="1198"/>
                  </a:lnTo>
                  <a:lnTo>
                    <a:pt x="1981" y="1176"/>
                  </a:lnTo>
                  <a:lnTo>
                    <a:pt x="1973" y="1176"/>
                  </a:lnTo>
                  <a:lnTo>
                    <a:pt x="1973" y="1090"/>
                  </a:lnTo>
                  <a:lnTo>
                    <a:pt x="1935" y="1090"/>
                  </a:lnTo>
                  <a:close/>
                  <a:moveTo>
                    <a:pt x="1879" y="1162"/>
                  </a:moveTo>
                  <a:lnTo>
                    <a:pt x="1879" y="1112"/>
                  </a:lnTo>
                  <a:lnTo>
                    <a:pt x="1879" y="1112"/>
                  </a:lnTo>
                  <a:lnTo>
                    <a:pt x="1881" y="1106"/>
                  </a:lnTo>
                  <a:lnTo>
                    <a:pt x="1883" y="1102"/>
                  </a:lnTo>
                  <a:lnTo>
                    <a:pt x="1887" y="1100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7" y="1100"/>
                  </a:lnTo>
                  <a:lnTo>
                    <a:pt x="1899" y="1102"/>
                  </a:lnTo>
                  <a:lnTo>
                    <a:pt x="1901" y="1106"/>
                  </a:lnTo>
                  <a:lnTo>
                    <a:pt x="1903" y="1112"/>
                  </a:lnTo>
                  <a:lnTo>
                    <a:pt x="1903" y="1112"/>
                  </a:lnTo>
                  <a:lnTo>
                    <a:pt x="1903" y="1162"/>
                  </a:lnTo>
                  <a:lnTo>
                    <a:pt x="1903" y="1162"/>
                  </a:lnTo>
                  <a:lnTo>
                    <a:pt x="1901" y="1168"/>
                  </a:lnTo>
                  <a:lnTo>
                    <a:pt x="1899" y="1172"/>
                  </a:lnTo>
                  <a:lnTo>
                    <a:pt x="1897" y="1174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87" y="1174"/>
                  </a:lnTo>
                  <a:lnTo>
                    <a:pt x="1883" y="1172"/>
                  </a:lnTo>
                  <a:lnTo>
                    <a:pt x="1881" y="1168"/>
                  </a:lnTo>
                  <a:lnTo>
                    <a:pt x="1879" y="1162"/>
                  </a:lnTo>
                  <a:close/>
                  <a:moveTo>
                    <a:pt x="1869" y="1112"/>
                  </a:moveTo>
                  <a:lnTo>
                    <a:pt x="1869" y="1162"/>
                  </a:lnTo>
                  <a:lnTo>
                    <a:pt x="1869" y="1162"/>
                  </a:lnTo>
                  <a:lnTo>
                    <a:pt x="1871" y="1172"/>
                  </a:lnTo>
                  <a:lnTo>
                    <a:pt x="1875" y="1178"/>
                  </a:lnTo>
                  <a:lnTo>
                    <a:pt x="1881" y="1184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901" y="1184"/>
                  </a:lnTo>
                  <a:lnTo>
                    <a:pt x="1907" y="1178"/>
                  </a:lnTo>
                  <a:lnTo>
                    <a:pt x="1911" y="1172"/>
                  </a:lnTo>
                  <a:lnTo>
                    <a:pt x="1913" y="1162"/>
                  </a:lnTo>
                  <a:lnTo>
                    <a:pt x="1913" y="1162"/>
                  </a:lnTo>
                  <a:lnTo>
                    <a:pt x="1913" y="1112"/>
                  </a:lnTo>
                  <a:lnTo>
                    <a:pt x="1913" y="1112"/>
                  </a:lnTo>
                  <a:lnTo>
                    <a:pt x="1911" y="1102"/>
                  </a:lnTo>
                  <a:lnTo>
                    <a:pt x="1907" y="1096"/>
                  </a:lnTo>
                  <a:lnTo>
                    <a:pt x="1901" y="1090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81" y="1090"/>
                  </a:lnTo>
                  <a:lnTo>
                    <a:pt x="1875" y="1096"/>
                  </a:lnTo>
                  <a:lnTo>
                    <a:pt x="1871" y="1102"/>
                  </a:lnTo>
                  <a:lnTo>
                    <a:pt x="1869" y="1112"/>
                  </a:lnTo>
                  <a:close/>
                  <a:moveTo>
                    <a:pt x="943" y="1112"/>
                  </a:moveTo>
                  <a:lnTo>
                    <a:pt x="943" y="1112"/>
                  </a:lnTo>
                  <a:lnTo>
                    <a:pt x="919" y="1136"/>
                  </a:lnTo>
                  <a:lnTo>
                    <a:pt x="893" y="1158"/>
                  </a:lnTo>
                  <a:lnTo>
                    <a:pt x="867" y="1178"/>
                  </a:lnTo>
                  <a:lnTo>
                    <a:pt x="839" y="1198"/>
                  </a:lnTo>
                  <a:lnTo>
                    <a:pt x="787" y="1232"/>
                  </a:lnTo>
                  <a:lnTo>
                    <a:pt x="735" y="1260"/>
                  </a:lnTo>
                  <a:lnTo>
                    <a:pt x="692" y="1284"/>
                  </a:lnTo>
                  <a:lnTo>
                    <a:pt x="656" y="1300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56" y="1306"/>
                  </a:lnTo>
                  <a:lnTo>
                    <a:pt x="692" y="1296"/>
                  </a:lnTo>
                  <a:lnTo>
                    <a:pt x="737" y="1278"/>
                  </a:lnTo>
                  <a:lnTo>
                    <a:pt x="791" y="1256"/>
                  </a:lnTo>
                  <a:lnTo>
                    <a:pt x="851" y="1228"/>
                  </a:lnTo>
                  <a:lnTo>
                    <a:pt x="883" y="1210"/>
                  </a:lnTo>
                  <a:lnTo>
                    <a:pt x="913" y="1192"/>
                  </a:lnTo>
                  <a:lnTo>
                    <a:pt x="945" y="1170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1005" y="1122"/>
                  </a:lnTo>
                  <a:lnTo>
                    <a:pt x="1029" y="1098"/>
                  </a:lnTo>
                  <a:lnTo>
                    <a:pt x="1049" y="1074"/>
                  </a:lnTo>
                  <a:lnTo>
                    <a:pt x="1067" y="1050"/>
                  </a:lnTo>
                  <a:lnTo>
                    <a:pt x="1079" y="1028"/>
                  </a:lnTo>
                  <a:lnTo>
                    <a:pt x="1091" y="1004"/>
                  </a:lnTo>
                  <a:lnTo>
                    <a:pt x="1099" y="984"/>
                  </a:lnTo>
                  <a:lnTo>
                    <a:pt x="1103" y="964"/>
                  </a:lnTo>
                  <a:lnTo>
                    <a:pt x="1107" y="944"/>
                  </a:lnTo>
                  <a:lnTo>
                    <a:pt x="1109" y="928"/>
                  </a:lnTo>
                  <a:lnTo>
                    <a:pt x="1109" y="900"/>
                  </a:lnTo>
                  <a:lnTo>
                    <a:pt x="1107" y="882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099" y="896"/>
                  </a:lnTo>
                  <a:lnTo>
                    <a:pt x="1089" y="918"/>
                  </a:lnTo>
                  <a:lnTo>
                    <a:pt x="1073" y="948"/>
                  </a:lnTo>
                  <a:lnTo>
                    <a:pt x="1051" y="982"/>
                  </a:lnTo>
                  <a:lnTo>
                    <a:pt x="1023" y="1022"/>
                  </a:lnTo>
                  <a:lnTo>
                    <a:pt x="987" y="1066"/>
                  </a:lnTo>
                  <a:lnTo>
                    <a:pt x="967" y="1090"/>
                  </a:lnTo>
                  <a:lnTo>
                    <a:pt x="943" y="1112"/>
                  </a:lnTo>
                  <a:close/>
                  <a:moveTo>
                    <a:pt x="1277" y="322"/>
                  </a:moveTo>
                  <a:lnTo>
                    <a:pt x="1277" y="322"/>
                  </a:lnTo>
                  <a:lnTo>
                    <a:pt x="1317" y="458"/>
                  </a:lnTo>
                  <a:lnTo>
                    <a:pt x="1351" y="578"/>
                  </a:lnTo>
                  <a:lnTo>
                    <a:pt x="1351" y="578"/>
                  </a:lnTo>
                  <a:lnTo>
                    <a:pt x="1255" y="312"/>
                  </a:lnTo>
                  <a:lnTo>
                    <a:pt x="1255" y="312"/>
                  </a:lnTo>
                  <a:lnTo>
                    <a:pt x="1245" y="320"/>
                  </a:lnTo>
                  <a:lnTo>
                    <a:pt x="1235" y="330"/>
                  </a:lnTo>
                  <a:lnTo>
                    <a:pt x="1225" y="342"/>
                  </a:lnTo>
                  <a:lnTo>
                    <a:pt x="1215" y="356"/>
                  </a:lnTo>
                  <a:lnTo>
                    <a:pt x="1205" y="374"/>
                  </a:lnTo>
                  <a:lnTo>
                    <a:pt x="1199" y="392"/>
                  </a:lnTo>
                  <a:lnTo>
                    <a:pt x="1197" y="40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9" y="428"/>
                  </a:lnTo>
                  <a:lnTo>
                    <a:pt x="1203" y="446"/>
                  </a:lnTo>
                  <a:lnTo>
                    <a:pt x="1209" y="462"/>
                  </a:lnTo>
                  <a:lnTo>
                    <a:pt x="1217" y="478"/>
                  </a:lnTo>
                  <a:lnTo>
                    <a:pt x="1229" y="494"/>
                  </a:lnTo>
                  <a:lnTo>
                    <a:pt x="1239" y="512"/>
                  </a:lnTo>
                  <a:lnTo>
                    <a:pt x="1265" y="544"/>
                  </a:lnTo>
                  <a:lnTo>
                    <a:pt x="1319" y="604"/>
                  </a:lnTo>
                  <a:lnTo>
                    <a:pt x="1341" y="630"/>
                  </a:lnTo>
                  <a:lnTo>
                    <a:pt x="1351" y="64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79" y="698"/>
                  </a:lnTo>
                  <a:lnTo>
                    <a:pt x="1399" y="74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9" y="786"/>
                  </a:lnTo>
                  <a:lnTo>
                    <a:pt x="1417" y="764"/>
                  </a:lnTo>
                  <a:lnTo>
                    <a:pt x="1415" y="732"/>
                  </a:lnTo>
                  <a:lnTo>
                    <a:pt x="1411" y="716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347" y="48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1" y="304"/>
                  </a:lnTo>
                  <a:lnTo>
                    <a:pt x="1283" y="306"/>
                  </a:lnTo>
                  <a:lnTo>
                    <a:pt x="1281" y="308"/>
                  </a:lnTo>
                  <a:lnTo>
                    <a:pt x="1277" y="312"/>
                  </a:lnTo>
                  <a:lnTo>
                    <a:pt x="1277" y="316"/>
                  </a:lnTo>
                  <a:lnTo>
                    <a:pt x="1277" y="322"/>
                  </a:lnTo>
                  <a:close/>
                  <a:moveTo>
                    <a:pt x="1247" y="268"/>
                  </a:moveTo>
                  <a:lnTo>
                    <a:pt x="1247" y="268"/>
                  </a:lnTo>
                  <a:lnTo>
                    <a:pt x="1247" y="274"/>
                  </a:lnTo>
                  <a:lnTo>
                    <a:pt x="1251" y="280"/>
                  </a:lnTo>
                  <a:lnTo>
                    <a:pt x="1255" y="282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7" y="282"/>
                  </a:lnTo>
                  <a:lnTo>
                    <a:pt x="1271" y="280"/>
                  </a:lnTo>
                  <a:lnTo>
                    <a:pt x="1275" y="274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4"/>
                  </a:lnTo>
                  <a:lnTo>
                    <a:pt x="1271" y="258"/>
                  </a:lnTo>
                  <a:lnTo>
                    <a:pt x="1267" y="256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55" y="256"/>
                  </a:lnTo>
                  <a:lnTo>
                    <a:pt x="1251" y="258"/>
                  </a:lnTo>
                  <a:lnTo>
                    <a:pt x="1247" y="264"/>
                  </a:lnTo>
                  <a:lnTo>
                    <a:pt x="1247" y="268"/>
                  </a:lnTo>
                  <a:close/>
                  <a:moveTo>
                    <a:pt x="426" y="696"/>
                  </a:moveTo>
                  <a:lnTo>
                    <a:pt x="426" y="696"/>
                  </a:lnTo>
                  <a:lnTo>
                    <a:pt x="448" y="678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722"/>
                  </a:lnTo>
                  <a:lnTo>
                    <a:pt x="468" y="752"/>
                  </a:lnTo>
                  <a:lnTo>
                    <a:pt x="472" y="782"/>
                  </a:lnTo>
                  <a:lnTo>
                    <a:pt x="476" y="810"/>
                  </a:lnTo>
                  <a:lnTo>
                    <a:pt x="482" y="840"/>
                  </a:lnTo>
                  <a:lnTo>
                    <a:pt x="488" y="868"/>
                  </a:lnTo>
                  <a:lnTo>
                    <a:pt x="496" y="896"/>
                  </a:lnTo>
                  <a:lnTo>
                    <a:pt x="504" y="922"/>
                  </a:lnTo>
                  <a:lnTo>
                    <a:pt x="504" y="922"/>
                  </a:lnTo>
                  <a:lnTo>
                    <a:pt x="136" y="922"/>
                  </a:lnTo>
                  <a:lnTo>
                    <a:pt x="426" y="696"/>
                  </a:lnTo>
                  <a:close/>
                  <a:moveTo>
                    <a:pt x="2174" y="696"/>
                  </a:moveTo>
                  <a:lnTo>
                    <a:pt x="2174" y="696"/>
                  </a:lnTo>
                  <a:lnTo>
                    <a:pt x="2192" y="682"/>
                  </a:lnTo>
                  <a:lnTo>
                    <a:pt x="2208" y="664"/>
                  </a:lnTo>
                  <a:lnTo>
                    <a:pt x="2222" y="646"/>
                  </a:lnTo>
                  <a:lnTo>
                    <a:pt x="2232" y="626"/>
                  </a:lnTo>
                  <a:lnTo>
                    <a:pt x="2242" y="606"/>
                  </a:lnTo>
                  <a:lnTo>
                    <a:pt x="2248" y="584"/>
                  </a:lnTo>
                  <a:lnTo>
                    <a:pt x="2252" y="562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0" y="502"/>
                  </a:lnTo>
                  <a:lnTo>
                    <a:pt x="2244" y="474"/>
                  </a:lnTo>
                  <a:lnTo>
                    <a:pt x="2234" y="448"/>
                  </a:lnTo>
                  <a:lnTo>
                    <a:pt x="2222" y="422"/>
                  </a:lnTo>
                  <a:lnTo>
                    <a:pt x="2222" y="422"/>
                  </a:lnTo>
                  <a:lnTo>
                    <a:pt x="2594" y="422"/>
                  </a:lnTo>
                  <a:lnTo>
                    <a:pt x="2448" y="622"/>
                  </a:lnTo>
                  <a:lnTo>
                    <a:pt x="2494" y="622"/>
                  </a:lnTo>
                  <a:lnTo>
                    <a:pt x="2494" y="622"/>
                  </a:lnTo>
                  <a:lnTo>
                    <a:pt x="2518" y="622"/>
                  </a:lnTo>
                  <a:lnTo>
                    <a:pt x="2540" y="626"/>
                  </a:lnTo>
                  <a:lnTo>
                    <a:pt x="2562" y="632"/>
                  </a:lnTo>
                  <a:lnTo>
                    <a:pt x="2582" y="640"/>
                  </a:lnTo>
                  <a:lnTo>
                    <a:pt x="2602" y="648"/>
                  </a:lnTo>
                  <a:lnTo>
                    <a:pt x="2622" y="660"/>
                  </a:lnTo>
                  <a:lnTo>
                    <a:pt x="2640" y="674"/>
                  </a:lnTo>
                  <a:lnTo>
                    <a:pt x="2656" y="688"/>
                  </a:lnTo>
                  <a:lnTo>
                    <a:pt x="2670" y="704"/>
                  </a:lnTo>
                  <a:lnTo>
                    <a:pt x="2684" y="722"/>
                  </a:lnTo>
                  <a:lnTo>
                    <a:pt x="2694" y="740"/>
                  </a:lnTo>
                  <a:lnTo>
                    <a:pt x="2704" y="760"/>
                  </a:lnTo>
                  <a:lnTo>
                    <a:pt x="2712" y="782"/>
                  </a:lnTo>
                  <a:lnTo>
                    <a:pt x="2718" y="804"/>
                  </a:lnTo>
                  <a:lnTo>
                    <a:pt x="2722" y="826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72"/>
                  </a:lnTo>
                  <a:lnTo>
                    <a:pt x="2718" y="896"/>
                  </a:lnTo>
                  <a:lnTo>
                    <a:pt x="2712" y="916"/>
                  </a:lnTo>
                  <a:lnTo>
                    <a:pt x="2704" y="938"/>
                  </a:lnTo>
                  <a:lnTo>
                    <a:pt x="2694" y="958"/>
                  </a:lnTo>
                  <a:lnTo>
                    <a:pt x="2684" y="976"/>
                  </a:lnTo>
                  <a:lnTo>
                    <a:pt x="2670" y="994"/>
                  </a:lnTo>
                  <a:lnTo>
                    <a:pt x="2656" y="1010"/>
                  </a:lnTo>
                  <a:lnTo>
                    <a:pt x="2640" y="1024"/>
                  </a:lnTo>
                  <a:lnTo>
                    <a:pt x="2622" y="1038"/>
                  </a:lnTo>
                  <a:lnTo>
                    <a:pt x="2602" y="1050"/>
                  </a:lnTo>
                  <a:lnTo>
                    <a:pt x="2582" y="1060"/>
                  </a:lnTo>
                  <a:lnTo>
                    <a:pt x="2562" y="1066"/>
                  </a:lnTo>
                  <a:lnTo>
                    <a:pt x="2540" y="1072"/>
                  </a:lnTo>
                  <a:lnTo>
                    <a:pt x="2518" y="1076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72" y="1076"/>
                  </a:lnTo>
                  <a:lnTo>
                    <a:pt x="2448" y="1072"/>
                  </a:lnTo>
                  <a:lnTo>
                    <a:pt x="2426" y="1066"/>
                  </a:lnTo>
                  <a:lnTo>
                    <a:pt x="2406" y="1060"/>
                  </a:lnTo>
                  <a:lnTo>
                    <a:pt x="2386" y="1050"/>
                  </a:lnTo>
                  <a:lnTo>
                    <a:pt x="2368" y="1038"/>
                  </a:lnTo>
                  <a:lnTo>
                    <a:pt x="2350" y="1024"/>
                  </a:lnTo>
                  <a:lnTo>
                    <a:pt x="2334" y="1010"/>
                  </a:lnTo>
                  <a:lnTo>
                    <a:pt x="2318" y="994"/>
                  </a:lnTo>
                  <a:lnTo>
                    <a:pt x="2306" y="976"/>
                  </a:lnTo>
                  <a:lnTo>
                    <a:pt x="2294" y="958"/>
                  </a:lnTo>
                  <a:lnTo>
                    <a:pt x="2284" y="938"/>
                  </a:lnTo>
                  <a:lnTo>
                    <a:pt x="2276" y="916"/>
                  </a:lnTo>
                  <a:lnTo>
                    <a:pt x="2272" y="896"/>
                  </a:lnTo>
                  <a:lnTo>
                    <a:pt x="2268" y="872"/>
                  </a:lnTo>
                  <a:lnTo>
                    <a:pt x="2266" y="850"/>
                  </a:lnTo>
                  <a:lnTo>
                    <a:pt x="2266" y="850"/>
                  </a:lnTo>
                  <a:lnTo>
                    <a:pt x="2220" y="850"/>
                  </a:lnTo>
                  <a:lnTo>
                    <a:pt x="2220" y="850"/>
                  </a:lnTo>
                  <a:lnTo>
                    <a:pt x="2220" y="868"/>
                  </a:lnTo>
                  <a:lnTo>
                    <a:pt x="2222" y="886"/>
                  </a:lnTo>
                  <a:lnTo>
                    <a:pt x="2226" y="904"/>
                  </a:lnTo>
                  <a:lnTo>
                    <a:pt x="2230" y="922"/>
                  </a:lnTo>
                  <a:lnTo>
                    <a:pt x="2230" y="922"/>
                  </a:lnTo>
                  <a:lnTo>
                    <a:pt x="1885" y="922"/>
                  </a:lnTo>
                  <a:lnTo>
                    <a:pt x="2174" y="696"/>
                  </a:lnTo>
                  <a:close/>
                  <a:moveTo>
                    <a:pt x="1849" y="692"/>
                  </a:moveTo>
                  <a:lnTo>
                    <a:pt x="1849" y="692"/>
                  </a:lnTo>
                  <a:lnTo>
                    <a:pt x="1847" y="652"/>
                  </a:lnTo>
                  <a:lnTo>
                    <a:pt x="1843" y="614"/>
                  </a:lnTo>
                  <a:lnTo>
                    <a:pt x="1839" y="576"/>
                  </a:lnTo>
                  <a:lnTo>
                    <a:pt x="1831" y="540"/>
                  </a:lnTo>
                  <a:lnTo>
                    <a:pt x="1831" y="540"/>
                  </a:lnTo>
                  <a:lnTo>
                    <a:pt x="1833" y="540"/>
                  </a:lnTo>
                  <a:lnTo>
                    <a:pt x="1833" y="540"/>
                  </a:lnTo>
                  <a:lnTo>
                    <a:pt x="1835" y="520"/>
                  </a:lnTo>
                  <a:lnTo>
                    <a:pt x="1837" y="502"/>
                  </a:lnTo>
                  <a:lnTo>
                    <a:pt x="1843" y="482"/>
                  </a:lnTo>
                  <a:lnTo>
                    <a:pt x="1849" y="466"/>
                  </a:lnTo>
                  <a:lnTo>
                    <a:pt x="1857" y="448"/>
                  </a:lnTo>
                  <a:lnTo>
                    <a:pt x="1867" y="432"/>
                  </a:lnTo>
                  <a:lnTo>
                    <a:pt x="1879" y="418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907" y="390"/>
                  </a:lnTo>
                  <a:lnTo>
                    <a:pt x="1921" y="380"/>
                  </a:lnTo>
                  <a:lnTo>
                    <a:pt x="1939" y="370"/>
                  </a:lnTo>
                  <a:lnTo>
                    <a:pt x="1955" y="364"/>
                  </a:lnTo>
                  <a:lnTo>
                    <a:pt x="1973" y="358"/>
                  </a:lnTo>
                  <a:lnTo>
                    <a:pt x="1991" y="354"/>
                  </a:lnTo>
                  <a:lnTo>
                    <a:pt x="2011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47" y="354"/>
                  </a:lnTo>
                  <a:lnTo>
                    <a:pt x="2065" y="356"/>
                  </a:lnTo>
                  <a:lnTo>
                    <a:pt x="2080" y="362"/>
                  </a:lnTo>
                  <a:lnTo>
                    <a:pt x="2098" y="368"/>
                  </a:lnTo>
                  <a:lnTo>
                    <a:pt x="2112" y="376"/>
                  </a:lnTo>
                  <a:lnTo>
                    <a:pt x="2126" y="386"/>
                  </a:lnTo>
                  <a:lnTo>
                    <a:pt x="2140" y="396"/>
                  </a:lnTo>
                  <a:lnTo>
                    <a:pt x="2154" y="408"/>
                  </a:lnTo>
                  <a:lnTo>
                    <a:pt x="2164" y="420"/>
                  </a:lnTo>
                  <a:lnTo>
                    <a:pt x="2174" y="434"/>
                  </a:lnTo>
                  <a:lnTo>
                    <a:pt x="2184" y="448"/>
                  </a:lnTo>
                  <a:lnTo>
                    <a:pt x="2192" y="464"/>
                  </a:lnTo>
                  <a:lnTo>
                    <a:pt x="2198" y="480"/>
                  </a:lnTo>
                  <a:lnTo>
                    <a:pt x="2202" y="498"/>
                  </a:lnTo>
                  <a:lnTo>
                    <a:pt x="2206" y="514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6" y="556"/>
                  </a:lnTo>
                  <a:lnTo>
                    <a:pt x="2204" y="574"/>
                  </a:lnTo>
                  <a:lnTo>
                    <a:pt x="2198" y="590"/>
                  </a:lnTo>
                  <a:lnTo>
                    <a:pt x="2192" y="606"/>
                  </a:lnTo>
                  <a:lnTo>
                    <a:pt x="2182" y="622"/>
                  </a:lnTo>
                  <a:lnTo>
                    <a:pt x="2172" y="636"/>
                  </a:lnTo>
                  <a:lnTo>
                    <a:pt x="2160" y="648"/>
                  </a:lnTo>
                  <a:lnTo>
                    <a:pt x="2146" y="660"/>
                  </a:lnTo>
                  <a:lnTo>
                    <a:pt x="2146" y="660"/>
                  </a:lnTo>
                  <a:lnTo>
                    <a:pt x="1809" y="924"/>
                  </a:lnTo>
                  <a:lnTo>
                    <a:pt x="1809" y="924"/>
                  </a:lnTo>
                  <a:lnTo>
                    <a:pt x="1817" y="896"/>
                  </a:lnTo>
                  <a:lnTo>
                    <a:pt x="1825" y="868"/>
                  </a:lnTo>
                  <a:lnTo>
                    <a:pt x="1833" y="840"/>
                  </a:lnTo>
                  <a:lnTo>
                    <a:pt x="1837" y="812"/>
                  </a:lnTo>
                  <a:lnTo>
                    <a:pt x="1843" y="782"/>
                  </a:lnTo>
                  <a:lnTo>
                    <a:pt x="1845" y="752"/>
                  </a:lnTo>
                  <a:lnTo>
                    <a:pt x="1847" y="722"/>
                  </a:lnTo>
                  <a:lnTo>
                    <a:pt x="1849" y="692"/>
                  </a:lnTo>
                  <a:close/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  <a:close/>
                </a:path>
              </a:pathLst>
            </a:custGeom>
            <a:solidFill>
              <a:srgbClr val="720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792913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6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6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913563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7018338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996113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2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2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7167563" y="4441825"/>
              <a:ext cx="71438" cy="152400"/>
            </a:xfrm>
            <a:custGeom>
              <a:avLst/>
              <a:gdLst>
                <a:gd name="T0" fmla="*/ 0 w 45"/>
                <a:gd name="T1" fmla="*/ 0 h 96"/>
                <a:gd name="T2" fmla="*/ 0 w 45"/>
                <a:gd name="T3" fmla="*/ 10 h 96"/>
                <a:gd name="T4" fmla="*/ 17 w 45"/>
                <a:gd name="T5" fmla="*/ 10 h 96"/>
                <a:gd name="T6" fmla="*/ 17 w 45"/>
                <a:gd name="T7" fmla="*/ 96 h 96"/>
                <a:gd name="T8" fmla="*/ 27 w 45"/>
                <a:gd name="T9" fmla="*/ 96 h 96"/>
                <a:gd name="T10" fmla="*/ 27 w 45"/>
                <a:gd name="T11" fmla="*/ 10 h 96"/>
                <a:gd name="T12" fmla="*/ 45 w 45"/>
                <a:gd name="T13" fmla="*/ 10 h 96"/>
                <a:gd name="T14" fmla="*/ 45 w 45"/>
                <a:gd name="T15" fmla="*/ 0 h 96"/>
                <a:gd name="T16" fmla="*/ 0 w 45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96">
                  <a:moveTo>
                    <a:pt x="0" y="0"/>
                  </a:moveTo>
                  <a:lnTo>
                    <a:pt x="0" y="10"/>
                  </a:lnTo>
                  <a:lnTo>
                    <a:pt x="17" y="10"/>
                  </a:lnTo>
                  <a:lnTo>
                    <a:pt x="17" y="96"/>
                  </a:lnTo>
                  <a:lnTo>
                    <a:pt x="27" y="96"/>
                  </a:lnTo>
                  <a:lnTo>
                    <a:pt x="27" y="10"/>
                  </a:lnTo>
                  <a:lnTo>
                    <a:pt x="45" y="10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7270750" y="4460875"/>
              <a:ext cx="34925" cy="88900"/>
            </a:xfrm>
            <a:custGeom>
              <a:avLst/>
              <a:gdLst>
                <a:gd name="T0" fmla="*/ 10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0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0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7248525" y="4441825"/>
              <a:ext cx="79375" cy="152400"/>
            </a:xfrm>
            <a:custGeom>
              <a:avLst/>
              <a:gdLst>
                <a:gd name="T0" fmla="*/ 18 w 50"/>
                <a:gd name="T1" fmla="*/ 0 h 96"/>
                <a:gd name="T2" fmla="*/ 0 w 50"/>
                <a:gd name="T3" fmla="*/ 96 h 96"/>
                <a:gd name="T4" fmla="*/ 10 w 50"/>
                <a:gd name="T5" fmla="*/ 96 h 96"/>
                <a:gd name="T6" fmla="*/ 12 w 50"/>
                <a:gd name="T7" fmla="*/ 76 h 96"/>
                <a:gd name="T8" fmla="*/ 36 w 50"/>
                <a:gd name="T9" fmla="*/ 76 h 96"/>
                <a:gd name="T10" fmla="*/ 40 w 50"/>
                <a:gd name="T11" fmla="*/ 96 h 96"/>
                <a:gd name="T12" fmla="*/ 50 w 50"/>
                <a:gd name="T13" fmla="*/ 96 h 96"/>
                <a:gd name="T14" fmla="*/ 32 w 50"/>
                <a:gd name="T15" fmla="*/ 0 h 96"/>
                <a:gd name="T16" fmla="*/ 18 w 50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2" y="76"/>
                  </a:lnTo>
                  <a:lnTo>
                    <a:pt x="36" y="76"/>
                  </a:lnTo>
                  <a:lnTo>
                    <a:pt x="40" y="96"/>
                  </a:lnTo>
                  <a:lnTo>
                    <a:pt x="50" y="96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7359650" y="4521200"/>
              <a:ext cx="34925" cy="57150"/>
            </a:xfrm>
            <a:custGeom>
              <a:avLst/>
              <a:gdLst>
                <a:gd name="T0" fmla="*/ 0 w 22"/>
                <a:gd name="T1" fmla="*/ 0 h 36"/>
                <a:gd name="T2" fmla="*/ 8 w 22"/>
                <a:gd name="T3" fmla="*/ 0 h 36"/>
                <a:gd name="T4" fmla="*/ 8 w 22"/>
                <a:gd name="T5" fmla="*/ 0 h 36"/>
                <a:gd name="T6" fmla="*/ 14 w 22"/>
                <a:gd name="T7" fmla="*/ 2 h 36"/>
                <a:gd name="T8" fmla="*/ 20 w 22"/>
                <a:gd name="T9" fmla="*/ 4 h 36"/>
                <a:gd name="T10" fmla="*/ 22 w 22"/>
                <a:gd name="T11" fmla="*/ 8 h 36"/>
                <a:gd name="T12" fmla="*/ 22 w 22"/>
                <a:gd name="T13" fmla="*/ 14 h 36"/>
                <a:gd name="T14" fmla="*/ 22 w 22"/>
                <a:gd name="T15" fmla="*/ 14 h 36"/>
                <a:gd name="T16" fmla="*/ 22 w 22"/>
                <a:gd name="T17" fmla="*/ 24 h 36"/>
                <a:gd name="T18" fmla="*/ 22 w 22"/>
                <a:gd name="T19" fmla="*/ 24 h 36"/>
                <a:gd name="T20" fmla="*/ 22 w 22"/>
                <a:gd name="T21" fmla="*/ 28 h 36"/>
                <a:gd name="T22" fmla="*/ 20 w 22"/>
                <a:gd name="T23" fmla="*/ 32 h 36"/>
                <a:gd name="T24" fmla="*/ 16 w 22"/>
                <a:gd name="T25" fmla="*/ 36 h 36"/>
                <a:gd name="T26" fmla="*/ 10 w 22"/>
                <a:gd name="T27" fmla="*/ 36 h 36"/>
                <a:gd name="T28" fmla="*/ 10 w 22"/>
                <a:gd name="T29" fmla="*/ 36 h 36"/>
                <a:gd name="T30" fmla="*/ 0 w 22"/>
                <a:gd name="T31" fmla="*/ 36 h 36"/>
                <a:gd name="T32" fmla="*/ 0 w 22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6">
                  <a:moveTo>
                    <a:pt x="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14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0" y="32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7359650" y="4457700"/>
              <a:ext cx="31750" cy="47625"/>
            </a:xfrm>
            <a:custGeom>
              <a:avLst/>
              <a:gdLst>
                <a:gd name="T0" fmla="*/ 0 w 20"/>
                <a:gd name="T1" fmla="*/ 0 h 30"/>
                <a:gd name="T2" fmla="*/ 10 w 20"/>
                <a:gd name="T3" fmla="*/ 0 h 30"/>
                <a:gd name="T4" fmla="*/ 10 w 20"/>
                <a:gd name="T5" fmla="*/ 0 h 30"/>
                <a:gd name="T6" fmla="*/ 16 w 20"/>
                <a:gd name="T7" fmla="*/ 2 h 30"/>
                <a:gd name="T8" fmla="*/ 18 w 20"/>
                <a:gd name="T9" fmla="*/ 4 h 30"/>
                <a:gd name="T10" fmla="*/ 20 w 20"/>
                <a:gd name="T11" fmla="*/ 8 h 30"/>
                <a:gd name="T12" fmla="*/ 20 w 20"/>
                <a:gd name="T13" fmla="*/ 12 h 30"/>
                <a:gd name="T14" fmla="*/ 20 w 20"/>
                <a:gd name="T15" fmla="*/ 12 h 30"/>
                <a:gd name="T16" fmla="*/ 20 w 20"/>
                <a:gd name="T17" fmla="*/ 18 h 30"/>
                <a:gd name="T18" fmla="*/ 20 w 20"/>
                <a:gd name="T19" fmla="*/ 18 h 30"/>
                <a:gd name="T20" fmla="*/ 20 w 20"/>
                <a:gd name="T21" fmla="*/ 24 h 30"/>
                <a:gd name="T22" fmla="*/ 18 w 20"/>
                <a:gd name="T23" fmla="*/ 28 h 30"/>
                <a:gd name="T24" fmla="*/ 14 w 20"/>
                <a:gd name="T25" fmla="*/ 30 h 30"/>
                <a:gd name="T26" fmla="*/ 8 w 20"/>
                <a:gd name="T27" fmla="*/ 30 h 30"/>
                <a:gd name="T28" fmla="*/ 8 w 20"/>
                <a:gd name="T29" fmla="*/ 30 h 30"/>
                <a:gd name="T30" fmla="*/ 0 w 20"/>
                <a:gd name="T31" fmla="*/ 30 h 30"/>
                <a:gd name="T32" fmla="*/ 0 w 20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4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7343775" y="4441825"/>
              <a:ext cx="66675" cy="152400"/>
            </a:xfrm>
            <a:custGeom>
              <a:avLst/>
              <a:gdLst>
                <a:gd name="T0" fmla="*/ 0 w 42"/>
                <a:gd name="T1" fmla="*/ 0 h 96"/>
                <a:gd name="T2" fmla="*/ 0 w 42"/>
                <a:gd name="T3" fmla="*/ 96 h 96"/>
                <a:gd name="T4" fmla="*/ 20 w 42"/>
                <a:gd name="T5" fmla="*/ 96 h 96"/>
                <a:gd name="T6" fmla="*/ 20 w 42"/>
                <a:gd name="T7" fmla="*/ 96 h 96"/>
                <a:gd name="T8" fmla="*/ 30 w 42"/>
                <a:gd name="T9" fmla="*/ 94 h 96"/>
                <a:gd name="T10" fmla="*/ 38 w 42"/>
                <a:gd name="T11" fmla="*/ 90 h 96"/>
                <a:gd name="T12" fmla="*/ 42 w 42"/>
                <a:gd name="T13" fmla="*/ 82 h 96"/>
                <a:gd name="T14" fmla="*/ 42 w 42"/>
                <a:gd name="T15" fmla="*/ 74 h 96"/>
                <a:gd name="T16" fmla="*/ 42 w 42"/>
                <a:gd name="T17" fmla="*/ 74 h 96"/>
                <a:gd name="T18" fmla="*/ 42 w 42"/>
                <a:gd name="T19" fmla="*/ 66 h 96"/>
                <a:gd name="T20" fmla="*/ 42 w 42"/>
                <a:gd name="T21" fmla="*/ 66 h 96"/>
                <a:gd name="T22" fmla="*/ 42 w 42"/>
                <a:gd name="T23" fmla="*/ 58 h 96"/>
                <a:gd name="T24" fmla="*/ 40 w 42"/>
                <a:gd name="T25" fmla="*/ 52 h 96"/>
                <a:gd name="T26" fmla="*/ 36 w 42"/>
                <a:gd name="T27" fmla="*/ 48 h 96"/>
                <a:gd name="T28" fmla="*/ 30 w 42"/>
                <a:gd name="T29" fmla="*/ 44 h 96"/>
                <a:gd name="T30" fmla="*/ 30 w 42"/>
                <a:gd name="T31" fmla="*/ 44 h 96"/>
                <a:gd name="T32" fmla="*/ 30 w 42"/>
                <a:gd name="T33" fmla="*/ 44 h 96"/>
                <a:gd name="T34" fmla="*/ 36 w 42"/>
                <a:gd name="T35" fmla="*/ 42 h 96"/>
                <a:gd name="T36" fmla="*/ 38 w 42"/>
                <a:gd name="T37" fmla="*/ 38 h 96"/>
                <a:gd name="T38" fmla="*/ 40 w 42"/>
                <a:gd name="T39" fmla="*/ 32 h 96"/>
                <a:gd name="T40" fmla="*/ 42 w 42"/>
                <a:gd name="T41" fmla="*/ 26 h 96"/>
                <a:gd name="T42" fmla="*/ 42 w 42"/>
                <a:gd name="T43" fmla="*/ 26 h 96"/>
                <a:gd name="T44" fmla="*/ 42 w 42"/>
                <a:gd name="T45" fmla="*/ 22 h 96"/>
                <a:gd name="T46" fmla="*/ 42 w 42"/>
                <a:gd name="T47" fmla="*/ 22 h 96"/>
                <a:gd name="T48" fmla="*/ 40 w 42"/>
                <a:gd name="T49" fmla="*/ 12 h 96"/>
                <a:gd name="T50" fmla="*/ 36 w 42"/>
                <a:gd name="T51" fmla="*/ 6 h 96"/>
                <a:gd name="T52" fmla="*/ 30 w 42"/>
                <a:gd name="T53" fmla="*/ 2 h 96"/>
                <a:gd name="T54" fmla="*/ 20 w 42"/>
                <a:gd name="T55" fmla="*/ 0 h 96"/>
                <a:gd name="T56" fmla="*/ 20 w 42"/>
                <a:gd name="T57" fmla="*/ 0 h 96"/>
                <a:gd name="T58" fmla="*/ 0 w 42"/>
                <a:gd name="T5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0" y="0"/>
                  </a:moveTo>
                  <a:lnTo>
                    <a:pt x="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58"/>
                  </a:lnTo>
                  <a:lnTo>
                    <a:pt x="40" y="52"/>
                  </a:lnTo>
                  <a:lnTo>
                    <a:pt x="36" y="48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12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7426325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7515225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8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8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7604125" y="4441825"/>
              <a:ext cx="73025" cy="152400"/>
            </a:xfrm>
            <a:custGeom>
              <a:avLst/>
              <a:gdLst>
                <a:gd name="T0" fmla="*/ 34 w 46"/>
                <a:gd name="T1" fmla="*/ 0 h 96"/>
                <a:gd name="T2" fmla="*/ 10 w 46"/>
                <a:gd name="T3" fmla="*/ 46 h 96"/>
                <a:gd name="T4" fmla="*/ 10 w 46"/>
                <a:gd name="T5" fmla="*/ 0 h 96"/>
                <a:gd name="T6" fmla="*/ 0 w 46"/>
                <a:gd name="T7" fmla="*/ 0 h 96"/>
                <a:gd name="T8" fmla="*/ 0 w 46"/>
                <a:gd name="T9" fmla="*/ 96 h 96"/>
                <a:gd name="T10" fmla="*/ 10 w 46"/>
                <a:gd name="T11" fmla="*/ 96 h 96"/>
                <a:gd name="T12" fmla="*/ 10 w 46"/>
                <a:gd name="T13" fmla="*/ 64 h 96"/>
                <a:gd name="T14" fmla="*/ 16 w 46"/>
                <a:gd name="T15" fmla="*/ 54 h 96"/>
                <a:gd name="T16" fmla="*/ 36 w 46"/>
                <a:gd name="T17" fmla="*/ 96 h 96"/>
                <a:gd name="T18" fmla="*/ 46 w 46"/>
                <a:gd name="T19" fmla="*/ 96 h 96"/>
                <a:gd name="T20" fmla="*/ 22 w 46"/>
                <a:gd name="T21" fmla="*/ 44 h 96"/>
                <a:gd name="T22" fmla="*/ 46 w 46"/>
                <a:gd name="T23" fmla="*/ 0 h 96"/>
                <a:gd name="T24" fmla="*/ 34 w 46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6">
                  <a:moveTo>
                    <a:pt x="34" y="0"/>
                  </a:moveTo>
                  <a:lnTo>
                    <a:pt x="10" y="4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64"/>
                  </a:lnTo>
                  <a:lnTo>
                    <a:pt x="16" y="54"/>
                  </a:lnTo>
                  <a:lnTo>
                    <a:pt x="36" y="96"/>
                  </a:lnTo>
                  <a:lnTo>
                    <a:pt x="46" y="96"/>
                  </a:lnTo>
                  <a:lnTo>
                    <a:pt x="22" y="44"/>
                  </a:lnTo>
                  <a:lnTo>
                    <a:pt x="46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7708900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7686675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0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0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7091363" y="4441825"/>
              <a:ext cx="66675" cy="152400"/>
            </a:xfrm>
            <a:custGeom>
              <a:avLst/>
              <a:gdLst>
                <a:gd name="T0" fmla="*/ 0 w 42"/>
                <a:gd name="T1" fmla="*/ 24 h 96"/>
                <a:gd name="T2" fmla="*/ 0 w 42"/>
                <a:gd name="T3" fmla="*/ 72 h 96"/>
                <a:gd name="T4" fmla="*/ 0 w 42"/>
                <a:gd name="T5" fmla="*/ 72 h 96"/>
                <a:gd name="T6" fmla="*/ 0 w 42"/>
                <a:gd name="T7" fmla="*/ 82 h 96"/>
                <a:gd name="T8" fmla="*/ 4 w 42"/>
                <a:gd name="T9" fmla="*/ 90 h 96"/>
                <a:gd name="T10" fmla="*/ 12 w 42"/>
                <a:gd name="T11" fmla="*/ 94 h 96"/>
                <a:gd name="T12" fmla="*/ 20 w 42"/>
                <a:gd name="T13" fmla="*/ 96 h 96"/>
                <a:gd name="T14" fmla="*/ 20 w 42"/>
                <a:gd name="T15" fmla="*/ 96 h 96"/>
                <a:gd name="T16" fmla="*/ 20 w 42"/>
                <a:gd name="T17" fmla="*/ 96 h 96"/>
                <a:gd name="T18" fmla="*/ 30 w 42"/>
                <a:gd name="T19" fmla="*/ 94 h 96"/>
                <a:gd name="T20" fmla="*/ 36 w 42"/>
                <a:gd name="T21" fmla="*/ 90 h 96"/>
                <a:gd name="T22" fmla="*/ 40 w 42"/>
                <a:gd name="T23" fmla="*/ 82 h 96"/>
                <a:gd name="T24" fmla="*/ 42 w 42"/>
                <a:gd name="T25" fmla="*/ 72 h 96"/>
                <a:gd name="T26" fmla="*/ 42 w 42"/>
                <a:gd name="T27" fmla="*/ 72 h 96"/>
                <a:gd name="T28" fmla="*/ 42 w 42"/>
                <a:gd name="T29" fmla="*/ 60 h 96"/>
                <a:gd name="T30" fmla="*/ 32 w 42"/>
                <a:gd name="T31" fmla="*/ 60 h 96"/>
                <a:gd name="T32" fmla="*/ 32 w 42"/>
                <a:gd name="T33" fmla="*/ 74 h 96"/>
                <a:gd name="T34" fmla="*/ 32 w 42"/>
                <a:gd name="T35" fmla="*/ 74 h 96"/>
                <a:gd name="T36" fmla="*/ 32 w 42"/>
                <a:gd name="T37" fmla="*/ 78 h 96"/>
                <a:gd name="T38" fmla="*/ 30 w 42"/>
                <a:gd name="T39" fmla="*/ 84 h 96"/>
                <a:gd name="T40" fmla="*/ 26 w 42"/>
                <a:gd name="T41" fmla="*/ 86 h 96"/>
                <a:gd name="T42" fmla="*/ 20 w 42"/>
                <a:gd name="T43" fmla="*/ 86 h 96"/>
                <a:gd name="T44" fmla="*/ 20 w 42"/>
                <a:gd name="T45" fmla="*/ 86 h 96"/>
                <a:gd name="T46" fmla="*/ 20 w 42"/>
                <a:gd name="T47" fmla="*/ 86 h 96"/>
                <a:gd name="T48" fmla="*/ 16 w 42"/>
                <a:gd name="T49" fmla="*/ 86 h 96"/>
                <a:gd name="T50" fmla="*/ 12 w 42"/>
                <a:gd name="T51" fmla="*/ 84 h 96"/>
                <a:gd name="T52" fmla="*/ 10 w 42"/>
                <a:gd name="T53" fmla="*/ 78 h 96"/>
                <a:gd name="T54" fmla="*/ 10 w 42"/>
                <a:gd name="T55" fmla="*/ 74 h 96"/>
                <a:gd name="T56" fmla="*/ 10 w 42"/>
                <a:gd name="T57" fmla="*/ 74 h 96"/>
                <a:gd name="T58" fmla="*/ 10 w 42"/>
                <a:gd name="T59" fmla="*/ 22 h 96"/>
                <a:gd name="T60" fmla="*/ 10 w 42"/>
                <a:gd name="T61" fmla="*/ 22 h 96"/>
                <a:gd name="T62" fmla="*/ 10 w 42"/>
                <a:gd name="T63" fmla="*/ 18 h 96"/>
                <a:gd name="T64" fmla="*/ 12 w 42"/>
                <a:gd name="T65" fmla="*/ 12 h 96"/>
                <a:gd name="T66" fmla="*/ 16 w 42"/>
                <a:gd name="T67" fmla="*/ 10 h 96"/>
                <a:gd name="T68" fmla="*/ 20 w 42"/>
                <a:gd name="T69" fmla="*/ 10 h 96"/>
                <a:gd name="T70" fmla="*/ 20 w 42"/>
                <a:gd name="T71" fmla="*/ 10 h 96"/>
                <a:gd name="T72" fmla="*/ 20 w 42"/>
                <a:gd name="T73" fmla="*/ 10 h 96"/>
                <a:gd name="T74" fmla="*/ 26 w 42"/>
                <a:gd name="T75" fmla="*/ 10 h 96"/>
                <a:gd name="T76" fmla="*/ 30 w 42"/>
                <a:gd name="T77" fmla="*/ 12 h 96"/>
                <a:gd name="T78" fmla="*/ 32 w 42"/>
                <a:gd name="T79" fmla="*/ 18 h 96"/>
                <a:gd name="T80" fmla="*/ 32 w 42"/>
                <a:gd name="T81" fmla="*/ 22 h 96"/>
                <a:gd name="T82" fmla="*/ 32 w 42"/>
                <a:gd name="T83" fmla="*/ 22 h 96"/>
                <a:gd name="T84" fmla="*/ 32 w 42"/>
                <a:gd name="T85" fmla="*/ 32 h 96"/>
                <a:gd name="T86" fmla="*/ 42 w 42"/>
                <a:gd name="T87" fmla="*/ 32 h 96"/>
                <a:gd name="T88" fmla="*/ 42 w 42"/>
                <a:gd name="T89" fmla="*/ 24 h 96"/>
                <a:gd name="T90" fmla="*/ 42 w 42"/>
                <a:gd name="T91" fmla="*/ 24 h 96"/>
                <a:gd name="T92" fmla="*/ 40 w 42"/>
                <a:gd name="T93" fmla="*/ 14 h 96"/>
                <a:gd name="T94" fmla="*/ 36 w 42"/>
                <a:gd name="T95" fmla="*/ 6 h 96"/>
                <a:gd name="T96" fmla="*/ 30 w 42"/>
                <a:gd name="T97" fmla="*/ 2 h 96"/>
                <a:gd name="T98" fmla="*/ 20 w 42"/>
                <a:gd name="T99" fmla="*/ 0 h 96"/>
                <a:gd name="T100" fmla="*/ 20 w 42"/>
                <a:gd name="T101" fmla="*/ 0 h 96"/>
                <a:gd name="T102" fmla="*/ 20 w 42"/>
                <a:gd name="T103" fmla="*/ 0 h 96"/>
                <a:gd name="T104" fmla="*/ 12 w 42"/>
                <a:gd name="T105" fmla="*/ 2 h 96"/>
                <a:gd name="T106" fmla="*/ 4 w 42"/>
                <a:gd name="T107" fmla="*/ 6 h 96"/>
                <a:gd name="T108" fmla="*/ 0 w 42"/>
                <a:gd name="T109" fmla="*/ 14 h 96"/>
                <a:gd name="T110" fmla="*/ 0 w 42"/>
                <a:gd name="T1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" h="96">
                  <a:moveTo>
                    <a:pt x="0" y="24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4" y="90"/>
                  </a:lnTo>
                  <a:lnTo>
                    <a:pt x="12" y="94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6" y="90"/>
                  </a:lnTo>
                  <a:lnTo>
                    <a:pt x="40" y="8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2" y="60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8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10" y="7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18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30" y="12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32"/>
                  </a:lnTo>
                  <a:lnTo>
                    <a:pt x="42" y="3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0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275263" y="4352925"/>
              <a:ext cx="41275" cy="25400"/>
            </a:xfrm>
            <a:custGeom>
              <a:avLst/>
              <a:gdLst>
                <a:gd name="T0" fmla="*/ 0 w 26"/>
                <a:gd name="T1" fmla="*/ 4 h 16"/>
                <a:gd name="T2" fmla="*/ 0 w 26"/>
                <a:gd name="T3" fmla="*/ 4 h 16"/>
                <a:gd name="T4" fmla="*/ 26 w 26"/>
                <a:gd name="T5" fmla="*/ 16 h 16"/>
                <a:gd name="T6" fmla="*/ 26 w 26"/>
                <a:gd name="T7" fmla="*/ 16 h 16"/>
                <a:gd name="T8" fmla="*/ 20 w 26"/>
                <a:gd name="T9" fmla="*/ 0 h 16"/>
                <a:gd name="T10" fmla="*/ 20 w 26"/>
                <a:gd name="T11" fmla="*/ 0 h 16"/>
                <a:gd name="T12" fmla="*/ 0 w 26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0" y="4"/>
                  </a:moveTo>
                  <a:lnTo>
                    <a:pt x="0" y="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5360988" y="4308475"/>
              <a:ext cx="114300" cy="120650"/>
            </a:xfrm>
            <a:custGeom>
              <a:avLst/>
              <a:gdLst>
                <a:gd name="T0" fmla="*/ 0 w 72"/>
                <a:gd name="T1" fmla="*/ 16 h 76"/>
                <a:gd name="T2" fmla="*/ 16 w 72"/>
                <a:gd name="T3" fmla="*/ 60 h 76"/>
                <a:gd name="T4" fmla="*/ 16 w 72"/>
                <a:gd name="T5" fmla="*/ 60 h 76"/>
                <a:gd name="T6" fmla="*/ 44 w 72"/>
                <a:gd name="T7" fmla="*/ 68 h 76"/>
                <a:gd name="T8" fmla="*/ 72 w 72"/>
                <a:gd name="T9" fmla="*/ 76 h 76"/>
                <a:gd name="T10" fmla="*/ 72 w 72"/>
                <a:gd name="T11" fmla="*/ 76 h 76"/>
                <a:gd name="T12" fmla="*/ 46 w 72"/>
                <a:gd name="T13" fmla="*/ 0 h 76"/>
                <a:gd name="T14" fmla="*/ 46 w 72"/>
                <a:gd name="T15" fmla="*/ 0 h 76"/>
                <a:gd name="T16" fmla="*/ 0 w 72"/>
                <a:gd name="T17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0" y="16"/>
                  </a:moveTo>
                  <a:lnTo>
                    <a:pt x="16" y="60"/>
                  </a:lnTo>
                  <a:lnTo>
                    <a:pt x="16" y="60"/>
                  </a:lnTo>
                  <a:lnTo>
                    <a:pt x="44" y="68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6792913" y="4219575"/>
              <a:ext cx="69850" cy="149225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94 h 94"/>
                <a:gd name="T4" fmla="*/ 10 w 44"/>
                <a:gd name="T5" fmla="*/ 94 h 94"/>
                <a:gd name="T6" fmla="*/ 10 w 44"/>
                <a:gd name="T7" fmla="*/ 8 h 94"/>
                <a:gd name="T8" fmla="*/ 32 w 44"/>
                <a:gd name="T9" fmla="*/ 8 h 94"/>
                <a:gd name="T10" fmla="*/ 32 w 44"/>
                <a:gd name="T11" fmla="*/ 94 h 94"/>
                <a:gd name="T12" fmla="*/ 44 w 44"/>
                <a:gd name="T13" fmla="*/ 94 h 94"/>
                <a:gd name="T14" fmla="*/ 44 w 44"/>
                <a:gd name="T15" fmla="*/ 0 h 94"/>
                <a:gd name="T16" fmla="*/ 0 w 4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2" y="8"/>
                  </a:lnTo>
                  <a:lnTo>
                    <a:pt x="32" y="94"/>
                  </a:lnTo>
                  <a:lnTo>
                    <a:pt x="44" y="94"/>
                  </a:lnTo>
                  <a:lnTo>
                    <a:pt x="4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6878638" y="4219575"/>
              <a:ext cx="63500" cy="149225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94 h 94"/>
                <a:gd name="T4" fmla="*/ 40 w 40"/>
                <a:gd name="T5" fmla="*/ 94 h 94"/>
                <a:gd name="T6" fmla="*/ 40 w 40"/>
                <a:gd name="T7" fmla="*/ 84 h 94"/>
                <a:gd name="T8" fmla="*/ 10 w 40"/>
                <a:gd name="T9" fmla="*/ 84 h 94"/>
                <a:gd name="T10" fmla="*/ 10 w 40"/>
                <a:gd name="T11" fmla="*/ 50 h 94"/>
                <a:gd name="T12" fmla="*/ 34 w 40"/>
                <a:gd name="T13" fmla="*/ 50 h 94"/>
                <a:gd name="T14" fmla="*/ 34 w 40"/>
                <a:gd name="T15" fmla="*/ 42 h 94"/>
                <a:gd name="T16" fmla="*/ 10 w 40"/>
                <a:gd name="T17" fmla="*/ 42 h 94"/>
                <a:gd name="T18" fmla="*/ 10 w 40"/>
                <a:gd name="T19" fmla="*/ 8 h 94"/>
                <a:gd name="T20" fmla="*/ 40 w 40"/>
                <a:gd name="T21" fmla="*/ 8 h 94"/>
                <a:gd name="T22" fmla="*/ 40 w 40"/>
                <a:gd name="T23" fmla="*/ 0 h 94"/>
                <a:gd name="T24" fmla="*/ 0 w 40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94">
                  <a:moveTo>
                    <a:pt x="0" y="0"/>
                  </a:moveTo>
                  <a:lnTo>
                    <a:pt x="0" y="94"/>
                  </a:lnTo>
                  <a:lnTo>
                    <a:pt x="40" y="94"/>
                  </a:lnTo>
                  <a:lnTo>
                    <a:pt x="40" y="84"/>
                  </a:lnTo>
                  <a:lnTo>
                    <a:pt x="10" y="84"/>
                  </a:lnTo>
                  <a:lnTo>
                    <a:pt x="10" y="50"/>
                  </a:lnTo>
                  <a:lnTo>
                    <a:pt x="34" y="50"/>
                  </a:lnTo>
                  <a:lnTo>
                    <a:pt x="34" y="42"/>
                  </a:lnTo>
                  <a:lnTo>
                    <a:pt x="10" y="42"/>
                  </a:lnTo>
                  <a:lnTo>
                    <a:pt x="1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6980238" y="4232275"/>
              <a:ext cx="38100" cy="120650"/>
            </a:xfrm>
            <a:custGeom>
              <a:avLst/>
              <a:gdLst>
                <a:gd name="T0" fmla="*/ 4 w 24"/>
                <a:gd name="T1" fmla="*/ 62 h 76"/>
                <a:gd name="T2" fmla="*/ 6 w 24"/>
                <a:gd name="T3" fmla="*/ 0 h 76"/>
                <a:gd name="T4" fmla="*/ 24 w 24"/>
                <a:gd name="T5" fmla="*/ 0 h 76"/>
                <a:gd name="T6" fmla="*/ 24 w 24"/>
                <a:gd name="T7" fmla="*/ 76 h 76"/>
                <a:gd name="T8" fmla="*/ 0 w 24"/>
                <a:gd name="T9" fmla="*/ 76 h 76"/>
                <a:gd name="T10" fmla="*/ 0 w 24"/>
                <a:gd name="T11" fmla="*/ 76 h 76"/>
                <a:gd name="T12" fmla="*/ 2 w 24"/>
                <a:gd name="T13" fmla="*/ 72 h 76"/>
                <a:gd name="T14" fmla="*/ 4 w 24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6">
                  <a:moveTo>
                    <a:pt x="4" y="62"/>
                  </a:moveTo>
                  <a:lnTo>
                    <a:pt x="6" y="0"/>
                  </a:lnTo>
                  <a:lnTo>
                    <a:pt x="24" y="0"/>
                  </a:lnTo>
                  <a:lnTo>
                    <a:pt x="24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2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6951663" y="4219575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2 w 60"/>
                <a:gd name="T3" fmla="*/ 70 h 108"/>
                <a:gd name="T4" fmla="*/ 12 w 60"/>
                <a:gd name="T5" fmla="*/ 70 h 108"/>
                <a:gd name="T6" fmla="*/ 10 w 60"/>
                <a:gd name="T7" fmla="*/ 78 h 108"/>
                <a:gd name="T8" fmla="*/ 8 w 60"/>
                <a:gd name="T9" fmla="*/ 84 h 108"/>
                <a:gd name="T10" fmla="*/ 8 w 60"/>
                <a:gd name="T11" fmla="*/ 84 h 108"/>
                <a:gd name="T12" fmla="*/ 0 w 60"/>
                <a:gd name="T13" fmla="*/ 84 h 108"/>
                <a:gd name="T14" fmla="*/ 0 w 60"/>
                <a:gd name="T15" fmla="*/ 108 h 108"/>
                <a:gd name="T16" fmla="*/ 12 w 60"/>
                <a:gd name="T17" fmla="*/ 108 h 108"/>
                <a:gd name="T18" fmla="*/ 12 w 60"/>
                <a:gd name="T19" fmla="*/ 94 h 108"/>
                <a:gd name="T20" fmla="*/ 50 w 60"/>
                <a:gd name="T21" fmla="*/ 94 h 108"/>
                <a:gd name="T22" fmla="*/ 50 w 60"/>
                <a:gd name="T23" fmla="*/ 108 h 108"/>
                <a:gd name="T24" fmla="*/ 60 w 60"/>
                <a:gd name="T25" fmla="*/ 108 h 108"/>
                <a:gd name="T26" fmla="*/ 60 w 60"/>
                <a:gd name="T27" fmla="*/ 84 h 108"/>
                <a:gd name="T28" fmla="*/ 54 w 60"/>
                <a:gd name="T29" fmla="*/ 84 h 108"/>
                <a:gd name="T30" fmla="*/ 54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2" y="70"/>
                  </a:lnTo>
                  <a:lnTo>
                    <a:pt x="12" y="70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0" y="84"/>
                  </a:lnTo>
                  <a:lnTo>
                    <a:pt x="0" y="108"/>
                  </a:lnTo>
                  <a:lnTo>
                    <a:pt x="12" y="108"/>
                  </a:lnTo>
                  <a:lnTo>
                    <a:pt x="12" y="94"/>
                  </a:lnTo>
                  <a:lnTo>
                    <a:pt x="50" y="94"/>
                  </a:lnTo>
                  <a:lnTo>
                    <a:pt x="50" y="108"/>
                  </a:lnTo>
                  <a:lnTo>
                    <a:pt x="60" y="10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7081838" y="4238625"/>
              <a:ext cx="31750" cy="85725"/>
            </a:xfrm>
            <a:custGeom>
              <a:avLst/>
              <a:gdLst>
                <a:gd name="T0" fmla="*/ 10 w 20"/>
                <a:gd name="T1" fmla="*/ 0 h 54"/>
                <a:gd name="T2" fmla="*/ 20 w 20"/>
                <a:gd name="T3" fmla="*/ 54 h 54"/>
                <a:gd name="T4" fmla="*/ 0 w 20"/>
                <a:gd name="T5" fmla="*/ 54 h 54"/>
                <a:gd name="T6" fmla="*/ 10 w 2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4">
                  <a:moveTo>
                    <a:pt x="10" y="0"/>
                  </a:moveTo>
                  <a:lnTo>
                    <a:pt x="20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7056438" y="4219575"/>
              <a:ext cx="82550" cy="149225"/>
            </a:xfrm>
            <a:custGeom>
              <a:avLst/>
              <a:gdLst>
                <a:gd name="T0" fmla="*/ 18 w 52"/>
                <a:gd name="T1" fmla="*/ 0 h 94"/>
                <a:gd name="T2" fmla="*/ 0 w 52"/>
                <a:gd name="T3" fmla="*/ 94 h 94"/>
                <a:gd name="T4" fmla="*/ 10 w 52"/>
                <a:gd name="T5" fmla="*/ 94 h 94"/>
                <a:gd name="T6" fmla="*/ 14 w 52"/>
                <a:gd name="T7" fmla="*/ 74 h 94"/>
                <a:gd name="T8" fmla="*/ 38 w 52"/>
                <a:gd name="T9" fmla="*/ 74 h 94"/>
                <a:gd name="T10" fmla="*/ 42 w 52"/>
                <a:gd name="T11" fmla="*/ 94 h 94"/>
                <a:gd name="T12" fmla="*/ 52 w 52"/>
                <a:gd name="T13" fmla="*/ 94 h 94"/>
                <a:gd name="T14" fmla="*/ 34 w 52"/>
                <a:gd name="T15" fmla="*/ 0 h 94"/>
                <a:gd name="T16" fmla="*/ 18 w 52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4">
                  <a:moveTo>
                    <a:pt x="18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4" y="74"/>
                  </a:lnTo>
                  <a:lnTo>
                    <a:pt x="38" y="74"/>
                  </a:lnTo>
                  <a:lnTo>
                    <a:pt x="42" y="94"/>
                  </a:lnTo>
                  <a:lnTo>
                    <a:pt x="52" y="94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7151688" y="4219575"/>
              <a:ext cx="58738" cy="149225"/>
            </a:xfrm>
            <a:custGeom>
              <a:avLst/>
              <a:gdLst>
                <a:gd name="T0" fmla="*/ 0 w 37"/>
                <a:gd name="T1" fmla="*/ 0 h 94"/>
                <a:gd name="T2" fmla="*/ 0 w 37"/>
                <a:gd name="T3" fmla="*/ 94 h 94"/>
                <a:gd name="T4" fmla="*/ 12 w 37"/>
                <a:gd name="T5" fmla="*/ 94 h 94"/>
                <a:gd name="T6" fmla="*/ 12 w 37"/>
                <a:gd name="T7" fmla="*/ 8 h 94"/>
                <a:gd name="T8" fmla="*/ 37 w 37"/>
                <a:gd name="T9" fmla="*/ 8 h 94"/>
                <a:gd name="T10" fmla="*/ 37 w 37"/>
                <a:gd name="T11" fmla="*/ 0 h 94"/>
                <a:gd name="T12" fmla="*/ 0 w 37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94">
                  <a:moveTo>
                    <a:pt x="0" y="0"/>
                  </a:moveTo>
                  <a:lnTo>
                    <a:pt x="0" y="94"/>
                  </a:lnTo>
                  <a:lnTo>
                    <a:pt x="12" y="94"/>
                  </a:lnTo>
                  <a:lnTo>
                    <a:pt x="12" y="8"/>
                  </a:lnTo>
                  <a:lnTo>
                    <a:pt x="37" y="8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7312025" y="4219575"/>
              <a:ext cx="60325" cy="149225"/>
            </a:xfrm>
            <a:custGeom>
              <a:avLst/>
              <a:gdLst>
                <a:gd name="T0" fmla="*/ 0 w 38"/>
                <a:gd name="T1" fmla="*/ 0 h 94"/>
                <a:gd name="T2" fmla="*/ 0 w 38"/>
                <a:gd name="T3" fmla="*/ 94 h 94"/>
                <a:gd name="T4" fmla="*/ 10 w 38"/>
                <a:gd name="T5" fmla="*/ 94 h 94"/>
                <a:gd name="T6" fmla="*/ 10 w 38"/>
                <a:gd name="T7" fmla="*/ 8 h 94"/>
                <a:gd name="T8" fmla="*/ 38 w 38"/>
                <a:gd name="T9" fmla="*/ 8 h 94"/>
                <a:gd name="T10" fmla="*/ 38 w 38"/>
                <a:gd name="T11" fmla="*/ 0 h 94"/>
                <a:gd name="T12" fmla="*/ 0 w 38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7407275" y="4238625"/>
              <a:ext cx="34925" cy="85725"/>
            </a:xfrm>
            <a:custGeom>
              <a:avLst/>
              <a:gdLst>
                <a:gd name="T0" fmla="*/ 10 w 22"/>
                <a:gd name="T1" fmla="*/ 0 h 54"/>
                <a:gd name="T2" fmla="*/ 22 w 22"/>
                <a:gd name="T3" fmla="*/ 54 h 54"/>
                <a:gd name="T4" fmla="*/ 0 w 22"/>
                <a:gd name="T5" fmla="*/ 54 h 54"/>
                <a:gd name="T6" fmla="*/ 10 w 22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10" y="0"/>
                  </a:moveTo>
                  <a:lnTo>
                    <a:pt x="22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7385050" y="4219575"/>
              <a:ext cx="79375" cy="149225"/>
            </a:xfrm>
            <a:custGeom>
              <a:avLst/>
              <a:gdLst>
                <a:gd name="T0" fmla="*/ 18 w 50"/>
                <a:gd name="T1" fmla="*/ 0 h 94"/>
                <a:gd name="T2" fmla="*/ 0 w 50"/>
                <a:gd name="T3" fmla="*/ 94 h 94"/>
                <a:gd name="T4" fmla="*/ 8 w 50"/>
                <a:gd name="T5" fmla="*/ 94 h 94"/>
                <a:gd name="T6" fmla="*/ 12 w 50"/>
                <a:gd name="T7" fmla="*/ 74 h 94"/>
                <a:gd name="T8" fmla="*/ 36 w 50"/>
                <a:gd name="T9" fmla="*/ 74 h 94"/>
                <a:gd name="T10" fmla="*/ 40 w 50"/>
                <a:gd name="T11" fmla="*/ 94 h 94"/>
                <a:gd name="T12" fmla="*/ 50 w 50"/>
                <a:gd name="T13" fmla="*/ 94 h 94"/>
                <a:gd name="T14" fmla="*/ 32 w 50"/>
                <a:gd name="T15" fmla="*/ 0 h 94"/>
                <a:gd name="T16" fmla="*/ 18 w 50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4">
                  <a:moveTo>
                    <a:pt x="18" y="0"/>
                  </a:moveTo>
                  <a:lnTo>
                    <a:pt x="0" y="94"/>
                  </a:lnTo>
                  <a:lnTo>
                    <a:pt x="8" y="94"/>
                  </a:lnTo>
                  <a:lnTo>
                    <a:pt x="12" y="74"/>
                  </a:lnTo>
                  <a:lnTo>
                    <a:pt x="36" y="74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7242175" y="4232275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6 w 24"/>
                <a:gd name="T11" fmla="*/ 0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6 w 24"/>
                <a:gd name="T19" fmla="*/ 0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6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6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6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7226300" y="4216400"/>
              <a:ext cx="69850" cy="152400"/>
            </a:xfrm>
            <a:custGeom>
              <a:avLst/>
              <a:gdLst>
                <a:gd name="T0" fmla="*/ 0 w 44"/>
                <a:gd name="T1" fmla="*/ 24 h 96"/>
                <a:gd name="T2" fmla="*/ 0 w 44"/>
                <a:gd name="T3" fmla="*/ 74 h 96"/>
                <a:gd name="T4" fmla="*/ 0 w 44"/>
                <a:gd name="T5" fmla="*/ 74 h 96"/>
                <a:gd name="T6" fmla="*/ 2 w 44"/>
                <a:gd name="T7" fmla="*/ 82 h 96"/>
                <a:gd name="T8" fmla="*/ 6 w 44"/>
                <a:gd name="T9" fmla="*/ 90 h 96"/>
                <a:gd name="T10" fmla="*/ 12 w 44"/>
                <a:gd name="T11" fmla="*/ 96 h 96"/>
                <a:gd name="T12" fmla="*/ 22 w 44"/>
                <a:gd name="T13" fmla="*/ 96 h 96"/>
                <a:gd name="T14" fmla="*/ 22 w 44"/>
                <a:gd name="T15" fmla="*/ 96 h 96"/>
                <a:gd name="T16" fmla="*/ 22 w 44"/>
                <a:gd name="T17" fmla="*/ 96 h 96"/>
                <a:gd name="T18" fmla="*/ 32 w 44"/>
                <a:gd name="T19" fmla="*/ 96 h 96"/>
                <a:gd name="T20" fmla="*/ 38 w 44"/>
                <a:gd name="T21" fmla="*/ 90 h 96"/>
                <a:gd name="T22" fmla="*/ 42 w 44"/>
                <a:gd name="T23" fmla="*/ 82 h 96"/>
                <a:gd name="T24" fmla="*/ 44 w 44"/>
                <a:gd name="T25" fmla="*/ 74 h 96"/>
                <a:gd name="T26" fmla="*/ 44 w 44"/>
                <a:gd name="T27" fmla="*/ 74 h 96"/>
                <a:gd name="T28" fmla="*/ 44 w 44"/>
                <a:gd name="T29" fmla="*/ 24 h 96"/>
                <a:gd name="T30" fmla="*/ 44 w 44"/>
                <a:gd name="T31" fmla="*/ 24 h 96"/>
                <a:gd name="T32" fmla="*/ 42 w 44"/>
                <a:gd name="T33" fmla="*/ 14 h 96"/>
                <a:gd name="T34" fmla="*/ 38 w 44"/>
                <a:gd name="T35" fmla="*/ 6 h 96"/>
                <a:gd name="T36" fmla="*/ 32 w 44"/>
                <a:gd name="T37" fmla="*/ 2 h 96"/>
                <a:gd name="T38" fmla="*/ 22 w 44"/>
                <a:gd name="T39" fmla="*/ 0 h 96"/>
                <a:gd name="T40" fmla="*/ 22 w 44"/>
                <a:gd name="T41" fmla="*/ 0 h 96"/>
                <a:gd name="T42" fmla="*/ 22 w 44"/>
                <a:gd name="T43" fmla="*/ 0 h 96"/>
                <a:gd name="T44" fmla="*/ 12 w 44"/>
                <a:gd name="T45" fmla="*/ 2 h 96"/>
                <a:gd name="T46" fmla="*/ 6 w 44"/>
                <a:gd name="T47" fmla="*/ 6 h 96"/>
                <a:gd name="T48" fmla="*/ 2 w 44"/>
                <a:gd name="T49" fmla="*/ 14 h 96"/>
                <a:gd name="T50" fmla="*/ 0 w 44"/>
                <a:gd name="T5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6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2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6792913" y="3994150"/>
              <a:ext cx="57150" cy="149225"/>
            </a:xfrm>
            <a:custGeom>
              <a:avLst/>
              <a:gdLst>
                <a:gd name="T0" fmla="*/ 0 w 36"/>
                <a:gd name="T1" fmla="*/ 0 h 94"/>
                <a:gd name="T2" fmla="*/ 0 w 36"/>
                <a:gd name="T3" fmla="*/ 94 h 94"/>
                <a:gd name="T4" fmla="*/ 10 w 36"/>
                <a:gd name="T5" fmla="*/ 94 h 94"/>
                <a:gd name="T6" fmla="*/ 10 w 36"/>
                <a:gd name="T7" fmla="*/ 10 h 94"/>
                <a:gd name="T8" fmla="*/ 36 w 36"/>
                <a:gd name="T9" fmla="*/ 10 h 94"/>
                <a:gd name="T10" fmla="*/ 36 w 36"/>
                <a:gd name="T11" fmla="*/ 0 h 94"/>
                <a:gd name="T12" fmla="*/ 0 w 36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10"/>
                  </a:lnTo>
                  <a:lnTo>
                    <a:pt x="36" y="10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6973888" y="4010025"/>
              <a:ext cx="41275" cy="120650"/>
            </a:xfrm>
            <a:custGeom>
              <a:avLst/>
              <a:gdLst>
                <a:gd name="T0" fmla="*/ 4 w 26"/>
                <a:gd name="T1" fmla="*/ 62 h 76"/>
                <a:gd name="T2" fmla="*/ 8 w 26"/>
                <a:gd name="T3" fmla="*/ 0 h 76"/>
                <a:gd name="T4" fmla="*/ 26 w 26"/>
                <a:gd name="T5" fmla="*/ 0 h 76"/>
                <a:gd name="T6" fmla="*/ 26 w 26"/>
                <a:gd name="T7" fmla="*/ 76 h 76"/>
                <a:gd name="T8" fmla="*/ 0 w 26"/>
                <a:gd name="T9" fmla="*/ 76 h 76"/>
                <a:gd name="T10" fmla="*/ 0 w 26"/>
                <a:gd name="T11" fmla="*/ 76 h 76"/>
                <a:gd name="T12" fmla="*/ 4 w 26"/>
                <a:gd name="T13" fmla="*/ 70 h 76"/>
                <a:gd name="T14" fmla="*/ 4 w 26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76">
                  <a:moveTo>
                    <a:pt x="4" y="62"/>
                  </a:moveTo>
                  <a:lnTo>
                    <a:pt x="8" y="0"/>
                  </a:lnTo>
                  <a:lnTo>
                    <a:pt x="26" y="0"/>
                  </a:lnTo>
                  <a:lnTo>
                    <a:pt x="26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4" y="70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6948488" y="3994150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0 w 60"/>
                <a:gd name="T3" fmla="*/ 72 h 108"/>
                <a:gd name="T4" fmla="*/ 10 w 60"/>
                <a:gd name="T5" fmla="*/ 72 h 108"/>
                <a:gd name="T6" fmla="*/ 10 w 60"/>
                <a:gd name="T7" fmla="*/ 80 h 108"/>
                <a:gd name="T8" fmla="*/ 6 w 60"/>
                <a:gd name="T9" fmla="*/ 86 h 108"/>
                <a:gd name="T10" fmla="*/ 6 w 60"/>
                <a:gd name="T11" fmla="*/ 86 h 108"/>
                <a:gd name="T12" fmla="*/ 0 w 60"/>
                <a:gd name="T13" fmla="*/ 86 h 108"/>
                <a:gd name="T14" fmla="*/ 0 w 60"/>
                <a:gd name="T15" fmla="*/ 108 h 108"/>
                <a:gd name="T16" fmla="*/ 10 w 60"/>
                <a:gd name="T17" fmla="*/ 108 h 108"/>
                <a:gd name="T18" fmla="*/ 10 w 60"/>
                <a:gd name="T19" fmla="*/ 94 h 108"/>
                <a:gd name="T20" fmla="*/ 48 w 60"/>
                <a:gd name="T21" fmla="*/ 94 h 108"/>
                <a:gd name="T22" fmla="*/ 48 w 60"/>
                <a:gd name="T23" fmla="*/ 108 h 108"/>
                <a:gd name="T24" fmla="*/ 60 w 60"/>
                <a:gd name="T25" fmla="*/ 108 h 108"/>
                <a:gd name="T26" fmla="*/ 60 w 60"/>
                <a:gd name="T27" fmla="*/ 86 h 108"/>
                <a:gd name="T28" fmla="*/ 52 w 60"/>
                <a:gd name="T29" fmla="*/ 86 h 108"/>
                <a:gd name="T30" fmla="*/ 52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0" y="72"/>
                  </a:lnTo>
                  <a:lnTo>
                    <a:pt x="10" y="72"/>
                  </a:lnTo>
                  <a:lnTo>
                    <a:pt x="10" y="80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0" y="86"/>
                  </a:lnTo>
                  <a:lnTo>
                    <a:pt x="0" y="108"/>
                  </a:lnTo>
                  <a:lnTo>
                    <a:pt x="10" y="108"/>
                  </a:lnTo>
                  <a:lnTo>
                    <a:pt x="10" y="94"/>
                  </a:lnTo>
                  <a:lnTo>
                    <a:pt x="48" y="94"/>
                  </a:lnTo>
                  <a:lnTo>
                    <a:pt x="48" y="108"/>
                  </a:lnTo>
                  <a:lnTo>
                    <a:pt x="60" y="108"/>
                  </a:lnTo>
                  <a:lnTo>
                    <a:pt x="60" y="86"/>
                  </a:lnTo>
                  <a:lnTo>
                    <a:pt x="52" y="86"/>
                  </a:lnTo>
                  <a:lnTo>
                    <a:pt x="52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6881813" y="4006850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8 w 24"/>
                <a:gd name="T11" fmla="*/ 2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8 w 24"/>
                <a:gd name="T19" fmla="*/ 2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8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8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8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6865938" y="3990975"/>
              <a:ext cx="69850" cy="155575"/>
            </a:xfrm>
            <a:custGeom>
              <a:avLst/>
              <a:gdLst>
                <a:gd name="T0" fmla="*/ 0 w 44"/>
                <a:gd name="T1" fmla="*/ 24 h 98"/>
                <a:gd name="T2" fmla="*/ 0 w 44"/>
                <a:gd name="T3" fmla="*/ 74 h 98"/>
                <a:gd name="T4" fmla="*/ 0 w 44"/>
                <a:gd name="T5" fmla="*/ 74 h 98"/>
                <a:gd name="T6" fmla="*/ 2 w 44"/>
                <a:gd name="T7" fmla="*/ 84 h 98"/>
                <a:gd name="T8" fmla="*/ 6 w 44"/>
                <a:gd name="T9" fmla="*/ 90 h 98"/>
                <a:gd name="T10" fmla="*/ 12 w 44"/>
                <a:gd name="T11" fmla="*/ 96 h 98"/>
                <a:gd name="T12" fmla="*/ 22 w 44"/>
                <a:gd name="T13" fmla="*/ 98 h 98"/>
                <a:gd name="T14" fmla="*/ 22 w 44"/>
                <a:gd name="T15" fmla="*/ 98 h 98"/>
                <a:gd name="T16" fmla="*/ 22 w 44"/>
                <a:gd name="T17" fmla="*/ 98 h 98"/>
                <a:gd name="T18" fmla="*/ 32 w 44"/>
                <a:gd name="T19" fmla="*/ 96 h 98"/>
                <a:gd name="T20" fmla="*/ 38 w 44"/>
                <a:gd name="T21" fmla="*/ 90 h 98"/>
                <a:gd name="T22" fmla="*/ 42 w 44"/>
                <a:gd name="T23" fmla="*/ 84 h 98"/>
                <a:gd name="T24" fmla="*/ 44 w 44"/>
                <a:gd name="T25" fmla="*/ 74 h 98"/>
                <a:gd name="T26" fmla="*/ 44 w 44"/>
                <a:gd name="T27" fmla="*/ 74 h 98"/>
                <a:gd name="T28" fmla="*/ 44 w 44"/>
                <a:gd name="T29" fmla="*/ 24 h 98"/>
                <a:gd name="T30" fmla="*/ 44 w 44"/>
                <a:gd name="T31" fmla="*/ 24 h 98"/>
                <a:gd name="T32" fmla="*/ 42 w 44"/>
                <a:gd name="T33" fmla="*/ 14 h 98"/>
                <a:gd name="T34" fmla="*/ 38 w 44"/>
                <a:gd name="T35" fmla="*/ 8 h 98"/>
                <a:gd name="T36" fmla="*/ 32 w 44"/>
                <a:gd name="T37" fmla="*/ 2 h 98"/>
                <a:gd name="T38" fmla="*/ 22 w 44"/>
                <a:gd name="T39" fmla="*/ 0 h 98"/>
                <a:gd name="T40" fmla="*/ 22 w 44"/>
                <a:gd name="T41" fmla="*/ 0 h 98"/>
                <a:gd name="T42" fmla="*/ 22 w 44"/>
                <a:gd name="T43" fmla="*/ 0 h 98"/>
                <a:gd name="T44" fmla="*/ 12 w 44"/>
                <a:gd name="T45" fmla="*/ 2 h 98"/>
                <a:gd name="T46" fmla="*/ 6 w 44"/>
                <a:gd name="T47" fmla="*/ 8 h 98"/>
                <a:gd name="T48" fmla="*/ 2 w 44"/>
                <a:gd name="T49" fmla="*/ 14 h 98"/>
                <a:gd name="T50" fmla="*/ 0 w 44"/>
                <a:gd name="T51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8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4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889500" y="3654425"/>
              <a:ext cx="769938" cy="695325"/>
            </a:xfrm>
            <a:custGeom>
              <a:avLst/>
              <a:gdLst>
                <a:gd name="T0" fmla="*/ 319 w 485"/>
                <a:gd name="T1" fmla="*/ 236 h 438"/>
                <a:gd name="T2" fmla="*/ 319 w 485"/>
                <a:gd name="T3" fmla="*/ 236 h 438"/>
                <a:gd name="T4" fmla="*/ 295 w 485"/>
                <a:gd name="T5" fmla="*/ 260 h 438"/>
                <a:gd name="T6" fmla="*/ 269 w 485"/>
                <a:gd name="T7" fmla="*/ 282 h 438"/>
                <a:gd name="T8" fmla="*/ 243 w 485"/>
                <a:gd name="T9" fmla="*/ 302 h 438"/>
                <a:gd name="T10" fmla="*/ 215 w 485"/>
                <a:gd name="T11" fmla="*/ 322 h 438"/>
                <a:gd name="T12" fmla="*/ 163 w 485"/>
                <a:gd name="T13" fmla="*/ 356 h 438"/>
                <a:gd name="T14" fmla="*/ 111 w 485"/>
                <a:gd name="T15" fmla="*/ 384 h 438"/>
                <a:gd name="T16" fmla="*/ 68 w 485"/>
                <a:gd name="T17" fmla="*/ 408 h 438"/>
                <a:gd name="T18" fmla="*/ 32 w 485"/>
                <a:gd name="T19" fmla="*/ 424 h 438"/>
                <a:gd name="T20" fmla="*/ 0 w 485"/>
                <a:gd name="T21" fmla="*/ 438 h 438"/>
                <a:gd name="T22" fmla="*/ 0 w 485"/>
                <a:gd name="T23" fmla="*/ 438 h 438"/>
                <a:gd name="T24" fmla="*/ 0 w 485"/>
                <a:gd name="T25" fmla="*/ 438 h 438"/>
                <a:gd name="T26" fmla="*/ 32 w 485"/>
                <a:gd name="T27" fmla="*/ 430 h 438"/>
                <a:gd name="T28" fmla="*/ 68 w 485"/>
                <a:gd name="T29" fmla="*/ 420 h 438"/>
                <a:gd name="T30" fmla="*/ 113 w 485"/>
                <a:gd name="T31" fmla="*/ 402 h 438"/>
                <a:gd name="T32" fmla="*/ 167 w 485"/>
                <a:gd name="T33" fmla="*/ 380 h 438"/>
                <a:gd name="T34" fmla="*/ 227 w 485"/>
                <a:gd name="T35" fmla="*/ 352 h 438"/>
                <a:gd name="T36" fmla="*/ 259 w 485"/>
                <a:gd name="T37" fmla="*/ 334 h 438"/>
                <a:gd name="T38" fmla="*/ 289 w 485"/>
                <a:gd name="T39" fmla="*/ 316 h 438"/>
                <a:gd name="T40" fmla="*/ 321 w 485"/>
                <a:gd name="T41" fmla="*/ 294 h 438"/>
                <a:gd name="T42" fmla="*/ 353 w 485"/>
                <a:gd name="T43" fmla="*/ 272 h 438"/>
                <a:gd name="T44" fmla="*/ 353 w 485"/>
                <a:gd name="T45" fmla="*/ 272 h 438"/>
                <a:gd name="T46" fmla="*/ 353 w 485"/>
                <a:gd name="T47" fmla="*/ 272 h 438"/>
                <a:gd name="T48" fmla="*/ 381 w 485"/>
                <a:gd name="T49" fmla="*/ 246 h 438"/>
                <a:gd name="T50" fmla="*/ 405 w 485"/>
                <a:gd name="T51" fmla="*/ 222 h 438"/>
                <a:gd name="T52" fmla="*/ 425 w 485"/>
                <a:gd name="T53" fmla="*/ 198 h 438"/>
                <a:gd name="T54" fmla="*/ 443 w 485"/>
                <a:gd name="T55" fmla="*/ 174 h 438"/>
                <a:gd name="T56" fmla="*/ 455 w 485"/>
                <a:gd name="T57" fmla="*/ 152 h 438"/>
                <a:gd name="T58" fmla="*/ 467 w 485"/>
                <a:gd name="T59" fmla="*/ 128 h 438"/>
                <a:gd name="T60" fmla="*/ 475 w 485"/>
                <a:gd name="T61" fmla="*/ 108 h 438"/>
                <a:gd name="T62" fmla="*/ 479 w 485"/>
                <a:gd name="T63" fmla="*/ 88 h 438"/>
                <a:gd name="T64" fmla="*/ 483 w 485"/>
                <a:gd name="T65" fmla="*/ 68 h 438"/>
                <a:gd name="T66" fmla="*/ 485 w 485"/>
                <a:gd name="T67" fmla="*/ 52 h 438"/>
                <a:gd name="T68" fmla="*/ 485 w 485"/>
                <a:gd name="T69" fmla="*/ 24 h 438"/>
                <a:gd name="T70" fmla="*/ 483 w 485"/>
                <a:gd name="T71" fmla="*/ 6 h 438"/>
                <a:gd name="T72" fmla="*/ 483 w 485"/>
                <a:gd name="T73" fmla="*/ 0 h 438"/>
                <a:gd name="T74" fmla="*/ 483 w 485"/>
                <a:gd name="T75" fmla="*/ 0 h 438"/>
                <a:gd name="T76" fmla="*/ 483 w 485"/>
                <a:gd name="T77" fmla="*/ 0 h 438"/>
                <a:gd name="T78" fmla="*/ 475 w 485"/>
                <a:gd name="T79" fmla="*/ 20 h 438"/>
                <a:gd name="T80" fmla="*/ 465 w 485"/>
                <a:gd name="T81" fmla="*/ 42 h 438"/>
                <a:gd name="T82" fmla="*/ 449 w 485"/>
                <a:gd name="T83" fmla="*/ 72 h 438"/>
                <a:gd name="T84" fmla="*/ 427 w 485"/>
                <a:gd name="T85" fmla="*/ 106 h 438"/>
                <a:gd name="T86" fmla="*/ 399 w 485"/>
                <a:gd name="T87" fmla="*/ 146 h 438"/>
                <a:gd name="T88" fmla="*/ 363 w 485"/>
                <a:gd name="T89" fmla="*/ 190 h 438"/>
                <a:gd name="T90" fmla="*/ 343 w 485"/>
                <a:gd name="T91" fmla="*/ 214 h 438"/>
                <a:gd name="T92" fmla="*/ 319 w 485"/>
                <a:gd name="T93" fmla="*/ 23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5" h="438">
                  <a:moveTo>
                    <a:pt x="319" y="236"/>
                  </a:moveTo>
                  <a:lnTo>
                    <a:pt x="319" y="236"/>
                  </a:lnTo>
                  <a:lnTo>
                    <a:pt x="295" y="260"/>
                  </a:lnTo>
                  <a:lnTo>
                    <a:pt x="269" y="282"/>
                  </a:lnTo>
                  <a:lnTo>
                    <a:pt x="243" y="302"/>
                  </a:lnTo>
                  <a:lnTo>
                    <a:pt x="215" y="322"/>
                  </a:lnTo>
                  <a:lnTo>
                    <a:pt x="163" y="356"/>
                  </a:lnTo>
                  <a:lnTo>
                    <a:pt x="111" y="384"/>
                  </a:lnTo>
                  <a:lnTo>
                    <a:pt x="68" y="408"/>
                  </a:lnTo>
                  <a:lnTo>
                    <a:pt x="32" y="424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32" y="430"/>
                  </a:lnTo>
                  <a:lnTo>
                    <a:pt x="68" y="420"/>
                  </a:lnTo>
                  <a:lnTo>
                    <a:pt x="113" y="402"/>
                  </a:lnTo>
                  <a:lnTo>
                    <a:pt x="167" y="380"/>
                  </a:lnTo>
                  <a:lnTo>
                    <a:pt x="227" y="352"/>
                  </a:lnTo>
                  <a:lnTo>
                    <a:pt x="259" y="334"/>
                  </a:lnTo>
                  <a:lnTo>
                    <a:pt x="289" y="316"/>
                  </a:lnTo>
                  <a:lnTo>
                    <a:pt x="321" y="294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81" y="246"/>
                  </a:lnTo>
                  <a:lnTo>
                    <a:pt x="405" y="222"/>
                  </a:lnTo>
                  <a:lnTo>
                    <a:pt x="425" y="198"/>
                  </a:lnTo>
                  <a:lnTo>
                    <a:pt x="443" y="174"/>
                  </a:lnTo>
                  <a:lnTo>
                    <a:pt x="455" y="152"/>
                  </a:lnTo>
                  <a:lnTo>
                    <a:pt x="467" y="128"/>
                  </a:lnTo>
                  <a:lnTo>
                    <a:pt x="475" y="108"/>
                  </a:lnTo>
                  <a:lnTo>
                    <a:pt x="479" y="88"/>
                  </a:lnTo>
                  <a:lnTo>
                    <a:pt x="483" y="68"/>
                  </a:lnTo>
                  <a:lnTo>
                    <a:pt x="485" y="52"/>
                  </a:lnTo>
                  <a:lnTo>
                    <a:pt x="485" y="24"/>
                  </a:lnTo>
                  <a:lnTo>
                    <a:pt x="483" y="6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75" y="20"/>
                  </a:lnTo>
                  <a:lnTo>
                    <a:pt x="465" y="42"/>
                  </a:lnTo>
                  <a:lnTo>
                    <a:pt x="449" y="72"/>
                  </a:lnTo>
                  <a:lnTo>
                    <a:pt x="427" y="106"/>
                  </a:lnTo>
                  <a:lnTo>
                    <a:pt x="399" y="146"/>
                  </a:lnTo>
                  <a:lnTo>
                    <a:pt x="363" y="190"/>
                  </a:lnTo>
                  <a:lnTo>
                    <a:pt x="343" y="214"/>
                  </a:lnTo>
                  <a:lnTo>
                    <a:pt x="319" y="2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5799138" y="2746375"/>
              <a:ext cx="352425" cy="781050"/>
            </a:xfrm>
            <a:custGeom>
              <a:avLst/>
              <a:gdLst>
                <a:gd name="T0" fmla="*/ 80 w 222"/>
                <a:gd name="T1" fmla="*/ 18 h 492"/>
                <a:gd name="T2" fmla="*/ 80 w 222"/>
                <a:gd name="T3" fmla="*/ 18 h 492"/>
                <a:gd name="T4" fmla="*/ 120 w 222"/>
                <a:gd name="T5" fmla="*/ 154 h 492"/>
                <a:gd name="T6" fmla="*/ 154 w 222"/>
                <a:gd name="T7" fmla="*/ 274 h 492"/>
                <a:gd name="T8" fmla="*/ 154 w 222"/>
                <a:gd name="T9" fmla="*/ 274 h 492"/>
                <a:gd name="T10" fmla="*/ 58 w 222"/>
                <a:gd name="T11" fmla="*/ 8 h 492"/>
                <a:gd name="T12" fmla="*/ 58 w 222"/>
                <a:gd name="T13" fmla="*/ 8 h 492"/>
                <a:gd name="T14" fmla="*/ 48 w 222"/>
                <a:gd name="T15" fmla="*/ 16 h 492"/>
                <a:gd name="T16" fmla="*/ 38 w 222"/>
                <a:gd name="T17" fmla="*/ 26 h 492"/>
                <a:gd name="T18" fmla="*/ 28 w 222"/>
                <a:gd name="T19" fmla="*/ 38 h 492"/>
                <a:gd name="T20" fmla="*/ 18 w 222"/>
                <a:gd name="T21" fmla="*/ 52 h 492"/>
                <a:gd name="T22" fmla="*/ 8 w 222"/>
                <a:gd name="T23" fmla="*/ 70 h 492"/>
                <a:gd name="T24" fmla="*/ 2 w 222"/>
                <a:gd name="T25" fmla="*/ 88 h 492"/>
                <a:gd name="T26" fmla="*/ 0 w 222"/>
                <a:gd name="T27" fmla="*/ 98 h 492"/>
                <a:gd name="T28" fmla="*/ 0 w 222"/>
                <a:gd name="T29" fmla="*/ 108 h 492"/>
                <a:gd name="T30" fmla="*/ 0 w 222"/>
                <a:gd name="T31" fmla="*/ 108 h 492"/>
                <a:gd name="T32" fmla="*/ 0 w 222"/>
                <a:gd name="T33" fmla="*/ 108 h 492"/>
                <a:gd name="T34" fmla="*/ 2 w 222"/>
                <a:gd name="T35" fmla="*/ 124 h 492"/>
                <a:gd name="T36" fmla="*/ 6 w 222"/>
                <a:gd name="T37" fmla="*/ 142 h 492"/>
                <a:gd name="T38" fmla="*/ 12 w 222"/>
                <a:gd name="T39" fmla="*/ 158 h 492"/>
                <a:gd name="T40" fmla="*/ 20 w 222"/>
                <a:gd name="T41" fmla="*/ 174 h 492"/>
                <a:gd name="T42" fmla="*/ 32 w 222"/>
                <a:gd name="T43" fmla="*/ 190 h 492"/>
                <a:gd name="T44" fmla="*/ 42 w 222"/>
                <a:gd name="T45" fmla="*/ 208 h 492"/>
                <a:gd name="T46" fmla="*/ 68 w 222"/>
                <a:gd name="T47" fmla="*/ 240 h 492"/>
                <a:gd name="T48" fmla="*/ 122 w 222"/>
                <a:gd name="T49" fmla="*/ 300 h 492"/>
                <a:gd name="T50" fmla="*/ 144 w 222"/>
                <a:gd name="T51" fmla="*/ 326 h 492"/>
                <a:gd name="T52" fmla="*/ 154 w 222"/>
                <a:gd name="T53" fmla="*/ 338 h 492"/>
                <a:gd name="T54" fmla="*/ 160 w 222"/>
                <a:gd name="T55" fmla="*/ 348 h 492"/>
                <a:gd name="T56" fmla="*/ 160 w 222"/>
                <a:gd name="T57" fmla="*/ 348 h 492"/>
                <a:gd name="T58" fmla="*/ 160 w 222"/>
                <a:gd name="T59" fmla="*/ 348 h 492"/>
                <a:gd name="T60" fmla="*/ 182 w 222"/>
                <a:gd name="T61" fmla="*/ 394 h 492"/>
                <a:gd name="T62" fmla="*/ 202 w 222"/>
                <a:gd name="T63" fmla="*/ 442 h 492"/>
                <a:gd name="T64" fmla="*/ 220 w 222"/>
                <a:gd name="T65" fmla="*/ 492 h 492"/>
                <a:gd name="T66" fmla="*/ 220 w 222"/>
                <a:gd name="T67" fmla="*/ 492 h 492"/>
                <a:gd name="T68" fmla="*/ 220 w 222"/>
                <a:gd name="T69" fmla="*/ 492 h 492"/>
                <a:gd name="T70" fmla="*/ 222 w 222"/>
                <a:gd name="T71" fmla="*/ 482 h 492"/>
                <a:gd name="T72" fmla="*/ 220 w 222"/>
                <a:gd name="T73" fmla="*/ 460 h 492"/>
                <a:gd name="T74" fmla="*/ 218 w 222"/>
                <a:gd name="T75" fmla="*/ 428 h 492"/>
                <a:gd name="T76" fmla="*/ 214 w 222"/>
                <a:gd name="T77" fmla="*/ 412 h 492"/>
                <a:gd name="T78" fmla="*/ 210 w 222"/>
                <a:gd name="T79" fmla="*/ 394 h 492"/>
                <a:gd name="T80" fmla="*/ 210 w 222"/>
                <a:gd name="T81" fmla="*/ 394 h 492"/>
                <a:gd name="T82" fmla="*/ 210 w 222"/>
                <a:gd name="T83" fmla="*/ 394 h 492"/>
                <a:gd name="T84" fmla="*/ 150 w 222"/>
                <a:gd name="T85" fmla="*/ 180 h 492"/>
                <a:gd name="T86" fmla="*/ 100 w 222"/>
                <a:gd name="T87" fmla="*/ 0 h 492"/>
                <a:gd name="T88" fmla="*/ 100 w 222"/>
                <a:gd name="T89" fmla="*/ 0 h 492"/>
                <a:gd name="T90" fmla="*/ 100 w 222"/>
                <a:gd name="T91" fmla="*/ 0 h 492"/>
                <a:gd name="T92" fmla="*/ 100 w 222"/>
                <a:gd name="T93" fmla="*/ 0 h 492"/>
                <a:gd name="T94" fmla="*/ 100 w 222"/>
                <a:gd name="T95" fmla="*/ 0 h 492"/>
                <a:gd name="T96" fmla="*/ 100 w 222"/>
                <a:gd name="T97" fmla="*/ 0 h 492"/>
                <a:gd name="T98" fmla="*/ 94 w 222"/>
                <a:gd name="T99" fmla="*/ 0 h 492"/>
                <a:gd name="T100" fmla="*/ 86 w 222"/>
                <a:gd name="T101" fmla="*/ 2 h 492"/>
                <a:gd name="T102" fmla="*/ 84 w 222"/>
                <a:gd name="T103" fmla="*/ 4 h 492"/>
                <a:gd name="T104" fmla="*/ 80 w 222"/>
                <a:gd name="T105" fmla="*/ 8 h 492"/>
                <a:gd name="T106" fmla="*/ 80 w 222"/>
                <a:gd name="T107" fmla="*/ 12 h 492"/>
                <a:gd name="T108" fmla="*/ 80 w 222"/>
                <a:gd name="T109" fmla="*/ 1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492">
                  <a:moveTo>
                    <a:pt x="80" y="18"/>
                  </a:moveTo>
                  <a:lnTo>
                    <a:pt x="80" y="18"/>
                  </a:lnTo>
                  <a:lnTo>
                    <a:pt x="120" y="154"/>
                  </a:lnTo>
                  <a:lnTo>
                    <a:pt x="154" y="274"/>
                  </a:lnTo>
                  <a:lnTo>
                    <a:pt x="154" y="27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8" y="16"/>
                  </a:lnTo>
                  <a:lnTo>
                    <a:pt x="38" y="26"/>
                  </a:lnTo>
                  <a:lnTo>
                    <a:pt x="28" y="38"/>
                  </a:lnTo>
                  <a:lnTo>
                    <a:pt x="18" y="52"/>
                  </a:lnTo>
                  <a:lnTo>
                    <a:pt x="8" y="70"/>
                  </a:lnTo>
                  <a:lnTo>
                    <a:pt x="2" y="88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124"/>
                  </a:lnTo>
                  <a:lnTo>
                    <a:pt x="6" y="142"/>
                  </a:lnTo>
                  <a:lnTo>
                    <a:pt x="12" y="158"/>
                  </a:lnTo>
                  <a:lnTo>
                    <a:pt x="20" y="174"/>
                  </a:lnTo>
                  <a:lnTo>
                    <a:pt x="32" y="190"/>
                  </a:lnTo>
                  <a:lnTo>
                    <a:pt x="42" y="208"/>
                  </a:lnTo>
                  <a:lnTo>
                    <a:pt x="68" y="240"/>
                  </a:lnTo>
                  <a:lnTo>
                    <a:pt x="122" y="300"/>
                  </a:lnTo>
                  <a:lnTo>
                    <a:pt x="144" y="326"/>
                  </a:lnTo>
                  <a:lnTo>
                    <a:pt x="154" y="33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82" y="394"/>
                  </a:lnTo>
                  <a:lnTo>
                    <a:pt x="202" y="44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2" y="482"/>
                  </a:lnTo>
                  <a:lnTo>
                    <a:pt x="220" y="460"/>
                  </a:lnTo>
                  <a:lnTo>
                    <a:pt x="218" y="428"/>
                  </a:lnTo>
                  <a:lnTo>
                    <a:pt x="214" y="412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150" y="18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5878513" y="2667000"/>
              <a:ext cx="44450" cy="47625"/>
            </a:xfrm>
            <a:custGeom>
              <a:avLst/>
              <a:gdLst>
                <a:gd name="T0" fmla="*/ 0 w 28"/>
                <a:gd name="T1" fmla="*/ 14 h 30"/>
                <a:gd name="T2" fmla="*/ 0 w 28"/>
                <a:gd name="T3" fmla="*/ 14 h 30"/>
                <a:gd name="T4" fmla="*/ 0 w 28"/>
                <a:gd name="T5" fmla="*/ 20 h 30"/>
                <a:gd name="T6" fmla="*/ 4 w 28"/>
                <a:gd name="T7" fmla="*/ 26 h 30"/>
                <a:gd name="T8" fmla="*/ 8 w 28"/>
                <a:gd name="T9" fmla="*/ 28 h 30"/>
                <a:gd name="T10" fmla="*/ 14 w 28"/>
                <a:gd name="T11" fmla="*/ 30 h 30"/>
                <a:gd name="T12" fmla="*/ 14 w 28"/>
                <a:gd name="T13" fmla="*/ 30 h 30"/>
                <a:gd name="T14" fmla="*/ 14 w 28"/>
                <a:gd name="T15" fmla="*/ 30 h 30"/>
                <a:gd name="T16" fmla="*/ 20 w 28"/>
                <a:gd name="T17" fmla="*/ 28 h 30"/>
                <a:gd name="T18" fmla="*/ 24 w 28"/>
                <a:gd name="T19" fmla="*/ 26 h 30"/>
                <a:gd name="T20" fmla="*/ 28 w 28"/>
                <a:gd name="T21" fmla="*/ 20 h 30"/>
                <a:gd name="T22" fmla="*/ 28 w 28"/>
                <a:gd name="T23" fmla="*/ 14 h 30"/>
                <a:gd name="T24" fmla="*/ 28 w 28"/>
                <a:gd name="T25" fmla="*/ 14 h 30"/>
                <a:gd name="T26" fmla="*/ 28 w 28"/>
                <a:gd name="T27" fmla="*/ 14 h 30"/>
                <a:gd name="T28" fmla="*/ 28 w 28"/>
                <a:gd name="T29" fmla="*/ 10 h 30"/>
                <a:gd name="T30" fmla="*/ 24 w 28"/>
                <a:gd name="T31" fmla="*/ 4 h 30"/>
                <a:gd name="T32" fmla="*/ 20 w 28"/>
                <a:gd name="T33" fmla="*/ 2 h 30"/>
                <a:gd name="T34" fmla="*/ 14 w 28"/>
                <a:gd name="T35" fmla="*/ 0 h 30"/>
                <a:gd name="T36" fmla="*/ 14 w 28"/>
                <a:gd name="T37" fmla="*/ 0 h 30"/>
                <a:gd name="T38" fmla="*/ 14 w 28"/>
                <a:gd name="T39" fmla="*/ 0 h 30"/>
                <a:gd name="T40" fmla="*/ 8 w 28"/>
                <a:gd name="T41" fmla="*/ 2 h 30"/>
                <a:gd name="T42" fmla="*/ 4 w 28"/>
                <a:gd name="T43" fmla="*/ 4 h 30"/>
                <a:gd name="T44" fmla="*/ 0 w 28"/>
                <a:gd name="T45" fmla="*/ 10 h 30"/>
                <a:gd name="T46" fmla="*/ 0 w 28"/>
                <a:gd name="T4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0">
                  <a:moveTo>
                    <a:pt x="0" y="14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114800" y="3305175"/>
              <a:ext cx="584200" cy="422275"/>
            </a:xfrm>
            <a:custGeom>
              <a:avLst/>
              <a:gdLst>
                <a:gd name="T0" fmla="*/ 290 w 368"/>
                <a:gd name="T1" fmla="*/ 40 h 266"/>
                <a:gd name="T2" fmla="*/ 290 w 368"/>
                <a:gd name="T3" fmla="*/ 40 h 266"/>
                <a:gd name="T4" fmla="*/ 312 w 368"/>
                <a:gd name="T5" fmla="*/ 22 h 266"/>
                <a:gd name="T6" fmla="*/ 330 w 368"/>
                <a:gd name="T7" fmla="*/ 0 h 266"/>
                <a:gd name="T8" fmla="*/ 330 w 368"/>
                <a:gd name="T9" fmla="*/ 0 h 266"/>
                <a:gd name="T10" fmla="*/ 330 w 368"/>
                <a:gd name="T11" fmla="*/ 0 h 266"/>
                <a:gd name="T12" fmla="*/ 330 w 368"/>
                <a:gd name="T13" fmla="*/ 36 h 266"/>
                <a:gd name="T14" fmla="*/ 330 w 368"/>
                <a:gd name="T15" fmla="*/ 36 h 266"/>
                <a:gd name="T16" fmla="*/ 330 w 368"/>
                <a:gd name="T17" fmla="*/ 36 h 266"/>
                <a:gd name="T18" fmla="*/ 330 w 368"/>
                <a:gd name="T19" fmla="*/ 66 h 266"/>
                <a:gd name="T20" fmla="*/ 332 w 368"/>
                <a:gd name="T21" fmla="*/ 96 h 266"/>
                <a:gd name="T22" fmla="*/ 336 w 368"/>
                <a:gd name="T23" fmla="*/ 126 h 266"/>
                <a:gd name="T24" fmla="*/ 340 w 368"/>
                <a:gd name="T25" fmla="*/ 154 h 266"/>
                <a:gd name="T26" fmla="*/ 346 w 368"/>
                <a:gd name="T27" fmla="*/ 184 h 266"/>
                <a:gd name="T28" fmla="*/ 352 w 368"/>
                <a:gd name="T29" fmla="*/ 212 h 266"/>
                <a:gd name="T30" fmla="*/ 360 w 368"/>
                <a:gd name="T31" fmla="*/ 240 h 266"/>
                <a:gd name="T32" fmla="*/ 368 w 368"/>
                <a:gd name="T33" fmla="*/ 266 h 266"/>
                <a:gd name="T34" fmla="*/ 368 w 368"/>
                <a:gd name="T35" fmla="*/ 266 h 266"/>
                <a:gd name="T36" fmla="*/ 0 w 368"/>
                <a:gd name="T37" fmla="*/ 266 h 266"/>
                <a:gd name="T38" fmla="*/ 290 w 368"/>
                <a:gd name="T39" fmla="*/ 4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266">
                  <a:moveTo>
                    <a:pt x="290" y="40"/>
                  </a:moveTo>
                  <a:lnTo>
                    <a:pt x="290" y="40"/>
                  </a:lnTo>
                  <a:lnTo>
                    <a:pt x="312" y="2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66"/>
                  </a:lnTo>
                  <a:lnTo>
                    <a:pt x="332" y="96"/>
                  </a:lnTo>
                  <a:lnTo>
                    <a:pt x="336" y="126"/>
                  </a:lnTo>
                  <a:lnTo>
                    <a:pt x="340" y="154"/>
                  </a:lnTo>
                  <a:lnTo>
                    <a:pt x="346" y="184"/>
                  </a:lnTo>
                  <a:lnTo>
                    <a:pt x="352" y="212"/>
                  </a:lnTo>
                  <a:lnTo>
                    <a:pt x="360" y="240"/>
                  </a:lnTo>
                  <a:lnTo>
                    <a:pt x="368" y="266"/>
                  </a:lnTo>
                  <a:lnTo>
                    <a:pt x="368" y="266"/>
                  </a:lnTo>
                  <a:lnTo>
                    <a:pt x="0" y="266"/>
                  </a:lnTo>
                  <a:lnTo>
                    <a:pt x="29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6891338" y="2933700"/>
              <a:ext cx="1328738" cy="1041400"/>
            </a:xfrm>
            <a:custGeom>
              <a:avLst/>
              <a:gdLst>
                <a:gd name="T0" fmla="*/ 289 w 837"/>
                <a:gd name="T1" fmla="*/ 274 h 656"/>
                <a:gd name="T2" fmla="*/ 323 w 837"/>
                <a:gd name="T3" fmla="*/ 242 h 656"/>
                <a:gd name="T4" fmla="*/ 347 w 837"/>
                <a:gd name="T5" fmla="*/ 204 h 656"/>
                <a:gd name="T6" fmla="*/ 363 w 837"/>
                <a:gd name="T7" fmla="*/ 162 h 656"/>
                <a:gd name="T8" fmla="*/ 369 w 837"/>
                <a:gd name="T9" fmla="*/ 118 h 656"/>
                <a:gd name="T10" fmla="*/ 369 w 837"/>
                <a:gd name="T11" fmla="*/ 118 h 656"/>
                <a:gd name="T12" fmla="*/ 369 w 837"/>
                <a:gd name="T13" fmla="*/ 108 h 656"/>
                <a:gd name="T14" fmla="*/ 365 w 837"/>
                <a:gd name="T15" fmla="*/ 80 h 656"/>
                <a:gd name="T16" fmla="*/ 349 w 837"/>
                <a:gd name="T17" fmla="*/ 26 h 656"/>
                <a:gd name="T18" fmla="*/ 337 w 837"/>
                <a:gd name="T19" fmla="*/ 0 h 656"/>
                <a:gd name="T20" fmla="*/ 563 w 837"/>
                <a:gd name="T21" fmla="*/ 200 h 656"/>
                <a:gd name="T22" fmla="*/ 609 w 837"/>
                <a:gd name="T23" fmla="*/ 200 h 656"/>
                <a:gd name="T24" fmla="*/ 655 w 837"/>
                <a:gd name="T25" fmla="*/ 204 h 656"/>
                <a:gd name="T26" fmla="*/ 697 w 837"/>
                <a:gd name="T27" fmla="*/ 218 h 656"/>
                <a:gd name="T28" fmla="*/ 737 w 837"/>
                <a:gd name="T29" fmla="*/ 238 h 656"/>
                <a:gd name="T30" fmla="*/ 771 w 837"/>
                <a:gd name="T31" fmla="*/ 266 h 656"/>
                <a:gd name="T32" fmla="*/ 799 w 837"/>
                <a:gd name="T33" fmla="*/ 300 h 656"/>
                <a:gd name="T34" fmla="*/ 819 w 837"/>
                <a:gd name="T35" fmla="*/ 338 h 656"/>
                <a:gd name="T36" fmla="*/ 833 w 837"/>
                <a:gd name="T37" fmla="*/ 382 h 656"/>
                <a:gd name="T38" fmla="*/ 837 w 837"/>
                <a:gd name="T39" fmla="*/ 428 h 656"/>
                <a:gd name="T40" fmla="*/ 837 w 837"/>
                <a:gd name="T41" fmla="*/ 428 h 656"/>
                <a:gd name="T42" fmla="*/ 833 w 837"/>
                <a:gd name="T43" fmla="*/ 474 h 656"/>
                <a:gd name="T44" fmla="*/ 819 w 837"/>
                <a:gd name="T45" fmla="*/ 516 h 656"/>
                <a:gd name="T46" fmla="*/ 799 w 837"/>
                <a:gd name="T47" fmla="*/ 554 h 656"/>
                <a:gd name="T48" fmla="*/ 771 w 837"/>
                <a:gd name="T49" fmla="*/ 588 h 656"/>
                <a:gd name="T50" fmla="*/ 737 w 837"/>
                <a:gd name="T51" fmla="*/ 616 h 656"/>
                <a:gd name="T52" fmla="*/ 697 w 837"/>
                <a:gd name="T53" fmla="*/ 638 h 656"/>
                <a:gd name="T54" fmla="*/ 655 w 837"/>
                <a:gd name="T55" fmla="*/ 650 h 656"/>
                <a:gd name="T56" fmla="*/ 609 w 837"/>
                <a:gd name="T57" fmla="*/ 656 h 656"/>
                <a:gd name="T58" fmla="*/ 609 w 837"/>
                <a:gd name="T59" fmla="*/ 656 h 656"/>
                <a:gd name="T60" fmla="*/ 563 w 837"/>
                <a:gd name="T61" fmla="*/ 650 h 656"/>
                <a:gd name="T62" fmla="*/ 521 w 837"/>
                <a:gd name="T63" fmla="*/ 638 h 656"/>
                <a:gd name="T64" fmla="*/ 483 w 837"/>
                <a:gd name="T65" fmla="*/ 616 h 656"/>
                <a:gd name="T66" fmla="*/ 449 w 837"/>
                <a:gd name="T67" fmla="*/ 588 h 656"/>
                <a:gd name="T68" fmla="*/ 421 w 837"/>
                <a:gd name="T69" fmla="*/ 554 h 656"/>
                <a:gd name="T70" fmla="*/ 399 w 837"/>
                <a:gd name="T71" fmla="*/ 516 h 656"/>
                <a:gd name="T72" fmla="*/ 387 w 837"/>
                <a:gd name="T73" fmla="*/ 474 h 656"/>
                <a:gd name="T74" fmla="*/ 381 w 837"/>
                <a:gd name="T75" fmla="*/ 428 h 656"/>
                <a:gd name="T76" fmla="*/ 335 w 837"/>
                <a:gd name="T77" fmla="*/ 428 h 656"/>
                <a:gd name="T78" fmla="*/ 335 w 837"/>
                <a:gd name="T79" fmla="*/ 446 h 656"/>
                <a:gd name="T80" fmla="*/ 341 w 837"/>
                <a:gd name="T81" fmla="*/ 482 h 656"/>
                <a:gd name="T82" fmla="*/ 345 w 837"/>
                <a:gd name="T83" fmla="*/ 500 h 656"/>
                <a:gd name="T84" fmla="*/ 289 w 837"/>
                <a:gd name="T85" fmla="*/ 274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7" h="656">
                  <a:moveTo>
                    <a:pt x="289" y="274"/>
                  </a:moveTo>
                  <a:lnTo>
                    <a:pt x="289" y="274"/>
                  </a:lnTo>
                  <a:lnTo>
                    <a:pt x="307" y="260"/>
                  </a:lnTo>
                  <a:lnTo>
                    <a:pt x="323" y="242"/>
                  </a:lnTo>
                  <a:lnTo>
                    <a:pt x="337" y="224"/>
                  </a:lnTo>
                  <a:lnTo>
                    <a:pt x="347" y="204"/>
                  </a:lnTo>
                  <a:lnTo>
                    <a:pt x="357" y="184"/>
                  </a:lnTo>
                  <a:lnTo>
                    <a:pt x="363" y="162"/>
                  </a:lnTo>
                  <a:lnTo>
                    <a:pt x="367" y="140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5" y="80"/>
                  </a:lnTo>
                  <a:lnTo>
                    <a:pt x="359" y="52"/>
                  </a:lnTo>
                  <a:lnTo>
                    <a:pt x="349" y="26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709" y="0"/>
                  </a:lnTo>
                  <a:lnTo>
                    <a:pt x="563" y="200"/>
                  </a:lnTo>
                  <a:lnTo>
                    <a:pt x="609" y="200"/>
                  </a:lnTo>
                  <a:lnTo>
                    <a:pt x="609" y="200"/>
                  </a:lnTo>
                  <a:lnTo>
                    <a:pt x="633" y="200"/>
                  </a:lnTo>
                  <a:lnTo>
                    <a:pt x="655" y="204"/>
                  </a:lnTo>
                  <a:lnTo>
                    <a:pt x="677" y="210"/>
                  </a:lnTo>
                  <a:lnTo>
                    <a:pt x="697" y="218"/>
                  </a:lnTo>
                  <a:lnTo>
                    <a:pt x="717" y="226"/>
                  </a:lnTo>
                  <a:lnTo>
                    <a:pt x="737" y="238"/>
                  </a:lnTo>
                  <a:lnTo>
                    <a:pt x="755" y="252"/>
                  </a:lnTo>
                  <a:lnTo>
                    <a:pt x="771" y="266"/>
                  </a:lnTo>
                  <a:lnTo>
                    <a:pt x="785" y="282"/>
                  </a:lnTo>
                  <a:lnTo>
                    <a:pt x="799" y="300"/>
                  </a:lnTo>
                  <a:lnTo>
                    <a:pt x="809" y="318"/>
                  </a:lnTo>
                  <a:lnTo>
                    <a:pt x="819" y="338"/>
                  </a:lnTo>
                  <a:lnTo>
                    <a:pt x="827" y="360"/>
                  </a:lnTo>
                  <a:lnTo>
                    <a:pt x="833" y="382"/>
                  </a:lnTo>
                  <a:lnTo>
                    <a:pt x="837" y="404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50"/>
                  </a:lnTo>
                  <a:lnTo>
                    <a:pt x="833" y="474"/>
                  </a:lnTo>
                  <a:lnTo>
                    <a:pt x="827" y="494"/>
                  </a:lnTo>
                  <a:lnTo>
                    <a:pt x="819" y="516"/>
                  </a:lnTo>
                  <a:lnTo>
                    <a:pt x="809" y="536"/>
                  </a:lnTo>
                  <a:lnTo>
                    <a:pt x="799" y="554"/>
                  </a:lnTo>
                  <a:lnTo>
                    <a:pt x="785" y="572"/>
                  </a:lnTo>
                  <a:lnTo>
                    <a:pt x="771" y="588"/>
                  </a:lnTo>
                  <a:lnTo>
                    <a:pt x="755" y="602"/>
                  </a:lnTo>
                  <a:lnTo>
                    <a:pt x="737" y="616"/>
                  </a:lnTo>
                  <a:lnTo>
                    <a:pt x="717" y="628"/>
                  </a:lnTo>
                  <a:lnTo>
                    <a:pt x="697" y="638"/>
                  </a:lnTo>
                  <a:lnTo>
                    <a:pt x="677" y="644"/>
                  </a:lnTo>
                  <a:lnTo>
                    <a:pt x="655" y="650"/>
                  </a:lnTo>
                  <a:lnTo>
                    <a:pt x="633" y="654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587" y="654"/>
                  </a:lnTo>
                  <a:lnTo>
                    <a:pt x="563" y="650"/>
                  </a:lnTo>
                  <a:lnTo>
                    <a:pt x="541" y="644"/>
                  </a:lnTo>
                  <a:lnTo>
                    <a:pt x="521" y="638"/>
                  </a:lnTo>
                  <a:lnTo>
                    <a:pt x="501" y="628"/>
                  </a:lnTo>
                  <a:lnTo>
                    <a:pt x="483" y="616"/>
                  </a:lnTo>
                  <a:lnTo>
                    <a:pt x="465" y="602"/>
                  </a:lnTo>
                  <a:lnTo>
                    <a:pt x="449" y="588"/>
                  </a:lnTo>
                  <a:lnTo>
                    <a:pt x="433" y="572"/>
                  </a:lnTo>
                  <a:lnTo>
                    <a:pt x="421" y="554"/>
                  </a:lnTo>
                  <a:lnTo>
                    <a:pt x="409" y="536"/>
                  </a:lnTo>
                  <a:lnTo>
                    <a:pt x="399" y="516"/>
                  </a:lnTo>
                  <a:lnTo>
                    <a:pt x="391" y="494"/>
                  </a:lnTo>
                  <a:lnTo>
                    <a:pt x="387" y="474"/>
                  </a:lnTo>
                  <a:lnTo>
                    <a:pt x="383" y="450"/>
                  </a:lnTo>
                  <a:lnTo>
                    <a:pt x="381" y="428"/>
                  </a:lnTo>
                  <a:lnTo>
                    <a:pt x="381" y="428"/>
                  </a:lnTo>
                  <a:lnTo>
                    <a:pt x="335" y="428"/>
                  </a:lnTo>
                  <a:lnTo>
                    <a:pt x="335" y="428"/>
                  </a:lnTo>
                  <a:lnTo>
                    <a:pt x="335" y="446"/>
                  </a:lnTo>
                  <a:lnTo>
                    <a:pt x="337" y="464"/>
                  </a:lnTo>
                  <a:lnTo>
                    <a:pt x="341" y="482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0" y="500"/>
                  </a:lnTo>
                  <a:lnTo>
                    <a:pt x="289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6770688" y="2822575"/>
              <a:ext cx="633413" cy="908050"/>
            </a:xfrm>
            <a:custGeom>
              <a:avLst/>
              <a:gdLst>
                <a:gd name="T0" fmla="*/ 40 w 399"/>
                <a:gd name="T1" fmla="*/ 340 h 572"/>
                <a:gd name="T2" fmla="*/ 34 w 399"/>
                <a:gd name="T3" fmla="*/ 262 h 572"/>
                <a:gd name="T4" fmla="*/ 22 w 399"/>
                <a:gd name="T5" fmla="*/ 188 h 572"/>
                <a:gd name="T6" fmla="*/ 24 w 399"/>
                <a:gd name="T7" fmla="*/ 188 h 572"/>
                <a:gd name="T8" fmla="*/ 26 w 399"/>
                <a:gd name="T9" fmla="*/ 168 h 572"/>
                <a:gd name="T10" fmla="*/ 34 w 399"/>
                <a:gd name="T11" fmla="*/ 130 h 572"/>
                <a:gd name="T12" fmla="*/ 48 w 399"/>
                <a:gd name="T13" fmla="*/ 96 h 572"/>
                <a:gd name="T14" fmla="*/ 70 w 399"/>
                <a:gd name="T15" fmla="*/ 66 h 572"/>
                <a:gd name="T16" fmla="*/ 82 w 399"/>
                <a:gd name="T17" fmla="*/ 52 h 572"/>
                <a:gd name="T18" fmla="*/ 98 w 399"/>
                <a:gd name="T19" fmla="*/ 38 h 572"/>
                <a:gd name="T20" fmla="*/ 130 w 399"/>
                <a:gd name="T21" fmla="*/ 18 h 572"/>
                <a:gd name="T22" fmla="*/ 164 w 399"/>
                <a:gd name="T23" fmla="*/ 6 h 572"/>
                <a:gd name="T24" fmla="*/ 202 w 399"/>
                <a:gd name="T25" fmla="*/ 0 h 572"/>
                <a:gd name="T26" fmla="*/ 220 w 399"/>
                <a:gd name="T27" fmla="*/ 0 h 572"/>
                <a:gd name="T28" fmla="*/ 238 w 399"/>
                <a:gd name="T29" fmla="*/ 2 h 572"/>
                <a:gd name="T30" fmla="*/ 271 w 399"/>
                <a:gd name="T31" fmla="*/ 10 h 572"/>
                <a:gd name="T32" fmla="*/ 303 w 399"/>
                <a:gd name="T33" fmla="*/ 24 h 572"/>
                <a:gd name="T34" fmla="*/ 331 w 399"/>
                <a:gd name="T35" fmla="*/ 44 h 572"/>
                <a:gd name="T36" fmla="*/ 355 w 399"/>
                <a:gd name="T37" fmla="*/ 68 h 572"/>
                <a:gd name="T38" fmla="*/ 375 w 399"/>
                <a:gd name="T39" fmla="*/ 96 h 572"/>
                <a:gd name="T40" fmla="*/ 389 w 399"/>
                <a:gd name="T41" fmla="*/ 128 h 572"/>
                <a:gd name="T42" fmla="*/ 397 w 399"/>
                <a:gd name="T43" fmla="*/ 162 h 572"/>
                <a:gd name="T44" fmla="*/ 399 w 399"/>
                <a:gd name="T45" fmla="*/ 180 h 572"/>
                <a:gd name="T46" fmla="*/ 399 w 399"/>
                <a:gd name="T47" fmla="*/ 188 h 572"/>
                <a:gd name="T48" fmla="*/ 399 w 399"/>
                <a:gd name="T49" fmla="*/ 188 h 572"/>
                <a:gd name="T50" fmla="*/ 395 w 399"/>
                <a:gd name="T51" fmla="*/ 222 h 572"/>
                <a:gd name="T52" fmla="*/ 383 w 399"/>
                <a:gd name="T53" fmla="*/ 254 h 572"/>
                <a:gd name="T54" fmla="*/ 363 w 399"/>
                <a:gd name="T55" fmla="*/ 284 h 572"/>
                <a:gd name="T56" fmla="*/ 337 w 399"/>
                <a:gd name="T57" fmla="*/ 308 h 572"/>
                <a:gd name="T58" fmla="*/ 0 w 399"/>
                <a:gd name="T59" fmla="*/ 572 h 572"/>
                <a:gd name="T60" fmla="*/ 8 w 399"/>
                <a:gd name="T61" fmla="*/ 544 h 572"/>
                <a:gd name="T62" fmla="*/ 24 w 399"/>
                <a:gd name="T63" fmla="*/ 488 h 572"/>
                <a:gd name="T64" fmla="*/ 34 w 399"/>
                <a:gd name="T65" fmla="*/ 430 h 572"/>
                <a:gd name="T66" fmla="*/ 38 w 399"/>
                <a:gd name="T67" fmla="*/ 37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9" h="572">
                  <a:moveTo>
                    <a:pt x="40" y="340"/>
                  </a:moveTo>
                  <a:lnTo>
                    <a:pt x="40" y="340"/>
                  </a:lnTo>
                  <a:lnTo>
                    <a:pt x="38" y="300"/>
                  </a:lnTo>
                  <a:lnTo>
                    <a:pt x="34" y="262"/>
                  </a:lnTo>
                  <a:lnTo>
                    <a:pt x="30" y="224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26" y="168"/>
                  </a:lnTo>
                  <a:lnTo>
                    <a:pt x="28" y="150"/>
                  </a:lnTo>
                  <a:lnTo>
                    <a:pt x="34" y="130"/>
                  </a:lnTo>
                  <a:lnTo>
                    <a:pt x="40" y="114"/>
                  </a:lnTo>
                  <a:lnTo>
                    <a:pt x="48" y="96"/>
                  </a:lnTo>
                  <a:lnTo>
                    <a:pt x="58" y="80"/>
                  </a:lnTo>
                  <a:lnTo>
                    <a:pt x="70" y="6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98" y="38"/>
                  </a:lnTo>
                  <a:lnTo>
                    <a:pt x="112" y="28"/>
                  </a:lnTo>
                  <a:lnTo>
                    <a:pt x="130" y="18"/>
                  </a:lnTo>
                  <a:lnTo>
                    <a:pt x="146" y="12"/>
                  </a:lnTo>
                  <a:lnTo>
                    <a:pt x="164" y="6"/>
                  </a:lnTo>
                  <a:lnTo>
                    <a:pt x="182" y="2"/>
                  </a:lnTo>
                  <a:lnTo>
                    <a:pt x="20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38" y="2"/>
                  </a:lnTo>
                  <a:lnTo>
                    <a:pt x="256" y="4"/>
                  </a:lnTo>
                  <a:lnTo>
                    <a:pt x="271" y="10"/>
                  </a:lnTo>
                  <a:lnTo>
                    <a:pt x="289" y="16"/>
                  </a:lnTo>
                  <a:lnTo>
                    <a:pt x="303" y="24"/>
                  </a:lnTo>
                  <a:lnTo>
                    <a:pt x="317" y="34"/>
                  </a:lnTo>
                  <a:lnTo>
                    <a:pt x="331" y="44"/>
                  </a:lnTo>
                  <a:lnTo>
                    <a:pt x="345" y="56"/>
                  </a:lnTo>
                  <a:lnTo>
                    <a:pt x="355" y="68"/>
                  </a:lnTo>
                  <a:lnTo>
                    <a:pt x="365" y="82"/>
                  </a:lnTo>
                  <a:lnTo>
                    <a:pt x="375" y="96"/>
                  </a:lnTo>
                  <a:lnTo>
                    <a:pt x="383" y="112"/>
                  </a:lnTo>
                  <a:lnTo>
                    <a:pt x="389" y="128"/>
                  </a:lnTo>
                  <a:lnTo>
                    <a:pt x="393" y="146"/>
                  </a:lnTo>
                  <a:lnTo>
                    <a:pt x="397" y="162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7" y="204"/>
                  </a:lnTo>
                  <a:lnTo>
                    <a:pt x="395" y="222"/>
                  </a:lnTo>
                  <a:lnTo>
                    <a:pt x="389" y="238"/>
                  </a:lnTo>
                  <a:lnTo>
                    <a:pt x="383" y="254"/>
                  </a:lnTo>
                  <a:lnTo>
                    <a:pt x="373" y="270"/>
                  </a:lnTo>
                  <a:lnTo>
                    <a:pt x="363" y="284"/>
                  </a:lnTo>
                  <a:lnTo>
                    <a:pt x="351" y="296"/>
                  </a:lnTo>
                  <a:lnTo>
                    <a:pt x="337" y="308"/>
                  </a:lnTo>
                  <a:lnTo>
                    <a:pt x="337" y="30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8" y="544"/>
                  </a:lnTo>
                  <a:lnTo>
                    <a:pt x="16" y="516"/>
                  </a:lnTo>
                  <a:lnTo>
                    <a:pt x="24" y="488"/>
                  </a:lnTo>
                  <a:lnTo>
                    <a:pt x="28" y="460"/>
                  </a:lnTo>
                  <a:lnTo>
                    <a:pt x="34" y="430"/>
                  </a:lnTo>
                  <a:lnTo>
                    <a:pt x="36" y="400"/>
                  </a:lnTo>
                  <a:lnTo>
                    <a:pt x="38" y="370"/>
                  </a:lnTo>
                  <a:lnTo>
                    <a:pt x="40" y="3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898900" y="2263775"/>
              <a:ext cx="4394200" cy="2197100"/>
            </a:xfrm>
            <a:custGeom>
              <a:avLst/>
              <a:gdLst>
                <a:gd name="T0" fmla="*/ 458 w 2768"/>
                <a:gd name="T1" fmla="*/ 398 h 1384"/>
                <a:gd name="T2" fmla="*/ 356 w 2768"/>
                <a:gd name="T3" fmla="*/ 322 h 1384"/>
                <a:gd name="T4" fmla="*/ 258 w 2768"/>
                <a:gd name="T5" fmla="*/ 306 h 1384"/>
                <a:gd name="T6" fmla="*/ 110 w 2768"/>
                <a:gd name="T7" fmla="*/ 370 h 1384"/>
                <a:gd name="T8" fmla="*/ 48 w 2768"/>
                <a:gd name="T9" fmla="*/ 470 h 1384"/>
                <a:gd name="T10" fmla="*/ 86 w 2768"/>
                <a:gd name="T11" fmla="*/ 520 h 1384"/>
                <a:gd name="T12" fmla="*/ 142 w 2768"/>
                <a:gd name="T13" fmla="*/ 404 h 1384"/>
                <a:gd name="T14" fmla="*/ 224 w 2768"/>
                <a:gd name="T15" fmla="*/ 358 h 1384"/>
                <a:gd name="T16" fmla="*/ 316 w 2768"/>
                <a:gd name="T17" fmla="*/ 356 h 1384"/>
                <a:gd name="T18" fmla="*/ 416 w 2768"/>
                <a:gd name="T19" fmla="*/ 420 h 1384"/>
                <a:gd name="T20" fmla="*/ 458 w 2768"/>
                <a:gd name="T21" fmla="*/ 532 h 1384"/>
                <a:gd name="T22" fmla="*/ 454 w 2768"/>
                <a:gd name="T23" fmla="*/ 574 h 1384"/>
                <a:gd name="T24" fmla="*/ 398 w 2768"/>
                <a:gd name="T25" fmla="*/ 660 h 1384"/>
                <a:gd name="T26" fmla="*/ 558 w 2768"/>
                <a:gd name="T27" fmla="*/ 1040 h 1384"/>
                <a:gd name="T28" fmla="*/ 650 w 2768"/>
                <a:gd name="T29" fmla="*/ 1162 h 1384"/>
                <a:gd name="T30" fmla="*/ 668 w 2768"/>
                <a:gd name="T31" fmla="*/ 1224 h 1384"/>
                <a:gd name="T32" fmla="*/ 753 w 2768"/>
                <a:gd name="T33" fmla="*/ 1006 h 1384"/>
                <a:gd name="T34" fmla="*/ 829 w 2768"/>
                <a:gd name="T35" fmla="*/ 906 h 1384"/>
                <a:gd name="T36" fmla="*/ 1057 w 2768"/>
                <a:gd name="T37" fmla="*/ 806 h 1384"/>
                <a:gd name="T38" fmla="*/ 1185 w 2768"/>
                <a:gd name="T39" fmla="*/ 778 h 1384"/>
                <a:gd name="T40" fmla="*/ 1241 w 2768"/>
                <a:gd name="T41" fmla="*/ 678 h 1384"/>
                <a:gd name="T42" fmla="*/ 1213 w 2768"/>
                <a:gd name="T43" fmla="*/ 528 h 1384"/>
                <a:gd name="T44" fmla="*/ 1113 w 2768"/>
                <a:gd name="T45" fmla="*/ 350 h 1384"/>
                <a:gd name="T46" fmla="*/ 1097 w 2768"/>
                <a:gd name="T47" fmla="*/ 264 h 1384"/>
                <a:gd name="T48" fmla="*/ 1051 w 2768"/>
                <a:gd name="T49" fmla="*/ 254 h 1384"/>
                <a:gd name="T50" fmla="*/ 1089 w 2768"/>
                <a:gd name="T51" fmla="*/ 242 h 1384"/>
                <a:gd name="T52" fmla="*/ 1083 w 2768"/>
                <a:gd name="T53" fmla="*/ 218 h 1384"/>
                <a:gd name="T54" fmla="*/ 1069 w 2768"/>
                <a:gd name="T55" fmla="*/ 198 h 1384"/>
                <a:gd name="T56" fmla="*/ 1131 w 2768"/>
                <a:gd name="T57" fmla="*/ 190 h 1384"/>
                <a:gd name="T58" fmla="*/ 1223 w 2768"/>
                <a:gd name="T59" fmla="*/ 172 h 1384"/>
                <a:gd name="T60" fmla="*/ 1289 w 2768"/>
                <a:gd name="T61" fmla="*/ 204 h 1384"/>
                <a:gd name="T62" fmla="*/ 1313 w 2768"/>
                <a:gd name="T63" fmla="*/ 294 h 1384"/>
                <a:gd name="T64" fmla="*/ 1439 w 2768"/>
                <a:gd name="T65" fmla="*/ 774 h 1384"/>
                <a:gd name="T66" fmla="*/ 1423 w 2768"/>
                <a:gd name="T67" fmla="*/ 866 h 1384"/>
                <a:gd name="T68" fmla="*/ 1365 w 2768"/>
                <a:gd name="T69" fmla="*/ 706 h 1384"/>
                <a:gd name="T70" fmla="*/ 1339 w 2768"/>
                <a:gd name="T71" fmla="*/ 654 h 1384"/>
                <a:gd name="T72" fmla="*/ 1349 w 2768"/>
                <a:gd name="T73" fmla="*/ 734 h 1384"/>
                <a:gd name="T74" fmla="*/ 1387 w 2768"/>
                <a:gd name="T75" fmla="*/ 856 h 1384"/>
                <a:gd name="T76" fmla="*/ 1397 w 2768"/>
                <a:gd name="T77" fmla="*/ 974 h 1384"/>
                <a:gd name="T78" fmla="*/ 1305 w 2768"/>
                <a:gd name="T79" fmla="*/ 1112 h 1384"/>
                <a:gd name="T80" fmla="*/ 999 w 2768"/>
                <a:gd name="T81" fmla="*/ 1274 h 1384"/>
                <a:gd name="T82" fmla="*/ 1157 w 2768"/>
                <a:gd name="T83" fmla="*/ 1384 h 1384"/>
                <a:gd name="T84" fmla="*/ 1453 w 2768"/>
                <a:gd name="T85" fmla="*/ 1316 h 1384"/>
                <a:gd name="T86" fmla="*/ 1717 w 2768"/>
                <a:gd name="T87" fmla="*/ 1098 h 1384"/>
                <a:gd name="T88" fmla="*/ 2258 w 2768"/>
                <a:gd name="T89" fmla="*/ 986 h 1384"/>
                <a:gd name="T90" fmla="*/ 2356 w 2768"/>
                <a:gd name="T91" fmla="*/ 1086 h 1384"/>
                <a:gd name="T92" fmla="*/ 2492 w 2768"/>
                <a:gd name="T93" fmla="*/ 1124 h 1384"/>
                <a:gd name="T94" fmla="*/ 2610 w 2768"/>
                <a:gd name="T95" fmla="*/ 1098 h 1384"/>
                <a:gd name="T96" fmla="*/ 2732 w 2768"/>
                <a:gd name="T97" fmla="*/ 986 h 1384"/>
                <a:gd name="T98" fmla="*/ 2768 w 2768"/>
                <a:gd name="T99" fmla="*/ 870 h 1384"/>
                <a:gd name="T100" fmla="*/ 2722 w 2768"/>
                <a:gd name="T101" fmla="*/ 698 h 1384"/>
                <a:gd name="T102" fmla="*/ 2588 w 2768"/>
                <a:gd name="T103" fmla="*/ 592 h 1384"/>
                <a:gd name="T104" fmla="*/ 2172 w 2768"/>
                <a:gd name="T105" fmla="*/ 362 h 1384"/>
                <a:gd name="T106" fmla="*/ 2031 w 2768"/>
                <a:gd name="T107" fmla="*/ 306 h 1384"/>
                <a:gd name="T108" fmla="*/ 1917 w 2768"/>
                <a:gd name="T109" fmla="*/ 330 h 1384"/>
                <a:gd name="T110" fmla="*/ 1827 w 2768"/>
                <a:gd name="T111" fmla="*/ 408 h 1384"/>
                <a:gd name="T112" fmla="*/ 1735 w 2768"/>
                <a:gd name="T113" fmla="*/ 312 h 1384"/>
                <a:gd name="T114" fmla="*/ 1467 w 2768"/>
                <a:gd name="T115" fmla="*/ 74 h 1384"/>
                <a:gd name="T116" fmla="*/ 1157 w 2768"/>
                <a:gd name="T117" fmla="*/ 0 h 1384"/>
                <a:gd name="T118" fmla="*/ 835 w 2768"/>
                <a:gd name="T119" fmla="*/ 78 h 1384"/>
                <a:gd name="T120" fmla="*/ 566 w 2768"/>
                <a:gd name="T121" fmla="*/ 33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8" h="1384"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2063023" y="182213"/>
            <a:ext cx="7181571" cy="18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914400" algn="l"/>
                <a:tab pos="3886200" algn="l"/>
              </a:tabLs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образовательные технологии на уроках биологии и химии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054089" y="433532"/>
            <a:ext cx="718157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Современные педагогические технологии на уроках биологии и химии в условиях реализации ФГОС общего образования</a:t>
            </a:r>
            <a:endParaRPr lang="ru-RU" sz="1600" b="1" dirty="0">
              <a:ea typeface="Verdana" panose="020B060403050404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596405" y="454932"/>
            <a:ext cx="29205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100" dirty="0" smtClean="0">
                <a:ea typeface="Verdana" panose="020B0604030504040204" pitchFamily="34" charset="0"/>
              </a:rPr>
              <a:t>2</a:t>
            </a:r>
            <a:r>
              <a:rPr lang="en-US" sz="1100" dirty="0" smtClean="0">
                <a:ea typeface="Verdana" panose="020B0604030504040204" pitchFamily="34" charset="0"/>
              </a:rPr>
              <a:t>7</a:t>
            </a:r>
            <a:r>
              <a:rPr lang="ru-RU" sz="1100" dirty="0" smtClean="0">
                <a:ea typeface="Verdana" panose="020B0604030504040204" pitchFamily="34" charset="0"/>
              </a:rPr>
              <a:t> февраля 202</a:t>
            </a:r>
            <a:r>
              <a:rPr lang="en-US" sz="1100" dirty="0" smtClean="0">
                <a:ea typeface="Verdana" panose="020B0604030504040204" pitchFamily="34" charset="0"/>
              </a:rPr>
              <a:t>4</a:t>
            </a:r>
            <a:r>
              <a:rPr lang="ru-RU" sz="1100" dirty="0" smtClean="0">
                <a:ea typeface="Verdana" panose="020B0604030504040204" pitchFamily="34" charset="0"/>
              </a:rPr>
              <a:t> г.</a:t>
            </a:r>
            <a:endParaRPr lang="ru-RU" sz="1100" dirty="0">
              <a:ea typeface="Verdana" panose="020B060403050404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10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889928" y="1399562"/>
            <a:ext cx="6096000" cy="37407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109EB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Методы, применяемые в кейс-технологии: </a:t>
            </a:r>
            <a:endParaRPr lang="ru-RU" sz="1600" dirty="0">
              <a:solidFill>
                <a:srgbClr val="109EB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5296" y="2116765"/>
            <a:ext cx="1039806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/>
              <a:t>Метод </a:t>
            </a:r>
            <a:r>
              <a:rPr lang="ru-RU" sz="2000" b="1" dirty="0" smtClean="0"/>
              <a:t>инцидентов</a:t>
            </a:r>
            <a:endParaRPr lang="ru-RU" sz="2000" b="1" dirty="0"/>
          </a:p>
          <a:p>
            <a:pPr algn="just"/>
            <a:r>
              <a:rPr lang="ru-RU" sz="2000" dirty="0"/>
              <a:t>Инцидент (от лат. </a:t>
            </a:r>
            <a:r>
              <a:rPr lang="ru-RU" sz="2000" dirty="0" err="1"/>
              <a:t>инциденс</a:t>
            </a:r>
            <a:r>
              <a:rPr lang="ru-RU" sz="2000" dirty="0"/>
              <a:t>) – случай, происшествие, столкновение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r>
              <a:rPr lang="ru-RU" sz="2000" b="1" dirty="0"/>
              <a:t>2. Метод проигрывания </a:t>
            </a:r>
            <a:r>
              <a:rPr lang="ru-RU" sz="2000" b="1" dirty="0" smtClean="0"/>
              <a:t>ролей</a:t>
            </a:r>
            <a:endParaRPr lang="ru-RU" sz="2000" b="1" dirty="0"/>
          </a:p>
          <a:p>
            <a:r>
              <a:rPr lang="ru-RU" sz="2000" dirty="0"/>
              <a:t>В  виде инсценировки создается правдивая ситуация, которая затем оценивается. При «разыгрывании ситуаций в ролях» участники исполняют роль самостоятельно определяя стратегию поведения, сценарий, планируемый результат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dirty="0"/>
              <a:t>3. Метод «Групповая дискуссия</a:t>
            </a:r>
            <a:r>
              <a:rPr lang="ru-RU" sz="2000" b="1" dirty="0" smtClean="0"/>
              <a:t>»</a:t>
            </a:r>
            <a:endParaRPr lang="ru-RU" sz="2000" b="1" dirty="0"/>
          </a:p>
          <a:p>
            <a:r>
              <a:rPr lang="ru-RU" sz="2000" dirty="0"/>
              <a:t>Обычно дискуссией руководит модератор.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b="1" dirty="0"/>
              <a:t>4. Игровое проектирование</a:t>
            </a:r>
          </a:p>
          <a:p>
            <a:r>
              <a:rPr lang="ru-RU" sz="2000" dirty="0"/>
              <a:t>Цель метода — процесс создания или совершенствования объектов. </a:t>
            </a:r>
          </a:p>
          <a:p>
            <a:endParaRPr lang="ru-RU" dirty="0"/>
          </a:p>
          <a:p>
            <a:pPr lvl="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84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430336" y="265534"/>
            <a:ext cx="460469" cy="521865"/>
            <a:chOff x="3595688" y="595313"/>
            <a:chExt cx="5000625" cy="5667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95688" y="3295651"/>
              <a:ext cx="5000625" cy="809625"/>
            </a:xfrm>
            <a:custGeom>
              <a:avLst/>
              <a:gdLst>
                <a:gd name="T0" fmla="*/ 3138 w 3150"/>
                <a:gd name="T1" fmla="*/ 120 h 510"/>
                <a:gd name="T2" fmla="*/ 3084 w 3150"/>
                <a:gd name="T3" fmla="*/ 42 h 510"/>
                <a:gd name="T4" fmla="*/ 2978 w 3150"/>
                <a:gd name="T5" fmla="*/ 0 h 510"/>
                <a:gd name="T6" fmla="*/ 2878 w 3150"/>
                <a:gd name="T7" fmla="*/ 14 h 510"/>
                <a:gd name="T8" fmla="*/ 2802 w 3150"/>
                <a:gd name="T9" fmla="*/ 72 h 510"/>
                <a:gd name="T10" fmla="*/ 2764 w 3150"/>
                <a:gd name="T11" fmla="*/ 204 h 510"/>
                <a:gd name="T12" fmla="*/ 2890 w 3150"/>
                <a:gd name="T13" fmla="*/ 330 h 510"/>
                <a:gd name="T14" fmla="*/ 2890 w 3150"/>
                <a:gd name="T15" fmla="*/ 202 h 510"/>
                <a:gd name="T16" fmla="*/ 2916 w 3150"/>
                <a:gd name="T17" fmla="*/ 124 h 510"/>
                <a:gd name="T18" fmla="*/ 2984 w 3150"/>
                <a:gd name="T19" fmla="*/ 116 h 510"/>
                <a:gd name="T20" fmla="*/ 3020 w 3150"/>
                <a:gd name="T21" fmla="*/ 172 h 510"/>
                <a:gd name="T22" fmla="*/ 3022 w 3150"/>
                <a:gd name="T23" fmla="*/ 330 h 510"/>
                <a:gd name="T24" fmla="*/ 2582 w 3150"/>
                <a:gd name="T25" fmla="*/ 168 h 510"/>
                <a:gd name="T26" fmla="*/ 2560 w 3150"/>
                <a:gd name="T27" fmla="*/ 210 h 510"/>
                <a:gd name="T28" fmla="*/ 2500 w 3150"/>
                <a:gd name="T29" fmla="*/ 216 h 510"/>
                <a:gd name="T30" fmla="*/ 2460 w 3150"/>
                <a:gd name="T31" fmla="*/ 176 h 510"/>
                <a:gd name="T32" fmla="*/ 2550 w 3150"/>
                <a:gd name="T33" fmla="*/ 120 h 510"/>
                <a:gd name="T34" fmla="*/ 2582 w 3150"/>
                <a:gd name="T35" fmla="*/ 168 h 510"/>
                <a:gd name="T36" fmla="*/ 2700 w 3150"/>
                <a:gd name="T37" fmla="*/ 118 h 510"/>
                <a:gd name="T38" fmla="*/ 2646 w 3150"/>
                <a:gd name="T39" fmla="*/ 40 h 510"/>
                <a:gd name="T40" fmla="*/ 2552 w 3150"/>
                <a:gd name="T41" fmla="*/ 6 h 510"/>
                <a:gd name="T42" fmla="*/ 2357 w 3150"/>
                <a:gd name="T43" fmla="*/ 14 h 510"/>
                <a:gd name="T44" fmla="*/ 2335 w 3150"/>
                <a:gd name="T45" fmla="*/ 330 h 510"/>
                <a:gd name="T46" fmla="*/ 2570 w 3150"/>
                <a:gd name="T47" fmla="*/ 326 h 510"/>
                <a:gd name="T48" fmla="*/ 2658 w 3150"/>
                <a:gd name="T49" fmla="*/ 284 h 510"/>
                <a:gd name="T50" fmla="*/ 2704 w 3150"/>
                <a:gd name="T51" fmla="*/ 202 h 510"/>
                <a:gd name="T52" fmla="*/ 2143 w 3150"/>
                <a:gd name="T53" fmla="*/ 510 h 510"/>
                <a:gd name="T54" fmla="*/ 1995 w 3150"/>
                <a:gd name="T55" fmla="*/ 244 h 510"/>
                <a:gd name="T56" fmla="*/ 1893 w 3150"/>
                <a:gd name="T57" fmla="*/ 14 h 510"/>
                <a:gd name="T58" fmla="*/ 1869 w 3150"/>
                <a:gd name="T59" fmla="*/ 330 h 510"/>
                <a:gd name="T60" fmla="*/ 1427 w 3150"/>
                <a:gd name="T61" fmla="*/ 6 h 510"/>
                <a:gd name="T62" fmla="*/ 1387 w 3150"/>
                <a:gd name="T63" fmla="*/ 46 h 510"/>
                <a:gd name="T64" fmla="*/ 1511 w 3150"/>
                <a:gd name="T65" fmla="*/ 158 h 510"/>
                <a:gd name="T66" fmla="*/ 1553 w 3150"/>
                <a:gd name="T67" fmla="*/ 116 h 510"/>
                <a:gd name="T68" fmla="*/ 1283 w 3150"/>
                <a:gd name="T69" fmla="*/ 4 h 510"/>
                <a:gd name="T70" fmla="*/ 929 w 3150"/>
                <a:gd name="T71" fmla="*/ 6 h 510"/>
                <a:gd name="T72" fmla="*/ 889 w 3150"/>
                <a:gd name="T73" fmla="*/ 46 h 510"/>
                <a:gd name="T74" fmla="*/ 1283 w 3150"/>
                <a:gd name="T75" fmla="*/ 330 h 510"/>
                <a:gd name="T76" fmla="*/ 789 w 3150"/>
                <a:gd name="T77" fmla="*/ 120 h 510"/>
                <a:gd name="T78" fmla="*/ 736 w 3150"/>
                <a:gd name="T79" fmla="*/ 42 h 510"/>
                <a:gd name="T80" fmla="*/ 630 w 3150"/>
                <a:gd name="T81" fmla="*/ 0 h 510"/>
                <a:gd name="T82" fmla="*/ 530 w 3150"/>
                <a:gd name="T83" fmla="*/ 14 h 510"/>
                <a:gd name="T84" fmla="*/ 454 w 3150"/>
                <a:gd name="T85" fmla="*/ 72 h 510"/>
                <a:gd name="T86" fmla="*/ 418 w 3150"/>
                <a:gd name="T87" fmla="*/ 204 h 510"/>
                <a:gd name="T88" fmla="*/ 544 w 3150"/>
                <a:gd name="T89" fmla="*/ 330 h 510"/>
                <a:gd name="T90" fmla="*/ 542 w 3150"/>
                <a:gd name="T91" fmla="*/ 202 h 510"/>
                <a:gd name="T92" fmla="*/ 570 w 3150"/>
                <a:gd name="T93" fmla="*/ 124 h 510"/>
                <a:gd name="T94" fmla="*/ 638 w 3150"/>
                <a:gd name="T95" fmla="*/ 116 h 510"/>
                <a:gd name="T96" fmla="*/ 674 w 3150"/>
                <a:gd name="T97" fmla="*/ 172 h 510"/>
                <a:gd name="T98" fmla="*/ 676 w 3150"/>
                <a:gd name="T99" fmla="*/ 330 h 510"/>
                <a:gd name="T100" fmla="*/ 374 w 3150"/>
                <a:gd name="T101" fmla="*/ 116 h 510"/>
                <a:gd name="T102" fmla="*/ 358 w 3150"/>
                <a:gd name="T103" fmla="*/ 20 h 510"/>
                <a:gd name="T104" fmla="*/ 0 w 3150"/>
                <a:gd name="T105" fmla="*/ 62 h 510"/>
                <a:gd name="T106" fmla="*/ 24 w 3150"/>
                <a:gd name="T107" fmla="*/ 106 h 510"/>
                <a:gd name="T108" fmla="*/ 250 w 3150"/>
                <a:gd name="T109" fmla="*/ 33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50" h="510">
                  <a:moveTo>
                    <a:pt x="3150" y="212"/>
                  </a:moveTo>
                  <a:lnTo>
                    <a:pt x="3150" y="212"/>
                  </a:lnTo>
                  <a:lnTo>
                    <a:pt x="3148" y="186"/>
                  </a:lnTo>
                  <a:lnTo>
                    <a:pt x="3146" y="162"/>
                  </a:lnTo>
                  <a:lnTo>
                    <a:pt x="3142" y="140"/>
                  </a:lnTo>
                  <a:lnTo>
                    <a:pt x="3138" y="120"/>
                  </a:lnTo>
                  <a:lnTo>
                    <a:pt x="3130" y="102"/>
                  </a:lnTo>
                  <a:lnTo>
                    <a:pt x="3122" y="86"/>
                  </a:lnTo>
                  <a:lnTo>
                    <a:pt x="3110" y="70"/>
                  </a:lnTo>
                  <a:lnTo>
                    <a:pt x="3098" y="56"/>
                  </a:lnTo>
                  <a:lnTo>
                    <a:pt x="3098" y="56"/>
                  </a:lnTo>
                  <a:lnTo>
                    <a:pt x="3084" y="42"/>
                  </a:lnTo>
                  <a:lnTo>
                    <a:pt x="3068" y="32"/>
                  </a:lnTo>
                  <a:lnTo>
                    <a:pt x="3052" y="22"/>
                  </a:lnTo>
                  <a:lnTo>
                    <a:pt x="3036" y="14"/>
                  </a:lnTo>
                  <a:lnTo>
                    <a:pt x="3016" y="8"/>
                  </a:lnTo>
                  <a:lnTo>
                    <a:pt x="2998" y="2"/>
                  </a:lnTo>
                  <a:lnTo>
                    <a:pt x="2978" y="0"/>
                  </a:lnTo>
                  <a:lnTo>
                    <a:pt x="2956" y="0"/>
                  </a:lnTo>
                  <a:lnTo>
                    <a:pt x="2956" y="0"/>
                  </a:lnTo>
                  <a:lnTo>
                    <a:pt x="2934" y="0"/>
                  </a:lnTo>
                  <a:lnTo>
                    <a:pt x="2914" y="2"/>
                  </a:lnTo>
                  <a:lnTo>
                    <a:pt x="2896" y="8"/>
                  </a:lnTo>
                  <a:lnTo>
                    <a:pt x="2878" y="14"/>
                  </a:lnTo>
                  <a:lnTo>
                    <a:pt x="2860" y="22"/>
                  </a:lnTo>
                  <a:lnTo>
                    <a:pt x="2844" y="32"/>
                  </a:lnTo>
                  <a:lnTo>
                    <a:pt x="2830" y="42"/>
                  </a:lnTo>
                  <a:lnTo>
                    <a:pt x="2814" y="56"/>
                  </a:lnTo>
                  <a:lnTo>
                    <a:pt x="2814" y="56"/>
                  </a:lnTo>
                  <a:lnTo>
                    <a:pt x="2802" y="72"/>
                  </a:lnTo>
                  <a:lnTo>
                    <a:pt x="2790" y="88"/>
                  </a:lnTo>
                  <a:lnTo>
                    <a:pt x="2782" y="106"/>
                  </a:lnTo>
                  <a:lnTo>
                    <a:pt x="2774" y="126"/>
                  </a:lnTo>
                  <a:lnTo>
                    <a:pt x="2770" y="148"/>
                  </a:lnTo>
                  <a:lnTo>
                    <a:pt x="2766" y="174"/>
                  </a:lnTo>
                  <a:lnTo>
                    <a:pt x="2764" y="204"/>
                  </a:lnTo>
                  <a:lnTo>
                    <a:pt x="2764" y="240"/>
                  </a:lnTo>
                  <a:lnTo>
                    <a:pt x="2764" y="276"/>
                  </a:lnTo>
                  <a:lnTo>
                    <a:pt x="2764" y="276"/>
                  </a:lnTo>
                  <a:lnTo>
                    <a:pt x="2764" y="304"/>
                  </a:lnTo>
                  <a:lnTo>
                    <a:pt x="2764" y="330"/>
                  </a:lnTo>
                  <a:lnTo>
                    <a:pt x="2890" y="330"/>
                  </a:lnTo>
                  <a:lnTo>
                    <a:pt x="2890" y="330"/>
                  </a:lnTo>
                  <a:lnTo>
                    <a:pt x="2888" y="304"/>
                  </a:lnTo>
                  <a:lnTo>
                    <a:pt x="2888" y="270"/>
                  </a:lnTo>
                  <a:lnTo>
                    <a:pt x="2888" y="236"/>
                  </a:lnTo>
                  <a:lnTo>
                    <a:pt x="2888" y="236"/>
                  </a:lnTo>
                  <a:lnTo>
                    <a:pt x="2890" y="202"/>
                  </a:lnTo>
                  <a:lnTo>
                    <a:pt x="2892" y="172"/>
                  </a:lnTo>
                  <a:lnTo>
                    <a:pt x="2898" y="150"/>
                  </a:lnTo>
                  <a:lnTo>
                    <a:pt x="2902" y="140"/>
                  </a:lnTo>
                  <a:lnTo>
                    <a:pt x="2906" y="132"/>
                  </a:lnTo>
                  <a:lnTo>
                    <a:pt x="2906" y="132"/>
                  </a:lnTo>
                  <a:lnTo>
                    <a:pt x="2916" y="124"/>
                  </a:lnTo>
                  <a:lnTo>
                    <a:pt x="2928" y="116"/>
                  </a:lnTo>
                  <a:lnTo>
                    <a:pt x="2942" y="112"/>
                  </a:lnTo>
                  <a:lnTo>
                    <a:pt x="2956" y="110"/>
                  </a:lnTo>
                  <a:lnTo>
                    <a:pt x="2956" y="110"/>
                  </a:lnTo>
                  <a:lnTo>
                    <a:pt x="2972" y="112"/>
                  </a:lnTo>
                  <a:lnTo>
                    <a:pt x="2984" y="116"/>
                  </a:lnTo>
                  <a:lnTo>
                    <a:pt x="2996" y="124"/>
                  </a:lnTo>
                  <a:lnTo>
                    <a:pt x="3006" y="132"/>
                  </a:lnTo>
                  <a:lnTo>
                    <a:pt x="3006" y="132"/>
                  </a:lnTo>
                  <a:lnTo>
                    <a:pt x="3012" y="140"/>
                  </a:lnTo>
                  <a:lnTo>
                    <a:pt x="3016" y="150"/>
                  </a:lnTo>
                  <a:lnTo>
                    <a:pt x="3020" y="172"/>
                  </a:lnTo>
                  <a:lnTo>
                    <a:pt x="3024" y="202"/>
                  </a:lnTo>
                  <a:lnTo>
                    <a:pt x="3024" y="236"/>
                  </a:lnTo>
                  <a:lnTo>
                    <a:pt x="3024" y="270"/>
                  </a:lnTo>
                  <a:lnTo>
                    <a:pt x="3024" y="270"/>
                  </a:lnTo>
                  <a:lnTo>
                    <a:pt x="3024" y="304"/>
                  </a:lnTo>
                  <a:lnTo>
                    <a:pt x="3022" y="330"/>
                  </a:lnTo>
                  <a:lnTo>
                    <a:pt x="3148" y="330"/>
                  </a:lnTo>
                  <a:lnTo>
                    <a:pt x="3148" y="330"/>
                  </a:lnTo>
                  <a:lnTo>
                    <a:pt x="3150" y="304"/>
                  </a:lnTo>
                  <a:lnTo>
                    <a:pt x="3150" y="278"/>
                  </a:lnTo>
                  <a:lnTo>
                    <a:pt x="3150" y="212"/>
                  </a:lnTo>
                  <a:close/>
                  <a:moveTo>
                    <a:pt x="2582" y="168"/>
                  </a:moveTo>
                  <a:lnTo>
                    <a:pt x="2582" y="168"/>
                  </a:lnTo>
                  <a:lnTo>
                    <a:pt x="2582" y="178"/>
                  </a:lnTo>
                  <a:lnTo>
                    <a:pt x="2578" y="188"/>
                  </a:lnTo>
                  <a:lnTo>
                    <a:pt x="2574" y="196"/>
                  </a:lnTo>
                  <a:lnTo>
                    <a:pt x="2568" y="204"/>
                  </a:lnTo>
                  <a:lnTo>
                    <a:pt x="2560" y="210"/>
                  </a:lnTo>
                  <a:lnTo>
                    <a:pt x="2550" y="214"/>
                  </a:lnTo>
                  <a:lnTo>
                    <a:pt x="2540" y="216"/>
                  </a:lnTo>
                  <a:lnTo>
                    <a:pt x="2528" y="218"/>
                  </a:lnTo>
                  <a:lnTo>
                    <a:pt x="2512" y="218"/>
                  </a:lnTo>
                  <a:lnTo>
                    <a:pt x="2512" y="218"/>
                  </a:lnTo>
                  <a:lnTo>
                    <a:pt x="2500" y="216"/>
                  </a:lnTo>
                  <a:lnTo>
                    <a:pt x="2490" y="214"/>
                  </a:lnTo>
                  <a:lnTo>
                    <a:pt x="2482" y="208"/>
                  </a:lnTo>
                  <a:lnTo>
                    <a:pt x="2474" y="202"/>
                  </a:lnTo>
                  <a:lnTo>
                    <a:pt x="2468" y="194"/>
                  </a:lnTo>
                  <a:lnTo>
                    <a:pt x="2462" y="186"/>
                  </a:lnTo>
                  <a:lnTo>
                    <a:pt x="2460" y="176"/>
                  </a:lnTo>
                  <a:lnTo>
                    <a:pt x="2458" y="166"/>
                  </a:lnTo>
                  <a:lnTo>
                    <a:pt x="2458" y="116"/>
                  </a:lnTo>
                  <a:lnTo>
                    <a:pt x="2528" y="116"/>
                  </a:lnTo>
                  <a:lnTo>
                    <a:pt x="2528" y="116"/>
                  </a:lnTo>
                  <a:lnTo>
                    <a:pt x="2540" y="118"/>
                  </a:lnTo>
                  <a:lnTo>
                    <a:pt x="2550" y="120"/>
                  </a:lnTo>
                  <a:lnTo>
                    <a:pt x="2560" y="124"/>
                  </a:lnTo>
                  <a:lnTo>
                    <a:pt x="2568" y="130"/>
                  </a:lnTo>
                  <a:lnTo>
                    <a:pt x="2574" y="138"/>
                  </a:lnTo>
                  <a:lnTo>
                    <a:pt x="2578" y="146"/>
                  </a:lnTo>
                  <a:lnTo>
                    <a:pt x="2582" y="156"/>
                  </a:lnTo>
                  <a:lnTo>
                    <a:pt x="2582" y="168"/>
                  </a:lnTo>
                  <a:lnTo>
                    <a:pt x="2582" y="168"/>
                  </a:lnTo>
                  <a:close/>
                  <a:moveTo>
                    <a:pt x="2708" y="168"/>
                  </a:moveTo>
                  <a:lnTo>
                    <a:pt x="2708" y="168"/>
                  </a:lnTo>
                  <a:lnTo>
                    <a:pt x="2706" y="150"/>
                  </a:lnTo>
                  <a:lnTo>
                    <a:pt x="2704" y="132"/>
                  </a:lnTo>
                  <a:lnTo>
                    <a:pt x="2700" y="118"/>
                  </a:lnTo>
                  <a:lnTo>
                    <a:pt x="2694" y="102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0" y="62"/>
                  </a:lnTo>
                  <a:lnTo>
                    <a:pt x="2658" y="50"/>
                  </a:lnTo>
                  <a:lnTo>
                    <a:pt x="2646" y="40"/>
                  </a:lnTo>
                  <a:lnTo>
                    <a:pt x="2634" y="30"/>
                  </a:lnTo>
                  <a:lnTo>
                    <a:pt x="2618" y="24"/>
                  </a:lnTo>
                  <a:lnTo>
                    <a:pt x="2604" y="16"/>
                  </a:lnTo>
                  <a:lnTo>
                    <a:pt x="2588" y="12"/>
                  </a:lnTo>
                  <a:lnTo>
                    <a:pt x="2570" y="8"/>
                  </a:lnTo>
                  <a:lnTo>
                    <a:pt x="2552" y="6"/>
                  </a:lnTo>
                  <a:lnTo>
                    <a:pt x="2534" y="4"/>
                  </a:lnTo>
                  <a:lnTo>
                    <a:pt x="2386" y="4"/>
                  </a:lnTo>
                  <a:lnTo>
                    <a:pt x="2386" y="4"/>
                  </a:lnTo>
                  <a:lnTo>
                    <a:pt x="2376" y="6"/>
                  </a:lnTo>
                  <a:lnTo>
                    <a:pt x="2366" y="8"/>
                  </a:lnTo>
                  <a:lnTo>
                    <a:pt x="2357" y="14"/>
                  </a:lnTo>
                  <a:lnTo>
                    <a:pt x="2351" y="20"/>
                  </a:lnTo>
                  <a:lnTo>
                    <a:pt x="2343" y="28"/>
                  </a:lnTo>
                  <a:lnTo>
                    <a:pt x="2339" y="36"/>
                  </a:lnTo>
                  <a:lnTo>
                    <a:pt x="2335" y="46"/>
                  </a:lnTo>
                  <a:lnTo>
                    <a:pt x="2335" y="58"/>
                  </a:lnTo>
                  <a:lnTo>
                    <a:pt x="2335" y="330"/>
                  </a:lnTo>
                  <a:lnTo>
                    <a:pt x="2458" y="330"/>
                  </a:lnTo>
                  <a:lnTo>
                    <a:pt x="2458" y="330"/>
                  </a:lnTo>
                  <a:lnTo>
                    <a:pt x="2534" y="330"/>
                  </a:lnTo>
                  <a:lnTo>
                    <a:pt x="2534" y="330"/>
                  </a:lnTo>
                  <a:lnTo>
                    <a:pt x="2554" y="328"/>
                  </a:lnTo>
                  <a:lnTo>
                    <a:pt x="2570" y="326"/>
                  </a:lnTo>
                  <a:lnTo>
                    <a:pt x="2588" y="322"/>
                  </a:lnTo>
                  <a:lnTo>
                    <a:pt x="2604" y="318"/>
                  </a:lnTo>
                  <a:lnTo>
                    <a:pt x="2620" y="310"/>
                  </a:lnTo>
                  <a:lnTo>
                    <a:pt x="2634" y="304"/>
                  </a:lnTo>
                  <a:lnTo>
                    <a:pt x="2646" y="294"/>
                  </a:lnTo>
                  <a:lnTo>
                    <a:pt x="2658" y="284"/>
                  </a:lnTo>
                  <a:lnTo>
                    <a:pt x="2670" y="272"/>
                  </a:lnTo>
                  <a:lnTo>
                    <a:pt x="2680" y="260"/>
                  </a:lnTo>
                  <a:lnTo>
                    <a:pt x="2688" y="246"/>
                  </a:lnTo>
                  <a:lnTo>
                    <a:pt x="2694" y="232"/>
                  </a:lnTo>
                  <a:lnTo>
                    <a:pt x="2700" y="218"/>
                  </a:lnTo>
                  <a:lnTo>
                    <a:pt x="2704" y="202"/>
                  </a:lnTo>
                  <a:lnTo>
                    <a:pt x="2706" y="184"/>
                  </a:lnTo>
                  <a:lnTo>
                    <a:pt x="2708" y="168"/>
                  </a:lnTo>
                  <a:lnTo>
                    <a:pt x="2708" y="168"/>
                  </a:lnTo>
                  <a:close/>
                  <a:moveTo>
                    <a:pt x="1995" y="330"/>
                  </a:moveTo>
                  <a:lnTo>
                    <a:pt x="1995" y="246"/>
                  </a:lnTo>
                  <a:lnTo>
                    <a:pt x="2143" y="510"/>
                  </a:lnTo>
                  <a:lnTo>
                    <a:pt x="2043" y="330"/>
                  </a:lnTo>
                  <a:lnTo>
                    <a:pt x="2181" y="330"/>
                  </a:lnTo>
                  <a:lnTo>
                    <a:pt x="2125" y="240"/>
                  </a:lnTo>
                  <a:lnTo>
                    <a:pt x="2275" y="4"/>
                  </a:lnTo>
                  <a:lnTo>
                    <a:pt x="2131" y="4"/>
                  </a:lnTo>
                  <a:lnTo>
                    <a:pt x="1995" y="244"/>
                  </a:lnTo>
                  <a:lnTo>
                    <a:pt x="1995" y="4"/>
                  </a:lnTo>
                  <a:lnTo>
                    <a:pt x="1923" y="4"/>
                  </a:lnTo>
                  <a:lnTo>
                    <a:pt x="1923" y="4"/>
                  </a:lnTo>
                  <a:lnTo>
                    <a:pt x="1911" y="6"/>
                  </a:lnTo>
                  <a:lnTo>
                    <a:pt x="1903" y="8"/>
                  </a:lnTo>
                  <a:lnTo>
                    <a:pt x="1893" y="14"/>
                  </a:lnTo>
                  <a:lnTo>
                    <a:pt x="1885" y="20"/>
                  </a:lnTo>
                  <a:lnTo>
                    <a:pt x="1879" y="28"/>
                  </a:lnTo>
                  <a:lnTo>
                    <a:pt x="1875" y="36"/>
                  </a:lnTo>
                  <a:lnTo>
                    <a:pt x="1871" y="46"/>
                  </a:lnTo>
                  <a:lnTo>
                    <a:pt x="1869" y="58"/>
                  </a:lnTo>
                  <a:lnTo>
                    <a:pt x="1869" y="330"/>
                  </a:lnTo>
                  <a:lnTo>
                    <a:pt x="1995" y="330"/>
                  </a:lnTo>
                  <a:close/>
                  <a:moveTo>
                    <a:pt x="1767" y="330"/>
                  </a:moveTo>
                  <a:lnTo>
                    <a:pt x="1767" y="4"/>
                  </a:lnTo>
                  <a:lnTo>
                    <a:pt x="1439" y="4"/>
                  </a:lnTo>
                  <a:lnTo>
                    <a:pt x="1439" y="4"/>
                  </a:lnTo>
                  <a:lnTo>
                    <a:pt x="1427" y="6"/>
                  </a:lnTo>
                  <a:lnTo>
                    <a:pt x="1417" y="8"/>
                  </a:lnTo>
                  <a:lnTo>
                    <a:pt x="1409" y="14"/>
                  </a:lnTo>
                  <a:lnTo>
                    <a:pt x="1401" y="20"/>
                  </a:lnTo>
                  <a:lnTo>
                    <a:pt x="1395" y="28"/>
                  </a:lnTo>
                  <a:lnTo>
                    <a:pt x="1389" y="36"/>
                  </a:lnTo>
                  <a:lnTo>
                    <a:pt x="1387" y="46"/>
                  </a:lnTo>
                  <a:lnTo>
                    <a:pt x="1385" y="58"/>
                  </a:lnTo>
                  <a:lnTo>
                    <a:pt x="1385" y="330"/>
                  </a:lnTo>
                  <a:lnTo>
                    <a:pt x="1511" y="330"/>
                  </a:lnTo>
                  <a:lnTo>
                    <a:pt x="1511" y="168"/>
                  </a:lnTo>
                  <a:lnTo>
                    <a:pt x="1511" y="168"/>
                  </a:lnTo>
                  <a:lnTo>
                    <a:pt x="1511" y="158"/>
                  </a:lnTo>
                  <a:lnTo>
                    <a:pt x="1515" y="148"/>
                  </a:lnTo>
                  <a:lnTo>
                    <a:pt x="1519" y="138"/>
                  </a:lnTo>
                  <a:lnTo>
                    <a:pt x="1525" y="130"/>
                  </a:lnTo>
                  <a:lnTo>
                    <a:pt x="1533" y="124"/>
                  </a:lnTo>
                  <a:lnTo>
                    <a:pt x="1543" y="120"/>
                  </a:lnTo>
                  <a:lnTo>
                    <a:pt x="1553" y="116"/>
                  </a:lnTo>
                  <a:lnTo>
                    <a:pt x="1563" y="116"/>
                  </a:lnTo>
                  <a:lnTo>
                    <a:pt x="1643" y="116"/>
                  </a:lnTo>
                  <a:lnTo>
                    <a:pt x="1643" y="330"/>
                  </a:lnTo>
                  <a:lnTo>
                    <a:pt x="1767" y="330"/>
                  </a:lnTo>
                  <a:close/>
                  <a:moveTo>
                    <a:pt x="1283" y="330"/>
                  </a:moveTo>
                  <a:lnTo>
                    <a:pt x="1283" y="4"/>
                  </a:lnTo>
                  <a:lnTo>
                    <a:pt x="1175" y="4"/>
                  </a:lnTo>
                  <a:lnTo>
                    <a:pt x="1011" y="280"/>
                  </a:lnTo>
                  <a:lnTo>
                    <a:pt x="1011" y="4"/>
                  </a:lnTo>
                  <a:lnTo>
                    <a:pt x="941" y="4"/>
                  </a:lnTo>
                  <a:lnTo>
                    <a:pt x="941" y="4"/>
                  </a:lnTo>
                  <a:lnTo>
                    <a:pt x="929" y="6"/>
                  </a:lnTo>
                  <a:lnTo>
                    <a:pt x="919" y="8"/>
                  </a:lnTo>
                  <a:lnTo>
                    <a:pt x="911" y="14"/>
                  </a:lnTo>
                  <a:lnTo>
                    <a:pt x="903" y="20"/>
                  </a:lnTo>
                  <a:lnTo>
                    <a:pt x="897" y="28"/>
                  </a:lnTo>
                  <a:lnTo>
                    <a:pt x="891" y="36"/>
                  </a:lnTo>
                  <a:lnTo>
                    <a:pt x="889" y="46"/>
                  </a:lnTo>
                  <a:lnTo>
                    <a:pt x="887" y="58"/>
                  </a:lnTo>
                  <a:lnTo>
                    <a:pt x="887" y="330"/>
                  </a:lnTo>
                  <a:lnTo>
                    <a:pt x="1103" y="330"/>
                  </a:lnTo>
                  <a:lnTo>
                    <a:pt x="1159" y="234"/>
                  </a:lnTo>
                  <a:lnTo>
                    <a:pt x="1159" y="330"/>
                  </a:lnTo>
                  <a:lnTo>
                    <a:pt x="1283" y="330"/>
                  </a:lnTo>
                  <a:close/>
                  <a:moveTo>
                    <a:pt x="801" y="212"/>
                  </a:moveTo>
                  <a:lnTo>
                    <a:pt x="801" y="212"/>
                  </a:lnTo>
                  <a:lnTo>
                    <a:pt x="801" y="186"/>
                  </a:lnTo>
                  <a:lnTo>
                    <a:pt x="799" y="162"/>
                  </a:lnTo>
                  <a:lnTo>
                    <a:pt x="795" y="140"/>
                  </a:lnTo>
                  <a:lnTo>
                    <a:pt x="789" y="120"/>
                  </a:lnTo>
                  <a:lnTo>
                    <a:pt x="782" y="102"/>
                  </a:lnTo>
                  <a:lnTo>
                    <a:pt x="774" y="86"/>
                  </a:lnTo>
                  <a:lnTo>
                    <a:pt x="764" y="70"/>
                  </a:lnTo>
                  <a:lnTo>
                    <a:pt x="752" y="56"/>
                  </a:lnTo>
                  <a:lnTo>
                    <a:pt x="752" y="56"/>
                  </a:lnTo>
                  <a:lnTo>
                    <a:pt x="736" y="42"/>
                  </a:lnTo>
                  <a:lnTo>
                    <a:pt x="722" y="32"/>
                  </a:lnTo>
                  <a:lnTo>
                    <a:pt x="706" y="22"/>
                  </a:lnTo>
                  <a:lnTo>
                    <a:pt x="688" y="14"/>
                  </a:lnTo>
                  <a:lnTo>
                    <a:pt x="670" y="8"/>
                  </a:lnTo>
                  <a:lnTo>
                    <a:pt x="650" y="2"/>
                  </a:lnTo>
                  <a:lnTo>
                    <a:pt x="630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88" y="0"/>
                  </a:lnTo>
                  <a:lnTo>
                    <a:pt x="568" y="2"/>
                  </a:lnTo>
                  <a:lnTo>
                    <a:pt x="548" y="8"/>
                  </a:lnTo>
                  <a:lnTo>
                    <a:pt x="530" y="14"/>
                  </a:lnTo>
                  <a:lnTo>
                    <a:pt x="512" y="22"/>
                  </a:lnTo>
                  <a:lnTo>
                    <a:pt x="496" y="32"/>
                  </a:lnTo>
                  <a:lnTo>
                    <a:pt x="482" y="42"/>
                  </a:lnTo>
                  <a:lnTo>
                    <a:pt x="468" y="56"/>
                  </a:lnTo>
                  <a:lnTo>
                    <a:pt x="468" y="56"/>
                  </a:lnTo>
                  <a:lnTo>
                    <a:pt x="454" y="72"/>
                  </a:lnTo>
                  <a:lnTo>
                    <a:pt x="442" y="88"/>
                  </a:lnTo>
                  <a:lnTo>
                    <a:pt x="434" y="106"/>
                  </a:lnTo>
                  <a:lnTo>
                    <a:pt x="428" y="126"/>
                  </a:lnTo>
                  <a:lnTo>
                    <a:pt x="422" y="148"/>
                  </a:lnTo>
                  <a:lnTo>
                    <a:pt x="418" y="174"/>
                  </a:lnTo>
                  <a:lnTo>
                    <a:pt x="418" y="204"/>
                  </a:lnTo>
                  <a:lnTo>
                    <a:pt x="416" y="240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6" y="304"/>
                  </a:lnTo>
                  <a:lnTo>
                    <a:pt x="418" y="330"/>
                  </a:lnTo>
                  <a:lnTo>
                    <a:pt x="544" y="330"/>
                  </a:lnTo>
                  <a:lnTo>
                    <a:pt x="544" y="330"/>
                  </a:lnTo>
                  <a:lnTo>
                    <a:pt x="542" y="304"/>
                  </a:lnTo>
                  <a:lnTo>
                    <a:pt x="542" y="270"/>
                  </a:lnTo>
                  <a:lnTo>
                    <a:pt x="542" y="236"/>
                  </a:lnTo>
                  <a:lnTo>
                    <a:pt x="542" y="236"/>
                  </a:lnTo>
                  <a:lnTo>
                    <a:pt x="542" y="202"/>
                  </a:lnTo>
                  <a:lnTo>
                    <a:pt x="546" y="172"/>
                  </a:lnTo>
                  <a:lnTo>
                    <a:pt x="550" y="150"/>
                  </a:lnTo>
                  <a:lnTo>
                    <a:pt x="554" y="140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70" y="124"/>
                  </a:lnTo>
                  <a:lnTo>
                    <a:pt x="580" y="116"/>
                  </a:lnTo>
                  <a:lnTo>
                    <a:pt x="594" y="112"/>
                  </a:lnTo>
                  <a:lnTo>
                    <a:pt x="610" y="110"/>
                  </a:lnTo>
                  <a:lnTo>
                    <a:pt x="610" y="110"/>
                  </a:lnTo>
                  <a:lnTo>
                    <a:pt x="624" y="112"/>
                  </a:lnTo>
                  <a:lnTo>
                    <a:pt x="638" y="116"/>
                  </a:lnTo>
                  <a:lnTo>
                    <a:pt x="650" y="124"/>
                  </a:lnTo>
                  <a:lnTo>
                    <a:pt x="660" y="132"/>
                  </a:lnTo>
                  <a:lnTo>
                    <a:pt x="660" y="132"/>
                  </a:lnTo>
                  <a:lnTo>
                    <a:pt x="664" y="140"/>
                  </a:lnTo>
                  <a:lnTo>
                    <a:pt x="668" y="150"/>
                  </a:lnTo>
                  <a:lnTo>
                    <a:pt x="674" y="172"/>
                  </a:lnTo>
                  <a:lnTo>
                    <a:pt x="676" y="202"/>
                  </a:lnTo>
                  <a:lnTo>
                    <a:pt x="678" y="236"/>
                  </a:lnTo>
                  <a:lnTo>
                    <a:pt x="678" y="270"/>
                  </a:lnTo>
                  <a:lnTo>
                    <a:pt x="678" y="270"/>
                  </a:lnTo>
                  <a:lnTo>
                    <a:pt x="678" y="304"/>
                  </a:lnTo>
                  <a:lnTo>
                    <a:pt x="676" y="330"/>
                  </a:lnTo>
                  <a:lnTo>
                    <a:pt x="799" y="330"/>
                  </a:lnTo>
                  <a:lnTo>
                    <a:pt x="799" y="330"/>
                  </a:lnTo>
                  <a:lnTo>
                    <a:pt x="801" y="304"/>
                  </a:lnTo>
                  <a:lnTo>
                    <a:pt x="801" y="278"/>
                  </a:lnTo>
                  <a:lnTo>
                    <a:pt x="801" y="212"/>
                  </a:lnTo>
                  <a:close/>
                  <a:moveTo>
                    <a:pt x="374" y="116"/>
                  </a:moveTo>
                  <a:lnTo>
                    <a:pt x="374" y="58"/>
                  </a:lnTo>
                  <a:lnTo>
                    <a:pt x="374" y="58"/>
                  </a:lnTo>
                  <a:lnTo>
                    <a:pt x="374" y="46"/>
                  </a:lnTo>
                  <a:lnTo>
                    <a:pt x="370" y="36"/>
                  </a:lnTo>
                  <a:lnTo>
                    <a:pt x="366" y="28"/>
                  </a:lnTo>
                  <a:lnTo>
                    <a:pt x="358" y="20"/>
                  </a:lnTo>
                  <a:lnTo>
                    <a:pt x="352" y="14"/>
                  </a:lnTo>
                  <a:lnTo>
                    <a:pt x="342" y="8"/>
                  </a:lnTo>
                  <a:lnTo>
                    <a:pt x="332" y="6"/>
                  </a:lnTo>
                  <a:lnTo>
                    <a:pt x="322" y="4"/>
                  </a:lnTo>
                  <a:lnTo>
                    <a:pt x="0" y="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10" y="92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2" y="112"/>
                  </a:lnTo>
                  <a:lnTo>
                    <a:pt x="42" y="114"/>
                  </a:lnTo>
                  <a:lnTo>
                    <a:pt x="54" y="116"/>
                  </a:lnTo>
                  <a:lnTo>
                    <a:pt x="126" y="116"/>
                  </a:lnTo>
                  <a:lnTo>
                    <a:pt x="126" y="330"/>
                  </a:lnTo>
                  <a:lnTo>
                    <a:pt x="250" y="330"/>
                  </a:lnTo>
                  <a:lnTo>
                    <a:pt x="250" y="116"/>
                  </a:lnTo>
                  <a:lnTo>
                    <a:pt x="374" y="116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795713" y="3867151"/>
              <a:ext cx="4791075" cy="244475"/>
            </a:xfrm>
            <a:custGeom>
              <a:avLst/>
              <a:gdLst>
                <a:gd name="T0" fmla="*/ 2774 w 3018"/>
                <a:gd name="T1" fmla="*/ 12 h 154"/>
                <a:gd name="T2" fmla="*/ 2790 w 3018"/>
                <a:gd name="T3" fmla="*/ 30 h 154"/>
                <a:gd name="T4" fmla="*/ 2830 w 3018"/>
                <a:gd name="T5" fmla="*/ 44 h 154"/>
                <a:gd name="T6" fmla="*/ 2858 w 3018"/>
                <a:gd name="T7" fmla="*/ 38 h 154"/>
                <a:gd name="T8" fmla="*/ 2880 w 3018"/>
                <a:gd name="T9" fmla="*/ 22 h 154"/>
                <a:gd name="T10" fmla="*/ 3018 w 3018"/>
                <a:gd name="T11" fmla="*/ 0 h 154"/>
                <a:gd name="T12" fmla="*/ 3004 w 3018"/>
                <a:gd name="T13" fmla="*/ 52 h 154"/>
                <a:gd name="T14" fmla="*/ 2972 w 3018"/>
                <a:gd name="T15" fmla="*/ 98 h 154"/>
                <a:gd name="T16" fmla="*/ 2942 w 3018"/>
                <a:gd name="T17" fmla="*/ 124 h 154"/>
                <a:gd name="T18" fmla="*/ 2892 w 3018"/>
                <a:gd name="T19" fmla="*/ 146 h 154"/>
                <a:gd name="T20" fmla="*/ 2832 w 3018"/>
                <a:gd name="T21" fmla="*/ 154 h 154"/>
                <a:gd name="T22" fmla="*/ 2790 w 3018"/>
                <a:gd name="T23" fmla="*/ 152 h 154"/>
                <a:gd name="T24" fmla="*/ 2734 w 3018"/>
                <a:gd name="T25" fmla="*/ 132 h 154"/>
                <a:gd name="T26" fmla="*/ 2688 w 3018"/>
                <a:gd name="T27" fmla="*/ 98 h 154"/>
                <a:gd name="T28" fmla="*/ 2670 w 3018"/>
                <a:gd name="T29" fmla="*/ 76 h 154"/>
                <a:gd name="T30" fmla="*/ 2642 w 3018"/>
                <a:gd name="T31" fmla="*/ 0 h 154"/>
                <a:gd name="T32" fmla="*/ 2332 w 3018"/>
                <a:gd name="T33" fmla="*/ 150 h 154"/>
                <a:gd name="T34" fmla="*/ 2332 w 3018"/>
                <a:gd name="T35" fmla="*/ 0 h 154"/>
                <a:gd name="T36" fmla="*/ 2017 w 3018"/>
                <a:gd name="T37" fmla="*/ 150 h 154"/>
                <a:gd name="T38" fmla="*/ 1869 w 3018"/>
                <a:gd name="T39" fmla="*/ 0 h 154"/>
                <a:gd name="T40" fmla="*/ 1743 w 3018"/>
                <a:gd name="T41" fmla="*/ 0 h 154"/>
                <a:gd name="T42" fmla="*/ 1641 w 3018"/>
                <a:gd name="T43" fmla="*/ 150 h 154"/>
                <a:gd name="T44" fmla="*/ 1641 w 3018"/>
                <a:gd name="T45" fmla="*/ 0 h 154"/>
                <a:gd name="T46" fmla="*/ 1259 w 3018"/>
                <a:gd name="T47" fmla="*/ 150 h 154"/>
                <a:gd name="T48" fmla="*/ 1157 w 3018"/>
                <a:gd name="T49" fmla="*/ 0 h 154"/>
                <a:gd name="T50" fmla="*/ 1033 w 3018"/>
                <a:gd name="T51" fmla="*/ 0 h 154"/>
                <a:gd name="T52" fmla="*/ 871 w 3018"/>
                <a:gd name="T53" fmla="*/ 150 h 154"/>
                <a:gd name="T54" fmla="*/ 959 w 3018"/>
                <a:gd name="T55" fmla="*/ 0 h 154"/>
                <a:gd name="T56" fmla="*/ 428 w 3018"/>
                <a:gd name="T57" fmla="*/ 12 h 154"/>
                <a:gd name="T58" fmla="*/ 444 w 3018"/>
                <a:gd name="T59" fmla="*/ 30 h 154"/>
                <a:gd name="T60" fmla="*/ 484 w 3018"/>
                <a:gd name="T61" fmla="*/ 44 h 154"/>
                <a:gd name="T62" fmla="*/ 512 w 3018"/>
                <a:gd name="T63" fmla="*/ 38 h 154"/>
                <a:gd name="T64" fmla="*/ 534 w 3018"/>
                <a:gd name="T65" fmla="*/ 22 h 154"/>
                <a:gd name="T66" fmla="*/ 671 w 3018"/>
                <a:gd name="T67" fmla="*/ 0 h 154"/>
                <a:gd name="T68" fmla="*/ 656 w 3018"/>
                <a:gd name="T69" fmla="*/ 52 h 154"/>
                <a:gd name="T70" fmla="*/ 626 w 3018"/>
                <a:gd name="T71" fmla="*/ 98 h 154"/>
                <a:gd name="T72" fmla="*/ 596 w 3018"/>
                <a:gd name="T73" fmla="*/ 124 h 154"/>
                <a:gd name="T74" fmla="*/ 544 w 3018"/>
                <a:gd name="T75" fmla="*/ 146 h 154"/>
                <a:gd name="T76" fmla="*/ 484 w 3018"/>
                <a:gd name="T77" fmla="*/ 154 h 154"/>
                <a:gd name="T78" fmla="*/ 442 w 3018"/>
                <a:gd name="T79" fmla="*/ 152 h 154"/>
                <a:gd name="T80" fmla="*/ 388 w 3018"/>
                <a:gd name="T81" fmla="*/ 132 h 154"/>
                <a:gd name="T82" fmla="*/ 342 w 3018"/>
                <a:gd name="T83" fmla="*/ 98 h 154"/>
                <a:gd name="T84" fmla="*/ 324 w 3018"/>
                <a:gd name="T85" fmla="*/ 76 h 154"/>
                <a:gd name="T86" fmla="*/ 296 w 3018"/>
                <a:gd name="T87" fmla="*/ 0 h 154"/>
                <a:gd name="T88" fmla="*/ 0 w 3018"/>
                <a:gd name="T89" fmla="*/ 150 h 154"/>
                <a:gd name="T90" fmla="*/ 0 w 3018"/>
                <a:gd name="T9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154">
                  <a:moveTo>
                    <a:pt x="2770" y="0"/>
                  </a:moveTo>
                  <a:lnTo>
                    <a:pt x="2770" y="0"/>
                  </a:lnTo>
                  <a:lnTo>
                    <a:pt x="2774" y="12"/>
                  </a:lnTo>
                  <a:lnTo>
                    <a:pt x="2780" y="22"/>
                  </a:lnTo>
                  <a:lnTo>
                    <a:pt x="2780" y="22"/>
                  </a:lnTo>
                  <a:lnTo>
                    <a:pt x="2790" y="30"/>
                  </a:lnTo>
                  <a:lnTo>
                    <a:pt x="2802" y="38"/>
                  </a:lnTo>
                  <a:lnTo>
                    <a:pt x="2816" y="42"/>
                  </a:lnTo>
                  <a:lnTo>
                    <a:pt x="2830" y="44"/>
                  </a:lnTo>
                  <a:lnTo>
                    <a:pt x="2830" y="44"/>
                  </a:lnTo>
                  <a:lnTo>
                    <a:pt x="2846" y="42"/>
                  </a:lnTo>
                  <a:lnTo>
                    <a:pt x="2858" y="38"/>
                  </a:lnTo>
                  <a:lnTo>
                    <a:pt x="2870" y="30"/>
                  </a:lnTo>
                  <a:lnTo>
                    <a:pt x="2880" y="22"/>
                  </a:lnTo>
                  <a:lnTo>
                    <a:pt x="2880" y="22"/>
                  </a:lnTo>
                  <a:lnTo>
                    <a:pt x="2886" y="12"/>
                  </a:lnTo>
                  <a:lnTo>
                    <a:pt x="2890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2" y="26"/>
                  </a:lnTo>
                  <a:lnTo>
                    <a:pt x="3004" y="52"/>
                  </a:lnTo>
                  <a:lnTo>
                    <a:pt x="2990" y="76"/>
                  </a:lnTo>
                  <a:lnTo>
                    <a:pt x="2982" y="86"/>
                  </a:lnTo>
                  <a:lnTo>
                    <a:pt x="2972" y="98"/>
                  </a:lnTo>
                  <a:lnTo>
                    <a:pt x="2972" y="98"/>
                  </a:lnTo>
                  <a:lnTo>
                    <a:pt x="2958" y="112"/>
                  </a:lnTo>
                  <a:lnTo>
                    <a:pt x="2942" y="124"/>
                  </a:lnTo>
                  <a:lnTo>
                    <a:pt x="2926" y="132"/>
                  </a:lnTo>
                  <a:lnTo>
                    <a:pt x="2910" y="140"/>
                  </a:lnTo>
                  <a:lnTo>
                    <a:pt x="2892" y="146"/>
                  </a:lnTo>
                  <a:lnTo>
                    <a:pt x="2872" y="152"/>
                  </a:lnTo>
                  <a:lnTo>
                    <a:pt x="2852" y="154"/>
                  </a:lnTo>
                  <a:lnTo>
                    <a:pt x="2832" y="154"/>
                  </a:lnTo>
                  <a:lnTo>
                    <a:pt x="2832" y="154"/>
                  </a:lnTo>
                  <a:lnTo>
                    <a:pt x="2810" y="154"/>
                  </a:lnTo>
                  <a:lnTo>
                    <a:pt x="2790" y="152"/>
                  </a:lnTo>
                  <a:lnTo>
                    <a:pt x="2770" y="146"/>
                  </a:lnTo>
                  <a:lnTo>
                    <a:pt x="2752" y="140"/>
                  </a:lnTo>
                  <a:lnTo>
                    <a:pt x="2734" y="132"/>
                  </a:lnTo>
                  <a:lnTo>
                    <a:pt x="2718" y="124"/>
                  </a:lnTo>
                  <a:lnTo>
                    <a:pt x="2704" y="112"/>
                  </a:lnTo>
                  <a:lnTo>
                    <a:pt x="2688" y="98"/>
                  </a:lnTo>
                  <a:lnTo>
                    <a:pt x="2688" y="98"/>
                  </a:lnTo>
                  <a:lnTo>
                    <a:pt x="2680" y="86"/>
                  </a:lnTo>
                  <a:lnTo>
                    <a:pt x="2670" y="76"/>
                  </a:lnTo>
                  <a:lnTo>
                    <a:pt x="2658" y="52"/>
                  </a:lnTo>
                  <a:lnTo>
                    <a:pt x="2648" y="26"/>
                  </a:lnTo>
                  <a:lnTo>
                    <a:pt x="2642" y="0"/>
                  </a:lnTo>
                  <a:lnTo>
                    <a:pt x="2770" y="0"/>
                  </a:lnTo>
                  <a:close/>
                  <a:moveTo>
                    <a:pt x="2332" y="0"/>
                  </a:moveTo>
                  <a:lnTo>
                    <a:pt x="2332" y="150"/>
                  </a:lnTo>
                  <a:lnTo>
                    <a:pt x="2209" y="150"/>
                  </a:lnTo>
                  <a:lnTo>
                    <a:pt x="2209" y="0"/>
                  </a:lnTo>
                  <a:lnTo>
                    <a:pt x="2332" y="0"/>
                  </a:lnTo>
                  <a:close/>
                  <a:moveTo>
                    <a:pt x="2073" y="0"/>
                  </a:moveTo>
                  <a:lnTo>
                    <a:pt x="2165" y="150"/>
                  </a:lnTo>
                  <a:lnTo>
                    <a:pt x="2017" y="150"/>
                  </a:lnTo>
                  <a:lnTo>
                    <a:pt x="1933" y="0"/>
                  </a:lnTo>
                  <a:lnTo>
                    <a:pt x="2073" y="0"/>
                  </a:lnTo>
                  <a:close/>
                  <a:moveTo>
                    <a:pt x="1869" y="0"/>
                  </a:moveTo>
                  <a:lnTo>
                    <a:pt x="1869" y="150"/>
                  </a:lnTo>
                  <a:lnTo>
                    <a:pt x="1743" y="150"/>
                  </a:lnTo>
                  <a:lnTo>
                    <a:pt x="1743" y="0"/>
                  </a:lnTo>
                  <a:lnTo>
                    <a:pt x="1869" y="0"/>
                  </a:lnTo>
                  <a:close/>
                  <a:moveTo>
                    <a:pt x="1641" y="0"/>
                  </a:moveTo>
                  <a:lnTo>
                    <a:pt x="1641" y="150"/>
                  </a:lnTo>
                  <a:lnTo>
                    <a:pt x="1517" y="150"/>
                  </a:lnTo>
                  <a:lnTo>
                    <a:pt x="1517" y="0"/>
                  </a:lnTo>
                  <a:lnTo>
                    <a:pt x="1641" y="0"/>
                  </a:lnTo>
                  <a:close/>
                  <a:moveTo>
                    <a:pt x="1385" y="0"/>
                  </a:moveTo>
                  <a:lnTo>
                    <a:pt x="1385" y="150"/>
                  </a:lnTo>
                  <a:lnTo>
                    <a:pt x="1259" y="150"/>
                  </a:lnTo>
                  <a:lnTo>
                    <a:pt x="1259" y="0"/>
                  </a:lnTo>
                  <a:lnTo>
                    <a:pt x="1385" y="0"/>
                  </a:lnTo>
                  <a:close/>
                  <a:moveTo>
                    <a:pt x="1157" y="0"/>
                  </a:moveTo>
                  <a:lnTo>
                    <a:pt x="1157" y="150"/>
                  </a:lnTo>
                  <a:lnTo>
                    <a:pt x="1033" y="150"/>
                  </a:lnTo>
                  <a:lnTo>
                    <a:pt x="1033" y="0"/>
                  </a:lnTo>
                  <a:lnTo>
                    <a:pt x="1157" y="0"/>
                  </a:lnTo>
                  <a:close/>
                  <a:moveTo>
                    <a:pt x="959" y="0"/>
                  </a:moveTo>
                  <a:lnTo>
                    <a:pt x="871" y="150"/>
                  </a:lnTo>
                  <a:lnTo>
                    <a:pt x="761" y="150"/>
                  </a:lnTo>
                  <a:lnTo>
                    <a:pt x="761" y="0"/>
                  </a:lnTo>
                  <a:lnTo>
                    <a:pt x="959" y="0"/>
                  </a:lnTo>
                  <a:close/>
                  <a:moveTo>
                    <a:pt x="424" y="0"/>
                  </a:moveTo>
                  <a:lnTo>
                    <a:pt x="424" y="0"/>
                  </a:lnTo>
                  <a:lnTo>
                    <a:pt x="428" y="12"/>
                  </a:lnTo>
                  <a:lnTo>
                    <a:pt x="434" y="22"/>
                  </a:lnTo>
                  <a:lnTo>
                    <a:pt x="434" y="22"/>
                  </a:lnTo>
                  <a:lnTo>
                    <a:pt x="444" y="30"/>
                  </a:lnTo>
                  <a:lnTo>
                    <a:pt x="456" y="38"/>
                  </a:lnTo>
                  <a:lnTo>
                    <a:pt x="468" y="42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98" y="42"/>
                  </a:lnTo>
                  <a:lnTo>
                    <a:pt x="512" y="38"/>
                  </a:lnTo>
                  <a:lnTo>
                    <a:pt x="524" y="3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538" y="12"/>
                  </a:lnTo>
                  <a:lnTo>
                    <a:pt x="544" y="0"/>
                  </a:lnTo>
                  <a:lnTo>
                    <a:pt x="671" y="0"/>
                  </a:lnTo>
                  <a:lnTo>
                    <a:pt x="671" y="0"/>
                  </a:lnTo>
                  <a:lnTo>
                    <a:pt x="665" y="26"/>
                  </a:lnTo>
                  <a:lnTo>
                    <a:pt x="656" y="52"/>
                  </a:lnTo>
                  <a:lnTo>
                    <a:pt x="644" y="76"/>
                  </a:lnTo>
                  <a:lnTo>
                    <a:pt x="634" y="86"/>
                  </a:lnTo>
                  <a:lnTo>
                    <a:pt x="626" y="98"/>
                  </a:lnTo>
                  <a:lnTo>
                    <a:pt x="626" y="98"/>
                  </a:lnTo>
                  <a:lnTo>
                    <a:pt x="610" y="112"/>
                  </a:lnTo>
                  <a:lnTo>
                    <a:pt x="596" y="124"/>
                  </a:lnTo>
                  <a:lnTo>
                    <a:pt x="580" y="132"/>
                  </a:lnTo>
                  <a:lnTo>
                    <a:pt x="562" y="140"/>
                  </a:lnTo>
                  <a:lnTo>
                    <a:pt x="544" y="146"/>
                  </a:lnTo>
                  <a:lnTo>
                    <a:pt x="526" y="152"/>
                  </a:lnTo>
                  <a:lnTo>
                    <a:pt x="506" y="154"/>
                  </a:lnTo>
                  <a:lnTo>
                    <a:pt x="484" y="154"/>
                  </a:lnTo>
                  <a:lnTo>
                    <a:pt x="484" y="154"/>
                  </a:lnTo>
                  <a:lnTo>
                    <a:pt x="462" y="154"/>
                  </a:lnTo>
                  <a:lnTo>
                    <a:pt x="442" y="152"/>
                  </a:lnTo>
                  <a:lnTo>
                    <a:pt x="422" y="146"/>
                  </a:lnTo>
                  <a:lnTo>
                    <a:pt x="404" y="140"/>
                  </a:lnTo>
                  <a:lnTo>
                    <a:pt x="388" y="132"/>
                  </a:lnTo>
                  <a:lnTo>
                    <a:pt x="372" y="124"/>
                  </a:lnTo>
                  <a:lnTo>
                    <a:pt x="356" y="112"/>
                  </a:lnTo>
                  <a:lnTo>
                    <a:pt x="342" y="98"/>
                  </a:lnTo>
                  <a:lnTo>
                    <a:pt x="342" y="98"/>
                  </a:lnTo>
                  <a:lnTo>
                    <a:pt x="332" y="86"/>
                  </a:lnTo>
                  <a:lnTo>
                    <a:pt x="324" y="76"/>
                  </a:lnTo>
                  <a:lnTo>
                    <a:pt x="310" y="52"/>
                  </a:lnTo>
                  <a:lnTo>
                    <a:pt x="300" y="26"/>
                  </a:lnTo>
                  <a:lnTo>
                    <a:pt x="296" y="0"/>
                  </a:lnTo>
                  <a:lnTo>
                    <a:pt x="424" y="0"/>
                  </a:lnTo>
                  <a:close/>
                  <a:moveTo>
                    <a:pt x="0" y="0"/>
                  </a:moveTo>
                  <a:lnTo>
                    <a:pt x="0" y="150"/>
                  </a:lnTo>
                  <a:lnTo>
                    <a:pt x="124" y="150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87763" y="4349751"/>
              <a:ext cx="2090738" cy="457200"/>
            </a:xfrm>
            <a:custGeom>
              <a:avLst/>
              <a:gdLst>
                <a:gd name="T0" fmla="*/ 1267 w 1317"/>
                <a:gd name="T1" fmla="*/ 24 h 288"/>
                <a:gd name="T2" fmla="*/ 1289 w 1317"/>
                <a:gd name="T3" fmla="*/ 40 h 288"/>
                <a:gd name="T4" fmla="*/ 1243 w 1317"/>
                <a:gd name="T5" fmla="*/ 58 h 288"/>
                <a:gd name="T6" fmla="*/ 1211 w 1317"/>
                <a:gd name="T7" fmla="*/ 50 h 288"/>
                <a:gd name="T8" fmla="*/ 1213 w 1317"/>
                <a:gd name="T9" fmla="*/ 18 h 288"/>
                <a:gd name="T10" fmla="*/ 1281 w 1317"/>
                <a:gd name="T11" fmla="*/ 142 h 288"/>
                <a:gd name="T12" fmla="*/ 1211 w 1317"/>
                <a:gd name="T13" fmla="*/ 82 h 288"/>
                <a:gd name="T14" fmla="*/ 1317 w 1317"/>
                <a:gd name="T15" fmla="*/ 284 h 288"/>
                <a:gd name="T16" fmla="*/ 1013 w 1317"/>
                <a:gd name="T17" fmla="*/ 284 h 288"/>
                <a:gd name="T18" fmla="*/ 1013 w 1317"/>
                <a:gd name="T19" fmla="*/ 220 h 288"/>
                <a:gd name="T20" fmla="*/ 1081 w 1317"/>
                <a:gd name="T21" fmla="*/ 142 h 288"/>
                <a:gd name="T22" fmla="*/ 891 w 1317"/>
                <a:gd name="T23" fmla="*/ 188 h 288"/>
                <a:gd name="T24" fmla="*/ 919 w 1317"/>
                <a:gd name="T25" fmla="*/ 260 h 288"/>
                <a:gd name="T26" fmla="*/ 939 w 1317"/>
                <a:gd name="T27" fmla="*/ 284 h 288"/>
                <a:gd name="T28" fmla="*/ 917 w 1317"/>
                <a:gd name="T29" fmla="*/ 288 h 288"/>
                <a:gd name="T30" fmla="*/ 891 w 1317"/>
                <a:gd name="T31" fmla="*/ 280 h 288"/>
                <a:gd name="T32" fmla="*/ 863 w 1317"/>
                <a:gd name="T33" fmla="*/ 204 h 288"/>
                <a:gd name="T34" fmla="*/ 827 w 1317"/>
                <a:gd name="T35" fmla="*/ 284 h 288"/>
                <a:gd name="T36" fmla="*/ 841 w 1317"/>
                <a:gd name="T37" fmla="*/ 164 h 288"/>
                <a:gd name="T38" fmla="*/ 857 w 1317"/>
                <a:gd name="T39" fmla="*/ 152 h 288"/>
                <a:gd name="T40" fmla="*/ 887 w 1317"/>
                <a:gd name="T41" fmla="*/ 86 h 288"/>
                <a:gd name="T42" fmla="*/ 913 w 1317"/>
                <a:gd name="T43" fmla="*/ 78 h 288"/>
                <a:gd name="T44" fmla="*/ 935 w 1317"/>
                <a:gd name="T45" fmla="*/ 82 h 288"/>
                <a:gd name="T46" fmla="*/ 919 w 1317"/>
                <a:gd name="T47" fmla="*/ 102 h 288"/>
                <a:gd name="T48" fmla="*/ 895 w 1317"/>
                <a:gd name="T49" fmla="*/ 156 h 288"/>
                <a:gd name="T50" fmla="*/ 873 w 1317"/>
                <a:gd name="T51" fmla="*/ 178 h 288"/>
                <a:gd name="T52" fmla="*/ 688 w 1317"/>
                <a:gd name="T53" fmla="*/ 106 h 288"/>
                <a:gd name="T54" fmla="*/ 666 w 1317"/>
                <a:gd name="T55" fmla="*/ 144 h 288"/>
                <a:gd name="T56" fmla="*/ 662 w 1317"/>
                <a:gd name="T57" fmla="*/ 206 h 288"/>
                <a:gd name="T58" fmla="*/ 674 w 1317"/>
                <a:gd name="T59" fmla="*/ 248 h 288"/>
                <a:gd name="T60" fmla="*/ 712 w 1317"/>
                <a:gd name="T61" fmla="*/ 264 h 288"/>
                <a:gd name="T62" fmla="*/ 730 w 1317"/>
                <a:gd name="T63" fmla="*/ 286 h 288"/>
                <a:gd name="T64" fmla="*/ 670 w 1317"/>
                <a:gd name="T65" fmla="*/ 284 h 288"/>
                <a:gd name="T66" fmla="*/ 636 w 1317"/>
                <a:gd name="T67" fmla="*/ 252 h 288"/>
                <a:gd name="T68" fmla="*/ 626 w 1317"/>
                <a:gd name="T69" fmla="*/ 184 h 288"/>
                <a:gd name="T70" fmla="*/ 644 w 1317"/>
                <a:gd name="T71" fmla="*/ 100 h 288"/>
                <a:gd name="T72" fmla="*/ 682 w 1317"/>
                <a:gd name="T73" fmla="*/ 78 h 288"/>
                <a:gd name="T74" fmla="*/ 749 w 1317"/>
                <a:gd name="T75" fmla="*/ 86 h 288"/>
                <a:gd name="T76" fmla="*/ 566 w 1317"/>
                <a:gd name="T77" fmla="*/ 82 h 288"/>
                <a:gd name="T78" fmla="*/ 490 w 1317"/>
                <a:gd name="T79" fmla="*/ 254 h 288"/>
                <a:gd name="T80" fmla="*/ 370 w 1317"/>
                <a:gd name="T81" fmla="*/ 284 h 288"/>
                <a:gd name="T82" fmla="*/ 324 w 1317"/>
                <a:gd name="T83" fmla="*/ 184 h 288"/>
                <a:gd name="T84" fmla="*/ 312 w 1317"/>
                <a:gd name="T85" fmla="*/ 252 h 288"/>
                <a:gd name="T86" fmla="*/ 280 w 1317"/>
                <a:gd name="T87" fmla="*/ 284 h 288"/>
                <a:gd name="T88" fmla="*/ 216 w 1317"/>
                <a:gd name="T89" fmla="*/ 284 h 288"/>
                <a:gd name="T90" fmla="*/ 184 w 1317"/>
                <a:gd name="T91" fmla="*/ 252 h 288"/>
                <a:gd name="T92" fmla="*/ 174 w 1317"/>
                <a:gd name="T93" fmla="*/ 184 h 288"/>
                <a:gd name="T94" fmla="*/ 192 w 1317"/>
                <a:gd name="T95" fmla="*/ 100 h 288"/>
                <a:gd name="T96" fmla="*/ 232 w 1317"/>
                <a:gd name="T97" fmla="*/ 80 h 288"/>
                <a:gd name="T98" fmla="*/ 280 w 1317"/>
                <a:gd name="T99" fmla="*/ 82 h 288"/>
                <a:gd name="T100" fmla="*/ 318 w 1317"/>
                <a:gd name="T101" fmla="*/ 134 h 288"/>
                <a:gd name="T102" fmla="*/ 288 w 1317"/>
                <a:gd name="T103" fmla="*/ 184 h 288"/>
                <a:gd name="T104" fmla="*/ 280 w 1317"/>
                <a:gd name="T105" fmla="*/ 128 h 288"/>
                <a:gd name="T106" fmla="*/ 264 w 1317"/>
                <a:gd name="T107" fmla="*/ 104 h 288"/>
                <a:gd name="T108" fmla="*/ 234 w 1317"/>
                <a:gd name="T109" fmla="*/ 104 h 288"/>
                <a:gd name="T110" fmla="*/ 218 w 1317"/>
                <a:gd name="T111" fmla="*/ 128 h 288"/>
                <a:gd name="T112" fmla="*/ 210 w 1317"/>
                <a:gd name="T113" fmla="*/ 184 h 288"/>
                <a:gd name="T114" fmla="*/ 222 w 1317"/>
                <a:gd name="T115" fmla="*/ 248 h 288"/>
                <a:gd name="T116" fmla="*/ 240 w 1317"/>
                <a:gd name="T117" fmla="*/ 266 h 288"/>
                <a:gd name="T118" fmla="*/ 264 w 1317"/>
                <a:gd name="T119" fmla="*/ 262 h 288"/>
                <a:gd name="T120" fmla="*/ 284 w 1317"/>
                <a:gd name="T121" fmla="*/ 224 h 288"/>
                <a:gd name="T122" fmla="*/ 0 w 1317"/>
                <a:gd name="T123" fmla="*/ 0 h 288"/>
                <a:gd name="T124" fmla="*/ 66 w 1317"/>
                <a:gd name="T125" fmla="*/ 28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7" h="288">
                  <a:moveTo>
                    <a:pt x="1243" y="30"/>
                  </a:moveTo>
                  <a:lnTo>
                    <a:pt x="1243" y="30"/>
                  </a:lnTo>
                  <a:lnTo>
                    <a:pt x="1255" y="28"/>
                  </a:lnTo>
                  <a:lnTo>
                    <a:pt x="1267" y="24"/>
                  </a:lnTo>
                  <a:lnTo>
                    <a:pt x="1267" y="24"/>
                  </a:lnTo>
                  <a:lnTo>
                    <a:pt x="1275" y="18"/>
                  </a:lnTo>
                  <a:lnTo>
                    <a:pt x="1283" y="12"/>
                  </a:lnTo>
                  <a:lnTo>
                    <a:pt x="1299" y="30"/>
                  </a:lnTo>
                  <a:lnTo>
                    <a:pt x="1299" y="30"/>
                  </a:lnTo>
                  <a:lnTo>
                    <a:pt x="1289" y="40"/>
                  </a:lnTo>
                  <a:lnTo>
                    <a:pt x="1277" y="50"/>
                  </a:lnTo>
                  <a:lnTo>
                    <a:pt x="1277" y="50"/>
                  </a:lnTo>
                  <a:lnTo>
                    <a:pt x="1271" y="52"/>
                  </a:lnTo>
                  <a:lnTo>
                    <a:pt x="1263" y="56"/>
                  </a:lnTo>
                  <a:lnTo>
                    <a:pt x="1243" y="58"/>
                  </a:lnTo>
                  <a:lnTo>
                    <a:pt x="1243" y="58"/>
                  </a:lnTo>
                  <a:lnTo>
                    <a:pt x="1225" y="56"/>
                  </a:lnTo>
                  <a:lnTo>
                    <a:pt x="1217" y="52"/>
                  </a:lnTo>
                  <a:lnTo>
                    <a:pt x="1211" y="50"/>
                  </a:lnTo>
                  <a:lnTo>
                    <a:pt x="1211" y="50"/>
                  </a:lnTo>
                  <a:lnTo>
                    <a:pt x="1199" y="40"/>
                  </a:lnTo>
                  <a:lnTo>
                    <a:pt x="1189" y="30"/>
                  </a:lnTo>
                  <a:lnTo>
                    <a:pt x="1205" y="12"/>
                  </a:lnTo>
                  <a:lnTo>
                    <a:pt x="1205" y="12"/>
                  </a:lnTo>
                  <a:lnTo>
                    <a:pt x="1213" y="18"/>
                  </a:lnTo>
                  <a:lnTo>
                    <a:pt x="1221" y="24"/>
                  </a:lnTo>
                  <a:lnTo>
                    <a:pt x="1221" y="24"/>
                  </a:lnTo>
                  <a:lnTo>
                    <a:pt x="1233" y="28"/>
                  </a:lnTo>
                  <a:lnTo>
                    <a:pt x="1243" y="30"/>
                  </a:lnTo>
                  <a:close/>
                  <a:moveTo>
                    <a:pt x="1281" y="142"/>
                  </a:moveTo>
                  <a:lnTo>
                    <a:pt x="1279" y="142"/>
                  </a:lnTo>
                  <a:lnTo>
                    <a:pt x="1213" y="284"/>
                  </a:lnTo>
                  <a:lnTo>
                    <a:pt x="1175" y="284"/>
                  </a:lnTo>
                  <a:lnTo>
                    <a:pt x="1175" y="82"/>
                  </a:lnTo>
                  <a:lnTo>
                    <a:pt x="1211" y="82"/>
                  </a:lnTo>
                  <a:lnTo>
                    <a:pt x="1211" y="220"/>
                  </a:lnTo>
                  <a:lnTo>
                    <a:pt x="1213" y="220"/>
                  </a:lnTo>
                  <a:lnTo>
                    <a:pt x="1275" y="82"/>
                  </a:lnTo>
                  <a:lnTo>
                    <a:pt x="1317" y="82"/>
                  </a:lnTo>
                  <a:lnTo>
                    <a:pt x="1317" y="284"/>
                  </a:lnTo>
                  <a:lnTo>
                    <a:pt x="1281" y="284"/>
                  </a:lnTo>
                  <a:lnTo>
                    <a:pt x="1281" y="142"/>
                  </a:lnTo>
                  <a:close/>
                  <a:moveTo>
                    <a:pt x="1081" y="142"/>
                  </a:moveTo>
                  <a:lnTo>
                    <a:pt x="1079" y="142"/>
                  </a:lnTo>
                  <a:lnTo>
                    <a:pt x="1013" y="284"/>
                  </a:lnTo>
                  <a:lnTo>
                    <a:pt x="975" y="284"/>
                  </a:lnTo>
                  <a:lnTo>
                    <a:pt x="975" y="82"/>
                  </a:lnTo>
                  <a:lnTo>
                    <a:pt x="1011" y="82"/>
                  </a:lnTo>
                  <a:lnTo>
                    <a:pt x="1011" y="220"/>
                  </a:lnTo>
                  <a:lnTo>
                    <a:pt x="1013" y="220"/>
                  </a:lnTo>
                  <a:lnTo>
                    <a:pt x="1075" y="82"/>
                  </a:lnTo>
                  <a:lnTo>
                    <a:pt x="1117" y="82"/>
                  </a:lnTo>
                  <a:lnTo>
                    <a:pt x="1117" y="284"/>
                  </a:lnTo>
                  <a:lnTo>
                    <a:pt x="1081" y="284"/>
                  </a:lnTo>
                  <a:lnTo>
                    <a:pt x="1081" y="142"/>
                  </a:lnTo>
                  <a:close/>
                  <a:moveTo>
                    <a:pt x="873" y="178"/>
                  </a:moveTo>
                  <a:lnTo>
                    <a:pt x="873" y="178"/>
                  </a:lnTo>
                  <a:lnTo>
                    <a:pt x="883" y="182"/>
                  </a:lnTo>
                  <a:lnTo>
                    <a:pt x="891" y="188"/>
                  </a:lnTo>
                  <a:lnTo>
                    <a:pt x="891" y="188"/>
                  </a:lnTo>
                  <a:lnTo>
                    <a:pt x="899" y="198"/>
                  </a:lnTo>
                  <a:lnTo>
                    <a:pt x="905" y="216"/>
                  </a:lnTo>
                  <a:lnTo>
                    <a:pt x="915" y="254"/>
                  </a:lnTo>
                  <a:lnTo>
                    <a:pt x="915" y="254"/>
                  </a:lnTo>
                  <a:lnTo>
                    <a:pt x="919" y="260"/>
                  </a:lnTo>
                  <a:lnTo>
                    <a:pt x="923" y="264"/>
                  </a:lnTo>
                  <a:lnTo>
                    <a:pt x="923" y="264"/>
                  </a:lnTo>
                  <a:lnTo>
                    <a:pt x="929" y="268"/>
                  </a:lnTo>
                  <a:lnTo>
                    <a:pt x="939" y="268"/>
                  </a:lnTo>
                  <a:lnTo>
                    <a:pt x="939" y="284"/>
                  </a:lnTo>
                  <a:lnTo>
                    <a:pt x="939" y="284"/>
                  </a:lnTo>
                  <a:lnTo>
                    <a:pt x="933" y="286"/>
                  </a:lnTo>
                  <a:lnTo>
                    <a:pt x="933" y="286"/>
                  </a:lnTo>
                  <a:lnTo>
                    <a:pt x="917" y="288"/>
                  </a:lnTo>
                  <a:lnTo>
                    <a:pt x="917" y="288"/>
                  </a:lnTo>
                  <a:lnTo>
                    <a:pt x="909" y="288"/>
                  </a:lnTo>
                  <a:lnTo>
                    <a:pt x="903" y="286"/>
                  </a:lnTo>
                  <a:lnTo>
                    <a:pt x="897" y="284"/>
                  </a:lnTo>
                  <a:lnTo>
                    <a:pt x="891" y="280"/>
                  </a:lnTo>
                  <a:lnTo>
                    <a:pt x="891" y="280"/>
                  </a:lnTo>
                  <a:lnTo>
                    <a:pt x="883" y="268"/>
                  </a:lnTo>
                  <a:lnTo>
                    <a:pt x="877" y="254"/>
                  </a:lnTo>
                  <a:lnTo>
                    <a:pt x="867" y="216"/>
                  </a:lnTo>
                  <a:lnTo>
                    <a:pt x="867" y="216"/>
                  </a:lnTo>
                  <a:lnTo>
                    <a:pt x="863" y="204"/>
                  </a:lnTo>
                  <a:lnTo>
                    <a:pt x="857" y="198"/>
                  </a:lnTo>
                  <a:lnTo>
                    <a:pt x="849" y="192"/>
                  </a:lnTo>
                  <a:lnTo>
                    <a:pt x="841" y="192"/>
                  </a:lnTo>
                  <a:lnTo>
                    <a:pt x="827" y="192"/>
                  </a:lnTo>
                  <a:lnTo>
                    <a:pt x="827" y="284"/>
                  </a:lnTo>
                  <a:lnTo>
                    <a:pt x="789" y="284"/>
                  </a:lnTo>
                  <a:lnTo>
                    <a:pt x="789" y="82"/>
                  </a:lnTo>
                  <a:lnTo>
                    <a:pt x="827" y="82"/>
                  </a:lnTo>
                  <a:lnTo>
                    <a:pt x="827" y="164"/>
                  </a:lnTo>
                  <a:lnTo>
                    <a:pt x="841" y="164"/>
                  </a:lnTo>
                  <a:lnTo>
                    <a:pt x="841" y="164"/>
                  </a:lnTo>
                  <a:lnTo>
                    <a:pt x="847" y="164"/>
                  </a:lnTo>
                  <a:lnTo>
                    <a:pt x="853" y="160"/>
                  </a:lnTo>
                  <a:lnTo>
                    <a:pt x="853" y="160"/>
                  </a:lnTo>
                  <a:lnTo>
                    <a:pt x="857" y="152"/>
                  </a:lnTo>
                  <a:lnTo>
                    <a:pt x="863" y="140"/>
                  </a:lnTo>
                  <a:lnTo>
                    <a:pt x="873" y="112"/>
                  </a:lnTo>
                  <a:lnTo>
                    <a:pt x="873" y="112"/>
                  </a:lnTo>
                  <a:lnTo>
                    <a:pt x="879" y="96"/>
                  </a:lnTo>
                  <a:lnTo>
                    <a:pt x="887" y="86"/>
                  </a:lnTo>
                  <a:lnTo>
                    <a:pt x="887" y="86"/>
                  </a:lnTo>
                  <a:lnTo>
                    <a:pt x="893" y="82"/>
                  </a:lnTo>
                  <a:lnTo>
                    <a:pt x="899" y="80"/>
                  </a:lnTo>
                  <a:lnTo>
                    <a:pt x="913" y="78"/>
                  </a:lnTo>
                  <a:lnTo>
                    <a:pt x="913" y="78"/>
                  </a:lnTo>
                  <a:lnTo>
                    <a:pt x="921" y="78"/>
                  </a:lnTo>
                  <a:lnTo>
                    <a:pt x="921" y="78"/>
                  </a:lnTo>
                  <a:lnTo>
                    <a:pt x="929" y="80"/>
                  </a:lnTo>
                  <a:lnTo>
                    <a:pt x="929" y="80"/>
                  </a:lnTo>
                  <a:lnTo>
                    <a:pt x="935" y="82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25" y="100"/>
                  </a:lnTo>
                  <a:lnTo>
                    <a:pt x="919" y="102"/>
                  </a:lnTo>
                  <a:lnTo>
                    <a:pt x="919" y="102"/>
                  </a:lnTo>
                  <a:lnTo>
                    <a:pt x="915" y="106"/>
                  </a:lnTo>
                  <a:lnTo>
                    <a:pt x="911" y="112"/>
                  </a:lnTo>
                  <a:lnTo>
                    <a:pt x="901" y="140"/>
                  </a:lnTo>
                  <a:lnTo>
                    <a:pt x="901" y="140"/>
                  </a:lnTo>
                  <a:lnTo>
                    <a:pt x="895" y="156"/>
                  </a:lnTo>
                  <a:lnTo>
                    <a:pt x="889" y="166"/>
                  </a:lnTo>
                  <a:lnTo>
                    <a:pt x="889" y="166"/>
                  </a:lnTo>
                  <a:lnTo>
                    <a:pt x="881" y="172"/>
                  </a:lnTo>
                  <a:lnTo>
                    <a:pt x="873" y="176"/>
                  </a:lnTo>
                  <a:lnTo>
                    <a:pt x="873" y="178"/>
                  </a:lnTo>
                  <a:close/>
                  <a:moveTo>
                    <a:pt x="708" y="102"/>
                  </a:moveTo>
                  <a:lnTo>
                    <a:pt x="708" y="102"/>
                  </a:lnTo>
                  <a:lnTo>
                    <a:pt x="698" y="102"/>
                  </a:lnTo>
                  <a:lnTo>
                    <a:pt x="688" y="106"/>
                  </a:lnTo>
                  <a:lnTo>
                    <a:pt x="688" y="106"/>
                  </a:lnTo>
                  <a:lnTo>
                    <a:pt x="680" y="110"/>
                  </a:lnTo>
                  <a:lnTo>
                    <a:pt x="674" y="118"/>
                  </a:lnTo>
                  <a:lnTo>
                    <a:pt x="674" y="118"/>
                  </a:lnTo>
                  <a:lnTo>
                    <a:pt x="668" y="130"/>
                  </a:lnTo>
                  <a:lnTo>
                    <a:pt x="666" y="144"/>
                  </a:lnTo>
                  <a:lnTo>
                    <a:pt x="666" y="144"/>
                  </a:lnTo>
                  <a:lnTo>
                    <a:pt x="662" y="160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206"/>
                  </a:lnTo>
                  <a:lnTo>
                    <a:pt x="666" y="224"/>
                  </a:lnTo>
                  <a:lnTo>
                    <a:pt x="666" y="224"/>
                  </a:lnTo>
                  <a:lnTo>
                    <a:pt x="668" y="238"/>
                  </a:lnTo>
                  <a:lnTo>
                    <a:pt x="674" y="248"/>
                  </a:lnTo>
                  <a:lnTo>
                    <a:pt x="674" y="248"/>
                  </a:lnTo>
                  <a:lnTo>
                    <a:pt x="682" y="256"/>
                  </a:lnTo>
                  <a:lnTo>
                    <a:pt x="690" y="260"/>
                  </a:lnTo>
                  <a:lnTo>
                    <a:pt x="690" y="260"/>
                  </a:lnTo>
                  <a:lnTo>
                    <a:pt x="700" y="264"/>
                  </a:lnTo>
                  <a:lnTo>
                    <a:pt x="712" y="264"/>
                  </a:lnTo>
                  <a:lnTo>
                    <a:pt x="753" y="264"/>
                  </a:lnTo>
                  <a:lnTo>
                    <a:pt x="753" y="280"/>
                  </a:lnTo>
                  <a:lnTo>
                    <a:pt x="753" y="280"/>
                  </a:lnTo>
                  <a:lnTo>
                    <a:pt x="730" y="286"/>
                  </a:lnTo>
                  <a:lnTo>
                    <a:pt x="730" y="286"/>
                  </a:lnTo>
                  <a:lnTo>
                    <a:pt x="718" y="288"/>
                  </a:lnTo>
                  <a:lnTo>
                    <a:pt x="704" y="288"/>
                  </a:lnTo>
                  <a:lnTo>
                    <a:pt x="704" y="288"/>
                  </a:lnTo>
                  <a:lnTo>
                    <a:pt x="686" y="288"/>
                  </a:lnTo>
                  <a:lnTo>
                    <a:pt x="670" y="284"/>
                  </a:lnTo>
                  <a:lnTo>
                    <a:pt x="670" y="284"/>
                  </a:lnTo>
                  <a:lnTo>
                    <a:pt x="656" y="276"/>
                  </a:lnTo>
                  <a:lnTo>
                    <a:pt x="644" y="266"/>
                  </a:lnTo>
                  <a:lnTo>
                    <a:pt x="644" y="266"/>
                  </a:lnTo>
                  <a:lnTo>
                    <a:pt x="636" y="252"/>
                  </a:lnTo>
                  <a:lnTo>
                    <a:pt x="630" y="234"/>
                  </a:lnTo>
                  <a:lnTo>
                    <a:pt x="630" y="234"/>
                  </a:lnTo>
                  <a:lnTo>
                    <a:pt x="626" y="212"/>
                  </a:lnTo>
                  <a:lnTo>
                    <a:pt x="626" y="184"/>
                  </a:lnTo>
                  <a:lnTo>
                    <a:pt x="626" y="184"/>
                  </a:lnTo>
                  <a:lnTo>
                    <a:pt x="626" y="156"/>
                  </a:lnTo>
                  <a:lnTo>
                    <a:pt x="630" y="132"/>
                  </a:lnTo>
                  <a:lnTo>
                    <a:pt x="630" y="132"/>
                  </a:lnTo>
                  <a:lnTo>
                    <a:pt x="636" y="114"/>
                  </a:lnTo>
                  <a:lnTo>
                    <a:pt x="644" y="100"/>
                  </a:lnTo>
                  <a:lnTo>
                    <a:pt x="644" y="100"/>
                  </a:lnTo>
                  <a:lnTo>
                    <a:pt x="654" y="90"/>
                  </a:lnTo>
                  <a:lnTo>
                    <a:pt x="668" y="82"/>
                  </a:lnTo>
                  <a:lnTo>
                    <a:pt x="668" y="82"/>
                  </a:lnTo>
                  <a:lnTo>
                    <a:pt x="682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26" y="80"/>
                  </a:lnTo>
                  <a:lnTo>
                    <a:pt x="726" y="80"/>
                  </a:lnTo>
                  <a:lnTo>
                    <a:pt x="749" y="86"/>
                  </a:lnTo>
                  <a:lnTo>
                    <a:pt x="749" y="102"/>
                  </a:lnTo>
                  <a:lnTo>
                    <a:pt x="708" y="102"/>
                  </a:lnTo>
                  <a:close/>
                  <a:moveTo>
                    <a:pt x="476" y="210"/>
                  </a:moveTo>
                  <a:lnTo>
                    <a:pt x="524" y="82"/>
                  </a:lnTo>
                  <a:lnTo>
                    <a:pt x="566" y="82"/>
                  </a:lnTo>
                  <a:lnTo>
                    <a:pt x="580" y="284"/>
                  </a:lnTo>
                  <a:lnTo>
                    <a:pt x="546" y="284"/>
                  </a:lnTo>
                  <a:lnTo>
                    <a:pt x="536" y="140"/>
                  </a:lnTo>
                  <a:lnTo>
                    <a:pt x="534" y="140"/>
                  </a:lnTo>
                  <a:lnTo>
                    <a:pt x="490" y="254"/>
                  </a:lnTo>
                  <a:lnTo>
                    <a:pt x="458" y="254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04" y="284"/>
                  </a:lnTo>
                  <a:lnTo>
                    <a:pt x="370" y="284"/>
                  </a:lnTo>
                  <a:lnTo>
                    <a:pt x="384" y="82"/>
                  </a:lnTo>
                  <a:lnTo>
                    <a:pt x="426" y="82"/>
                  </a:lnTo>
                  <a:lnTo>
                    <a:pt x="474" y="210"/>
                  </a:lnTo>
                  <a:lnTo>
                    <a:pt x="476" y="210"/>
                  </a:lnTo>
                  <a:close/>
                  <a:moveTo>
                    <a:pt x="324" y="184"/>
                  </a:moveTo>
                  <a:lnTo>
                    <a:pt x="324" y="184"/>
                  </a:lnTo>
                  <a:lnTo>
                    <a:pt x="322" y="210"/>
                  </a:lnTo>
                  <a:lnTo>
                    <a:pt x="318" y="232"/>
                  </a:lnTo>
                  <a:lnTo>
                    <a:pt x="318" y="232"/>
                  </a:lnTo>
                  <a:lnTo>
                    <a:pt x="312" y="252"/>
                  </a:lnTo>
                  <a:lnTo>
                    <a:pt x="304" y="266"/>
                  </a:lnTo>
                  <a:lnTo>
                    <a:pt x="304" y="266"/>
                  </a:lnTo>
                  <a:lnTo>
                    <a:pt x="294" y="276"/>
                  </a:lnTo>
                  <a:lnTo>
                    <a:pt x="280" y="284"/>
                  </a:lnTo>
                  <a:lnTo>
                    <a:pt x="280" y="284"/>
                  </a:lnTo>
                  <a:lnTo>
                    <a:pt x="266" y="288"/>
                  </a:lnTo>
                  <a:lnTo>
                    <a:pt x="248" y="288"/>
                  </a:lnTo>
                  <a:lnTo>
                    <a:pt x="248" y="288"/>
                  </a:lnTo>
                  <a:lnTo>
                    <a:pt x="232" y="288"/>
                  </a:lnTo>
                  <a:lnTo>
                    <a:pt x="216" y="284"/>
                  </a:lnTo>
                  <a:lnTo>
                    <a:pt x="216" y="284"/>
                  </a:lnTo>
                  <a:lnTo>
                    <a:pt x="204" y="276"/>
                  </a:lnTo>
                  <a:lnTo>
                    <a:pt x="192" y="266"/>
                  </a:lnTo>
                  <a:lnTo>
                    <a:pt x="192" y="266"/>
                  </a:lnTo>
                  <a:lnTo>
                    <a:pt x="184" y="252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74" y="210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56"/>
                  </a:lnTo>
                  <a:lnTo>
                    <a:pt x="178" y="134"/>
                  </a:lnTo>
                  <a:lnTo>
                    <a:pt x="178" y="134"/>
                  </a:lnTo>
                  <a:lnTo>
                    <a:pt x="184" y="114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204" y="90"/>
                  </a:lnTo>
                  <a:lnTo>
                    <a:pt x="216" y="82"/>
                  </a:lnTo>
                  <a:lnTo>
                    <a:pt x="216" y="82"/>
                  </a:lnTo>
                  <a:lnTo>
                    <a:pt x="232" y="80"/>
                  </a:lnTo>
                  <a:lnTo>
                    <a:pt x="248" y="78"/>
                  </a:lnTo>
                  <a:lnTo>
                    <a:pt x="248" y="78"/>
                  </a:lnTo>
                  <a:lnTo>
                    <a:pt x="266" y="80"/>
                  </a:lnTo>
                  <a:lnTo>
                    <a:pt x="280" y="82"/>
                  </a:lnTo>
                  <a:lnTo>
                    <a:pt x="280" y="82"/>
                  </a:lnTo>
                  <a:lnTo>
                    <a:pt x="294" y="90"/>
                  </a:lnTo>
                  <a:lnTo>
                    <a:pt x="304" y="100"/>
                  </a:lnTo>
                  <a:lnTo>
                    <a:pt x="304" y="100"/>
                  </a:lnTo>
                  <a:lnTo>
                    <a:pt x="312" y="114"/>
                  </a:lnTo>
                  <a:lnTo>
                    <a:pt x="318" y="134"/>
                  </a:lnTo>
                  <a:lnTo>
                    <a:pt x="318" y="134"/>
                  </a:lnTo>
                  <a:lnTo>
                    <a:pt x="322" y="156"/>
                  </a:lnTo>
                  <a:lnTo>
                    <a:pt x="324" y="184"/>
                  </a:lnTo>
                  <a:lnTo>
                    <a:pt x="324" y="184"/>
                  </a:lnTo>
                  <a:close/>
                  <a:moveTo>
                    <a:pt x="288" y="184"/>
                  </a:moveTo>
                  <a:lnTo>
                    <a:pt x="288" y="184"/>
                  </a:lnTo>
                  <a:lnTo>
                    <a:pt x="286" y="160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0" y="12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0" y="110"/>
                  </a:lnTo>
                  <a:lnTo>
                    <a:pt x="264" y="104"/>
                  </a:lnTo>
                  <a:lnTo>
                    <a:pt x="264" y="104"/>
                  </a:lnTo>
                  <a:lnTo>
                    <a:pt x="256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0" y="100"/>
                  </a:lnTo>
                  <a:lnTo>
                    <a:pt x="234" y="104"/>
                  </a:lnTo>
                  <a:lnTo>
                    <a:pt x="234" y="104"/>
                  </a:lnTo>
                  <a:lnTo>
                    <a:pt x="228" y="110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18" y="128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60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210" y="206"/>
                  </a:lnTo>
                  <a:lnTo>
                    <a:pt x="214" y="224"/>
                  </a:lnTo>
                  <a:lnTo>
                    <a:pt x="214" y="224"/>
                  </a:lnTo>
                  <a:lnTo>
                    <a:pt x="218" y="238"/>
                  </a:lnTo>
                  <a:lnTo>
                    <a:pt x="222" y="248"/>
                  </a:lnTo>
                  <a:lnTo>
                    <a:pt x="222" y="248"/>
                  </a:lnTo>
                  <a:lnTo>
                    <a:pt x="228" y="258"/>
                  </a:lnTo>
                  <a:lnTo>
                    <a:pt x="234" y="262"/>
                  </a:lnTo>
                  <a:lnTo>
                    <a:pt x="234" y="262"/>
                  </a:lnTo>
                  <a:lnTo>
                    <a:pt x="240" y="266"/>
                  </a:lnTo>
                  <a:lnTo>
                    <a:pt x="248" y="266"/>
                  </a:lnTo>
                  <a:lnTo>
                    <a:pt x="248" y="266"/>
                  </a:lnTo>
                  <a:lnTo>
                    <a:pt x="256" y="266"/>
                  </a:lnTo>
                  <a:lnTo>
                    <a:pt x="264" y="262"/>
                  </a:lnTo>
                  <a:lnTo>
                    <a:pt x="264" y="262"/>
                  </a:lnTo>
                  <a:lnTo>
                    <a:pt x="270" y="258"/>
                  </a:lnTo>
                  <a:lnTo>
                    <a:pt x="276" y="248"/>
                  </a:lnTo>
                  <a:lnTo>
                    <a:pt x="276" y="248"/>
                  </a:lnTo>
                  <a:lnTo>
                    <a:pt x="280" y="238"/>
                  </a:lnTo>
                  <a:lnTo>
                    <a:pt x="284" y="224"/>
                  </a:lnTo>
                  <a:lnTo>
                    <a:pt x="284" y="224"/>
                  </a:lnTo>
                  <a:lnTo>
                    <a:pt x="286" y="206"/>
                  </a:lnTo>
                  <a:lnTo>
                    <a:pt x="288" y="184"/>
                  </a:lnTo>
                  <a:lnTo>
                    <a:pt x="288" y="184"/>
                  </a:lnTo>
                  <a:close/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75301" y="4368801"/>
              <a:ext cx="174625" cy="73025"/>
            </a:xfrm>
            <a:custGeom>
              <a:avLst/>
              <a:gdLst>
                <a:gd name="T0" fmla="*/ 54 w 110"/>
                <a:gd name="T1" fmla="*/ 18 h 46"/>
                <a:gd name="T2" fmla="*/ 54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4 w 110"/>
                <a:gd name="T29" fmla="*/ 46 h 46"/>
                <a:gd name="T30" fmla="*/ 54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4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4" y="18"/>
                  </a:moveTo>
                  <a:lnTo>
                    <a:pt x="54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4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5530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2355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940301" y="4473576"/>
              <a:ext cx="238125" cy="333375"/>
            </a:xfrm>
            <a:custGeom>
              <a:avLst/>
              <a:gdLst>
                <a:gd name="T0" fmla="*/ 84 w 150"/>
                <a:gd name="T1" fmla="*/ 100 h 210"/>
                <a:gd name="T2" fmla="*/ 102 w 150"/>
                <a:gd name="T3" fmla="*/ 110 h 210"/>
                <a:gd name="T4" fmla="*/ 110 w 150"/>
                <a:gd name="T5" fmla="*/ 120 h 210"/>
                <a:gd name="T6" fmla="*/ 126 w 150"/>
                <a:gd name="T7" fmla="*/ 176 h 210"/>
                <a:gd name="T8" fmla="*/ 130 w 150"/>
                <a:gd name="T9" fmla="*/ 182 h 210"/>
                <a:gd name="T10" fmla="*/ 134 w 150"/>
                <a:gd name="T11" fmla="*/ 186 h 210"/>
                <a:gd name="T12" fmla="*/ 150 w 150"/>
                <a:gd name="T13" fmla="*/ 190 h 210"/>
                <a:gd name="T14" fmla="*/ 150 w 150"/>
                <a:gd name="T15" fmla="*/ 206 h 210"/>
                <a:gd name="T16" fmla="*/ 144 w 150"/>
                <a:gd name="T17" fmla="*/ 208 h 210"/>
                <a:gd name="T18" fmla="*/ 128 w 150"/>
                <a:gd name="T19" fmla="*/ 210 h 210"/>
                <a:gd name="T20" fmla="*/ 114 w 150"/>
                <a:gd name="T21" fmla="*/ 208 h 210"/>
                <a:gd name="T22" fmla="*/ 102 w 150"/>
                <a:gd name="T23" fmla="*/ 202 h 210"/>
                <a:gd name="T24" fmla="*/ 94 w 150"/>
                <a:gd name="T25" fmla="*/ 190 h 210"/>
                <a:gd name="T26" fmla="*/ 78 w 150"/>
                <a:gd name="T27" fmla="*/ 138 h 210"/>
                <a:gd name="T28" fmla="*/ 74 w 150"/>
                <a:gd name="T29" fmla="*/ 126 h 210"/>
                <a:gd name="T30" fmla="*/ 60 w 150"/>
                <a:gd name="T31" fmla="*/ 114 h 210"/>
                <a:gd name="T32" fmla="*/ 38 w 150"/>
                <a:gd name="T33" fmla="*/ 114 h 210"/>
                <a:gd name="T34" fmla="*/ 0 w 150"/>
                <a:gd name="T35" fmla="*/ 206 h 210"/>
                <a:gd name="T36" fmla="*/ 38 w 150"/>
                <a:gd name="T37" fmla="*/ 4 h 210"/>
                <a:gd name="T38" fmla="*/ 52 w 150"/>
                <a:gd name="T39" fmla="*/ 86 h 210"/>
                <a:gd name="T40" fmla="*/ 58 w 150"/>
                <a:gd name="T41" fmla="*/ 86 h 210"/>
                <a:gd name="T42" fmla="*/ 64 w 150"/>
                <a:gd name="T43" fmla="*/ 82 h 210"/>
                <a:gd name="T44" fmla="*/ 74 w 150"/>
                <a:gd name="T45" fmla="*/ 62 h 210"/>
                <a:gd name="T46" fmla="*/ 84 w 150"/>
                <a:gd name="T47" fmla="*/ 34 h 210"/>
                <a:gd name="T48" fmla="*/ 98 w 150"/>
                <a:gd name="T49" fmla="*/ 8 h 210"/>
                <a:gd name="T50" fmla="*/ 104 w 150"/>
                <a:gd name="T51" fmla="*/ 4 h 210"/>
                <a:gd name="T52" fmla="*/ 124 w 150"/>
                <a:gd name="T53" fmla="*/ 0 h 210"/>
                <a:gd name="T54" fmla="*/ 132 w 150"/>
                <a:gd name="T55" fmla="*/ 0 h 210"/>
                <a:gd name="T56" fmla="*/ 140 w 150"/>
                <a:gd name="T57" fmla="*/ 2 h 210"/>
                <a:gd name="T58" fmla="*/ 146 w 150"/>
                <a:gd name="T59" fmla="*/ 4 h 210"/>
                <a:gd name="T60" fmla="*/ 146 w 150"/>
                <a:gd name="T61" fmla="*/ 20 h 210"/>
                <a:gd name="T62" fmla="*/ 130 w 150"/>
                <a:gd name="T63" fmla="*/ 24 h 210"/>
                <a:gd name="T64" fmla="*/ 126 w 150"/>
                <a:gd name="T65" fmla="*/ 28 h 210"/>
                <a:gd name="T66" fmla="*/ 112 w 150"/>
                <a:gd name="T67" fmla="*/ 62 h 210"/>
                <a:gd name="T68" fmla="*/ 106 w 150"/>
                <a:gd name="T69" fmla="*/ 78 h 210"/>
                <a:gd name="T70" fmla="*/ 100 w 150"/>
                <a:gd name="T71" fmla="*/ 88 h 210"/>
                <a:gd name="T72" fmla="*/ 84 w 150"/>
                <a:gd name="T73" fmla="*/ 9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210">
                  <a:moveTo>
                    <a:pt x="84" y="100"/>
                  </a:moveTo>
                  <a:lnTo>
                    <a:pt x="84" y="100"/>
                  </a:lnTo>
                  <a:lnTo>
                    <a:pt x="94" y="104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10" y="120"/>
                  </a:lnTo>
                  <a:lnTo>
                    <a:pt x="116" y="138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30" y="182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40" y="190"/>
                  </a:lnTo>
                  <a:lnTo>
                    <a:pt x="150" y="190"/>
                  </a:lnTo>
                  <a:lnTo>
                    <a:pt x="150" y="206"/>
                  </a:lnTo>
                  <a:lnTo>
                    <a:pt x="150" y="206"/>
                  </a:lnTo>
                  <a:lnTo>
                    <a:pt x="144" y="208"/>
                  </a:lnTo>
                  <a:lnTo>
                    <a:pt x="144" y="208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20" y="210"/>
                  </a:lnTo>
                  <a:lnTo>
                    <a:pt x="114" y="208"/>
                  </a:lnTo>
                  <a:lnTo>
                    <a:pt x="108" y="206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94" y="190"/>
                  </a:lnTo>
                  <a:lnTo>
                    <a:pt x="88" y="176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4" y="126"/>
                  </a:lnTo>
                  <a:lnTo>
                    <a:pt x="68" y="120"/>
                  </a:lnTo>
                  <a:lnTo>
                    <a:pt x="60" y="114"/>
                  </a:lnTo>
                  <a:lnTo>
                    <a:pt x="52" y="114"/>
                  </a:lnTo>
                  <a:lnTo>
                    <a:pt x="38" y="114"/>
                  </a:lnTo>
                  <a:lnTo>
                    <a:pt x="38" y="206"/>
                  </a:lnTo>
                  <a:lnTo>
                    <a:pt x="0" y="206"/>
                  </a:lnTo>
                  <a:lnTo>
                    <a:pt x="0" y="4"/>
                  </a:lnTo>
                  <a:lnTo>
                    <a:pt x="38" y="4"/>
                  </a:lnTo>
                  <a:lnTo>
                    <a:pt x="38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8" y="86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8" y="74"/>
                  </a:lnTo>
                  <a:lnTo>
                    <a:pt x="74" y="62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90" y="1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4" y="4"/>
                  </a:lnTo>
                  <a:lnTo>
                    <a:pt x="110" y="2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36" y="22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26" y="28"/>
                  </a:lnTo>
                  <a:lnTo>
                    <a:pt x="122" y="34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06" y="7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92" y="94"/>
                  </a:lnTo>
                  <a:lnTo>
                    <a:pt x="84" y="98"/>
                  </a:lnTo>
                  <a:lnTo>
                    <a:pt x="84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681538" y="4473576"/>
              <a:ext cx="201613" cy="333375"/>
            </a:xfrm>
            <a:custGeom>
              <a:avLst/>
              <a:gdLst>
                <a:gd name="T0" fmla="*/ 82 w 127"/>
                <a:gd name="T1" fmla="*/ 24 h 210"/>
                <a:gd name="T2" fmla="*/ 82 w 127"/>
                <a:gd name="T3" fmla="*/ 24 h 210"/>
                <a:gd name="T4" fmla="*/ 72 w 127"/>
                <a:gd name="T5" fmla="*/ 24 h 210"/>
                <a:gd name="T6" fmla="*/ 62 w 127"/>
                <a:gd name="T7" fmla="*/ 28 h 210"/>
                <a:gd name="T8" fmla="*/ 62 w 127"/>
                <a:gd name="T9" fmla="*/ 28 h 210"/>
                <a:gd name="T10" fmla="*/ 54 w 127"/>
                <a:gd name="T11" fmla="*/ 32 h 210"/>
                <a:gd name="T12" fmla="*/ 48 w 127"/>
                <a:gd name="T13" fmla="*/ 40 h 210"/>
                <a:gd name="T14" fmla="*/ 48 w 127"/>
                <a:gd name="T15" fmla="*/ 40 h 210"/>
                <a:gd name="T16" fmla="*/ 42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6 w 127"/>
                <a:gd name="T23" fmla="*/ 82 h 210"/>
                <a:gd name="T24" fmla="*/ 36 w 127"/>
                <a:gd name="T25" fmla="*/ 106 h 210"/>
                <a:gd name="T26" fmla="*/ 36 w 127"/>
                <a:gd name="T27" fmla="*/ 106 h 210"/>
                <a:gd name="T28" fmla="*/ 36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2 w 127"/>
                <a:gd name="T35" fmla="*/ 160 h 210"/>
                <a:gd name="T36" fmla="*/ 48 w 127"/>
                <a:gd name="T37" fmla="*/ 170 h 210"/>
                <a:gd name="T38" fmla="*/ 48 w 127"/>
                <a:gd name="T39" fmla="*/ 170 h 210"/>
                <a:gd name="T40" fmla="*/ 56 w 127"/>
                <a:gd name="T41" fmla="*/ 178 h 210"/>
                <a:gd name="T42" fmla="*/ 64 w 127"/>
                <a:gd name="T43" fmla="*/ 182 h 210"/>
                <a:gd name="T44" fmla="*/ 64 w 127"/>
                <a:gd name="T45" fmla="*/ 182 h 210"/>
                <a:gd name="T46" fmla="*/ 74 w 127"/>
                <a:gd name="T47" fmla="*/ 186 h 210"/>
                <a:gd name="T48" fmla="*/ 86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4 w 127"/>
                <a:gd name="T57" fmla="*/ 208 h 210"/>
                <a:gd name="T58" fmla="*/ 104 w 127"/>
                <a:gd name="T59" fmla="*/ 208 h 210"/>
                <a:gd name="T60" fmla="*/ 92 w 127"/>
                <a:gd name="T61" fmla="*/ 210 h 210"/>
                <a:gd name="T62" fmla="*/ 78 w 127"/>
                <a:gd name="T63" fmla="*/ 210 h 210"/>
                <a:gd name="T64" fmla="*/ 78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18 w 127"/>
                <a:gd name="T75" fmla="*/ 188 h 210"/>
                <a:gd name="T76" fmla="*/ 18 w 127"/>
                <a:gd name="T77" fmla="*/ 188 h 210"/>
                <a:gd name="T78" fmla="*/ 10 w 127"/>
                <a:gd name="T79" fmla="*/ 174 h 210"/>
                <a:gd name="T80" fmla="*/ 4 w 127"/>
                <a:gd name="T81" fmla="*/ 156 h 210"/>
                <a:gd name="T82" fmla="*/ 4 w 127"/>
                <a:gd name="T83" fmla="*/ 156 h 210"/>
                <a:gd name="T84" fmla="*/ 0 w 127"/>
                <a:gd name="T85" fmla="*/ 134 h 210"/>
                <a:gd name="T86" fmla="*/ 0 w 127"/>
                <a:gd name="T87" fmla="*/ 106 h 210"/>
                <a:gd name="T88" fmla="*/ 0 w 127"/>
                <a:gd name="T89" fmla="*/ 106 h 210"/>
                <a:gd name="T90" fmla="*/ 0 w 127"/>
                <a:gd name="T91" fmla="*/ 78 h 210"/>
                <a:gd name="T92" fmla="*/ 4 w 127"/>
                <a:gd name="T93" fmla="*/ 54 h 210"/>
                <a:gd name="T94" fmla="*/ 4 w 127"/>
                <a:gd name="T95" fmla="*/ 54 h 210"/>
                <a:gd name="T96" fmla="*/ 10 w 127"/>
                <a:gd name="T97" fmla="*/ 36 h 210"/>
                <a:gd name="T98" fmla="*/ 18 w 127"/>
                <a:gd name="T99" fmla="*/ 22 h 210"/>
                <a:gd name="T100" fmla="*/ 18 w 127"/>
                <a:gd name="T101" fmla="*/ 22 h 210"/>
                <a:gd name="T102" fmla="*/ 28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6 w 127"/>
                <a:gd name="T109" fmla="*/ 0 h 210"/>
                <a:gd name="T110" fmla="*/ 74 w 127"/>
                <a:gd name="T111" fmla="*/ 0 h 210"/>
                <a:gd name="T112" fmla="*/ 74 w 127"/>
                <a:gd name="T113" fmla="*/ 0 h 210"/>
                <a:gd name="T114" fmla="*/ 100 w 127"/>
                <a:gd name="T115" fmla="*/ 2 h 210"/>
                <a:gd name="T116" fmla="*/ 100 w 127"/>
                <a:gd name="T117" fmla="*/ 2 h 210"/>
                <a:gd name="T118" fmla="*/ 123 w 127"/>
                <a:gd name="T119" fmla="*/ 8 h 210"/>
                <a:gd name="T120" fmla="*/ 123 w 127"/>
                <a:gd name="T121" fmla="*/ 24 h 210"/>
                <a:gd name="T122" fmla="*/ 82 w 127"/>
                <a:gd name="T123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" h="210">
                  <a:moveTo>
                    <a:pt x="82" y="24"/>
                  </a:moveTo>
                  <a:lnTo>
                    <a:pt x="82" y="24"/>
                  </a:lnTo>
                  <a:lnTo>
                    <a:pt x="72" y="24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4" y="3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2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6" y="82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56" y="178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74" y="186"/>
                  </a:lnTo>
                  <a:lnTo>
                    <a:pt x="86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92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0" y="13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8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2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4275138" y="4479926"/>
              <a:ext cx="333375" cy="320675"/>
            </a:xfrm>
            <a:custGeom>
              <a:avLst/>
              <a:gdLst>
                <a:gd name="T0" fmla="*/ 106 w 210"/>
                <a:gd name="T1" fmla="*/ 128 h 202"/>
                <a:gd name="T2" fmla="*/ 154 w 210"/>
                <a:gd name="T3" fmla="*/ 0 h 202"/>
                <a:gd name="T4" fmla="*/ 196 w 210"/>
                <a:gd name="T5" fmla="*/ 0 h 202"/>
                <a:gd name="T6" fmla="*/ 210 w 210"/>
                <a:gd name="T7" fmla="*/ 202 h 202"/>
                <a:gd name="T8" fmla="*/ 176 w 210"/>
                <a:gd name="T9" fmla="*/ 202 h 202"/>
                <a:gd name="T10" fmla="*/ 166 w 210"/>
                <a:gd name="T11" fmla="*/ 58 h 202"/>
                <a:gd name="T12" fmla="*/ 164 w 210"/>
                <a:gd name="T13" fmla="*/ 58 h 202"/>
                <a:gd name="T14" fmla="*/ 120 w 210"/>
                <a:gd name="T15" fmla="*/ 172 h 202"/>
                <a:gd name="T16" fmla="*/ 88 w 210"/>
                <a:gd name="T17" fmla="*/ 172 h 202"/>
                <a:gd name="T18" fmla="*/ 46 w 210"/>
                <a:gd name="T19" fmla="*/ 58 h 202"/>
                <a:gd name="T20" fmla="*/ 44 w 210"/>
                <a:gd name="T21" fmla="*/ 58 h 202"/>
                <a:gd name="T22" fmla="*/ 34 w 210"/>
                <a:gd name="T23" fmla="*/ 202 h 202"/>
                <a:gd name="T24" fmla="*/ 0 w 210"/>
                <a:gd name="T25" fmla="*/ 202 h 202"/>
                <a:gd name="T26" fmla="*/ 14 w 210"/>
                <a:gd name="T27" fmla="*/ 0 h 202"/>
                <a:gd name="T28" fmla="*/ 56 w 210"/>
                <a:gd name="T29" fmla="*/ 0 h 202"/>
                <a:gd name="T30" fmla="*/ 104 w 210"/>
                <a:gd name="T31" fmla="*/ 128 h 202"/>
                <a:gd name="T32" fmla="*/ 106 w 210"/>
                <a:gd name="T33" fmla="*/ 12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202">
                  <a:moveTo>
                    <a:pt x="106" y="128"/>
                  </a:moveTo>
                  <a:lnTo>
                    <a:pt x="154" y="0"/>
                  </a:lnTo>
                  <a:lnTo>
                    <a:pt x="196" y="0"/>
                  </a:lnTo>
                  <a:lnTo>
                    <a:pt x="210" y="202"/>
                  </a:lnTo>
                  <a:lnTo>
                    <a:pt x="176" y="202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20" y="172"/>
                  </a:lnTo>
                  <a:lnTo>
                    <a:pt x="88" y="172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34" y="202"/>
                  </a:lnTo>
                  <a:lnTo>
                    <a:pt x="0" y="202"/>
                  </a:lnTo>
                  <a:lnTo>
                    <a:pt x="14" y="0"/>
                  </a:lnTo>
                  <a:lnTo>
                    <a:pt x="56" y="0"/>
                  </a:lnTo>
                  <a:lnTo>
                    <a:pt x="104" y="128"/>
                  </a:lnTo>
                  <a:lnTo>
                    <a:pt x="106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963988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4 w 150"/>
                <a:gd name="T7" fmla="*/ 154 h 210"/>
                <a:gd name="T8" fmla="*/ 144 w 150"/>
                <a:gd name="T9" fmla="*/ 154 h 210"/>
                <a:gd name="T10" fmla="*/ 138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6 w 150"/>
                <a:gd name="T19" fmla="*/ 206 h 210"/>
                <a:gd name="T20" fmla="*/ 106 w 150"/>
                <a:gd name="T21" fmla="*/ 206 h 210"/>
                <a:gd name="T22" fmla="*/ 92 w 150"/>
                <a:gd name="T23" fmla="*/ 210 h 210"/>
                <a:gd name="T24" fmla="*/ 74 w 150"/>
                <a:gd name="T25" fmla="*/ 210 h 210"/>
                <a:gd name="T26" fmla="*/ 74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18 w 150"/>
                <a:gd name="T37" fmla="*/ 188 h 210"/>
                <a:gd name="T38" fmla="*/ 18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0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0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18 w 150"/>
                <a:gd name="T61" fmla="*/ 22 h 210"/>
                <a:gd name="T62" fmla="*/ 18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4 w 150"/>
                <a:gd name="T73" fmla="*/ 0 h 210"/>
                <a:gd name="T74" fmla="*/ 74 w 150"/>
                <a:gd name="T75" fmla="*/ 0 h 210"/>
                <a:gd name="T76" fmla="*/ 92 w 150"/>
                <a:gd name="T77" fmla="*/ 2 h 210"/>
                <a:gd name="T78" fmla="*/ 106 w 150"/>
                <a:gd name="T79" fmla="*/ 4 h 210"/>
                <a:gd name="T80" fmla="*/ 106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38 w 150"/>
                <a:gd name="T89" fmla="*/ 36 h 210"/>
                <a:gd name="T90" fmla="*/ 144 w 150"/>
                <a:gd name="T91" fmla="*/ 56 h 210"/>
                <a:gd name="T92" fmla="*/ 144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38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92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0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2" y="2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6"/>
                  </a:lnTo>
                  <a:lnTo>
                    <a:pt x="144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021138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38 w 78"/>
                <a:gd name="T25" fmla="*/ 0 h 166"/>
                <a:gd name="T26" fmla="*/ 38 w 78"/>
                <a:gd name="T27" fmla="*/ 0 h 166"/>
                <a:gd name="T28" fmla="*/ 30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0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0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0 w 78"/>
                <a:gd name="T71" fmla="*/ 166 h 166"/>
                <a:gd name="T72" fmla="*/ 38 w 78"/>
                <a:gd name="T73" fmla="*/ 166 h 166"/>
                <a:gd name="T74" fmla="*/ 38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687763" y="4349751"/>
              <a:ext cx="263525" cy="450850"/>
            </a:xfrm>
            <a:custGeom>
              <a:avLst/>
              <a:gdLst>
                <a:gd name="T0" fmla="*/ 0 w 166"/>
                <a:gd name="T1" fmla="*/ 0 h 284"/>
                <a:gd name="T2" fmla="*/ 166 w 166"/>
                <a:gd name="T3" fmla="*/ 0 h 284"/>
                <a:gd name="T4" fmla="*/ 166 w 166"/>
                <a:gd name="T5" fmla="*/ 30 h 284"/>
                <a:gd name="T6" fmla="*/ 102 w 166"/>
                <a:gd name="T7" fmla="*/ 30 h 284"/>
                <a:gd name="T8" fmla="*/ 102 w 166"/>
                <a:gd name="T9" fmla="*/ 284 h 284"/>
                <a:gd name="T10" fmla="*/ 66 w 166"/>
                <a:gd name="T11" fmla="*/ 284 h 284"/>
                <a:gd name="T12" fmla="*/ 66 w 166"/>
                <a:gd name="T13" fmla="*/ 30 h 284"/>
                <a:gd name="T14" fmla="*/ 0 w 166"/>
                <a:gd name="T15" fmla="*/ 30 h 284"/>
                <a:gd name="T16" fmla="*/ 0 w 166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84"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6022976" y="4343401"/>
              <a:ext cx="2563813" cy="463550"/>
            </a:xfrm>
            <a:custGeom>
              <a:avLst/>
              <a:gdLst>
                <a:gd name="T0" fmla="*/ 1587 w 1615"/>
                <a:gd name="T1" fmla="*/ 44 h 292"/>
                <a:gd name="T2" fmla="*/ 1509 w 1615"/>
                <a:gd name="T3" fmla="*/ 54 h 292"/>
                <a:gd name="T4" fmla="*/ 1579 w 1615"/>
                <a:gd name="T5" fmla="*/ 146 h 292"/>
                <a:gd name="T6" fmla="*/ 1615 w 1615"/>
                <a:gd name="T7" fmla="*/ 288 h 292"/>
                <a:gd name="T8" fmla="*/ 1405 w 1615"/>
                <a:gd name="T9" fmla="*/ 270 h 292"/>
                <a:gd name="T10" fmla="*/ 1303 w 1615"/>
                <a:gd name="T11" fmla="*/ 280 h 292"/>
                <a:gd name="T12" fmla="*/ 1279 w 1615"/>
                <a:gd name="T13" fmla="*/ 138 h 292"/>
                <a:gd name="T14" fmla="*/ 1349 w 1615"/>
                <a:gd name="T15" fmla="*/ 82 h 292"/>
                <a:gd name="T16" fmla="*/ 1423 w 1615"/>
                <a:gd name="T17" fmla="*/ 160 h 292"/>
                <a:gd name="T18" fmla="*/ 1375 w 1615"/>
                <a:gd name="T19" fmla="*/ 122 h 292"/>
                <a:gd name="T20" fmla="*/ 1327 w 1615"/>
                <a:gd name="T21" fmla="*/ 114 h 292"/>
                <a:gd name="T22" fmla="*/ 1313 w 1615"/>
                <a:gd name="T23" fmla="*/ 228 h 292"/>
                <a:gd name="T24" fmla="*/ 1349 w 1615"/>
                <a:gd name="T25" fmla="*/ 270 h 292"/>
                <a:gd name="T26" fmla="*/ 1387 w 1615"/>
                <a:gd name="T27" fmla="*/ 210 h 292"/>
                <a:gd name="T28" fmla="*/ 1223 w 1615"/>
                <a:gd name="T29" fmla="*/ 86 h 292"/>
                <a:gd name="T30" fmla="*/ 959 w 1615"/>
                <a:gd name="T31" fmla="*/ 288 h 292"/>
                <a:gd name="T32" fmla="*/ 820 w 1615"/>
                <a:gd name="T33" fmla="*/ 114 h 292"/>
                <a:gd name="T34" fmla="*/ 804 w 1615"/>
                <a:gd name="T35" fmla="*/ 228 h 292"/>
                <a:gd name="T36" fmla="*/ 891 w 1615"/>
                <a:gd name="T37" fmla="*/ 268 h 292"/>
                <a:gd name="T38" fmla="*/ 808 w 1615"/>
                <a:gd name="T39" fmla="*/ 288 h 292"/>
                <a:gd name="T40" fmla="*/ 766 w 1615"/>
                <a:gd name="T41" fmla="*/ 160 h 292"/>
                <a:gd name="T42" fmla="*/ 839 w 1615"/>
                <a:gd name="T43" fmla="*/ 82 h 292"/>
                <a:gd name="T44" fmla="*/ 624 w 1615"/>
                <a:gd name="T45" fmla="*/ 292 h 292"/>
                <a:gd name="T46" fmla="*/ 578 w 1615"/>
                <a:gd name="T47" fmla="*/ 228 h 292"/>
                <a:gd name="T48" fmla="*/ 614 w 1615"/>
                <a:gd name="T49" fmla="*/ 168 h 292"/>
                <a:gd name="T50" fmla="*/ 676 w 1615"/>
                <a:gd name="T51" fmla="*/ 128 h 292"/>
                <a:gd name="T52" fmla="*/ 594 w 1615"/>
                <a:gd name="T53" fmla="*/ 90 h 292"/>
                <a:gd name="T54" fmla="*/ 686 w 1615"/>
                <a:gd name="T55" fmla="*/ 88 h 292"/>
                <a:gd name="T56" fmla="*/ 682 w 1615"/>
                <a:gd name="T57" fmla="*/ 276 h 292"/>
                <a:gd name="T58" fmla="*/ 650 w 1615"/>
                <a:gd name="T59" fmla="*/ 190 h 292"/>
                <a:gd name="T60" fmla="*/ 614 w 1615"/>
                <a:gd name="T61" fmla="*/ 238 h 292"/>
                <a:gd name="T62" fmla="*/ 650 w 1615"/>
                <a:gd name="T63" fmla="*/ 268 h 292"/>
                <a:gd name="T64" fmla="*/ 438 w 1615"/>
                <a:gd name="T65" fmla="*/ 112 h 292"/>
                <a:gd name="T66" fmla="*/ 394 w 1615"/>
                <a:gd name="T67" fmla="*/ 292 h 292"/>
                <a:gd name="T68" fmla="*/ 380 w 1615"/>
                <a:gd name="T69" fmla="*/ 266 h 292"/>
                <a:gd name="T70" fmla="*/ 232 w 1615"/>
                <a:gd name="T71" fmla="*/ 194 h 292"/>
                <a:gd name="T72" fmla="*/ 262 w 1615"/>
                <a:gd name="T73" fmla="*/ 270 h 292"/>
                <a:gd name="T74" fmla="*/ 306 w 1615"/>
                <a:gd name="T75" fmla="*/ 230 h 292"/>
                <a:gd name="T76" fmla="*/ 298 w 1615"/>
                <a:gd name="T77" fmla="*/ 134 h 292"/>
                <a:gd name="T78" fmla="*/ 232 w 1615"/>
                <a:gd name="T79" fmla="*/ 126 h 292"/>
                <a:gd name="T80" fmla="*/ 306 w 1615"/>
                <a:gd name="T81" fmla="*/ 98 h 292"/>
                <a:gd name="T82" fmla="*/ 346 w 1615"/>
                <a:gd name="T83" fmla="*/ 194 h 292"/>
                <a:gd name="T84" fmla="*/ 288 w 1615"/>
                <a:gd name="T85" fmla="*/ 292 h 292"/>
                <a:gd name="T86" fmla="*/ 200 w 1615"/>
                <a:gd name="T87" fmla="*/ 240 h 292"/>
                <a:gd name="T88" fmla="*/ 212 w 1615"/>
                <a:gd name="T89" fmla="*/ 38 h 292"/>
                <a:gd name="T90" fmla="*/ 342 w 1615"/>
                <a:gd name="T91" fmla="*/ 0 h 292"/>
                <a:gd name="T92" fmla="*/ 264 w 1615"/>
                <a:gd name="T93" fmla="*/ 38 h 292"/>
                <a:gd name="T94" fmla="*/ 150 w 1615"/>
                <a:gd name="T95" fmla="*/ 188 h 292"/>
                <a:gd name="T96" fmla="*/ 108 w 1615"/>
                <a:gd name="T97" fmla="*/ 288 h 292"/>
                <a:gd name="T98" fmla="*/ 10 w 1615"/>
                <a:gd name="T99" fmla="*/ 256 h 292"/>
                <a:gd name="T100" fmla="*/ 20 w 1615"/>
                <a:gd name="T101" fmla="*/ 104 h 292"/>
                <a:gd name="T102" fmla="*/ 108 w 1615"/>
                <a:gd name="T103" fmla="*/ 86 h 292"/>
                <a:gd name="T104" fmla="*/ 114 w 1615"/>
                <a:gd name="T105" fmla="*/ 188 h 292"/>
                <a:gd name="T106" fmla="*/ 90 w 1615"/>
                <a:gd name="T107" fmla="*/ 108 h 292"/>
                <a:gd name="T108" fmla="*/ 44 w 1615"/>
                <a:gd name="T109" fmla="*/ 132 h 292"/>
                <a:gd name="T110" fmla="*/ 48 w 1615"/>
                <a:gd name="T111" fmla="*/ 252 h 292"/>
                <a:gd name="T112" fmla="*/ 90 w 1615"/>
                <a:gd name="T113" fmla="*/ 26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15" h="292">
                  <a:moveTo>
                    <a:pt x="1543" y="34"/>
                  </a:moveTo>
                  <a:lnTo>
                    <a:pt x="1543" y="34"/>
                  </a:lnTo>
                  <a:lnTo>
                    <a:pt x="1553" y="32"/>
                  </a:lnTo>
                  <a:lnTo>
                    <a:pt x="1565" y="28"/>
                  </a:lnTo>
                  <a:lnTo>
                    <a:pt x="1565" y="28"/>
                  </a:lnTo>
                  <a:lnTo>
                    <a:pt x="1573" y="22"/>
                  </a:lnTo>
                  <a:lnTo>
                    <a:pt x="1581" y="16"/>
                  </a:lnTo>
                  <a:lnTo>
                    <a:pt x="1597" y="34"/>
                  </a:lnTo>
                  <a:lnTo>
                    <a:pt x="1597" y="34"/>
                  </a:lnTo>
                  <a:lnTo>
                    <a:pt x="1587" y="44"/>
                  </a:lnTo>
                  <a:lnTo>
                    <a:pt x="1575" y="54"/>
                  </a:lnTo>
                  <a:lnTo>
                    <a:pt x="1575" y="54"/>
                  </a:lnTo>
                  <a:lnTo>
                    <a:pt x="1569" y="56"/>
                  </a:lnTo>
                  <a:lnTo>
                    <a:pt x="1561" y="60"/>
                  </a:lnTo>
                  <a:lnTo>
                    <a:pt x="1543" y="62"/>
                  </a:lnTo>
                  <a:lnTo>
                    <a:pt x="1543" y="62"/>
                  </a:lnTo>
                  <a:lnTo>
                    <a:pt x="1523" y="60"/>
                  </a:lnTo>
                  <a:lnTo>
                    <a:pt x="1515" y="56"/>
                  </a:lnTo>
                  <a:lnTo>
                    <a:pt x="1509" y="54"/>
                  </a:lnTo>
                  <a:lnTo>
                    <a:pt x="1509" y="54"/>
                  </a:lnTo>
                  <a:lnTo>
                    <a:pt x="1497" y="44"/>
                  </a:lnTo>
                  <a:lnTo>
                    <a:pt x="1487" y="34"/>
                  </a:lnTo>
                  <a:lnTo>
                    <a:pt x="1503" y="16"/>
                  </a:lnTo>
                  <a:lnTo>
                    <a:pt x="1503" y="16"/>
                  </a:lnTo>
                  <a:lnTo>
                    <a:pt x="1511" y="22"/>
                  </a:lnTo>
                  <a:lnTo>
                    <a:pt x="1519" y="28"/>
                  </a:lnTo>
                  <a:lnTo>
                    <a:pt x="1519" y="28"/>
                  </a:lnTo>
                  <a:lnTo>
                    <a:pt x="1531" y="32"/>
                  </a:lnTo>
                  <a:lnTo>
                    <a:pt x="1543" y="34"/>
                  </a:lnTo>
                  <a:close/>
                  <a:moveTo>
                    <a:pt x="1579" y="146"/>
                  </a:moveTo>
                  <a:lnTo>
                    <a:pt x="1577" y="146"/>
                  </a:lnTo>
                  <a:lnTo>
                    <a:pt x="1511" y="288"/>
                  </a:lnTo>
                  <a:lnTo>
                    <a:pt x="1473" y="288"/>
                  </a:lnTo>
                  <a:lnTo>
                    <a:pt x="1473" y="86"/>
                  </a:lnTo>
                  <a:lnTo>
                    <a:pt x="1509" y="86"/>
                  </a:lnTo>
                  <a:lnTo>
                    <a:pt x="1509" y="224"/>
                  </a:lnTo>
                  <a:lnTo>
                    <a:pt x="1511" y="224"/>
                  </a:lnTo>
                  <a:lnTo>
                    <a:pt x="1573" y="86"/>
                  </a:lnTo>
                  <a:lnTo>
                    <a:pt x="1615" y="86"/>
                  </a:lnTo>
                  <a:lnTo>
                    <a:pt x="1615" y="288"/>
                  </a:lnTo>
                  <a:lnTo>
                    <a:pt x="1579" y="288"/>
                  </a:lnTo>
                  <a:lnTo>
                    <a:pt x="1579" y="146"/>
                  </a:lnTo>
                  <a:close/>
                  <a:moveTo>
                    <a:pt x="1423" y="188"/>
                  </a:moveTo>
                  <a:lnTo>
                    <a:pt x="1423" y="188"/>
                  </a:lnTo>
                  <a:lnTo>
                    <a:pt x="1423" y="214"/>
                  </a:lnTo>
                  <a:lnTo>
                    <a:pt x="1419" y="236"/>
                  </a:lnTo>
                  <a:lnTo>
                    <a:pt x="1419" y="236"/>
                  </a:lnTo>
                  <a:lnTo>
                    <a:pt x="1413" y="256"/>
                  </a:lnTo>
                  <a:lnTo>
                    <a:pt x="1405" y="270"/>
                  </a:lnTo>
                  <a:lnTo>
                    <a:pt x="1405" y="270"/>
                  </a:lnTo>
                  <a:lnTo>
                    <a:pt x="1393" y="280"/>
                  </a:lnTo>
                  <a:lnTo>
                    <a:pt x="1381" y="288"/>
                  </a:lnTo>
                  <a:lnTo>
                    <a:pt x="1381" y="288"/>
                  </a:lnTo>
                  <a:lnTo>
                    <a:pt x="1365" y="292"/>
                  </a:lnTo>
                  <a:lnTo>
                    <a:pt x="1349" y="292"/>
                  </a:lnTo>
                  <a:lnTo>
                    <a:pt x="1349" y="292"/>
                  </a:lnTo>
                  <a:lnTo>
                    <a:pt x="1331" y="292"/>
                  </a:lnTo>
                  <a:lnTo>
                    <a:pt x="1317" y="288"/>
                  </a:lnTo>
                  <a:lnTo>
                    <a:pt x="1317" y="288"/>
                  </a:lnTo>
                  <a:lnTo>
                    <a:pt x="1303" y="280"/>
                  </a:lnTo>
                  <a:lnTo>
                    <a:pt x="1293" y="270"/>
                  </a:lnTo>
                  <a:lnTo>
                    <a:pt x="1293" y="270"/>
                  </a:lnTo>
                  <a:lnTo>
                    <a:pt x="1285" y="256"/>
                  </a:lnTo>
                  <a:lnTo>
                    <a:pt x="1279" y="236"/>
                  </a:lnTo>
                  <a:lnTo>
                    <a:pt x="1279" y="236"/>
                  </a:lnTo>
                  <a:lnTo>
                    <a:pt x="1275" y="214"/>
                  </a:lnTo>
                  <a:lnTo>
                    <a:pt x="1273" y="188"/>
                  </a:lnTo>
                  <a:lnTo>
                    <a:pt x="1273" y="188"/>
                  </a:lnTo>
                  <a:lnTo>
                    <a:pt x="1275" y="160"/>
                  </a:lnTo>
                  <a:lnTo>
                    <a:pt x="1279" y="138"/>
                  </a:lnTo>
                  <a:lnTo>
                    <a:pt x="1279" y="138"/>
                  </a:lnTo>
                  <a:lnTo>
                    <a:pt x="1285" y="118"/>
                  </a:lnTo>
                  <a:lnTo>
                    <a:pt x="1293" y="104"/>
                  </a:lnTo>
                  <a:lnTo>
                    <a:pt x="1293" y="104"/>
                  </a:lnTo>
                  <a:lnTo>
                    <a:pt x="1303" y="94"/>
                  </a:lnTo>
                  <a:lnTo>
                    <a:pt x="1317" y="86"/>
                  </a:lnTo>
                  <a:lnTo>
                    <a:pt x="1317" y="86"/>
                  </a:lnTo>
                  <a:lnTo>
                    <a:pt x="1331" y="84"/>
                  </a:lnTo>
                  <a:lnTo>
                    <a:pt x="1349" y="82"/>
                  </a:lnTo>
                  <a:lnTo>
                    <a:pt x="1349" y="82"/>
                  </a:lnTo>
                  <a:lnTo>
                    <a:pt x="1365" y="84"/>
                  </a:lnTo>
                  <a:lnTo>
                    <a:pt x="1381" y="86"/>
                  </a:lnTo>
                  <a:lnTo>
                    <a:pt x="1381" y="86"/>
                  </a:lnTo>
                  <a:lnTo>
                    <a:pt x="1393" y="94"/>
                  </a:lnTo>
                  <a:lnTo>
                    <a:pt x="1405" y="104"/>
                  </a:lnTo>
                  <a:lnTo>
                    <a:pt x="1405" y="104"/>
                  </a:lnTo>
                  <a:lnTo>
                    <a:pt x="1413" y="118"/>
                  </a:lnTo>
                  <a:lnTo>
                    <a:pt x="1419" y="138"/>
                  </a:lnTo>
                  <a:lnTo>
                    <a:pt x="1419" y="138"/>
                  </a:lnTo>
                  <a:lnTo>
                    <a:pt x="1423" y="160"/>
                  </a:lnTo>
                  <a:lnTo>
                    <a:pt x="1423" y="188"/>
                  </a:lnTo>
                  <a:lnTo>
                    <a:pt x="1423" y="188"/>
                  </a:lnTo>
                  <a:close/>
                  <a:moveTo>
                    <a:pt x="1387" y="188"/>
                  </a:moveTo>
                  <a:lnTo>
                    <a:pt x="1387" y="188"/>
                  </a:lnTo>
                  <a:lnTo>
                    <a:pt x="1387" y="164"/>
                  </a:lnTo>
                  <a:lnTo>
                    <a:pt x="1383" y="146"/>
                  </a:lnTo>
                  <a:lnTo>
                    <a:pt x="1383" y="146"/>
                  </a:lnTo>
                  <a:lnTo>
                    <a:pt x="1381" y="132"/>
                  </a:lnTo>
                  <a:lnTo>
                    <a:pt x="1375" y="122"/>
                  </a:lnTo>
                  <a:lnTo>
                    <a:pt x="1375" y="122"/>
                  </a:lnTo>
                  <a:lnTo>
                    <a:pt x="1369" y="114"/>
                  </a:lnTo>
                  <a:lnTo>
                    <a:pt x="1363" y="108"/>
                  </a:lnTo>
                  <a:lnTo>
                    <a:pt x="1363" y="108"/>
                  </a:lnTo>
                  <a:lnTo>
                    <a:pt x="1357" y="104"/>
                  </a:lnTo>
                  <a:lnTo>
                    <a:pt x="1349" y="104"/>
                  </a:lnTo>
                  <a:lnTo>
                    <a:pt x="1349" y="104"/>
                  </a:lnTo>
                  <a:lnTo>
                    <a:pt x="1341" y="104"/>
                  </a:lnTo>
                  <a:lnTo>
                    <a:pt x="1335" y="108"/>
                  </a:lnTo>
                  <a:lnTo>
                    <a:pt x="1335" y="108"/>
                  </a:lnTo>
                  <a:lnTo>
                    <a:pt x="1327" y="114"/>
                  </a:lnTo>
                  <a:lnTo>
                    <a:pt x="1321" y="122"/>
                  </a:lnTo>
                  <a:lnTo>
                    <a:pt x="1321" y="122"/>
                  </a:lnTo>
                  <a:lnTo>
                    <a:pt x="1317" y="132"/>
                  </a:lnTo>
                  <a:lnTo>
                    <a:pt x="1313" y="146"/>
                  </a:lnTo>
                  <a:lnTo>
                    <a:pt x="1313" y="146"/>
                  </a:lnTo>
                  <a:lnTo>
                    <a:pt x="1311" y="164"/>
                  </a:lnTo>
                  <a:lnTo>
                    <a:pt x="1311" y="188"/>
                  </a:lnTo>
                  <a:lnTo>
                    <a:pt x="1311" y="188"/>
                  </a:lnTo>
                  <a:lnTo>
                    <a:pt x="1311" y="210"/>
                  </a:lnTo>
                  <a:lnTo>
                    <a:pt x="1313" y="228"/>
                  </a:lnTo>
                  <a:lnTo>
                    <a:pt x="1313" y="228"/>
                  </a:lnTo>
                  <a:lnTo>
                    <a:pt x="1317" y="242"/>
                  </a:lnTo>
                  <a:lnTo>
                    <a:pt x="1321" y="252"/>
                  </a:lnTo>
                  <a:lnTo>
                    <a:pt x="1321" y="252"/>
                  </a:lnTo>
                  <a:lnTo>
                    <a:pt x="1327" y="262"/>
                  </a:lnTo>
                  <a:lnTo>
                    <a:pt x="1335" y="266"/>
                  </a:lnTo>
                  <a:lnTo>
                    <a:pt x="1335" y="266"/>
                  </a:lnTo>
                  <a:lnTo>
                    <a:pt x="1341" y="270"/>
                  </a:lnTo>
                  <a:lnTo>
                    <a:pt x="1349" y="270"/>
                  </a:lnTo>
                  <a:lnTo>
                    <a:pt x="1349" y="270"/>
                  </a:lnTo>
                  <a:lnTo>
                    <a:pt x="1357" y="270"/>
                  </a:lnTo>
                  <a:lnTo>
                    <a:pt x="1363" y="266"/>
                  </a:lnTo>
                  <a:lnTo>
                    <a:pt x="1363" y="266"/>
                  </a:lnTo>
                  <a:lnTo>
                    <a:pt x="1369" y="262"/>
                  </a:lnTo>
                  <a:lnTo>
                    <a:pt x="1375" y="252"/>
                  </a:lnTo>
                  <a:lnTo>
                    <a:pt x="1375" y="252"/>
                  </a:lnTo>
                  <a:lnTo>
                    <a:pt x="1381" y="242"/>
                  </a:lnTo>
                  <a:lnTo>
                    <a:pt x="1383" y="228"/>
                  </a:lnTo>
                  <a:lnTo>
                    <a:pt x="1383" y="228"/>
                  </a:lnTo>
                  <a:lnTo>
                    <a:pt x="1387" y="210"/>
                  </a:lnTo>
                  <a:lnTo>
                    <a:pt x="1387" y="188"/>
                  </a:lnTo>
                  <a:lnTo>
                    <a:pt x="1387" y="188"/>
                  </a:lnTo>
                  <a:close/>
                  <a:moveTo>
                    <a:pt x="1121" y="288"/>
                  </a:moveTo>
                  <a:lnTo>
                    <a:pt x="1083" y="288"/>
                  </a:lnTo>
                  <a:lnTo>
                    <a:pt x="1083" y="86"/>
                  </a:lnTo>
                  <a:lnTo>
                    <a:pt x="1121" y="86"/>
                  </a:lnTo>
                  <a:lnTo>
                    <a:pt x="1121" y="172"/>
                  </a:lnTo>
                  <a:lnTo>
                    <a:pt x="1187" y="172"/>
                  </a:lnTo>
                  <a:lnTo>
                    <a:pt x="1187" y="86"/>
                  </a:lnTo>
                  <a:lnTo>
                    <a:pt x="1223" y="86"/>
                  </a:lnTo>
                  <a:lnTo>
                    <a:pt x="1223" y="288"/>
                  </a:lnTo>
                  <a:lnTo>
                    <a:pt x="1187" y="288"/>
                  </a:lnTo>
                  <a:lnTo>
                    <a:pt x="1187" y="200"/>
                  </a:lnTo>
                  <a:lnTo>
                    <a:pt x="1121" y="200"/>
                  </a:lnTo>
                  <a:lnTo>
                    <a:pt x="1121" y="288"/>
                  </a:lnTo>
                  <a:close/>
                  <a:moveTo>
                    <a:pt x="1049" y="86"/>
                  </a:moveTo>
                  <a:lnTo>
                    <a:pt x="1049" y="112"/>
                  </a:lnTo>
                  <a:lnTo>
                    <a:pt x="995" y="112"/>
                  </a:lnTo>
                  <a:lnTo>
                    <a:pt x="995" y="288"/>
                  </a:lnTo>
                  <a:lnTo>
                    <a:pt x="959" y="288"/>
                  </a:lnTo>
                  <a:lnTo>
                    <a:pt x="959" y="112"/>
                  </a:lnTo>
                  <a:lnTo>
                    <a:pt x="907" y="112"/>
                  </a:lnTo>
                  <a:lnTo>
                    <a:pt x="907" y="86"/>
                  </a:lnTo>
                  <a:lnTo>
                    <a:pt x="1049" y="86"/>
                  </a:lnTo>
                  <a:close/>
                  <a:moveTo>
                    <a:pt x="847" y="106"/>
                  </a:moveTo>
                  <a:lnTo>
                    <a:pt x="847" y="106"/>
                  </a:lnTo>
                  <a:lnTo>
                    <a:pt x="837" y="106"/>
                  </a:lnTo>
                  <a:lnTo>
                    <a:pt x="828" y="110"/>
                  </a:lnTo>
                  <a:lnTo>
                    <a:pt x="828" y="110"/>
                  </a:lnTo>
                  <a:lnTo>
                    <a:pt x="820" y="114"/>
                  </a:lnTo>
                  <a:lnTo>
                    <a:pt x="814" y="122"/>
                  </a:lnTo>
                  <a:lnTo>
                    <a:pt x="814" y="122"/>
                  </a:lnTo>
                  <a:lnTo>
                    <a:pt x="808" y="134"/>
                  </a:lnTo>
                  <a:lnTo>
                    <a:pt x="804" y="148"/>
                  </a:lnTo>
                  <a:lnTo>
                    <a:pt x="804" y="148"/>
                  </a:lnTo>
                  <a:lnTo>
                    <a:pt x="802" y="164"/>
                  </a:lnTo>
                  <a:lnTo>
                    <a:pt x="802" y="188"/>
                  </a:lnTo>
                  <a:lnTo>
                    <a:pt x="802" y="188"/>
                  </a:lnTo>
                  <a:lnTo>
                    <a:pt x="802" y="210"/>
                  </a:lnTo>
                  <a:lnTo>
                    <a:pt x="804" y="228"/>
                  </a:lnTo>
                  <a:lnTo>
                    <a:pt x="804" y="228"/>
                  </a:lnTo>
                  <a:lnTo>
                    <a:pt x="808" y="242"/>
                  </a:lnTo>
                  <a:lnTo>
                    <a:pt x="814" y="252"/>
                  </a:lnTo>
                  <a:lnTo>
                    <a:pt x="814" y="252"/>
                  </a:lnTo>
                  <a:lnTo>
                    <a:pt x="820" y="260"/>
                  </a:lnTo>
                  <a:lnTo>
                    <a:pt x="830" y="264"/>
                  </a:lnTo>
                  <a:lnTo>
                    <a:pt x="830" y="264"/>
                  </a:lnTo>
                  <a:lnTo>
                    <a:pt x="839" y="268"/>
                  </a:lnTo>
                  <a:lnTo>
                    <a:pt x="851" y="268"/>
                  </a:lnTo>
                  <a:lnTo>
                    <a:pt x="891" y="268"/>
                  </a:lnTo>
                  <a:lnTo>
                    <a:pt x="891" y="284"/>
                  </a:lnTo>
                  <a:lnTo>
                    <a:pt x="891" y="284"/>
                  </a:lnTo>
                  <a:lnTo>
                    <a:pt x="869" y="290"/>
                  </a:lnTo>
                  <a:lnTo>
                    <a:pt x="869" y="290"/>
                  </a:lnTo>
                  <a:lnTo>
                    <a:pt x="855" y="292"/>
                  </a:lnTo>
                  <a:lnTo>
                    <a:pt x="843" y="292"/>
                  </a:lnTo>
                  <a:lnTo>
                    <a:pt x="843" y="292"/>
                  </a:lnTo>
                  <a:lnTo>
                    <a:pt x="824" y="292"/>
                  </a:lnTo>
                  <a:lnTo>
                    <a:pt x="808" y="288"/>
                  </a:lnTo>
                  <a:lnTo>
                    <a:pt x="808" y="288"/>
                  </a:lnTo>
                  <a:lnTo>
                    <a:pt x="794" y="280"/>
                  </a:lnTo>
                  <a:lnTo>
                    <a:pt x="784" y="270"/>
                  </a:lnTo>
                  <a:lnTo>
                    <a:pt x="784" y="270"/>
                  </a:lnTo>
                  <a:lnTo>
                    <a:pt x="776" y="256"/>
                  </a:lnTo>
                  <a:lnTo>
                    <a:pt x="770" y="238"/>
                  </a:lnTo>
                  <a:lnTo>
                    <a:pt x="770" y="238"/>
                  </a:lnTo>
                  <a:lnTo>
                    <a:pt x="766" y="214"/>
                  </a:lnTo>
                  <a:lnTo>
                    <a:pt x="764" y="188"/>
                  </a:lnTo>
                  <a:lnTo>
                    <a:pt x="764" y="188"/>
                  </a:lnTo>
                  <a:lnTo>
                    <a:pt x="766" y="160"/>
                  </a:lnTo>
                  <a:lnTo>
                    <a:pt x="770" y="136"/>
                  </a:lnTo>
                  <a:lnTo>
                    <a:pt x="770" y="136"/>
                  </a:lnTo>
                  <a:lnTo>
                    <a:pt x="776" y="118"/>
                  </a:lnTo>
                  <a:lnTo>
                    <a:pt x="784" y="104"/>
                  </a:lnTo>
                  <a:lnTo>
                    <a:pt x="784" y="104"/>
                  </a:lnTo>
                  <a:lnTo>
                    <a:pt x="794" y="94"/>
                  </a:lnTo>
                  <a:lnTo>
                    <a:pt x="806" y="86"/>
                  </a:lnTo>
                  <a:lnTo>
                    <a:pt x="806" y="86"/>
                  </a:lnTo>
                  <a:lnTo>
                    <a:pt x="822" y="82"/>
                  </a:lnTo>
                  <a:lnTo>
                    <a:pt x="839" y="82"/>
                  </a:lnTo>
                  <a:lnTo>
                    <a:pt x="839" y="82"/>
                  </a:lnTo>
                  <a:lnTo>
                    <a:pt x="851" y="82"/>
                  </a:lnTo>
                  <a:lnTo>
                    <a:pt x="865" y="84"/>
                  </a:lnTo>
                  <a:lnTo>
                    <a:pt x="865" y="84"/>
                  </a:lnTo>
                  <a:lnTo>
                    <a:pt x="887" y="90"/>
                  </a:lnTo>
                  <a:lnTo>
                    <a:pt x="887" y="106"/>
                  </a:lnTo>
                  <a:lnTo>
                    <a:pt x="847" y="106"/>
                  </a:lnTo>
                  <a:close/>
                  <a:moveTo>
                    <a:pt x="638" y="292"/>
                  </a:moveTo>
                  <a:lnTo>
                    <a:pt x="638" y="292"/>
                  </a:lnTo>
                  <a:lnTo>
                    <a:pt x="624" y="292"/>
                  </a:lnTo>
                  <a:lnTo>
                    <a:pt x="614" y="290"/>
                  </a:lnTo>
                  <a:lnTo>
                    <a:pt x="614" y="290"/>
                  </a:lnTo>
                  <a:lnTo>
                    <a:pt x="602" y="286"/>
                  </a:lnTo>
                  <a:lnTo>
                    <a:pt x="594" y="280"/>
                  </a:lnTo>
                  <a:lnTo>
                    <a:pt x="594" y="280"/>
                  </a:lnTo>
                  <a:lnTo>
                    <a:pt x="586" y="272"/>
                  </a:lnTo>
                  <a:lnTo>
                    <a:pt x="582" y="260"/>
                  </a:lnTo>
                  <a:lnTo>
                    <a:pt x="582" y="260"/>
                  </a:lnTo>
                  <a:lnTo>
                    <a:pt x="578" y="246"/>
                  </a:lnTo>
                  <a:lnTo>
                    <a:pt x="578" y="228"/>
                  </a:lnTo>
                  <a:lnTo>
                    <a:pt x="578" y="228"/>
                  </a:lnTo>
                  <a:lnTo>
                    <a:pt x="578" y="210"/>
                  </a:lnTo>
                  <a:lnTo>
                    <a:pt x="582" y="196"/>
                  </a:lnTo>
                  <a:lnTo>
                    <a:pt x="582" y="196"/>
                  </a:lnTo>
                  <a:lnTo>
                    <a:pt x="586" y="186"/>
                  </a:lnTo>
                  <a:lnTo>
                    <a:pt x="594" y="178"/>
                  </a:lnTo>
                  <a:lnTo>
                    <a:pt x="594" y="178"/>
                  </a:lnTo>
                  <a:lnTo>
                    <a:pt x="602" y="172"/>
                  </a:lnTo>
                  <a:lnTo>
                    <a:pt x="614" y="168"/>
                  </a:lnTo>
                  <a:lnTo>
                    <a:pt x="614" y="168"/>
                  </a:lnTo>
                  <a:lnTo>
                    <a:pt x="624" y="166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58" y="166"/>
                  </a:lnTo>
                  <a:lnTo>
                    <a:pt x="658" y="166"/>
                  </a:lnTo>
                  <a:lnTo>
                    <a:pt x="678" y="168"/>
                  </a:lnTo>
                  <a:lnTo>
                    <a:pt x="678" y="150"/>
                  </a:lnTo>
                  <a:lnTo>
                    <a:pt x="678" y="150"/>
                  </a:lnTo>
                  <a:lnTo>
                    <a:pt x="678" y="138"/>
                  </a:lnTo>
                  <a:lnTo>
                    <a:pt x="676" y="128"/>
                  </a:lnTo>
                  <a:lnTo>
                    <a:pt x="676" y="128"/>
                  </a:lnTo>
                  <a:lnTo>
                    <a:pt x="672" y="120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0" y="110"/>
                  </a:lnTo>
                  <a:lnTo>
                    <a:pt x="652" y="108"/>
                  </a:lnTo>
                  <a:lnTo>
                    <a:pt x="652" y="108"/>
                  </a:lnTo>
                  <a:lnTo>
                    <a:pt x="634" y="106"/>
                  </a:lnTo>
                  <a:lnTo>
                    <a:pt x="594" y="106"/>
                  </a:lnTo>
                  <a:lnTo>
                    <a:pt x="594" y="90"/>
                  </a:lnTo>
                  <a:lnTo>
                    <a:pt x="594" y="90"/>
                  </a:lnTo>
                  <a:lnTo>
                    <a:pt x="616" y="84"/>
                  </a:lnTo>
                  <a:lnTo>
                    <a:pt x="616" y="84"/>
                  </a:lnTo>
                  <a:lnTo>
                    <a:pt x="630" y="82"/>
                  </a:lnTo>
                  <a:lnTo>
                    <a:pt x="642" y="82"/>
                  </a:lnTo>
                  <a:lnTo>
                    <a:pt x="642" y="82"/>
                  </a:lnTo>
                  <a:lnTo>
                    <a:pt x="660" y="82"/>
                  </a:lnTo>
                  <a:lnTo>
                    <a:pt x="674" y="84"/>
                  </a:lnTo>
                  <a:lnTo>
                    <a:pt x="674" y="84"/>
                  </a:lnTo>
                  <a:lnTo>
                    <a:pt x="686" y="88"/>
                  </a:lnTo>
                  <a:lnTo>
                    <a:pt x="696" y="94"/>
                  </a:lnTo>
                  <a:lnTo>
                    <a:pt x="696" y="94"/>
                  </a:lnTo>
                  <a:lnTo>
                    <a:pt x="704" y="104"/>
                  </a:lnTo>
                  <a:lnTo>
                    <a:pt x="710" y="116"/>
                  </a:lnTo>
                  <a:lnTo>
                    <a:pt x="710" y="116"/>
                  </a:lnTo>
                  <a:lnTo>
                    <a:pt x="714" y="132"/>
                  </a:lnTo>
                  <a:lnTo>
                    <a:pt x="716" y="150"/>
                  </a:lnTo>
                  <a:lnTo>
                    <a:pt x="716" y="288"/>
                  </a:lnTo>
                  <a:lnTo>
                    <a:pt x="684" y="288"/>
                  </a:lnTo>
                  <a:lnTo>
                    <a:pt x="682" y="276"/>
                  </a:lnTo>
                  <a:lnTo>
                    <a:pt x="680" y="276"/>
                  </a:lnTo>
                  <a:lnTo>
                    <a:pt x="680" y="276"/>
                  </a:lnTo>
                  <a:lnTo>
                    <a:pt x="672" y="284"/>
                  </a:lnTo>
                  <a:lnTo>
                    <a:pt x="662" y="288"/>
                  </a:lnTo>
                  <a:lnTo>
                    <a:pt x="662" y="288"/>
                  </a:lnTo>
                  <a:lnTo>
                    <a:pt x="650" y="292"/>
                  </a:lnTo>
                  <a:lnTo>
                    <a:pt x="638" y="292"/>
                  </a:lnTo>
                  <a:lnTo>
                    <a:pt x="638" y="292"/>
                  </a:lnTo>
                  <a:close/>
                  <a:moveTo>
                    <a:pt x="678" y="190"/>
                  </a:moveTo>
                  <a:lnTo>
                    <a:pt x="650" y="190"/>
                  </a:lnTo>
                  <a:lnTo>
                    <a:pt x="650" y="190"/>
                  </a:lnTo>
                  <a:lnTo>
                    <a:pt x="636" y="192"/>
                  </a:lnTo>
                  <a:lnTo>
                    <a:pt x="624" y="196"/>
                  </a:lnTo>
                  <a:lnTo>
                    <a:pt x="624" y="196"/>
                  </a:lnTo>
                  <a:lnTo>
                    <a:pt x="620" y="202"/>
                  </a:lnTo>
                  <a:lnTo>
                    <a:pt x="616" y="208"/>
                  </a:lnTo>
                  <a:lnTo>
                    <a:pt x="614" y="218"/>
                  </a:lnTo>
                  <a:lnTo>
                    <a:pt x="614" y="228"/>
                  </a:lnTo>
                  <a:lnTo>
                    <a:pt x="614" y="228"/>
                  </a:lnTo>
                  <a:lnTo>
                    <a:pt x="614" y="238"/>
                  </a:lnTo>
                  <a:lnTo>
                    <a:pt x="616" y="248"/>
                  </a:lnTo>
                  <a:lnTo>
                    <a:pt x="616" y="248"/>
                  </a:lnTo>
                  <a:lnTo>
                    <a:pt x="620" y="254"/>
                  </a:lnTo>
                  <a:lnTo>
                    <a:pt x="624" y="260"/>
                  </a:lnTo>
                  <a:lnTo>
                    <a:pt x="624" y="260"/>
                  </a:lnTo>
                  <a:lnTo>
                    <a:pt x="630" y="264"/>
                  </a:lnTo>
                  <a:lnTo>
                    <a:pt x="636" y="266"/>
                  </a:lnTo>
                  <a:lnTo>
                    <a:pt x="636" y="266"/>
                  </a:lnTo>
                  <a:lnTo>
                    <a:pt x="650" y="268"/>
                  </a:lnTo>
                  <a:lnTo>
                    <a:pt x="650" y="268"/>
                  </a:lnTo>
                  <a:lnTo>
                    <a:pt x="658" y="268"/>
                  </a:lnTo>
                  <a:lnTo>
                    <a:pt x="666" y="266"/>
                  </a:lnTo>
                  <a:lnTo>
                    <a:pt x="666" y="266"/>
                  </a:lnTo>
                  <a:lnTo>
                    <a:pt x="678" y="260"/>
                  </a:lnTo>
                  <a:lnTo>
                    <a:pt x="678" y="190"/>
                  </a:lnTo>
                  <a:close/>
                  <a:moveTo>
                    <a:pt x="528" y="86"/>
                  </a:moveTo>
                  <a:lnTo>
                    <a:pt x="528" y="288"/>
                  </a:lnTo>
                  <a:lnTo>
                    <a:pt x="490" y="288"/>
                  </a:lnTo>
                  <a:lnTo>
                    <a:pt x="490" y="112"/>
                  </a:lnTo>
                  <a:lnTo>
                    <a:pt x="438" y="112"/>
                  </a:lnTo>
                  <a:lnTo>
                    <a:pt x="432" y="224"/>
                  </a:lnTo>
                  <a:lnTo>
                    <a:pt x="432" y="224"/>
                  </a:lnTo>
                  <a:lnTo>
                    <a:pt x="430" y="240"/>
                  </a:lnTo>
                  <a:lnTo>
                    <a:pt x="428" y="256"/>
                  </a:lnTo>
                  <a:lnTo>
                    <a:pt x="422" y="266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0" y="284"/>
                  </a:lnTo>
                  <a:lnTo>
                    <a:pt x="402" y="288"/>
                  </a:lnTo>
                  <a:lnTo>
                    <a:pt x="394" y="292"/>
                  </a:lnTo>
                  <a:lnTo>
                    <a:pt x="386" y="292"/>
                  </a:lnTo>
                  <a:lnTo>
                    <a:pt x="386" y="292"/>
                  </a:lnTo>
                  <a:lnTo>
                    <a:pt x="370" y="290"/>
                  </a:lnTo>
                  <a:lnTo>
                    <a:pt x="370" y="290"/>
                  </a:lnTo>
                  <a:lnTo>
                    <a:pt x="362" y="288"/>
                  </a:lnTo>
                  <a:lnTo>
                    <a:pt x="362" y="272"/>
                  </a:lnTo>
                  <a:lnTo>
                    <a:pt x="362" y="272"/>
                  </a:lnTo>
                  <a:lnTo>
                    <a:pt x="368" y="272"/>
                  </a:lnTo>
                  <a:lnTo>
                    <a:pt x="374" y="270"/>
                  </a:lnTo>
                  <a:lnTo>
                    <a:pt x="380" y="266"/>
                  </a:lnTo>
                  <a:lnTo>
                    <a:pt x="384" y="260"/>
                  </a:lnTo>
                  <a:lnTo>
                    <a:pt x="384" y="260"/>
                  </a:lnTo>
                  <a:lnTo>
                    <a:pt x="388" y="254"/>
                  </a:lnTo>
                  <a:lnTo>
                    <a:pt x="392" y="246"/>
                  </a:lnTo>
                  <a:lnTo>
                    <a:pt x="394" y="236"/>
                  </a:lnTo>
                  <a:lnTo>
                    <a:pt x="396" y="224"/>
                  </a:lnTo>
                  <a:lnTo>
                    <a:pt x="404" y="86"/>
                  </a:lnTo>
                  <a:lnTo>
                    <a:pt x="528" y="86"/>
                  </a:lnTo>
                  <a:close/>
                  <a:moveTo>
                    <a:pt x="232" y="194"/>
                  </a:moveTo>
                  <a:lnTo>
                    <a:pt x="232" y="194"/>
                  </a:lnTo>
                  <a:lnTo>
                    <a:pt x="232" y="214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8" y="244"/>
                  </a:lnTo>
                  <a:lnTo>
                    <a:pt x="244" y="254"/>
                  </a:lnTo>
                  <a:lnTo>
                    <a:pt x="244" y="254"/>
                  </a:lnTo>
                  <a:lnTo>
                    <a:pt x="248" y="262"/>
                  </a:lnTo>
                  <a:lnTo>
                    <a:pt x="256" y="266"/>
                  </a:lnTo>
                  <a:lnTo>
                    <a:pt x="256" y="266"/>
                  </a:lnTo>
                  <a:lnTo>
                    <a:pt x="262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8" y="270"/>
                  </a:lnTo>
                  <a:lnTo>
                    <a:pt x="286" y="266"/>
                  </a:lnTo>
                  <a:lnTo>
                    <a:pt x="286" y="266"/>
                  </a:lnTo>
                  <a:lnTo>
                    <a:pt x="292" y="262"/>
                  </a:lnTo>
                  <a:lnTo>
                    <a:pt x="298" y="254"/>
                  </a:lnTo>
                  <a:lnTo>
                    <a:pt x="298" y="254"/>
                  </a:lnTo>
                  <a:lnTo>
                    <a:pt x="302" y="244"/>
                  </a:lnTo>
                  <a:lnTo>
                    <a:pt x="306" y="230"/>
                  </a:lnTo>
                  <a:lnTo>
                    <a:pt x="306" y="230"/>
                  </a:lnTo>
                  <a:lnTo>
                    <a:pt x="308" y="214"/>
                  </a:lnTo>
                  <a:lnTo>
                    <a:pt x="310" y="194"/>
                  </a:lnTo>
                  <a:lnTo>
                    <a:pt x="310" y="194"/>
                  </a:lnTo>
                  <a:lnTo>
                    <a:pt x="308" y="174"/>
                  </a:lnTo>
                  <a:lnTo>
                    <a:pt x="306" y="156"/>
                  </a:lnTo>
                  <a:lnTo>
                    <a:pt x="306" y="156"/>
                  </a:lnTo>
                  <a:lnTo>
                    <a:pt x="302" y="14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0" y="126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74" y="120"/>
                  </a:lnTo>
                  <a:lnTo>
                    <a:pt x="262" y="118"/>
                  </a:lnTo>
                  <a:lnTo>
                    <a:pt x="262" y="118"/>
                  </a:lnTo>
                  <a:lnTo>
                    <a:pt x="254" y="118"/>
                  </a:lnTo>
                  <a:lnTo>
                    <a:pt x="246" y="120"/>
                  </a:lnTo>
                  <a:lnTo>
                    <a:pt x="246" y="120"/>
                  </a:lnTo>
                  <a:lnTo>
                    <a:pt x="232" y="126"/>
                  </a:lnTo>
                  <a:lnTo>
                    <a:pt x="232" y="194"/>
                  </a:lnTo>
                  <a:close/>
                  <a:moveTo>
                    <a:pt x="232" y="104"/>
                  </a:moveTo>
                  <a:lnTo>
                    <a:pt x="232" y="104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62" y="94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92" y="96"/>
                  </a:lnTo>
                  <a:lnTo>
                    <a:pt x="306" y="98"/>
                  </a:lnTo>
                  <a:lnTo>
                    <a:pt x="306" y="98"/>
                  </a:lnTo>
                  <a:lnTo>
                    <a:pt x="318" y="106"/>
                  </a:lnTo>
                  <a:lnTo>
                    <a:pt x="328" y="116"/>
                  </a:lnTo>
                  <a:lnTo>
                    <a:pt x="328" y="116"/>
                  </a:lnTo>
                  <a:lnTo>
                    <a:pt x="336" y="128"/>
                  </a:lnTo>
                  <a:lnTo>
                    <a:pt x="342" y="146"/>
                  </a:lnTo>
                  <a:lnTo>
                    <a:pt x="342" y="146"/>
                  </a:lnTo>
                  <a:lnTo>
                    <a:pt x="344" y="168"/>
                  </a:lnTo>
                  <a:lnTo>
                    <a:pt x="346" y="194"/>
                  </a:lnTo>
                  <a:lnTo>
                    <a:pt x="346" y="194"/>
                  </a:lnTo>
                  <a:lnTo>
                    <a:pt x="344" y="218"/>
                  </a:lnTo>
                  <a:lnTo>
                    <a:pt x="340" y="240"/>
                  </a:lnTo>
                  <a:lnTo>
                    <a:pt x="340" y="240"/>
                  </a:lnTo>
                  <a:lnTo>
                    <a:pt x="336" y="258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16" y="280"/>
                  </a:lnTo>
                  <a:lnTo>
                    <a:pt x="304" y="288"/>
                  </a:lnTo>
                  <a:lnTo>
                    <a:pt x="304" y="288"/>
                  </a:lnTo>
                  <a:lnTo>
                    <a:pt x="288" y="292"/>
                  </a:lnTo>
                  <a:lnTo>
                    <a:pt x="270" y="292"/>
                  </a:lnTo>
                  <a:lnTo>
                    <a:pt x="270" y="292"/>
                  </a:lnTo>
                  <a:lnTo>
                    <a:pt x="252" y="292"/>
                  </a:lnTo>
                  <a:lnTo>
                    <a:pt x="238" y="288"/>
                  </a:lnTo>
                  <a:lnTo>
                    <a:pt x="238" y="288"/>
                  </a:lnTo>
                  <a:lnTo>
                    <a:pt x="224" y="280"/>
                  </a:lnTo>
                  <a:lnTo>
                    <a:pt x="214" y="270"/>
                  </a:lnTo>
                  <a:lnTo>
                    <a:pt x="214" y="270"/>
                  </a:lnTo>
                  <a:lnTo>
                    <a:pt x="206" y="258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196" y="218"/>
                  </a:lnTo>
                  <a:lnTo>
                    <a:pt x="196" y="194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8" y="94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8" y="48"/>
                  </a:lnTo>
                  <a:lnTo>
                    <a:pt x="212" y="38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24" y="24"/>
                  </a:lnTo>
                  <a:lnTo>
                    <a:pt x="232" y="18"/>
                  </a:lnTo>
                  <a:lnTo>
                    <a:pt x="240" y="14"/>
                  </a:lnTo>
                  <a:lnTo>
                    <a:pt x="250" y="10"/>
                  </a:lnTo>
                  <a:lnTo>
                    <a:pt x="250" y="10"/>
                  </a:lnTo>
                  <a:lnTo>
                    <a:pt x="272" y="6"/>
                  </a:lnTo>
                  <a:lnTo>
                    <a:pt x="296" y="2"/>
                  </a:lnTo>
                  <a:lnTo>
                    <a:pt x="342" y="0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06" y="28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76" y="34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54" y="42"/>
                  </a:lnTo>
                  <a:lnTo>
                    <a:pt x="246" y="50"/>
                  </a:lnTo>
                  <a:lnTo>
                    <a:pt x="246" y="50"/>
                  </a:lnTo>
                  <a:lnTo>
                    <a:pt x="240" y="60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2" y="86"/>
                  </a:lnTo>
                  <a:lnTo>
                    <a:pt x="232" y="104"/>
                  </a:lnTo>
                  <a:lnTo>
                    <a:pt x="232" y="104"/>
                  </a:lnTo>
                  <a:close/>
                  <a:moveTo>
                    <a:pt x="150" y="188"/>
                  </a:moveTo>
                  <a:lnTo>
                    <a:pt x="150" y="188"/>
                  </a:lnTo>
                  <a:lnTo>
                    <a:pt x="148" y="214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0" y="256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6" y="292"/>
                  </a:lnTo>
                  <a:lnTo>
                    <a:pt x="76" y="292"/>
                  </a:lnTo>
                  <a:lnTo>
                    <a:pt x="58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30" y="280"/>
                  </a:lnTo>
                  <a:lnTo>
                    <a:pt x="20" y="270"/>
                  </a:lnTo>
                  <a:lnTo>
                    <a:pt x="20" y="270"/>
                  </a:lnTo>
                  <a:lnTo>
                    <a:pt x="10" y="256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2" y="214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60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10" y="118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30" y="9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58" y="84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92" y="84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20" y="9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40" y="118"/>
                  </a:lnTo>
                  <a:lnTo>
                    <a:pt x="146" y="138"/>
                  </a:lnTo>
                  <a:lnTo>
                    <a:pt x="146" y="138"/>
                  </a:lnTo>
                  <a:lnTo>
                    <a:pt x="148" y="160"/>
                  </a:lnTo>
                  <a:lnTo>
                    <a:pt x="150" y="188"/>
                  </a:lnTo>
                  <a:lnTo>
                    <a:pt x="150" y="188"/>
                  </a:lnTo>
                  <a:close/>
                  <a:moveTo>
                    <a:pt x="114" y="188"/>
                  </a:moveTo>
                  <a:lnTo>
                    <a:pt x="114" y="188"/>
                  </a:lnTo>
                  <a:lnTo>
                    <a:pt x="112" y="164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06" y="132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96" y="114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54" y="11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4" y="13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38" y="164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8" y="210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44" y="24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54" y="262"/>
                  </a:lnTo>
                  <a:lnTo>
                    <a:pt x="60" y="266"/>
                  </a:lnTo>
                  <a:lnTo>
                    <a:pt x="60" y="266"/>
                  </a:lnTo>
                  <a:lnTo>
                    <a:pt x="68" y="270"/>
                  </a:lnTo>
                  <a:lnTo>
                    <a:pt x="76" y="270"/>
                  </a:lnTo>
                  <a:lnTo>
                    <a:pt x="76" y="270"/>
                  </a:lnTo>
                  <a:lnTo>
                    <a:pt x="82" y="270"/>
                  </a:lnTo>
                  <a:lnTo>
                    <a:pt x="90" y="266"/>
                  </a:lnTo>
                  <a:lnTo>
                    <a:pt x="90" y="266"/>
                  </a:lnTo>
                  <a:lnTo>
                    <a:pt x="96" y="262"/>
                  </a:lnTo>
                  <a:lnTo>
                    <a:pt x="102" y="252"/>
                  </a:lnTo>
                  <a:lnTo>
                    <a:pt x="102" y="252"/>
                  </a:lnTo>
                  <a:lnTo>
                    <a:pt x="106" y="242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112" y="210"/>
                  </a:lnTo>
                  <a:lnTo>
                    <a:pt x="114" y="188"/>
                  </a:lnTo>
                  <a:lnTo>
                    <a:pt x="114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383588" y="4368801"/>
              <a:ext cx="174625" cy="73025"/>
            </a:xfrm>
            <a:custGeom>
              <a:avLst/>
              <a:gdLst>
                <a:gd name="T0" fmla="*/ 56 w 110"/>
                <a:gd name="T1" fmla="*/ 18 h 46"/>
                <a:gd name="T2" fmla="*/ 56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6 w 110"/>
                <a:gd name="T29" fmla="*/ 46 h 46"/>
                <a:gd name="T30" fmla="*/ 56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6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6" y="18"/>
                  </a:moveTo>
                  <a:lnTo>
                    <a:pt x="56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361363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043863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50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2 w 150"/>
                <a:gd name="T13" fmla="*/ 188 h 210"/>
                <a:gd name="T14" fmla="*/ 132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4 w 150"/>
                <a:gd name="T31" fmla="*/ 206 h 210"/>
                <a:gd name="T32" fmla="*/ 44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2 w 150"/>
                <a:gd name="T41" fmla="*/ 174 h 210"/>
                <a:gd name="T42" fmla="*/ 6 w 150"/>
                <a:gd name="T43" fmla="*/ 154 h 210"/>
                <a:gd name="T44" fmla="*/ 6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6 w 150"/>
                <a:gd name="T55" fmla="*/ 56 h 210"/>
                <a:gd name="T56" fmla="*/ 6 w 150"/>
                <a:gd name="T57" fmla="*/ 56 h 210"/>
                <a:gd name="T58" fmla="*/ 12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4 w 150"/>
                <a:gd name="T67" fmla="*/ 4 h 210"/>
                <a:gd name="T68" fmla="*/ 44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2 w 150"/>
                <a:gd name="T85" fmla="*/ 22 h 210"/>
                <a:gd name="T86" fmla="*/ 132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50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50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2" y="188"/>
                  </a:lnTo>
                  <a:lnTo>
                    <a:pt x="132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50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104188" y="4508501"/>
              <a:ext cx="120650" cy="263525"/>
            </a:xfrm>
            <a:custGeom>
              <a:avLst/>
              <a:gdLst>
                <a:gd name="T0" fmla="*/ 76 w 76"/>
                <a:gd name="T1" fmla="*/ 84 h 166"/>
                <a:gd name="T2" fmla="*/ 76 w 76"/>
                <a:gd name="T3" fmla="*/ 84 h 166"/>
                <a:gd name="T4" fmla="*/ 76 w 76"/>
                <a:gd name="T5" fmla="*/ 60 h 166"/>
                <a:gd name="T6" fmla="*/ 72 w 76"/>
                <a:gd name="T7" fmla="*/ 42 h 166"/>
                <a:gd name="T8" fmla="*/ 72 w 76"/>
                <a:gd name="T9" fmla="*/ 42 h 166"/>
                <a:gd name="T10" fmla="*/ 70 w 76"/>
                <a:gd name="T11" fmla="*/ 28 h 166"/>
                <a:gd name="T12" fmla="*/ 64 w 76"/>
                <a:gd name="T13" fmla="*/ 18 h 166"/>
                <a:gd name="T14" fmla="*/ 64 w 76"/>
                <a:gd name="T15" fmla="*/ 18 h 166"/>
                <a:gd name="T16" fmla="*/ 58 w 76"/>
                <a:gd name="T17" fmla="*/ 10 h 166"/>
                <a:gd name="T18" fmla="*/ 52 w 76"/>
                <a:gd name="T19" fmla="*/ 4 h 166"/>
                <a:gd name="T20" fmla="*/ 52 w 76"/>
                <a:gd name="T21" fmla="*/ 4 h 166"/>
                <a:gd name="T22" fmla="*/ 46 w 76"/>
                <a:gd name="T23" fmla="*/ 0 h 166"/>
                <a:gd name="T24" fmla="*/ 38 w 76"/>
                <a:gd name="T25" fmla="*/ 0 h 166"/>
                <a:gd name="T26" fmla="*/ 38 w 76"/>
                <a:gd name="T27" fmla="*/ 0 h 166"/>
                <a:gd name="T28" fmla="*/ 30 w 76"/>
                <a:gd name="T29" fmla="*/ 0 h 166"/>
                <a:gd name="T30" fmla="*/ 24 w 76"/>
                <a:gd name="T31" fmla="*/ 4 h 166"/>
                <a:gd name="T32" fmla="*/ 24 w 76"/>
                <a:gd name="T33" fmla="*/ 4 h 166"/>
                <a:gd name="T34" fmla="*/ 16 w 76"/>
                <a:gd name="T35" fmla="*/ 10 h 166"/>
                <a:gd name="T36" fmla="*/ 10 w 76"/>
                <a:gd name="T37" fmla="*/ 18 h 166"/>
                <a:gd name="T38" fmla="*/ 10 w 76"/>
                <a:gd name="T39" fmla="*/ 18 h 166"/>
                <a:gd name="T40" fmla="*/ 6 w 76"/>
                <a:gd name="T41" fmla="*/ 28 h 166"/>
                <a:gd name="T42" fmla="*/ 2 w 76"/>
                <a:gd name="T43" fmla="*/ 42 h 166"/>
                <a:gd name="T44" fmla="*/ 2 w 76"/>
                <a:gd name="T45" fmla="*/ 42 h 166"/>
                <a:gd name="T46" fmla="*/ 0 w 76"/>
                <a:gd name="T47" fmla="*/ 60 h 166"/>
                <a:gd name="T48" fmla="*/ 0 w 76"/>
                <a:gd name="T49" fmla="*/ 84 h 166"/>
                <a:gd name="T50" fmla="*/ 0 w 76"/>
                <a:gd name="T51" fmla="*/ 84 h 166"/>
                <a:gd name="T52" fmla="*/ 0 w 76"/>
                <a:gd name="T53" fmla="*/ 106 h 166"/>
                <a:gd name="T54" fmla="*/ 2 w 76"/>
                <a:gd name="T55" fmla="*/ 124 h 166"/>
                <a:gd name="T56" fmla="*/ 2 w 76"/>
                <a:gd name="T57" fmla="*/ 124 h 166"/>
                <a:gd name="T58" fmla="*/ 6 w 76"/>
                <a:gd name="T59" fmla="*/ 138 h 166"/>
                <a:gd name="T60" fmla="*/ 10 w 76"/>
                <a:gd name="T61" fmla="*/ 148 h 166"/>
                <a:gd name="T62" fmla="*/ 10 w 76"/>
                <a:gd name="T63" fmla="*/ 148 h 166"/>
                <a:gd name="T64" fmla="*/ 16 w 76"/>
                <a:gd name="T65" fmla="*/ 158 h 166"/>
                <a:gd name="T66" fmla="*/ 24 w 76"/>
                <a:gd name="T67" fmla="*/ 162 h 166"/>
                <a:gd name="T68" fmla="*/ 24 w 76"/>
                <a:gd name="T69" fmla="*/ 162 h 166"/>
                <a:gd name="T70" fmla="*/ 30 w 76"/>
                <a:gd name="T71" fmla="*/ 166 h 166"/>
                <a:gd name="T72" fmla="*/ 38 w 76"/>
                <a:gd name="T73" fmla="*/ 166 h 166"/>
                <a:gd name="T74" fmla="*/ 38 w 76"/>
                <a:gd name="T75" fmla="*/ 166 h 166"/>
                <a:gd name="T76" fmla="*/ 46 w 76"/>
                <a:gd name="T77" fmla="*/ 166 h 166"/>
                <a:gd name="T78" fmla="*/ 52 w 76"/>
                <a:gd name="T79" fmla="*/ 162 h 166"/>
                <a:gd name="T80" fmla="*/ 52 w 76"/>
                <a:gd name="T81" fmla="*/ 162 h 166"/>
                <a:gd name="T82" fmla="*/ 58 w 76"/>
                <a:gd name="T83" fmla="*/ 158 h 166"/>
                <a:gd name="T84" fmla="*/ 64 w 76"/>
                <a:gd name="T85" fmla="*/ 148 h 166"/>
                <a:gd name="T86" fmla="*/ 64 w 76"/>
                <a:gd name="T87" fmla="*/ 148 h 166"/>
                <a:gd name="T88" fmla="*/ 70 w 76"/>
                <a:gd name="T89" fmla="*/ 138 h 166"/>
                <a:gd name="T90" fmla="*/ 72 w 76"/>
                <a:gd name="T91" fmla="*/ 124 h 166"/>
                <a:gd name="T92" fmla="*/ 72 w 76"/>
                <a:gd name="T93" fmla="*/ 124 h 166"/>
                <a:gd name="T94" fmla="*/ 76 w 76"/>
                <a:gd name="T95" fmla="*/ 106 h 166"/>
                <a:gd name="T96" fmla="*/ 76 w 76"/>
                <a:gd name="T97" fmla="*/ 84 h 166"/>
                <a:gd name="T98" fmla="*/ 76 w 76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166">
                  <a:moveTo>
                    <a:pt x="76" y="84"/>
                  </a:moveTo>
                  <a:lnTo>
                    <a:pt x="76" y="84"/>
                  </a:lnTo>
                  <a:lnTo>
                    <a:pt x="76" y="60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0" y="2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8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1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2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6" y="13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6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8" y="158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70" y="138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6" y="106"/>
                  </a:lnTo>
                  <a:lnTo>
                    <a:pt x="76" y="84"/>
                  </a:lnTo>
                  <a:lnTo>
                    <a:pt x="76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7742238" y="4479926"/>
              <a:ext cx="222250" cy="320675"/>
            </a:xfrm>
            <a:custGeom>
              <a:avLst/>
              <a:gdLst>
                <a:gd name="T0" fmla="*/ 38 w 140"/>
                <a:gd name="T1" fmla="*/ 202 h 202"/>
                <a:gd name="T2" fmla="*/ 0 w 140"/>
                <a:gd name="T3" fmla="*/ 202 h 202"/>
                <a:gd name="T4" fmla="*/ 0 w 140"/>
                <a:gd name="T5" fmla="*/ 0 h 202"/>
                <a:gd name="T6" fmla="*/ 38 w 140"/>
                <a:gd name="T7" fmla="*/ 0 h 202"/>
                <a:gd name="T8" fmla="*/ 38 w 140"/>
                <a:gd name="T9" fmla="*/ 86 h 202"/>
                <a:gd name="T10" fmla="*/ 104 w 140"/>
                <a:gd name="T11" fmla="*/ 86 h 202"/>
                <a:gd name="T12" fmla="*/ 104 w 140"/>
                <a:gd name="T13" fmla="*/ 0 h 202"/>
                <a:gd name="T14" fmla="*/ 140 w 140"/>
                <a:gd name="T15" fmla="*/ 0 h 202"/>
                <a:gd name="T16" fmla="*/ 140 w 140"/>
                <a:gd name="T17" fmla="*/ 202 h 202"/>
                <a:gd name="T18" fmla="*/ 104 w 140"/>
                <a:gd name="T19" fmla="*/ 202 h 202"/>
                <a:gd name="T20" fmla="*/ 104 w 140"/>
                <a:gd name="T21" fmla="*/ 114 h 202"/>
                <a:gd name="T22" fmla="*/ 38 w 140"/>
                <a:gd name="T23" fmla="*/ 114 h 202"/>
                <a:gd name="T24" fmla="*/ 38 w 140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02">
                  <a:moveTo>
                    <a:pt x="38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86"/>
                  </a:lnTo>
                  <a:lnTo>
                    <a:pt x="104" y="86"/>
                  </a:lnTo>
                  <a:lnTo>
                    <a:pt x="104" y="0"/>
                  </a:lnTo>
                  <a:lnTo>
                    <a:pt x="140" y="0"/>
                  </a:lnTo>
                  <a:lnTo>
                    <a:pt x="140" y="202"/>
                  </a:lnTo>
                  <a:lnTo>
                    <a:pt x="104" y="202"/>
                  </a:lnTo>
                  <a:lnTo>
                    <a:pt x="104" y="114"/>
                  </a:lnTo>
                  <a:lnTo>
                    <a:pt x="38" y="114"/>
                  </a:lnTo>
                  <a:lnTo>
                    <a:pt x="38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7462838" y="4479926"/>
              <a:ext cx="225425" cy="320675"/>
            </a:xfrm>
            <a:custGeom>
              <a:avLst/>
              <a:gdLst>
                <a:gd name="T0" fmla="*/ 142 w 142"/>
                <a:gd name="T1" fmla="*/ 0 h 202"/>
                <a:gd name="T2" fmla="*/ 142 w 142"/>
                <a:gd name="T3" fmla="*/ 26 h 202"/>
                <a:gd name="T4" fmla="*/ 88 w 142"/>
                <a:gd name="T5" fmla="*/ 26 h 202"/>
                <a:gd name="T6" fmla="*/ 88 w 142"/>
                <a:gd name="T7" fmla="*/ 202 h 202"/>
                <a:gd name="T8" fmla="*/ 52 w 142"/>
                <a:gd name="T9" fmla="*/ 202 h 202"/>
                <a:gd name="T10" fmla="*/ 52 w 142"/>
                <a:gd name="T11" fmla="*/ 26 h 202"/>
                <a:gd name="T12" fmla="*/ 0 w 142"/>
                <a:gd name="T13" fmla="*/ 26 h 202"/>
                <a:gd name="T14" fmla="*/ 0 w 142"/>
                <a:gd name="T15" fmla="*/ 0 h 202"/>
                <a:gd name="T16" fmla="*/ 142 w 142"/>
                <a:gd name="T1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02">
                  <a:moveTo>
                    <a:pt x="142" y="0"/>
                  </a:moveTo>
                  <a:lnTo>
                    <a:pt x="142" y="26"/>
                  </a:lnTo>
                  <a:lnTo>
                    <a:pt x="88" y="26"/>
                  </a:lnTo>
                  <a:lnTo>
                    <a:pt x="88" y="202"/>
                  </a:lnTo>
                  <a:lnTo>
                    <a:pt x="52" y="202"/>
                  </a:lnTo>
                  <a:lnTo>
                    <a:pt x="5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7235826" y="4473576"/>
              <a:ext cx="201613" cy="333375"/>
            </a:xfrm>
            <a:custGeom>
              <a:avLst/>
              <a:gdLst>
                <a:gd name="T0" fmla="*/ 83 w 127"/>
                <a:gd name="T1" fmla="*/ 24 h 210"/>
                <a:gd name="T2" fmla="*/ 83 w 127"/>
                <a:gd name="T3" fmla="*/ 24 h 210"/>
                <a:gd name="T4" fmla="*/ 73 w 127"/>
                <a:gd name="T5" fmla="*/ 24 h 210"/>
                <a:gd name="T6" fmla="*/ 64 w 127"/>
                <a:gd name="T7" fmla="*/ 28 h 210"/>
                <a:gd name="T8" fmla="*/ 64 w 127"/>
                <a:gd name="T9" fmla="*/ 28 h 210"/>
                <a:gd name="T10" fmla="*/ 56 w 127"/>
                <a:gd name="T11" fmla="*/ 32 h 210"/>
                <a:gd name="T12" fmla="*/ 50 w 127"/>
                <a:gd name="T13" fmla="*/ 40 h 210"/>
                <a:gd name="T14" fmla="*/ 50 w 127"/>
                <a:gd name="T15" fmla="*/ 40 h 210"/>
                <a:gd name="T16" fmla="*/ 44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8 w 127"/>
                <a:gd name="T23" fmla="*/ 82 h 210"/>
                <a:gd name="T24" fmla="*/ 38 w 127"/>
                <a:gd name="T25" fmla="*/ 106 h 210"/>
                <a:gd name="T26" fmla="*/ 38 w 127"/>
                <a:gd name="T27" fmla="*/ 106 h 210"/>
                <a:gd name="T28" fmla="*/ 38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4 w 127"/>
                <a:gd name="T35" fmla="*/ 160 h 210"/>
                <a:gd name="T36" fmla="*/ 50 w 127"/>
                <a:gd name="T37" fmla="*/ 170 h 210"/>
                <a:gd name="T38" fmla="*/ 50 w 127"/>
                <a:gd name="T39" fmla="*/ 170 h 210"/>
                <a:gd name="T40" fmla="*/ 56 w 127"/>
                <a:gd name="T41" fmla="*/ 178 h 210"/>
                <a:gd name="T42" fmla="*/ 66 w 127"/>
                <a:gd name="T43" fmla="*/ 182 h 210"/>
                <a:gd name="T44" fmla="*/ 66 w 127"/>
                <a:gd name="T45" fmla="*/ 182 h 210"/>
                <a:gd name="T46" fmla="*/ 75 w 127"/>
                <a:gd name="T47" fmla="*/ 186 h 210"/>
                <a:gd name="T48" fmla="*/ 87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5 w 127"/>
                <a:gd name="T57" fmla="*/ 208 h 210"/>
                <a:gd name="T58" fmla="*/ 105 w 127"/>
                <a:gd name="T59" fmla="*/ 208 h 210"/>
                <a:gd name="T60" fmla="*/ 91 w 127"/>
                <a:gd name="T61" fmla="*/ 210 h 210"/>
                <a:gd name="T62" fmla="*/ 79 w 127"/>
                <a:gd name="T63" fmla="*/ 210 h 210"/>
                <a:gd name="T64" fmla="*/ 79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20 w 127"/>
                <a:gd name="T75" fmla="*/ 188 h 210"/>
                <a:gd name="T76" fmla="*/ 20 w 127"/>
                <a:gd name="T77" fmla="*/ 188 h 210"/>
                <a:gd name="T78" fmla="*/ 12 w 127"/>
                <a:gd name="T79" fmla="*/ 174 h 210"/>
                <a:gd name="T80" fmla="*/ 6 w 127"/>
                <a:gd name="T81" fmla="*/ 156 h 210"/>
                <a:gd name="T82" fmla="*/ 6 w 127"/>
                <a:gd name="T83" fmla="*/ 156 h 210"/>
                <a:gd name="T84" fmla="*/ 2 w 127"/>
                <a:gd name="T85" fmla="*/ 132 h 210"/>
                <a:gd name="T86" fmla="*/ 0 w 127"/>
                <a:gd name="T87" fmla="*/ 106 h 210"/>
                <a:gd name="T88" fmla="*/ 0 w 127"/>
                <a:gd name="T89" fmla="*/ 106 h 210"/>
                <a:gd name="T90" fmla="*/ 2 w 127"/>
                <a:gd name="T91" fmla="*/ 78 h 210"/>
                <a:gd name="T92" fmla="*/ 6 w 127"/>
                <a:gd name="T93" fmla="*/ 54 h 210"/>
                <a:gd name="T94" fmla="*/ 6 w 127"/>
                <a:gd name="T95" fmla="*/ 54 h 210"/>
                <a:gd name="T96" fmla="*/ 12 w 127"/>
                <a:gd name="T97" fmla="*/ 36 h 210"/>
                <a:gd name="T98" fmla="*/ 20 w 127"/>
                <a:gd name="T99" fmla="*/ 22 h 210"/>
                <a:gd name="T100" fmla="*/ 20 w 127"/>
                <a:gd name="T101" fmla="*/ 22 h 210"/>
                <a:gd name="T102" fmla="*/ 30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8 w 127"/>
                <a:gd name="T109" fmla="*/ 0 h 210"/>
                <a:gd name="T110" fmla="*/ 75 w 127"/>
                <a:gd name="T111" fmla="*/ 0 h 210"/>
                <a:gd name="T112" fmla="*/ 75 w 127"/>
                <a:gd name="T113" fmla="*/ 0 h 210"/>
                <a:gd name="T114" fmla="*/ 87 w 127"/>
                <a:gd name="T115" fmla="*/ 0 h 210"/>
                <a:gd name="T116" fmla="*/ 101 w 127"/>
                <a:gd name="T117" fmla="*/ 2 h 210"/>
                <a:gd name="T118" fmla="*/ 101 w 127"/>
                <a:gd name="T119" fmla="*/ 2 h 210"/>
                <a:gd name="T120" fmla="*/ 123 w 127"/>
                <a:gd name="T121" fmla="*/ 8 h 210"/>
                <a:gd name="T122" fmla="*/ 123 w 127"/>
                <a:gd name="T123" fmla="*/ 24 h 210"/>
                <a:gd name="T124" fmla="*/ 83 w 127"/>
                <a:gd name="T125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210">
                  <a:moveTo>
                    <a:pt x="83" y="24"/>
                  </a:moveTo>
                  <a:lnTo>
                    <a:pt x="83" y="24"/>
                  </a:lnTo>
                  <a:lnTo>
                    <a:pt x="73" y="24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56" y="32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4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8" y="8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4" y="16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56" y="178"/>
                  </a:lnTo>
                  <a:lnTo>
                    <a:pt x="66" y="182"/>
                  </a:lnTo>
                  <a:lnTo>
                    <a:pt x="66" y="182"/>
                  </a:lnTo>
                  <a:lnTo>
                    <a:pt x="75" y="186"/>
                  </a:lnTo>
                  <a:lnTo>
                    <a:pt x="87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5" y="208"/>
                  </a:lnTo>
                  <a:lnTo>
                    <a:pt x="105" y="208"/>
                  </a:lnTo>
                  <a:lnTo>
                    <a:pt x="91" y="210"/>
                  </a:lnTo>
                  <a:lnTo>
                    <a:pt x="79" y="210"/>
                  </a:lnTo>
                  <a:lnTo>
                    <a:pt x="79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3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940551" y="4473576"/>
              <a:ext cx="219075" cy="333375"/>
            </a:xfrm>
            <a:custGeom>
              <a:avLst/>
              <a:gdLst>
                <a:gd name="T0" fmla="*/ 60 w 138"/>
                <a:gd name="T1" fmla="*/ 210 h 210"/>
                <a:gd name="T2" fmla="*/ 36 w 138"/>
                <a:gd name="T3" fmla="*/ 208 h 210"/>
                <a:gd name="T4" fmla="*/ 24 w 138"/>
                <a:gd name="T5" fmla="*/ 204 h 210"/>
                <a:gd name="T6" fmla="*/ 16 w 138"/>
                <a:gd name="T7" fmla="*/ 198 h 210"/>
                <a:gd name="T8" fmla="*/ 4 w 138"/>
                <a:gd name="T9" fmla="*/ 178 h 210"/>
                <a:gd name="T10" fmla="*/ 0 w 138"/>
                <a:gd name="T11" fmla="*/ 164 h 210"/>
                <a:gd name="T12" fmla="*/ 0 w 138"/>
                <a:gd name="T13" fmla="*/ 146 h 210"/>
                <a:gd name="T14" fmla="*/ 4 w 138"/>
                <a:gd name="T15" fmla="*/ 114 h 210"/>
                <a:gd name="T16" fmla="*/ 8 w 138"/>
                <a:gd name="T17" fmla="*/ 104 h 210"/>
                <a:gd name="T18" fmla="*/ 16 w 138"/>
                <a:gd name="T19" fmla="*/ 96 h 210"/>
                <a:gd name="T20" fmla="*/ 36 w 138"/>
                <a:gd name="T21" fmla="*/ 86 h 210"/>
                <a:gd name="T22" fmla="*/ 46 w 138"/>
                <a:gd name="T23" fmla="*/ 84 h 210"/>
                <a:gd name="T24" fmla="*/ 60 w 138"/>
                <a:gd name="T25" fmla="*/ 82 h 210"/>
                <a:gd name="T26" fmla="*/ 80 w 138"/>
                <a:gd name="T27" fmla="*/ 84 h 210"/>
                <a:gd name="T28" fmla="*/ 100 w 138"/>
                <a:gd name="T29" fmla="*/ 68 h 210"/>
                <a:gd name="T30" fmla="*/ 100 w 138"/>
                <a:gd name="T31" fmla="*/ 56 h 210"/>
                <a:gd name="T32" fmla="*/ 98 w 138"/>
                <a:gd name="T33" fmla="*/ 46 h 210"/>
                <a:gd name="T34" fmla="*/ 88 w 138"/>
                <a:gd name="T35" fmla="*/ 32 h 210"/>
                <a:gd name="T36" fmla="*/ 82 w 138"/>
                <a:gd name="T37" fmla="*/ 28 h 210"/>
                <a:gd name="T38" fmla="*/ 74 w 138"/>
                <a:gd name="T39" fmla="*/ 26 h 210"/>
                <a:gd name="T40" fmla="*/ 16 w 138"/>
                <a:gd name="T41" fmla="*/ 24 h 210"/>
                <a:gd name="T42" fmla="*/ 16 w 138"/>
                <a:gd name="T43" fmla="*/ 8 h 210"/>
                <a:gd name="T44" fmla="*/ 38 w 138"/>
                <a:gd name="T45" fmla="*/ 2 h 210"/>
                <a:gd name="T46" fmla="*/ 64 w 138"/>
                <a:gd name="T47" fmla="*/ 0 h 210"/>
                <a:gd name="T48" fmla="*/ 82 w 138"/>
                <a:gd name="T49" fmla="*/ 0 h 210"/>
                <a:gd name="T50" fmla="*/ 96 w 138"/>
                <a:gd name="T51" fmla="*/ 2 h 210"/>
                <a:gd name="T52" fmla="*/ 118 w 138"/>
                <a:gd name="T53" fmla="*/ 12 h 210"/>
                <a:gd name="T54" fmla="*/ 126 w 138"/>
                <a:gd name="T55" fmla="*/ 22 h 210"/>
                <a:gd name="T56" fmla="*/ 132 w 138"/>
                <a:gd name="T57" fmla="*/ 34 h 210"/>
                <a:gd name="T58" fmla="*/ 138 w 138"/>
                <a:gd name="T59" fmla="*/ 68 h 210"/>
                <a:gd name="T60" fmla="*/ 106 w 138"/>
                <a:gd name="T61" fmla="*/ 206 h 210"/>
                <a:gd name="T62" fmla="*/ 102 w 138"/>
                <a:gd name="T63" fmla="*/ 194 h 210"/>
                <a:gd name="T64" fmla="*/ 94 w 138"/>
                <a:gd name="T65" fmla="*/ 202 h 210"/>
                <a:gd name="T66" fmla="*/ 84 w 138"/>
                <a:gd name="T67" fmla="*/ 206 h 210"/>
                <a:gd name="T68" fmla="*/ 60 w 138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" h="210">
                  <a:moveTo>
                    <a:pt x="60" y="210"/>
                  </a:moveTo>
                  <a:lnTo>
                    <a:pt x="60" y="210"/>
                  </a:lnTo>
                  <a:lnTo>
                    <a:pt x="46" y="210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24" y="204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8" y="190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0" y="16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28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8" y="10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4" y="90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46" y="84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100" y="86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56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4" y="3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2" y="2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2" y="0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108" y="6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26" y="22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6" y="50"/>
                  </a:lnTo>
                  <a:lnTo>
                    <a:pt x="138" y="68"/>
                  </a:lnTo>
                  <a:lnTo>
                    <a:pt x="138" y="206"/>
                  </a:lnTo>
                  <a:lnTo>
                    <a:pt x="106" y="206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94" y="202"/>
                  </a:lnTo>
                  <a:lnTo>
                    <a:pt x="84" y="206"/>
                  </a:lnTo>
                  <a:lnTo>
                    <a:pt x="84" y="206"/>
                  </a:lnTo>
                  <a:lnTo>
                    <a:pt x="72" y="210"/>
                  </a:lnTo>
                  <a:lnTo>
                    <a:pt x="60" y="210"/>
                  </a:lnTo>
                  <a:lnTo>
                    <a:pt x="60" y="2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997701" y="4645026"/>
              <a:ext cx="101600" cy="123825"/>
            </a:xfrm>
            <a:custGeom>
              <a:avLst/>
              <a:gdLst>
                <a:gd name="T0" fmla="*/ 64 w 64"/>
                <a:gd name="T1" fmla="*/ 0 h 78"/>
                <a:gd name="T2" fmla="*/ 36 w 64"/>
                <a:gd name="T3" fmla="*/ 0 h 78"/>
                <a:gd name="T4" fmla="*/ 36 w 64"/>
                <a:gd name="T5" fmla="*/ 0 h 78"/>
                <a:gd name="T6" fmla="*/ 22 w 64"/>
                <a:gd name="T7" fmla="*/ 2 h 78"/>
                <a:gd name="T8" fmla="*/ 10 w 64"/>
                <a:gd name="T9" fmla="*/ 6 h 78"/>
                <a:gd name="T10" fmla="*/ 10 w 64"/>
                <a:gd name="T11" fmla="*/ 6 h 78"/>
                <a:gd name="T12" fmla="*/ 6 w 64"/>
                <a:gd name="T13" fmla="*/ 12 h 78"/>
                <a:gd name="T14" fmla="*/ 2 w 64"/>
                <a:gd name="T15" fmla="*/ 18 h 78"/>
                <a:gd name="T16" fmla="*/ 0 w 64"/>
                <a:gd name="T17" fmla="*/ 28 h 78"/>
                <a:gd name="T18" fmla="*/ 0 w 64"/>
                <a:gd name="T19" fmla="*/ 38 h 78"/>
                <a:gd name="T20" fmla="*/ 0 w 64"/>
                <a:gd name="T21" fmla="*/ 38 h 78"/>
                <a:gd name="T22" fmla="*/ 0 w 64"/>
                <a:gd name="T23" fmla="*/ 48 h 78"/>
                <a:gd name="T24" fmla="*/ 2 w 64"/>
                <a:gd name="T25" fmla="*/ 58 h 78"/>
                <a:gd name="T26" fmla="*/ 2 w 64"/>
                <a:gd name="T27" fmla="*/ 58 h 78"/>
                <a:gd name="T28" fmla="*/ 6 w 64"/>
                <a:gd name="T29" fmla="*/ 64 h 78"/>
                <a:gd name="T30" fmla="*/ 10 w 64"/>
                <a:gd name="T31" fmla="*/ 70 h 78"/>
                <a:gd name="T32" fmla="*/ 10 w 64"/>
                <a:gd name="T33" fmla="*/ 70 h 78"/>
                <a:gd name="T34" fmla="*/ 16 w 64"/>
                <a:gd name="T35" fmla="*/ 74 h 78"/>
                <a:gd name="T36" fmla="*/ 22 w 64"/>
                <a:gd name="T37" fmla="*/ 76 h 78"/>
                <a:gd name="T38" fmla="*/ 22 w 64"/>
                <a:gd name="T39" fmla="*/ 76 h 78"/>
                <a:gd name="T40" fmla="*/ 36 w 64"/>
                <a:gd name="T41" fmla="*/ 78 h 78"/>
                <a:gd name="T42" fmla="*/ 36 w 64"/>
                <a:gd name="T43" fmla="*/ 78 h 78"/>
                <a:gd name="T44" fmla="*/ 44 w 64"/>
                <a:gd name="T45" fmla="*/ 78 h 78"/>
                <a:gd name="T46" fmla="*/ 52 w 64"/>
                <a:gd name="T47" fmla="*/ 76 h 78"/>
                <a:gd name="T48" fmla="*/ 52 w 64"/>
                <a:gd name="T49" fmla="*/ 76 h 78"/>
                <a:gd name="T50" fmla="*/ 64 w 64"/>
                <a:gd name="T51" fmla="*/ 70 h 78"/>
                <a:gd name="T52" fmla="*/ 64 w 64"/>
                <a:gd name="T5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78">
                  <a:moveTo>
                    <a:pt x="64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6" y="64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4" y="78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0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6597651" y="4479926"/>
              <a:ext cx="263525" cy="327025"/>
            </a:xfrm>
            <a:custGeom>
              <a:avLst/>
              <a:gdLst>
                <a:gd name="T0" fmla="*/ 166 w 166"/>
                <a:gd name="T1" fmla="*/ 0 h 206"/>
                <a:gd name="T2" fmla="*/ 166 w 166"/>
                <a:gd name="T3" fmla="*/ 202 h 206"/>
                <a:gd name="T4" fmla="*/ 128 w 166"/>
                <a:gd name="T5" fmla="*/ 202 h 206"/>
                <a:gd name="T6" fmla="*/ 128 w 166"/>
                <a:gd name="T7" fmla="*/ 26 h 206"/>
                <a:gd name="T8" fmla="*/ 76 w 166"/>
                <a:gd name="T9" fmla="*/ 26 h 206"/>
                <a:gd name="T10" fmla="*/ 70 w 166"/>
                <a:gd name="T11" fmla="*/ 138 h 206"/>
                <a:gd name="T12" fmla="*/ 70 w 166"/>
                <a:gd name="T13" fmla="*/ 138 h 206"/>
                <a:gd name="T14" fmla="*/ 68 w 166"/>
                <a:gd name="T15" fmla="*/ 154 h 206"/>
                <a:gd name="T16" fmla="*/ 66 w 166"/>
                <a:gd name="T17" fmla="*/ 170 h 206"/>
                <a:gd name="T18" fmla="*/ 60 w 166"/>
                <a:gd name="T19" fmla="*/ 180 h 206"/>
                <a:gd name="T20" fmla="*/ 54 w 166"/>
                <a:gd name="T21" fmla="*/ 190 h 206"/>
                <a:gd name="T22" fmla="*/ 54 w 166"/>
                <a:gd name="T23" fmla="*/ 190 h 206"/>
                <a:gd name="T24" fmla="*/ 48 w 166"/>
                <a:gd name="T25" fmla="*/ 198 h 206"/>
                <a:gd name="T26" fmla="*/ 40 w 166"/>
                <a:gd name="T27" fmla="*/ 202 h 206"/>
                <a:gd name="T28" fmla="*/ 32 w 166"/>
                <a:gd name="T29" fmla="*/ 206 h 206"/>
                <a:gd name="T30" fmla="*/ 24 w 166"/>
                <a:gd name="T31" fmla="*/ 206 h 206"/>
                <a:gd name="T32" fmla="*/ 24 w 166"/>
                <a:gd name="T33" fmla="*/ 206 h 206"/>
                <a:gd name="T34" fmla="*/ 8 w 166"/>
                <a:gd name="T35" fmla="*/ 204 h 206"/>
                <a:gd name="T36" fmla="*/ 8 w 166"/>
                <a:gd name="T37" fmla="*/ 204 h 206"/>
                <a:gd name="T38" fmla="*/ 0 w 166"/>
                <a:gd name="T39" fmla="*/ 202 h 206"/>
                <a:gd name="T40" fmla="*/ 0 w 166"/>
                <a:gd name="T41" fmla="*/ 186 h 206"/>
                <a:gd name="T42" fmla="*/ 0 w 166"/>
                <a:gd name="T43" fmla="*/ 186 h 206"/>
                <a:gd name="T44" fmla="*/ 6 w 166"/>
                <a:gd name="T45" fmla="*/ 186 h 206"/>
                <a:gd name="T46" fmla="*/ 12 w 166"/>
                <a:gd name="T47" fmla="*/ 184 h 206"/>
                <a:gd name="T48" fmla="*/ 18 w 166"/>
                <a:gd name="T49" fmla="*/ 180 h 206"/>
                <a:gd name="T50" fmla="*/ 22 w 166"/>
                <a:gd name="T51" fmla="*/ 174 h 206"/>
                <a:gd name="T52" fmla="*/ 22 w 166"/>
                <a:gd name="T53" fmla="*/ 174 h 206"/>
                <a:gd name="T54" fmla="*/ 26 w 166"/>
                <a:gd name="T55" fmla="*/ 168 h 206"/>
                <a:gd name="T56" fmla="*/ 30 w 166"/>
                <a:gd name="T57" fmla="*/ 160 h 206"/>
                <a:gd name="T58" fmla="*/ 32 w 166"/>
                <a:gd name="T59" fmla="*/ 150 h 206"/>
                <a:gd name="T60" fmla="*/ 34 w 166"/>
                <a:gd name="T61" fmla="*/ 138 h 206"/>
                <a:gd name="T62" fmla="*/ 42 w 166"/>
                <a:gd name="T63" fmla="*/ 0 h 206"/>
                <a:gd name="T64" fmla="*/ 166 w 166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206">
                  <a:moveTo>
                    <a:pt x="166" y="0"/>
                  </a:moveTo>
                  <a:lnTo>
                    <a:pt x="166" y="202"/>
                  </a:lnTo>
                  <a:lnTo>
                    <a:pt x="128" y="202"/>
                  </a:lnTo>
                  <a:lnTo>
                    <a:pt x="128" y="26"/>
                  </a:lnTo>
                  <a:lnTo>
                    <a:pt x="76" y="26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8" y="154"/>
                  </a:lnTo>
                  <a:lnTo>
                    <a:pt x="66" y="170"/>
                  </a:lnTo>
                  <a:lnTo>
                    <a:pt x="60" y="180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48" y="198"/>
                  </a:lnTo>
                  <a:lnTo>
                    <a:pt x="40" y="202"/>
                  </a:lnTo>
                  <a:lnTo>
                    <a:pt x="32" y="206"/>
                  </a:lnTo>
                  <a:lnTo>
                    <a:pt x="24" y="206"/>
                  </a:lnTo>
                  <a:lnTo>
                    <a:pt x="24" y="206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0" y="202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6" y="186"/>
                  </a:lnTo>
                  <a:lnTo>
                    <a:pt x="12" y="184"/>
                  </a:lnTo>
                  <a:lnTo>
                    <a:pt x="18" y="180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6" y="168"/>
                  </a:lnTo>
                  <a:lnTo>
                    <a:pt x="30" y="160"/>
                  </a:lnTo>
                  <a:lnTo>
                    <a:pt x="32" y="150"/>
                  </a:lnTo>
                  <a:lnTo>
                    <a:pt x="34" y="138"/>
                  </a:lnTo>
                  <a:lnTo>
                    <a:pt x="42" y="0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6391276" y="4530726"/>
              <a:ext cx="123825" cy="241300"/>
            </a:xfrm>
            <a:custGeom>
              <a:avLst/>
              <a:gdLst>
                <a:gd name="T0" fmla="*/ 0 w 78"/>
                <a:gd name="T1" fmla="*/ 76 h 152"/>
                <a:gd name="T2" fmla="*/ 0 w 78"/>
                <a:gd name="T3" fmla="*/ 76 h 152"/>
                <a:gd name="T4" fmla="*/ 0 w 78"/>
                <a:gd name="T5" fmla="*/ 96 h 152"/>
                <a:gd name="T6" fmla="*/ 4 w 78"/>
                <a:gd name="T7" fmla="*/ 112 h 152"/>
                <a:gd name="T8" fmla="*/ 4 w 78"/>
                <a:gd name="T9" fmla="*/ 112 h 152"/>
                <a:gd name="T10" fmla="*/ 6 w 78"/>
                <a:gd name="T11" fmla="*/ 126 h 152"/>
                <a:gd name="T12" fmla="*/ 12 w 78"/>
                <a:gd name="T13" fmla="*/ 136 h 152"/>
                <a:gd name="T14" fmla="*/ 12 w 78"/>
                <a:gd name="T15" fmla="*/ 136 h 152"/>
                <a:gd name="T16" fmla="*/ 16 w 78"/>
                <a:gd name="T17" fmla="*/ 144 h 152"/>
                <a:gd name="T18" fmla="*/ 24 w 78"/>
                <a:gd name="T19" fmla="*/ 148 h 152"/>
                <a:gd name="T20" fmla="*/ 24 w 78"/>
                <a:gd name="T21" fmla="*/ 148 h 152"/>
                <a:gd name="T22" fmla="*/ 30 w 78"/>
                <a:gd name="T23" fmla="*/ 152 h 152"/>
                <a:gd name="T24" fmla="*/ 38 w 78"/>
                <a:gd name="T25" fmla="*/ 152 h 152"/>
                <a:gd name="T26" fmla="*/ 38 w 78"/>
                <a:gd name="T27" fmla="*/ 152 h 152"/>
                <a:gd name="T28" fmla="*/ 46 w 78"/>
                <a:gd name="T29" fmla="*/ 152 h 152"/>
                <a:gd name="T30" fmla="*/ 54 w 78"/>
                <a:gd name="T31" fmla="*/ 148 h 152"/>
                <a:gd name="T32" fmla="*/ 54 w 78"/>
                <a:gd name="T33" fmla="*/ 148 h 152"/>
                <a:gd name="T34" fmla="*/ 60 w 78"/>
                <a:gd name="T35" fmla="*/ 144 h 152"/>
                <a:gd name="T36" fmla="*/ 66 w 78"/>
                <a:gd name="T37" fmla="*/ 136 h 152"/>
                <a:gd name="T38" fmla="*/ 66 w 78"/>
                <a:gd name="T39" fmla="*/ 136 h 152"/>
                <a:gd name="T40" fmla="*/ 70 w 78"/>
                <a:gd name="T41" fmla="*/ 126 h 152"/>
                <a:gd name="T42" fmla="*/ 74 w 78"/>
                <a:gd name="T43" fmla="*/ 112 h 152"/>
                <a:gd name="T44" fmla="*/ 74 w 78"/>
                <a:gd name="T45" fmla="*/ 112 h 152"/>
                <a:gd name="T46" fmla="*/ 76 w 78"/>
                <a:gd name="T47" fmla="*/ 96 h 152"/>
                <a:gd name="T48" fmla="*/ 78 w 78"/>
                <a:gd name="T49" fmla="*/ 76 h 152"/>
                <a:gd name="T50" fmla="*/ 78 w 78"/>
                <a:gd name="T51" fmla="*/ 76 h 152"/>
                <a:gd name="T52" fmla="*/ 76 w 78"/>
                <a:gd name="T53" fmla="*/ 56 h 152"/>
                <a:gd name="T54" fmla="*/ 74 w 78"/>
                <a:gd name="T55" fmla="*/ 38 h 152"/>
                <a:gd name="T56" fmla="*/ 74 w 78"/>
                <a:gd name="T57" fmla="*/ 38 h 152"/>
                <a:gd name="T58" fmla="*/ 70 w 78"/>
                <a:gd name="T59" fmla="*/ 26 h 152"/>
                <a:gd name="T60" fmla="*/ 66 w 78"/>
                <a:gd name="T61" fmla="*/ 16 h 152"/>
                <a:gd name="T62" fmla="*/ 66 w 78"/>
                <a:gd name="T63" fmla="*/ 16 h 152"/>
                <a:gd name="T64" fmla="*/ 58 w 78"/>
                <a:gd name="T65" fmla="*/ 8 h 152"/>
                <a:gd name="T66" fmla="*/ 50 w 78"/>
                <a:gd name="T67" fmla="*/ 4 h 152"/>
                <a:gd name="T68" fmla="*/ 50 w 78"/>
                <a:gd name="T69" fmla="*/ 4 h 152"/>
                <a:gd name="T70" fmla="*/ 42 w 78"/>
                <a:gd name="T71" fmla="*/ 2 h 152"/>
                <a:gd name="T72" fmla="*/ 30 w 78"/>
                <a:gd name="T73" fmla="*/ 0 h 152"/>
                <a:gd name="T74" fmla="*/ 30 w 78"/>
                <a:gd name="T75" fmla="*/ 0 h 152"/>
                <a:gd name="T76" fmla="*/ 22 w 78"/>
                <a:gd name="T77" fmla="*/ 0 h 152"/>
                <a:gd name="T78" fmla="*/ 14 w 78"/>
                <a:gd name="T79" fmla="*/ 2 h 152"/>
                <a:gd name="T80" fmla="*/ 14 w 78"/>
                <a:gd name="T81" fmla="*/ 2 h 152"/>
                <a:gd name="T82" fmla="*/ 0 w 78"/>
                <a:gd name="T83" fmla="*/ 8 h 152"/>
                <a:gd name="T84" fmla="*/ 0 w 78"/>
                <a:gd name="T85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" h="152">
                  <a:moveTo>
                    <a:pt x="0" y="76"/>
                  </a:moveTo>
                  <a:lnTo>
                    <a:pt x="0" y="76"/>
                  </a:lnTo>
                  <a:lnTo>
                    <a:pt x="0" y="96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6" y="126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6" y="144"/>
                  </a:lnTo>
                  <a:lnTo>
                    <a:pt x="24" y="148"/>
                  </a:lnTo>
                  <a:lnTo>
                    <a:pt x="24" y="148"/>
                  </a:lnTo>
                  <a:lnTo>
                    <a:pt x="30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6" y="152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60" y="144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70" y="126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6" y="9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6" y="5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2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58" y="8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0" y="8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6334126" y="4343401"/>
              <a:ext cx="238125" cy="463550"/>
            </a:xfrm>
            <a:custGeom>
              <a:avLst/>
              <a:gdLst>
                <a:gd name="T0" fmla="*/ 36 w 150"/>
                <a:gd name="T1" fmla="*/ 104 h 292"/>
                <a:gd name="T2" fmla="*/ 56 w 150"/>
                <a:gd name="T3" fmla="*/ 96 h 292"/>
                <a:gd name="T4" fmla="*/ 78 w 150"/>
                <a:gd name="T5" fmla="*/ 94 h 292"/>
                <a:gd name="T6" fmla="*/ 96 w 150"/>
                <a:gd name="T7" fmla="*/ 96 h 292"/>
                <a:gd name="T8" fmla="*/ 110 w 150"/>
                <a:gd name="T9" fmla="*/ 98 h 292"/>
                <a:gd name="T10" fmla="*/ 132 w 150"/>
                <a:gd name="T11" fmla="*/ 116 h 292"/>
                <a:gd name="T12" fmla="*/ 140 w 150"/>
                <a:gd name="T13" fmla="*/ 128 h 292"/>
                <a:gd name="T14" fmla="*/ 146 w 150"/>
                <a:gd name="T15" fmla="*/ 146 h 292"/>
                <a:gd name="T16" fmla="*/ 150 w 150"/>
                <a:gd name="T17" fmla="*/ 194 h 292"/>
                <a:gd name="T18" fmla="*/ 148 w 150"/>
                <a:gd name="T19" fmla="*/ 218 h 292"/>
                <a:gd name="T20" fmla="*/ 144 w 150"/>
                <a:gd name="T21" fmla="*/ 240 h 292"/>
                <a:gd name="T22" fmla="*/ 132 w 150"/>
                <a:gd name="T23" fmla="*/ 270 h 292"/>
                <a:gd name="T24" fmla="*/ 120 w 150"/>
                <a:gd name="T25" fmla="*/ 280 h 292"/>
                <a:gd name="T26" fmla="*/ 108 w 150"/>
                <a:gd name="T27" fmla="*/ 288 h 292"/>
                <a:gd name="T28" fmla="*/ 74 w 150"/>
                <a:gd name="T29" fmla="*/ 292 h 292"/>
                <a:gd name="T30" fmla="*/ 56 w 150"/>
                <a:gd name="T31" fmla="*/ 292 h 292"/>
                <a:gd name="T32" fmla="*/ 42 w 150"/>
                <a:gd name="T33" fmla="*/ 288 h 292"/>
                <a:gd name="T34" fmla="*/ 18 w 150"/>
                <a:gd name="T35" fmla="*/ 270 h 292"/>
                <a:gd name="T36" fmla="*/ 10 w 150"/>
                <a:gd name="T37" fmla="*/ 258 h 292"/>
                <a:gd name="T38" fmla="*/ 4 w 150"/>
                <a:gd name="T39" fmla="*/ 240 h 292"/>
                <a:gd name="T40" fmla="*/ 0 w 150"/>
                <a:gd name="T41" fmla="*/ 194 h 292"/>
                <a:gd name="T42" fmla="*/ 0 w 150"/>
                <a:gd name="T43" fmla="*/ 126 h 292"/>
                <a:gd name="T44" fmla="*/ 4 w 150"/>
                <a:gd name="T45" fmla="*/ 68 h 292"/>
                <a:gd name="T46" fmla="*/ 12 w 150"/>
                <a:gd name="T47" fmla="*/ 48 h 292"/>
                <a:gd name="T48" fmla="*/ 22 w 150"/>
                <a:gd name="T49" fmla="*/ 30 h 292"/>
                <a:gd name="T50" fmla="*/ 28 w 150"/>
                <a:gd name="T51" fmla="*/ 24 h 292"/>
                <a:gd name="T52" fmla="*/ 44 w 150"/>
                <a:gd name="T53" fmla="*/ 14 h 292"/>
                <a:gd name="T54" fmla="*/ 54 w 150"/>
                <a:gd name="T55" fmla="*/ 10 h 292"/>
                <a:gd name="T56" fmla="*/ 100 w 150"/>
                <a:gd name="T57" fmla="*/ 2 h 292"/>
                <a:gd name="T58" fmla="*/ 148 w 150"/>
                <a:gd name="T59" fmla="*/ 16 h 292"/>
                <a:gd name="T60" fmla="*/ 124 w 150"/>
                <a:gd name="T61" fmla="*/ 26 h 292"/>
                <a:gd name="T62" fmla="*/ 110 w 150"/>
                <a:gd name="T63" fmla="*/ 28 h 292"/>
                <a:gd name="T64" fmla="*/ 94 w 150"/>
                <a:gd name="T65" fmla="*/ 32 h 292"/>
                <a:gd name="T66" fmla="*/ 68 w 150"/>
                <a:gd name="T67" fmla="*/ 38 h 292"/>
                <a:gd name="T68" fmla="*/ 58 w 150"/>
                <a:gd name="T69" fmla="*/ 42 h 292"/>
                <a:gd name="T70" fmla="*/ 50 w 150"/>
                <a:gd name="T71" fmla="*/ 50 h 292"/>
                <a:gd name="T72" fmla="*/ 40 w 150"/>
                <a:gd name="T73" fmla="*/ 72 h 292"/>
                <a:gd name="T74" fmla="*/ 36 w 150"/>
                <a:gd name="T75" fmla="*/ 86 h 292"/>
                <a:gd name="T76" fmla="*/ 36 w 150"/>
                <a:gd name="T77" fmla="*/ 10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292">
                  <a:moveTo>
                    <a:pt x="36" y="104"/>
                  </a:moveTo>
                  <a:lnTo>
                    <a:pt x="36" y="104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6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96" y="96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40" y="128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8" y="168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48" y="218"/>
                  </a:lnTo>
                  <a:lnTo>
                    <a:pt x="144" y="240"/>
                  </a:lnTo>
                  <a:lnTo>
                    <a:pt x="144" y="240"/>
                  </a:lnTo>
                  <a:lnTo>
                    <a:pt x="140" y="258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4" y="292"/>
                  </a:lnTo>
                  <a:lnTo>
                    <a:pt x="74" y="292"/>
                  </a:lnTo>
                  <a:lnTo>
                    <a:pt x="56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28" y="280"/>
                  </a:lnTo>
                  <a:lnTo>
                    <a:pt x="18" y="270"/>
                  </a:lnTo>
                  <a:lnTo>
                    <a:pt x="18" y="270"/>
                  </a:lnTo>
                  <a:lnTo>
                    <a:pt x="10" y="258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0" y="218"/>
                  </a:lnTo>
                  <a:lnTo>
                    <a:pt x="0" y="19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94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12" y="48"/>
                  </a:lnTo>
                  <a:lnTo>
                    <a:pt x="16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6" y="18"/>
                  </a:lnTo>
                  <a:lnTo>
                    <a:pt x="44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0" y="2"/>
                  </a:lnTo>
                  <a:lnTo>
                    <a:pt x="146" y="0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10" y="28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80" y="34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58" y="4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4" y="60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6" y="86"/>
                  </a:lnTo>
                  <a:lnTo>
                    <a:pt x="36" y="104"/>
                  </a:lnTo>
                  <a:lnTo>
                    <a:pt x="36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6022976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6080126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40 w 78"/>
                <a:gd name="T25" fmla="*/ 0 h 166"/>
                <a:gd name="T26" fmla="*/ 40 w 78"/>
                <a:gd name="T27" fmla="*/ 0 h 166"/>
                <a:gd name="T28" fmla="*/ 32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2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2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2 w 78"/>
                <a:gd name="T71" fmla="*/ 166 h 166"/>
                <a:gd name="T72" fmla="*/ 40 w 78"/>
                <a:gd name="T73" fmla="*/ 166 h 166"/>
                <a:gd name="T74" fmla="*/ 40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2" y="166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3773488" y="5033963"/>
              <a:ext cx="2773363" cy="511175"/>
            </a:xfrm>
            <a:custGeom>
              <a:avLst/>
              <a:gdLst>
                <a:gd name="T0" fmla="*/ 1747 w 1747"/>
                <a:gd name="T1" fmla="*/ 40 h 322"/>
                <a:gd name="T2" fmla="*/ 1625 w 1747"/>
                <a:gd name="T3" fmla="*/ 318 h 322"/>
                <a:gd name="T4" fmla="*/ 1555 w 1747"/>
                <a:gd name="T5" fmla="*/ 6 h 322"/>
                <a:gd name="T6" fmla="*/ 1401 w 1747"/>
                <a:gd name="T7" fmla="*/ 322 h 322"/>
                <a:gd name="T8" fmla="*/ 1367 w 1747"/>
                <a:gd name="T9" fmla="*/ 312 h 322"/>
                <a:gd name="T10" fmla="*/ 1397 w 1747"/>
                <a:gd name="T11" fmla="*/ 288 h 322"/>
                <a:gd name="T12" fmla="*/ 1413 w 1747"/>
                <a:gd name="T13" fmla="*/ 286 h 322"/>
                <a:gd name="T14" fmla="*/ 1425 w 1747"/>
                <a:gd name="T15" fmla="*/ 276 h 322"/>
                <a:gd name="T16" fmla="*/ 1435 w 1747"/>
                <a:gd name="T17" fmla="*/ 258 h 322"/>
                <a:gd name="T18" fmla="*/ 1445 w 1747"/>
                <a:gd name="T19" fmla="*/ 228 h 322"/>
                <a:gd name="T20" fmla="*/ 1409 w 1747"/>
                <a:gd name="T21" fmla="*/ 220 h 322"/>
                <a:gd name="T22" fmla="*/ 1393 w 1747"/>
                <a:gd name="T23" fmla="*/ 206 h 322"/>
                <a:gd name="T24" fmla="*/ 1377 w 1747"/>
                <a:gd name="T25" fmla="*/ 174 h 322"/>
                <a:gd name="T26" fmla="*/ 1429 w 1747"/>
                <a:gd name="T27" fmla="*/ 170 h 322"/>
                <a:gd name="T28" fmla="*/ 1439 w 1747"/>
                <a:gd name="T29" fmla="*/ 186 h 322"/>
                <a:gd name="T30" fmla="*/ 1451 w 1747"/>
                <a:gd name="T31" fmla="*/ 192 h 322"/>
                <a:gd name="T32" fmla="*/ 1493 w 1747"/>
                <a:gd name="T33" fmla="*/ 246 h 322"/>
                <a:gd name="T34" fmla="*/ 1483 w 1747"/>
                <a:gd name="T35" fmla="*/ 280 h 322"/>
                <a:gd name="T36" fmla="*/ 1455 w 1747"/>
                <a:gd name="T37" fmla="*/ 312 h 322"/>
                <a:gd name="T38" fmla="*/ 1415 w 1747"/>
                <a:gd name="T39" fmla="*/ 322 h 322"/>
                <a:gd name="T40" fmla="*/ 1327 w 1747"/>
                <a:gd name="T41" fmla="*/ 6 h 322"/>
                <a:gd name="T42" fmla="*/ 1257 w 1747"/>
                <a:gd name="T43" fmla="*/ 318 h 322"/>
                <a:gd name="T44" fmla="*/ 1135 w 1747"/>
                <a:gd name="T45" fmla="*/ 40 h 322"/>
                <a:gd name="T46" fmla="*/ 907 w 1747"/>
                <a:gd name="T47" fmla="*/ 318 h 322"/>
                <a:gd name="T48" fmla="*/ 959 w 1747"/>
                <a:gd name="T49" fmla="*/ 210 h 322"/>
                <a:gd name="T50" fmla="*/ 1099 w 1747"/>
                <a:gd name="T51" fmla="*/ 6 h 322"/>
                <a:gd name="T52" fmla="*/ 1047 w 1747"/>
                <a:gd name="T53" fmla="*/ 108 h 322"/>
                <a:gd name="T54" fmla="*/ 679 w 1747"/>
                <a:gd name="T55" fmla="*/ 6 h 322"/>
                <a:gd name="T56" fmla="*/ 801 w 1747"/>
                <a:gd name="T57" fmla="*/ 40 h 322"/>
                <a:gd name="T58" fmla="*/ 749 w 1747"/>
                <a:gd name="T59" fmla="*/ 40 h 322"/>
                <a:gd name="T60" fmla="*/ 598 w 1747"/>
                <a:gd name="T61" fmla="*/ 322 h 322"/>
                <a:gd name="T62" fmla="*/ 552 w 1747"/>
                <a:gd name="T63" fmla="*/ 314 h 322"/>
                <a:gd name="T64" fmla="*/ 534 w 1747"/>
                <a:gd name="T65" fmla="*/ 304 h 322"/>
                <a:gd name="T66" fmla="*/ 520 w 1747"/>
                <a:gd name="T67" fmla="*/ 288 h 322"/>
                <a:gd name="T68" fmla="*/ 504 w 1747"/>
                <a:gd name="T69" fmla="*/ 254 h 322"/>
                <a:gd name="T70" fmla="*/ 494 w 1747"/>
                <a:gd name="T71" fmla="*/ 204 h 322"/>
                <a:gd name="T72" fmla="*/ 494 w 1747"/>
                <a:gd name="T73" fmla="*/ 118 h 322"/>
                <a:gd name="T74" fmla="*/ 508 w 1747"/>
                <a:gd name="T75" fmla="*/ 56 h 322"/>
                <a:gd name="T76" fmla="*/ 520 w 1747"/>
                <a:gd name="T77" fmla="*/ 34 h 322"/>
                <a:gd name="T78" fmla="*/ 542 w 1747"/>
                <a:gd name="T79" fmla="*/ 12 h 322"/>
                <a:gd name="T80" fmla="*/ 570 w 1747"/>
                <a:gd name="T81" fmla="*/ 2 h 322"/>
                <a:gd name="T82" fmla="*/ 616 w 1747"/>
                <a:gd name="T83" fmla="*/ 2 h 322"/>
                <a:gd name="T84" fmla="*/ 652 w 1747"/>
                <a:gd name="T85" fmla="*/ 6 h 322"/>
                <a:gd name="T86" fmla="*/ 612 w 1747"/>
                <a:gd name="T87" fmla="*/ 34 h 322"/>
                <a:gd name="T88" fmla="*/ 586 w 1747"/>
                <a:gd name="T89" fmla="*/ 40 h 322"/>
                <a:gd name="T90" fmla="*/ 564 w 1747"/>
                <a:gd name="T91" fmla="*/ 60 h 322"/>
                <a:gd name="T92" fmla="*/ 552 w 1747"/>
                <a:gd name="T93" fmla="*/ 100 h 322"/>
                <a:gd name="T94" fmla="*/ 546 w 1747"/>
                <a:gd name="T95" fmla="*/ 162 h 322"/>
                <a:gd name="T96" fmla="*/ 552 w 1747"/>
                <a:gd name="T97" fmla="*/ 224 h 322"/>
                <a:gd name="T98" fmla="*/ 566 w 1747"/>
                <a:gd name="T99" fmla="*/ 262 h 322"/>
                <a:gd name="T100" fmla="*/ 586 w 1747"/>
                <a:gd name="T101" fmla="*/ 282 h 322"/>
                <a:gd name="T102" fmla="*/ 616 w 1747"/>
                <a:gd name="T103" fmla="*/ 288 h 322"/>
                <a:gd name="T104" fmla="*/ 670 w 1747"/>
                <a:gd name="T105" fmla="*/ 312 h 322"/>
                <a:gd name="T106" fmla="*/ 640 w 1747"/>
                <a:gd name="T107" fmla="*/ 320 h 322"/>
                <a:gd name="T108" fmla="*/ 598 w 1747"/>
                <a:gd name="T109" fmla="*/ 322 h 322"/>
                <a:gd name="T110" fmla="*/ 388 w 1747"/>
                <a:gd name="T111" fmla="*/ 318 h 322"/>
                <a:gd name="T112" fmla="*/ 308 w 1747"/>
                <a:gd name="T113" fmla="*/ 318 h 322"/>
                <a:gd name="T114" fmla="*/ 308 w 1747"/>
                <a:gd name="T115" fmla="*/ 6 h 322"/>
                <a:gd name="T116" fmla="*/ 388 w 1747"/>
                <a:gd name="T117" fmla="*/ 6 h 322"/>
                <a:gd name="T118" fmla="*/ 0 w 1747"/>
                <a:gd name="T119" fmla="*/ 318 h 322"/>
                <a:gd name="T120" fmla="*/ 52 w 1747"/>
                <a:gd name="T121" fmla="*/ 210 h 322"/>
                <a:gd name="T122" fmla="*/ 192 w 1747"/>
                <a:gd name="T123" fmla="*/ 6 h 322"/>
                <a:gd name="T124" fmla="*/ 140 w 1747"/>
                <a:gd name="T125" fmla="*/ 10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7" h="322">
                  <a:moveTo>
                    <a:pt x="1555" y="6"/>
                  </a:moveTo>
                  <a:lnTo>
                    <a:pt x="1747" y="6"/>
                  </a:lnTo>
                  <a:lnTo>
                    <a:pt x="1747" y="40"/>
                  </a:lnTo>
                  <a:lnTo>
                    <a:pt x="1679" y="40"/>
                  </a:lnTo>
                  <a:lnTo>
                    <a:pt x="1679" y="318"/>
                  </a:lnTo>
                  <a:lnTo>
                    <a:pt x="1625" y="318"/>
                  </a:lnTo>
                  <a:lnTo>
                    <a:pt x="1625" y="40"/>
                  </a:lnTo>
                  <a:lnTo>
                    <a:pt x="1555" y="40"/>
                  </a:lnTo>
                  <a:lnTo>
                    <a:pt x="1555" y="6"/>
                  </a:lnTo>
                  <a:close/>
                  <a:moveTo>
                    <a:pt x="1415" y="322"/>
                  </a:moveTo>
                  <a:lnTo>
                    <a:pt x="1415" y="322"/>
                  </a:lnTo>
                  <a:lnTo>
                    <a:pt x="1401" y="322"/>
                  </a:lnTo>
                  <a:lnTo>
                    <a:pt x="1389" y="320"/>
                  </a:lnTo>
                  <a:lnTo>
                    <a:pt x="1389" y="320"/>
                  </a:lnTo>
                  <a:lnTo>
                    <a:pt x="1367" y="312"/>
                  </a:lnTo>
                  <a:lnTo>
                    <a:pt x="1367" y="288"/>
                  </a:lnTo>
                  <a:lnTo>
                    <a:pt x="1397" y="288"/>
                  </a:lnTo>
                  <a:lnTo>
                    <a:pt x="1397" y="288"/>
                  </a:lnTo>
                  <a:lnTo>
                    <a:pt x="1405" y="288"/>
                  </a:lnTo>
                  <a:lnTo>
                    <a:pt x="1413" y="286"/>
                  </a:lnTo>
                  <a:lnTo>
                    <a:pt x="1413" y="286"/>
                  </a:lnTo>
                  <a:lnTo>
                    <a:pt x="1419" y="282"/>
                  </a:lnTo>
                  <a:lnTo>
                    <a:pt x="1425" y="276"/>
                  </a:lnTo>
                  <a:lnTo>
                    <a:pt x="1425" y="276"/>
                  </a:lnTo>
                  <a:lnTo>
                    <a:pt x="1431" y="268"/>
                  </a:lnTo>
                  <a:lnTo>
                    <a:pt x="1435" y="258"/>
                  </a:lnTo>
                  <a:lnTo>
                    <a:pt x="1435" y="258"/>
                  </a:lnTo>
                  <a:lnTo>
                    <a:pt x="1439" y="244"/>
                  </a:lnTo>
                  <a:lnTo>
                    <a:pt x="1445" y="228"/>
                  </a:lnTo>
                  <a:lnTo>
                    <a:pt x="1445" y="228"/>
                  </a:lnTo>
                  <a:lnTo>
                    <a:pt x="1431" y="228"/>
                  </a:lnTo>
                  <a:lnTo>
                    <a:pt x="1419" y="224"/>
                  </a:lnTo>
                  <a:lnTo>
                    <a:pt x="1409" y="220"/>
                  </a:lnTo>
                  <a:lnTo>
                    <a:pt x="1401" y="214"/>
                  </a:lnTo>
                  <a:lnTo>
                    <a:pt x="1401" y="214"/>
                  </a:lnTo>
                  <a:lnTo>
                    <a:pt x="1393" y="206"/>
                  </a:lnTo>
                  <a:lnTo>
                    <a:pt x="1387" y="196"/>
                  </a:lnTo>
                  <a:lnTo>
                    <a:pt x="1381" y="186"/>
                  </a:lnTo>
                  <a:lnTo>
                    <a:pt x="1377" y="174"/>
                  </a:lnTo>
                  <a:lnTo>
                    <a:pt x="1331" y="6"/>
                  </a:lnTo>
                  <a:lnTo>
                    <a:pt x="1385" y="6"/>
                  </a:lnTo>
                  <a:lnTo>
                    <a:pt x="1429" y="170"/>
                  </a:lnTo>
                  <a:lnTo>
                    <a:pt x="1429" y="170"/>
                  </a:lnTo>
                  <a:lnTo>
                    <a:pt x="1433" y="180"/>
                  </a:lnTo>
                  <a:lnTo>
                    <a:pt x="1439" y="186"/>
                  </a:lnTo>
                  <a:lnTo>
                    <a:pt x="1439" y="186"/>
                  </a:lnTo>
                  <a:lnTo>
                    <a:pt x="1445" y="192"/>
                  </a:lnTo>
                  <a:lnTo>
                    <a:pt x="1451" y="192"/>
                  </a:lnTo>
                  <a:lnTo>
                    <a:pt x="1489" y="6"/>
                  </a:lnTo>
                  <a:lnTo>
                    <a:pt x="1543" y="6"/>
                  </a:lnTo>
                  <a:lnTo>
                    <a:pt x="1493" y="246"/>
                  </a:lnTo>
                  <a:lnTo>
                    <a:pt x="1493" y="246"/>
                  </a:lnTo>
                  <a:lnTo>
                    <a:pt x="1489" y="264"/>
                  </a:lnTo>
                  <a:lnTo>
                    <a:pt x="1483" y="280"/>
                  </a:lnTo>
                  <a:lnTo>
                    <a:pt x="1475" y="292"/>
                  </a:lnTo>
                  <a:lnTo>
                    <a:pt x="1467" y="302"/>
                  </a:lnTo>
                  <a:lnTo>
                    <a:pt x="1455" y="312"/>
                  </a:lnTo>
                  <a:lnTo>
                    <a:pt x="1443" y="318"/>
                  </a:lnTo>
                  <a:lnTo>
                    <a:pt x="1431" y="320"/>
                  </a:lnTo>
                  <a:lnTo>
                    <a:pt x="1415" y="322"/>
                  </a:lnTo>
                  <a:lnTo>
                    <a:pt x="1415" y="322"/>
                  </a:lnTo>
                  <a:close/>
                  <a:moveTo>
                    <a:pt x="1135" y="6"/>
                  </a:moveTo>
                  <a:lnTo>
                    <a:pt x="1327" y="6"/>
                  </a:lnTo>
                  <a:lnTo>
                    <a:pt x="1327" y="40"/>
                  </a:lnTo>
                  <a:lnTo>
                    <a:pt x="1257" y="40"/>
                  </a:lnTo>
                  <a:lnTo>
                    <a:pt x="1257" y="318"/>
                  </a:lnTo>
                  <a:lnTo>
                    <a:pt x="1203" y="318"/>
                  </a:lnTo>
                  <a:lnTo>
                    <a:pt x="1203" y="40"/>
                  </a:lnTo>
                  <a:lnTo>
                    <a:pt x="1135" y="40"/>
                  </a:lnTo>
                  <a:lnTo>
                    <a:pt x="1135" y="6"/>
                  </a:lnTo>
                  <a:close/>
                  <a:moveTo>
                    <a:pt x="961" y="318"/>
                  </a:moveTo>
                  <a:lnTo>
                    <a:pt x="907" y="318"/>
                  </a:lnTo>
                  <a:lnTo>
                    <a:pt x="907" y="6"/>
                  </a:lnTo>
                  <a:lnTo>
                    <a:pt x="959" y="6"/>
                  </a:lnTo>
                  <a:lnTo>
                    <a:pt x="959" y="210"/>
                  </a:lnTo>
                  <a:lnTo>
                    <a:pt x="961" y="210"/>
                  </a:lnTo>
                  <a:lnTo>
                    <a:pt x="1043" y="6"/>
                  </a:lnTo>
                  <a:lnTo>
                    <a:pt x="1099" y="6"/>
                  </a:lnTo>
                  <a:lnTo>
                    <a:pt x="1099" y="318"/>
                  </a:lnTo>
                  <a:lnTo>
                    <a:pt x="1047" y="318"/>
                  </a:lnTo>
                  <a:lnTo>
                    <a:pt x="1047" y="108"/>
                  </a:lnTo>
                  <a:lnTo>
                    <a:pt x="1045" y="108"/>
                  </a:lnTo>
                  <a:lnTo>
                    <a:pt x="961" y="318"/>
                  </a:lnTo>
                  <a:close/>
                  <a:moveTo>
                    <a:pt x="679" y="6"/>
                  </a:moveTo>
                  <a:lnTo>
                    <a:pt x="871" y="6"/>
                  </a:lnTo>
                  <a:lnTo>
                    <a:pt x="871" y="40"/>
                  </a:lnTo>
                  <a:lnTo>
                    <a:pt x="801" y="40"/>
                  </a:lnTo>
                  <a:lnTo>
                    <a:pt x="801" y="318"/>
                  </a:lnTo>
                  <a:lnTo>
                    <a:pt x="749" y="318"/>
                  </a:lnTo>
                  <a:lnTo>
                    <a:pt x="749" y="40"/>
                  </a:lnTo>
                  <a:lnTo>
                    <a:pt x="679" y="40"/>
                  </a:lnTo>
                  <a:lnTo>
                    <a:pt x="679" y="6"/>
                  </a:lnTo>
                  <a:close/>
                  <a:moveTo>
                    <a:pt x="598" y="322"/>
                  </a:moveTo>
                  <a:lnTo>
                    <a:pt x="598" y="322"/>
                  </a:lnTo>
                  <a:lnTo>
                    <a:pt x="574" y="320"/>
                  </a:lnTo>
                  <a:lnTo>
                    <a:pt x="552" y="314"/>
                  </a:lnTo>
                  <a:lnTo>
                    <a:pt x="552" y="314"/>
                  </a:lnTo>
                  <a:lnTo>
                    <a:pt x="542" y="310"/>
                  </a:lnTo>
                  <a:lnTo>
                    <a:pt x="534" y="304"/>
                  </a:lnTo>
                  <a:lnTo>
                    <a:pt x="526" y="296"/>
                  </a:lnTo>
                  <a:lnTo>
                    <a:pt x="520" y="288"/>
                  </a:lnTo>
                  <a:lnTo>
                    <a:pt x="520" y="288"/>
                  </a:lnTo>
                  <a:lnTo>
                    <a:pt x="514" y="278"/>
                  </a:lnTo>
                  <a:lnTo>
                    <a:pt x="508" y="266"/>
                  </a:lnTo>
                  <a:lnTo>
                    <a:pt x="504" y="254"/>
                  </a:lnTo>
                  <a:lnTo>
                    <a:pt x="500" y="240"/>
                  </a:lnTo>
                  <a:lnTo>
                    <a:pt x="500" y="240"/>
                  </a:lnTo>
                  <a:lnTo>
                    <a:pt x="494" y="204"/>
                  </a:lnTo>
                  <a:lnTo>
                    <a:pt x="492" y="162"/>
                  </a:lnTo>
                  <a:lnTo>
                    <a:pt x="492" y="162"/>
                  </a:lnTo>
                  <a:lnTo>
                    <a:pt x="494" y="118"/>
                  </a:lnTo>
                  <a:lnTo>
                    <a:pt x="500" y="84"/>
                  </a:lnTo>
                  <a:lnTo>
                    <a:pt x="500" y="84"/>
                  </a:lnTo>
                  <a:lnTo>
                    <a:pt x="508" y="56"/>
                  </a:lnTo>
                  <a:lnTo>
                    <a:pt x="514" y="44"/>
                  </a:lnTo>
                  <a:lnTo>
                    <a:pt x="520" y="34"/>
                  </a:lnTo>
                  <a:lnTo>
                    <a:pt x="520" y="34"/>
                  </a:lnTo>
                  <a:lnTo>
                    <a:pt x="526" y="26"/>
                  </a:lnTo>
                  <a:lnTo>
                    <a:pt x="534" y="18"/>
                  </a:lnTo>
                  <a:lnTo>
                    <a:pt x="542" y="12"/>
                  </a:lnTo>
                  <a:lnTo>
                    <a:pt x="550" y="8"/>
                  </a:lnTo>
                  <a:lnTo>
                    <a:pt x="550" y="8"/>
                  </a:lnTo>
                  <a:lnTo>
                    <a:pt x="570" y="2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616" y="2"/>
                  </a:lnTo>
                  <a:lnTo>
                    <a:pt x="636" y="4"/>
                  </a:lnTo>
                  <a:lnTo>
                    <a:pt x="636" y="4"/>
                  </a:lnTo>
                  <a:lnTo>
                    <a:pt x="652" y="6"/>
                  </a:lnTo>
                  <a:lnTo>
                    <a:pt x="664" y="10"/>
                  </a:lnTo>
                  <a:lnTo>
                    <a:pt x="664" y="34"/>
                  </a:lnTo>
                  <a:lnTo>
                    <a:pt x="612" y="34"/>
                  </a:lnTo>
                  <a:lnTo>
                    <a:pt x="612" y="34"/>
                  </a:lnTo>
                  <a:lnTo>
                    <a:pt x="598" y="36"/>
                  </a:lnTo>
                  <a:lnTo>
                    <a:pt x="586" y="40"/>
                  </a:lnTo>
                  <a:lnTo>
                    <a:pt x="586" y="40"/>
                  </a:lnTo>
                  <a:lnTo>
                    <a:pt x="574" y="48"/>
                  </a:lnTo>
                  <a:lnTo>
                    <a:pt x="564" y="60"/>
                  </a:lnTo>
                  <a:lnTo>
                    <a:pt x="564" y="60"/>
                  </a:lnTo>
                  <a:lnTo>
                    <a:pt x="556" y="78"/>
                  </a:lnTo>
                  <a:lnTo>
                    <a:pt x="552" y="100"/>
                  </a:lnTo>
                  <a:lnTo>
                    <a:pt x="552" y="100"/>
                  </a:lnTo>
                  <a:lnTo>
                    <a:pt x="548" y="128"/>
                  </a:lnTo>
                  <a:lnTo>
                    <a:pt x="546" y="162"/>
                  </a:lnTo>
                  <a:lnTo>
                    <a:pt x="546" y="162"/>
                  </a:lnTo>
                  <a:lnTo>
                    <a:pt x="548" y="196"/>
                  </a:lnTo>
                  <a:lnTo>
                    <a:pt x="552" y="224"/>
                  </a:lnTo>
                  <a:lnTo>
                    <a:pt x="552" y="224"/>
                  </a:lnTo>
                  <a:lnTo>
                    <a:pt x="558" y="246"/>
                  </a:lnTo>
                  <a:lnTo>
                    <a:pt x="566" y="262"/>
                  </a:lnTo>
                  <a:lnTo>
                    <a:pt x="566" y="262"/>
                  </a:lnTo>
                  <a:lnTo>
                    <a:pt x="576" y="274"/>
                  </a:lnTo>
                  <a:lnTo>
                    <a:pt x="586" y="282"/>
                  </a:lnTo>
                  <a:lnTo>
                    <a:pt x="586" y="282"/>
                  </a:lnTo>
                  <a:lnTo>
                    <a:pt x="600" y="288"/>
                  </a:lnTo>
                  <a:lnTo>
                    <a:pt x="616" y="288"/>
                  </a:lnTo>
                  <a:lnTo>
                    <a:pt x="670" y="288"/>
                  </a:lnTo>
                  <a:lnTo>
                    <a:pt x="670" y="312"/>
                  </a:lnTo>
                  <a:lnTo>
                    <a:pt x="670" y="312"/>
                  </a:lnTo>
                  <a:lnTo>
                    <a:pt x="656" y="316"/>
                  </a:lnTo>
                  <a:lnTo>
                    <a:pt x="640" y="320"/>
                  </a:lnTo>
                  <a:lnTo>
                    <a:pt x="640" y="320"/>
                  </a:lnTo>
                  <a:lnTo>
                    <a:pt x="620" y="322"/>
                  </a:lnTo>
                  <a:lnTo>
                    <a:pt x="598" y="322"/>
                  </a:lnTo>
                  <a:lnTo>
                    <a:pt x="598" y="322"/>
                  </a:lnTo>
                  <a:close/>
                  <a:moveTo>
                    <a:pt x="442" y="6"/>
                  </a:moveTo>
                  <a:lnTo>
                    <a:pt x="442" y="318"/>
                  </a:lnTo>
                  <a:lnTo>
                    <a:pt x="388" y="318"/>
                  </a:lnTo>
                  <a:lnTo>
                    <a:pt x="388" y="178"/>
                  </a:lnTo>
                  <a:lnTo>
                    <a:pt x="308" y="178"/>
                  </a:lnTo>
                  <a:lnTo>
                    <a:pt x="308" y="318"/>
                  </a:lnTo>
                  <a:lnTo>
                    <a:pt x="254" y="318"/>
                  </a:lnTo>
                  <a:lnTo>
                    <a:pt x="254" y="6"/>
                  </a:lnTo>
                  <a:lnTo>
                    <a:pt x="308" y="6"/>
                  </a:lnTo>
                  <a:lnTo>
                    <a:pt x="308" y="142"/>
                  </a:lnTo>
                  <a:lnTo>
                    <a:pt x="388" y="142"/>
                  </a:lnTo>
                  <a:lnTo>
                    <a:pt x="388" y="6"/>
                  </a:lnTo>
                  <a:lnTo>
                    <a:pt x="442" y="6"/>
                  </a:lnTo>
                  <a:close/>
                  <a:moveTo>
                    <a:pt x="54" y="318"/>
                  </a:moveTo>
                  <a:lnTo>
                    <a:pt x="0" y="318"/>
                  </a:lnTo>
                  <a:lnTo>
                    <a:pt x="0" y="6"/>
                  </a:lnTo>
                  <a:lnTo>
                    <a:pt x="52" y="6"/>
                  </a:lnTo>
                  <a:lnTo>
                    <a:pt x="52" y="210"/>
                  </a:lnTo>
                  <a:lnTo>
                    <a:pt x="54" y="210"/>
                  </a:lnTo>
                  <a:lnTo>
                    <a:pt x="136" y="6"/>
                  </a:lnTo>
                  <a:lnTo>
                    <a:pt x="192" y="6"/>
                  </a:lnTo>
                  <a:lnTo>
                    <a:pt x="192" y="318"/>
                  </a:lnTo>
                  <a:lnTo>
                    <a:pt x="140" y="318"/>
                  </a:lnTo>
                  <a:lnTo>
                    <a:pt x="140" y="108"/>
                  </a:lnTo>
                  <a:lnTo>
                    <a:pt x="138" y="108"/>
                  </a:lnTo>
                  <a:lnTo>
                    <a:pt x="54" y="318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6683376" y="5040313"/>
              <a:ext cx="1903413" cy="225425"/>
            </a:xfrm>
            <a:custGeom>
              <a:avLst/>
              <a:gdLst>
                <a:gd name="T0" fmla="*/ 1115 w 1199"/>
                <a:gd name="T1" fmla="*/ 68 h 142"/>
                <a:gd name="T2" fmla="*/ 1109 w 1199"/>
                <a:gd name="T3" fmla="*/ 20 h 142"/>
                <a:gd name="T4" fmla="*/ 1155 w 1199"/>
                <a:gd name="T5" fmla="*/ 0 h 142"/>
                <a:gd name="T6" fmla="*/ 1165 w 1199"/>
                <a:gd name="T7" fmla="*/ 86 h 142"/>
                <a:gd name="T8" fmla="*/ 1135 w 1199"/>
                <a:gd name="T9" fmla="*/ 128 h 142"/>
                <a:gd name="T10" fmla="*/ 1099 w 1199"/>
                <a:gd name="T11" fmla="*/ 138 h 142"/>
                <a:gd name="T12" fmla="*/ 1121 w 1199"/>
                <a:gd name="T13" fmla="*/ 100 h 142"/>
                <a:gd name="T14" fmla="*/ 1155 w 1199"/>
                <a:gd name="T15" fmla="*/ 16 h 142"/>
                <a:gd name="T16" fmla="*/ 1129 w 1199"/>
                <a:gd name="T17" fmla="*/ 42 h 142"/>
                <a:gd name="T18" fmla="*/ 1175 w 1199"/>
                <a:gd name="T19" fmla="*/ 16 h 142"/>
                <a:gd name="T20" fmla="*/ 1007 w 1199"/>
                <a:gd name="T21" fmla="*/ 96 h 142"/>
                <a:gd name="T22" fmla="*/ 853 w 1199"/>
                <a:gd name="T23" fmla="*/ 138 h 142"/>
                <a:gd name="T24" fmla="*/ 921 w 1199"/>
                <a:gd name="T25" fmla="*/ 138 h 142"/>
                <a:gd name="T26" fmla="*/ 791 w 1199"/>
                <a:gd name="T27" fmla="*/ 24 h 142"/>
                <a:gd name="T28" fmla="*/ 769 w 1199"/>
                <a:gd name="T29" fmla="*/ 16 h 142"/>
                <a:gd name="T30" fmla="*/ 751 w 1199"/>
                <a:gd name="T31" fmla="*/ 50 h 142"/>
                <a:gd name="T32" fmla="*/ 753 w 1199"/>
                <a:gd name="T33" fmla="*/ 102 h 142"/>
                <a:gd name="T34" fmla="*/ 789 w 1199"/>
                <a:gd name="T35" fmla="*/ 126 h 142"/>
                <a:gd name="T36" fmla="*/ 769 w 1199"/>
                <a:gd name="T37" fmla="*/ 140 h 142"/>
                <a:gd name="T38" fmla="*/ 729 w 1199"/>
                <a:gd name="T39" fmla="*/ 104 h 142"/>
                <a:gd name="T40" fmla="*/ 739 w 1199"/>
                <a:gd name="T41" fmla="*/ 14 h 142"/>
                <a:gd name="T42" fmla="*/ 785 w 1199"/>
                <a:gd name="T43" fmla="*/ 0 h 142"/>
                <a:gd name="T44" fmla="*/ 819 w 1199"/>
                <a:gd name="T45" fmla="*/ 36 h 142"/>
                <a:gd name="T46" fmla="*/ 611 w 1199"/>
                <a:gd name="T47" fmla="*/ 122 h 142"/>
                <a:gd name="T48" fmla="*/ 549 w 1199"/>
                <a:gd name="T49" fmla="*/ 138 h 142"/>
                <a:gd name="T50" fmla="*/ 463 w 1199"/>
                <a:gd name="T51" fmla="*/ 68 h 142"/>
                <a:gd name="T52" fmla="*/ 467 w 1199"/>
                <a:gd name="T53" fmla="*/ 120 h 142"/>
                <a:gd name="T54" fmla="*/ 421 w 1199"/>
                <a:gd name="T55" fmla="*/ 142 h 142"/>
                <a:gd name="T56" fmla="*/ 416 w 1199"/>
                <a:gd name="T57" fmla="*/ 54 h 142"/>
                <a:gd name="T58" fmla="*/ 439 w 1199"/>
                <a:gd name="T59" fmla="*/ 120 h 142"/>
                <a:gd name="T60" fmla="*/ 439 w 1199"/>
                <a:gd name="T61" fmla="*/ 76 h 142"/>
                <a:gd name="T62" fmla="*/ 489 w 1199"/>
                <a:gd name="T63" fmla="*/ 138 h 142"/>
                <a:gd name="T64" fmla="*/ 296 w 1199"/>
                <a:gd name="T65" fmla="*/ 0 h 142"/>
                <a:gd name="T66" fmla="*/ 340 w 1199"/>
                <a:gd name="T67" fmla="*/ 20 h 142"/>
                <a:gd name="T68" fmla="*/ 332 w 1199"/>
                <a:gd name="T69" fmla="*/ 62 h 142"/>
                <a:gd name="T70" fmla="*/ 342 w 1199"/>
                <a:gd name="T71" fmla="*/ 78 h 142"/>
                <a:gd name="T72" fmla="*/ 346 w 1199"/>
                <a:gd name="T73" fmla="*/ 120 h 142"/>
                <a:gd name="T74" fmla="*/ 298 w 1199"/>
                <a:gd name="T75" fmla="*/ 142 h 142"/>
                <a:gd name="T76" fmla="*/ 296 w 1199"/>
                <a:gd name="T77" fmla="*/ 60 h 142"/>
                <a:gd name="T78" fmla="*/ 312 w 1199"/>
                <a:gd name="T79" fmla="*/ 20 h 142"/>
                <a:gd name="T80" fmla="*/ 318 w 1199"/>
                <a:gd name="T81" fmla="*/ 120 h 142"/>
                <a:gd name="T82" fmla="*/ 318 w 1199"/>
                <a:gd name="T83" fmla="*/ 82 h 142"/>
                <a:gd name="T84" fmla="*/ 224 w 1199"/>
                <a:gd name="T85" fmla="*/ 70 h 142"/>
                <a:gd name="T86" fmla="*/ 196 w 1199"/>
                <a:gd name="T87" fmla="*/ 138 h 142"/>
                <a:gd name="T88" fmla="*/ 144 w 1199"/>
                <a:gd name="T89" fmla="*/ 134 h 142"/>
                <a:gd name="T90" fmla="*/ 124 w 1199"/>
                <a:gd name="T91" fmla="*/ 70 h 142"/>
                <a:gd name="T92" fmla="*/ 152 w 1199"/>
                <a:gd name="T93" fmla="*/ 4 h 142"/>
                <a:gd name="T94" fmla="*/ 204 w 1199"/>
                <a:gd name="T95" fmla="*/ 8 h 142"/>
                <a:gd name="T96" fmla="*/ 224 w 1199"/>
                <a:gd name="T97" fmla="*/ 70 h 142"/>
                <a:gd name="T98" fmla="*/ 192 w 1199"/>
                <a:gd name="T99" fmla="*/ 26 h 142"/>
                <a:gd name="T100" fmla="*/ 164 w 1199"/>
                <a:gd name="T101" fmla="*/ 18 h 142"/>
                <a:gd name="T102" fmla="*/ 150 w 1199"/>
                <a:gd name="T103" fmla="*/ 56 h 142"/>
                <a:gd name="T104" fmla="*/ 156 w 1199"/>
                <a:gd name="T105" fmla="*/ 116 h 142"/>
                <a:gd name="T106" fmla="*/ 184 w 1199"/>
                <a:gd name="T107" fmla="*/ 124 h 142"/>
                <a:gd name="T108" fmla="*/ 200 w 1199"/>
                <a:gd name="T109" fmla="*/ 86 h 142"/>
                <a:gd name="T110" fmla="*/ 70 w 1199"/>
                <a:gd name="T1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9" h="142">
                  <a:moveTo>
                    <a:pt x="1137" y="80"/>
                  </a:moveTo>
                  <a:lnTo>
                    <a:pt x="1137" y="80"/>
                  </a:lnTo>
                  <a:lnTo>
                    <a:pt x="1131" y="78"/>
                  </a:lnTo>
                  <a:lnTo>
                    <a:pt x="1125" y="76"/>
                  </a:lnTo>
                  <a:lnTo>
                    <a:pt x="1125" y="76"/>
                  </a:lnTo>
                  <a:lnTo>
                    <a:pt x="1119" y="74"/>
                  </a:lnTo>
                  <a:lnTo>
                    <a:pt x="1115" y="68"/>
                  </a:lnTo>
                  <a:lnTo>
                    <a:pt x="1115" y="68"/>
                  </a:lnTo>
                  <a:lnTo>
                    <a:pt x="1111" y="64"/>
                  </a:lnTo>
                  <a:lnTo>
                    <a:pt x="1107" y="58"/>
                  </a:lnTo>
                  <a:lnTo>
                    <a:pt x="1107" y="58"/>
                  </a:lnTo>
                  <a:lnTo>
                    <a:pt x="1105" y="50"/>
                  </a:lnTo>
                  <a:lnTo>
                    <a:pt x="1105" y="42"/>
                  </a:lnTo>
                  <a:lnTo>
                    <a:pt x="1105" y="42"/>
                  </a:lnTo>
                  <a:lnTo>
                    <a:pt x="1105" y="30"/>
                  </a:lnTo>
                  <a:lnTo>
                    <a:pt x="1109" y="20"/>
                  </a:lnTo>
                  <a:lnTo>
                    <a:pt x="1109" y="20"/>
                  </a:lnTo>
                  <a:lnTo>
                    <a:pt x="1113" y="14"/>
                  </a:lnTo>
                  <a:lnTo>
                    <a:pt x="1119" y="8"/>
                  </a:lnTo>
                  <a:lnTo>
                    <a:pt x="1119" y="8"/>
                  </a:lnTo>
                  <a:lnTo>
                    <a:pt x="1125" y="4"/>
                  </a:lnTo>
                  <a:lnTo>
                    <a:pt x="1135" y="2"/>
                  </a:lnTo>
                  <a:lnTo>
                    <a:pt x="1135" y="2"/>
                  </a:lnTo>
                  <a:lnTo>
                    <a:pt x="1155" y="0"/>
                  </a:lnTo>
                  <a:lnTo>
                    <a:pt x="1155" y="0"/>
                  </a:lnTo>
                  <a:lnTo>
                    <a:pt x="1179" y="0"/>
                  </a:lnTo>
                  <a:lnTo>
                    <a:pt x="1179" y="0"/>
                  </a:lnTo>
                  <a:lnTo>
                    <a:pt x="1199" y="6"/>
                  </a:lnTo>
                  <a:lnTo>
                    <a:pt x="1199" y="138"/>
                  </a:lnTo>
                  <a:lnTo>
                    <a:pt x="1175" y="138"/>
                  </a:lnTo>
                  <a:lnTo>
                    <a:pt x="1175" y="86"/>
                  </a:lnTo>
                  <a:lnTo>
                    <a:pt x="1165" y="86"/>
                  </a:lnTo>
                  <a:lnTo>
                    <a:pt x="1165" y="86"/>
                  </a:lnTo>
                  <a:lnTo>
                    <a:pt x="1159" y="86"/>
                  </a:lnTo>
                  <a:lnTo>
                    <a:pt x="1155" y="90"/>
                  </a:lnTo>
                  <a:lnTo>
                    <a:pt x="1151" y="94"/>
                  </a:lnTo>
                  <a:lnTo>
                    <a:pt x="1147" y="100"/>
                  </a:lnTo>
                  <a:lnTo>
                    <a:pt x="1141" y="118"/>
                  </a:lnTo>
                  <a:lnTo>
                    <a:pt x="1141" y="118"/>
                  </a:lnTo>
                  <a:lnTo>
                    <a:pt x="1135" y="128"/>
                  </a:lnTo>
                  <a:lnTo>
                    <a:pt x="1131" y="136"/>
                  </a:lnTo>
                  <a:lnTo>
                    <a:pt x="1131" y="136"/>
                  </a:lnTo>
                  <a:lnTo>
                    <a:pt x="1123" y="140"/>
                  </a:lnTo>
                  <a:lnTo>
                    <a:pt x="1113" y="142"/>
                  </a:lnTo>
                  <a:lnTo>
                    <a:pt x="1113" y="142"/>
                  </a:lnTo>
                  <a:lnTo>
                    <a:pt x="1103" y="140"/>
                  </a:lnTo>
                  <a:lnTo>
                    <a:pt x="1103" y="140"/>
                  </a:lnTo>
                  <a:lnTo>
                    <a:pt x="1099" y="138"/>
                  </a:lnTo>
                  <a:lnTo>
                    <a:pt x="1099" y="128"/>
                  </a:lnTo>
                  <a:lnTo>
                    <a:pt x="1099" y="128"/>
                  </a:lnTo>
                  <a:lnTo>
                    <a:pt x="1105" y="128"/>
                  </a:lnTo>
                  <a:lnTo>
                    <a:pt x="1109" y="126"/>
                  </a:lnTo>
                  <a:lnTo>
                    <a:pt x="1109" y="126"/>
                  </a:lnTo>
                  <a:lnTo>
                    <a:pt x="1113" y="122"/>
                  </a:lnTo>
                  <a:lnTo>
                    <a:pt x="1115" y="118"/>
                  </a:lnTo>
                  <a:lnTo>
                    <a:pt x="1121" y="100"/>
                  </a:lnTo>
                  <a:lnTo>
                    <a:pt x="1121" y="100"/>
                  </a:lnTo>
                  <a:lnTo>
                    <a:pt x="1125" y="92"/>
                  </a:lnTo>
                  <a:lnTo>
                    <a:pt x="1129" y="86"/>
                  </a:lnTo>
                  <a:lnTo>
                    <a:pt x="1129" y="86"/>
                  </a:lnTo>
                  <a:lnTo>
                    <a:pt x="1133" y="82"/>
                  </a:lnTo>
                  <a:lnTo>
                    <a:pt x="1137" y="80"/>
                  </a:lnTo>
                  <a:lnTo>
                    <a:pt x="1137" y="80"/>
                  </a:lnTo>
                  <a:close/>
                  <a:moveTo>
                    <a:pt x="1155" y="16"/>
                  </a:moveTo>
                  <a:lnTo>
                    <a:pt x="1155" y="16"/>
                  </a:lnTo>
                  <a:lnTo>
                    <a:pt x="1145" y="18"/>
                  </a:lnTo>
                  <a:lnTo>
                    <a:pt x="1137" y="22"/>
                  </a:lnTo>
                  <a:lnTo>
                    <a:pt x="1137" y="22"/>
                  </a:lnTo>
                  <a:lnTo>
                    <a:pt x="1133" y="24"/>
                  </a:lnTo>
                  <a:lnTo>
                    <a:pt x="1131" y="30"/>
                  </a:lnTo>
                  <a:lnTo>
                    <a:pt x="1129" y="42"/>
                  </a:lnTo>
                  <a:lnTo>
                    <a:pt x="1129" y="42"/>
                  </a:lnTo>
                  <a:lnTo>
                    <a:pt x="1131" y="54"/>
                  </a:lnTo>
                  <a:lnTo>
                    <a:pt x="1133" y="60"/>
                  </a:lnTo>
                  <a:lnTo>
                    <a:pt x="1137" y="62"/>
                  </a:lnTo>
                  <a:lnTo>
                    <a:pt x="1137" y="62"/>
                  </a:lnTo>
                  <a:lnTo>
                    <a:pt x="1145" y="66"/>
                  </a:lnTo>
                  <a:lnTo>
                    <a:pt x="1155" y="68"/>
                  </a:lnTo>
                  <a:lnTo>
                    <a:pt x="1175" y="68"/>
                  </a:lnTo>
                  <a:lnTo>
                    <a:pt x="1175" y="16"/>
                  </a:lnTo>
                  <a:lnTo>
                    <a:pt x="1155" y="16"/>
                  </a:lnTo>
                  <a:close/>
                  <a:moveTo>
                    <a:pt x="1053" y="44"/>
                  </a:moveTo>
                  <a:lnTo>
                    <a:pt x="1051" y="44"/>
                  </a:lnTo>
                  <a:lnTo>
                    <a:pt x="1009" y="138"/>
                  </a:lnTo>
                  <a:lnTo>
                    <a:pt x="983" y="138"/>
                  </a:lnTo>
                  <a:lnTo>
                    <a:pt x="983" y="2"/>
                  </a:lnTo>
                  <a:lnTo>
                    <a:pt x="1007" y="2"/>
                  </a:lnTo>
                  <a:lnTo>
                    <a:pt x="1007" y="96"/>
                  </a:lnTo>
                  <a:lnTo>
                    <a:pt x="1009" y="96"/>
                  </a:lnTo>
                  <a:lnTo>
                    <a:pt x="1049" y="2"/>
                  </a:lnTo>
                  <a:lnTo>
                    <a:pt x="1077" y="2"/>
                  </a:lnTo>
                  <a:lnTo>
                    <a:pt x="1077" y="138"/>
                  </a:lnTo>
                  <a:lnTo>
                    <a:pt x="1053" y="138"/>
                  </a:lnTo>
                  <a:lnTo>
                    <a:pt x="1053" y="44"/>
                  </a:lnTo>
                  <a:close/>
                  <a:moveTo>
                    <a:pt x="877" y="138"/>
                  </a:moveTo>
                  <a:lnTo>
                    <a:pt x="853" y="138"/>
                  </a:lnTo>
                  <a:lnTo>
                    <a:pt x="853" y="2"/>
                  </a:lnTo>
                  <a:lnTo>
                    <a:pt x="877" y="2"/>
                  </a:lnTo>
                  <a:lnTo>
                    <a:pt x="877" y="62"/>
                  </a:lnTo>
                  <a:lnTo>
                    <a:pt x="921" y="62"/>
                  </a:lnTo>
                  <a:lnTo>
                    <a:pt x="921" y="2"/>
                  </a:lnTo>
                  <a:lnTo>
                    <a:pt x="947" y="2"/>
                  </a:lnTo>
                  <a:lnTo>
                    <a:pt x="947" y="138"/>
                  </a:lnTo>
                  <a:lnTo>
                    <a:pt x="921" y="138"/>
                  </a:lnTo>
                  <a:lnTo>
                    <a:pt x="921" y="78"/>
                  </a:lnTo>
                  <a:lnTo>
                    <a:pt x="877" y="78"/>
                  </a:lnTo>
                  <a:lnTo>
                    <a:pt x="877" y="138"/>
                  </a:lnTo>
                  <a:close/>
                  <a:moveTo>
                    <a:pt x="797" y="62"/>
                  </a:moveTo>
                  <a:lnTo>
                    <a:pt x="797" y="62"/>
                  </a:lnTo>
                  <a:lnTo>
                    <a:pt x="795" y="40"/>
                  </a:lnTo>
                  <a:lnTo>
                    <a:pt x="795" y="40"/>
                  </a:lnTo>
                  <a:lnTo>
                    <a:pt x="791" y="24"/>
                  </a:lnTo>
                  <a:lnTo>
                    <a:pt x="791" y="24"/>
                  </a:lnTo>
                  <a:lnTo>
                    <a:pt x="787" y="20"/>
                  </a:lnTo>
                  <a:lnTo>
                    <a:pt x="783" y="16"/>
                  </a:lnTo>
                  <a:lnTo>
                    <a:pt x="783" y="16"/>
                  </a:lnTo>
                  <a:lnTo>
                    <a:pt x="779" y="16"/>
                  </a:lnTo>
                  <a:lnTo>
                    <a:pt x="775" y="14"/>
                  </a:lnTo>
                  <a:lnTo>
                    <a:pt x="775" y="14"/>
                  </a:lnTo>
                  <a:lnTo>
                    <a:pt x="769" y="16"/>
                  </a:lnTo>
                  <a:lnTo>
                    <a:pt x="765" y="16"/>
                  </a:lnTo>
                  <a:lnTo>
                    <a:pt x="765" y="16"/>
                  </a:lnTo>
                  <a:lnTo>
                    <a:pt x="761" y="20"/>
                  </a:lnTo>
                  <a:lnTo>
                    <a:pt x="759" y="24"/>
                  </a:lnTo>
                  <a:lnTo>
                    <a:pt x="759" y="24"/>
                  </a:lnTo>
                  <a:lnTo>
                    <a:pt x="753" y="40"/>
                  </a:lnTo>
                  <a:lnTo>
                    <a:pt x="753" y="40"/>
                  </a:lnTo>
                  <a:lnTo>
                    <a:pt x="751" y="50"/>
                  </a:lnTo>
                  <a:lnTo>
                    <a:pt x="751" y="62"/>
                  </a:lnTo>
                  <a:lnTo>
                    <a:pt x="797" y="62"/>
                  </a:lnTo>
                  <a:close/>
                  <a:moveTo>
                    <a:pt x="823" y="78"/>
                  </a:moveTo>
                  <a:lnTo>
                    <a:pt x="751" y="78"/>
                  </a:lnTo>
                  <a:lnTo>
                    <a:pt x="751" y="78"/>
                  </a:lnTo>
                  <a:lnTo>
                    <a:pt x="751" y="92"/>
                  </a:lnTo>
                  <a:lnTo>
                    <a:pt x="753" y="102"/>
                  </a:lnTo>
                  <a:lnTo>
                    <a:pt x="753" y="102"/>
                  </a:lnTo>
                  <a:lnTo>
                    <a:pt x="757" y="110"/>
                  </a:lnTo>
                  <a:lnTo>
                    <a:pt x="759" y="116"/>
                  </a:lnTo>
                  <a:lnTo>
                    <a:pt x="759" y="116"/>
                  </a:lnTo>
                  <a:lnTo>
                    <a:pt x="765" y="120"/>
                  </a:lnTo>
                  <a:lnTo>
                    <a:pt x="771" y="122"/>
                  </a:lnTo>
                  <a:lnTo>
                    <a:pt x="771" y="122"/>
                  </a:lnTo>
                  <a:lnTo>
                    <a:pt x="779" y="124"/>
                  </a:lnTo>
                  <a:lnTo>
                    <a:pt x="789" y="126"/>
                  </a:lnTo>
                  <a:lnTo>
                    <a:pt x="817" y="126"/>
                  </a:lnTo>
                  <a:lnTo>
                    <a:pt x="817" y="136"/>
                  </a:lnTo>
                  <a:lnTo>
                    <a:pt x="817" y="136"/>
                  </a:lnTo>
                  <a:lnTo>
                    <a:pt x="801" y="140"/>
                  </a:lnTo>
                  <a:lnTo>
                    <a:pt x="801" y="140"/>
                  </a:lnTo>
                  <a:lnTo>
                    <a:pt x="783" y="142"/>
                  </a:lnTo>
                  <a:lnTo>
                    <a:pt x="783" y="142"/>
                  </a:lnTo>
                  <a:lnTo>
                    <a:pt x="769" y="140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47" y="134"/>
                  </a:lnTo>
                  <a:lnTo>
                    <a:pt x="739" y="126"/>
                  </a:lnTo>
                  <a:lnTo>
                    <a:pt x="739" y="126"/>
                  </a:lnTo>
                  <a:lnTo>
                    <a:pt x="733" y="118"/>
                  </a:lnTo>
                  <a:lnTo>
                    <a:pt x="729" y="104"/>
                  </a:lnTo>
                  <a:lnTo>
                    <a:pt x="729" y="104"/>
                  </a:lnTo>
                  <a:lnTo>
                    <a:pt x="727" y="90"/>
                  </a:lnTo>
                  <a:lnTo>
                    <a:pt x="727" y="70"/>
                  </a:lnTo>
                  <a:lnTo>
                    <a:pt x="727" y="70"/>
                  </a:lnTo>
                  <a:lnTo>
                    <a:pt x="727" y="52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33" y="24"/>
                  </a:lnTo>
                  <a:lnTo>
                    <a:pt x="739" y="14"/>
                  </a:lnTo>
                  <a:lnTo>
                    <a:pt x="739" y="14"/>
                  </a:lnTo>
                  <a:lnTo>
                    <a:pt x="745" y="8"/>
                  </a:lnTo>
                  <a:lnTo>
                    <a:pt x="753" y="2"/>
                  </a:lnTo>
                  <a:lnTo>
                    <a:pt x="753" y="2"/>
                  </a:lnTo>
                  <a:lnTo>
                    <a:pt x="763" y="0"/>
                  </a:lnTo>
                  <a:lnTo>
                    <a:pt x="775" y="0"/>
                  </a:lnTo>
                  <a:lnTo>
                    <a:pt x="775" y="0"/>
                  </a:lnTo>
                  <a:lnTo>
                    <a:pt x="785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803" y="8"/>
                  </a:lnTo>
                  <a:lnTo>
                    <a:pt x="811" y="14"/>
                  </a:lnTo>
                  <a:lnTo>
                    <a:pt x="811" y="14"/>
                  </a:lnTo>
                  <a:lnTo>
                    <a:pt x="815" y="24"/>
                  </a:lnTo>
                  <a:lnTo>
                    <a:pt x="819" y="36"/>
                  </a:lnTo>
                  <a:lnTo>
                    <a:pt x="819" y="36"/>
                  </a:lnTo>
                  <a:lnTo>
                    <a:pt x="821" y="52"/>
                  </a:lnTo>
                  <a:lnTo>
                    <a:pt x="823" y="70"/>
                  </a:lnTo>
                  <a:lnTo>
                    <a:pt x="823" y="78"/>
                  </a:lnTo>
                  <a:close/>
                  <a:moveTo>
                    <a:pt x="549" y="138"/>
                  </a:moveTo>
                  <a:lnTo>
                    <a:pt x="549" y="2"/>
                  </a:lnTo>
                  <a:lnTo>
                    <a:pt x="573" y="2"/>
                  </a:lnTo>
                  <a:lnTo>
                    <a:pt x="573" y="122"/>
                  </a:lnTo>
                  <a:lnTo>
                    <a:pt x="611" y="122"/>
                  </a:lnTo>
                  <a:lnTo>
                    <a:pt x="611" y="2"/>
                  </a:lnTo>
                  <a:lnTo>
                    <a:pt x="635" y="2"/>
                  </a:lnTo>
                  <a:lnTo>
                    <a:pt x="635" y="122"/>
                  </a:lnTo>
                  <a:lnTo>
                    <a:pt x="671" y="122"/>
                  </a:lnTo>
                  <a:lnTo>
                    <a:pt x="671" y="2"/>
                  </a:lnTo>
                  <a:lnTo>
                    <a:pt x="697" y="2"/>
                  </a:lnTo>
                  <a:lnTo>
                    <a:pt x="697" y="138"/>
                  </a:lnTo>
                  <a:lnTo>
                    <a:pt x="549" y="138"/>
                  </a:lnTo>
                  <a:close/>
                  <a:moveTo>
                    <a:pt x="429" y="52"/>
                  </a:moveTo>
                  <a:lnTo>
                    <a:pt x="429" y="52"/>
                  </a:lnTo>
                  <a:lnTo>
                    <a:pt x="445" y="54"/>
                  </a:lnTo>
                  <a:lnTo>
                    <a:pt x="445" y="54"/>
                  </a:lnTo>
                  <a:lnTo>
                    <a:pt x="453" y="58"/>
                  </a:lnTo>
                  <a:lnTo>
                    <a:pt x="459" y="62"/>
                  </a:lnTo>
                  <a:lnTo>
                    <a:pt x="459" y="62"/>
                  </a:lnTo>
                  <a:lnTo>
                    <a:pt x="463" y="68"/>
                  </a:lnTo>
                  <a:lnTo>
                    <a:pt x="467" y="76"/>
                  </a:lnTo>
                  <a:lnTo>
                    <a:pt x="467" y="76"/>
                  </a:lnTo>
                  <a:lnTo>
                    <a:pt x="469" y="86"/>
                  </a:lnTo>
                  <a:lnTo>
                    <a:pt x="469" y="98"/>
                  </a:lnTo>
                  <a:lnTo>
                    <a:pt x="469" y="98"/>
                  </a:lnTo>
                  <a:lnTo>
                    <a:pt x="469" y="110"/>
                  </a:lnTo>
                  <a:lnTo>
                    <a:pt x="467" y="120"/>
                  </a:lnTo>
                  <a:lnTo>
                    <a:pt x="467" y="120"/>
                  </a:lnTo>
                  <a:lnTo>
                    <a:pt x="463" y="128"/>
                  </a:lnTo>
                  <a:lnTo>
                    <a:pt x="457" y="134"/>
                  </a:lnTo>
                  <a:lnTo>
                    <a:pt x="457" y="134"/>
                  </a:lnTo>
                  <a:lnTo>
                    <a:pt x="451" y="138"/>
                  </a:lnTo>
                  <a:lnTo>
                    <a:pt x="443" y="140"/>
                  </a:lnTo>
                  <a:lnTo>
                    <a:pt x="443" y="140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398" y="140"/>
                  </a:lnTo>
                  <a:lnTo>
                    <a:pt x="398" y="140"/>
                  </a:lnTo>
                  <a:lnTo>
                    <a:pt x="378" y="136"/>
                  </a:lnTo>
                  <a:lnTo>
                    <a:pt x="378" y="2"/>
                  </a:lnTo>
                  <a:lnTo>
                    <a:pt x="402" y="2"/>
                  </a:lnTo>
                  <a:lnTo>
                    <a:pt x="402" y="56"/>
                  </a:lnTo>
                  <a:lnTo>
                    <a:pt x="402" y="56"/>
                  </a:lnTo>
                  <a:lnTo>
                    <a:pt x="416" y="54"/>
                  </a:lnTo>
                  <a:lnTo>
                    <a:pt x="416" y="54"/>
                  </a:lnTo>
                  <a:lnTo>
                    <a:pt x="429" y="52"/>
                  </a:lnTo>
                  <a:lnTo>
                    <a:pt x="429" y="52"/>
                  </a:lnTo>
                  <a:close/>
                  <a:moveTo>
                    <a:pt x="421" y="126"/>
                  </a:moveTo>
                  <a:lnTo>
                    <a:pt x="421" y="126"/>
                  </a:lnTo>
                  <a:lnTo>
                    <a:pt x="431" y="124"/>
                  </a:lnTo>
                  <a:lnTo>
                    <a:pt x="439" y="120"/>
                  </a:lnTo>
                  <a:lnTo>
                    <a:pt x="439" y="120"/>
                  </a:lnTo>
                  <a:lnTo>
                    <a:pt x="441" y="116"/>
                  </a:lnTo>
                  <a:lnTo>
                    <a:pt x="443" y="112"/>
                  </a:lnTo>
                  <a:lnTo>
                    <a:pt x="445" y="98"/>
                  </a:lnTo>
                  <a:lnTo>
                    <a:pt x="445" y="98"/>
                  </a:lnTo>
                  <a:lnTo>
                    <a:pt x="443" y="84"/>
                  </a:lnTo>
                  <a:lnTo>
                    <a:pt x="441" y="80"/>
                  </a:lnTo>
                  <a:lnTo>
                    <a:pt x="439" y="76"/>
                  </a:lnTo>
                  <a:lnTo>
                    <a:pt x="439" y="76"/>
                  </a:lnTo>
                  <a:lnTo>
                    <a:pt x="431" y="72"/>
                  </a:lnTo>
                  <a:lnTo>
                    <a:pt x="421" y="70"/>
                  </a:lnTo>
                  <a:lnTo>
                    <a:pt x="402" y="70"/>
                  </a:lnTo>
                  <a:lnTo>
                    <a:pt x="402" y="126"/>
                  </a:lnTo>
                  <a:lnTo>
                    <a:pt x="421" y="126"/>
                  </a:lnTo>
                  <a:close/>
                  <a:moveTo>
                    <a:pt x="513" y="2"/>
                  </a:moveTo>
                  <a:lnTo>
                    <a:pt x="513" y="138"/>
                  </a:lnTo>
                  <a:lnTo>
                    <a:pt x="489" y="138"/>
                  </a:lnTo>
                  <a:lnTo>
                    <a:pt x="489" y="2"/>
                  </a:lnTo>
                  <a:lnTo>
                    <a:pt x="513" y="2"/>
                  </a:lnTo>
                  <a:close/>
                  <a:moveTo>
                    <a:pt x="256" y="6"/>
                  </a:moveTo>
                  <a:lnTo>
                    <a:pt x="256" y="6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16" y="2"/>
                  </a:lnTo>
                  <a:lnTo>
                    <a:pt x="316" y="2"/>
                  </a:lnTo>
                  <a:lnTo>
                    <a:pt x="324" y="4"/>
                  </a:lnTo>
                  <a:lnTo>
                    <a:pt x="332" y="8"/>
                  </a:lnTo>
                  <a:lnTo>
                    <a:pt x="332" y="8"/>
                  </a:lnTo>
                  <a:lnTo>
                    <a:pt x="338" y="12"/>
                  </a:lnTo>
                  <a:lnTo>
                    <a:pt x="340" y="20"/>
                  </a:lnTo>
                  <a:lnTo>
                    <a:pt x="340" y="20"/>
                  </a:lnTo>
                  <a:lnTo>
                    <a:pt x="344" y="28"/>
                  </a:lnTo>
                  <a:lnTo>
                    <a:pt x="344" y="38"/>
                  </a:lnTo>
                  <a:lnTo>
                    <a:pt x="344" y="38"/>
                  </a:lnTo>
                  <a:lnTo>
                    <a:pt x="342" y="50"/>
                  </a:lnTo>
                  <a:lnTo>
                    <a:pt x="342" y="50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24" y="66"/>
                  </a:lnTo>
                  <a:lnTo>
                    <a:pt x="324" y="68"/>
                  </a:lnTo>
                  <a:lnTo>
                    <a:pt x="324" y="68"/>
                  </a:lnTo>
                  <a:lnTo>
                    <a:pt x="334" y="70"/>
                  </a:lnTo>
                  <a:lnTo>
                    <a:pt x="334" y="70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4" y="82"/>
                  </a:lnTo>
                  <a:lnTo>
                    <a:pt x="348" y="88"/>
                  </a:lnTo>
                  <a:lnTo>
                    <a:pt x="348" y="88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48" y="112"/>
                  </a:lnTo>
                  <a:lnTo>
                    <a:pt x="346" y="120"/>
                  </a:lnTo>
                  <a:lnTo>
                    <a:pt x="346" y="120"/>
                  </a:lnTo>
                  <a:lnTo>
                    <a:pt x="342" y="128"/>
                  </a:lnTo>
                  <a:lnTo>
                    <a:pt x="336" y="134"/>
                  </a:lnTo>
                  <a:lnTo>
                    <a:pt x="336" y="134"/>
                  </a:lnTo>
                  <a:lnTo>
                    <a:pt x="330" y="138"/>
                  </a:lnTo>
                  <a:lnTo>
                    <a:pt x="322" y="140"/>
                  </a:lnTo>
                  <a:lnTo>
                    <a:pt x="322" y="140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56" y="136"/>
                  </a:lnTo>
                  <a:lnTo>
                    <a:pt x="256" y="6"/>
                  </a:lnTo>
                  <a:close/>
                  <a:moveTo>
                    <a:pt x="280" y="16"/>
                  </a:moveTo>
                  <a:lnTo>
                    <a:pt x="280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306" y="58"/>
                  </a:lnTo>
                  <a:lnTo>
                    <a:pt x="312" y="54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20" y="38"/>
                  </a:lnTo>
                  <a:lnTo>
                    <a:pt x="320" y="38"/>
                  </a:lnTo>
                  <a:lnTo>
                    <a:pt x="318" y="28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06" y="18"/>
                  </a:lnTo>
                  <a:lnTo>
                    <a:pt x="296" y="16"/>
                  </a:lnTo>
                  <a:lnTo>
                    <a:pt x="280" y="16"/>
                  </a:lnTo>
                  <a:close/>
                  <a:moveTo>
                    <a:pt x="298" y="126"/>
                  </a:moveTo>
                  <a:lnTo>
                    <a:pt x="298" y="126"/>
                  </a:lnTo>
                  <a:lnTo>
                    <a:pt x="310" y="124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20" y="118"/>
                  </a:lnTo>
                  <a:lnTo>
                    <a:pt x="322" y="112"/>
                  </a:lnTo>
                  <a:lnTo>
                    <a:pt x="324" y="100"/>
                  </a:lnTo>
                  <a:lnTo>
                    <a:pt x="324" y="100"/>
                  </a:lnTo>
                  <a:lnTo>
                    <a:pt x="322" y="88"/>
                  </a:lnTo>
                  <a:lnTo>
                    <a:pt x="320" y="84"/>
                  </a:lnTo>
                  <a:lnTo>
                    <a:pt x="318" y="82"/>
                  </a:lnTo>
                  <a:lnTo>
                    <a:pt x="318" y="82"/>
                  </a:lnTo>
                  <a:lnTo>
                    <a:pt x="310" y="78"/>
                  </a:lnTo>
                  <a:lnTo>
                    <a:pt x="298" y="76"/>
                  </a:lnTo>
                  <a:lnTo>
                    <a:pt x="280" y="76"/>
                  </a:lnTo>
                  <a:lnTo>
                    <a:pt x="280" y="126"/>
                  </a:lnTo>
                  <a:lnTo>
                    <a:pt x="298" y="126"/>
                  </a:lnTo>
                  <a:close/>
                  <a:moveTo>
                    <a:pt x="224" y="70"/>
                  </a:moveTo>
                  <a:lnTo>
                    <a:pt x="224" y="70"/>
                  </a:lnTo>
                  <a:lnTo>
                    <a:pt x="224" y="90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18" y="116"/>
                  </a:lnTo>
                  <a:lnTo>
                    <a:pt x="212" y="126"/>
                  </a:lnTo>
                  <a:lnTo>
                    <a:pt x="212" y="126"/>
                  </a:lnTo>
                  <a:lnTo>
                    <a:pt x="204" y="134"/>
                  </a:lnTo>
                  <a:lnTo>
                    <a:pt x="196" y="138"/>
                  </a:lnTo>
                  <a:lnTo>
                    <a:pt x="196" y="138"/>
                  </a:lnTo>
                  <a:lnTo>
                    <a:pt x="186" y="140"/>
                  </a:lnTo>
                  <a:lnTo>
                    <a:pt x="174" y="142"/>
                  </a:lnTo>
                  <a:lnTo>
                    <a:pt x="174" y="142"/>
                  </a:lnTo>
                  <a:lnTo>
                    <a:pt x="162" y="140"/>
                  </a:lnTo>
                  <a:lnTo>
                    <a:pt x="152" y="138"/>
                  </a:lnTo>
                  <a:lnTo>
                    <a:pt x="152" y="138"/>
                  </a:lnTo>
                  <a:lnTo>
                    <a:pt x="144" y="134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2" y="116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4" y="90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4" y="52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32" y="2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44" y="8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62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6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204" y="8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8" y="24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4" y="52"/>
                  </a:lnTo>
                  <a:lnTo>
                    <a:pt x="224" y="70"/>
                  </a:lnTo>
                  <a:lnTo>
                    <a:pt x="224" y="70"/>
                  </a:lnTo>
                  <a:close/>
                  <a:moveTo>
                    <a:pt x="200" y="70"/>
                  </a:moveTo>
                  <a:lnTo>
                    <a:pt x="200" y="70"/>
                  </a:lnTo>
                  <a:lnTo>
                    <a:pt x="200" y="56"/>
                  </a:lnTo>
                  <a:lnTo>
                    <a:pt x="198" y="44"/>
                  </a:lnTo>
                  <a:lnTo>
                    <a:pt x="198" y="44"/>
                  </a:lnTo>
                  <a:lnTo>
                    <a:pt x="196" y="3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88" y="20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0" y="16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0" y="16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0" y="20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4" y="34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50" y="56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50" y="8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4" y="10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60" y="120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70" y="126"/>
                  </a:lnTo>
                  <a:lnTo>
                    <a:pt x="174" y="126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6"/>
                  </a:lnTo>
                  <a:lnTo>
                    <a:pt x="196" y="108"/>
                  </a:lnTo>
                  <a:lnTo>
                    <a:pt x="198" y="98"/>
                  </a:lnTo>
                  <a:lnTo>
                    <a:pt x="198" y="98"/>
                  </a:lnTo>
                  <a:lnTo>
                    <a:pt x="200" y="86"/>
                  </a:lnTo>
                  <a:lnTo>
                    <a:pt x="200" y="70"/>
                  </a:lnTo>
                  <a:lnTo>
                    <a:pt x="200" y="70"/>
                  </a:lnTo>
                  <a:close/>
                  <a:moveTo>
                    <a:pt x="24" y="138"/>
                  </a:moveTo>
                  <a:lnTo>
                    <a:pt x="0" y="138"/>
                  </a:lnTo>
                  <a:lnTo>
                    <a:pt x="0" y="2"/>
                  </a:lnTo>
                  <a:lnTo>
                    <a:pt x="94" y="2"/>
                  </a:lnTo>
                  <a:lnTo>
                    <a:pt x="94" y="138"/>
                  </a:lnTo>
                  <a:lnTo>
                    <a:pt x="70" y="138"/>
                  </a:lnTo>
                  <a:lnTo>
                    <a:pt x="70" y="20"/>
                  </a:lnTo>
                  <a:lnTo>
                    <a:pt x="24" y="20"/>
                  </a:lnTo>
                  <a:lnTo>
                    <a:pt x="24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6575426" y="5278438"/>
              <a:ext cx="2014538" cy="323850"/>
            </a:xfrm>
            <a:custGeom>
              <a:avLst/>
              <a:gdLst>
                <a:gd name="T0" fmla="*/ 1269 w 1269"/>
                <a:gd name="T1" fmla="*/ 44 h 204"/>
                <a:gd name="T2" fmla="*/ 1101 w 1269"/>
                <a:gd name="T3" fmla="*/ 122 h 204"/>
                <a:gd name="T4" fmla="*/ 1047 w 1269"/>
                <a:gd name="T5" fmla="*/ 192 h 204"/>
                <a:gd name="T6" fmla="*/ 1045 w 1269"/>
                <a:gd name="T7" fmla="*/ 44 h 204"/>
                <a:gd name="T8" fmla="*/ 867 w 1269"/>
                <a:gd name="T9" fmla="*/ 148 h 204"/>
                <a:gd name="T10" fmla="*/ 871 w 1269"/>
                <a:gd name="T11" fmla="*/ 96 h 204"/>
                <a:gd name="T12" fmla="*/ 919 w 1269"/>
                <a:gd name="T13" fmla="*/ 80 h 204"/>
                <a:gd name="T14" fmla="*/ 871 w 1269"/>
                <a:gd name="T15" fmla="*/ 56 h 204"/>
                <a:gd name="T16" fmla="*/ 929 w 1269"/>
                <a:gd name="T17" fmla="*/ 50 h 204"/>
                <a:gd name="T18" fmla="*/ 919 w 1269"/>
                <a:gd name="T19" fmla="*/ 152 h 204"/>
                <a:gd name="T20" fmla="*/ 903 w 1269"/>
                <a:gd name="T21" fmla="*/ 102 h 204"/>
                <a:gd name="T22" fmla="*/ 889 w 1269"/>
                <a:gd name="T23" fmla="*/ 142 h 204"/>
                <a:gd name="T24" fmla="*/ 811 w 1269"/>
                <a:gd name="T25" fmla="*/ 98 h 204"/>
                <a:gd name="T26" fmla="*/ 839 w 1269"/>
                <a:gd name="T27" fmla="*/ 146 h 204"/>
                <a:gd name="T28" fmla="*/ 823 w 1269"/>
                <a:gd name="T29" fmla="*/ 156 h 204"/>
                <a:gd name="T30" fmla="*/ 785 w 1269"/>
                <a:gd name="T31" fmla="*/ 106 h 204"/>
                <a:gd name="T32" fmla="*/ 801 w 1269"/>
                <a:gd name="T33" fmla="*/ 88 h 204"/>
                <a:gd name="T34" fmla="*/ 835 w 1269"/>
                <a:gd name="T35" fmla="*/ 42 h 204"/>
                <a:gd name="T36" fmla="*/ 837 w 1269"/>
                <a:gd name="T37" fmla="*/ 56 h 204"/>
                <a:gd name="T38" fmla="*/ 715 w 1269"/>
                <a:gd name="T39" fmla="*/ 78 h 204"/>
                <a:gd name="T40" fmla="*/ 735 w 1269"/>
                <a:gd name="T41" fmla="*/ 158 h 204"/>
                <a:gd name="T42" fmla="*/ 543 w 1269"/>
                <a:gd name="T43" fmla="*/ 68 h 204"/>
                <a:gd name="T44" fmla="*/ 539 w 1269"/>
                <a:gd name="T45" fmla="*/ 130 h 204"/>
                <a:gd name="T46" fmla="*/ 583 w 1269"/>
                <a:gd name="T47" fmla="*/ 146 h 204"/>
                <a:gd name="T48" fmla="*/ 611 w 1269"/>
                <a:gd name="T49" fmla="*/ 112 h 204"/>
                <a:gd name="T50" fmla="*/ 595 w 1269"/>
                <a:gd name="T51" fmla="*/ 60 h 204"/>
                <a:gd name="T52" fmla="*/ 605 w 1269"/>
                <a:gd name="T53" fmla="*/ 48 h 204"/>
                <a:gd name="T54" fmla="*/ 629 w 1269"/>
                <a:gd name="T55" fmla="*/ 126 h 204"/>
                <a:gd name="T56" fmla="*/ 563 w 1269"/>
                <a:gd name="T57" fmla="*/ 160 h 204"/>
                <a:gd name="T58" fmla="*/ 515 w 1269"/>
                <a:gd name="T59" fmla="*/ 102 h 204"/>
                <a:gd name="T60" fmla="*/ 563 w 1269"/>
                <a:gd name="T61" fmla="*/ 44 h 204"/>
                <a:gd name="T62" fmla="*/ 468 w 1269"/>
                <a:gd name="T63" fmla="*/ 44 h 204"/>
                <a:gd name="T64" fmla="*/ 330 w 1269"/>
                <a:gd name="T65" fmla="*/ 122 h 204"/>
                <a:gd name="T66" fmla="*/ 294 w 1269"/>
                <a:gd name="T67" fmla="*/ 160 h 204"/>
                <a:gd name="T68" fmla="*/ 314 w 1269"/>
                <a:gd name="T69" fmla="*/ 44 h 204"/>
                <a:gd name="T70" fmla="*/ 200 w 1269"/>
                <a:gd name="T71" fmla="*/ 142 h 204"/>
                <a:gd name="T72" fmla="*/ 208 w 1269"/>
                <a:gd name="T73" fmla="*/ 96 h 204"/>
                <a:gd name="T74" fmla="*/ 256 w 1269"/>
                <a:gd name="T75" fmla="*/ 80 h 204"/>
                <a:gd name="T76" fmla="*/ 208 w 1269"/>
                <a:gd name="T77" fmla="*/ 46 h 204"/>
                <a:gd name="T78" fmla="*/ 266 w 1269"/>
                <a:gd name="T79" fmla="*/ 50 h 204"/>
                <a:gd name="T80" fmla="*/ 256 w 1269"/>
                <a:gd name="T81" fmla="*/ 152 h 204"/>
                <a:gd name="T82" fmla="*/ 232 w 1269"/>
                <a:gd name="T83" fmla="*/ 104 h 204"/>
                <a:gd name="T84" fmla="*/ 232 w 1269"/>
                <a:gd name="T85" fmla="*/ 146 h 204"/>
                <a:gd name="T86" fmla="*/ 118 w 1269"/>
                <a:gd name="T87" fmla="*/ 44 h 204"/>
                <a:gd name="T88" fmla="*/ 172 w 1269"/>
                <a:gd name="T89" fmla="*/ 58 h 204"/>
                <a:gd name="T90" fmla="*/ 164 w 1269"/>
                <a:gd name="T91" fmla="*/ 94 h 204"/>
                <a:gd name="T92" fmla="*/ 180 w 1269"/>
                <a:gd name="T93" fmla="*/ 126 h 204"/>
                <a:gd name="T94" fmla="*/ 156 w 1269"/>
                <a:gd name="T95" fmla="*/ 160 h 204"/>
                <a:gd name="T96" fmla="*/ 134 w 1269"/>
                <a:gd name="T97" fmla="*/ 92 h 204"/>
                <a:gd name="T98" fmla="*/ 142 w 1269"/>
                <a:gd name="T99" fmla="*/ 58 h 204"/>
                <a:gd name="T100" fmla="*/ 158 w 1269"/>
                <a:gd name="T101" fmla="*/ 126 h 204"/>
                <a:gd name="T102" fmla="*/ 46 w 1269"/>
                <a:gd name="T103" fmla="*/ 98 h 204"/>
                <a:gd name="T104" fmla="*/ 78 w 1269"/>
                <a:gd name="T105" fmla="*/ 148 h 204"/>
                <a:gd name="T106" fmla="*/ 56 w 1269"/>
                <a:gd name="T107" fmla="*/ 156 h 204"/>
                <a:gd name="T108" fmla="*/ 20 w 1269"/>
                <a:gd name="T109" fmla="*/ 158 h 204"/>
                <a:gd name="T110" fmla="*/ 38 w 1269"/>
                <a:gd name="T111" fmla="*/ 84 h 204"/>
                <a:gd name="T112" fmla="*/ 74 w 1269"/>
                <a:gd name="T113" fmla="*/ 42 h 204"/>
                <a:gd name="T114" fmla="*/ 68 w 1269"/>
                <a:gd name="T1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9" h="204">
                  <a:moveTo>
                    <a:pt x="1249" y="78"/>
                  </a:moveTo>
                  <a:lnTo>
                    <a:pt x="1247" y="78"/>
                  </a:lnTo>
                  <a:lnTo>
                    <a:pt x="1211" y="158"/>
                  </a:lnTo>
                  <a:lnTo>
                    <a:pt x="1189" y="158"/>
                  </a:lnTo>
                  <a:lnTo>
                    <a:pt x="1189" y="44"/>
                  </a:lnTo>
                  <a:lnTo>
                    <a:pt x="1209" y="44"/>
                  </a:lnTo>
                  <a:lnTo>
                    <a:pt x="1209" y="122"/>
                  </a:lnTo>
                  <a:lnTo>
                    <a:pt x="1211" y="122"/>
                  </a:lnTo>
                  <a:lnTo>
                    <a:pt x="1245" y="44"/>
                  </a:lnTo>
                  <a:lnTo>
                    <a:pt x="1269" y="44"/>
                  </a:lnTo>
                  <a:lnTo>
                    <a:pt x="1269" y="158"/>
                  </a:lnTo>
                  <a:lnTo>
                    <a:pt x="1249" y="158"/>
                  </a:lnTo>
                  <a:lnTo>
                    <a:pt x="1249" y="78"/>
                  </a:lnTo>
                  <a:close/>
                  <a:moveTo>
                    <a:pt x="1139" y="78"/>
                  </a:moveTo>
                  <a:lnTo>
                    <a:pt x="1137" y="78"/>
                  </a:lnTo>
                  <a:lnTo>
                    <a:pt x="1101" y="158"/>
                  </a:lnTo>
                  <a:lnTo>
                    <a:pt x="1079" y="158"/>
                  </a:lnTo>
                  <a:lnTo>
                    <a:pt x="1079" y="44"/>
                  </a:lnTo>
                  <a:lnTo>
                    <a:pt x="1101" y="44"/>
                  </a:lnTo>
                  <a:lnTo>
                    <a:pt x="1101" y="122"/>
                  </a:lnTo>
                  <a:lnTo>
                    <a:pt x="1101" y="122"/>
                  </a:lnTo>
                  <a:lnTo>
                    <a:pt x="1135" y="44"/>
                  </a:lnTo>
                  <a:lnTo>
                    <a:pt x="1159" y="44"/>
                  </a:lnTo>
                  <a:lnTo>
                    <a:pt x="1159" y="158"/>
                  </a:lnTo>
                  <a:lnTo>
                    <a:pt x="1139" y="158"/>
                  </a:lnTo>
                  <a:lnTo>
                    <a:pt x="1139" y="78"/>
                  </a:lnTo>
                  <a:close/>
                  <a:moveTo>
                    <a:pt x="1059" y="144"/>
                  </a:moveTo>
                  <a:lnTo>
                    <a:pt x="1059" y="192"/>
                  </a:lnTo>
                  <a:lnTo>
                    <a:pt x="1047" y="192"/>
                  </a:lnTo>
                  <a:lnTo>
                    <a:pt x="1047" y="192"/>
                  </a:lnTo>
                  <a:lnTo>
                    <a:pt x="1043" y="176"/>
                  </a:lnTo>
                  <a:lnTo>
                    <a:pt x="1043" y="176"/>
                  </a:lnTo>
                  <a:lnTo>
                    <a:pt x="1041" y="158"/>
                  </a:lnTo>
                  <a:lnTo>
                    <a:pt x="969" y="158"/>
                  </a:lnTo>
                  <a:lnTo>
                    <a:pt x="969" y="44"/>
                  </a:lnTo>
                  <a:lnTo>
                    <a:pt x="989" y="44"/>
                  </a:lnTo>
                  <a:lnTo>
                    <a:pt x="989" y="144"/>
                  </a:lnTo>
                  <a:lnTo>
                    <a:pt x="1025" y="144"/>
                  </a:lnTo>
                  <a:lnTo>
                    <a:pt x="1025" y="44"/>
                  </a:lnTo>
                  <a:lnTo>
                    <a:pt x="1045" y="44"/>
                  </a:lnTo>
                  <a:lnTo>
                    <a:pt x="1045" y="144"/>
                  </a:lnTo>
                  <a:lnTo>
                    <a:pt x="1059" y="144"/>
                  </a:lnTo>
                  <a:close/>
                  <a:moveTo>
                    <a:pt x="897" y="160"/>
                  </a:moveTo>
                  <a:lnTo>
                    <a:pt x="897" y="160"/>
                  </a:lnTo>
                  <a:lnTo>
                    <a:pt x="883" y="160"/>
                  </a:lnTo>
                  <a:lnTo>
                    <a:pt x="883" y="160"/>
                  </a:lnTo>
                  <a:lnTo>
                    <a:pt x="877" y="156"/>
                  </a:lnTo>
                  <a:lnTo>
                    <a:pt x="871" y="154"/>
                  </a:lnTo>
                  <a:lnTo>
                    <a:pt x="871" y="154"/>
                  </a:lnTo>
                  <a:lnTo>
                    <a:pt x="867" y="148"/>
                  </a:lnTo>
                  <a:lnTo>
                    <a:pt x="865" y="142"/>
                  </a:lnTo>
                  <a:lnTo>
                    <a:pt x="865" y="142"/>
                  </a:lnTo>
                  <a:lnTo>
                    <a:pt x="863" y="134"/>
                  </a:lnTo>
                  <a:lnTo>
                    <a:pt x="863" y="124"/>
                  </a:lnTo>
                  <a:lnTo>
                    <a:pt x="863" y="124"/>
                  </a:lnTo>
                  <a:lnTo>
                    <a:pt x="863" y="114"/>
                  </a:lnTo>
                  <a:lnTo>
                    <a:pt x="865" y="106"/>
                  </a:lnTo>
                  <a:lnTo>
                    <a:pt x="865" y="106"/>
                  </a:lnTo>
                  <a:lnTo>
                    <a:pt x="867" y="100"/>
                  </a:lnTo>
                  <a:lnTo>
                    <a:pt x="871" y="96"/>
                  </a:lnTo>
                  <a:lnTo>
                    <a:pt x="871" y="96"/>
                  </a:lnTo>
                  <a:lnTo>
                    <a:pt x="877" y="92"/>
                  </a:lnTo>
                  <a:lnTo>
                    <a:pt x="883" y="90"/>
                  </a:lnTo>
                  <a:lnTo>
                    <a:pt x="883" y="90"/>
                  </a:lnTo>
                  <a:lnTo>
                    <a:pt x="897" y="88"/>
                  </a:lnTo>
                  <a:lnTo>
                    <a:pt x="897" y="88"/>
                  </a:lnTo>
                  <a:lnTo>
                    <a:pt x="907" y="90"/>
                  </a:lnTo>
                  <a:lnTo>
                    <a:pt x="907" y="90"/>
                  </a:lnTo>
                  <a:lnTo>
                    <a:pt x="919" y="92"/>
                  </a:lnTo>
                  <a:lnTo>
                    <a:pt x="919" y="80"/>
                  </a:lnTo>
                  <a:lnTo>
                    <a:pt x="919" y="80"/>
                  </a:lnTo>
                  <a:lnTo>
                    <a:pt x="917" y="68"/>
                  </a:lnTo>
                  <a:lnTo>
                    <a:pt x="917" y="68"/>
                  </a:lnTo>
                  <a:lnTo>
                    <a:pt x="915" y="64"/>
                  </a:lnTo>
                  <a:lnTo>
                    <a:pt x="913" y="60"/>
                  </a:lnTo>
                  <a:lnTo>
                    <a:pt x="913" y="60"/>
                  </a:lnTo>
                  <a:lnTo>
                    <a:pt x="905" y="58"/>
                  </a:lnTo>
                  <a:lnTo>
                    <a:pt x="905" y="58"/>
                  </a:lnTo>
                  <a:lnTo>
                    <a:pt x="893" y="56"/>
                  </a:lnTo>
                  <a:lnTo>
                    <a:pt x="871" y="56"/>
                  </a:lnTo>
                  <a:lnTo>
                    <a:pt x="871" y="46"/>
                  </a:lnTo>
                  <a:lnTo>
                    <a:pt x="871" y="46"/>
                  </a:lnTo>
                  <a:lnTo>
                    <a:pt x="883" y="44"/>
                  </a:lnTo>
                  <a:lnTo>
                    <a:pt x="883" y="44"/>
                  </a:lnTo>
                  <a:lnTo>
                    <a:pt x="899" y="42"/>
                  </a:lnTo>
                  <a:lnTo>
                    <a:pt x="899" y="42"/>
                  </a:lnTo>
                  <a:lnTo>
                    <a:pt x="917" y="44"/>
                  </a:lnTo>
                  <a:lnTo>
                    <a:pt x="917" y="44"/>
                  </a:lnTo>
                  <a:lnTo>
                    <a:pt x="923" y="46"/>
                  </a:lnTo>
                  <a:lnTo>
                    <a:pt x="929" y="50"/>
                  </a:lnTo>
                  <a:lnTo>
                    <a:pt x="929" y="50"/>
                  </a:lnTo>
                  <a:lnTo>
                    <a:pt x="933" y="5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9" y="70"/>
                  </a:lnTo>
                  <a:lnTo>
                    <a:pt x="939" y="80"/>
                  </a:lnTo>
                  <a:lnTo>
                    <a:pt x="939" y="158"/>
                  </a:lnTo>
                  <a:lnTo>
                    <a:pt x="923" y="158"/>
                  </a:lnTo>
                  <a:lnTo>
                    <a:pt x="921" y="152"/>
                  </a:lnTo>
                  <a:lnTo>
                    <a:pt x="919" y="152"/>
                  </a:lnTo>
                  <a:lnTo>
                    <a:pt x="919" y="152"/>
                  </a:lnTo>
                  <a:lnTo>
                    <a:pt x="915" y="156"/>
                  </a:lnTo>
                  <a:lnTo>
                    <a:pt x="909" y="158"/>
                  </a:lnTo>
                  <a:lnTo>
                    <a:pt x="909" y="158"/>
                  </a:lnTo>
                  <a:lnTo>
                    <a:pt x="903" y="160"/>
                  </a:lnTo>
                  <a:lnTo>
                    <a:pt x="897" y="160"/>
                  </a:lnTo>
                  <a:lnTo>
                    <a:pt x="897" y="160"/>
                  </a:lnTo>
                  <a:close/>
                  <a:moveTo>
                    <a:pt x="919" y="102"/>
                  </a:moveTo>
                  <a:lnTo>
                    <a:pt x="903" y="102"/>
                  </a:lnTo>
                  <a:lnTo>
                    <a:pt x="903" y="102"/>
                  </a:lnTo>
                  <a:lnTo>
                    <a:pt x="895" y="104"/>
                  </a:lnTo>
                  <a:lnTo>
                    <a:pt x="889" y="106"/>
                  </a:lnTo>
                  <a:lnTo>
                    <a:pt x="889" y="106"/>
                  </a:lnTo>
                  <a:lnTo>
                    <a:pt x="883" y="114"/>
                  </a:lnTo>
                  <a:lnTo>
                    <a:pt x="883" y="124"/>
                  </a:lnTo>
                  <a:lnTo>
                    <a:pt x="883" y="124"/>
                  </a:lnTo>
                  <a:lnTo>
                    <a:pt x="883" y="136"/>
                  </a:lnTo>
                  <a:lnTo>
                    <a:pt x="883" y="136"/>
                  </a:lnTo>
                  <a:lnTo>
                    <a:pt x="889" y="142"/>
                  </a:lnTo>
                  <a:lnTo>
                    <a:pt x="889" y="142"/>
                  </a:lnTo>
                  <a:lnTo>
                    <a:pt x="895" y="146"/>
                  </a:lnTo>
                  <a:lnTo>
                    <a:pt x="895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911" y="146"/>
                  </a:lnTo>
                  <a:lnTo>
                    <a:pt x="911" y="146"/>
                  </a:lnTo>
                  <a:lnTo>
                    <a:pt x="919" y="142"/>
                  </a:lnTo>
                  <a:lnTo>
                    <a:pt x="919" y="102"/>
                  </a:lnTo>
                  <a:close/>
                  <a:moveTo>
                    <a:pt x="811" y="98"/>
                  </a:moveTo>
                  <a:lnTo>
                    <a:pt x="811" y="98"/>
                  </a:lnTo>
                  <a:lnTo>
                    <a:pt x="817" y="100"/>
                  </a:lnTo>
                  <a:lnTo>
                    <a:pt x="823" y="104"/>
                  </a:lnTo>
                  <a:lnTo>
                    <a:pt x="823" y="104"/>
                  </a:lnTo>
                  <a:lnTo>
                    <a:pt x="827" y="110"/>
                  </a:lnTo>
                  <a:lnTo>
                    <a:pt x="831" y="120"/>
                  </a:lnTo>
                  <a:lnTo>
                    <a:pt x="835" y="142"/>
                  </a:lnTo>
                  <a:lnTo>
                    <a:pt x="835" y="142"/>
                  </a:lnTo>
                  <a:lnTo>
                    <a:pt x="837" y="144"/>
                  </a:lnTo>
                  <a:lnTo>
                    <a:pt x="839" y="146"/>
                  </a:lnTo>
                  <a:lnTo>
                    <a:pt x="839" y="146"/>
                  </a:lnTo>
                  <a:lnTo>
                    <a:pt x="843" y="148"/>
                  </a:lnTo>
                  <a:lnTo>
                    <a:pt x="849" y="150"/>
                  </a:lnTo>
                  <a:lnTo>
                    <a:pt x="849" y="158"/>
                  </a:lnTo>
                  <a:lnTo>
                    <a:pt x="849" y="158"/>
                  </a:lnTo>
                  <a:lnTo>
                    <a:pt x="845" y="160"/>
                  </a:lnTo>
                  <a:lnTo>
                    <a:pt x="845" y="160"/>
                  </a:lnTo>
                  <a:lnTo>
                    <a:pt x="837" y="160"/>
                  </a:lnTo>
                  <a:lnTo>
                    <a:pt x="837" y="160"/>
                  </a:lnTo>
                  <a:lnTo>
                    <a:pt x="829" y="160"/>
                  </a:lnTo>
                  <a:lnTo>
                    <a:pt x="823" y="156"/>
                  </a:lnTo>
                  <a:lnTo>
                    <a:pt x="823" y="156"/>
                  </a:lnTo>
                  <a:lnTo>
                    <a:pt x="817" y="150"/>
                  </a:lnTo>
                  <a:lnTo>
                    <a:pt x="815" y="142"/>
                  </a:lnTo>
                  <a:lnTo>
                    <a:pt x="809" y="120"/>
                  </a:lnTo>
                  <a:lnTo>
                    <a:pt x="809" y="120"/>
                  </a:lnTo>
                  <a:lnTo>
                    <a:pt x="807" y="114"/>
                  </a:lnTo>
                  <a:lnTo>
                    <a:pt x="803" y="110"/>
                  </a:lnTo>
                  <a:lnTo>
                    <a:pt x="799" y="106"/>
                  </a:lnTo>
                  <a:lnTo>
                    <a:pt x="793" y="106"/>
                  </a:lnTo>
                  <a:lnTo>
                    <a:pt x="785" y="106"/>
                  </a:lnTo>
                  <a:lnTo>
                    <a:pt x="785" y="158"/>
                  </a:lnTo>
                  <a:lnTo>
                    <a:pt x="765" y="158"/>
                  </a:lnTo>
                  <a:lnTo>
                    <a:pt x="765" y="44"/>
                  </a:lnTo>
                  <a:lnTo>
                    <a:pt x="785" y="44"/>
                  </a:lnTo>
                  <a:lnTo>
                    <a:pt x="785" y="92"/>
                  </a:lnTo>
                  <a:lnTo>
                    <a:pt x="793" y="92"/>
                  </a:lnTo>
                  <a:lnTo>
                    <a:pt x="793" y="92"/>
                  </a:lnTo>
                  <a:lnTo>
                    <a:pt x="797" y="90"/>
                  </a:lnTo>
                  <a:lnTo>
                    <a:pt x="801" y="88"/>
                  </a:lnTo>
                  <a:lnTo>
                    <a:pt x="801" y="88"/>
                  </a:lnTo>
                  <a:lnTo>
                    <a:pt x="803" y="84"/>
                  </a:lnTo>
                  <a:lnTo>
                    <a:pt x="807" y="78"/>
                  </a:lnTo>
                  <a:lnTo>
                    <a:pt x="813" y="62"/>
                  </a:lnTo>
                  <a:lnTo>
                    <a:pt x="813" y="62"/>
                  </a:lnTo>
                  <a:lnTo>
                    <a:pt x="817" y="54"/>
                  </a:lnTo>
                  <a:lnTo>
                    <a:pt x="821" y="48"/>
                  </a:lnTo>
                  <a:lnTo>
                    <a:pt x="821" y="48"/>
                  </a:lnTo>
                  <a:lnTo>
                    <a:pt x="827" y="44"/>
                  </a:lnTo>
                  <a:lnTo>
                    <a:pt x="835" y="42"/>
                  </a:lnTo>
                  <a:lnTo>
                    <a:pt x="835" y="42"/>
                  </a:lnTo>
                  <a:lnTo>
                    <a:pt x="839" y="42"/>
                  </a:lnTo>
                  <a:lnTo>
                    <a:pt x="839" y="42"/>
                  </a:lnTo>
                  <a:lnTo>
                    <a:pt x="843" y="44"/>
                  </a:lnTo>
                  <a:lnTo>
                    <a:pt x="843" y="44"/>
                  </a:lnTo>
                  <a:lnTo>
                    <a:pt x="847" y="44"/>
                  </a:lnTo>
                  <a:lnTo>
                    <a:pt x="847" y="54"/>
                  </a:lnTo>
                  <a:lnTo>
                    <a:pt x="847" y="54"/>
                  </a:lnTo>
                  <a:lnTo>
                    <a:pt x="841" y="54"/>
                  </a:lnTo>
                  <a:lnTo>
                    <a:pt x="837" y="56"/>
                  </a:lnTo>
                  <a:lnTo>
                    <a:pt x="837" y="56"/>
                  </a:lnTo>
                  <a:lnTo>
                    <a:pt x="833" y="62"/>
                  </a:lnTo>
                  <a:lnTo>
                    <a:pt x="827" y="78"/>
                  </a:lnTo>
                  <a:lnTo>
                    <a:pt x="827" y="78"/>
                  </a:lnTo>
                  <a:lnTo>
                    <a:pt x="825" y="86"/>
                  </a:lnTo>
                  <a:lnTo>
                    <a:pt x="821" y="92"/>
                  </a:lnTo>
                  <a:lnTo>
                    <a:pt x="821" y="92"/>
                  </a:lnTo>
                  <a:lnTo>
                    <a:pt x="817" y="96"/>
                  </a:lnTo>
                  <a:lnTo>
                    <a:pt x="811" y="98"/>
                  </a:lnTo>
                  <a:lnTo>
                    <a:pt x="811" y="98"/>
                  </a:lnTo>
                  <a:close/>
                  <a:moveTo>
                    <a:pt x="715" y="78"/>
                  </a:moveTo>
                  <a:lnTo>
                    <a:pt x="715" y="78"/>
                  </a:lnTo>
                  <a:lnTo>
                    <a:pt x="679" y="158"/>
                  </a:lnTo>
                  <a:lnTo>
                    <a:pt x="657" y="158"/>
                  </a:lnTo>
                  <a:lnTo>
                    <a:pt x="657" y="44"/>
                  </a:lnTo>
                  <a:lnTo>
                    <a:pt x="677" y="44"/>
                  </a:lnTo>
                  <a:lnTo>
                    <a:pt x="677" y="122"/>
                  </a:lnTo>
                  <a:lnTo>
                    <a:pt x="679" y="122"/>
                  </a:lnTo>
                  <a:lnTo>
                    <a:pt x="713" y="44"/>
                  </a:lnTo>
                  <a:lnTo>
                    <a:pt x="735" y="44"/>
                  </a:lnTo>
                  <a:lnTo>
                    <a:pt x="735" y="158"/>
                  </a:lnTo>
                  <a:lnTo>
                    <a:pt x="715" y="158"/>
                  </a:lnTo>
                  <a:lnTo>
                    <a:pt x="715" y="78"/>
                  </a:lnTo>
                  <a:close/>
                  <a:moveTo>
                    <a:pt x="563" y="58"/>
                  </a:moveTo>
                  <a:lnTo>
                    <a:pt x="563" y="58"/>
                  </a:lnTo>
                  <a:lnTo>
                    <a:pt x="557" y="58"/>
                  </a:lnTo>
                  <a:lnTo>
                    <a:pt x="551" y="60"/>
                  </a:lnTo>
                  <a:lnTo>
                    <a:pt x="551" y="60"/>
                  </a:lnTo>
                  <a:lnTo>
                    <a:pt x="547" y="64"/>
                  </a:lnTo>
                  <a:lnTo>
                    <a:pt x="543" y="68"/>
                  </a:lnTo>
                  <a:lnTo>
                    <a:pt x="543" y="68"/>
                  </a:lnTo>
                  <a:lnTo>
                    <a:pt x="539" y="74"/>
                  </a:lnTo>
                  <a:lnTo>
                    <a:pt x="537" y="82"/>
                  </a:lnTo>
                  <a:lnTo>
                    <a:pt x="537" y="82"/>
                  </a:lnTo>
                  <a:lnTo>
                    <a:pt x="535" y="90"/>
                  </a:lnTo>
                  <a:lnTo>
                    <a:pt x="535" y="102"/>
                  </a:lnTo>
                  <a:lnTo>
                    <a:pt x="535" y="102"/>
                  </a:lnTo>
                  <a:lnTo>
                    <a:pt x="535" y="112"/>
                  </a:lnTo>
                  <a:lnTo>
                    <a:pt x="537" y="122"/>
                  </a:lnTo>
                  <a:lnTo>
                    <a:pt x="537" y="122"/>
                  </a:lnTo>
                  <a:lnTo>
                    <a:pt x="539" y="130"/>
                  </a:lnTo>
                  <a:lnTo>
                    <a:pt x="543" y="136"/>
                  </a:lnTo>
                  <a:lnTo>
                    <a:pt x="543" y="136"/>
                  </a:lnTo>
                  <a:lnTo>
                    <a:pt x="547" y="140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7" y="144"/>
                  </a:lnTo>
                  <a:lnTo>
                    <a:pt x="563" y="146"/>
                  </a:lnTo>
                  <a:lnTo>
                    <a:pt x="563" y="58"/>
                  </a:lnTo>
                  <a:close/>
                  <a:moveTo>
                    <a:pt x="583" y="146"/>
                  </a:moveTo>
                  <a:lnTo>
                    <a:pt x="583" y="146"/>
                  </a:lnTo>
                  <a:lnTo>
                    <a:pt x="589" y="144"/>
                  </a:lnTo>
                  <a:lnTo>
                    <a:pt x="595" y="142"/>
                  </a:lnTo>
                  <a:lnTo>
                    <a:pt x="595" y="142"/>
                  </a:lnTo>
                  <a:lnTo>
                    <a:pt x="601" y="140"/>
                  </a:lnTo>
                  <a:lnTo>
                    <a:pt x="605" y="136"/>
                  </a:lnTo>
                  <a:lnTo>
                    <a:pt x="605" y="136"/>
                  </a:lnTo>
                  <a:lnTo>
                    <a:pt x="607" y="130"/>
                  </a:lnTo>
                  <a:lnTo>
                    <a:pt x="611" y="122"/>
                  </a:lnTo>
                  <a:lnTo>
                    <a:pt x="611" y="122"/>
                  </a:lnTo>
                  <a:lnTo>
                    <a:pt x="611" y="112"/>
                  </a:lnTo>
                  <a:lnTo>
                    <a:pt x="613" y="102"/>
                  </a:lnTo>
                  <a:lnTo>
                    <a:pt x="613" y="102"/>
                  </a:lnTo>
                  <a:lnTo>
                    <a:pt x="611" y="90"/>
                  </a:lnTo>
                  <a:lnTo>
                    <a:pt x="611" y="82"/>
                  </a:lnTo>
                  <a:lnTo>
                    <a:pt x="611" y="82"/>
                  </a:lnTo>
                  <a:lnTo>
                    <a:pt x="607" y="74"/>
                  </a:lnTo>
                  <a:lnTo>
                    <a:pt x="605" y="68"/>
                  </a:lnTo>
                  <a:lnTo>
                    <a:pt x="605" y="68"/>
                  </a:lnTo>
                  <a:lnTo>
                    <a:pt x="601" y="64"/>
                  </a:lnTo>
                  <a:lnTo>
                    <a:pt x="595" y="60"/>
                  </a:lnTo>
                  <a:lnTo>
                    <a:pt x="595" y="60"/>
                  </a:lnTo>
                  <a:lnTo>
                    <a:pt x="589" y="58"/>
                  </a:lnTo>
                  <a:lnTo>
                    <a:pt x="583" y="58"/>
                  </a:lnTo>
                  <a:lnTo>
                    <a:pt x="583" y="146"/>
                  </a:lnTo>
                  <a:close/>
                  <a:moveTo>
                    <a:pt x="563" y="0"/>
                  </a:moveTo>
                  <a:lnTo>
                    <a:pt x="583" y="0"/>
                  </a:lnTo>
                  <a:lnTo>
                    <a:pt x="583" y="44"/>
                  </a:lnTo>
                  <a:lnTo>
                    <a:pt x="583" y="44"/>
                  </a:lnTo>
                  <a:lnTo>
                    <a:pt x="595" y="46"/>
                  </a:lnTo>
                  <a:lnTo>
                    <a:pt x="605" y="48"/>
                  </a:lnTo>
                  <a:lnTo>
                    <a:pt x="613" y="54"/>
                  </a:lnTo>
                  <a:lnTo>
                    <a:pt x="619" y="60"/>
                  </a:lnTo>
                  <a:lnTo>
                    <a:pt x="619" y="60"/>
                  </a:lnTo>
                  <a:lnTo>
                    <a:pt x="625" y="68"/>
                  </a:lnTo>
                  <a:lnTo>
                    <a:pt x="629" y="76"/>
                  </a:lnTo>
                  <a:lnTo>
                    <a:pt x="631" y="88"/>
                  </a:lnTo>
                  <a:lnTo>
                    <a:pt x="633" y="102"/>
                  </a:lnTo>
                  <a:lnTo>
                    <a:pt x="633" y="102"/>
                  </a:lnTo>
                  <a:lnTo>
                    <a:pt x="631" y="114"/>
                  </a:lnTo>
                  <a:lnTo>
                    <a:pt x="629" y="126"/>
                  </a:lnTo>
                  <a:lnTo>
                    <a:pt x="625" y="136"/>
                  </a:lnTo>
                  <a:lnTo>
                    <a:pt x="619" y="144"/>
                  </a:lnTo>
                  <a:lnTo>
                    <a:pt x="619" y="144"/>
                  </a:lnTo>
                  <a:lnTo>
                    <a:pt x="613" y="150"/>
                  </a:lnTo>
                  <a:lnTo>
                    <a:pt x="605" y="154"/>
                  </a:lnTo>
                  <a:lnTo>
                    <a:pt x="595" y="158"/>
                  </a:lnTo>
                  <a:lnTo>
                    <a:pt x="583" y="160"/>
                  </a:lnTo>
                  <a:lnTo>
                    <a:pt x="583" y="204"/>
                  </a:lnTo>
                  <a:lnTo>
                    <a:pt x="563" y="204"/>
                  </a:lnTo>
                  <a:lnTo>
                    <a:pt x="563" y="160"/>
                  </a:lnTo>
                  <a:lnTo>
                    <a:pt x="563" y="160"/>
                  </a:lnTo>
                  <a:lnTo>
                    <a:pt x="553" y="158"/>
                  </a:lnTo>
                  <a:lnTo>
                    <a:pt x="543" y="154"/>
                  </a:lnTo>
                  <a:lnTo>
                    <a:pt x="535" y="150"/>
                  </a:lnTo>
                  <a:lnTo>
                    <a:pt x="527" y="144"/>
                  </a:lnTo>
                  <a:lnTo>
                    <a:pt x="527" y="144"/>
                  </a:lnTo>
                  <a:lnTo>
                    <a:pt x="521" y="136"/>
                  </a:lnTo>
                  <a:lnTo>
                    <a:pt x="517" y="126"/>
                  </a:lnTo>
                  <a:lnTo>
                    <a:pt x="515" y="114"/>
                  </a:lnTo>
                  <a:lnTo>
                    <a:pt x="515" y="102"/>
                  </a:lnTo>
                  <a:lnTo>
                    <a:pt x="515" y="102"/>
                  </a:lnTo>
                  <a:lnTo>
                    <a:pt x="515" y="88"/>
                  </a:lnTo>
                  <a:lnTo>
                    <a:pt x="517" y="76"/>
                  </a:lnTo>
                  <a:lnTo>
                    <a:pt x="521" y="68"/>
                  </a:lnTo>
                  <a:lnTo>
                    <a:pt x="527" y="60"/>
                  </a:lnTo>
                  <a:lnTo>
                    <a:pt x="527" y="60"/>
                  </a:lnTo>
                  <a:lnTo>
                    <a:pt x="535" y="54"/>
                  </a:lnTo>
                  <a:lnTo>
                    <a:pt x="543" y="48"/>
                  </a:lnTo>
                  <a:lnTo>
                    <a:pt x="553" y="46"/>
                  </a:lnTo>
                  <a:lnTo>
                    <a:pt x="563" y="44"/>
                  </a:lnTo>
                  <a:lnTo>
                    <a:pt x="563" y="0"/>
                  </a:lnTo>
                  <a:close/>
                  <a:moveTo>
                    <a:pt x="472" y="78"/>
                  </a:moveTo>
                  <a:lnTo>
                    <a:pt x="470" y="78"/>
                  </a:lnTo>
                  <a:lnTo>
                    <a:pt x="434" y="158"/>
                  </a:lnTo>
                  <a:lnTo>
                    <a:pt x="412" y="158"/>
                  </a:lnTo>
                  <a:lnTo>
                    <a:pt x="412" y="44"/>
                  </a:lnTo>
                  <a:lnTo>
                    <a:pt x="432" y="44"/>
                  </a:lnTo>
                  <a:lnTo>
                    <a:pt x="432" y="122"/>
                  </a:lnTo>
                  <a:lnTo>
                    <a:pt x="434" y="122"/>
                  </a:lnTo>
                  <a:lnTo>
                    <a:pt x="468" y="44"/>
                  </a:lnTo>
                  <a:lnTo>
                    <a:pt x="491" y="44"/>
                  </a:lnTo>
                  <a:lnTo>
                    <a:pt x="491" y="158"/>
                  </a:lnTo>
                  <a:lnTo>
                    <a:pt x="472" y="158"/>
                  </a:lnTo>
                  <a:lnTo>
                    <a:pt x="472" y="78"/>
                  </a:lnTo>
                  <a:close/>
                  <a:moveTo>
                    <a:pt x="382" y="44"/>
                  </a:moveTo>
                  <a:lnTo>
                    <a:pt x="382" y="158"/>
                  </a:lnTo>
                  <a:lnTo>
                    <a:pt x="362" y="158"/>
                  </a:lnTo>
                  <a:lnTo>
                    <a:pt x="362" y="60"/>
                  </a:lnTo>
                  <a:lnTo>
                    <a:pt x="332" y="60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26" y="140"/>
                  </a:lnTo>
                  <a:lnTo>
                    <a:pt x="324" y="146"/>
                  </a:lnTo>
                  <a:lnTo>
                    <a:pt x="320" y="152"/>
                  </a:lnTo>
                  <a:lnTo>
                    <a:pt x="320" y="152"/>
                  </a:lnTo>
                  <a:lnTo>
                    <a:pt x="312" y="158"/>
                  </a:lnTo>
                  <a:lnTo>
                    <a:pt x="308" y="160"/>
                  </a:lnTo>
                  <a:lnTo>
                    <a:pt x="304" y="160"/>
                  </a:lnTo>
                  <a:lnTo>
                    <a:pt x="304" y="160"/>
                  </a:lnTo>
                  <a:lnTo>
                    <a:pt x="294" y="160"/>
                  </a:lnTo>
                  <a:lnTo>
                    <a:pt x="294" y="160"/>
                  </a:lnTo>
                  <a:lnTo>
                    <a:pt x="290" y="158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6" y="148"/>
                  </a:lnTo>
                  <a:lnTo>
                    <a:pt x="302" y="142"/>
                  </a:lnTo>
                  <a:lnTo>
                    <a:pt x="302" y="142"/>
                  </a:lnTo>
                  <a:lnTo>
                    <a:pt x="306" y="134"/>
                  </a:lnTo>
                  <a:lnTo>
                    <a:pt x="308" y="122"/>
                  </a:lnTo>
                  <a:lnTo>
                    <a:pt x="314" y="44"/>
                  </a:lnTo>
                  <a:lnTo>
                    <a:pt x="382" y="44"/>
                  </a:lnTo>
                  <a:close/>
                  <a:moveTo>
                    <a:pt x="232" y="160"/>
                  </a:moveTo>
                  <a:lnTo>
                    <a:pt x="232" y="160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12" y="156"/>
                  </a:lnTo>
                  <a:lnTo>
                    <a:pt x="208" y="154"/>
                  </a:lnTo>
                  <a:lnTo>
                    <a:pt x="208" y="154"/>
                  </a:lnTo>
                  <a:lnTo>
                    <a:pt x="204" y="148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0" y="134"/>
                  </a:lnTo>
                  <a:lnTo>
                    <a:pt x="198" y="124"/>
                  </a:lnTo>
                  <a:lnTo>
                    <a:pt x="198" y="124"/>
                  </a:lnTo>
                  <a:lnTo>
                    <a:pt x="200" y="114"/>
                  </a:lnTo>
                  <a:lnTo>
                    <a:pt x="200" y="106"/>
                  </a:lnTo>
                  <a:lnTo>
                    <a:pt x="200" y="106"/>
                  </a:lnTo>
                  <a:lnTo>
                    <a:pt x="204" y="100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12" y="92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56" y="92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4"/>
                  </a:lnTo>
                  <a:lnTo>
                    <a:pt x="248" y="60"/>
                  </a:lnTo>
                  <a:lnTo>
                    <a:pt x="248" y="60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0" y="56"/>
                  </a:lnTo>
                  <a:lnTo>
                    <a:pt x="208" y="56"/>
                  </a:lnTo>
                  <a:lnTo>
                    <a:pt x="208" y="46"/>
                  </a:lnTo>
                  <a:lnTo>
                    <a:pt x="208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60" y="46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70" y="54"/>
                  </a:lnTo>
                  <a:lnTo>
                    <a:pt x="274" y="62"/>
                  </a:lnTo>
                  <a:lnTo>
                    <a:pt x="274" y="62"/>
                  </a:lnTo>
                  <a:lnTo>
                    <a:pt x="276" y="70"/>
                  </a:lnTo>
                  <a:lnTo>
                    <a:pt x="276" y="80"/>
                  </a:lnTo>
                  <a:lnTo>
                    <a:pt x="276" y="158"/>
                  </a:lnTo>
                  <a:lnTo>
                    <a:pt x="258" y="158"/>
                  </a:lnTo>
                  <a:lnTo>
                    <a:pt x="258" y="152"/>
                  </a:lnTo>
                  <a:lnTo>
                    <a:pt x="256" y="152"/>
                  </a:lnTo>
                  <a:lnTo>
                    <a:pt x="256" y="152"/>
                  </a:lnTo>
                  <a:lnTo>
                    <a:pt x="252" y="156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0" y="160"/>
                  </a:lnTo>
                  <a:lnTo>
                    <a:pt x="232" y="160"/>
                  </a:lnTo>
                  <a:lnTo>
                    <a:pt x="232" y="160"/>
                  </a:lnTo>
                  <a:close/>
                  <a:moveTo>
                    <a:pt x="256" y="102"/>
                  </a:moveTo>
                  <a:lnTo>
                    <a:pt x="240" y="102"/>
                  </a:lnTo>
                  <a:lnTo>
                    <a:pt x="240" y="102"/>
                  </a:lnTo>
                  <a:lnTo>
                    <a:pt x="232" y="104"/>
                  </a:lnTo>
                  <a:lnTo>
                    <a:pt x="224" y="106"/>
                  </a:lnTo>
                  <a:lnTo>
                    <a:pt x="224" y="106"/>
                  </a:lnTo>
                  <a:lnTo>
                    <a:pt x="220" y="114"/>
                  </a:lnTo>
                  <a:lnTo>
                    <a:pt x="220" y="124"/>
                  </a:lnTo>
                  <a:lnTo>
                    <a:pt x="220" y="124"/>
                  </a:lnTo>
                  <a:lnTo>
                    <a:pt x="220" y="136"/>
                  </a:lnTo>
                  <a:lnTo>
                    <a:pt x="220" y="136"/>
                  </a:lnTo>
                  <a:lnTo>
                    <a:pt x="224" y="142"/>
                  </a:lnTo>
                  <a:lnTo>
                    <a:pt x="224" y="142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48" y="146"/>
                  </a:lnTo>
                  <a:lnTo>
                    <a:pt x="248" y="146"/>
                  </a:lnTo>
                  <a:lnTo>
                    <a:pt x="256" y="142"/>
                  </a:lnTo>
                  <a:lnTo>
                    <a:pt x="256" y="102"/>
                  </a:lnTo>
                  <a:close/>
                  <a:moveTo>
                    <a:pt x="100" y="46"/>
                  </a:moveTo>
                  <a:lnTo>
                    <a:pt x="100" y="46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34" y="42"/>
                  </a:lnTo>
                  <a:lnTo>
                    <a:pt x="134" y="42"/>
                  </a:lnTo>
                  <a:lnTo>
                    <a:pt x="152" y="44"/>
                  </a:lnTo>
                  <a:lnTo>
                    <a:pt x="152" y="44"/>
                  </a:lnTo>
                  <a:lnTo>
                    <a:pt x="160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70" y="54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74" y="66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74" y="84"/>
                  </a:lnTo>
                  <a:lnTo>
                    <a:pt x="174" y="84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66" y="102"/>
                  </a:lnTo>
                  <a:lnTo>
                    <a:pt x="166" y="102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78" y="116"/>
                  </a:lnTo>
                  <a:lnTo>
                    <a:pt x="178" y="116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78" y="136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4" y="150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2" y="156"/>
                  </a:lnTo>
                  <a:lnTo>
                    <a:pt x="156" y="160"/>
                  </a:lnTo>
                  <a:lnTo>
                    <a:pt x="156" y="160"/>
                  </a:lnTo>
                  <a:lnTo>
                    <a:pt x="138" y="160"/>
                  </a:lnTo>
                  <a:lnTo>
                    <a:pt x="13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00" y="156"/>
                  </a:lnTo>
                  <a:lnTo>
                    <a:pt x="100" y="46"/>
                  </a:lnTo>
                  <a:close/>
                  <a:moveTo>
                    <a:pt x="122" y="56"/>
                  </a:moveTo>
                  <a:lnTo>
                    <a:pt x="122" y="92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42" y="92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4" y="82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54" y="66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58"/>
                  </a:lnTo>
                  <a:lnTo>
                    <a:pt x="134" y="56"/>
                  </a:lnTo>
                  <a:lnTo>
                    <a:pt x="122" y="56"/>
                  </a:lnTo>
                  <a:close/>
                  <a:moveTo>
                    <a:pt x="138" y="146"/>
                  </a:moveTo>
                  <a:lnTo>
                    <a:pt x="138" y="146"/>
                  </a:lnTo>
                  <a:lnTo>
                    <a:pt x="146" y="146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58" y="13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16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46" y="108"/>
                  </a:lnTo>
                  <a:lnTo>
                    <a:pt x="138" y="106"/>
                  </a:lnTo>
                  <a:lnTo>
                    <a:pt x="122" y="106"/>
                  </a:lnTo>
                  <a:lnTo>
                    <a:pt x="122" y="146"/>
                  </a:lnTo>
                  <a:lnTo>
                    <a:pt x="138" y="146"/>
                  </a:lnTo>
                  <a:close/>
                  <a:moveTo>
                    <a:pt x="46" y="98"/>
                  </a:moveTo>
                  <a:lnTo>
                    <a:pt x="46" y="98"/>
                  </a:lnTo>
                  <a:lnTo>
                    <a:pt x="52" y="100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62" y="110"/>
                  </a:lnTo>
                  <a:lnTo>
                    <a:pt x="64" y="12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8" y="148"/>
                  </a:lnTo>
                  <a:lnTo>
                    <a:pt x="84" y="150"/>
                  </a:lnTo>
                  <a:lnTo>
                    <a:pt x="84" y="158"/>
                  </a:lnTo>
                  <a:lnTo>
                    <a:pt x="84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2" y="160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2" y="150"/>
                  </a:lnTo>
                  <a:lnTo>
                    <a:pt x="48" y="142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0" y="114"/>
                  </a:lnTo>
                  <a:lnTo>
                    <a:pt x="38" y="110"/>
                  </a:lnTo>
                  <a:lnTo>
                    <a:pt x="34" y="106"/>
                  </a:lnTo>
                  <a:lnTo>
                    <a:pt x="28" y="106"/>
                  </a:lnTo>
                  <a:lnTo>
                    <a:pt x="20" y="106"/>
                  </a:lnTo>
                  <a:lnTo>
                    <a:pt x="20" y="158"/>
                  </a:lnTo>
                  <a:lnTo>
                    <a:pt x="0" y="158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2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84"/>
                  </a:lnTo>
                  <a:lnTo>
                    <a:pt x="40" y="78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50" y="54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0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2" y="4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76" y="54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68" y="62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8" y="86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2" y="96"/>
                  </a:lnTo>
                  <a:lnTo>
                    <a:pt x="46" y="98"/>
                  </a:lnTo>
                  <a:lnTo>
                    <a:pt x="46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3770313" y="5910263"/>
              <a:ext cx="1493838" cy="292100"/>
            </a:xfrm>
            <a:custGeom>
              <a:avLst/>
              <a:gdLst>
                <a:gd name="T0" fmla="*/ 929 w 941"/>
                <a:gd name="T1" fmla="*/ 46 h 184"/>
                <a:gd name="T2" fmla="*/ 933 w 941"/>
                <a:gd name="T3" fmla="*/ 84 h 184"/>
                <a:gd name="T4" fmla="*/ 939 w 941"/>
                <a:gd name="T5" fmla="*/ 106 h 184"/>
                <a:gd name="T6" fmla="*/ 927 w 941"/>
                <a:gd name="T7" fmla="*/ 144 h 184"/>
                <a:gd name="T8" fmla="*/ 889 w 941"/>
                <a:gd name="T9" fmla="*/ 86 h 184"/>
                <a:gd name="T10" fmla="*/ 915 w 941"/>
                <a:gd name="T11" fmla="*/ 56 h 184"/>
                <a:gd name="T12" fmla="*/ 921 w 941"/>
                <a:gd name="T13" fmla="*/ 124 h 184"/>
                <a:gd name="T14" fmla="*/ 903 w 941"/>
                <a:gd name="T15" fmla="*/ 134 h 184"/>
                <a:gd name="T16" fmla="*/ 823 w 941"/>
                <a:gd name="T17" fmla="*/ 144 h 184"/>
                <a:gd name="T18" fmla="*/ 777 w 941"/>
                <a:gd name="T19" fmla="*/ 134 h 184"/>
                <a:gd name="T20" fmla="*/ 773 w 941"/>
                <a:gd name="T21" fmla="*/ 60 h 184"/>
                <a:gd name="T22" fmla="*/ 823 w 941"/>
                <a:gd name="T23" fmla="*/ 44 h 184"/>
                <a:gd name="T24" fmla="*/ 843 w 941"/>
                <a:gd name="T25" fmla="*/ 94 h 184"/>
                <a:gd name="T26" fmla="*/ 807 w 941"/>
                <a:gd name="T27" fmla="*/ 52 h 184"/>
                <a:gd name="T28" fmla="*/ 787 w 941"/>
                <a:gd name="T29" fmla="*/ 94 h 184"/>
                <a:gd name="T30" fmla="*/ 807 w 941"/>
                <a:gd name="T31" fmla="*/ 136 h 184"/>
                <a:gd name="T32" fmla="*/ 825 w 941"/>
                <a:gd name="T33" fmla="*/ 94 h 184"/>
                <a:gd name="T34" fmla="*/ 745 w 941"/>
                <a:gd name="T35" fmla="*/ 134 h 184"/>
                <a:gd name="T36" fmla="*/ 735 w 941"/>
                <a:gd name="T37" fmla="*/ 146 h 184"/>
                <a:gd name="T38" fmla="*/ 705 w 941"/>
                <a:gd name="T39" fmla="*/ 98 h 184"/>
                <a:gd name="T40" fmla="*/ 711 w 941"/>
                <a:gd name="T41" fmla="*/ 82 h 184"/>
                <a:gd name="T42" fmla="*/ 741 w 941"/>
                <a:gd name="T43" fmla="*/ 40 h 184"/>
                <a:gd name="T44" fmla="*/ 743 w 941"/>
                <a:gd name="T45" fmla="*/ 52 h 184"/>
                <a:gd name="T46" fmla="*/ 721 w 941"/>
                <a:gd name="T47" fmla="*/ 90 h 184"/>
                <a:gd name="T48" fmla="*/ 648 w 941"/>
                <a:gd name="T49" fmla="*/ 42 h 184"/>
                <a:gd name="T50" fmla="*/ 528 w 941"/>
                <a:gd name="T51" fmla="*/ 42 h 184"/>
                <a:gd name="T52" fmla="*/ 428 w 941"/>
                <a:gd name="T53" fmla="*/ 144 h 184"/>
                <a:gd name="T54" fmla="*/ 368 w 941"/>
                <a:gd name="T55" fmla="*/ 118 h 184"/>
                <a:gd name="T56" fmla="*/ 324 w 941"/>
                <a:gd name="T57" fmla="*/ 146 h 184"/>
                <a:gd name="T58" fmla="*/ 294 w 941"/>
                <a:gd name="T59" fmla="*/ 94 h 184"/>
                <a:gd name="T60" fmla="*/ 316 w 941"/>
                <a:gd name="T61" fmla="*/ 44 h 184"/>
                <a:gd name="T62" fmla="*/ 364 w 941"/>
                <a:gd name="T63" fmla="*/ 60 h 184"/>
                <a:gd name="T64" fmla="*/ 346 w 941"/>
                <a:gd name="T65" fmla="*/ 60 h 184"/>
                <a:gd name="T66" fmla="*/ 318 w 941"/>
                <a:gd name="T67" fmla="*/ 60 h 184"/>
                <a:gd name="T68" fmla="*/ 318 w 941"/>
                <a:gd name="T69" fmla="*/ 126 h 184"/>
                <a:gd name="T70" fmla="*/ 346 w 941"/>
                <a:gd name="T71" fmla="*/ 126 h 184"/>
                <a:gd name="T72" fmla="*/ 218 w 941"/>
                <a:gd name="T73" fmla="*/ 128 h 184"/>
                <a:gd name="T74" fmla="*/ 246 w 941"/>
                <a:gd name="T75" fmla="*/ 128 h 184"/>
                <a:gd name="T76" fmla="*/ 238 w 941"/>
                <a:gd name="T77" fmla="*/ 60 h 184"/>
                <a:gd name="T78" fmla="*/ 222 w 941"/>
                <a:gd name="T79" fmla="*/ 48 h 184"/>
                <a:gd name="T80" fmla="*/ 266 w 941"/>
                <a:gd name="T81" fmla="*/ 64 h 184"/>
                <a:gd name="T82" fmla="*/ 260 w 941"/>
                <a:gd name="T83" fmla="*/ 136 h 184"/>
                <a:gd name="T84" fmla="*/ 216 w 941"/>
                <a:gd name="T85" fmla="*/ 144 h 184"/>
                <a:gd name="T86" fmla="*/ 196 w 941"/>
                <a:gd name="T87" fmla="*/ 62 h 184"/>
                <a:gd name="T88" fmla="*/ 232 w 941"/>
                <a:gd name="T89" fmla="*/ 2 h 184"/>
                <a:gd name="T90" fmla="*/ 230 w 941"/>
                <a:gd name="T91" fmla="*/ 18 h 184"/>
                <a:gd name="T92" fmla="*/ 126 w 941"/>
                <a:gd name="T93" fmla="*/ 146 h 184"/>
                <a:gd name="T94" fmla="*/ 96 w 941"/>
                <a:gd name="T95" fmla="*/ 114 h 184"/>
                <a:gd name="T96" fmla="*/ 114 w 941"/>
                <a:gd name="T97" fmla="*/ 84 h 184"/>
                <a:gd name="T98" fmla="*/ 144 w 941"/>
                <a:gd name="T99" fmla="*/ 60 h 184"/>
                <a:gd name="T100" fmla="*/ 116 w 941"/>
                <a:gd name="T101" fmla="*/ 42 h 184"/>
                <a:gd name="T102" fmla="*/ 164 w 941"/>
                <a:gd name="T103" fmla="*/ 58 h 184"/>
                <a:gd name="T104" fmla="*/ 138 w 941"/>
                <a:gd name="T105" fmla="*/ 144 h 184"/>
                <a:gd name="T106" fmla="*/ 114 w 941"/>
                <a:gd name="T107" fmla="*/ 114 h 184"/>
                <a:gd name="T108" fmla="*/ 140 w 941"/>
                <a:gd name="T109" fmla="*/ 132 h 184"/>
                <a:gd name="T110" fmla="*/ 42 w 941"/>
                <a:gd name="T111" fmla="*/ 132 h 184"/>
                <a:gd name="T112" fmla="*/ 54 w 941"/>
                <a:gd name="T113" fmla="*/ 74 h 184"/>
                <a:gd name="T114" fmla="*/ 20 w 941"/>
                <a:gd name="T115" fmla="*/ 56 h 184"/>
                <a:gd name="T116" fmla="*/ 54 w 941"/>
                <a:gd name="T117" fmla="*/ 44 h 184"/>
                <a:gd name="T118" fmla="*/ 72 w 941"/>
                <a:gd name="T119" fmla="*/ 108 h 184"/>
                <a:gd name="T120" fmla="*/ 40 w 941"/>
                <a:gd name="T121" fmla="*/ 146 h 184"/>
                <a:gd name="T122" fmla="*/ 18 w 941"/>
                <a:gd name="T123" fmla="*/ 4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184">
                  <a:moveTo>
                    <a:pt x="871" y="44"/>
                  </a:moveTo>
                  <a:lnTo>
                    <a:pt x="871" y="44"/>
                  </a:lnTo>
                  <a:lnTo>
                    <a:pt x="887" y="42"/>
                  </a:lnTo>
                  <a:lnTo>
                    <a:pt x="887" y="42"/>
                  </a:lnTo>
                  <a:lnTo>
                    <a:pt x="901" y="40"/>
                  </a:lnTo>
                  <a:lnTo>
                    <a:pt x="901" y="40"/>
                  </a:lnTo>
                  <a:lnTo>
                    <a:pt x="917" y="42"/>
                  </a:lnTo>
                  <a:lnTo>
                    <a:pt x="917" y="42"/>
                  </a:lnTo>
                  <a:lnTo>
                    <a:pt x="929" y="46"/>
                  </a:lnTo>
                  <a:lnTo>
                    <a:pt x="929" y="46"/>
                  </a:lnTo>
                  <a:lnTo>
                    <a:pt x="933" y="50"/>
                  </a:lnTo>
                  <a:lnTo>
                    <a:pt x="935" y="56"/>
                  </a:lnTo>
                  <a:lnTo>
                    <a:pt x="935" y="56"/>
                  </a:lnTo>
                  <a:lnTo>
                    <a:pt x="937" y="62"/>
                  </a:lnTo>
                  <a:lnTo>
                    <a:pt x="937" y="70"/>
                  </a:lnTo>
                  <a:lnTo>
                    <a:pt x="937" y="70"/>
                  </a:lnTo>
                  <a:lnTo>
                    <a:pt x="935" y="78"/>
                  </a:lnTo>
                  <a:lnTo>
                    <a:pt x="935" y="78"/>
                  </a:lnTo>
                  <a:lnTo>
                    <a:pt x="933" y="84"/>
                  </a:lnTo>
                  <a:lnTo>
                    <a:pt x="933" y="84"/>
                  </a:lnTo>
                  <a:lnTo>
                    <a:pt x="929" y="88"/>
                  </a:lnTo>
                  <a:lnTo>
                    <a:pt x="929" y="88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9" y="94"/>
                  </a:lnTo>
                  <a:lnTo>
                    <a:pt x="929" y="94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39" y="106"/>
                  </a:lnTo>
                  <a:lnTo>
                    <a:pt x="939" y="106"/>
                  </a:lnTo>
                  <a:lnTo>
                    <a:pt x="941" y="116"/>
                  </a:lnTo>
                  <a:lnTo>
                    <a:pt x="941" y="116"/>
                  </a:lnTo>
                  <a:lnTo>
                    <a:pt x="941" y="124"/>
                  </a:lnTo>
                  <a:lnTo>
                    <a:pt x="939" y="130"/>
                  </a:lnTo>
                  <a:lnTo>
                    <a:pt x="939" y="130"/>
                  </a:lnTo>
                  <a:lnTo>
                    <a:pt x="935" y="136"/>
                  </a:lnTo>
                  <a:lnTo>
                    <a:pt x="931" y="140"/>
                  </a:lnTo>
                  <a:lnTo>
                    <a:pt x="931" y="140"/>
                  </a:lnTo>
                  <a:lnTo>
                    <a:pt x="927" y="144"/>
                  </a:lnTo>
                  <a:lnTo>
                    <a:pt x="921" y="146"/>
                  </a:lnTo>
                  <a:lnTo>
                    <a:pt x="921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887" y="146"/>
                  </a:lnTo>
                  <a:lnTo>
                    <a:pt x="887" y="146"/>
                  </a:lnTo>
                  <a:lnTo>
                    <a:pt x="871" y="142"/>
                  </a:lnTo>
                  <a:lnTo>
                    <a:pt x="871" y="44"/>
                  </a:lnTo>
                  <a:close/>
                  <a:moveTo>
                    <a:pt x="889" y="52"/>
                  </a:moveTo>
                  <a:lnTo>
                    <a:pt x="889" y="86"/>
                  </a:lnTo>
                  <a:lnTo>
                    <a:pt x="901" y="86"/>
                  </a:lnTo>
                  <a:lnTo>
                    <a:pt x="901" y="86"/>
                  </a:lnTo>
                  <a:lnTo>
                    <a:pt x="909" y="84"/>
                  </a:lnTo>
                  <a:lnTo>
                    <a:pt x="915" y="82"/>
                  </a:lnTo>
                  <a:lnTo>
                    <a:pt x="915" y="82"/>
                  </a:lnTo>
                  <a:lnTo>
                    <a:pt x="917" y="76"/>
                  </a:lnTo>
                  <a:lnTo>
                    <a:pt x="919" y="70"/>
                  </a:lnTo>
                  <a:lnTo>
                    <a:pt x="919" y="70"/>
                  </a:lnTo>
                  <a:lnTo>
                    <a:pt x="917" y="62"/>
                  </a:lnTo>
                  <a:lnTo>
                    <a:pt x="915" y="56"/>
                  </a:lnTo>
                  <a:lnTo>
                    <a:pt x="915" y="56"/>
                  </a:lnTo>
                  <a:lnTo>
                    <a:pt x="909" y="54"/>
                  </a:lnTo>
                  <a:lnTo>
                    <a:pt x="901" y="52"/>
                  </a:lnTo>
                  <a:lnTo>
                    <a:pt x="889" y="52"/>
                  </a:lnTo>
                  <a:close/>
                  <a:moveTo>
                    <a:pt x="903" y="134"/>
                  </a:moveTo>
                  <a:lnTo>
                    <a:pt x="903" y="134"/>
                  </a:lnTo>
                  <a:lnTo>
                    <a:pt x="911" y="134"/>
                  </a:lnTo>
                  <a:lnTo>
                    <a:pt x="917" y="130"/>
                  </a:lnTo>
                  <a:lnTo>
                    <a:pt x="917" y="130"/>
                  </a:lnTo>
                  <a:lnTo>
                    <a:pt x="921" y="124"/>
                  </a:lnTo>
                  <a:lnTo>
                    <a:pt x="923" y="116"/>
                  </a:lnTo>
                  <a:lnTo>
                    <a:pt x="923" y="116"/>
                  </a:lnTo>
                  <a:lnTo>
                    <a:pt x="921" y="106"/>
                  </a:lnTo>
                  <a:lnTo>
                    <a:pt x="917" y="102"/>
                  </a:lnTo>
                  <a:lnTo>
                    <a:pt x="917" y="102"/>
                  </a:lnTo>
                  <a:lnTo>
                    <a:pt x="911" y="98"/>
                  </a:lnTo>
                  <a:lnTo>
                    <a:pt x="903" y="98"/>
                  </a:lnTo>
                  <a:lnTo>
                    <a:pt x="889" y="98"/>
                  </a:lnTo>
                  <a:lnTo>
                    <a:pt x="889" y="134"/>
                  </a:lnTo>
                  <a:lnTo>
                    <a:pt x="903" y="134"/>
                  </a:lnTo>
                  <a:close/>
                  <a:moveTo>
                    <a:pt x="843" y="94"/>
                  </a:moveTo>
                  <a:lnTo>
                    <a:pt x="843" y="94"/>
                  </a:lnTo>
                  <a:lnTo>
                    <a:pt x="843" y="108"/>
                  </a:lnTo>
                  <a:lnTo>
                    <a:pt x="841" y="118"/>
                  </a:lnTo>
                  <a:lnTo>
                    <a:pt x="841" y="118"/>
                  </a:lnTo>
                  <a:lnTo>
                    <a:pt x="839" y="128"/>
                  </a:lnTo>
                  <a:lnTo>
                    <a:pt x="833" y="134"/>
                  </a:lnTo>
                  <a:lnTo>
                    <a:pt x="833" y="134"/>
                  </a:lnTo>
                  <a:lnTo>
                    <a:pt x="829" y="140"/>
                  </a:lnTo>
                  <a:lnTo>
                    <a:pt x="823" y="144"/>
                  </a:lnTo>
                  <a:lnTo>
                    <a:pt x="823" y="144"/>
                  </a:lnTo>
                  <a:lnTo>
                    <a:pt x="815" y="146"/>
                  </a:lnTo>
                  <a:lnTo>
                    <a:pt x="807" y="146"/>
                  </a:lnTo>
                  <a:lnTo>
                    <a:pt x="807" y="146"/>
                  </a:lnTo>
                  <a:lnTo>
                    <a:pt x="797" y="146"/>
                  </a:lnTo>
                  <a:lnTo>
                    <a:pt x="789" y="144"/>
                  </a:lnTo>
                  <a:lnTo>
                    <a:pt x="789" y="144"/>
                  </a:lnTo>
                  <a:lnTo>
                    <a:pt x="783" y="140"/>
                  </a:lnTo>
                  <a:lnTo>
                    <a:pt x="777" y="134"/>
                  </a:lnTo>
                  <a:lnTo>
                    <a:pt x="777" y="134"/>
                  </a:lnTo>
                  <a:lnTo>
                    <a:pt x="773" y="128"/>
                  </a:lnTo>
                  <a:lnTo>
                    <a:pt x="771" y="118"/>
                  </a:lnTo>
                  <a:lnTo>
                    <a:pt x="771" y="118"/>
                  </a:lnTo>
                  <a:lnTo>
                    <a:pt x="769" y="108"/>
                  </a:lnTo>
                  <a:lnTo>
                    <a:pt x="769" y="94"/>
                  </a:lnTo>
                  <a:lnTo>
                    <a:pt x="769" y="94"/>
                  </a:lnTo>
                  <a:lnTo>
                    <a:pt x="769" y="80"/>
                  </a:lnTo>
                  <a:lnTo>
                    <a:pt x="771" y="68"/>
                  </a:lnTo>
                  <a:lnTo>
                    <a:pt x="771" y="68"/>
                  </a:lnTo>
                  <a:lnTo>
                    <a:pt x="773" y="60"/>
                  </a:lnTo>
                  <a:lnTo>
                    <a:pt x="777" y="52"/>
                  </a:lnTo>
                  <a:lnTo>
                    <a:pt x="777" y="52"/>
                  </a:lnTo>
                  <a:lnTo>
                    <a:pt x="783" y="46"/>
                  </a:lnTo>
                  <a:lnTo>
                    <a:pt x="789" y="44"/>
                  </a:lnTo>
                  <a:lnTo>
                    <a:pt x="789" y="44"/>
                  </a:lnTo>
                  <a:lnTo>
                    <a:pt x="797" y="42"/>
                  </a:lnTo>
                  <a:lnTo>
                    <a:pt x="807" y="40"/>
                  </a:lnTo>
                  <a:lnTo>
                    <a:pt x="807" y="40"/>
                  </a:lnTo>
                  <a:lnTo>
                    <a:pt x="815" y="42"/>
                  </a:lnTo>
                  <a:lnTo>
                    <a:pt x="823" y="44"/>
                  </a:lnTo>
                  <a:lnTo>
                    <a:pt x="823" y="44"/>
                  </a:lnTo>
                  <a:lnTo>
                    <a:pt x="829" y="46"/>
                  </a:lnTo>
                  <a:lnTo>
                    <a:pt x="833" y="52"/>
                  </a:lnTo>
                  <a:lnTo>
                    <a:pt x="833" y="52"/>
                  </a:lnTo>
                  <a:lnTo>
                    <a:pt x="839" y="60"/>
                  </a:lnTo>
                  <a:lnTo>
                    <a:pt x="841" y="68"/>
                  </a:lnTo>
                  <a:lnTo>
                    <a:pt x="841" y="68"/>
                  </a:lnTo>
                  <a:lnTo>
                    <a:pt x="843" y="80"/>
                  </a:lnTo>
                  <a:lnTo>
                    <a:pt x="843" y="94"/>
                  </a:lnTo>
                  <a:lnTo>
                    <a:pt x="843" y="94"/>
                  </a:lnTo>
                  <a:close/>
                  <a:moveTo>
                    <a:pt x="825" y="94"/>
                  </a:moveTo>
                  <a:lnTo>
                    <a:pt x="825" y="94"/>
                  </a:lnTo>
                  <a:lnTo>
                    <a:pt x="823" y="74"/>
                  </a:lnTo>
                  <a:lnTo>
                    <a:pt x="823" y="74"/>
                  </a:lnTo>
                  <a:lnTo>
                    <a:pt x="819" y="60"/>
                  </a:lnTo>
                  <a:lnTo>
                    <a:pt x="819" y="60"/>
                  </a:lnTo>
                  <a:lnTo>
                    <a:pt x="817" y="56"/>
                  </a:lnTo>
                  <a:lnTo>
                    <a:pt x="813" y="54"/>
                  </a:lnTo>
                  <a:lnTo>
                    <a:pt x="813" y="54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799" y="54"/>
                  </a:lnTo>
                  <a:lnTo>
                    <a:pt x="799" y="54"/>
                  </a:lnTo>
                  <a:lnTo>
                    <a:pt x="795" y="56"/>
                  </a:lnTo>
                  <a:lnTo>
                    <a:pt x="793" y="60"/>
                  </a:lnTo>
                  <a:lnTo>
                    <a:pt x="793" y="60"/>
                  </a:lnTo>
                  <a:lnTo>
                    <a:pt x="791" y="66"/>
                  </a:lnTo>
                  <a:lnTo>
                    <a:pt x="789" y="74"/>
                  </a:lnTo>
                  <a:lnTo>
                    <a:pt x="789" y="74"/>
                  </a:lnTo>
                  <a:lnTo>
                    <a:pt x="787" y="94"/>
                  </a:lnTo>
                  <a:lnTo>
                    <a:pt x="787" y="94"/>
                  </a:lnTo>
                  <a:lnTo>
                    <a:pt x="789" y="114"/>
                  </a:lnTo>
                  <a:lnTo>
                    <a:pt x="789" y="114"/>
                  </a:lnTo>
                  <a:lnTo>
                    <a:pt x="791" y="120"/>
                  </a:lnTo>
                  <a:lnTo>
                    <a:pt x="793" y="126"/>
                  </a:lnTo>
                  <a:lnTo>
                    <a:pt x="793" y="126"/>
                  </a:lnTo>
                  <a:lnTo>
                    <a:pt x="795" y="130"/>
                  </a:lnTo>
                  <a:lnTo>
                    <a:pt x="799" y="134"/>
                  </a:lnTo>
                  <a:lnTo>
                    <a:pt x="799" y="134"/>
                  </a:lnTo>
                  <a:lnTo>
                    <a:pt x="807" y="136"/>
                  </a:lnTo>
                  <a:lnTo>
                    <a:pt x="807" y="136"/>
                  </a:lnTo>
                  <a:lnTo>
                    <a:pt x="813" y="134"/>
                  </a:lnTo>
                  <a:lnTo>
                    <a:pt x="813" y="134"/>
                  </a:lnTo>
                  <a:lnTo>
                    <a:pt x="817" y="130"/>
                  </a:lnTo>
                  <a:lnTo>
                    <a:pt x="819" y="126"/>
                  </a:lnTo>
                  <a:lnTo>
                    <a:pt x="819" y="126"/>
                  </a:lnTo>
                  <a:lnTo>
                    <a:pt x="823" y="114"/>
                  </a:lnTo>
                  <a:lnTo>
                    <a:pt x="823" y="114"/>
                  </a:lnTo>
                  <a:lnTo>
                    <a:pt x="825" y="94"/>
                  </a:lnTo>
                  <a:lnTo>
                    <a:pt x="825" y="94"/>
                  </a:lnTo>
                  <a:close/>
                  <a:moveTo>
                    <a:pt x="721" y="90"/>
                  </a:moveTo>
                  <a:lnTo>
                    <a:pt x="721" y="90"/>
                  </a:lnTo>
                  <a:lnTo>
                    <a:pt x="725" y="92"/>
                  </a:lnTo>
                  <a:lnTo>
                    <a:pt x="731" y="96"/>
                  </a:lnTo>
                  <a:lnTo>
                    <a:pt x="731" y="96"/>
                  </a:lnTo>
                  <a:lnTo>
                    <a:pt x="733" y="102"/>
                  </a:lnTo>
                  <a:lnTo>
                    <a:pt x="737" y="110"/>
                  </a:lnTo>
                  <a:lnTo>
                    <a:pt x="741" y="130"/>
                  </a:lnTo>
                  <a:lnTo>
                    <a:pt x="741" y="130"/>
                  </a:lnTo>
                  <a:lnTo>
                    <a:pt x="745" y="134"/>
                  </a:lnTo>
                  <a:lnTo>
                    <a:pt x="745" y="134"/>
                  </a:lnTo>
                  <a:lnTo>
                    <a:pt x="749" y="136"/>
                  </a:lnTo>
                  <a:lnTo>
                    <a:pt x="755" y="136"/>
                  </a:lnTo>
                  <a:lnTo>
                    <a:pt x="755" y="144"/>
                  </a:lnTo>
                  <a:lnTo>
                    <a:pt x="755" y="144"/>
                  </a:lnTo>
                  <a:lnTo>
                    <a:pt x="751" y="146"/>
                  </a:lnTo>
                  <a:lnTo>
                    <a:pt x="751" y="146"/>
                  </a:lnTo>
                  <a:lnTo>
                    <a:pt x="743" y="146"/>
                  </a:lnTo>
                  <a:lnTo>
                    <a:pt x="743" y="146"/>
                  </a:lnTo>
                  <a:lnTo>
                    <a:pt x="735" y="146"/>
                  </a:lnTo>
                  <a:lnTo>
                    <a:pt x="729" y="142"/>
                  </a:lnTo>
                  <a:lnTo>
                    <a:pt x="729" y="142"/>
                  </a:lnTo>
                  <a:lnTo>
                    <a:pt x="725" y="136"/>
                  </a:lnTo>
                  <a:lnTo>
                    <a:pt x="723" y="130"/>
                  </a:lnTo>
                  <a:lnTo>
                    <a:pt x="717" y="110"/>
                  </a:lnTo>
                  <a:lnTo>
                    <a:pt x="717" y="110"/>
                  </a:lnTo>
                  <a:lnTo>
                    <a:pt x="715" y="104"/>
                  </a:lnTo>
                  <a:lnTo>
                    <a:pt x="713" y="100"/>
                  </a:lnTo>
                  <a:lnTo>
                    <a:pt x="709" y="98"/>
                  </a:lnTo>
                  <a:lnTo>
                    <a:pt x="705" y="98"/>
                  </a:lnTo>
                  <a:lnTo>
                    <a:pt x="697" y="98"/>
                  </a:lnTo>
                  <a:lnTo>
                    <a:pt x="697" y="144"/>
                  </a:lnTo>
                  <a:lnTo>
                    <a:pt x="679" y="144"/>
                  </a:lnTo>
                  <a:lnTo>
                    <a:pt x="679" y="42"/>
                  </a:lnTo>
                  <a:lnTo>
                    <a:pt x="697" y="42"/>
                  </a:lnTo>
                  <a:lnTo>
                    <a:pt x="697" y="84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7" y="84"/>
                  </a:lnTo>
                  <a:lnTo>
                    <a:pt x="711" y="82"/>
                  </a:lnTo>
                  <a:lnTo>
                    <a:pt x="711" y="82"/>
                  </a:lnTo>
                  <a:lnTo>
                    <a:pt x="713" y="78"/>
                  </a:lnTo>
                  <a:lnTo>
                    <a:pt x="715" y="72"/>
                  </a:lnTo>
                  <a:lnTo>
                    <a:pt x="721" y="58"/>
                  </a:lnTo>
                  <a:lnTo>
                    <a:pt x="721" y="58"/>
                  </a:lnTo>
                  <a:lnTo>
                    <a:pt x="725" y="50"/>
                  </a:lnTo>
                  <a:lnTo>
                    <a:pt x="729" y="44"/>
                  </a:lnTo>
                  <a:lnTo>
                    <a:pt x="729" y="44"/>
                  </a:lnTo>
                  <a:lnTo>
                    <a:pt x="733" y="42"/>
                  </a:lnTo>
                  <a:lnTo>
                    <a:pt x="741" y="40"/>
                  </a:lnTo>
                  <a:lnTo>
                    <a:pt x="741" y="40"/>
                  </a:lnTo>
                  <a:lnTo>
                    <a:pt x="745" y="40"/>
                  </a:lnTo>
                  <a:lnTo>
                    <a:pt x="745" y="40"/>
                  </a:lnTo>
                  <a:lnTo>
                    <a:pt x="749" y="42"/>
                  </a:lnTo>
                  <a:lnTo>
                    <a:pt x="749" y="42"/>
                  </a:lnTo>
                  <a:lnTo>
                    <a:pt x="753" y="42"/>
                  </a:lnTo>
                  <a:lnTo>
                    <a:pt x="753" y="50"/>
                  </a:lnTo>
                  <a:lnTo>
                    <a:pt x="753" y="50"/>
                  </a:lnTo>
                  <a:lnTo>
                    <a:pt x="747" y="52"/>
                  </a:lnTo>
                  <a:lnTo>
                    <a:pt x="743" y="52"/>
                  </a:lnTo>
                  <a:lnTo>
                    <a:pt x="743" y="52"/>
                  </a:lnTo>
                  <a:lnTo>
                    <a:pt x="741" y="58"/>
                  </a:lnTo>
                  <a:lnTo>
                    <a:pt x="735" y="72"/>
                  </a:lnTo>
                  <a:lnTo>
                    <a:pt x="735" y="72"/>
                  </a:lnTo>
                  <a:lnTo>
                    <a:pt x="731" y="80"/>
                  </a:lnTo>
                  <a:lnTo>
                    <a:pt x="729" y="86"/>
                  </a:lnTo>
                  <a:lnTo>
                    <a:pt x="729" y="86"/>
                  </a:lnTo>
                  <a:lnTo>
                    <a:pt x="725" y="88"/>
                  </a:lnTo>
                  <a:lnTo>
                    <a:pt x="721" y="90"/>
                  </a:lnTo>
                  <a:lnTo>
                    <a:pt x="721" y="90"/>
                  </a:lnTo>
                  <a:close/>
                  <a:moveTo>
                    <a:pt x="630" y="74"/>
                  </a:moveTo>
                  <a:lnTo>
                    <a:pt x="630" y="74"/>
                  </a:lnTo>
                  <a:lnTo>
                    <a:pt x="596" y="144"/>
                  </a:lnTo>
                  <a:lnTo>
                    <a:pt x="578" y="144"/>
                  </a:lnTo>
                  <a:lnTo>
                    <a:pt x="578" y="42"/>
                  </a:lnTo>
                  <a:lnTo>
                    <a:pt x="596" y="42"/>
                  </a:lnTo>
                  <a:lnTo>
                    <a:pt x="596" y="112"/>
                  </a:lnTo>
                  <a:lnTo>
                    <a:pt x="596" y="112"/>
                  </a:lnTo>
                  <a:lnTo>
                    <a:pt x="628" y="42"/>
                  </a:lnTo>
                  <a:lnTo>
                    <a:pt x="648" y="42"/>
                  </a:lnTo>
                  <a:lnTo>
                    <a:pt x="648" y="144"/>
                  </a:lnTo>
                  <a:lnTo>
                    <a:pt x="630" y="144"/>
                  </a:lnTo>
                  <a:lnTo>
                    <a:pt x="630" y="74"/>
                  </a:lnTo>
                  <a:close/>
                  <a:moveTo>
                    <a:pt x="494" y="144"/>
                  </a:moveTo>
                  <a:lnTo>
                    <a:pt x="476" y="144"/>
                  </a:lnTo>
                  <a:lnTo>
                    <a:pt x="476" y="42"/>
                  </a:lnTo>
                  <a:lnTo>
                    <a:pt x="494" y="42"/>
                  </a:lnTo>
                  <a:lnTo>
                    <a:pt x="494" y="86"/>
                  </a:lnTo>
                  <a:lnTo>
                    <a:pt x="528" y="86"/>
                  </a:lnTo>
                  <a:lnTo>
                    <a:pt x="528" y="42"/>
                  </a:lnTo>
                  <a:lnTo>
                    <a:pt x="546" y="42"/>
                  </a:lnTo>
                  <a:lnTo>
                    <a:pt x="546" y="144"/>
                  </a:lnTo>
                  <a:lnTo>
                    <a:pt x="528" y="144"/>
                  </a:lnTo>
                  <a:lnTo>
                    <a:pt x="528" y="100"/>
                  </a:lnTo>
                  <a:lnTo>
                    <a:pt x="494" y="100"/>
                  </a:lnTo>
                  <a:lnTo>
                    <a:pt x="494" y="144"/>
                  </a:lnTo>
                  <a:close/>
                  <a:moveTo>
                    <a:pt x="456" y="42"/>
                  </a:moveTo>
                  <a:lnTo>
                    <a:pt x="456" y="56"/>
                  </a:lnTo>
                  <a:lnTo>
                    <a:pt x="428" y="56"/>
                  </a:lnTo>
                  <a:lnTo>
                    <a:pt x="428" y="144"/>
                  </a:lnTo>
                  <a:lnTo>
                    <a:pt x="410" y="144"/>
                  </a:lnTo>
                  <a:lnTo>
                    <a:pt x="410" y="56"/>
                  </a:lnTo>
                  <a:lnTo>
                    <a:pt x="384" y="56"/>
                  </a:lnTo>
                  <a:lnTo>
                    <a:pt x="384" y="42"/>
                  </a:lnTo>
                  <a:lnTo>
                    <a:pt x="456" y="42"/>
                  </a:lnTo>
                  <a:close/>
                  <a:moveTo>
                    <a:pt x="370" y="94"/>
                  </a:moveTo>
                  <a:lnTo>
                    <a:pt x="370" y="94"/>
                  </a:lnTo>
                  <a:lnTo>
                    <a:pt x="370" y="108"/>
                  </a:lnTo>
                  <a:lnTo>
                    <a:pt x="368" y="118"/>
                  </a:lnTo>
                  <a:lnTo>
                    <a:pt x="368" y="118"/>
                  </a:lnTo>
                  <a:lnTo>
                    <a:pt x="364" y="128"/>
                  </a:lnTo>
                  <a:lnTo>
                    <a:pt x="360" y="134"/>
                  </a:lnTo>
                  <a:lnTo>
                    <a:pt x="360" y="134"/>
                  </a:lnTo>
                  <a:lnTo>
                    <a:pt x="354" y="140"/>
                  </a:lnTo>
                  <a:lnTo>
                    <a:pt x="348" y="144"/>
                  </a:lnTo>
                  <a:lnTo>
                    <a:pt x="348" y="144"/>
                  </a:lnTo>
                  <a:lnTo>
                    <a:pt x="340" y="146"/>
                  </a:lnTo>
                  <a:lnTo>
                    <a:pt x="332" y="146"/>
                  </a:lnTo>
                  <a:lnTo>
                    <a:pt x="332" y="146"/>
                  </a:lnTo>
                  <a:lnTo>
                    <a:pt x="324" y="146"/>
                  </a:lnTo>
                  <a:lnTo>
                    <a:pt x="316" y="144"/>
                  </a:lnTo>
                  <a:lnTo>
                    <a:pt x="316" y="144"/>
                  </a:lnTo>
                  <a:lnTo>
                    <a:pt x="310" y="140"/>
                  </a:lnTo>
                  <a:lnTo>
                    <a:pt x="304" y="134"/>
                  </a:lnTo>
                  <a:lnTo>
                    <a:pt x="304" y="134"/>
                  </a:lnTo>
                  <a:lnTo>
                    <a:pt x="300" y="128"/>
                  </a:lnTo>
                  <a:lnTo>
                    <a:pt x="298" y="118"/>
                  </a:lnTo>
                  <a:lnTo>
                    <a:pt x="298" y="118"/>
                  </a:lnTo>
                  <a:lnTo>
                    <a:pt x="296" y="108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80"/>
                  </a:lnTo>
                  <a:lnTo>
                    <a:pt x="298" y="68"/>
                  </a:lnTo>
                  <a:lnTo>
                    <a:pt x="298" y="68"/>
                  </a:lnTo>
                  <a:lnTo>
                    <a:pt x="300" y="60"/>
                  </a:lnTo>
                  <a:lnTo>
                    <a:pt x="304" y="52"/>
                  </a:lnTo>
                  <a:lnTo>
                    <a:pt x="304" y="52"/>
                  </a:lnTo>
                  <a:lnTo>
                    <a:pt x="310" y="46"/>
                  </a:lnTo>
                  <a:lnTo>
                    <a:pt x="316" y="44"/>
                  </a:lnTo>
                  <a:lnTo>
                    <a:pt x="316" y="44"/>
                  </a:lnTo>
                  <a:lnTo>
                    <a:pt x="324" y="42"/>
                  </a:lnTo>
                  <a:lnTo>
                    <a:pt x="332" y="40"/>
                  </a:lnTo>
                  <a:lnTo>
                    <a:pt x="332" y="40"/>
                  </a:lnTo>
                  <a:lnTo>
                    <a:pt x="340" y="42"/>
                  </a:lnTo>
                  <a:lnTo>
                    <a:pt x="348" y="44"/>
                  </a:lnTo>
                  <a:lnTo>
                    <a:pt x="348" y="44"/>
                  </a:lnTo>
                  <a:lnTo>
                    <a:pt x="354" y="46"/>
                  </a:lnTo>
                  <a:lnTo>
                    <a:pt x="360" y="52"/>
                  </a:lnTo>
                  <a:lnTo>
                    <a:pt x="360" y="52"/>
                  </a:lnTo>
                  <a:lnTo>
                    <a:pt x="364" y="60"/>
                  </a:lnTo>
                  <a:lnTo>
                    <a:pt x="368" y="68"/>
                  </a:lnTo>
                  <a:lnTo>
                    <a:pt x="368" y="68"/>
                  </a:lnTo>
                  <a:lnTo>
                    <a:pt x="370" y="80"/>
                  </a:lnTo>
                  <a:lnTo>
                    <a:pt x="370" y="94"/>
                  </a:lnTo>
                  <a:lnTo>
                    <a:pt x="370" y="94"/>
                  </a:lnTo>
                  <a:close/>
                  <a:moveTo>
                    <a:pt x="352" y="94"/>
                  </a:moveTo>
                  <a:lnTo>
                    <a:pt x="352" y="94"/>
                  </a:lnTo>
                  <a:lnTo>
                    <a:pt x="350" y="74"/>
                  </a:lnTo>
                  <a:lnTo>
                    <a:pt x="350" y="74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2" y="56"/>
                  </a:lnTo>
                  <a:lnTo>
                    <a:pt x="340" y="54"/>
                  </a:lnTo>
                  <a:lnTo>
                    <a:pt x="340" y="54"/>
                  </a:lnTo>
                  <a:lnTo>
                    <a:pt x="332" y="52"/>
                  </a:lnTo>
                  <a:lnTo>
                    <a:pt x="332" y="52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2" y="56"/>
                  </a:lnTo>
                  <a:lnTo>
                    <a:pt x="318" y="60"/>
                  </a:lnTo>
                  <a:lnTo>
                    <a:pt x="318" y="60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82"/>
                  </a:lnTo>
                  <a:lnTo>
                    <a:pt x="314" y="94"/>
                  </a:lnTo>
                  <a:lnTo>
                    <a:pt x="314" y="94"/>
                  </a:lnTo>
                  <a:lnTo>
                    <a:pt x="314" y="114"/>
                  </a:lnTo>
                  <a:lnTo>
                    <a:pt x="314" y="114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22" y="130"/>
                  </a:lnTo>
                  <a:lnTo>
                    <a:pt x="324" y="134"/>
                  </a:lnTo>
                  <a:lnTo>
                    <a:pt x="324" y="134"/>
                  </a:lnTo>
                  <a:lnTo>
                    <a:pt x="332" y="136"/>
                  </a:lnTo>
                  <a:lnTo>
                    <a:pt x="332" y="136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42" y="130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50" y="114"/>
                  </a:lnTo>
                  <a:lnTo>
                    <a:pt x="350" y="114"/>
                  </a:lnTo>
                  <a:lnTo>
                    <a:pt x="352" y="94"/>
                  </a:lnTo>
                  <a:lnTo>
                    <a:pt x="352" y="94"/>
                  </a:lnTo>
                  <a:close/>
                  <a:moveTo>
                    <a:pt x="214" y="96"/>
                  </a:moveTo>
                  <a:lnTo>
                    <a:pt x="214" y="96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8" y="128"/>
                  </a:lnTo>
                  <a:lnTo>
                    <a:pt x="218" y="128"/>
                  </a:lnTo>
                  <a:lnTo>
                    <a:pt x="222" y="130"/>
                  </a:lnTo>
                  <a:lnTo>
                    <a:pt x="224" y="134"/>
                  </a:lnTo>
                  <a:lnTo>
                    <a:pt x="224" y="134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40" y="134"/>
                  </a:lnTo>
                  <a:lnTo>
                    <a:pt x="240" y="134"/>
                  </a:lnTo>
                  <a:lnTo>
                    <a:pt x="244" y="130"/>
                  </a:lnTo>
                  <a:lnTo>
                    <a:pt x="246" y="128"/>
                  </a:lnTo>
                  <a:lnTo>
                    <a:pt x="246" y="128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2" y="62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28" y="58"/>
                  </a:lnTo>
                  <a:lnTo>
                    <a:pt x="228" y="58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14" y="62"/>
                  </a:lnTo>
                  <a:lnTo>
                    <a:pt x="214" y="96"/>
                  </a:lnTo>
                  <a:close/>
                  <a:moveTo>
                    <a:pt x="214" y="52"/>
                  </a:moveTo>
                  <a:lnTo>
                    <a:pt x="214" y="52"/>
                  </a:lnTo>
                  <a:lnTo>
                    <a:pt x="222" y="48"/>
                  </a:lnTo>
                  <a:lnTo>
                    <a:pt x="222" y="48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2" y="48"/>
                  </a:lnTo>
                  <a:lnTo>
                    <a:pt x="250" y="50"/>
                  </a:lnTo>
                  <a:lnTo>
                    <a:pt x="250" y="50"/>
                  </a:lnTo>
                  <a:lnTo>
                    <a:pt x="256" y="52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6" y="64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70" y="84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110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6" y="128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56" y="140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2" y="146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24" y="146"/>
                  </a:lnTo>
                  <a:lnTo>
                    <a:pt x="216" y="144"/>
                  </a:lnTo>
                  <a:lnTo>
                    <a:pt x="216" y="144"/>
                  </a:lnTo>
                  <a:lnTo>
                    <a:pt x="210" y="140"/>
                  </a:lnTo>
                  <a:lnTo>
                    <a:pt x="204" y="136"/>
                  </a:lnTo>
                  <a:lnTo>
                    <a:pt x="204" y="136"/>
                  </a:lnTo>
                  <a:lnTo>
                    <a:pt x="200" y="128"/>
                  </a:lnTo>
                  <a:lnTo>
                    <a:pt x="198" y="120"/>
                  </a:lnTo>
                  <a:lnTo>
                    <a:pt x="198" y="120"/>
                  </a:lnTo>
                  <a:lnTo>
                    <a:pt x="196" y="110"/>
                  </a:lnTo>
                  <a:lnTo>
                    <a:pt x="196" y="96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6" y="46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202" y="24"/>
                  </a:lnTo>
                  <a:lnTo>
                    <a:pt x="206" y="16"/>
                  </a:lnTo>
                  <a:lnTo>
                    <a:pt x="206" y="16"/>
                  </a:lnTo>
                  <a:lnTo>
                    <a:pt x="214" y="8"/>
                  </a:lnTo>
                  <a:lnTo>
                    <a:pt x="222" y="4"/>
                  </a:lnTo>
                  <a:lnTo>
                    <a:pt x="222" y="4"/>
                  </a:lnTo>
                  <a:lnTo>
                    <a:pt x="232" y="2"/>
                  </a:lnTo>
                  <a:lnTo>
                    <a:pt x="246" y="0"/>
                  </a:lnTo>
                  <a:lnTo>
                    <a:pt x="268" y="0"/>
                  </a:lnTo>
                  <a:lnTo>
                    <a:pt x="270" y="8"/>
                  </a:lnTo>
                  <a:lnTo>
                    <a:pt x="270" y="8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24" y="22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18" y="30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4" y="52"/>
                  </a:lnTo>
                  <a:lnTo>
                    <a:pt x="214" y="52"/>
                  </a:lnTo>
                  <a:close/>
                  <a:moveTo>
                    <a:pt x="126" y="146"/>
                  </a:moveTo>
                  <a:lnTo>
                    <a:pt x="126" y="146"/>
                  </a:lnTo>
                  <a:lnTo>
                    <a:pt x="114" y="146"/>
                  </a:lnTo>
                  <a:lnTo>
                    <a:pt x="114" y="146"/>
                  </a:lnTo>
                  <a:lnTo>
                    <a:pt x="110" y="144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102" y="13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8" y="122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98" y="10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102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4" y="84"/>
                  </a:lnTo>
                  <a:lnTo>
                    <a:pt x="114" y="84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48" y="84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6" y="64"/>
                  </a:lnTo>
                  <a:lnTo>
                    <a:pt x="146" y="64"/>
                  </a:lnTo>
                  <a:lnTo>
                    <a:pt x="144" y="60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24" y="52"/>
                  </a:lnTo>
                  <a:lnTo>
                    <a:pt x="104" y="52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52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2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66"/>
                  </a:lnTo>
                  <a:lnTo>
                    <a:pt x="166" y="76"/>
                  </a:lnTo>
                  <a:lnTo>
                    <a:pt x="166" y="144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4" y="142"/>
                  </a:lnTo>
                  <a:lnTo>
                    <a:pt x="138" y="144"/>
                  </a:lnTo>
                  <a:lnTo>
                    <a:pt x="138" y="144"/>
                  </a:lnTo>
                  <a:lnTo>
                    <a:pt x="126" y="146"/>
                  </a:lnTo>
                  <a:lnTo>
                    <a:pt x="126" y="146"/>
                  </a:lnTo>
                  <a:close/>
                  <a:moveTo>
                    <a:pt x="148" y="94"/>
                  </a:moveTo>
                  <a:lnTo>
                    <a:pt x="132" y="94"/>
                  </a:lnTo>
                  <a:lnTo>
                    <a:pt x="132" y="94"/>
                  </a:lnTo>
                  <a:lnTo>
                    <a:pt x="126" y="96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16" y="10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20" y="130"/>
                  </a:lnTo>
                  <a:lnTo>
                    <a:pt x="120" y="130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40" y="132"/>
                  </a:lnTo>
                  <a:lnTo>
                    <a:pt x="140" y="132"/>
                  </a:lnTo>
                  <a:lnTo>
                    <a:pt x="148" y="130"/>
                  </a:lnTo>
                  <a:lnTo>
                    <a:pt x="148" y="94"/>
                  </a:lnTo>
                  <a:close/>
                  <a:moveTo>
                    <a:pt x="20" y="130"/>
                  </a:moveTo>
                  <a:lnTo>
                    <a:pt x="20" y="130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4" y="134"/>
                  </a:lnTo>
                  <a:lnTo>
                    <a:pt x="34" y="134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6" y="130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6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6"/>
                  </a:lnTo>
                  <a:lnTo>
                    <a:pt x="20" y="130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4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8" y="5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2" y="80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2" y="108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8" y="128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0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48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0" y="142"/>
                  </a:lnTo>
                  <a:lnTo>
                    <a:pt x="20" y="184"/>
                  </a:lnTo>
                  <a:lnTo>
                    <a:pt x="0" y="18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18" y="48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5438776" y="5703888"/>
              <a:ext cx="3151188" cy="558800"/>
            </a:xfrm>
            <a:custGeom>
              <a:avLst/>
              <a:gdLst>
                <a:gd name="T0" fmla="*/ 152 w 1985"/>
                <a:gd name="T1" fmla="*/ 220 h 352"/>
                <a:gd name="T2" fmla="*/ 30 w 1985"/>
                <a:gd name="T3" fmla="*/ 268 h 352"/>
                <a:gd name="T4" fmla="*/ 30 w 1985"/>
                <a:gd name="T5" fmla="*/ 130 h 352"/>
                <a:gd name="T6" fmla="*/ 48 w 1985"/>
                <a:gd name="T7" fmla="*/ 170 h 352"/>
                <a:gd name="T8" fmla="*/ 76 w 1985"/>
                <a:gd name="T9" fmla="*/ 258 h 352"/>
                <a:gd name="T10" fmla="*/ 104 w 1985"/>
                <a:gd name="T11" fmla="*/ 170 h 352"/>
                <a:gd name="T12" fmla="*/ 1863 w 1985"/>
                <a:gd name="T13" fmla="*/ 182 h 352"/>
                <a:gd name="T14" fmla="*/ 1873 w 1985"/>
                <a:gd name="T15" fmla="*/ 84 h 352"/>
                <a:gd name="T16" fmla="*/ 1925 w 1985"/>
                <a:gd name="T17" fmla="*/ 202 h 352"/>
                <a:gd name="T18" fmla="*/ 1833 w 1985"/>
                <a:gd name="T19" fmla="*/ 274 h 352"/>
                <a:gd name="T20" fmla="*/ 1889 w 1985"/>
                <a:gd name="T21" fmla="*/ 190 h 352"/>
                <a:gd name="T22" fmla="*/ 1889 w 1985"/>
                <a:gd name="T23" fmla="*/ 156 h 352"/>
                <a:gd name="T24" fmla="*/ 1657 w 1985"/>
                <a:gd name="T25" fmla="*/ 274 h 352"/>
                <a:gd name="T26" fmla="*/ 1561 w 1985"/>
                <a:gd name="T27" fmla="*/ 162 h 352"/>
                <a:gd name="T28" fmla="*/ 1289 w 1985"/>
                <a:gd name="T29" fmla="*/ 266 h 352"/>
                <a:gd name="T30" fmla="*/ 1309 w 1985"/>
                <a:gd name="T31" fmla="*/ 158 h 352"/>
                <a:gd name="T32" fmla="*/ 1343 w 1985"/>
                <a:gd name="T33" fmla="*/ 106 h 352"/>
                <a:gd name="T34" fmla="*/ 1401 w 1985"/>
                <a:gd name="T35" fmla="*/ 98 h 352"/>
                <a:gd name="T36" fmla="*/ 1329 w 1985"/>
                <a:gd name="T37" fmla="*/ 278 h 352"/>
                <a:gd name="T38" fmla="*/ 1317 w 1985"/>
                <a:gd name="T39" fmla="*/ 226 h 352"/>
                <a:gd name="T40" fmla="*/ 1367 w 1985"/>
                <a:gd name="T41" fmla="*/ 182 h 352"/>
                <a:gd name="T42" fmla="*/ 1229 w 1985"/>
                <a:gd name="T43" fmla="*/ 106 h 352"/>
                <a:gd name="T44" fmla="*/ 1203 w 1985"/>
                <a:gd name="T45" fmla="*/ 172 h 352"/>
                <a:gd name="T46" fmla="*/ 1231 w 1985"/>
                <a:gd name="T47" fmla="*/ 258 h 352"/>
                <a:gd name="T48" fmla="*/ 1138 w 1985"/>
                <a:gd name="T49" fmla="*/ 104 h 352"/>
                <a:gd name="T50" fmla="*/ 1184 w 1985"/>
                <a:gd name="T51" fmla="*/ 120 h 352"/>
                <a:gd name="T52" fmla="*/ 1192 w 1985"/>
                <a:gd name="T53" fmla="*/ 234 h 352"/>
                <a:gd name="T54" fmla="*/ 974 w 1985"/>
                <a:gd name="T55" fmla="*/ 78 h 352"/>
                <a:gd name="T56" fmla="*/ 1048 w 1985"/>
                <a:gd name="T57" fmla="*/ 224 h 352"/>
                <a:gd name="T58" fmla="*/ 918 w 1985"/>
                <a:gd name="T59" fmla="*/ 256 h 352"/>
                <a:gd name="T60" fmla="*/ 942 w 1985"/>
                <a:gd name="T61" fmla="*/ 84 h 352"/>
                <a:gd name="T62" fmla="*/ 946 w 1985"/>
                <a:gd name="T63" fmla="*/ 142 h 352"/>
                <a:gd name="T64" fmla="*/ 974 w 1985"/>
                <a:gd name="T65" fmla="*/ 254 h 352"/>
                <a:gd name="T66" fmla="*/ 1004 w 1985"/>
                <a:gd name="T67" fmla="*/ 142 h 352"/>
                <a:gd name="T68" fmla="*/ 858 w 1985"/>
                <a:gd name="T69" fmla="*/ 258 h 352"/>
                <a:gd name="T70" fmla="*/ 782 w 1985"/>
                <a:gd name="T71" fmla="*/ 252 h 352"/>
                <a:gd name="T72" fmla="*/ 790 w 1985"/>
                <a:gd name="T73" fmla="*/ 188 h 352"/>
                <a:gd name="T74" fmla="*/ 812 w 1985"/>
                <a:gd name="T75" fmla="*/ 114 h 352"/>
                <a:gd name="T76" fmla="*/ 820 w 1985"/>
                <a:gd name="T77" fmla="*/ 80 h 352"/>
                <a:gd name="T78" fmla="*/ 854 w 1985"/>
                <a:gd name="T79" fmla="*/ 158 h 352"/>
                <a:gd name="T80" fmla="*/ 870 w 1985"/>
                <a:gd name="T81" fmla="*/ 220 h 352"/>
                <a:gd name="T82" fmla="*/ 560 w 1985"/>
                <a:gd name="T83" fmla="*/ 216 h 352"/>
                <a:gd name="T84" fmla="*/ 656 w 1985"/>
                <a:gd name="T85" fmla="*/ 158 h 352"/>
                <a:gd name="T86" fmla="*/ 598 w 1985"/>
                <a:gd name="T87" fmla="*/ 80 h 352"/>
                <a:gd name="T88" fmla="*/ 670 w 1985"/>
                <a:gd name="T89" fmla="*/ 274 h 352"/>
                <a:gd name="T90" fmla="*/ 620 w 1985"/>
                <a:gd name="T91" fmla="*/ 186 h 352"/>
                <a:gd name="T92" fmla="*/ 620 w 1985"/>
                <a:gd name="T93" fmla="*/ 248 h 352"/>
                <a:gd name="T94" fmla="*/ 500 w 1985"/>
                <a:gd name="T95" fmla="*/ 90 h 352"/>
                <a:gd name="T96" fmla="*/ 500 w 1985"/>
                <a:gd name="T97" fmla="*/ 266 h 352"/>
                <a:gd name="T98" fmla="*/ 418 w 1985"/>
                <a:gd name="T99" fmla="*/ 94 h 352"/>
                <a:gd name="T100" fmla="*/ 448 w 1985"/>
                <a:gd name="T101" fmla="*/ 252 h 352"/>
                <a:gd name="T102" fmla="*/ 480 w 1985"/>
                <a:gd name="T103" fmla="*/ 142 h 352"/>
                <a:gd name="T104" fmla="*/ 230 w 1985"/>
                <a:gd name="T105" fmla="*/ 184 h 352"/>
                <a:gd name="T106" fmla="*/ 272 w 1985"/>
                <a:gd name="T107" fmla="*/ 250 h 352"/>
                <a:gd name="T108" fmla="*/ 282 w 1985"/>
                <a:gd name="T109" fmla="*/ 130 h 352"/>
                <a:gd name="T110" fmla="*/ 236 w 1985"/>
                <a:gd name="T111" fmla="*/ 96 h 352"/>
                <a:gd name="T112" fmla="*/ 338 w 1985"/>
                <a:gd name="T113" fmla="*/ 184 h 352"/>
                <a:gd name="T114" fmla="*/ 204 w 1985"/>
                <a:gd name="T115" fmla="*/ 256 h 352"/>
                <a:gd name="T116" fmla="*/ 220 w 1985"/>
                <a:gd name="T117" fmla="*/ 18 h 352"/>
                <a:gd name="T118" fmla="*/ 258 w 1985"/>
                <a:gd name="T119" fmla="*/ 3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85" h="352">
                  <a:moveTo>
                    <a:pt x="76" y="120"/>
                  </a:moveTo>
                  <a:lnTo>
                    <a:pt x="76" y="120"/>
                  </a:lnTo>
                  <a:lnTo>
                    <a:pt x="94" y="122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22" y="130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42" y="15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2" y="180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2" y="220"/>
                  </a:lnTo>
                  <a:lnTo>
                    <a:pt x="148" y="236"/>
                  </a:lnTo>
                  <a:lnTo>
                    <a:pt x="148" y="236"/>
                  </a:lnTo>
                  <a:lnTo>
                    <a:pt x="142" y="25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22" y="268"/>
                  </a:lnTo>
                  <a:lnTo>
                    <a:pt x="110" y="274"/>
                  </a:lnTo>
                  <a:lnTo>
                    <a:pt x="110" y="274"/>
                  </a:lnTo>
                  <a:lnTo>
                    <a:pt x="94" y="278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58" y="278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30" y="26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10" y="250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180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10" y="150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30" y="130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58" y="122"/>
                  </a:lnTo>
                  <a:lnTo>
                    <a:pt x="76" y="120"/>
                  </a:lnTo>
                  <a:close/>
                  <a:moveTo>
                    <a:pt x="76" y="140"/>
                  </a:moveTo>
                  <a:lnTo>
                    <a:pt x="76" y="140"/>
                  </a:lnTo>
                  <a:lnTo>
                    <a:pt x="70" y="140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0" y="146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0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46" y="184"/>
                  </a:lnTo>
                  <a:lnTo>
                    <a:pt x="46" y="200"/>
                  </a:lnTo>
                  <a:lnTo>
                    <a:pt x="46" y="200"/>
                  </a:lnTo>
                  <a:lnTo>
                    <a:pt x="46" y="216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50" y="238"/>
                  </a:lnTo>
                  <a:lnTo>
                    <a:pt x="54" y="246"/>
                  </a:lnTo>
                  <a:lnTo>
                    <a:pt x="54" y="246"/>
                  </a:lnTo>
                  <a:lnTo>
                    <a:pt x="60" y="252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70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82" y="25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102" y="238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106" y="216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6" y="184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2" y="160"/>
                  </a:lnTo>
                  <a:lnTo>
                    <a:pt x="98" y="152"/>
                  </a:lnTo>
                  <a:lnTo>
                    <a:pt x="98" y="152"/>
                  </a:lnTo>
                  <a:lnTo>
                    <a:pt x="94" y="146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2" y="140"/>
                  </a:lnTo>
                  <a:lnTo>
                    <a:pt x="76" y="140"/>
                  </a:lnTo>
                  <a:lnTo>
                    <a:pt x="76" y="140"/>
                  </a:lnTo>
                  <a:close/>
                  <a:moveTo>
                    <a:pt x="1889" y="190"/>
                  </a:moveTo>
                  <a:lnTo>
                    <a:pt x="1889" y="190"/>
                  </a:lnTo>
                  <a:lnTo>
                    <a:pt x="1879" y="190"/>
                  </a:lnTo>
                  <a:lnTo>
                    <a:pt x="1871" y="186"/>
                  </a:lnTo>
                  <a:lnTo>
                    <a:pt x="1871" y="186"/>
                  </a:lnTo>
                  <a:lnTo>
                    <a:pt x="1863" y="182"/>
                  </a:lnTo>
                  <a:lnTo>
                    <a:pt x="1855" y="178"/>
                  </a:lnTo>
                  <a:lnTo>
                    <a:pt x="1855" y="178"/>
                  </a:lnTo>
                  <a:lnTo>
                    <a:pt x="1849" y="170"/>
                  </a:lnTo>
                  <a:lnTo>
                    <a:pt x="1845" y="162"/>
                  </a:lnTo>
                  <a:lnTo>
                    <a:pt x="1845" y="162"/>
                  </a:lnTo>
                  <a:lnTo>
                    <a:pt x="1841" y="152"/>
                  </a:lnTo>
                  <a:lnTo>
                    <a:pt x="1841" y="140"/>
                  </a:lnTo>
                  <a:lnTo>
                    <a:pt x="1841" y="140"/>
                  </a:lnTo>
                  <a:lnTo>
                    <a:pt x="1841" y="122"/>
                  </a:lnTo>
                  <a:lnTo>
                    <a:pt x="1845" y="108"/>
                  </a:lnTo>
                  <a:lnTo>
                    <a:pt x="1845" y="108"/>
                  </a:lnTo>
                  <a:lnTo>
                    <a:pt x="1853" y="98"/>
                  </a:lnTo>
                  <a:lnTo>
                    <a:pt x="1861" y="90"/>
                  </a:lnTo>
                  <a:lnTo>
                    <a:pt x="1861" y="90"/>
                  </a:lnTo>
                  <a:lnTo>
                    <a:pt x="1873" y="84"/>
                  </a:lnTo>
                  <a:lnTo>
                    <a:pt x="1885" y="80"/>
                  </a:lnTo>
                  <a:lnTo>
                    <a:pt x="1885" y="80"/>
                  </a:lnTo>
                  <a:lnTo>
                    <a:pt x="1901" y="78"/>
                  </a:lnTo>
                  <a:lnTo>
                    <a:pt x="1917" y="78"/>
                  </a:lnTo>
                  <a:lnTo>
                    <a:pt x="1917" y="78"/>
                  </a:lnTo>
                  <a:lnTo>
                    <a:pt x="1955" y="80"/>
                  </a:lnTo>
                  <a:lnTo>
                    <a:pt x="1955" y="80"/>
                  </a:lnTo>
                  <a:lnTo>
                    <a:pt x="1969" y="82"/>
                  </a:lnTo>
                  <a:lnTo>
                    <a:pt x="1985" y="86"/>
                  </a:lnTo>
                  <a:lnTo>
                    <a:pt x="1985" y="274"/>
                  </a:lnTo>
                  <a:lnTo>
                    <a:pt x="1939" y="274"/>
                  </a:lnTo>
                  <a:lnTo>
                    <a:pt x="1939" y="202"/>
                  </a:lnTo>
                  <a:lnTo>
                    <a:pt x="1931" y="202"/>
                  </a:lnTo>
                  <a:lnTo>
                    <a:pt x="1931" y="202"/>
                  </a:lnTo>
                  <a:lnTo>
                    <a:pt x="1925" y="202"/>
                  </a:lnTo>
                  <a:lnTo>
                    <a:pt x="1919" y="206"/>
                  </a:lnTo>
                  <a:lnTo>
                    <a:pt x="1913" y="210"/>
                  </a:lnTo>
                  <a:lnTo>
                    <a:pt x="1909" y="218"/>
                  </a:lnTo>
                  <a:lnTo>
                    <a:pt x="1897" y="248"/>
                  </a:lnTo>
                  <a:lnTo>
                    <a:pt x="1897" y="248"/>
                  </a:lnTo>
                  <a:lnTo>
                    <a:pt x="1891" y="260"/>
                  </a:lnTo>
                  <a:lnTo>
                    <a:pt x="1883" y="270"/>
                  </a:lnTo>
                  <a:lnTo>
                    <a:pt x="1883" y="270"/>
                  </a:lnTo>
                  <a:lnTo>
                    <a:pt x="1877" y="274"/>
                  </a:lnTo>
                  <a:lnTo>
                    <a:pt x="1871" y="276"/>
                  </a:lnTo>
                  <a:lnTo>
                    <a:pt x="1857" y="278"/>
                  </a:lnTo>
                  <a:lnTo>
                    <a:pt x="1857" y="278"/>
                  </a:lnTo>
                  <a:lnTo>
                    <a:pt x="1839" y="276"/>
                  </a:lnTo>
                  <a:lnTo>
                    <a:pt x="1839" y="276"/>
                  </a:lnTo>
                  <a:lnTo>
                    <a:pt x="1833" y="274"/>
                  </a:lnTo>
                  <a:lnTo>
                    <a:pt x="1833" y="256"/>
                  </a:lnTo>
                  <a:lnTo>
                    <a:pt x="1833" y="256"/>
                  </a:lnTo>
                  <a:lnTo>
                    <a:pt x="1841" y="254"/>
                  </a:lnTo>
                  <a:lnTo>
                    <a:pt x="1847" y="252"/>
                  </a:lnTo>
                  <a:lnTo>
                    <a:pt x="1847" y="252"/>
                  </a:lnTo>
                  <a:lnTo>
                    <a:pt x="1851" y="248"/>
                  </a:lnTo>
                  <a:lnTo>
                    <a:pt x="1853" y="244"/>
                  </a:lnTo>
                  <a:lnTo>
                    <a:pt x="1863" y="218"/>
                  </a:lnTo>
                  <a:lnTo>
                    <a:pt x="1863" y="218"/>
                  </a:lnTo>
                  <a:lnTo>
                    <a:pt x="1869" y="208"/>
                  </a:lnTo>
                  <a:lnTo>
                    <a:pt x="1873" y="200"/>
                  </a:lnTo>
                  <a:lnTo>
                    <a:pt x="1873" y="200"/>
                  </a:lnTo>
                  <a:lnTo>
                    <a:pt x="1881" y="196"/>
                  </a:lnTo>
                  <a:lnTo>
                    <a:pt x="1889" y="192"/>
                  </a:lnTo>
                  <a:lnTo>
                    <a:pt x="1889" y="190"/>
                  </a:lnTo>
                  <a:close/>
                  <a:moveTo>
                    <a:pt x="1917" y="104"/>
                  </a:moveTo>
                  <a:lnTo>
                    <a:pt x="1917" y="104"/>
                  </a:lnTo>
                  <a:lnTo>
                    <a:pt x="1905" y="106"/>
                  </a:lnTo>
                  <a:lnTo>
                    <a:pt x="1905" y="106"/>
                  </a:lnTo>
                  <a:lnTo>
                    <a:pt x="1901" y="108"/>
                  </a:lnTo>
                  <a:lnTo>
                    <a:pt x="1895" y="112"/>
                  </a:lnTo>
                  <a:lnTo>
                    <a:pt x="1895" y="112"/>
                  </a:lnTo>
                  <a:lnTo>
                    <a:pt x="1893" y="116"/>
                  </a:lnTo>
                  <a:lnTo>
                    <a:pt x="1889" y="122"/>
                  </a:lnTo>
                  <a:lnTo>
                    <a:pt x="1889" y="122"/>
                  </a:lnTo>
                  <a:lnTo>
                    <a:pt x="1887" y="130"/>
                  </a:lnTo>
                  <a:lnTo>
                    <a:pt x="1887" y="140"/>
                  </a:lnTo>
                  <a:lnTo>
                    <a:pt x="1887" y="140"/>
                  </a:lnTo>
                  <a:lnTo>
                    <a:pt x="1887" y="148"/>
                  </a:lnTo>
                  <a:lnTo>
                    <a:pt x="1889" y="156"/>
                  </a:lnTo>
                  <a:lnTo>
                    <a:pt x="1889" y="156"/>
                  </a:lnTo>
                  <a:lnTo>
                    <a:pt x="1893" y="160"/>
                  </a:lnTo>
                  <a:lnTo>
                    <a:pt x="1895" y="166"/>
                  </a:lnTo>
                  <a:lnTo>
                    <a:pt x="1895" y="166"/>
                  </a:lnTo>
                  <a:lnTo>
                    <a:pt x="1901" y="168"/>
                  </a:lnTo>
                  <a:lnTo>
                    <a:pt x="1905" y="170"/>
                  </a:lnTo>
                  <a:lnTo>
                    <a:pt x="1905" y="170"/>
                  </a:lnTo>
                  <a:lnTo>
                    <a:pt x="1917" y="172"/>
                  </a:lnTo>
                  <a:lnTo>
                    <a:pt x="1939" y="172"/>
                  </a:lnTo>
                  <a:lnTo>
                    <a:pt x="1939" y="104"/>
                  </a:lnTo>
                  <a:lnTo>
                    <a:pt x="1917" y="104"/>
                  </a:lnTo>
                  <a:close/>
                  <a:moveTo>
                    <a:pt x="1759" y="152"/>
                  </a:moveTo>
                  <a:lnTo>
                    <a:pt x="1757" y="152"/>
                  </a:lnTo>
                  <a:lnTo>
                    <a:pt x="1703" y="274"/>
                  </a:lnTo>
                  <a:lnTo>
                    <a:pt x="1657" y="274"/>
                  </a:lnTo>
                  <a:lnTo>
                    <a:pt x="1657" y="82"/>
                  </a:lnTo>
                  <a:lnTo>
                    <a:pt x="1701" y="82"/>
                  </a:lnTo>
                  <a:lnTo>
                    <a:pt x="1701" y="200"/>
                  </a:lnTo>
                  <a:lnTo>
                    <a:pt x="1703" y="200"/>
                  </a:lnTo>
                  <a:lnTo>
                    <a:pt x="1753" y="82"/>
                  </a:lnTo>
                  <a:lnTo>
                    <a:pt x="1803" y="82"/>
                  </a:lnTo>
                  <a:lnTo>
                    <a:pt x="1803" y="274"/>
                  </a:lnTo>
                  <a:lnTo>
                    <a:pt x="1759" y="274"/>
                  </a:lnTo>
                  <a:lnTo>
                    <a:pt x="1759" y="152"/>
                  </a:lnTo>
                  <a:close/>
                  <a:moveTo>
                    <a:pt x="1509" y="274"/>
                  </a:moveTo>
                  <a:lnTo>
                    <a:pt x="1463" y="274"/>
                  </a:lnTo>
                  <a:lnTo>
                    <a:pt x="1463" y="82"/>
                  </a:lnTo>
                  <a:lnTo>
                    <a:pt x="1509" y="82"/>
                  </a:lnTo>
                  <a:lnTo>
                    <a:pt x="1509" y="162"/>
                  </a:lnTo>
                  <a:lnTo>
                    <a:pt x="1561" y="162"/>
                  </a:lnTo>
                  <a:lnTo>
                    <a:pt x="1561" y="82"/>
                  </a:lnTo>
                  <a:lnTo>
                    <a:pt x="1607" y="82"/>
                  </a:lnTo>
                  <a:lnTo>
                    <a:pt x="1607" y="274"/>
                  </a:lnTo>
                  <a:lnTo>
                    <a:pt x="1561" y="274"/>
                  </a:lnTo>
                  <a:lnTo>
                    <a:pt x="1561" y="192"/>
                  </a:lnTo>
                  <a:lnTo>
                    <a:pt x="1509" y="192"/>
                  </a:lnTo>
                  <a:lnTo>
                    <a:pt x="1509" y="274"/>
                  </a:lnTo>
                  <a:close/>
                  <a:moveTo>
                    <a:pt x="1329" y="278"/>
                  </a:moveTo>
                  <a:lnTo>
                    <a:pt x="1329" y="278"/>
                  </a:lnTo>
                  <a:lnTo>
                    <a:pt x="1319" y="278"/>
                  </a:lnTo>
                  <a:lnTo>
                    <a:pt x="1307" y="276"/>
                  </a:lnTo>
                  <a:lnTo>
                    <a:pt x="1307" y="276"/>
                  </a:lnTo>
                  <a:lnTo>
                    <a:pt x="1297" y="272"/>
                  </a:lnTo>
                  <a:lnTo>
                    <a:pt x="1289" y="266"/>
                  </a:lnTo>
                  <a:lnTo>
                    <a:pt x="1289" y="266"/>
                  </a:lnTo>
                  <a:lnTo>
                    <a:pt x="1281" y="258"/>
                  </a:lnTo>
                  <a:lnTo>
                    <a:pt x="1275" y="248"/>
                  </a:lnTo>
                  <a:lnTo>
                    <a:pt x="1275" y="248"/>
                  </a:lnTo>
                  <a:lnTo>
                    <a:pt x="1271" y="234"/>
                  </a:lnTo>
                  <a:lnTo>
                    <a:pt x="1271" y="216"/>
                  </a:lnTo>
                  <a:lnTo>
                    <a:pt x="1271" y="216"/>
                  </a:lnTo>
                  <a:lnTo>
                    <a:pt x="1271" y="200"/>
                  </a:lnTo>
                  <a:lnTo>
                    <a:pt x="1275" y="186"/>
                  </a:lnTo>
                  <a:lnTo>
                    <a:pt x="1275" y="186"/>
                  </a:lnTo>
                  <a:lnTo>
                    <a:pt x="1281" y="176"/>
                  </a:lnTo>
                  <a:lnTo>
                    <a:pt x="1289" y="166"/>
                  </a:lnTo>
                  <a:lnTo>
                    <a:pt x="1289" y="166"/>
                  </a:lnTo>
                  <a:lnTo>
                    <a:pt x="1297" y="162"/>
                  </a:lnTo>
                  <a:lnTo>
                    <a:pt x="1309" y="158"/>
                  </a:lnTo>
                  <a:lnTo>
                    <a:pt x="1309" y="158"/>
                  </a:lnTo>
                  <a:lnTo>
                    <a:pt x="1321" y="156"/>
                  </a:lnTo>
                  <a:lnTo>
                    <a:pt x="1333" y="154"/>
                  </a:lnTo>
                  <a:lnTo>
                    <a:pt x="1333" y="154"/>
                  </a:lnTo>
                  <a:lnTo>
                    <a:pt x="1351" y="156"/>
                  </a:lnTo>
                  <a:lnTo>
                    <a:pt x="1351" y="156"/>
                  </a:lnTo>
                  <a:lnTo>
                    <a:pt x="1367" y="158"/>
                  </a:lnTo>
                  <a:lnTo>
                    <a:pt x="1367" y="144"/>
                  </a:lnTo>
                  <a:lnTo>
                    <a:pt x="1367" y="144"/>
                  </a:lnTo>
                  <a:lnTo>
                    <a:pt x="1367" y="132"/>
                  </a:lnTo>
                  <a:lnTo>
                    <a:pt x="1365" y="124"/>
                  </a:lnTo>
                  <a:lnTo>
                    <a:pt x="1361" y="118"/>
                  </a:lnTo>
                  <a:lnTo>
                    <a:pt x="1355" y="112"/>
                  </a:lnTo>
                  <a:lnTo>
                    <a:pt x="1355" y="112"/>
                  </a:lnTo>
                  <a:lnTo>
                    <a:pt x="1351" y="110"/>
                  </a:lnTo>
                  <a:lnTo>
                    <a:pt x="1343" y="106"/>
                  </a:lnTo>
                  <a:lnTo>
                    <a:pt x="1327" y="104"/>
                  </a:lnTo>
                  <a:lnTo>
                    <a:pt x="1287" y="104"/>
                  </a:lnTo>
                  <a:lnTo>
                    <a:pt x="1287" y="86"/>
                  </a:lnTo>
                  <a:lnTo>
                    <a:pt x="1287" y="86"/>
                  </a:lnTo>
                  <a:lnTo>
                    <a:pt x="1309" y="80"/>
                  </a:lnTo>
                  <a:lnTo>
                    <a:pt x="1309" y="80"/>
                  </a:lnTo>
                  <a:lnTo>
                    <a:pt x="1333" y="78"/>
                  </a:lnTo>
                  <a:lnTo>
                    <a:pt x="1333" y="78"/>
                  </a:lnTo>
                  <a:lnTo>
                    <a:pt x="1353" y="78"/>
                  </a:lnTo>
                  <a:lnTo>
                    <a:pt x="1369" y="80"/>
                  </a:lnTo>
                  <a:lnTo>
                    <a:pt x="1369" y="80"/>
                  </a:lnTo>
                  <a:lnTo>
                    <a:pt x="1381" y="84"/>
                  </a:lnTo>
                  <a:lnTo>
                    <a:pt x="1393" y="90"/>
                  </a:lnTo>
                  <a:lnTo>
                    <a:pt x="1393" y="90"/>
                  </a:lnTo>
                  <a:lnTo>
                    <a:pt x="1401" y="98"/>
                  </a:lnTo>
                  <a:lnTo>
                    <a:pt x="1407" y="110"/>
                  </a:lnTo>
                  <a:lnTo>
                    <a:pt x="1407" y="110"/>
                  </a:lnTo>
                  <a:lnTo>
                    <a:pt x="1411" y="126"/>
                  </a:lnTo>
                  <a:lnTo>
                    <a:pt x="1413" y="144"/>
                  </a:lnTo>
                  <a:lnTo>
                    <a:pt x="1413" y="274"/>
                  </a:lnTo>
                  <a:lnTo>
                    <a:pt x="1381" y="274"/>
                  </a:lnTo>
                  <a:lnTo>
                    <a:pt x="1375" y="262"/>
                  </a:lnTo>
                  <a:lnTo>
                    <a:pt x="1373" y="262"/>
                  </a:lnTo>
                  <a:lnTo>
                    <a:pt x="1373" y="262"/>
                  </a:lnTo>
                  <a:lnTo>
                    <a:pt x="1365" y="268"/>
                  </a:lnTo>
                  <a:lnTo>
                    <a:pt x="1357" y="274"/>
                  </a:lnTo>
                  <a:lnTo>
                    <a:pt x="1357" y="274"/>
                  </a:lnTo>
                  <a:lnTo>
                    <a:pt x="1345" y="276"/>
                  </a:lnTo>
                  <a:lnTo>
                    <a:pt x="1329" y="278"/>
                  </a:lnTo>
                  <a:lnTo>
                    <a:pt x="1329" y="278"/>
                  </a:lnTo>
                  <a:close/>
                  <a:moveTo>
                    <a:pt x="1367" y="182"/>
                  </a:moveTo>
                  <a:lnTo>
                    <a:pt x="1345" y="182"/>
                  </a:lnTo>
                  <a:lnTo>
                    <a:pt x="1345" y="182"/>
                  </a:lnTo>
                  <a:lnTo>
                    <a:pt x="1335" y="184"/>
                  </a:lnTo>
                  <a:lnTo>
                    <a:pt x="1335" y="184"/>
                  </a:lnTo>
                  <a:lnTo>
                    <a:pt x="1331" y="186"/>
                  </a:lnTo>
                  <a:lnTo>
                    <a:pt x="1325" y="188"/>
                  </a:lnTo>
                  <a:lnTo>
                    <a:pt x="1325" y="188"/>
                  </a:lnTo>
                  <a:lnTo>
                    <a:pt x="1323" y="194"/>
                  </a:lnTo>
                  <a:lnTo>
                    <a:pt x="1319" y="200"/>
                  </a:lnTo>
                  <a:lnTo>
                    <a:pt x="1319" y="200"/>
                  </a:lnTo>
                  <a:lnTo>
                    <a:pt x="1317" y="208"/>
                  </a:lnTo>
                  <a:lnTo>
                    <a:pt x="1317" y="216"/>
                  </a:lnTo>
                  <a:lnTo>
                    <a:pt x="1317" y="216"/>
                  </a:lnTo>
                  <a:lnTo>
                    <a:pt x="1317" y="226"/>
                  </a:lnTo>
                  <a:lnTo>
                    <a:pt x="1319" y="234"/>
                  </a:lnTo>
                  <a:lnTo>
                    <a:pt x="1319" y="234"/>
                  </a:lnTo>
                  <a:lnTo>
                    <a:pt x="1323" y="240"/>
                  </a:lnTo>
                  <a:lnTo>
                    <a:pt x="1325" y="244"/>
                  </a:lnTo>
                  <a:lnTo>
                    <a:pt x="1325" y="244"/>
                  </a:lnTo>
                  <a:lnTo>
                    <a:pt x="1331" y="248"/>
                  </a:lnTo>
                  <a:lnTo>
                    <a:pt x="1335" y="250"/>
                  </a:lnTo>
                  <a:lnTo>
                    <a:pt x="1335" y="250"/>
                  </a:lnTo>
                  <a:lnTo>
                    <a:pt x="1345" y="252"/>
                  </a:lnTo>
                  <a:lnTo>
                    <a:pt x="1345" y="252"/>
                  </a:lnTo>
                  <a:lnTo>
                    <a:pt x="1353" y="250"/>
                  </a:lnTo>
                  <a:lnTo>
                    <a:pt x="1359" y="248"/>
                  </a:lnTo>
                  <a:lnTo>
                    <a:pt x="1359" y="248"/>
                  </a:lnTo>
                  <a:lnTo>
                    <a:pt x="1367" y="244"/>
                  </a:lnTo>
                  <a:lnTo>
                    <a:pt x="1367" y="182"/>
                  </a:lnTo>
                  <a:close/>
                  <a:moveTo>
                    <a:pt x="1092" y="86"/>
                  </a:moveTo>
                  <a:lnTo>
                    <a:pt x="1092" y="86"/>
                  </a:lnTo>
                  <a:lnTo>
                    <a:pt x="1108" y="82"/>
                  </a:lnTo>
                  <a:lnTo>
                    <a:pt x="1122" y="80"/>
                  </a:lnTo>
                  <a:lnTo>
                    <a:pt x="1122" y="80"/>
                  </a:lnTo>
                  <a:lnTo>
                    <a:pt x="1158" y="78"/>
                  </a:lnTo>
                  <a:lnTo>
                    <a:pt x="1158" y="78"/>
                  </a:lnTo>
                  <a:lnTo>
                    <a:pt x="1176" y="78"/>
                  </a:lnTo>
                  <a:lnTo>
                    <a:pt x="1192" y="80"/>
                  </a:lnTo>
                  <a:lnTo>
                    <a:pt x="1192" y="80"/>
                  </a:lnTo>
                  <a:lnTo>
                    <a:pt x="1203" y="84"/>
                  </a:lnTo>
                  <a:lnTo>
                    <a:pt x="1215" y="90"/>
                  </a:lnTo>
                  <a:lnTo>
                    <a:pt x="1215" y="90"/>
                  </a:lnTo>
                  <a:lnTo>
                    <a:pt x="1223" y="96"/>
                  </a:lnTo>
                  <a:lnTo>
                    <a:pt x="1229" y="106"/>
                  </a:lnTo>
                  <a:lnTo>
                    <a:pt x="1229" y="106"/>
                  </a:lnTo>
                  <a:lnTo>
                    <a:pt x="1233" y="118"/>
                  </a:lnTo>
                  <a:lnTo>
                    <a:pt x="1233" y="132"/>
                  </a:lnTo>
                  <a:lnTo>
                    <a:pt x="1233" y="132"/>
                  </a:lnTo>
                  <a:lnTo>
                    <a:pt x="1233" y="140"/>
                  </a:lnTo>
                  <a:lnTo>
                    <a:pt x="1231" y="148"/>
                  </a:lnTo>
                  <a:lnTo>
                    <a:pt x="1231" y="148"/>
                  </a:lnTo>
                  <a:lnTo>
                    <a:pt x="1227" y="154"/>
                  </a:lnTo>
                  <a:lnTo>
                    <a:pt x="1223" y="160"/>
                  </a:lnTo>
                  <a:lnTo>
                    <a:pt x="1223" y="160"/>
                  </a:lnTo>
                  <a:lnTo>
                    <a:pt x="1213" y="166"/>
                  </a:lnTo>
                  <a:lnTo>
                    <a:pt x="1213" y="166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17" y="178"/>
                  </a:lnTo>
                  <a:lnTo>
                    <a:pt x="1217" y="178"/>
                  </a:lnTo>
                  <a:lnTo>
                    <a:pt x="1223" y="182"/>
                  </a:lnTo>
                  <a:lnTo>
                    <a:pt x="1229" y="188"/>
                  </a:lnTo>
                  <a:lnTo>
                    <a:pt x="1229" y="188"/>
                  </a:lnTo>
                  <a:lnTo>
                    <a:pt x="1233" y="194"/>
                  </a:lnTo>
                  <a:lnTo>
                    <a:pt x="1237" y="202"/>
                  </a:lnTo>
                  <a:lnTo>
                    <a:pt x="1237" y="202"/>
                  </a:lnTo>
                  <a:lnTo>
                    <a:pt x="1241" y="210"/>
                  </a:lnTo>
                  <a:lnTo>
                    <a:pt x="1241" y="220"/>
                  </a:lnTo>
                  <a:lnTo>
                    <a:pt x="1241" y="220"/>
                  </a:lnTo>
                  <a:lnTo>
                    <a:pt x="1241" y="236"/>
                  </a:lnTo>
                  <a:lnTo>
                    <a:pt x="1237" y="248"/>
                  </a:lnTo>
                  <a:lnTo>
                    <a:pt x="1237" y="248"/>
                  </a:lnTo>
                  <a:lnTo>
                    <a:pt x="1231" y="258"/>
                  </a:lnTo>
                  <a:lnTo>
                    <a:pt x="1221" y="266"/>
                  </a:lnTo>
                  <a:lnTo>
                    <a:pt x="1221" y="266"/>
                  </a:lnTo>
                  <a:lnTo>
                    <a:pt x="1209" y="272"/>
                  </a:lnTo>
                  <a:lnTo>
                    <a:pt x="1198" y="276"/>
                  </a:lnTo>
                  <a:lnTo>
                    <a:pt x="1198" y="276"/>
                  </a:lnTo>
                  <a:lnTo>
                    <a:pt x="1180" y="278"/>
                  </a:lnTo>
                  <a:lnTo>
                    <a:pt x="1162" y="278"/>
                  </a:lnTo>
                  <a:lnTo>
                    <a:pt x="1162" y="278"/>
                  </a:lnTo>
                  <a:lnTo>
                    <a:pt x="1140" y="278"/>
                  </a:lnTo>
                  <a:lnTo>
                    <a:pt x="1122" y="276"/>
                  </a:lnTo>
                  <a:lnTo>
                    <a:pt x="1122" y="276"/>
                  </a:lnTo>
                  <a:lnTo>
                    <a:pt x="1108" y="274"/>
                  </a:lnTo>
                  <a:lnTo>
                    <a:pt x="1092" y="270"/>
                  </a:lnTo>
                  <a:lnTo>
                    <a:pt x="1092" y="86"/>
                  </a:lnTo>
                  <a:close/>
                  <a:moveTo>
                    <a:pt x="1138" y="104"/>
                  </a:moveTo>
                  <a:lnTo>
                    <a:pt x="1138" y="160"/>
                  </a:lnTo>
                  <a:lnTo>
                    <a:pt x="1158" y="160"/>
                  </a:lnTo>
                  <a:lnTo>
                    <a:pt x="1158" y="160"/>
                  </a:lnTo>
                  <a:lnTo>
                    <a:pt x="1168" y="160"/>
                  </a:lnTo>
                  <a:lnTo>
                    <a:pt x="1168" y="160"/>
                  </a:lnTo>
                  <a:lnTo>
                    <a:pt x="1178" y="154"/>
                  </a:lnTo>
                  <a:lnTo>
                    <a:pt x="1178" y="154"/>
                  </a:lnTo>
                  <a:lnTo>
                    <a:pt x="1184" y="146"/>
                  </a:lnTo>
                  <a:lnTo>
                    <a:pt x="1184" y="146"/>
                  </a:lnTo>
                  <a:lnTo>
                    <a:pt x="1186" y="140"/>
                  </a:lnTo>
                  <a:lnTo>
                    <a:pt x="1186" y="134"/>
                  </a:lnTo>
                  <a:lnTo>
                    <a:pt x="1186" y="134"/>
                  </a:lnTo>
                  <a:lnTo>
                    <a:pt x="1186" y="126"/>
                  </a:lnTo>
                  <a:lnTo>
                    <a:pt x="1184" y="120"/>
                  </a:lnTo>
                  <a:lnTo>
                    <a:pt x="1184" y="120"/>
                  </a:lnTo>
                  <a:lnTo>
                    <a:pt x="1178" y="112"/>
                  </a:lnTo>
                  <a:lnTo>
                    <a:pt x="1178" y="112"/>
                  </a:lnTo>
                  <a:lnTo>
                    <a:pt x="1168" y="106"/>
                  </a:lnTo>
                  <a:lnTo>
                    <a:pt x="1168" y="106"/>
                  </a:lnTo>
                  <a:lnTo>
                    <a:pt x="1158" y="104"/>
                  </a:lnTo>
                  <a:lnTo>
                    <a:pt x="1138" y="104"/>
                  </a:lnTo>
                  <a:close/>
                  <a:moveTo>
                    <a:pt x="1162" y="252"/>
                  </a:moveTo>
                  <a:lnTo>
                    <a:pt x="1162" y="252"/>
                  </a:lnTo>
                  <a:lnTo>
                    <a:pt x="1174" y="250"/>
                  </a:lnTo>
                  <a:lnTo>
                    <a:pt x="1174" y="250"/>
                  </a:lnTo>
                  <a:lnTo>
                    <a:pt x="1180" y="248"/>
                  </a:lnTo>
                  <a:lnTo>
                    <a:pt x="1184" y="244"/>
                  </a:lnTo>
                  <a:lnTo>
                    <a:pt x="1184" y="244"/>
                  </a:lnTo>
                  <a:lnTo>
                    <a:pt x="1188" y="240"/>
                  </a:lnTo>
                  <a:lnTo>
                    <a:pt x="1192" y="234"/>
                  </a:lnTo>
                  <a:lnTo>
                    <a:pt x="1192" y="234"/>
                  </a:lnTo>
                  <a:lnTo>
                    <a:pt x="1194" y="226"/>
                  </a:lnTo>
                  <a:lnTo>
                    <a:pt x="1194" y="218"/>
                  </a:lnTo>
                  <a:lnTo>
                    <a:pt x="1194" y="218"/>
                  </a:lnTo>
                  <a:lnTo>
                    <a:pt x="1194" y="210"/>
                  </a:lnTo>
                  <a:lnTo>
                    <a:pt x="1192" y="204"/>
                  </a:lnTo>
                  <a:lnTo>
                    <a:pt x="1188" y="198"/>
                  </a:lnTo>
                  <a:lnTo>
                    <a:pt x="1184" y="194"/>
                  </a:lnTo>
                  <a:lnTo>
                    <a:pt x="1184" y="194"/>
                  </a:lnTo>
                  <a:lnTo>
                    <a:pt x="1174" y="190"/>
                  </a:lnTo>
                  <a:lnTo>
                    <a:pt x="1162" y="188"/>
                  </a:lnTo>
                  <a:lnTo>
                    <a:pt x="1138" y="188"/>
                  </a:lnTo>
                  <a:lnTo>
                    <a:pt x="1138" y="252"/>
                  </a:lnTo>
                  <a:lnTo>
                    <a:pt x="1162" y="252"/>
                  </a:lnTo>
                  <a:close/>
                  <a:moveTo>
                    <a:pt x="974" y="78"/>
                  </a:moveTo>
                  <a:lnTo>
                    <a:pt x="974" y="78"/>
                  </a:lnTo>
                  <a:lnTo>
                    <a:pt x="992" y="80"/>
                  </a:lnTo>
                  <a:lnTo>
                    <a:pt x="1008" y="84"/>
                  </a:lnTo>
                  <a:lnTo>
                    <a:pt x="1008" y="84"/>
                  </a:lnTo>
                  <a:lnTo>
                    <a:pt x="1022" y="90"/>
                  </a:lnTo>
                  <a:lnTo>
                    <a:pt x="1032" y="100"/>
                  </a:lnTo>
                  <a:lnTo>
                    <a:pt x="1032" y="100"/>
                  </a:lnTo>
                  <a:lnTo>
                    <a:pt x="1040" y="114"/>
                  </a:lnTo>
                  <a:lnTo>
                    <a:pt x="1048" y="132"/>
                  </a:lnTo>
                  <a:lnTo>
                    <a:pt x="1048" y="132"/>
                  </a:lnTo>
                  <a:lnTo>
                    <a:pt x="1050" y="152"/>
                  </a:lnTo>
                  <a:lnTo>
                    <a:pt x="1052" y="178"/>
                  </a:lnTo>
                  <a:lnTo>
                    <a:pt x="1052" y="178"/>
                  </a:lnTo>
                  <a:lnTo>
                    <a:pt x="1050" y="204"/>
                  </a:lnTo>
                  <a:lnTo>
                    <a:pt x="1048" y="224"/>
                  </a:lnTo>
                  <a:lnTo>
                    <a:pt x="1048" y="224"/>
                  </a:lnTo>
                  <a:lnTo>
                    <a:pt x="1040" y="242"/>
                  </a:lnTo>
                  <a:lnTo>
                    <a:pt x="1032" y="256"/>
                  </a:lnTo>
                  <a:lnTo>
                    <a:pt x="1032" y="256"/>
                  </a:lnTo>
                  <a:lnTo>
                    <a:pt x="1022" y="266"/>
                  </a:lnTo>
                  <a:lnTo>
                    <a:pt x="1008" y="272"/>
                  </a:lnTo>
                  <a:lnTo>
                    <a:pt x="1008" y="272"/>
                  </a:lnTo>
                  <a:lnTo>
                    <a:pt x="992" y="276"/>
                  </a:lnTo>
                  <a:lnTo>
                    <a:pt x="974" y="278"/>
                  </a:lnTo>
                  <a:lnTo>
                    <a:pt x="974" y="278"/>
                  </a:lnTo>
                  <a:lnTo>
                    <a:pt x="958" y="276"/>
                  </a:lnTo>
                  <a:lnTo>
                    <a:pt x="942" y="272"/>
                  </a:lnTo>
                  <a:lnTo>
                    <a:pt x="942" y="272"/>
                  </a:lnTo>
                  <a:lnTo>
                    <a:pt x="928" y="266"/>
                  </a:lnTo>
                  <a:lnTo>
                    <a:pt x="918" y="256"/>
                  </a:lnTo>
                  <a:lnTo>
                    <a:pt x="918" y="256"/>
                  </a:lnTo>
                  <a:lnTo>
                    <a:pt x="910" y="242"/>
                  </a:lnTo>
                  <a:lnTo>
                    <a:pt x="902" y="224"/>
                  </a:lnTo>
                  <a:lnTo>
                    <a:pt x="902" y="224"/>
                  </a:lnTo>
                  <a:lnTo>
                    <a:pt x="900" y="204"/>
                  </a:lnTo>
                  <a:lnTo>
                    <a:pt x="898" y="178"/>
                  </a:lnTo>
                  <a:lnTo>
                    <a:pt x="898" y="178"/>
                  </a:lnTo>
                  <a:lnTo>
                    <a:pt x="900" y="152"/>
                  </a:lnTo>
                  <a:lnTo>
                    <a:pt x="902" y="132"/>
                  </a:lnTo>
                  <a:lnTo>
                    <a:pt x="902" y="132"/>
                  </a:lnTo>
                  <a:lnTo>
                    <a:pt x="910" y="114"/>
                  </a:lnTo>
                  <a:lnTo>
                    <a:pt x="918" y="100"/>
                  </a:lnTo>
                  <a:lnTo>
                    <a:pt x="918" y="100"/>
                  </a:lnTo>
                  <a:lnTo>
                    <a:pt x="928" y="90"/>
                  </a:lnTo>
                  <a:lnTo>
                    <a:pt x="942" y="84"/>
                  </a:lnTo>
                  <a:lnTo>
                    <a:pt x="942" y="84"/>
                  </a:lnTo>
                  <a:lnTo>
                    <a:pt x="958" y="80"/>
                  </a:lnTo>
                  <a:lnTo>
                    <a:pt x="974" y="78"/>
                  </a:lnTo>
                  <a:lnTo>
                    <a:pt x="974" y="78"/>
                  </a:lnTo>
                  <a:close/>
                  <a:moveTo>
                    <a:pt x="974" y="102"/>
                  </a:moveTo>
                  <a:lnTo>
                    <a:pt x="974" y="102"/>
                  </a:lnTo>
                  <a:lnTo>
                    <a:pt x="968" y="104"/>
                  </a:lnTo>
                  <a:lnTo>
                    <a:pt x="962" y="106"/>
                  </a:lnTo>
                  <a:lnTo>
                    <a:pt x="962" y="106"/>
                  </a:lnTo>
                  <a:lnTo>
                    <a:pt x="958" y="110"/>
                  </a:lnTo>
                  <a:lnTo>
                    <a:pt x="954" y="118"/>
                  </a:lnTo>
                  <a:lnTo>
                    <a:pt x="954" y="118"/>
                  </a:lnTo>
                  <a:lnTo>
                    <a:pt x="950" y="128"/>
                  </a:lnTo>
                  <a:lnTo>
                    <a:pt x="946" y="142"/>
                  </a:lnTo>
                  <a:lnTo>
                    <a:pt x="946" y="142"/>
                  </a:lnTo>
                  <a:lnTo>
                    <a:pt x="944" y="158"/>
                  </a:lnTo>
                  <a:lnTo>
                    <a:pt x="944" y="178"/>
                  </a:lnTo>
                  <a:lnTo>
                    <a:pt x="944" y="178"/>
                  </a:lnTo>
                  <a:lnTo>
                    <a:pt x="944" y="198"/>
                  </a:lnTo>
                  <a:lnTo>
                    <a:pt x="946" y="214"/>
                  </a:lnTo>
                  <a:lnTo>
                    <a:pt x="946" y="214"/>
                  </a:lnTo>
                  <a:lnTo>
                    <a:pt x="950" y="228"/>
                  </a:lnTo>
                  <a:lnTo>
                    <a:pt x="954" y="238"/>
                  </a:lnTo>
                  <a:lnTo>
                    <a:pt x="954" y="238"/>
                  </a:lnTo>
                  <a:lnTo>
                    <a:pt x="958" y="246"/>
                  </a:lnTo>
                  <a:lnTo>
                    <a:pt x="962" y="250"/>
                  </a:lnTo>
                  <a:lnTo>
                    <a:pt x="962" y="250"/>
                  </a:lnTo>
                  <a:lnTo>
                    <a:pt x="968" y="252"/>
                  </a:lnTo>
                  <a:lnTo>
                    <a:pt x="974" y="254"/>
                  </a:lnTo>
                  <a:lnTo>
                    <a:pt x="974" y="254"/>
                  </a:lnTo>
                  <a:lnTo>
                    <a:pt x="982" y="252"/>
                  </a:lnTo>
                  <a:lnTo>
                    <a:pt x="988" y="250"/>
                  </a:lnTo>
                  <a:lnTo>
                    <a:pt x="988" y="250"/>
                  </a:lnTo>
                  <a:lnTo>
                    <a:pt x="992" y="246"/>
                  </a:lnTo>
                  <a:lnTo>
                    <a:pt x="996" y="238"/>
                  </a:lnTo>
                  <a:lnTo>
                    <a:pt x="996" y="238"/>
                  </a:lnTo>
                  <a:lnTo>
                    <a:pt x="1000" y="228"/>
                  </a:lnTo>
                  <a:lnTo>
                    <a:pt x="1004" y="214"/>
                  </a:lnTo>
                  <a:lnTo>
                    <a:pt x="1004" y="214"/>
                  </a:lnTo>
                  <a:lnTo>
                    <a:pt x="1006" y="198"/>
                  </a:lnTo>
                  <a:lnTo>
                    <a:pt x="1006" y="178"/>
                  </a:lnTo>
                  <a:lnTo>
                    <a:pt x="1006" y="178"/>
                  </a:lnTo>
                  <a:lnTo>
                    <a:pt x="1006" y="158"/>
                  </a:lnTo>
                  <a:lnTo>
                    <a:pt x="1004" y="142"/>
                  </a:lnTo>
                  <a:lnTo>
                    <a:pt x="1004" y="142"/>
                  </a:lnTo>
                  <a:lnTo>
                    <a:pt x="1000" y="128"/>
                  </a:lnTo>
                  <a:lnTo>
                    <a:pt x="996" y="118"/>
                  </a:lnTo>
                  <a:lnTo>
                    <a:pt x="996" y="118"/>
                  </a:lnTo>
                  <a:lnTo>
                    <a:pt x="992" y="110"/>
                  </a:lnTo>
                  <a:lnTo>
                    <a:pt x="988" y="106"/>
                  </a:lnTo>
                  <a:lnTo>
                    <a:pt x="988" y="106"/>
                  </a:lnTo>
                  <a:lnTo>
                    <a:pt x="982" y="104"/>
                  </a:lnTo>
                  <a:lnTo>
                    <a:pt x="974" y="102"/>
                  </a:lnTo>
                  <a:lnTo>
                    <a:pt x="974" y="102"/>
                  </a:lnTo>
                  <a:close/>
                  <a:moveTo>
                    <a:pt x="870" y="220"/>
                  </a:moveTo>
                  <a:lnTo>
                    <a:pt x="870" y="220"/>
                  </a:lnTo>
                  <a:lnTo>
                    <a:pt x="868" y="236"/>
                  </a:lnTo>
                  <a:lnTo>
                    <a:pt x="864" y="248"/>
                  </a:lnTo>
                  <a:lnTo>
                    <a:pt x="864" y="248"/>
                  </a:lnTo>
                  <a:lnTo>
                    <a:pt x="858" y="258"/>
                  </a:lnTo>
                  <a:lnTo>
                    <a:pt x="848" y="266"/>
                  </a:lnTo>
                  <a:lnTo>
                    <a:pt x="848" y="266"/>
                  </a:lnTo>
                  <a:lnTo>
                    <a:pt x="836" y="272"/>
                  </a:lnTo>
                  <a:lnTo>
                    <a:pt x="822" y="276"/>
                  </a:lnTo>
                  <a:lnTo>
                    <a:pt x="822" y="276"/>
                  </a:lnTo>
                  <a:lnTo>
                    <a:pt x="804" y="278"/>
                  </a:lnTo>
                  <a:lnTo>
                    <a:pt x="782" y="278"/>
                  </a:lnTo>
                  <a:lnTo>
                    <a:pt x="782" y="278"/>
                  </a:lnTo>
                  <a:lnTo>
                    <a:pt x="768" y="278"/>
                  </a:lnTo>
                  <a:lnTo>
                    <a:pt x="754" y="276"/>
                  </a:lnTo>
                  <a:lnTo>
                    <a:pt x="754" y="276"/>
                  </a:lnTo>
                  <a:lnTo>
                    <a:pt x="732" y="270"/>
                  </a:lnTo>
                  <a:lnTo>
                    <a:pt x="732" y="252"/>
                  </a:lnTo>
                  <a:lnTo>
                    <a:pt x="782" y="252"/>
                  </a:lnTo>
                  <a:lnTo>
                    <a:pt x="782" y="252"/>
                  </a:lnTo>
                  <a:lnTo>
                    <a:pt x="798" y="250"/>
                  </a:lnTo>
                  <a:lnTo>
                    <a:pt x="810" y="244"/>
                  </a:lnTo>
                  <a:lnTo>
                    <a:pt x="810" y="244"/>
                  </a:lnTo>
                  <a:lnTo>
                    <a:pt x="816" y="240"/>
                  </a:lnTo>
                  <a:lnTo>
                    <a:pt x="818" y="234"/>
                  </a:lnTo>
                  <a:lnTo>
                    <a:pt x="820" y="228"/>
                  </a:lnTo>
                  <a:lnTo>
                    <a:pt x="822" y="218"/>
                  </a:lnTo>
                  <a:lnTo>
                    <a:pt x="822" y="218"/>
                  </a:lnTo>
                  <a:lnTo>
                    <a:pt x="820" y="210"/>
                  </a:lnTo>
                  <a:lnTo>
                    <a:pt x="818" y="204"/>
                  </a:lnTo>
                  <a:lnTo>
                    <a:pt x="816" y="198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02" y="190"/>
                  </a:lnTo>
                  <a:lnTo>
                    <a:pt x="790" y="188"/>
                  </a:lnTo>
                  <a:lnTo>
                    <a:pt x="758" y="188"/>
                  </a:lnTo>
                  <a:lnTo>
                    <a:pt x="758" y="160"/>
                  </a:lnTo>
                  <a:lnTo>
                    <a:pt x="786" y="160"/>
                  </a:lnTo>
                  <a:lnTo>
                    <a:pt x="786" y="160"/>
                  </a:lnTo>
                  <a:lnTo>
                    <a:pt x="798" y="160"/>
                  </a:lnTo>
                  <a:lnTo>
                    <a:pt x="808" y="154"/>
                  </a:lnTo>
                  <a:lnTo>
                    <a:pt x="808" y="154"/>
                  </a:lnTo>
                  <a:lnTo>
                    <a:pt x="812" y="150"/>
                  </a:lnTo>
                  <a:lnTo>
                    <a:pt x="814" y="146"/>
                  </a:lnTo>
                  <a:lnTo>
                    <a:pt x="816" y="140"/>
                  </a:lnTo>
                  <a:lnTo>
                    <a:pt x="818" y="132"/>
                  </a:lnTo>
                  <a:lnTo>
                    <a:pt x="818" y="132"/>
                  </a:lnTo>
                  <a:lnTo>
                    <a:pt x="816" y="124"/>
                  </a:lnTo>
                  <a:lnTo>
                    <a:pt x="814" y="120"/>
                  </a:lnTo>
                  <a:lnTo>
                    <a:pt x="812" y="114"/>
                  </a:lnTo>
                  <a:lnTo>
                    <a:pt x="806" y="110"/>
                  </a:lnTo>
                  <a:lnTo>
                    <a:pt x="806" y="110"/>
                  </a:lnTo>
                  <a:lnTo>
                    <a:pt x="794" y="106"/>
                  </a:lnTo>
                  <a:lnTo>
                    <a:pt x="778" y="104"/>
                  </a:lnTo>
                  <a:lnTo>
                    <a:pt x="736" y="104"/>
                  </a:lnTo>
                  <a:lnTo>
                    <a:pt x="736" y="86"/>
                  </a:lnTo>
                  <a:lnTo>
                    <a:pt x="736" y="86"/>
                  </a:lnTo>
                  <a:lnTo>
                    <a:pt x="758" y="80"/>
                  </a:lnTo>
                  <a:lnTo>
                    <a:pt x="758" y="80"/>
                  </a:lnTo>
                  <a:lnTo>
                    <a:pt x="772" y="78"/>
                  </a:lnTo>
                  <a:lnTo>
                    <a:pt x="786" y="78"/>
                  </a:lnTo>
                  <a:lnTo>
                    <a:pt x="786" y="78"/>
                  </a:lnTo>
                  <a:lnTo>
                    <a:pt x="804" y="78"/>
                  </a:lnTo>
                  <a:lnTo>
                    <a:pt x="820" y="80"/>
                  </a:lnTo>
                  <a:lnTo>
                    <a:pt x="820" y="80"/>
                  </a:lnTo>
                  <a:lnTo>
                    <a:pt x="834" y="84"/>
                  </a:lnTo>
                  <a:lnTo>
                    <a:pt x="846" y="88"/>
                  </a:lnTo>
                  <a:lnTo>
                    <a:pt x="846" y="88"/>
                  </a:lnTo>
                  <a:lnTo>
                    <a:pt x="854" y="96"/>
                  </a:lnTo>
                  <a:lnTo>
                    <a:pt x="860" y="104"/>
                  </a:lnTo>
                  <a:lnTo>
                    <a:pt x="860" y="104"/>
                  </a:lnTo>
                  <a:lnTo>
                    <a:pt x="864" y="116"/>
                  </a:lnTo>
                  <a:lnTo>
                    <a:pt x="866" y="130"/>
                  </a:lnTo>
                  <a:lnTo>
                    <a:pt x="866" y="130"/>
                  </a:lnTo>
                  <a:lnTo>
                    <a:pt x="864" y="140"/>
                  </a:lnTo>
                  <a:lnTo>
                    <a:pt x="862" y="148"/>
                  </a:lnTo>
                  <a:lnTo>
                    <a:pt x="862" y="148"/>
                  </a:lnTo>
                  <a:lnTo>
                    <a:pt x="860" y="154"/>
                  </a:lnTo>
                  <a:lnTo>
                    <a:pt x="854" y="158"/>
                  </a:lnTo>
                  <a:lnTo>
                    <a:pt x="854" y="158"/>
                  </a:lnTo>
                  <a:lnTo>
                    <a:pt x="844" y="166"/>
                  </a:lnTo>
                  <a:lnTo>
                    <a:pt x="844" y="166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44" y="178"/>
                  </a:lnTo>
                  <a:lnTo>
                    <a:pt x="844" y="178"/>
                  </a:lnTo>
                  <a:lnTo>
                    <a:pt x="850" y="182"/>
                  </a:lnTo>
                  <a:lnTo>
                    <a:pt x="856" y="188"/>
                  </a:lnTo>
                  <a:lnTo>
                    <a:pt x="856" y="188"/>
                  </a:lnTo>
                  <a:lnTo>
                    <a:pt x="862" y="194"/>
                  </a:lnTo>
                  <a:lnTo>
                    <a:pt x="866" y="202"/>
                  </a:lnTo>
                  <a:lnTo>
                    <a:pt x="866" y="202"/>
                  </a:lnTo>
                  <a:lnTo>
                    <a:pt x="868" y="210"/>
                  </a:lnTo>
                  <a:lnTo>
                    <a:pt x="870" y="220"/>
                  </a:lnTo>
                  <a:lnTo>
                    <a:pt x="870" y="220"/>
                  </a:lnTo>
                  <a:close/>
                  <a:moveTo>
                    <a:pt x="618" y="278"/>
                  </a:moveTo>
                  <a:lnTo>
                    <a:pt x="618" y="278"/>
                  </a:lnTo>
                  <a:lnTo>
                    <a:pt x="606" y="278"/>
                  </a:lnTo>
                  <a:lnTo>
                    <a:pt x="596" y="276"/>
                  </a:lnTo>
                  <a:lnTo>
                    <a:pt x="596" y="276"/>
                  </a:lnTo>
                  <a:lnTo>
                    <a:pt x="586" y="272"/>
                  </a:lnTo>
                  <a:lnTo>
                    <a:pt x="576" y="266"/>
                  </a:lnTo>
                  <a:lnTo>
                    <a:pt x="576" y="266"/>
                  </a:lnTo>
                  <a:lnTo>
                    <a:pt x="570" y="258"/>
                  </a:lnTo>
                  <a:lnTo>
                    <a:pt x="564" y="248"/>
                  </a:lnTo>
                  <a:lnTo>
                    <a:pt x="564" y="248"/>
                  </a:lnTo>
                  <a:lnTo>
                    <a:pt x="560" y="234"/>
                  </a:lnTo>
                  <a:lnTo>
                    <a:pt x="560" y="216"/>
                  </a:lnTo>
                  <a:lnTo>
                    <a:pt x="560" y="216"/>
                  </a:lnTo>
                  <a:lnTo>
                    <a:pt x="560" y="200"/>
                  </a:lnTo>
                  <a:lnTo>
                    <a:pt x="564" y="186"/>
                  </a:lnTo>
                  <a:lnTo>
                    <a:pt x="564" y="186"/>
                  </a:lnTo>
                  <a:lnTo>
                    <a:pt x="570" y="176"/>
                  </a:lnTo>
                  <a:lnTo>
                    <a:pt x="578" y="166"/>
                  </a:lnTo>
                  <a:lnTo>
                    <a:pt x="578" y="166"/>
                  </a:lnTo>
                  <a:lnTo>
                    <a:pt x="586" y="162"/>
                  </a:lnTo>
                  <a:lnTo>
                    <a:pt x="598" y="158"/>
                  </a:lnTo>
                  <a:lnTo>
                    <a:pt x="598" y="158"/>
                  </a:lnTo>
                  <a:lnTo>
                    <a:pt x="610" y="156"/>
                  </a:lnTo>
                  <a:lnTo>
                    <a:pt x="622" y="154"/>
                  </a:lnTo>
                  <a:lnTo>
                    <a:pt x="622" y="154"/>
                  </a:lnTo>
                  <a:lnTo>
                    <a:pt x="640" y="156"/>
                  </a:lnTo>
                  <a:lnTo>
                    <a:pt x="640" y="156"/>
                  </a:lnTo>
                  <a:lnTo>
                    <a:pt x="656" y="158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4" y="132"/>
                  </a:lnTo>
                  <a:lnTo>
                    <a:pt x="652" y="124"/>
                  </a:lnTo>
                  <a:lnTo>
                    <a:pt x="650" y="118"/>
                  </a:lnTo>
                  <a:lnTo>
                    <a:pt x="644" y="112"/>
                  </a:lnTo>
                  <a:lnTo>
                    <a:pt x="644" y="112"/>
                  </a:lnTo>
                  <a:lnTo>
                    <a:pt x="638" y="110"/>
                  </a:lnTo>
                  <a:lnTo>
                    <a:pt x="632" y="106"/>
                  </a:lnTo>
                  <a:lnTo>
                    <a:pt x="616" y="104"/>
                  </a:lnTo>
                  <a:lnTo>
                    <a:pt x="576" y="104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98" y="80"/>
                  </a:lnTo>
                  <a:lnTo>
                    <a:pt x="598" y="80"/>
                  </a:lnTo>
                  <a:lnTo>
                    <a:pt x="622" y="78"/>
                  </a:lnTo>
                  <a:lnTo>
                    <a:pt x="622" y="78"/>
                  </a:lnTo>
                  <a:lnTo>
                    <a:pt x="642" y="78"/>
                  </a:lnTo>
                  <a:lnTo>
                    <a:pt x="658" y="80"/>
                  </a:lnTo>
                  <a:lnTo>
                    <a:pt x="658" y="80"/>
                  </a:lnTo>
                  <a:lnTo>
                    <a:pt x="670" y="84"/>
                  </a:lnTo>
                  <a:lnTo>
                    <a:pt x="682" y="90"/>
                  </a:lnTo>
                  <a:lnTo>
                    <a:pt x="682" y="90"/>
                  </a:lnTo>
                  <a:lnTo>
                    <a:pt x="690" y="98"/>
                  </a:lnTo>
                  <a:lnTo>
                    <a:pt x="696" y="110"/>
                  </a:lnTo>
                  <a:lnTo>
                    <a:pt x="696" y="110"/>
                  </a:lnTo>
                  <a:lnTo>
                    <a:pt x="700" y="126"/>
                  </a:lnTo>
                  <a:lnTo>
                    <a:pt x="702" y="144"/>
                  </a:lnTo>
                  <a:lnTo>
                    <a:pt x="702" y="274"/>
                  </a:lnTo>
                  <a:lnTo>
                    <a:pt x="670" y="274"/>
                  </a:lnTo>
                  <a:lnTo>
                    <a:pt x="664" y="262"/>
                  </a:lnTo>
                  <a:lnTo>
                    <a:pt x="662" y="262"/>
                  </a:lnTo>
                  <a:lnTo>
                    <a:pt x="662" y="262"/>
                  </a:lnTo>
                  <a:lnTo>
                    <a:pt x="654" y="268"/>
                  </a:lnTo>
                  <a:lnTo>
                    <a:pt x="646" y="274"/>
                  </a:lnTo>
                  <a:lnTo>
                    <a:pt x="646" y="274"/>
                  </a:lnTo>
                  <a:lnTo>
                    <a:pt x="634" y="276"/>
                  </a:lnTo>
                  <a:lnTo>
                    <a:pt x="618" y="278"/>
                  </a:lnTo>
                  <a:lnTo>
                    <a:pt x="618" y="278"/>
                  </a:lnTo>
                  <a:close/>
                  <a:moveTo>
                    <a:pt x="656" y="182"/>
                  </a:moveTo>
                  <a:lnTo>
                    <a:pt x="634" y="182"/>
                  </a:lnTo>
                  <a:lnTo>
                    <a:pt x="634" y="182"/>
                  </a:lnTo>
                  <a:lnTo>
                    <a:pt x="624" y="184"/>
                  </a:lnTo>
                  <a:lnTo>
                    <a:pt x="624" y="184"/>
                  </a:lnTo>
                  <a:lnTo>
                    <a:pt x="620" y="186"/>
                  </a:lnTo>
                  <a:lnTo>
                    <a:pt x="614" y="188"/>
                  </a:lnTo>
                  <a:lnTo>
                    <a:pt x="614" y="188"/>
                  </a:lnTo>
                  <a:lnTo>
                    <a:pt x="612" y="194"/>
                  </a:lnTo>
                  <a:lnTo>
                    <a:pt x="608" y="200"/>
                  </a:lnTo>
                  <a:lnTo>
                    <a:pt x="608" y="200"/>
                  </a:lnTo>
                  <a:lnTo>
                    <a:pt x="606" y="208"/>
                  </a:lnTo>
                  <a:lnTo>
                    <a:pt x="606" y="216"/>
                  </a:lnTo>
                  <a:lnTo>
                    <a:pt x="606" y="216"/>
                  </a:lnTo>
                  <a:lnTo>
                    <a:pt x="606" y="226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12" y="240"/>
                  </a:lnTo>
                  <a:lnTo>
                    <a:pt x="614" y="244"/>
                  </a:lnTo>
                  <a:lnTo>
                    <a:pt x="614" y="244"/>
                  </a:lnTo>
                  <a:lnTo>
                    <a:pt x="620" y="248"/>
                  </a:lnTo>
                  <a:lnTo>
                    <a:pt x="624" y="250"/>
                  </a:lnTo>
                  <a:lnTo>
                    <a:pt x="624" y="250"/>
                  </a:lnTo>
                  <a:lnTo>
                    <a:pt x="634" y="252"/>
                  </a:lnTo>
                  <a:lnTo>
                    <a:pt x="634" y="252"/>
                  </a:lnTo>
                  <a:lnTo>
                    <a:pt x="642" y="250"/>
                  </a:lnTo>
                  <a:lnTo>
                    <a:pt x="648" y="248"/>
                  </a:lnTo>
                  <a:lnTo>
                    <a:pt x="648" y="248"/>
                  </a:lnTo>
                  <a:lnTo>
                    <a:pt x="656" y="244"/>
                  </a:lnTo>
                  <a:lnTo>
                    <a:pt x="656" y="182"/>
                  </a:lnTo>
                  <a:close/>
                  <a:moveTo>
                    <a:pt x="464" y="78"/>
                  </a:moveTo>
                  <a:lnTo>
                    <a:pt x="464" y="78"/>
                  </a:lnTo>
                  <a:lnTo>
                    <a:pt x="476" y="80"/>
                  </a:lnTo>
                  <a:lnTo>
                    <a:pt x="490" y="84"/>
                  </a:lnTo>
                  <a:lnTo>
                    <a:pt x="490" y="84"/>
                  </a:lnTo>
                  <a:lnTo>
                    <a:pt x="500" y="90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518" y="114"/>
                  </a:lnTo>
                  <a:lnTo>
                    <a:pt x="524" y="132"/>
                  </a:lnTo>
                  <a:lnTo>
                    <a:pt x="524" y="132"/>
                  </a:lnTo>
                  <a:lnTo>
                    <a:pt x="528" y="152"/>
                  </a:lnTo>
                  <a:lnTo>
                    <a:pt x="528" y="178"/>
                  </a:lnTo>
                  <a:lnTo>
                    <a:pt x="528" y="178"/>
                  </a:lnTo>
                  <a:lnTo>
                    <a:pt x="528" y="204"/>
                  </a:lnTo>
                  <a:lnTo>
                    <a:pt x="524" y="224"/>
                  </a:lnTo>
                  <a:lnTo>
                    <a:pt x="524" y="224"/>
                  </a:lnTo>
                  <a:lnTo>
                    <a:pt x="518" y="242"/>
                  </a:lnTo>
                  <a:lnTo>
                    <a:pt x="510" y="256"/>
                  </a:lnTo>
                  <a:lnTo>
                    <a:pt x="510" y="256"/>
                  </a:lnTo>
                  <a:lnTo>
                    <a:pt x="500" y="266"/>
                  </a:lnTo>
                  <a:lnTo>
                    <a:pt x="488" y="272"/>
                  </a:lnTo>
                  <a:lnTo>
                    <a:pt x="488" y="272"/>
                  </a:lnTo>
                  <a:lnTo>
                    <a:pt x="474" y="276"/>
                  </a:lnTo>
                  <a:lnTo>
                    <a:pt x="460" y="278"/>
                  </a:lnTo>
                  <a:lnTo>
                    <a:pt x="460" y="278"/>
                  </a:lnTo>
                  <a:lnTo>
                    <a:pt x="450" y="278"/>
                  </a:lnTo>
                  <a:lnTo>
                    <a:pt x="442" y="276"/>
                  </a:lnTo>
                  <a:lnTo>
                    <a:pt x="442" y="276"/>
                  </a:lnTo>
                  <a:lnTo>
                    <a:pt x="434" y="272"/>
                  </a:lnTo>
                  <a:lnTo>
                    <a:pt x="426" y="268"/>
                  </a:lnTo>
                  <a:lnTo>
                    <a:pt x="426" y="352"/>
                  </a:lnTo>
                  <a:lnTo>
                    <a:pt x="380" y="352"/>
                  </a:lnTo>
                  <a:lnTo>
                    <a:pt x="380" y="82"/>
                  </a:lnTo>
                  <a:lnTo>
                    <a:pt x="414" y="82"/>
                  </a:lnTo>
                  <a:lnTo>
                    <a:pt x="418" y="94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28" y="88"/>
                  </a:lnTo>
                  <a:lnTo>
                    <a:pt x="436" y="82"/>
                  </a:lnTo>
                  <a:lnTo>
                    <a:pt x="436" y="82"/>
                  </a:lnTo>
                  <a:lnTo>
                    <a:pt x="448" y="80"/>
                  </a:lnTo>
                  <a:lnTo>
                    <a:pt x="464" y="78"/>
                  </a:lnTo>
                  <a:lnTo>
                    <a:pt x="464" y="78"/>
                  </a:lnTo>
                  <a:close/>
                  <a:moveTo>
                    <a:pt x="426" y="244"/>
                  </a:moveTo>
                  <a:lnTo>
                    <a:pt x="426" y="244"/>
                  </a:lnTo>
                  <a:lnTo>
                    <a:pt x="434" y="248"/>
                  </a:lnTo>
                  <a:lnTo>
                    <a:pt x="434" y="248"/>
                  </a:lnTo>
                  <a:lnTo>
                    <a:pt x="440" y="250"/>
                  </a:lnTo>
                  <a:lnTo>
                    <a:pt x="448" y="252"/>
                  </a:lnTo>
                  <a:lnTo>
                    <a:pt x="448" y="252"/>
                  </a:lnTo>
                  <a:lnTo>
                    <a:pt x="454" y="250"/>
                  </a:lnTo>
                  <a:lnTo>
                    <a:pt x="462" y="248"/>
                  </a:lnTo>
                  <a:lnTo>
                    <a:pt x="462" y="248"/>
                  </a:lnTo>
                  <a:lnTo>
                    <a:pt x="468" y="244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6" y="226"/>
                  </a:lnTo>
                  <a:lnTo>
                    <a:pt x="480" y="214"/>
                  </a:lnTo>
                  <a:lnTo>
                    <a:pt x="480" y="214"/>
                  </a:lnTo>
                  <a:lnTo>
                    <a:pt x="482" y="198"/>
                  </a:lnTo>
                  <a:lnTo>
                    <a:pt x="482" y="178"/>
                  </a:lnTo>
                  <a:lnTo>
                    <a:pt x="482" y="178"/>
                  </a:lnTo>
                  <a:lnTo>
                    <a:pt x="482" y="158"/>
                  </a:lnTo>
                  <a:lnTo>
                    <a:pt x="480" y="142"/>
                  </a:lnTo>
                  <a:lnTo>
                    <a:pt x="480" y="142"/>
                  </a:lnTo>
                  <a:lnTo>
                    <a:pt x="476" y="130"/>
                  </a:lnTo>
                  <a:lnTo>
                    <a:pt x="472" y="120"/>
                  </a:lnTo>
                  <a:lnTo>
                    <a:pt x="472" y="120"/>
                  </a:lnTo>
                  <a:lnTo>
                    <a:pt x="468" y="112"/>
                  </a:lnTo>
                  <a:lnTo>
                    <a:pt x="462" y="108"/>
                  </a:lnTo>
                  <a:lnTo>
                    <a:pt x="462" y="108"/>
                  </a:lnTo>
                  <a:lnTo>
                    <a:pt x="454" y="106"/>
                  </a:lnTo>
                  <a:lnTo>
                    <a:pt x="448" y="104"/>
                  </a:lnTo>
                  <a:lnTo>
                    <a:pt x="448" y="104"/>
                  </a:lnTo>
                  <a:lnTo>
                    <a:pt x="442" y="106"/>
                  </a:lnTo>
                  <a:lnTo>
                    <a:pt x="436" y="108"/>
                  </a:lnTo>
                  <a:lnTo>
                    <a:pt x="436" y="108"/>
                  </a:lnTo>
                  <a:lnTo>
                    <a:pt x="426" y="112"/>
                  </a:lnTo>
                  <a:lnTo>
                    <a:pt x="426" y="244"/>
                  </a:lnTo>
                  <a:close/>
                  <a:moveTo>
                    <a:pt x="230" y="184"/>
                  </a:moveTo>
                  <a:lnTo>
                    <a:pt x="230" y="184"/>
                  </a:lnTo>
                  <a:lnTo>
                    <a:pt x="230" y="202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236" y="230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44" y="246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56" y="252"/>
                  </a:lnTo>
                  <a:lnTo>
                    <a:pt x="262" y="254"/>
                  </a:lnTo>
                  <a:lnTo>
                    <a:pt x="262" y="254"/>
                  </a:lnTo>
                  <a:lnTo>
                    <a:pt x="266" y="252"/>
                  </a:lnTo>
                  <a:lnTo>
                    <a:pt x="272" y="250"/>
                  </a:lnTo>
                  <a:lnTo>
                    <a:pt x="272" y="250"/>
                  </a:lnTo>
                  <a:lnTo>
                    <a:pt x="278" y="246"/>
                  </a:lnTo>
                  <a:lnTo>
                    <a:pt x="282" y="238"/>
                  </a:lnTo>
                  <a:lnTo>
                    <a:pt x="282" y="238"/>
                  </a:lnTo>
                  <a:lnTo>
                    <a:pt x="286" y="230"/>
                  </a:lnTo>
                  <a:lnTo>
                    <a:pt x="290" y="218"/>
                  </a:lnTo>
                  <a:lnTo>
                    <a:pt x="290" y="218"/>
                  </a:lnTo>
                  <a:lnTo>
                    <a:pt x="292" y="202"/>
                  </a:lnTo>
                  <a:lnTo>
                    <a:pt x="292" y="184"/>
                  </a:lnTo>
                  <a:lnTo>
                    <a:pt x="292" y="184"/>
                  </a:lnTo>
                  <a:lnTo>
                    <a:pt x="292" y="166"/>
                  </a:lnTo>
                  <a:lnTo>
                    <a:pt x="290" y="152"/>
                  </a:lnTo>
                  <a:lnTo>
                    <a:pt x="290" y="152"/>
                  </a:lnTo>
                  <a:lnTo>
                    <a:pt x="286" y="140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76" y="124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2" y="118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46" y="116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0" y="124"/>
                  </a:lnTo>
                  <a:lnTo>
                    <a:pt x="230" y="184"/>
                  </a:lnTo>
                  <a:close/>
                  <a:moveTo>
                    <a:pt x="230" y="100"/>
                  </a:moveTo>
                  <a:lnTo>
                    <a:pt x="230" y="100"/>
                  </a:lnTo>
                  <a:lnTo>
                    <a:pt x="236" y="96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54" y="90"/>
                  </a:lnTo>
                  <a:lnTo>
                    <a:pt x="264" y="90"/>
                  </a:lnTo>
                  <a:lnTo>
                    <a:pt x="264" y="90"/>
                  </a:lnTo>
                  <a:lnTo>
                    <a:pt x="282" y="90"/>
                  </a:lnTo>
                  <a:lnTo>
                    <a:pt x="296" y="94"/>
                  </a:lnTo>
                  <a:lnTo>
                    <a:pt x="308" y="102"/>
                  </a:lnTo>
                  <a:lnTo>
                    <a:pt x="318" y="112"/>
                  </a:lnTo>
                  <a:lnTo>
                    <a:pt x="318" y="112"/>
                  </a:lnTo>
                  <a:lnTo>
                    <a:pt x="328" y="124"/>
                  </a:lnTo>
                  <a:lnTo>
                    <a:pt x="334" y="140"/>
                  </a:lnTo>
                  <a:lnTo>
                    <a:pt x="336" y="160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36" y="208"/>
                  </a:lnTo>
                  <a:lnTo>
                    <a:pt x="334" y="228"/>
                  </a:lnTo>
                  <a:lnTo>
                    <a:pt x="326" y="244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08" y="266"/>
                  </a:lnTo>
                  <a:lnTo>
                    <a:pt x="294" y="272"/>
                  </a:lnTo>
                  <a:lnTo>
                    <a:pt x="278" y="276"/>
                  </a:lnTo>
                  <a:lnTo>
                    <a:pt x="262" y="278"/>
                  </a:lnTo>
                  <a:lnTo>
                    <a:pt x="262" y="278"/>
                  </a:lnTo>
                  <a:lnTo>
                    <a:pt x="244" y="276"/>
                  </a:lnTo>
                  <a:lnTo>
                    <a:pt x="228" y="272"/>
                  </a:lnTo>
                  <a:lnTo>
                    <a:pt x="214" y="266"/>
                  </a:lnTo>
                  <a:lnTo>
                    <a:pt x="204" y="256"/>
                  </a:lnTo>
                  <a:lnTo>
                    <a:pt x="204" y="256"/>
                  </a:lnTo>
                  <a:lnTo>
                    <a:pt x="194" y="244"/>
                  </a:lnTo>
                  <a:lnTo>
                    <a:pt x="188" y="228"/>
                  </a:lnTo>
                  <a:lnTo>
                    <a:pt x="186" y="208"/>
                  </a:lnTo>
                  <a:lnTo>
                    <a:pt x="184" y="184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86" y="90"/>
                  </a:lnTo>
                  <a:lnTo>
                    <a:pt x="190" y="66"/>
                  </a:lnTo>
                  <a:lnTo>
                    <a:pt x="190" y="66"/>
                  </a:lnTo>
                  <a:lnTo>
                    <a:pt x="196" y="46"/>
                  </a:lnTo>
                  <a:lnTo>
                    <a:pt x="202" y="38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14" y="24"/>
                  </a:lnTo>
                  <a:lnTo>
                    <a:pt x="220" y="18"/>
                  </a:lnTo>
                  <a:lnTo>
                    <a:pt x="230" y="14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60" y="6"/>
                  </a:lnTo>
                  <a:lnTo>
                    <a:pt x="286" y="2"/>
                  </a:lnTo>
                  <a:lnTo>
                    <a:pt x="332" y="0"/>
                  </a:lnTo>
                  <a:lnTo>
                    <a:pt x="334" y="20"/>
                  </a:lnTo>
                  <a:lnTo>
                    <a:pt x="334" y="20"/>
                  </a:lnTo>
                  <a:lnTo>
                    <a:pt x="310" y="28"/>
                  </a:lnTo>
                  <a:lnTo>
                    <a:pt x="310" y="28"/>
                  </a:lnTo>
                  <a:lnTo>
                    <a:pt x="296" y="32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68" y="36"/>
                  </a:lnTo>
                  <a:lnTo>
                    <a:pt x="258" y="38"/>
                  </a:lnTo>
                  <a:lnTo>
                    <a:pt x="258" y="38"/>
                  </a:lnTo>
                  <a:lnTo>
                    <a:pt x="250" y="44"/>
                  </a:lnTo>
                  <a:lnTo>
                    <a:pt x="242" y="50"/>
                  </a:lnTo>
                  <a:lnTo>
                    <a:pt x="242" y="50"/>
                  </a:lnTo>
                  <a:lnTo>
                    <a:pt x="236" y="58"/>
                  </a:lnTo>
                  <a:lnTo>
                    <a:pt x="234" y="70"/>
                  </a:lnTo>
                  <a:lnTo>
                    <a:pt x="234" y="70"/>
                  </a:lnTo>
                  <a:lnTo>
                    <a:pt x="230" y="84"/>
                  </a:lnTo>
                  <a:lnTo>
                    <a:pt x="230" y="100"/>
                  </a:lnTo>
                  <a:lnTo>
                    <a:pt x="230" y="10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438776" y="5894388"/>
              <a:ext cx="244475" cy="250825"/>
            </a:xfrm>
            <a:custGeom>
              <a:avLst/>
              <a:gdLst>
                <a:gd name="T0" fmla="*/ 76 w 154"/>
                <a:gd name="T1" fmla="*/ 0 h 158"/>
                <a:gd name="T2" fmla="*/ 76 w 154"/>
                <a:gd name="T3" fmla="*/ 0 h 158"/>
                <a:gd name="T4" fmla="*/ 94 w 154"/>
                <a:gd name="T5" fmla="*/ 2 h 158"/>
                <a:gd name="T6" fmla="*/ 110 w 154"/>
                <a:gd name="T7" fmla="*/ 4 h 158"/>
                <a:gd name="T8" fmla="*/ 110 w 154"/>
                <a:gd name="T9" fmla="*/ 4 h 158"/>
                <a:gd name="T10" fmla="*/ 122 w 154"/>
                <a:gd name="T11" fmla="*/ 10 h 158"/>
                <a:gd name="T12" fmla="*/ 134 w 154"/>
                <a:gd name="T13" fmla="*/ 18 h 158"/>
                <a:gd name="T14" fmla="*/ 134 w 154"/>
                <a:gd name="T15" fmla="*/ 18 h 158"/>
                <a:gd name="T16" fmla="*/ 142 w 154"/>
                <a:gd name="T17" fmla="*/ 30 h 158"/>
                <a:gd name="T18" fmla="*/ 148 w 154"/>
                <a:gd name="T19" fmla="*/ 42 h 158"/>
                <a:gd name="T20" fmla="*/ 148 w 154"/>
                <a:gd name="T21" fmla="*/ 42 h 158"/>
                <a:gd name="T22" fmla="*/ 152 w 154"/>
                <a:gd name="T23" fmla="*/ 60 h 158"/>
                <a:gd name="T24" fmla="*/ 154 w 154"/>
                <a:gd name="T25" fmla="*/ 80 h 158"/>
                <a:gd name="T26" fmla="*/ 154 w 154"/>
                <a:gd name="T27" fmla="*/ 80 h 158"/>
                <a:gd name="T28" fmla="*/ 152 w 154"/>
                <a:gd name="T29" fmla="*/ 100 h 158"/>
                <a:gd name="T30" fmla="*/ 148 w 154"/>
                <a:gd name="T31" fmla="*/ 116 h 158"/>
                <a:gd name="T32" fmla="*/ 148 w 154"/>
                <a:gd name="T33" fmla="*/ 116 h 158"/>
                <a:gd name="T34" fmla="*/ 142 w 154"/>
                <a:gd name="T35" fmla="*/ 130 h 158"/>
                <a:gd name="T36" fmla="*/ 134 w 154"/>
                <a:gd name="T37" fmla="*/ 140 h 158"/>
                <a:gd name="T38" fmla="*/ 134 w 154"/>
                <a:gd name="T39" fmla="*/ 140 h 158"/>
                <a:gd name="T40" fmla="*/ 122 w 154"/>
                <a:gd name="T41" fmla="*/ 148 h 158"/>
                <a:gd name="T42" fmla="*/ 110 w 154"/>
                <a:gd name="T43" fmla="*/ 154 h 158"/>
                <a:gd name="T44" fmla="*/ 110 w 154"/>
                <a:gd name="T45" fmla="*/ 154 h 158"/>
                <a:gd name="T46" fmla="*/ 94 w 154"/>
                <a:gd name="T47" fmla="*/ 158 h 158"/>
                <a:gd name="T48" fmla="*/ 76 w 154"/>
                <a:gd name="T49" fmla="*/ 158 h 158"/>
                <a:gd name="T50" fmla="*/ 76 w 154"/>
                <a:gd name="T51" fmla="*/ 158 h 158"/>
                <a:gd name="T52" fmla="*/ 58 w 154"/>
                <a:gd name="T53" fmla="*/ 158 h 158"/>
                <a:gd name="T54" fmla="*/ 44 w 154"/>
                <a:gd name="T55" fmla="*/ 154 h 158"/>
                <a:gd name="T56" fmla="*/ 44 w 154"/>
                <a:gd name="T57" fmla="*/ 154 h 158"/>
                <a:gd name="T58" fmla="*/ 30 w 154"/>
                <a:gd name="T59" fmla="*/ 148 h 158"/>
                <a:gd name="T60" fmla="*/ 20 w 154"/>
                <a:gd name="T61" fmla="*/ 140 h 158"/>
                <a:gd name="T62" fmla="*/ 20 w 154"/>
                <a:gd name="T63" fmla="*/ 140 h 158"/>
                <a:gd name="T64" fmla="*/ 10 w 154"/>
                <a:gd name="T65" fmla="*/ 130 h 158"/>
                <a:gd name="T66" fmla="*/ 4 w 154"/>
                <a:gd name="T67" fmla="*/ 116 h 158"/>
                <a:gd name="T68" fmla="*/ 4 w 154"/>
                <a:gd name="T69" fmla="*/ 116 h 158"/>
                <a:gd name="T70" fmla="*/ 0 w 154"/>
                <a:gd name="T71" fmla="*/ 100 h 158"/>
                <a:gd name="T72" fmla="*/ 0 w 154"/>
                <a:gd name="T73" fmla="*/ 80 h 158"/>
                <a:gd name="T74" fmla="*/ 0 w 154"/>
                <a:gd name="T75" fmla="*/ 80 h 158"/>
                <a:gd name="T76" fmla="*/ 0 w 154"/>
                <a:gd name="T77" fmla="*/ 60 h 158"/>
                <a:gd name="T78" fmla="*/ 4 w 154"/>
                <a:gd name="T79" fmla="*/ 42 h 158"/>
                <a:gd name="T80" fmla="*/ 4 w 154"/>
                <a:gd name="T81" fmla="*/ 42 h 158"/>
                <a:gd name="T82" fmla="*/ 10 w 154"/>
                <a:gd name="T83" fmla="*/ 30 h 158"/>
                <a:gd name="T84" fmla="*/ 20 w 154"/>
                <a:gd name="T85" fmla="*/ 18 h 158"/>
                <a:gd name="T86" fmla="*/ 20 w 154"/>
                <a:gd name="T87" fmla="*/ 18 h 158"/>
                <a:gd name="T88" fmla="*/ 30 w 154"/>
                <a:gd name="T89" fmla="*/ 10 h 158"/>
                <a:gd name="T90" fmla="*/ 44 w 154"/>
                <a:gd name="T91" fmla="*/ 4 h 158"/>
                <a:gd name="T92" fmla="*/ 44 w 154"/>
                <a:gd name="T93" fmla="*/ 4 h 158"/>
                <a:gd name="T94" fmla="*/ 58 w 154"/>
                <a:gd name="T95" fmla="*/ 2 h 158"/>
                <a:gd name="T96" fmla="*/ 76 w 154"/>
                <a:gd name="T9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58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10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42" y="30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52" y="6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2" y="100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2" y="13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22" y="148"/>
                  </a:lnTo>
                  <a:lnTo>
                    <a:pt x="110" y="154"/>
                  </a:lnTo>
                  <a:lnTo>
                    <a:pt x="110" y="154"/>
                  </a:lnTo>
                  <a:lnTo>
                    <a:pt x="94" y="158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58" y="158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0" y="148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10" y="130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0" y="3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5511801" y="5926138"/>
              <a:ext cx="98425" cy="187325"/>
            </a:xfrm>
            <a:custGeom>
              <a:avLst/>
              <a:gdLst>
                <a:gd name="T0" fmla="*/ 30 w 62"/>
                <a:gd name="T1" fmla="*/ 0 h 118"/>
                <a:gd name="T2" fmla="*/ 30 w 62"/>
                <a:gd name="T3" fmla="*/ 0 h 118"/>
                <a:gd name="T4" fmla="*/ 24 w 62"/>
                <a:gd name="T5" fmla="*/ 0 h 118"/>
                <a:gd name="T6" fmla="*/ 18 w 62"/>
                <a:gd name="T7" fmla="*/ 2 h 118"/>
                <a:gd name="T8" fmla="*/ 18 w 62"/>
                <a:gd name="T9" fmla="*/ 2 h 118"/>
                <a:gd name="T10" fmla="*/ 14 w 62"/>
                <a:gd name="T11" fmla="*/ 6 h 118"/>
                <a:gd name="T12" fmla="*/ 8 w 62"/>
                <a:gd name="T13" fmla="*/ 12 h 118"/>
                <a:gd name="T14" fmla="*/ 8 w 62"/>
                <a:gd name="T15" fmla="*/ 12 h 118"/>
                <a:gd name="T16" fmla="*/ 4 w 62"/>
                <a:gd name="T17" fmla="*/ 20 h 118"/>
                <a:gd name="T18" fmla="*/ 2 w 62"/>
                <a:gd name="T19" fmla="*/ 30 h 118"/>
                <a:gd name="T20" fmla="*/ 2 w 62"/>
                <a:gd name="T21" fmla="*/ 30 h 118"/>
                <a:gd name="T22" fmla="*/ 0 w 62"/>
                <a:gd name="T23" fmla="*/ 44 h 118"/>
                <a:gd name="T24" fmla="*/ 0 w 62"/>
                <a:gd name="T25" fmla="*/ 60 h 118"/>
                <a:gd name="T26" fmla="*/ 0 w 62"/>
                <a:gd name="T27" fmla="*/ 60 h 118"/>
                <a:gd name="T28" fmla="*/ 0 w 62"/>
                <a:gd name="T29" fmla="*/ 76 h 118"/>
                <a:gd name="T30" fmla="*/ 2 w 62"/>
                <a:gd name="T31" fmla="*/ 88 h 118"/>
                <a:gd name="T32" fmla="*/ 2 w 62"/>
                <a:gd name="T33" fmla="*/ 88 h 118"/>
                <a:gd name="T34" fmla="*/ 4 w 62"/>
                <a:gd name="T35" fmla="*/ 98 h 118"/>
                <a:gd name="T36" fmla="*/ 8 w 62"/>
                <a:gd name="T37" fmla="*/ 106 h 118"/>
                <a:gd name="T38" fmla="*/ 8 w 62"/>
                <a:gd name="T39" fmla="*/ 106 h 118"/>
                <a:gd name="T40" fmla="*/ 14 w 62"/>
                <a:gd name="T41" fmla="*/ 112 h 118"/>
                <a:gd name="T42" fmla="*/ 18 w 62"/>
                <a:gd name="T43" fmla="*/ 116 h 118"/>
                <a:gd name="T44" fmla="*/ 18 w 62"/>
                <a:gd name="T45" fmla="*/ 116 h 118"/>
                <a:gd name="T46" fmla="*/ 24 w 62"/>
                <a:gd name="T47" fmla="*/ 118 h 118"/>
                <a:gd name="T48" fmla="*/ 30 w 62"/>
                <a:gd name="T49" fmla="*/ 118 h 118"/>
                <a:gd name="T50" fmla="*/ 30 w 62"/>
                <a:gd name="T51" fmla="*/ 118 h 118"/>
                <a:gd name="T52" fmla="*/ 36 w 62"/>
                <a:gd name="T53" fmla="*/ 118 h 118"/>
                <a:gd name="T54" fmla="*/ 42 w 62"/>
                <a:gd name="T55" fmla="*/ 116 h 118"/>
                <a:gd name="T56" fmla="*/ 42 w 62"/>
                <a:gd name="T57" fmla="*/ 116 h 118"/>
                <a:gd name="T58" fmla="*/ 48 w 62"/>
                <a:gd name="T59" fmla="*/ 112 h 118"/>
                <a:gd name="T60" fmla="*/ 52 w 62"/>
                <a:gd name="T61" fmla="*/ 106 h 118"/>
                <a:gd name="T62" fmla="*/ 52 w 62"/>
                <a:gd name="T63" fmla="*/ 106 h 118"/>
                <a:gd name="T64" fmla="*/ 56 w 62"/>
                <a:gd name="T65" fmla="*/ 98 h 118"/>
                <a:gd name="T66" fmla="*/ 58 w 62"/>
                <a:gd name="T67" fmla="*/ 88 h 118"/>
                <a:gd name="T68" fmla="*/ 58 w 62"/>
                <a:gd name="T69" fmla="*/ 88 h 118"/>
                <a:gd name="T70" fmla="*/ 60 w 62"/>
                <a:gd name="T71" fmla="*/ 76 h 118"/>
                <a:gd name="T72" fmla="*/ 62 w 62"/>
                <a:gd name="T73" fmla="*/ 60 h 118"/>
                <a:gd name="T74" fmla="*/ 62 w 62"/>
                <a:gd name="T75" fmla="*/ 60 h 118"/>
                <a:gd name="T76" fmla="*/ 60 w 62"/>
                <a:gd name="T77" fmla="*/ 44 h 118"/>
                <a:gd name="T78" fmla="*/ 58 w 62"/>
                <a:gd name="T79" fmla="*/ 30 h 118"/>
                <a:gd name="T80" fmla="*/ 58 w 62"/>
                <a:gd name="T81" fmla="*/ 30 h 118"/>
                <a:gd name="T82" fmla="*/ 56 w 62"/>
                <a:gd name="T83" fmla="*/ 20 h 118"/>
                <a:gd name="T84" fmla="*/ 52 w 62"/>
                <a:gd name="T85" fmla="*/ 12 h 118"/>
                <a:gd name="T86" fmla="*/ 52 w 62"/>
                <a:gd name="T87" fmla="*/ 12 h 118"/>
                <a:gd name="T88" fmla="*/ 48 w 62"/>
                <a:gd name="T89" fmla="*/ 6 h 118"/>
                <a:gd name="T90" fmla="*/ 42 w 62"/>
                <a:gd name="T91" fmla="*/ 2 h 118"/>
                <a:gd name="T92" fmla="*/ 42 w 62"/>
                <a:gd name="T93" fmla="*/ 2 h 118"/>
                <a:gd name="T94" fmla="*/ 36 w 62"/>
                <a:gd name="T95" fmla="*/ 0 h 118"/>
                <a:gd name="T96" fmla="*/ 30 w 62"/>
                <a:gd name="T97" fmla="*/ 0 h 118"/>
                <a:gd name="T98" fmla="*/ 30 w 62"/>
                <a:gd name="T9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14" y="112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4" y="118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6" y="118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8" y="112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0" y="76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0" y="4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8348663" y="5827713"/>
              <a:ext cx="241300" cy="317500"/>
            </a:xfrm>
            <a:custGeom>
              <a:avLst/>
              <a:gdLst>
                <a:gd name="T0" fmla="*/ 56 w 152"/>
                <a:gd name="T1" fmla="*/ 112 h 200"/>
                <a:gd name="T2" fmla="*/ 38 w 152"/>
                <a:gd name="T3" fmla="*/ 108 h 200"/>
                <a:gd name="T4" fmla="*/ 30 w 152"/>
                <a:gd name="T5" fmla="*/ 104 h 200"/>
                <a:gd name="T6" fmla="*/ 22 w 152"/>
                <a:gd name="T7" fmla="*/ 100 h 200"/>
                <a:gd name="T8" fmla="*/ 12 w 152"/>
                <a:gd name="T9" fmla="*/ 84 h 200"/>
                <a:gd name="T10" fmla="*/ 8 w 152"/>
                <a:gd name="T11" fmla="*/ 74 h 200"/>
                <a:gd name="T12" fmla="*/ 8 w 152"/>
                <a:gd name="T13" fmla="*/ 62 h 200"/>
                <a:gd name="T14" fmla="*/ 12 w 152"/>
                <a:gd name="T15" fmla="*/ 30 h 200"/>
                <a:gd name="T16" fmla="*/ 20 w 152"/>
                <a:gd name="T17" fmla="*/ 20 h 200"/>
                <a:gd name="T18" fmla="*/ 28 w 152"/>
                <a:gd name="T19" fmla="*/ 12 h 200"/>
                <a:gd name="T20" fmla="*/ 52 w 152"/>
                <a:gd name="T21" fmla="*/ 2 h 200"/>
                <a:gd name="T22" fmla="*/ 68 w 152"/>
                <a:gd name="T23" fmla="*/ 0 h 200"/>
                <a:gd name="T24" fmla="*/ 84 w 152"/>
                <a:gd name="T25" fmla="*/ 0 h 200"/>
                <a:gd name="T26" fmla="*/ 122 w 152"/>
                <a:gd name="T27" fmla="*/ 2 h 200"/>
                <a:gd name="T28" fmla="*/ 152 w 152"/>
                <a:gd name="T29" fmla="*/ 8 h 200"/>
                <a:gd name="T30" fmla="*/ 106 w 152"/>
                <a:gd name="T31" fmla="*/ 196 h 200"/>
                <a:gd name="T32" fmla="*/ 98 w 152"/>
                <a:gd name="T33" fmla="*/ 124 h 200"/>
                <a:gd name="T34" fmla="*/ 92 w 152"/>
                <a:gd name="T35" fmla="*/ 124 h 200"/>
                <a:gd name="T36" fmla="*/ 80 w 152"/>
                <a:gd name="T37" fmla="*/ 132 h 200"/>
                <a:gd name="T38" fmla="*/ 64 w 152"/>
                <a:gd name="T39" fmla="*/ 170 h 200"/>
                <a:gd name="T40" fmla="*/ 58 w 152"/>
                <a:gd name="T41" fmla="*/ 182 h 200"/>
                <a:gd name="T42" fmla="*/ 50 w 152"/>
                <a:gd name="T43" fmla="*/ 192 h 200"/>
                <a:gd name="T44" fmla="*/ 38 w 152"/>
                <a:gd name="T45" fmla="*/ 198 h 200"/>
                <a:gd name="T46" fmla="*/ 24 w 152"/>
                <a:gd name="T47" fmla="*/ 200 h 200"/>
                <a:gd name="T48" fmla="*/ 6 w 152"/>
                <a:gd name="T49" fmla="*/ 198 h 200"/>
                <a:gd name="T50" fmla="*/ 0 w 152"/>
                <a:gd name="T51" fmla="*/ 178 h 200"/>
                <a:gd name="T52" fmla="*/ 8 w 152"/>
                <a:gd name="T53" fmla="*/ 176 h 200"/>
                <a:gd name="T54" fmla="*/ 14 w 152"/>
                <a:gd name="T55" fmla="*/ 174 h 200"/>
                <a:gd name="T56" fmla="*/ 20 w 152"/>
                <a:gd name="T57" fmla="*/ 166 h 200"/>
                <a:gd name="T58" fmla="*/ 30 w 152"/>
                <a:gd name="T59" fmla="*/ 140 h 200"/>
                <a:gd name="T60" fmla="*/ 40 w 152"/>
                <a:gd name="T61" fmla="*/ 122 h 200"/>
                <a:gd name="T62" fmla="*/ 48 w 152"/>
                <a:gd name="T63" fmla="*/ 118 h 200"/>
                <a:gd name="T64" fmla="*/ 56 w 152"/>
                <a:gd name="T65" fmla="*/ 1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200">
                  <a:moveTo>
                    <a:pt x="56" y="112"/>
                  </a:moveTo>
                  <a:lnTo>
                    <a:pt x="56" y="112"/>
                  </a:lnTo>
                  <a:lnTo>
                    <a:pt x="46" y="112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16" y="92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8" y="74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36" y="4"/>
                  </a:lnTo>
                  <a:lnTo>
                    <a:pt x="152" y="8"/>
                  </a:lnTo>
                  <a:lnTo>
                    <a:pt x="152" y="196"/>
                  </a:lnTo>
                  <a:lnTo>
                    <a:pt x="106" y="196"/>
                  </a:lnTo>
                  <a:lnTo>
                    <a:pt x="106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2" y="124"/>
                  </a:lnTo>
                  <a:lnTo>
                    <a:pt x="86" y="128"/>
                  </a:lnTo>
                  <a:lnTo>
                    <a:pt x="80" y="132"/>
                  </a:lnTo>
                  <a:lnTo>
                    <a:pt x="76" y="14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58" y="18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44" y="196"/>
                  </a:lnTo>
                  <a:lnTo>
                    <a:pt x="38" y="198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6" y="198"/>
                  </a:lnTo>
                  <a:lnTo>
                    <a:pt x="6" y="198"/>
                  </a:lnTo>
                  <a:lnTo>
                    <a:pt x="0" y="196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8" y="176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8" y="170"/>
                  </a:lnTo>
                  <a:lnTo>
                    <a:pt x="20" y="166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6" y="130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8" y="118"/>
                  </a:lnTo>
                  <a:lnTo>
                    <a:pt x="56" y="114"/>
                  </a:lnTo>
                  <a:lnTo>
                    <a:pt x="56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8434388" y="5868988"/>
              <a:ext cx="82550" cy="107950"/>
            </a:xfrm>
            <a:custGeom>
              <a:avLst/>
              <a:gdLst>
                <a:gd name="T0" fmla="*/ 30 w 52"/>
                <a:gd name="T1" fmla="*/ 0 h 68"/>
                <a:gd name="T2" fmla="*/ 30 w 52"/>
                <a:gd name="T3" fmla="*/ 0 h 68"/>
                <a:gd name="T4" fmla="*/ 18 w 52"/>
                <a:gd name="T5" fmla="*/ 2 h 68"/>
                <a:gd name="T6" fmla="*/ 18 w 52"/>
                <a:gd name="T7" fmla="*/ 2 h 68"/>
                <a:gd name="T8" fmla="*/ 14 w 52"/>
                <a:gd name="T9" fmla="*/ 4 h 68"/>
                <a:gd name="T10" fmla="*/ 8 w 52"/>
                <a:gd name="T11" fmla="*/ 8 h 68"/>
                <a:gd name="T12" fmla="*/ 8 w 52"/>
                <a:gd name="T13" fmla="*/ 8 h 68"/>
                <a:gd name="T14" fmla="*/ 6 w 52"/>
                <a:gd name="T15" fmla="*/ 12 h 68"/>
                <a:gd name="T16" fmla="*/ 2 w 52"/>
                <a:gd name="T17" fmla="*/ 18 h 68"/>
                <a:gd name="T18" fmla="*/ 2 w 52"/>
                <a:gd name="T19" fmla="*/ 18 h 68"/>
                <a:gd name="T20" fmla="*/ 0 w 52"/>
                <a:gd name="T21" fmla="*/ 26 h 68"/>
                <a:gd name="T22" fmla="*/ 0 w 52"/>
                <a:gd name="T23" fmla="*/ 36 h 68"/>
                <a:gd name="T24" fmla="*/ 0 w 52"/>
                <a:gd name="T25" fmla="*/ 36 h 68"/>
                <a:gd name="T26" fmla="*/ 0 w 52"/>
                <a:gd name="T27" fmla="*/ 44 h 68"/>
                <a:gd name="T28" fmla="*/ 2 w 52"/>
                <a:gd name="T29" fmla="*/ 52 h 68"/>
                <a:gd name="T30" fmla="*/ 2 w 52"/>
                <a:gd name="T31" fmla="*/ 52 h 68"/>
                <a:gd name="T32" fmla="*/ 6 w 52"/>
                <a:gd name="T33" fmla="*/ 56 h 68"/>
                <a:gd name="T34" fmla="*/ 8 w 52"/>
                <a:gd name="T35" fmla="*/ 62 h 68"/>
                <a:gd name="T36" fmla="*/ 8 w 52"/>
                <a:gd name="T37" fmla="*/ 62 h 68"/>
                <a:gd name="T38" fmla="*/ 14 w 52"/>
                <a:gd name="T39" fmla="*/ 64 h 68"/>
                <a:gd name="T40" fmla="*/ 18 w 52"/>
                <a:gd name="T41" fmla="*/ 66 h 68"/>
                <a:gd name="T42" fmla="*/ 18 w 52"/>
                <a:gd name="T43" fmla="*/ 66 h 68"/>
                <a:gd name="T44" fmla="*/ 30 w 52"/>
                <a:gd name="T45" fmla="*/ 68 h 68"/>
                <a:gd name="T46" fmla="*/ 52 w 52"/>
                <a:gd name="T47" fmla="*/ 68 h 68"/>
                <a:gd name="T48" fmla="*/ 52 w 52"/>
                <a:gd name="T49" fmla="*/ 0 h 68"/>
                <a:gd name="T50" fmla="*/ 30 w 52"/>
                <a:gd name="T5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68">
                  <a:moveTo>
                    <a:pt x="30" y="0"/>
                  </a:moveTo>
                  <a:lnTo>
                    <a:pt x="30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6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4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30" y="68"/>
                  </a:lnTo>
                  <a:lnTo>
                    <a:pt x="52" y="68"/>
                  </a:lnTo>
                  <a:lnTo>
                    <a:pt x="52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8069263" y="5834063"/>
              <a:ext cx="231775" cy="304800"/>
            </a:xfrm>
            <a:custGeom>
              <a:avLst/>
              <a:gdLst>
                <a:gd name="T0" fmla="*/ 102 w 146"/>
                <a:gd name="T1" fmla="*/ 70 h 192"/>
                <a:gd name="T2" fmla="*/ 100 w 146"/>
                <a:gd name="T3" fmla="*/ 70 h 192"/>
                <a:gd name="T4" fmla="*/ 46 w 146"/>
                <a:gd name="T5" fmla="*/ 192 h 192"/>
                <a:gd name="T6" fmla="*/ 0 w 146"/>
                <a:gd name="T7" fmla="*/ 192 h 192"/>
                <a:gd name="T8" fmla="*/ 0 w 146"/>
                <a:gd name="T9" fmla="*/ 0 h 192"/>
                <a:gd name="T10" fmla="*/ 44 w 146"/>
                <a:gd name="T11" fmla="*/ 0 h 192"/>
                <a:gd name="T12" fmla="*/ 44 w 146"/>
                <a:gd name="T13" fmla="*/ 118 h 192"/>
                <a:gd name="T14" fmla="*/ 46 w 146"/>
                <a:gd name="T15" fmla="*/ 118 h 192"/>
                <a:gd name="T16" fmla="*/ 96 w 146"/>
                <a:gd name="T17" fmla="*/ 0 h 192"/>
                <a:gd name="T18" fmla="*/ 146 w 146"/>
                <a:gd name="T19" fmla="*/ 0 h 192"/>
                <a:gd name="T20" fmla="*/ 146 w 146"/>
                <a:gd name="T21" fmla="*/ 192 h 192"/>
                <a:gd name="T22" fmla="*/ 102 w 146"/>
                <a:gd name="T23" fmla="*/ 192 h 192"/>
                <a:gd name="T24" fmla="*/ 102 w 146"/>
                <a:gd name="T2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92">
                  <a:moveTo>
                    <a:pt x="102" y="70"/>
                  </a:moveTo>
                  <a:lnTo>
                    <a:pt x="100" y="70"/>
                  </a:lnTo>
                  <a:lnTo>
                    <a:pt x="46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18"/>
                  </a:lnTo>
                  <a:lnTo>
                    <a:pt x="46" y="118"/>
                  </a:lnTo>
                  <a:lnTo>
                    <a:pt x="96" y="0"/>
                  </a:lnTo>
                  <a:lnTo>
                    <a:pt x="146" y="0"/>
                  </a:lnTo>
                  <a:lnTo>
                    <a:pt x="146" y="192"/>
                  </a:lnTo>
                  <a:lnTo>
                    <a:pt x="102" y="192"/>
                  </a:lnTo>
                  <a:lnTo>
                    <a:pt x="102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7761288" y="5834063"/>
              <a:ext cx="228600" cy="304800"/>
            </a:xfrm>
            <a:custGeom>
              <a:avLst/>
              <a:gdLst>
                <a:gd name="T0" fmla="*/ 46 w 144"/>
                <a:gd name="T1" fmla="*/ 192 h 192"/>
                <a:gd name="T2" fmla="*/ 0 w 144"/>
                <a:gd name="T3" fmla="*/ 192 h 192"/>
                <a:gd name="T4" fmla="*/ 0 w 144"/>
                <a:gd name="T5" fmla="*/ 0 h 192"/>
                <a:gd name="T6" fmla="*/ 46 w 144"/>
                <a:gd name="T7" fmla="*/ 0 h 192"/>
                <a:gd name="T8" fmla="*/ 46 w 144"/>
                <a:gd name="T9" fmla="*/ 80 h 192"/>
                <a:gd name="T10" fmla="*/ 98 w 144"/>
                <a:gd name="T11" fmla="*/ 80 h 192"/>
                <a:gd name="T12" fmla="*/ 98 w 144"/>
                <a:gd name="T13" fmla="*/ 0 h 192"/>
                <a:gd name="T14" fmla="*/ 144 w 144"/>
                <a:gd name="T15" fmla="*/ 0 h 192"/>
                <a:gd name="T16" fmla="*/ 144 w 144"/>
                <a:gd name="T17" fmla="*/ 192 h 192"/>
                <a:gd name="T18" fmla="*/ 98 w 144"/>
                <a:gd name="T19" fmla="*/ 192 h 192"/>
                <a:gd name="T20" fmla="*/ 98 w 144"/>
                <a:gd name="T21" fmla="*/ 110 h 192"/>
                <a:gd name="T22" fmla="*/ 46 w 144"/>
                <a:gd name="T23" fmla="*/ 110 h 192"/>
                <a:gd name="T24" fmla="*/ 46 w 14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46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80"/>
                  </a:lnTo>
                  <a:lnTo>
                    <a:pt x="98" y="80"/>
                  </a:lnTo>
                  <a:lnTo>
                    <a:pt x="98" y="0"/>
                  </a:lnTo>
                  <a:lnTo>
                    <a:pt x="144" y="0"/>
                  </a:lnTo>
                  <a:lnTo>
                    <a:pt x="144" y="192"/>
                  </a:lnTo>
                  <a:lnTo>
                    <a:pt x="98" y="192"/>
                  </a:lnTo>
                  <a:lnTo>
                    <a:pt x="98" y="110"/>
                  </a:lnTo>
                  <a:lnTo>
                    <a:pt x="46" y="110"/>
                  </a:lnTo>
                  <a:lnTo>
                    <a:pt x="46" y="1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7456488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8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6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8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54"/>
                  </a:lnTo>
                  <a:lnTo>
                    <a:pt x="94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0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7529513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7172326" y="5827713"/>
              <a:ext cx="236538" cy="317500"/>
            </a:xfrm>
            <a:custGeom>
              <a:avLst/>
              <a:gdLst>
                <a:gd name="T0" fmla="*/ 0 w 149"/>
                <a:gd name="T1" fmla="*/ 8 h 200"/>
                <a:gd name="T2" fmla="*/ 0 w 149"/>
                <a:gd name="T3" fmla="*/ 8 h 200"/>
                <a:gd name="T4" fmla="*/ 16 w 149"/>
                <a:gd name="T5" fmla="*/ 4 h 200"/>
                <a:gd name="T6" fmla="*/ 30 w 149"/>
                <a:gd name="T7" fmla="*/ 2 h 200"/>
                <a:gd name="T8" fmla="*/ 30 w 149"/>
                <a:gd name="T9" fmla="*/ 2 h 200"/>
                <a:gd name="T10" fmla="*/ 66 w 149"/>
                <a:gd name="T11" fmla="*/ 0 h 200"/>
                <a:gd name="T12" fmla="*/ 66 w 149"/>
                <a:gd name="T13" fmla="*/ 0 h 200"/>
                <a:gd name="T14" fmla="*/ 84 w 149"/>
                <a:gd name="T15" fmla="*/ 0 h 200"/>
                <a:gd name="T16" fmla="*/ 100 w 149"/>
                <a:gd name="T17" fmla="*/ 2 h 200"/>
                <a:gd name="T18" fmla="*/ 100 w 149"/>
                <a:gd name="T19" fmla="*/ 2 h 200"/>
                <a:gd name="T20" fmla="*/ 111 w 149"/>
                <a:gd name="T21" fmla="*/ 6 h 200"/>
                <a:gd name="T22" fmla="*/ 123 w 149"/>
                <a:gd name="T23" fmla="*/ 12 h 200"/>
                <a:gd name="T24" fmla="*/ 123 w 149"/>
                <a:gd name="T25" fmla="*/ 12 h 200"/>
                <a:gd name="T26" fmla="*/ 131 w 149"/>
                <a:gd name="T27" fmla="*/ 18 h 200"/>
                <a:gd name="T28" fmla="*/ 137 w 149"/>
                <a:gd name="T29" fmla="*/ 28 h 200"/>
                <a:gd name="T30" fmla="*/ 137 w 149"/>
                <a:gd name="T31" fmla="*/ 28 h 200"/>
                <a:gd name="T32" fmla="*/ 141 w 149"/>
                <a:gd name="T33" fmla="*/ 40 h 200"/>
                <a:gd name="T34" fmla="*/ 141 w 149"/>
                <a:gd name="T35" fmla="*/ 54 h 200"/>
                <a:gd name="T36" fmla="*/ 141 w 149"/>
                <a:gd name="T37" fmla="*/ 54 h 200"/>
                <a:gd name="T38" fmla="*/ 141 w 149"/>
                <a:gd name="T39" fmla="*/ 62 h 200"/>
                <a:gd name="T40" fmla="*/ 139 w 149"/>
                <a:gd name="T41" fmla="*/ 70 h 200"/>
                <a:gd name="T42" fmla="*/ 139 w 149"/>
                <a:gd name="T43" fmla="*/ 70 h 200"/>
                <a:gd name="T44" fmla="*/ 135 w 149"/>
                <a:gd name="T45" fmla="*/ 76 h 200"/>
                <a:gd name="T46" fmla="*/ 131 w 149"/>
                <a:gd name="T47" fmla="*/ 82 h 200"/>
                <a:gd name="T48" fmla="*/ 131 w 149"/>
                <a:gd name="T49" fmla="*/ 82 h 200"/>
                <a:gd name="T50" fmla="*/ 121 w 149"/>
                <a:gd name="T51" fmla="*/ 88 h 200"/>
                <a:gd name="T52" fmla="*/ 121 w 149"/>
                <a:gd name="T53" fmla="*/ 88 h 200"/>
                <a:gd name="T54" fmla="*/ 111 w 149"/>
                <a:gd name="T55" fmla="*/ 94 h 200"/>
                <a:gd name="T56" fmla="*/ 111 w 149"/>
                <a:gd name="T57" fmla="*/ 94 h 200"/>
                <a:gd name="T58" fmla="*/ 111 w 149"/>
                <a:gd name="T59" fmla="*/ 94 h 200"/>
                <a:gd name="T60" fmla="*/ 125 w 149"/>
                <a:gd name="T61" fmla="*/ 100 h 200"/>
                <a:gd name="T62" fmla="*/ 125 w 149"/>
                <a:gd name="T63" fmla="*/ 100 h 200"/>
                <a:gd name="T64" fmla="*/ 131 w 149"/>
                <a:gd name="T65" fmla="*/ 104 h 200"/>
                <a:gd name="T66" fmla="*/ 137 w 149"/>
                <a:gd name="T67" fmla="*/ 110 h 200"/>
                <a:gd name="T68" fmla="*/ 137 w 149"/>
                <a:gd name="T69" fmla="*/ 110 h 200"/>
                <a:gd name="T70" fmla="*/ 141 w 149"/>
                <a:gd name="T71" fmla="*/ 116 h 200"/>
                <a:gd name="T72" fmla="*/ 145 w 149"/>
                <a:gd name="T73" fmla="*/ 124 h 200"/>
                <a:gd name="T74" fmla="*/ 145 w 149"/>
                <a:gd name="T75" fmla="*/ 124 h 200"/>
                <a:gd name="T76" fmla="*/ 149 w 149"/>
                <a:gd name="T77" fmla="*/ 132 h 200"/>
                <a:gd name="T78" fmla="*/ 149 w 149"/>
                <a:gd name="T79" fmla="*/ 142 h 200"/>
                <a:gd name="T80" fmla="*/ 149 w 149"/>
                <a:gd name="T81" fmla="*/ 142 h 200"/>
                <a:gd name="T82" fmla="*/ 149 w 149"/>
                <a:gd name="T83" fmla="*/ 158 h 200"/>
                <a:gd name="T84" fmla="*/ 145 w 149"/>
                <a:gd name="T85" fmla="*/ 170 h 200"/>
                <a:gd name="T86" fmla="*/ 145 w 149"/>
                <a:gd name="T87" fmla="*/ 170 h 200"/>
                <a:gd name="T88" fmla="*/ 139 w 149"/>
                <a:gd name="T89" fmla="*/ 180 h 200"/>
                <a:gd name="T90" fmla="*/ 129 w 149"/>
                <a:gd name="T91" fmla="*/ 188 h 200"/>
                <a:gd name="T92" fmla="*/ 129 w 149"/>
                <a:gd name="T93" fmla="*/ 188 h 200"/>
                <a:gd name="T94" fmla="*/ 117 w 149"/>
                <a:gd name="T95" fmla="*/ 194 h 200"/>
                <a:gd name="T96" fmla="*/ 106 w 149"/>
                <a:gd name="T97" fmla="*/ 198 h 200"/>
                <a:gd name="T98" fmla="*/ 106 w 149"/>
                <a:gd name="T99" fmla="*/ 198 h 200"/>
                <a:gd name="T100" fmla="*/ 88 w 149"/>
                <a:gd name="T101" fmla="*/ 200 h 200"/>
                <a:gd name="T102" fmla="*/ 70 w 149"/>
                <a:gd name="T103" fmla="*/ 200 h 200"/>
                <a:gd name="T104" fmla="*/ 70 w 149"/>
                <a:gd name="T105" fmla="*/ 200 h 200"/>
                <a:gd name="T106" fmla="*/ 48 w 149"/>
                <a:gd name="T107" fmla="*/ 200 h 200"/>
                <a:gd name="T108" fmla="*/ 30 w 149"/>
                <a:gd name="T109" fmla="*/ 198 h 200"/>
                <a:gd name="T110" fmla="*/ 30 w 149"/>
                <a:gd name="T111" fmla="*/ 198 h 200"/>
                <a:gd name="T112" fmla="*/ 16 w 149"/>
                <a:gd name="T113" fmla="*/ 196 h 200"/>
                <a:gd name="T114" fmla="*/ 0 w 149"/>
                <a:gd name="T115" fmla="*/ 192 h 200"/>
                <a:gd name="T116" fmla="*/ 0 w 149"/>
                <a:gd name="T117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" h="200">
                  <a:moveTo>
                    <a:pt x="0" y="8"/>
                  </a:moveTo>
                  <a:lnTo>
                    <a:pt x="0" y="8"/>
                  </a:lnTo>
                  <a:lnTo>
                    <a:pt x="16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11" y="6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31" y="1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41" y="40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1" y="62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5" y="76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25" y="100"/>
                  </a:lnTo>
                  <a:lnTo>
                    <a:pt x="125" y="100"/>
                  </a:lnTo>
                  <a:lnTo>
                    <a:pt x="131" y="104"/>
                  </a:lnTo>
                  <a:lnTo>
                    <a:pt x="137" y="110"/>
                  </a:lnTo>
                  <a:lnTo>
                    <a:pt x="137" y="110"/>
                  </a:lnTo>
                  <a:lnTo>
                    <a:pt x="141" y="116"/>
                  </a:lnTo>
                  <a:lnTo>
                    <a:pt x="145" y="124"/>
                  </a:lnTo>
                  <a:lnTo>
                    <a:pt x="145" y="124"/>
                  </a:lnTo>
                  <a:lnTo>
                    <a:pt x="149" y="132"/>
                  </a:lnTo>
                  <a:lnTo>
                    <a:pt x="149" y="142"/>
                  </a:lnTo>
                  <a:lnTo>
                    <a:pt x="149" y="142"/>
                  </a:lnTo>
                  <a:lnTo>
                    <a:pt x="149" y="158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39" y="180"/>
                  </a:lnTo>
                  <a:lnTo>
                    <a:pt x="129" y="188"/>
                  </a:lnTo>
                  <a:lnTo>
                    <a:pt x="129" y="188"/>
                  </a:lnTo>
                  <a:lnTo>
                    <a:pt x="117" y="194"/>
                  </a:lnTo>
                  <a:lnTo>
                    <a:pt x="106" y="198"/>
                  </a:lnTo>
                  <a:lnTo>
                    <a:pt x="106" y="198"/>
                  </a:lnTo>
                  <a:lnTo>
                    <a:pt x="88" y="200"/>
                  </a:lnTo>
                  <a:lnTo>
                    <a:pt x="70" y="200"/>
                  </a:lnTo>
                  <a:lnTo>
                    <a:pt x="70" y="200"/>
                  </a:lnTo>
                  <a:lnTo>
                    <a:pt x="4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16" y="196"/>
                  </a:lnTo>
                  <a:lnTo>
                    <a:pt x="0" y="192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7245351" y="5868988"/>
              <a:ext cx="76200" cy="88900"/>
            </a:xfrm>
            <a:custGeom>
              <a:avLst/>
              <a:gdLst>
                <a:gd name="T0" fmla="*/ 0 w 48"/>
                <a:gd name="T1" fmla="*/ 0 h 56"/>
                <a:gd name="T2" fmla="*/ 0 w 48"/>
                <a:gd name="T3" fmla="*/ 56 h 56"/>
                <a:gd name="T4" fmla="*/ 20 w 48"/>
                <a:gd name="T5" fmla="*/ 56 h 56"/>
                <a:gd name="T6" fmla="*/ 20 w 48"/>
                <a:gd name="T7" fmla="*/ 56 h 56"/>
                <a:gd name="T8" fmla="*/ 30 w 48"/>
                <a:gd name="T9" fmla="*/ 56 h 56"/>
                <a:gd name="T10" fmla="*/ 30 w 48"/>
                <a:gd name="T11" fmla="*/ 56 h 56"/>
                <a:gd name="T12" fmla="*/ 40 w 48"/>
                <a:gd name="T13" fmla="*/ 50 h 56"/>
                <a:gd name="T14" fmla="*/ 40 w 48"/>
                <a:gd name="T15" fmla="*/ 50 h 56"/>
                <a:gd name="T16" fmla="*/ 46 w 48"/>
                <a:gd name="T17" fmla="*/ 42 h 56"/>
                <a:gd name="T18" fmla="*/ 46 w 48"/>
                <a:gd name="T19" fmla="*/ 42 h 56"/>
                <a:gd name="T20" fmla="*/ 48 w 48"/>
                <a:gd name="T21" fmla="*/ 36 h 56"/>
                <a:gd name="T22" fmla="*/ 48 w 48"/>
                <a:gd name="T23" fmla="*/ 30 h 56"/>
                <a:gd name="T24" fmla="*/ 48 w 48"/>
                <a:gd name="T25" fmla="*/ 30 h 56"/>
                <a:gd name="T26" fmla="*/ 48 w 48"/>
                <a:gd name="T27" fmla="*/ 22 h 56"/>
                <a:gd name="T28" fmla="*/ 46 w 48"/>
                <a:gd name="T29" fmla="*/ 16 h 56"/>
                <a:gd name="T30" fmla="*/ 46 w 48"/>
                <a:gd name="T31" fmla="*/ 16 h 56"/>
                <a:gd name="T32" fmla="*/ 40 w 48"/>
                <a:gd name="T33" fmla="*/ 8 h 56"/>
                <a:gd name="T34" fmla="*/ 40 w 48"/>
                <a:gd name="T35" fmla="*/ 8 h 56"/>
                <a:gd name="T36" fmla="*/ 30 w 48"/>
                <a:gd name="T37" fmla="*/ 2 h 56"/>
                <a:gd name="T38" fmla="*/ 30 w 48"/>
                <a:gd name="T39" fmla="*/ 2 h 56"/>
                <a:gd name="T40" fmla="*/ 20 w 48"/>
                <a:gd name="T41" fmla="*/ 0 h 56"/>
                <a:gd name="T42" fmla="*/ 0 w 48"/>
                <a:gd name="T4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6">
                  <a:moveTo>
                    <a:pt x="0" y="0"/>
                  </a:moveTo>
                  <a:lnTo>
                    <a:pt x="0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7245351" y="6002338"/>
              <a:ext cx="88900" cy="101600"/>
            </a:xfrm>
            <a:custGeom>
              <a:avLst/>
              <a:gdLst>
                <a:gd name="T0" fmla="*/ 24 w 56"/>
                <a:gd name="T1" fmla="*/ 64 h 64"/>
                <a:gd name="T2" fmla="*/ 24 w 56"/>
                <a:gd name="T3" fmla="*/ 64 h 64"/>
                <a:gd name="T4" fmla="*/ 36 w 56"/>
                <a:gd name="T5" fmla="*/ 62 h 64"/>
                <a:gd name="T6" fmla="*/ 36 w 56"/>
                <a:gd name="T7" fmla="*/ 62 h 64"/>
                <a:gd name="T8" fmla="*/ 42 w 56"/>
                <a:gd name="T9" fmla="*/ 60 h 64"/>
                <a:gd name="T10" fmla="*/ 46 w 56"/>
                <a:gd name="T11" fmla="*/ 56 h 64"/>
                <a:gd name="T12" fmla="*/ 46 w 56"/>
                <a:gd name="T13" fmla="*/ 56 h 64"/>
                <a:gd name="T14" fmla="*/ 50 w 56"/>
                <a:gd name="T15" fmla="*/ 52 h 64"/>
                <a:gd name="T16" fmla="*/ 54 w 56"/>
                <a:gd name="T17" fmla="*/ 46 h 64"/>
                <a:gd name="T18" fmla="*/ 54 w 56"/>
                <a:gd name="T19" fmla="*/ 46 h 64"/>
                <a:gd name="T20" fmla="*/ 56 w 56"/>
                <a:gd name="T21" fmla="*/ 38 h 64"/>
                <a:gd name="T22" fmla="*/ 56 w 56"/>
                <a:gd name="T23" fmla="*/ 30 h 64"/>
                <a:gd name="T24" fmla="*/ 56 w 56"/>
                <a:gd name="T25" fmla="*/ 30 h 64"/>
                <a:gd name="T26" fmla="*/ 56 w 56"/>
                <a:gd name="T27" fmla="*/ 22 h 64"/>
                <a:gd name="T28" fmla="*/ 54 w 56"/>
                <a:gd name="T29" fmla="*/ 16 h 64"/>
                <a:gd name="T30" fmla="*/ 50 w 56"/>
                <a:gd name="T31" fmla="*/ 10 h 64"/>
                <a:gd name="T32" fmla="*/ 46 w 56"/>
                <a:gd name="T33" fmla="*/ 6 h 64"/>
                <a:gd name="T34" fmla="*/ 46 w 56"/>
                <a:gd name="T35" fmla="*/ 6 h 64"/>
                <a:gd name="T36" fmla="*/ 36 w 56"/>
                <a:gd name="T37" fmla="*/ 2 h 64"/>
                <a:gd name="T38" fmla="*/ 24 w 56"/>
                <a:gd name="T39" fmla="*/ 0 h 64"/>
                <a:gd name="T40" fmla="*/ 0 w 56"/>
                <a:gd name="T41" fmla="*/ 0 h 64"/>
                <a:gd name="T42" fmla="*/ 0 w 56"/>
                <a:gd name="T43" fmla="*/ 64 h 64"/>
                <a:gd name="T44" fmla="*/ 24 w 56"/>
                <a:gd name="T4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38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22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24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6864351" y="5827713"/>
              <a:ext cx="244475" cy="317500"/>
            </a:xfrm>
            <a:custGeom>
              <a:avLst/>
              <a:gdLst>
                <a:gd name="T0" fmla="*/ 76 w 154"/>
                <a:gd name="T1" fmla="*/ 0 h 200"/>
                <a:gd name="T2" fmla="*/ 76 w 154"/>
                <a:gd name="T3" fmla="*/ 0 h 200"/>
                <a:gd name="T4" fmla="*/ 94 w 154"/>
                <a:gd name="T5" fmla="*/ 2 h 200"/>
                <a:gd name="T6" fmla="*/ 110 w 154"/>
                <a:gd name="T7" fmla="*/ 6 h 200"/>
                <a:gd name="T8" fmla="*/ 110 w 154"/>
                <a:gd name="T9" fmla="*/ 6 h 200"/>
                <a:gd name="T10" fmla="*/ 124 w 154"/>
                <a:gd name="T11" fmla="*/ 12 h 200"/>
                <a:gd name="T12" fmla="*/ 134 w 154"/>
                <a:gd name="T13" fmla="*/ 22 h 200"/>
                <a:gd name="T14" fmla="*/ 134 w 154"/>
                <a:gd name="T15" fmla="*/ 22 h 200"/>
                <a:gd name="T16" fmla="*/ 142 w 154"/>
                <a:gd name="T17" fmla="*/ 36 h 200"/>
                <a:gd name="T18" fmla="*/ 150 w 154"/>
                <a:gd name="T19" fmla="*/ 54 h 200"/>
                <a:gd name="T20" fmla="*/ 150 w 154"/>
                <a:gd name="T21" fmla="*/ 54 h 200"/>
                <a:gd name="T22" fmla="*/ 152 w 154"/>
                <a:gd name="T23" fmla="*/ 74 h 200"/>
                <a:gd name="T24" fmla="*/ 154 w 154"/>
                <a:gd name="T25" fmla="*/ 100 h 200"/>
                <a:gd name="T26" fmla="*/ 154 w 154"/>
                <a:gd name="T27" fmla="*/ 100 h 200"/>
                <a:gd name="T28" fmla="*/ 152 w 154"/>
                <a:gd name="T29" fmla="*/ 126 h 200"/>
                <a:gd name="T30" fmla="*/ 150 w 154"/>
                <a:gd name="T31" fmla="*/ 146 h 200"/>
                <a:gd name="T32" fmla="*/ 150 w 154"/>
                <a:gd name="T33" fmla="*/ 146 h 200"/>
                <a:gd name="T34" fmla="*/ 142 w 154"/>
                <a:gd name="T35" fmla="*/ 164 h 200"/>
                <a:gd name="T36" fmla="*/ 134 w 154"/>
                <a:gd name="T37" fmla="*/ 178 h 200"/>
                <a:gd name="T38" fmla="*/ 134 w 154"/>
                <a:gd name="T39" fmla="*/ 178 h 200"/>
                <a:gd name="T40" fmla="*/ 124 w 154"/>
                <a:gd name="T41" fmla="*/ 188 h 200"/>
                <a:gd name="T42" fmla="*/ 110 w 154"/>
                <a:gd name="T43" fmla="*/ 194 h 200"/>
                <a:gd name="T44" fmla="*/ 110 w 154"/>
                <a:gd name="T45" fmla="*/ 194 h 200"/>
                <a:gd name="T46" fmla="*/ 94 w 154"/>
                <a:gd name="T47" fmla="*/ 198 h 200"/>
                <a:gd name="T48" fmla="*/ 76 w 154"/>
                <a:gd name="T49" fmla="*/ 200 h 200"/>
                <a:gd name="T50" fmla="*/ 76 w 154"/>
                <a:gd name="T51" fmla="*/ 200 h 200"/>
                <a:gd name="T52" fmla="*/ 60 w 154"/>
                <a:gd name="T53" fmla="*/ 198 h 200"/>
                <a:gd name="T54" fmla="*/ 44 w 154"/>
                <a:gd name="T55" fmla="*/ 194 h 200"/>
                <a:gd name="T56" fmla="*/ 44 w 154"/>
                <a:gd name="T57" fmla="*/ 194 h 200"/>
                <a:gd name="T58" fmla="*/ 30 w 154"/>
                <a:gd name="T59" fmla="*/ 188 h 200"/>
                <a:gd name="T60" fmla="*/ 20 w 154"/>
                <a:gd name="T61" fmla="*/ 178 h 200"/>
                <a:gd name="T62" fmla="*/ 20 w 154"/>
                <a:gd name="T63" fmla="*/ 178 h 200"/>
                <a:gd name="T64" fmla="*/ 12 w 154"/>
                <a:gd name="T65" fmla="*/ 164 h 200"/>
                <a:gd name="T66" fmla="*/ 4 w 154"/>
                <a:gd name="T67" fmla="*/ 146 h 200"/>
                <a:gd name="T68" fmla="*/ 4 w 154"/>
                <a:gd name="T69" fmla="*/ 146 h 200"/>
                <a:gd name="T70" fmla="*/ 2 w 154"/>
                <a:gd name="T71" fmla="*/ 126 h 200"/>
                <a:gd name="T72" fmla="*/ 0 w 154"/>
                <a:gd name="T73" fmla="*/ 100 h 200"/>
                <a:gd name="T74" fmla="*/ 0 w 154"/>
                <a:gd name="T75" fmla="*/ 100 h 200"/>
                <a:gd name="T76" fmla="*/ 2 w 154"/>
                <a:gd name="T77" fmla="*/ 74 h 200"/>
                <a:gd name="T78" fmla="*/ 4 w 154"/>
                <a:gd name="T79" fmla="*/ 54 h 200"/>
                <a:gd name="T80" fmla="*/ 4 w 154"/>
                <a:gd name="T81" fmla="*/ 54 h 200"/>
                <a:gd name="T82" fmla="*/ 12 w 154"/>
                <a:gd name="T83" fmla="*/ 36 h 200"/>
                <a:gd name="T84" fmla="*/ 20 w 154"/>
                <a:gd name="T85" fmla="*/ 22 h 200"/>
                <a:gd name="T86" fmla="*/ 20 w 154"/>
                <a:gd name="T87" fmla="*/ 22 h 200"/>
                <a:gd name="T88" fmla="*/ 30 w 154"/>
                <a:gd name="T89" fmla="*/ 12 h 200"/>
                <a:gd name="T90" fmla="*/ 44 w 154"/>
                <a:gd name="T91" fmla="*/ 6 h 200"/>
                <a:gd name="T92" fmla="*/ 44 w 154"/>
                <a:gd name="T93" fmla="*/ 6 h 200"/>
                <a:gd name="T94" fmla="*/ 60 w 154"/>
                <a:gd name="T95" fmla="*/ 2 h 200"/>
                <a:gd name="T96" fmla="*/ 76 w 154"/>
                <a:gd name="T97" fmla="*/ 0 h 200"/>
                <a:gd name="T98" fmla="*/ 76 w 154"/>
                <a:gd name="T9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200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42" y="36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2" y="74"/>
                  </a:lnTo>
                  <a:lnTo>
                    <a:pt x="154" y="100"/>
                  </a:lnTo>
                  <a:lnTo>
                    <a:pt x="154" y="100"/>
                  </a:lnTo>
                  <a:lnTo>
                    <a:pt x="152" y="12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2" y="164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24" y="188"/>
                  </a:lnTo>
                  <a:lnTo>
                    <a:pt x="110" y="194"/>
                  </a:lnTo>
                  <a:lnTo>
                    <a:pt x="110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60" y="198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30" y="188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12" y="164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2" y="126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7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6937376" y="5865813"/>
              <a:ext cx="98425" cy="241300"/>
            </a:xfrm>
            <a:custGeom>
              <a:avLst/>
              <a:gdLst>
                <a:gd name="T0" fmla="*/ 30 w 62"/>
                <a:gd name="T1" fmla="*/ 0 h 152"/>
                <a:gd name="T2" fmla="*/ 30 w 62"/>
                <a:gd name="T3" fmla="*/ 0 h 152"/>
                <a:gd name="T4" fmla="*/ 24 w 62"/>
                <a:gd name="T5" fmla="*/ 2 h 152"/>
                <a:gd name="T6" fmla="*/ 18 w 62"/>
                <a:gd name="T7" fmla="*/ 4 h 152"/>
                <a:gd name="T8" fmla="*/ 18 w 62"/>
                <a:gd name="T9" fmla="*/ 4 h 152"/>
                <a:gd name="T10" fmla="*/ 14 w 62"/>
                <a:gd name="T11" fmla="*/ 8 h 152"/>
                <a:gd name="T12" fmla="*/ 10 w 62"/>
                <a:gd name="T13" fmla="*/ 16 h 152"/>
                <a:gd name="T14" fmla="*/ 10 w 62"/>
                <a:gd name="T15" fmla="*/ 16 h 152"/>
                <a:gd name="T16" fmla="*/ 6 w 62"/>
                <a:gd name="T17" fmla="*/ 26 h 152"/>
                <a:gd name="T18" fmla="*/ 2 w 62"/>
                <a:gd name="T19" fmla="*/ 40 h 152"/>
                <a:gd name="T20" fmla="*/ 2 w 62"/>
                <a:gd name="T21" fmla="*/ 40 h 152"/>
                <a:gd name="T22" fmla="*/ 0 w 62"/>
                <a:gd name="T23" fmla="*/ 56 h 152"/>
                <a:gd name="T24" fmla="*/ 0 w 62"/>
                <a:gd name="T25" fmla="*/ 76 h 152"/>
                <a:gd name="T26" fmla="*/ 0 w 62"/>
                <a:gd name="T27" fmla="*/ 76 h 152"/>
                <a:gd name="T28" fmla="*/ 0 w 62"/>
                <a:gd name="T29" fmla="*/ 96 h 152"/>
                <a:gd name="T30" fmla="*/ 2 w 62"/>
                <a:gd name="T31" fmla="*/ 112 h 152"/>
                <a:gd name="T32" fmla="*/ 2 w 62"/>
                <a:gd name="T33" fmla="*/ 112 h 152"/>
                <a:gd name="T34" fmla="*/ 6 w 62"/>
                <a:gd name="T35" fmla="*/ 126 h 152"/>
                <a:gd name="T36" fmla="*/ 10 w 62"/>
                <a:gd name="T37" fmla="*/ 136 h 152"/>
                <a:gd name="T38" fmla="*/ 10 w 62"/>
                <a:gd name="T39" fmla="*/ 136 h 152"/>
                <a:gd name="T40" fmla="*/ 14 w 62"/>
                <a:gd name="T41" fmla="*/ 144 h 152"/>
                <a:gd name="T42" fmla="*/ 18 w 62"/>
                <a:gd name="T43" fmla="*/ 148 h 152"/>
                <a:gd name="T44" fmla="*/ 18 w 62"/>
                <a:gd name="T45" fmla="*/ 148 h 152"/>
                <a:gd name="T46" fmla="*/ 24 w 62"/>
                <a:gd name="T47" fmla="*/ 150 h 152"/>
                <a:gd name="T48" fmla="*/ 30 w 62"/>
                <a:gd name="T49" fmla="*/ 152 h 152"/>
                <a:gd name="T50" fmla="*/ 30 w 62"/>
                <a:gd name="T51" fmla="*/ 152 h 152"/>
                <a:gd name="T52" fmla="*/ 38 w 62"/>
                <a:gd name="T53" fmla="*/ 150 h 152"/>
                <a:gd name="T54" fmla="*/ 44 w 62"/>
                <a:gd name="T55" fmla="*/ 148 h 152"/>
                <a:gd name="T56" fmla="*/ 44 w 62"/>
                <a:gd name="T57" fmla="*/ 148 h 152"/>
                <a:gd name="T58" fmla="*/ 48 w 62"/>
                <a:gd name="T59" fmla="*/ 144 h 152"/>
                <a:gd name="T60" fmla="*/ 52 w 62"/>
                <a:gd name="T61" fmla="*/ 136 h 152"/>
                <a:gd name="T62" fmla="*/ 52 w 62"/>
                <a:gd name="T63" fmla="*/ 136 h 152"/>
                <a:gd name="T64" fmla="*/ 56 w 62"/>
                <a:gd name="T65" fmla="*/ 126 h 152"/>
                <a:gd name="T66" fmla="*/ 60 w 62"/>
                <a:gd name="T67" fmla="*/ 112 h 152"/>
                <a:gd name="T68" fmla="*/ 60 w 62"/>
                <a:gd name="T69" fmla="*/ 112 h 152"/>
                <a:gd name="T70" fmla="*/ 62 w 62"/>
                <a:gd name="T71" fmla="*/ 96 h 152"/>
                <a:gd name="T72" fmla="*/ 62 w 62"/>
                <a:gd name="T73" fmla="*/ 76 h 152"/>
                <a:gd name="T74" fmla="*/ 62 w 62"/>
                <a:gd name="T75" fmla="*/ 76 h 152"/>
                <a:gd name="T76" fmla="*/ 62 w 62"/>
                <a:gd name="T77" fmla="*/ 56 h 152"/>
                <a:gd name="T78" fmla="*/ 60 w 62"/>
                <a:gd name="T79" fmla="*/ 40 h 152"/>
                <a:gd name="T80" fmla="*/ 60 w 62"/>
                <a:gd name="T81" fmla="*/ 40 h 152"/>
                <a:gd name="T82" fmla="*/ 56 w 62"/>
                <a:gd name="T83" fmla="*/ 26 h 152"/>
                <a:gd name="T84" fmla="*/ 52 w 62"/>
                <a:gd name="T85" fmla="*/ 16 h 152"/>
                <a:gd name="T86" fmla="*/ 52 w 62"/>
                <a:gd name="T87" fmla="*/ 16 h 152"/>
                <a:gd name="T88" fmla="*/ 48 w 62"/>
                <a:gd name="T89" fmla="*/ 8 h 152"/>
                <a:gd name="T90" fmla="*/ 44 w 62"/>
                <a:gd name="T91" fmla="*/ 4 h 152"/>
                <a:gd name="T92" fmla="*/ 44 w 62"/>
                <a:gd name="T93" fmla="*/ 4 h 152"/>
                <a:gd name="T94" fmla="*/ 38 w 62"/>
                <a:gd name="T95" fmla="*/ 2 h 152"/>
                <a:gd name="T96" fmla="*/ 30 w 62"/>
                <a:gd name="T97" fmla="*/ 0 h 152"/>
                <a:gd name="T98" fmla="*/ 30 w 62"/>
                <a:gd name="T9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52">
                  <a:moveTo>
                    <a:pt x="30" y="0"/>
                  </a:move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2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5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96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6" y="126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4" y="144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24" y="150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8" y="150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48" y="144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6" y="126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2" y="9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56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6" y="2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6600826" y="5827713"/>
              <a:ext cx="219075" cy="317500"/>
            </a:xfrm>
            <a:custGeom>
              <a:avLst/>
              <a:gdLst>
                <a:gd name="T0" fmla="*/ 138 w 138"/>
                <a:gd name="T1" fmla="*/ 142 h 200"/>
                <a:gd name="T2" fmla="*/ 132 w 138"/>
                <a:gd name="T3" fmla="*/ 170 h 200"/>
                <a:gd name="T4" fmla="*/ 126 w 138"/>
                <a:gd name="T5" fmla="*/ 180 h 200"/>
                <a:gd name="T6" fmla="*/ 116 w 138"/>
                <a:gd name="T7" fmla="*/ 188 h 200"/>
                <a:gd name="T8" fmla="*/ 90 w 138"/>
                <a:gd name="T9" fmla="*/ 198 h 200"/>
                <a:gd name="T10" fmla="*/ 72 w 138"/>
                <a:gd name="T11" fmla="*/ 200 h 200"/>
                <a:gd name="T12" fmla="*/ 50 w 138"/>
                <a:gd name="T13" fmla="*/ 200 h 200"/>
                <a:gd name="T14" fmla="*/ 22 w 138"/>
                <a:gd name="T15" fmla="*/ 198 h 200"/>
                <a:gd name="T16" fmla="*/ 0 w 138"/>
                <a:gd name="T17" fmla="*/ 192 h 200"/>
                <a:gd name="T18" fmla="*/ 50 w 138"/>
                <a:gd name="T19" fmla="*/ 174 h 200"/>
                <a:gd name="T20" fmla="*/ 66 w 138"/>
                <a:gd name="T21" fmla="*/ 172 h 200"/>
                <a:gd name="T22" fmla="*/ 78 w 138"/>
                <a:gd name="T23" fmla="*/ 166 h 200"/>
                <a:gd name="T24" fmla="*/ 86 w 138"/>
                <a:gd name="T25" fmla="*/ 156 h 200"/>
                <a:gd name="T26" fmla="*/ 90 w 138"/>
                <a:gd name="T27" fmla="*/ 140 h 200"/>
                <a:gd name="T28" fmla="*/ 88 w 138"/>
                <a:gd name="T29" fmla="*/ 132 h 200"/>
                <a:gd name="T30" fmla="*/ 84 w 138"/>
                <a:gd name="T31" fmla="*/ 120 h 200"/>
                <a:gd name="T32" fmla="*/ 80 w 138"/>
                <a:gd name="T33" fmla="*/ 116 h 200"/>
                <a:gd name="T34" fmla="*/ 58 w 138"/>
                <a:gd name="T35" fmla="*/ 110 h 200"/>
                <a:gd name="T36" fmla="*/ 26 w 138"/>
                <a:gd name="T37" fmla="*/ 82 h 200"/>
                <a:gd name="T38" fmla="*/ 54 w 138"/>
                <a:gd name="T39" fmla="*/ 82 h 200"/>
                <a:gd name="T40" fmla="*/ 76 w 138"/>
                <a:gd name="T41" fmla="*/ 76 h 200"/>
                <a:gd name="T42" fmla="*/ 80 w 138"/>
                <a:gd name="T43" fmla="*/ 72 h 200"/>
                <a:gd name="T44" fmla="*/ 84 w 138"/>
                <a:gd name="T45" fmla="*/ 62 h 200"/>
                <a:gd name="T46" fmla="*/ 86 w 138"/>
                <a:gd name="T47" fmla="*/ 54 h 200"/>
                <a:gd name="T48" fmla="*/ 82 w 138"/>
                <a:gd name="T49" fmla="*/ 42 h 200"/>
                <a:gd name="T50" fmla="*/ 74 w 138"/>
                <a:gd name="T51" fmla="*/ 32 h 200"/>
                <a:gd name="T52" fmla="*/ 62 w 138"/>
                <a:gd name="T53" fmla="*/ 28 h 200"/>
                <a:gd name="T54" fmla="*/ 4 w 138"/>
                <a:gd name="T55" fmla="*/ 26 h 200"/>
                <a:gd name="T56" fmla="*/ 4 w 138"/>
                <a:gd name="T57" fmla="*/ 8 h 200"/>
                <a:gd name="T58" fmla="*/ 26 w 138"/>
                <a:gd name="T59" fmla="*/ 2 h 200"/>
                <a:gd name="T60" fmla="*/ 54 w 138"/>
                <a:gd name="T61" fmla="*/ 0 h 200"/>
                <a:gd name="T62" fmla="*/ 72 w 138"/>
                <a:gd name="T63" fmla="*/ 0 h 200"/>
                <a:gd name="T64" fmla="*/ 88 w 138"/>
                <a:gd name="T65" fmla="*/ 2 h 200"/>
                <a:gd name="T66" fmla="*/ 114 w 138"/>
                <a:gd name="T67" fmla="*/ 10 h 200"/>
                <a:gd name="T68" fmla="*/ 122 w 138"/>
                <a:gd name="T69" fmla="*/ 18 h 200"/>
                <a:gd name="T70" fmla="*/ 128 w 138"/>
                <a:gd name="T71" fmla="*/ 26 h 200"/>
                <a:gd name="T72" fmla="*/ 134 w 138"/>
                <a:gd name="T73" fmla="*/ 52 h 200"/>
                <a:gd name="T74" fmla="*/ 132 w 138"/>
                <a:gd name="T75" fmla="*/ 62 h 200"/>
                <a:gd name="T76" fmla="*/ 130 w 138"/>
                <a:gd name="T77" fmla="*/ 70 h 200"/>
                <a:gd name="T78" fmla="*/ 122 w 138"/>
                <a:gd name="T79" fmla="*/ 80 h 200"/>
                <a:gd name="T80" fmla="*/ 112 w 138"/>
                <a:gd name="T81" fmla="*/ 88 h 200"/>
                <a:gd name="T82" fmla="*/ 98 w 138"/>
                <a:gd name="T83" fmla="*/ 94 h 200"/>
                <a:gd name="T84" fmla="*/ 98 w 138"/>
                <a:gd name="T85" fmla="*/ 94 h 200"/>
                <a:gd name="T86" fmla="*/ 112 w 138"/>
                <a:gd name="T87" fmla="*/ 100 h 200"/>
                <a:gd name="T88" fmla="*/ 124 w 138"/>
                <a:gd name="T89" fmla="*/ 110 h 200"/>
                <a:gd name="T90" fmla="*/ 130 w 138"/>
                <a:gd name="T91" fmla="*/ 116 h 200"/>
                <a:gd name="T92" fmla="*/ 134 w 138"/>
                <a:gd name="T93" fmla="*/ 124 h 200"/>
                <a:gd name="T94" fmla="*/ 138 w 138"/>
                <a:gd name="T95" fmla="*/ 14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8" h="200">
                  <a:moveTo>
                    <a:pt x="138" y="142"/>
                  </a:moveTo>
                  <a:lnTo>
                    <a:pt x="138" y="142"/>
                  </a:lnTo>
                  <a:lnTo>
                    <a:pt x="136" y="158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26" y="180"/>
                  </a:lnTo>
                  <a:lnTo>
                    <a:pt x="116" y="188"/>
                  </a:lnTo>
                  <a:lnTo>
                    <a:pt x="116" y="188"/>
                  </a:lnTo>
                  <a:lnTo>
                    <a:pt x="104" y="194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72" y="200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36" y="200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0" y="192"/>
                  </a:lnTo>
                  <a:lnTo>
                    <a:pt x="0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66" y="172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84" y="162"/>
                  </a:lnTo>
                  <a:lnTo>
                    <a:pt x="86" y="156"/>
                  </a:lnTo>
                  <a:lnTo>
                    <a:pt x="88" y="15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8" y="132"/>
                  </a:lnTo>
                  <a:lnTo>
                    <a:pt x="86" y="126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70" y="112"/>
                  </a:lnTo>
                  <a:lnTo>
                    <a:pt x="58" y="110"/>
                  </a:lnTo>
                  <a:lnTo>
                    <a:pt x="26" y="110"/>
                  </a:lnTo>
                  <a:lnTo>
                    <a:pt x="26" y="82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66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0" y="72"/>
                  </a:lnTo>
                  <a:lnTo>
                    <a:pt x="82" y="68"/>
                  </a:lnTo>
                  <a:lnTo>
                    <a:pt x="84" y="62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4" y="46"/>
                  </a:lnTo>
                  <a:lnTo>
                    <a:pt x="82" y="42"/>
                  </a:lnTo>
                  <a:lnTo>
                    <a:pt x="80" y="36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2" y="28"/>
                  </a:lnTo>
                  <a:lnTo>
                    <a:pt x="46" y="26"/>
                  </a:lnTo>
                  <a:lnTo>
                    <a:pt x="4" y="2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2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22" y="1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2" y="38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2" y="62"/>
                  </a:lnTo>
                  <a:lnTo>
                    <a:pt x="130" y="70"/>
                  </a:lnTo>
                  <a:lnTo>
                    <a:pt x="130" y="70"/>
                  </a:lnTo>
                  <a:lnTo>
                    <a:pt x="128" y="76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8" y="104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30" y="11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6" y="132"/>
                  </a:lnTo>
                  <a:lnTo>
                    <a:pt x="138" y="142"/>
                  </a:lnTo>
                  <a:lnTo>
                    <a:pt x="138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6327776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6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4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6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4" y="54"/>
                  </a:lnTo>
                  <a:lnTo>
                    <a:pt x="92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78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6400801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6042026" y="5827713"/>
              <a:ext cx="234950" cy="434975"/>
            </a:xfrm>
            <a:custGeom>
              <a:avLst/>
              <a:gdLst>
                <a:gd name="T0" fmla="*/ 84 w 148"/>
                <a:gd name="T1" fmla="*/ 0 h 274"/>
                <a:gd name="T2" fmla="*/ 84 w 148"/>
                <a:gd name="T3" fmla="*/ 0 h 274"/>
                <a:gd name="T4" fmla="*/ 96 w 148"/>
                <a:gd name="T5" fmla="*/ 2 h 274"/>
                <a:gd name="T6" fmla="*/ 110 w 148"/>
                <a:gd name="T7" fmla="*/ 6 h 274"/>
                <a:gd name="T8" fmla="*/ 110 w 148"/>
                <a:gd name="T9" fmla="*/ 6 h 274"/>
                <a:gd name="T10" fmla="*/ 120 w 148"/>
                <a:gd name="T11" fmla="*/ 12 h 274"/>
                <a:gd name="T12" fmla="*/ 130 w 148"/>
                <a:gd name="T13" fmla="*/ 22 h 274"/>
                <a:gd name="T14" fmla="*/ 130 w 148"/>
                <a:gd name="T15" fmla="*/ 22 h 274"/>
                <a:gd name="T16" fmla="*/ 138 w 148"/>
                <a:gd name="T17" fmla="*/ 36 h 274"/>
                <a:gd name="T18" fmla="*/ 144 w 148"/>
                <a:gd name="T19" fmla="*/ 54 h 274"/>
                <a:gd name="T20" fmla="*/ 144 w 148"/>
                <a:gd name="T21" fmla="*/ 54 h 274"/>
                <a:gd name="T22" fmla="*/ 148 w 148"/>
                <a:gd name="T23" fmla="*/ 74 h 274"/>
                <a:gd name="T24" fmla="*/ 148 w 148"/>
                <a:gd name="T25" fmla="*/ 100 h 274"/>
                <a:gd name="T26" fmla="*/ 148 w 148"/>
                <a:gd name="T27" fmla="*/ 100 h 274"/>
                <a:gd name="T28" fmla="*/ 148 w 148"/>
                <a:gd name="T29" fmla="*/ 126 h 274"/>
                <a:gd name="T30" fmla="*/ 144 w 148"/>
                <a:gd name="T31" fmla="*/ 146 h 274"/>
                <a:gd name="T32" fmla="*/ 144 w 148"/>
                <a:gd name="T33" fmla="*/ 146 h 274"/>
                <a:gd name="T34" fmla="*/ 138 w 148"/>
                <a:gd name="T35" fmla="*/ 164 h 274"/>
                <a:gd name="T36" fmla="*/ 130 w 148"/>
                <a:gd name="T37" fmla="*/ 178 h 274"/>
                <a:gd name="T38" fmla="*/ 130 w 148"/>
                <a:gd name="T39" fmla="*/ 178 h 274"/>
                <a:gd name="T40" fmla="*/ 120 w 148"/>
                <a:gd name="T41" fmla="*/ 188 h 274"/>
                <a:gd name="T42" fmla="*/ 108 w 148"/>
                <a:gd name="T43" fmla="*/ 194 h 274"/>
                <a:gd name="T44" fmla="*/ 108 w 148"/>
                <a:gd name="T45" fmla="*/ 194 h 274"/>
                <a:gd name="T46" fmla="*/ 94 w 148"/>
                <a:gd name="T47" fmla="*/ 198 h 274"/>
                <a:gd name="T48" fmla="*/ 80 w 148"/>
                <a:gd name="T49" fmla="*/ 200 h 274"/>
                <a:gd name="T50" fmla="*/ 80 w 148"/>
                <a:gd name="T51" fmla="*/ 200 h 274"/>
                <a:gd name="T52" fmla="*/ 70 w 148"/>
                <a:gd name="T53" fmla="*/ 200 h 274"/>
                <a:gd name="T54" fmla="*/ 62 w 148"/>
                <a:gd name="T55" fmla="*/ 198 h 274"/>
                <a:gd name="T56" fmla="*/ 62 w 148"/>
                <a:gd name="T57" fmla="*/ 198 h 274"/>
                <a:gd name="T58" fmla="*/ 54 w 148"/>
                <a:gd name="T59" fmla="*/ 194 h 274"/>
                <a:gd name="T60" fmla="*/ 46 w 148"/>
                <a:gd name="T61" fmla="*/ 190 h 274"/>
                <a:gd name="T62" fmla="*/ 46 w 148"/>
                <a:gd name="T63" fmla="*/ 274 h 274"/>
                <a:gd name="T64" fmla="*/ 0 w 148"/>
                <a:gd name="T65" fmla="*/ 274 h 274"/>
                <a:gd name="T66" fmla="*/ 0 w 148"/>
                <a:gd name="T67" fmla="*/ 4 h 274"/>
                <a:gd name="T68" fmla="*/ 34 w 148"/>
                <a:gd name="T69" fmla="*/ 4 h 274"/>
                <a:gd name="T70" fmla="*/ 38 w 148"/>
                <a:gd name="T71" fmla="*/ 16 h 274"/>
                <a:gd name="T72" fmla="*/ 40 w 148"/>
                <a:gd name="T73" fmla="*/ 16 h 274"/>
                <a:gd name="T74" fmla="*/ 40 w 148"/>
                <a:gd name="T75" fmla="*/ 16 h 274"/>
                <a:gd name="T76" fmla="*/ 48 w 148"/>
                <a:gd name="T77" fmla="*/ 10 h 274"/>
                <a:gd name="T78" fmla="*/ 56 w 148"/>
                <a:gd name="T79" fmla="*/ 4 h 274"/>
                <a:gd name="T80" fmla="*/ 56 w 148"/>
                <a:gd name="T81" fmla="*/ 4 h 274"/>
                <a:gd name="T82" fmla="*/ 68 w 148"/>
                <a:gd name="T83" fmla="*/ 2 h 274"/>
                <a:gd name="T84" fmla="*/ 84 w 148"/>
                <a:gd name="T85" fmla="*/ 0 h 274"/>
                <a:gd name="T86" fmla="*/ 84 w 148"/>
                <a:gd name="T8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274">
                  <a:moveTo>
                    <a:pt x="84" y="0"/>
                  </a:moveTo>
                  <a:lnTo>
                    <a:pt x="84" y="0"/>
                  </a:lnTo>
                  <a:lnTo>
                    <a:pt x="96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8" y="74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2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38" y="164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20" y="188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94" y="198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70" y="200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54" y="194"/>
                  </a:lnTo>
                  <a:lnTo>
                    <a:pt x="46" y="190"/>
                  </a:lnTo>
                  <a:lnTo>
                    <a:pt x="46" y="274"/>
                  </a:lnTo>
                  <a:lnTo>
                    <a:pt x="0" y="274"/>
                  </a:lnTo>
                  <a:lnTo>
                    <a:pt x="0" y="4"/>
                  </a:lnTo>
                  <a:lnTo>
                    <a:pt x="34" y="4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8" y="1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8" y="2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6115051" y="5868988"/>
              <a:ext cx="88900" cy="234950"/>
            </a:xfrm>
            <a:custGeom>
              <a:avLst/>
              <a:gdLst>
                <a:gd name="T0" fmla="*/ 0 w 56"/>
                <a:gd name="T1" fmla="*/ 140 h 148"/>
                <a:gd name="T2" fmla="*/ 0 w 56"/>
                <a:gd name="T3" fmla="*/ 140 h 148"/>
                <a:gd name="T4" fmla="*/ 8 w 56"/>
                <a:gd name="T5" fmla="*/ 144 h 148"/>
                <a:gd name="T6" fmla="*/ 8 w 56"/>
                <a:gd name="T7" fmla="*/ 144 h 148"/>
                <a:gd name="T8" fmla="*/ 14 w 56"/>
                <a:gd name="T9" fmla="*/ 146 h 148"/>
                <a:gd name="T10" fmla="*/ 22 w 56"/>
                <a:gd name="T11" fmla="*/ 148 h 148"/>
                <a:gd name="T12" fmla="*/ 22 w 56"/>
                <a:gd name="T13" fmla="*/ 148 h 148"/>
                <a:gd name="T14" fmla="*/ 28 w 56"/>
                <a:gd name="T15" fmla="*/ 146 h 148"/>
                <a:gd name="T16" fmla="*/ 36 w 56"/>
                <a:gd name="T17" fmla="*/ 144 h 148"/>
                <a:gd name="T18" fmla="*/ 36 w 56"/>
                <a:gd name="T19" fmla="*/ 144 h 148"/>
                <a:gd name="T20" fmla="*/ 42 w 56"/>
                <a:gd name="T21" fmla="*/ 140 h 148"/>
                <a:gd name="T22" fmla="*/ 46 w 56"/>
                <a:gd name="T23" fmla="*/ 132 h 148"/>
                <a:gd name="T24" fmla="*/ 46 w 56"/>
                <a:gd name="T25" fmla="*/ 132 h 148"/>
                <a:gd name="T26" fmla="*/ 50 w 56"/>
                <a:gd name="T27" fmla="*/ 122 h 148"/>
                <a:gd name="T28" fmla="*/ 54 w 56"/>
                <a:gd name="T29" fmla="*/ 110 h 148"/>
                <a:gd name="T30" fmla="*/ 54 w 56"/>
                <a:gd name="T31" fmla="*/ 110 h 148"/>
                <a:gd name="T32" fmla="*/ 56 w 56"/>
                <a:gd name="T33" fmla="*/ 94 h 148"/>
                <a:gd name="T34" fmla="*/ 56 w 56"/>
                <a:gd name="T35" fmla="*/ 74 h 148"/>
                <a:gd name="T36" fmla="*/ 56 w 56"/>
                <a:gd name="T37" fmla="*/ 74 h 148"/>
                <a:gd name="T38" fmla="*/ 56 w 56"/>
                <a:gd name="T39" fmla="*/ 54 h 148"/>
                <a:gd name="T40" fmla="*/ 54 w 56"/>
                <a:gd name="T41" fmla="*/ 38 h 148"/>
                <a:gd name="T42" fmla="*/ 54 w 56"/>
                <a:gd name="T43" fmla="*/ 38 h 148"/>
                <a:gd name="T44" fmla="*/ 50 w 56"/>
                <a:gd name="T45" fmla="*/ 26 h 148"/>
                <a:gd name="T46" fmla="*/ 46 w 56"/>
                <a:gd name="T47" fmla="*/ 16 h 148"/>
                <a:gd name="T48" fmla="*/ 46 w 56"/>
                <a:gd name="T49" fmla="*/ 16 h 148"/>
                <a:gd name="T50" fmla="*/ 42 w 56"/>
                <a:gd name="T51" fmla="*/ 8 h 148"/>
                <a:gd name="T52" fmla="*/ 36 w 56"/>
                <a:gd name="T53" fmla="*/ 4 h 148"/>
                <a:gd name="T54" fmla="*/ 36 w 56"/>
                <a:gd name="T55" fmla="*/ 4 h 148"/>
                <a:gd name="T56" fmla="*/ 28 w 56"/>
                <a:gd name="T57" fmla="*/ 2 h 148"/>
                <a:gd name="T58" fmla="*/ 22 w 56"/>
                <a:gd name="T59" fmla="*/ 0 h 148"/>
                <a:gd name="T60" fmla="*/ 22 w 56"/>
                <a:gd name="T61" fmla="*/ 0 h 148"/>
                <a:gd name="T62" fmla="*/ 16 w 56"/>
                <a:gd name="T63" fmla="*/ 2 h 148"/>
                <a:gd name="T64" fmla="*/ 10 w 56"/>
                <a:gd name="T65" fmla="*/ 4 h 148"/>
                <a:gd name="T66" fmla="*/ 10 w 56"/>
                <a:gd name="T67" fmla="*/ 4 h 148"/>
                <a:gd name="T68" fmla="*/ 0 w 56"/>
                <a:gd name="T69" fmla="*/ 8 h 148"/>
                <a:gd name="T70" fmla="*/ 0 w 56"/>
                <a:gd name="T71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48">
                  <a:moveTo>
                    <a:pt x="0" y="140"/>
                  </a:moveTo>
                  <a:lnTo>
                    <a:pt x="0" y="140"/>
                  </a:lnTo>
                  <a:lnTo>
                    <a:pt x="8" y="144"/>
                  </a:lnTo>
                  <a:lnTo>
                    <a:pt x="8" y="144"/>
                  </a:lnTo>
                  <a:lnTo>
                    <a:pt x="14" y="146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8" y="14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2" y="140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50" y="122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6" y="9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2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5803901" y="5888038"/>
              <a:ext cx="98425" cy="219075"/>
            </a:xfrm>
            <a:custGeom>
              <a:avLst/>
              <a:gdLst>
                <a:gd name="T0" fmla="*/ 0 w 62"/>
                <a:gd name="T1" fmla="*/ 68 h 138"/>
                <a:gd name="T2" fmla="*/ 0 w 62"/>
                <a:gd name="T3" fmla="*/ 68 h 138"/>
                <a:gd name="T4" fmla="*/ 0 w 62"/>
                <a:gd name="T5" fmla="*/ 86 h 138"/>
                <a:gd name="T6" fmla="*/ 2 w 62"/>
                <a:gd name="T7" fmla="*/ 102 h 138"/>
                <a:gd name="T8" fmla="*/ 2 w 62"/>
                <a:gd name="T9" fmla="*/ 102 h 138"/>
                <a:gd name="T10" fmla="*/ 6 w 62"/>
                <a:gd name="T11" fmla="*/ 114 h 138"/>
                <a:gd name="T12" fmla="*/ 10 w 62"/>
                <a:gd name="T13" fmla="*/ 122 h 138"/>
                <a:gd name="T14" fmla="*/ 10 w 62"/>
                <a:gd name="T15" fmla="*/ 122 h 138"/>
                <a:gd name="T16" fmla="*/ 14 w 62"/>
                <a:gd name="T17" fmla="*/ 130 h 138"/>
                <a:gd name="T18" fmla="*/ 20 w 62"/>
                <a:gd name="T19" fmla="*/ 134 h 138"/>
                <a:gd name="T20" fmla="*/ 20 w 62"/>
                <a:gd name="T21" fmla="*/ 134 h 138"/>
                <a:gd name="T22" fmla="*/ 26 w 62"/>
                <a:gd name="T23" fmla="*/ 136 h 138"/>
                <a:gd name="T24" fmla="*/ 32 w 62"/>
                <a:gd name="T25" fmla="*/ 138 h 138"/>
                <a:gd name="T26" fmla="*/ 32 w 62"/>
                <a:gd name="T27" fmla="*/ 138 h 138"/>
                <a:gd name="T28" fmla="*/ 36 w 62"/>
                <a:gd name="T29" fmla="*/ 136 h 138"/>
                <a:gd name="T30" fmla="*/ 42 w 62"/>
                <a:gd name="T31" fmla="*/ 134 h 138"/>
                <a:gd name="T32" fmla="*/ 42 w 62"/>
                <a:gd name="T33" fmla="*/ 134 h 138"/>
                <a:gd name="T34" fmla="*/ 48 w 62"/>
                <a:gd name="T35" fmla="*/ 130 h 138"/>
                <a:gd name="T36" fmla="*/ 52 w 62"/>
                <a:gd name="T37" fmla="*/ 122 h 138"/>
                <a:gd name="T38" fmla="*/ 52 w 62"/>
                <a:gd name="T39" fmla="*/ 122 h 138"/>
                <a:gd name="T40" fmla="*/ 56 w 62"/>
                <a:gd name="T41" fmla="*/ 114 h 138"/>
                <a:gd name="T42" fmla="*/ 60 w 62"/>
                <a:gd name="T43" fmla="*/ 102 h 138"/>
                <a:gd name="T44" fmla="*/ 60 w 62"/>
                <a:gd name="T45" fmla="*/ 102 h 138"/>
                <a:gd name="T46" fmla="*/ 62 w 62"/>
                <a:gd name="T47" fmla="*/ 86 h 138"/>
                <a:gd name="T48" fmla="*/ 62 w 62"/>
                <a:gd name="T49" fmla="*/ 68 h 138"/>
                <a:gd name="T50" fmla="*/ 62 w 62"/>
                <a:gd name="T51" fmla="*/ 68 h 138"/>
                <a:gd name="T52" fmla="*/ 62 w 62"/>
                <a:gd name="T53" fmla="*/ 50 h 138"/>
                <a:gd name="T54" fmla="*/ 60 w 62"/>
                <a:gd name="T55" fmla="*/ 36 h 138"/>
                <a:gd name="T56" fmla="*/ 60 w 62"/>
                <a:gd name="T57" fmla="*/ 36 h 138"/>
                <a:gd name="T58" fmla="*/ 56 w 62"/>
                <a:gd name="T59" fmla="*/ 24 h 138"/>
                <a:gd name="T60" fmla="*/ 52 w 62"/>
                <a:gd name="T61" fmla="*/ 14 h 138"/>
                <a:gd name="T62" fmla="*/ 52 w 62"/>
                <a:gd name="T63" fmla="*/ 14 h 138"/>
                <a:gd name="T64" fmla="*/ 46 w 62"/>
                <a:gd name="T65" fmla="*/ 8 h 138"/>
                <a:gd name="T66" fmla="*/ 38 w 62"/>
                <a:gd name="T67" fmla="*/ 4 h 138"/>
                <a:gd name="T68" fmla="*/ 38 w 62"/>
                <a:gd name="T69" fmla="*/ 4 h 138"/>
                <a:gd name="T70" fmla="*/ 32 w 62"/>
                <a:gd name="T71" fmla="*/ 2 h 138"/>
                <a:gd name="T72" fmla="*/ 24 w 62"/>
                <a:gd name="T73" fmla="*/ 0 h 138"/>
                <a:gd name="T74" fmla="*/ 24 w 62"/>
                <a:gd name="T75" fmla="*/ 0 h 138"/>
                <a:gd name="T76" fmla="*/ 16 w 62"/>
                <a:gd name="T77" fmla="*/ 0 h 138"/>
                <a:gd name="T78" fmla="*/ 8 w 62"/>
                <a:gd name="T79" fmla="*/ 2 h 138"/>
                <a:gd name="T80" fmla="*/ 8 w 62"/>
                <a:gd name="T81" fmla="*/ 2 h 138"/>
                <a:gd name="T82" fmla="*/ 0 w 62"/>
                <a:gd name="T83" fmla="*/ 8 h 138"/>
                <a:gd name="T84" fmla="*/ 0 w 62"/>
                <a:gd name="T85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138">
                  <a:moveTo>
                    <a:pt x="0" y="68"/>
                  </a:moveTo>
                  <a:lnTo>
                    <a:pt x="0" y="68"/>
                  </a:lnTo>
                  <a:lnTo>
                    <a:pt x="0" y="86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4" y="130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6" y="136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6" y="136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8" y="130"/>
                  </a:lnTo>
                  <a:lnTo>
                    <a:pt x="52" y="122"/>
                  </a:lnTo>
                  <a:lnTo>
                    <a:pt x="52" y="122"/>
                  </a:lnTo>
                  <a:lnTo>
                    <a:pt x="56" y="11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2" y="86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5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6" y="2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6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0" y="8"/>
                  </a:lnTo>
                  <a:lnTo>
                    <a:pt x="0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5730876" y="5703888"/>
              <a:ext cx="244475" cy="441325"/>
            </a:xfrm>
            <a:custGeom>
              <a:avLst/>
              <a:gdLst>
                <a:gd name="T0" fmla="*/ 46 w 154"/>
                <a:gd name="T1" fmla="*/ 100 h 278"/>
                <a:gd name="T2" fmla="*/ 60 w 154"/>
                <a:gd name="T3" fmla="*/ 92 h 278"/>
                <a:gd name="T4" fmla="*/ 70 w 154"/>
                <a:gd name="T5" fmla="*/ 90 h 278"/>
                <a:gd name="T6" fmla="*/ 80 w 154"/>
                <a:gd name="T7" fmla="*/ 90 h 278"/>
                <a:gd name="T8" fmla="*/ 112 w 154"/>
                <a:gd name="T9" fmla="*/ 94 h 278"/>
                <a:gd name="T10" fmla="*/ 134 w 154"/>
                <a:gd name="T11" fmla="*/ 112 h 278"/>
                <a:gd name="T12" fmla="*/ 144 w 154"/>
                <a:gd name="T13" fmla="*/ 124 h 278"/>
                <a:gd name="T14" fmla="*/ 152 w 154"/>
                <a:gd name="T15" fmla="*/ 160 h 278"/>
                <a:gd name="T16" fmla="*/ 154 w 154"/>
                <a:gd name="T17" fmla="*/ 184 h 278"/>
                <a:gd name="T18" fmla="*/ 150 w 154"/>
                <a:gd name="T19" fmla="*/ 228 h 278"/>
                <a:gd name="T20" fmla="*/ 134 w 154"/>
                <a:gd name="T21" fmla="*/ 256 h 278"/>
                <a:gd name="T22" fmla="*/ 124 w 154"/>
                <a:gd name="T23" fmla="*/ 266 h 278"/>
                <a:gd name="T24" fmla="*/ 94 w 154"/>
                <a:gd name="T25" fmla="*/ 276 h 278"/>
                <a:gd name="T26" fmla="*/ 78 w 154"/>
                <a:gd name="T27" fmla="*/ 278 h 278"/>
                <a:gd name="T28" fmla="*/ 44 w 154"/>
                <a:gd name="T29" fmla="*/ 272 h 278"/>
                <a:gd name="T30" fmla="*/ 20 w 154"/>
                <a:gd name="T31" fmla="*/ 256 h 278"/>
                <a:gd name="T32" fmla="*/ 10 w 154"/>
                <a:gd name="T33" fmla="*/ 244 h 278"/>
                <a:gd name="T34" fmla="*/ 2 w 154"/>
                <a:gd name="T35" fmla="*/ 208 h 278"/>
                <a:gd name="T36" fmla="*/ 0 w 154"/>
                <a:gd name="T37" fmla="*/ 120 h 278"/>
                <a:gd name="T38" fmla="*/ 2 w 154"/>
                <a:gd name="T39" fmla="*/ 90 h 278"/>
                <a:gd name="T40" fmla="*/ 6 w 154"/>
                <a:gd name="T41" fmla="*/ 66 h 278"/>
                <a:gd name="T42" fmla="*/ 18 w 154"/>
                <a:gd name="T43" fmla="*/ 38 h 278"/>
                <a:gd name="T44" fmla="*/ 22 w 154"/>
                <a:gd name="T45" fmla="*/ 30 h 278"/>
                <a:gd name="T46" fmla="*/ 36 w 154"/>
                <a:gd name="T47" fmla="*/ 18 h 278"/>
                <a:gd name="T48" fmla="*/ 54 w 154"/>
                <a:gd name="T49" fmla="*/ 10 h 278"/>
                <a:gd name="T50" fmla="*/ 76 w 154"/>
                <a:gd name="T51" fmla="*/ 6 h 278"/>
                <a:gd name="T52" fmla="*/ 148 w 154"/>
                <a:gd name="T53" fmla="*/ 0 h 278"/>
                <a:gd name="T54" fmla="*/ 150 w 154"/>
                <a:gd name="T55" fmla="*/ 20 h 278"/>
                <a:gd name="T56" fmla="*/ 126 w 154"/>
                <a:gd name="T57" fmla="*/ 28 h 278"/>
                <a:gd name="T58" fmla="*/ 96 w 154"/>
                <a:gd name="T59" fmla="*/ 34 h 278"/>
                <a:gd name="T60" fmla="*/ 84 w 154"/>
                <a:gd name="T61" fmla="*/ 36 h 278"/>
                <a:gd name="T62" fmla="*/ 74 w 154"/>
                <a:gd name="T63" fmla="*/ 38 h 278"/>
                <a:gd name="T64" fmla="*/ 58 w 154"/>
                <a:gd name="T65" fmla="*/ 50 h 278"/>
                <a:gd name="T66" fmla="*/ 52 w 154"/>
                <a:gd name="T67" fmla="*/ 58 h 278"/>
                <a:gd name="T68" fmla="*/ 50 w 154"/>
                <a:gd name="T69" fmla="*/ 70 h 278"/>
                <a:gd name="T70" fmla="*/ 46 w 154"/>
                <a:gd name="T71" fmla="*/ 10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278">
                  <a:moveTo>
                    <a:pt x="46" y="100"/>
                  </a:moveTo>
                  <a:lnTo>
                    <a:pt x="46" y="100"/>
                  </a:lnTo>
                  <a:lnTo>
                    <a:pt x="52" y="96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7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98" y="90"/>
                  </a:lnTo>
                  <a:lnTo>
                    <a:pt x="112" y="94"/>
                  </a:lnTo>
                  <a:lnTo>
                    <a:pt x="124" y="10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44" y="124"/>
                  </a:lnTo>
                  <a:lnTo>
                    <a:pt x="150" y="140"/>
                  </a:lnTo>
                  <a:lnTo>
                    <a:pt x="152" y="160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2" y="208"/>
                  </a:lnTo>
                  <a:lnTo>
                    <a:pt x="150" y="228"/>
                  </a:lnTo>
                  <a:lnTo>
                    <a:pt x="142" y="244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24" y="266"/>
                  </a:lnTo>
                  <a:lnTo>
                    <a:pt x="110" y="272"/>
                  </a:lnTo>
                  <a:lnTo>
                    <a:pt x="94" y="276"/>
                  </a:lnTo>
                  <a:lnTo>
                    <a:pt x="78" y="278"/>
                  </a:lnTo>
                  <a:lnTo>
                    <a:pt x="78" y="278"/>
                  </a:lnTo>
                  <a:lnTo>
                    <a:pt x="60" y="276"/>
                  </a:lnTo>
                  <a:lnTo>
                    <a:pt x="44" y="272"/>
                  </a:lnTo>
                  <a:lnTo>
                    <a:pt x="30" y="266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10" y="244"/>
                  </a:lnTo>
                  <a:lnTo>
                    <a:pt x="4" y="228"/>
                  </a:lnTo>
                  <a:lnTo>
                    <a:pt x="2" y="208"/>
                  </a:lnTo>
                  <a:lnTo>
                    <a:pt x="0" y="18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9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2" y="46"/>
                  </a:lnTo>
                  <a:lnTo>
                    <a:pt x="18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4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2" y="2"/>
                  </a:lnTo>
                  <a:lnTo>
                    <a:pt x="148" y="0"/>
                  </a:lnTo>
                  <a:lnTo>
                    <a:pt x="150" y="20"/>
                  </a:lnTo>
                  <a:lnTo>
                    <a:pt x="150" y="20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12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84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66" y="44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2" y="58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6" y="84"/>
                  </a:lnTo>
                  <a:lnTo>
                    <a:pt x="46" y="100"/>
                  </a:lnTo>
                  <a:lnTo>
                    <a:pt x="46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3767138" y="5722938"/>
              <a:ext cx="1887538" cy="196850"/>
            </a:xfrm>
            <a:custGeom>
              <a:avLst/>
              <a:gdLst>
                <a:gd name="T0" fmla="*/ 1189 w 1189"/>
                <a:gd name="T1" fmla="*/ 88 h 124"/>
                <a:gd name="T2" fmla="*/ 1105 w 1189"/>
                <a:gd name="T3" fmla="*/ 76 h 124"/>
                <a:gd name="T4" fmla="*/ 1099 w 1189"/>
                <a:gd name="T5" fmla="*/ 90 h 124"/>
                <a:gd name="T6" fmla="*/ 1067 w 1189"/>
                <a:gd name="T7" fmla="*/ 48 h 124"/>
                <a:gd name="T8" fmla="*/ 1087 w 1189"/>
                <a:gd name="T9" fmla="*/ 14 h 124"/>
                <a:gd name="T10" fmla="*/ 1111 w 1189"/>
                <a:gd name="T11" fmla="*/ 0 h 124"/>
                <a:gd name="T12" fmla="*/ 1093 w 1189"/>
                <a:gd name="T13" fmla="*/ 38 h 124"/>
                <a:gd name="T14" fmla="*/ 1013 w 1189"/>
                <a:gd name="T15" fmla="*/ 2 h 124"/>
                <a:gd name="T16" fmla="*/ 1025 w 1189"/>
                <a:gd name="T17" fmla="*/ 36 h 124"/>
                <a:gd name="T18" fmla="*/ 1031 w 1189"/>
                <a:gd name="T19" fmla="*/ 56 h 124"/>
                <a:gd name="T20" fmla="*/ 1001 w 1189"/>
                <a:gd name="T21" fmla="*/ 90 h 124"/>
                <a:gd name="T22" fmla="*/ 1009 w 1189"/>
                <a:gd name="T23" fmla="*/ 36 h 124"/>
                <a:gd name="T24" fmla="*/ 1001 w 1189"/>
                <a:gd name="T25" fmla="*/ 80 h 124"/>
                <a:gd name="T26" fmla="*/ 1007 w 1189"/>
                <a:gd name="T27" fmla="*/ 50 h 124"/>
                <a:gd name="T28" fmla="*/ 945 w 1189"/>
                <a:gd name="T29" fmla="*/ 80 h 124"/>
                <a:gd name="T30" fmla="*/ 903 w 1189"/>
                <a:gd name="T31" fmla="*/ 86 h 124"/>
                <a:gd name="T32" fmla="*/ 891 w 1189"/>
                <a:gd name="T33" fmla="*/ 24 h 124"/>
                <a:gd name="T34" fmla="*/ 935 w 1189"/>
                <a:gd name="T35" fmla="*/ 2 h 124"/>
                <a:gd name="T36" fmla="*/ 937 w 1189"/>
                <a:gd name="T37" fmla="*/ 46 h 124"/>
                <a:gd name="T38" fmla="*/ 915 w 1189"/>
                <a:gd name="T39" fmla="*/ 12 h 124"/>
                <a:gd name="T40" fmla="*/ 909 w 1189"/>
                <a:gd name="T41" fmla="*/ 74 h 124"/>
                <a:gd name="T42" fmla="*/ 937 w 1189"/>
                <a:gd name="T43" fmla="*/ 62 h 124"/>
                <a:gd name="T44" fmla="*/ 881 w 1189"/>
                <a:gd name="T45" fmla="*/ 2 h 124"/>
                <a:gd name="T46" fmla="*/ 795 w 1189"/>
                <a:gd name="T47" fmla="*/ 88 h 124"/>
                <a:gd name="T48" fmla="*/ 751 w 1189"/>
                <a:gd name="T49" fmla="*/ 66 h 124"/>
                <a:gd name="T50" fmla="*/ 761 w 1189"/>
                <a:gd name="T51" fmla="*/ 6 h 124"/>
                <a:gd name="T52" fmla="*/ 805 w 1189"/>
                <a:gd name="T53" fmla="*/ 10 h 124"/>
                <a:gd name="T54" fmla="*/ 793 w 1189"/>
                <a:gd name="T55" fmla="*/ 16 h 124"/>
                <a:gd name="T56" fmla="*/ 765 w 1189"/>
                <a:gd name="T57" fmla="*/ 28 h 124"/>
                <a:gd name="T58" fmla="*/ 787 w 1189"/>
                <a:gd name="T59" fmla="*/ 80 h 124"/>
                <a:gd name="T60" fmla="*/ 705 w 1189"/>
                <a:gd name="T61" fmla="*/ 88 h 124"/>
                <a:gd name="T62" fmla="*/ 650 w 1189"/>
                <a:gd name="T63" fmla="*/ 78 h 124"/>
                <a:gd name="T64" fmla="*/ 610 w 1189"/>
                <a:gd name="T65" fmla="*/ 88 h 124"/>
                <a:gd name="T66" fmla="*/ 612 w 1189"/>
                <a:gd name="T67" fmla="*/ 52 h 124"/>
                <a:gd name="T68" fmla="*/ 580 w 1189"/>
                <a:gd name="T69" fmla="*/ 80 h 124"/>
                <a:gd name="T70" fmla="*/ 536 w 1189"/>
                <a:gd name="T71" fmla="*/ 86 h 124"/>
                <a:gd name="T72" fmla="*/ 526 w 1189"/>
                <a:gd name="T73" fmla="*/ 24 h 124"/>
                <a:gd name="T74" fmla="*/ 570 w 1189"/>
                <a:gd name="T75" fmla="*/ 2 h 124"/>
                <a:gd name="T76" fmla="*/ 572 w 1189"/>
                <a:gd name="T77" fmla="*/ 46 h 124"/>
                <a:gd name="T78" fmla="*/ 550 w 1189"/>
                <a:gd name="T79" fmla="*/ 12 h 124"/>
                <a:gd name="T80" fmla="*/ 550 w 1189"/>
                <a:gd name="T81" fmla="*/ 80 h 124"/>
                <a:gd name="T82" fmla="*/ 572 w 1189"/>
                <a:gd name="T83" fmla="*/ 46 h 124"/>
                <a:gd name="T84" fmla="*/ 410 w 1189"/>
                <a:gd name="T85" fmla="*/ 40 h 124"/>
                <a:gd name="T86" fmla="*/ 384 w 1189"/>
                <a:gd name="T87" fmla="*/ 16 h 124"/>
                <a:gd name="T88" fmla="*/ 382 w 1189"/>
                <a:gd name="T89" fmla="*/ 70 h 124"/>
                <a:gd name="T90" fmla="*/ 412 w 1189"/>
                <a:gd name="T91" fmla="*/ 90 h 124"/>
                <a:gd name="T92" fmla="*/ 366 w 1189"/>
                <a:gd name="T93" fmla="*/ 66 h 124"/>
                <a:gd name="T94" fmla="*/ 382 w 1189"/>
                <a:gd name="T95" fmla="*/ 2 h 124"/>
                <a:gd name="T96" fmla="*/ 424 w 1189"/>
                <a:gd name="T97" fmla="*/ 24 h 124"/>
                <a:gd name="T98" fmla="*/ 326 w 1189"/>
                <a:gd name="T99" fmla="*/ 76 h 124"/>
                <a:gd name="T100" fmla="*/ 326 w 1189"/>
                <a:gd name="T101" fmla="*/ 14 h 124"/>
                <a:gd name="T102" fmla="*/ 306 w 1189"/>
                <a:gd name="T103" fmla="*/ 4 h 124"/>
                <a:gd name="T104" fmla="*/ 346 w 1189"/>
                <a:gd name="T105" fmla="*/ 24 h 124"/>
                <a:gd name="T106" fmla="*/ 336 w 1189"/>
                <a:gd name="T107" fmla="*/ 86 h 124"/>
                <a:gd name="T108" fmla="*/ 286 w 1189"/>
                <a:gd name="T109" fmla="*/ 2 h 124"/>
                <a:gd name="T110" fmla="*/ 242 w 1189"/>
                <a:gd name="T111" fmla="*/ 10 h 124"/>
                <a:gd name="T112" fmla="*/ 268 w 1189"/>
                <a:gd name="T113" fmla="*/ 50 h 124"/>
                <a:gd name="T114" fmla="*/ 246 w 1189"/>
                <a:gd name="T115" fmla="*/ 80 h 124"/>
                <a:gd name="T116" fmla="*/ 220 w 1189"/>
                <a:gd name="T117" fmla="*/ 86 h 124"/>
                <a:gd name="T118" fmla="*/ 214 w 1189"/>
                <a:gd name="T119" fmla="*/ 10 h 124"/>
                <a:gd name="T120" fmla="*/ 260 w 1189"/>
                <a:gd name="T121" fmla="*/ 10 h 124"/>
                <a:gd name="T122" fmla="*/ 172 w 1189"/>
                <a:gd name="T123" fmla="*/ 88 h 124"/>
                <a:gd name="T124" fmla="*/ 18 w 1189"/>
                <a:gd name="T125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9" h="124">
                  <a:moveTo>
                    <a:pt x="1173" y="28"/>
                  </a:moveTo>
                  <a:lnTo>
                    <a:pt x="1173" y="28"/>
                  </a:lnTo>
                  <a:lnTo>
                    <a:pt x="1145" y="88"/>
                  </a:lnTo>
                  <a:lnTo>
                    <a:pt x="1129" y="88"/>
                  </a:lnTo>
                  <a:lnTo>
                    <a:pt x="1129" y="2"/>
                  </a:lnTo>
                  <a:lnTo>
                    <a:pt x="1143" y="2"/>
                  </a:lnTo>
                  <a:lnTo>
                    <a:pt x="1143" y="60"/>
                  </a:lnTo>
                  <a:lnTo>
                    <a:pt x="1145" y="60"/>
                  </a:lnTo>
                  <a:lnTo>
                    <a:pt x="1171" y="2"/>
                  </a:lnTo>
                  <a:lnTo>
                    <a:pt x="1189" y="2"/>
                  </a:lnTo>
                  <a:lnTo>
                    <a:pt x="1189" y="88"/>
                  </a:lnTo>
                  <a:lnTo>
                    <a:pt x="1173" y="88"/>
                  </a:lnTo>
                  <a:lnTo>
                    <a:pt x="1173" y="28"/>
                  </a:lnTo>
                  <a:close/>
                  <a:moveTo>
                    <a:pt x="1087" y="42"/>
                  </a:moveTo>
                  <a:lnTo>
                    <a:pt x="1087" y="42"/>
                  </a:lnTo>
                  <a:lnTo>
                    <a:pt x="1091" y="44"/>
                  </a:lnTo>
                  <a:lnTo>
                    <a:pt x="1095" y="48"/>
                  </a:lnTo>
                  <a:lnTo>
                    <a:pt x="1095" y="48"/>
                  </a:lnTo>
                  <a:lnTo>
                    <a:pt x="1097" y="52"/>
                  </a:lnTo>
                  <a:lnTo>
                    <a:pt x="1101" y="60"/>
                  </a:lnTo>
                  <a:lnTo>
                    <a:pt x="1105" y="76"/>
                  </a:lnTo>
                  <a:lnTo>
                    <a:pt x="1105" y="76"/>
                  </a:lnTo>
                  <a:lnTo>
                    <a:pt x="1107" y="80"/>
                  </a:lnTo>
                  <a:lnTo>
                    <a:pt x="1107" y="80"/>
                  </a:lnTo>
                  <a:lnTo>
                    <a:pt x="1111" y="82"/>
                  </a:lnTo>
                  <a:lnTo>
                    <a:pt x="1115" y="82"/>
                  </a:lnTo>
                  <a:lnTo>
                    <a:pt x="1115" y="88"/>
                  </a:lnTo>
                  <a:lnTo>
                    <a:pt x="1115" y="88"/>
                  </a:lnTo>
                  <a:lnTo>
                    <a:pt x="1113" y="90"/>
                  </a:lnTo>
                  <a:lnTo>
                    <a:pt x="1113" y="90"/>
                  </a:lnTo>
                  <a:lnTo>
                    <a:pt x="1105" y="90"/>
                  </a:lnTo>
                  <a:lnTo>
                    <a:pt x="1105" y="90"/>
                  </a:lnTo>
                  <a:lnTo>
                    <a:pt x="1099" y="90"/>
                  </a:lnTo>
                  <a:lnTo>
                    <a:pt x="1095" y="86"/>
                  </a:lnTo>
                  <a:lnTo>
                    <a:pt x="1095" y="86"/>
                  </a:lnTo>
                  <a:lnTo>
                    <a:pt x="1091" y="82"/>
                  </a:lnTo>
                  <a:lnTo>
                    <a:pt x="1089" y="76"/>
                  </a:lnTo>
                  <a:lnTo>
                    <a:pt x="1085" y="60"/>
                  </a:lnTo>
                  <a:lnTo>
                    <a:pt x="1085" y="60"/>
                  </a:lnTo>
                  <a:lnTo>
                    <a:pt x="1083" y="54"/>
                  </a:lnTo>
                  <a:lnTo>
                    <a:pt x="1079" y="52"/>
                  </a:lnTo>
                  <a:lnTo>
                    <a:pt x="1077" y="50"/>
                  </a:lnTo>
                  <a:lnTo>
                    <a:pt x="1073" y="48"/>
                  </a:lnTo>
                  <a:lnTo>
                    <a:pt x="1067" y="48"/>
                  </a:lnTo>
                  <a:lnTo>
                    <a:pt x="1067" y="88"/>
                  </a:lnTo>
                  <a:lnTo>
                    <a:pt x="1051" y="88"/>
                  </a:lnTo>
                  <a:lnTo>
                    <a:pt x="1051" y="2"/>
                  </a:lnTo>
                  <a:lnTo>
                    <a:pt x="1067" y="2"/>
                  </a:lnTo>
                  <a:lnTo>
                    <a:pt x="1067" y="38"/>
                  </a:lnTo>
                  <a:lnTo>
                    <a:pt x="1073" y="38"/>
                  </a:lnTo>
                  <a:lnTo>
                    <a:pt x="1073" y="38"/>
                  </a:lnTo>
                  <a:lnTo>
                    <a:pt x="1077" y="36"/>
                  </a:lnTo>
                  <a:lnTo>
                    <a:pt x="1077" y="36"/>
                  </a:lnTo>
                  <a:lnTo>
                    <a:pt x="1083" y="26"/>
                  </a:lnTo>
                  <a:lnTo>
                    <a:pt x="1087" y="14"/>
                  </a:lnTo>
                  <a:lnTo>
                    <a:pt x="1087" y="14"/>
                  </a:lnTo>
                  <a:lnTo>
                    <a:pt x="1089" y="8"/>
                  </a:lnTo>
                  <a:lnTo>
                    <a:pt x="1093" y="4"/>
                  </a:lnTo>
                  <a:lnTo>
                    <a:pt x="1093" y="4"/>
                  </a:lnTo>
                  <a:lnTo>
                    <a:pt x="1097" y="0"/>
                  </a:lnTo>
                  <a:lnTo>
                    <a:pt x="1105" y="0"/>
                  </a:lnTo>
                  <a:lnTo>
                    <a:pt x="1105" y="0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3" y="2"/>
                  </a:lnTo>
                  <a:lnTo>
                    <a:pt x="1113" y="8"/>
                  </a:lnTo>
                  <a:lnTo>
                    <a:pt x="1113" y="8"/>
                  </a:lnTo>
                  <a:lnTo>
                    <a:pt x="1109" y="10"/>
                  </a:lnTo>
                  <a:lnTo>
                    <a:pt x="1107" y="10"/>
                  </a:lnTo>
                  <a:lnTo>
                    <a:pt x="1107" y="10"/>
                  </a:lnTo>
                  <a:lnTo>
                    <a:pt x="1103" y="14"/>
                  </a:lnTo>
                  <a:lnTo>
                    <a:pt x="1099" y="26"/>
                  </a:lnTo>
                  <a:lnTo>
                    <a:pt x="1099" y="26"/>
                  </a:lnTo>
                  <a:lnTo>
                    <a:pt x="1093" y="38"/>
                  </a:lnTo>
                  <a:lnTo>
                    <a:pt x="1093" y="38"/>
                  </a:lnTo>
                  <a:lnTo>
                    <a:pt x="1091" y="40"/>
                  </a:lnTo>
                  <a:lnTo>
                    <a:pt x="1087" y="42"/>
                  </a:lnTo>
                  <a:lnTo>
                    <a:pt x="1087" y="42"/>
                  </a:lnTo>
                  <a:close/>
                  <a:moveTo>
                    <a:pt x="973" y="4"/>
                  </a:moveTo>
                  <a:lnTo>
                    <a:pt x="973" y="4"/>
                  </a:lnTo>
                  <a:lnTo>
                    <a:pt x="985" y="0"/>
                  </a:lnTo>
                  <a:lnTo>
                    <a:pt x="985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1013" y="2"/>
                  </a:lnTo>
                  <a:lnTo>
                    <a:pt x="1013" y="2"/>
                  </a:lnTo>
                  <a:lnTo>
                    <a:pt x="1021" y="4"/>
                  </a:lnTo>
                  <a:lnTo>
                    <a:pt x="1021" y="4"/>
                  </a:lnTo>
                  <a:lnTo>
                    <a:pt x="1025" y="8"/>
                  </a:lnTo>
                  <a:lnTo>
                    <a:pt x="1027" y="12"/>
                  </a:lnTo>
                  <a:lnTo>
                    <a:pt x="1027" y="12"/>
                  </a:lnTo>
                  <a:lnTo>
                    <a:pt x="1029" y="24"/>
                  </a:lnTo>
                  <a:lnTo>
                    <a:pt x="1029" y="24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25" y="36"/>
                  </a:lnTo>
                  <a:lnTo>
                    <a:pt x="1025" y="36"/>
                  </a:lnTo>
                  <a:lnTo>
                    <a:pt x="1021" y="40"/>
                  </a:lnTo>
                  <a:lnTo>
                    <a:pt x="1021" y="40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23" y="46"/>
                  </a:lnTo>
                  <a:lnTo>
                    <a:pt x="1023" y="46"/>
                  </a:lnTo>
                  <a:lnTo>
                    <a:pt x="1027" y="50"/>
                  </a:lnTo>
                  <a:lnTo>
                    <a:pt x="1027" y="50"/>
                  </a:lnTo>
                  <a:lnTo>
                    <a:pt x="1031" y="56"/>
                  </a:lnTo>
                  <a:lnTo>
                    <a:pt x="1031" y="56"/>
                  </a:lnTo>
                  <a:lnTo>
                    <a:pt x="1033" y="64"/>
                  </a:lnTo>
                  <a:lnTo>
                    <a:pt x="1033" y="64"/>
                  </a:lnTo>
                  <a:lnTo>
                    <a:pt x="1031" y="78"/>
                  </a:lnTo>
                  <a:lnTo>
                    <a:pt x="1031" y="78"/>
                  </a:lnTo>
                  <a:lnTo>
                    <a:pt x="1029" y="82"/>
                  </a:lnTo>
                  <a:lnTo>
                    <a:pt x="1025" y="86"/>
                  </a:lnTo>
                  <a:lnTo>
                    <a:pt x="1025" y="86"/>
                  </a:lnTo>
                  <a:lnTo>
                    <a:pt x="1021" y="88"/>
                  </a:lnTo>
                  <a:lnTo>
                    <a:pt x="1015" y="90"/>
                  </a:lnTo>
                  <a:lnTo>
                    <a:pt x="1015" y="90"/>
                  </a:lnTo>
                  <a:lnTo>
                    <a:pt x="1001" y="90"/>
                  </a:lnTo>
                  <a:lnTo>
                    <a:pt x="1001" y="90"/>
                  </a:lnTo>
                  <a:lnTo>
                    <a:pt x="987" y="90"/>
                  </a:lnTo>
                  <a:lnTo>
                    <a:pt x="987" y="90"/>
                  </a:lnTo>
                  <a:lnTo>
                    <a:pt x="973" y="86"/>
                  </a:lnTo>
                  <a:lnTo>
                    <a:pt x="973" y="4"/>
                  </a:lnTo>
                  <a:close/>
                  <a:moveTo>
                    <a:pt x="989" y="10"/>
                  </a:moveTo>
                  <a:lnTo>
                    <a:pt x="989" y="38"/>
                  </a:lnTo>
                  <a:lnTo>
                    <a:pt x="999" y="38"/>
                  </a:lnTo>
                  <a:lnTo>
                    <a:pt x="999" y="38"/>
                  </a:lnTo>
                  <a:lnTo>
                    <a:pt x="1005" y="38"/>
                  </a:lnTo>
                  <a:lnTo>
                    <a:pt x="1009" y="36"/>
                  </a:lnTo>
                  <a:lnTo>
                    <a:pt x="1009" y="36"/>
                  </a:lnTo>
                  <a:lnTo>
                    <a:pt x="1013" y="30"/>
                  </a:lnTo>
                  <a:lnTo>
                    <a:pt x="1013" y="24"/>
                  </a:lnTo>
                  <a:lnTo>
                    <a:pt x="1013" y="24"/>
                  </a:lnTo>
                  <a:lnTo>
                    <a:pt x="1013" y="18"/>
                  </a:lnTo>
                  <a:lnTo>
                    <a:pt x="1009" y="14"/>
                  </a:lnTo>
                  <a:lnTo>
                    <a:pt x="1009" y="14"/>
                  </a:lnTo>
                  <a:lnTo>
                    <a:pt x="1005" y="12"/>
                  </a:lnTo>
                  <a:lnTo>
                    <a:pt x="999" y="10"/>
                  </a:lnTo>
                  <a:lnTo>
                    <a:pt x="989" y="10"/>
                  </a:lnTo>
                  <a:close/>
                  <a:moveTo>
                    <a:pt x="1001" y="80"/>
                  </a:moveTo>
                  <a:lnTo>
                    <a:pt x="1001" y="80"/>
                  </a:lnTo>
                  <a:lnTo>
                    <a:pt x="1007" y="80"/>
                  </a:lnTo>
                  <a:lnTo>
                    <a:pt x="1013" y="76"/>
                  </a:lnTo>
                  <a:lnTo>
                    <a:pt x="1013" y="76"/>
                  </a:lnTo>
                  <a:lnTo>
                    <a:pt x="1015" y="72"/>
                  </a:lnTo>
                  <a:lnTo>
                    <a:pt x="1017" y="64"/>
                  </a:lnTo>
                  <a:lnTo>
                    <a:pt x="1017" y="64"/>
                  </a:lnTo>
                  <a:lnTo>
                    <a:pt x="1015" y="56"/>
                  </a:lnTo>
                  <a:lnTo>
                    <a:pt x="1013" y="52"/>
                  </a:lnTo>
                  <a:lnTo>
                    <a:pt x="1013" y="52"/>
                  </a:lnTo>
                  <a:lnTo>
                    <a:pt x="1007" y="50"/>
                  </a:lnTo>
                  <a:lnTo>
                    <a:pt x="1001" y="48"/>
                  </a:lnTo>
                  <a:lnTo>
                    <a:pt x="989" y="48"/>
                  </a:lnTo>
                  <a:lnTo>
                    <a:pt x="989" y="80"/>
                  </a:lnTo>
                  <a:lnTo>
                    <a:pt x="1001" y="80"/>
                  </a:lnTo>
                  <a:close/>
                  <a:moveTo>
                    <a:pt x="953" y="46"/>
                  </a:moveTo>
                  <a:lnTo>
                    <a:pt x="953" y="46"/>
                  </a:lnTo>
                  <a:lnTo>
                    <a:pt x="953" y="56"/>
                  </a:lnTo>
                  <a:lnTo>
                    <a:pt x="951" y="66"/>
                  </a:lnTo>
                  <a:lnTo>
                    <a:pt x="951" y="66"/>
                  </a:lnTo>
                  <a:lnTo>
                    <a:pt x="949" y="74"/>
                  </a:lnTo>
                  <a:lnTo>
                    <a:pt x="945" y="80"/>
                  </a:lnTo>
                  <a:lnTo>
                    <a:pt x="945" y="80"/>
                  </a:lnTo>
                  <a:lnTo>
                    <a:pt x="941" y="86"/>
                  </a:lnTo>
                  <a:lnTo>
                    <a:pt x="935" y="88"/>
                  </a:lnTo>
                  <a:lnTo>
                    <a:pt x="935" y="88"/>
                  </a:lnTo>
                  <a:lnTo>
                    <a:pt x="929" y="90"/>
                  </a:lnTo>
                  <a:lnTo>
                    <a:pt x="921" y="90"/>
                  </a:lnTo>
                  <a:lnTo>
                    <a:pt x="921" y="90"/>
                  </a:lnTo>
                  <a:lnTo>
                    <a:pt x="915" y="90"/>
                  </a:lnTo>
                  <a:lnTo>
                    <a:pt x="907" y="88"/>
                  </a:lnTo>
                  <a:lnTo>
                    <a:pt x="907" y="88"/>
                  </a:lnTo>
                  <a:lnTo>
                    <a:pt x="903" y="86"/>
                  </a:lnTo>
                  <a:lnTo>
                    <a:pt x="897" y="80"/>
                  </a:lnTo>
                  <a:lnTo>
                    <a:pt x="897" y="80"/>
                  </a:lnTo>
                  <a:lnTo>
                    <a:pt x="893" y="74"/>
                  </a:lnTo>
                  <a:lnTo>
                    <a:pt x="891" y="66"/>
                  </a:lnTo>
                  <a:lnTo>
                    <a:pt x="891" y="66"/>
                  </a:lnTo>
                  <a:lnTo>
                    <a:pt x="889" y="56"/>
                  </a:lnTo>
                  <a:lnTo>
                    <a:pt x="889" y="46"/>
                  </a:lnTo>
                  <a:lnTo>
                    <a:pt x="889" y="46"/>
                  </a:lnTo>
                  <a:lnTo>
                    <a:pt x="889" y="34"/>
                  </a:lnTo>
                  <a:lnTo>
                    <a:pt x="891" y="24"/>
                  </a:lnTo>
                  <a:lnTo>
                    <a:pt x="891" y="24"/>
                  </a:lnTo>
                  <a:lnTo>
                    <a:pt x="893" y="16"/>
                  </a:lnTo>
                  <a:lnTo>
                    <a:pt x="897" y="10"/>
                  </a:lnTo>
                  <a:lnTo>
                    <a:pt x="897" y="10"/>
                  </a:lnTo>
                  <a:lnTo>
                    <a:pt x="903" y="6"/>
                  </a:lnTo>
                  <a:lnTo>
                    <a:pt x="907" y="2"/>
                  </a:lnTo>
                  <a:lnTo>
                    <a:pt x="907" y="2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9" y="0"/>
                  </a:lnTo>
                  <a:lnTo>
                    <a:pt x="935" y="2"/>
                  </a:lnTo>
                  <a:lnTo>
                    <a:pt x="935" y="2"/>
                  </a:lnTo>
                  <a:lnTo>
                    <a:pt x="941" y="6"/>
                  </a:lnTo>
                  <a:lnTo>
                    <a:pt x="945" y="10"/>
                  </a:lnTo>
                  <a:lnTo>
                    <a:pt x="945" y="10"/>
                  </a:lnTo>
                  <a:lnTo>
                    <a:pt x="949" y="16"/>
                  </a:lnTo>
                  <a:lnTo>
                    <a:pt x="951" y="24"/>
                  </a:lnTo>
                  <a:lnTo>
                    <a:pt x="951" y="24"/>
                  </a:lnTo>
                  <a:lnTo>
                    <a:pt x="953" y="34"/>
                  </a:lnTo>
                  <a:lnTo>
                    <a:pt x="953" y="46"/>
                  </a:lnTo>
                  <a:lnTo>
                    <a:pt x="953" y="46"/>
                  </a:lnTo>
                  <a:close/>
                  <a:moveTo>
                    <a:pt x="937" y="46"/>
                  </a:moveTo>
                  <a:lnTo>
                    <a:pt x="937" y="46"/>
                  </a:lnTo>
                  <a:lnTo>
                    <a:pt x="937" y="28"/>
                  </a:lnTo>
                  <a:lnTo>
                    <a:pt x="937" y="28"/>
                  </a:lnTo>
                  <a:lnTo>
                    <a:pt x="933" y="16"/>
                  </a:lnTo>
                  <a:lnTo>
                    <a:pt x="933" y="16"/>
                  </a:lnTo>
                  <a:lnTo>
                    <a:pt x="927" y="12"/>
                  </a:lnTo>
                  <a:lnTo>
                    <a:pt x="927" y="12"/>
                  </a:lnTo>
                  <a:lnTo>
                    <a:pt x="921" y="10"/>
                  </a:lnTo>
                  <a:lnTo>
                    <a:pt x="921" y="10"/>
                  </a:lnTo>
                  <a:lnTo>
                    <a:pt x="915" y="12"/>
                  </a:lnTo>
                  <a:lnTo>
                    <a:pt x="915" y="12"/>
                  </a:lnTo>
                  <a:lnTo>
                    <a:pt x="913" y="14"/>
                  </a:lnTo>
                  <a:lnTo>
                    <a:pt x="909" y="16"/>
                  </a:lnTo>
                  <a:lnTo>
                    <a:pt x="909" y="16"/>
                  </a:lnTo>
                  <a:lnTo>
                    <a:pt x="907" y="28"/>
                  </a:lnTo>
                  <a:lnTo>
                    <a:pt x="907" y="28"/>
                  </a:lnTo>
                  <a:lnTo>
                    <a:pt x="905" y="46"/>
                  </a:lnTo>
                  <a:lnTo>
                    <a:pt x="905" y="46"/>
                  </a:lnTo>
                  <a:lnTo>
                    <a:pt x="907" y="62"/>
                  </a:lnTo>
                  <a:lnTo>
                    <a:pt x="907" y="62"/>
                  </a:lnTo>
                  <a:lnTo>
                    <a:pt x="909" y="74"/>
                  </a:lnTo>
                  <a:lnTo>
                    <a:pt x="909" y="74"/>
                  </a:lnTo>
                  <a:lnTo>
                    <a:pt x="913" y="76"/>
                  </a:lnTo>
                  <a:lnTo>
                    <a:pt x="915" y="80"/>
                  </a:lnTo>
                  <a:lnTo>
                    <a:pt x="915" y="80"/>
                  </a:lnTo>
                  <a:lnTo>
                    <a:pt x="921" y="80"/>
                  </a:lnTo>
                  <a:lnTo>
                    <a:pt x="921" y="80"/>
                  </a:lnTo>
                  <a:lnTo>
                    <a:pt x="927" y="80"/>
                  </a:lnTo>
                  <a:lnTo>
                    <a:pt x="927" y="80"/>
                  </a:lnTo>
                  <a:lnTo>
                    <a:pt x="933" y="74"/>
                  </a:lnTo>
                  <a:lnTo>
                    <a:pt x="933" y="7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7" y="46"/>
                  </a:lnTo>
                  <a:lnTo>
                    <a:pt x="937" y="46"/>
                  </a:lnTo>
                  <a:close/>
                  <a:moveTo>
                    <a:pt x="881" y="2"/>
                  </a:moveTo>
                  <a:lnTo>
                    <a:pt x="881" y="12"/>
                  </a:lnTo>
                  <a:lnTo>
                    <a:pt x="859" y="12"/>
                  </a:lnTo>
                  <a:lnTo>
                    <a:pt x="859" y="88"/>
                  </a:lnTo>
                  <a:lnTo>
                    <a:pt x="843" y="88"/>
                  </a:lnTo>
                  <a:lnTo>
                    <a:pt x="843" y="12"/>
                  </a:lnTo>
                  <a:lnTo>
                    <a:pt x="821" y="12"/>
                  </a:lnTo>
                  <a:lnTo>
                    <a:pt x="821" y="2"/>
                  </a:lnTo>
                  <a:lnTo>
                    <a:pt x="881" y="2"/>
                  </a:lnTo>
                  <a:close/>
                  <a:moveTo>
                    <a:pt x="813" y="46"/>
                  </a:moveTo>
                  <a:lnTo>
                    <a:pt x="813" y="46"/>
                  </a:lnTo>
                  <a:lnTo>
                    <a:pt x="813" y="56"/>
                  </a:lnTo>
                  <a:lnTo>
                    <a:pt x="811" y="66"/>
                  </a:lnTo>
                  <a:lnTo>
                    <a:pt x="811" y="66"/>
                  </a:lnTo>
                  <a:lnTo>
                    <a:pt x="809" y="74"/>
                  </a:lnTo>
                  <a:lnTo>
                    <a:pt x="805" y="80"/>
                  </a:lnTo>
                  <a:lnTo>
                    <a:pt x="805" y="80"/>
                  </a:lnTo>
                  <a:lnTo>
                    <a:pt x="799" y="86"/>
                  </a:lnTo>
                  <a:lnTo>
                    <a:pt x="795" y="88"/>
                  </a:lnTo>
                  <a:lnTo>
                    <a:pt x="795" y="88"/>
                  </a:lnTo>
                  <a:lnTo>
                    <a:pt x="787" y="90"/>
                  </a:lnTo>
                  <a:lnTo>
                    <a:pt x="781" y="90"/>
                  </a:lnTo>
                  <a:lnTo>
                    <a:pt x="781" y="90"/>
                  </a:lnTo>
                  <a:lnTo>
                    <a:pt x="773" y="90"/>
                  </a:lnTo>
                  <a:lnTo>
                    <a:pt x="767" y="88"/>
                  </a:lnTo>
                  <a:lnTo>
                    <a:pt x="767" y="88"/>
                  </a:lnTo>
                  <a:lnTo>
                    <a:pt x="761" y="86"/>
                  </a:lnTo>
                  <a:lnTo>
                    <a:pt x="757" y="80"/>
                  </a:lnTo>
                  <a:lnTo>
                    <a:pt x="757" y="80"/>
                  </a:lnTo>
                  <a:lnTo>
                    <a:pt x="753" y="74"/>
                  </a:lnTo>
                  <a:lnTo>
                    <a:pt x="751" y="66"/>
                  </a:lnTo>
                  <a:lnTo>
                    <a:pt x="751" y="66"/>
                  </a:lnTo>
                  <a:lnTo>
                    <a:pt x="749" y="56"/>
                  </a:lnTo>
                  <a:lnTo>
                    <a:pt x="749" y="46"/>
                  </a:lnTo>
                  <a:lnTo>
                    <a:pt x="749" y="46"/>
                  </a:lnTo>
                  <a:lnTo>
                    <a:pt x="749" y="34"/>
                  </a:lnTo>
                  <a:lnTo>
                    <a:pt x="751" y="24"/>
                  </a:lnTo>
                  <a:lnTo>
                    <a:pt x="751" y="24"/>
                  </a:lnTo>
                  <a:lnTo>
                    <a:pt x="753" y="16"/>
                  </a:lnTo>
                  <a:lnTo>
                    <a:pt x="757" y="10"/>
                  </a:lnTo>
                  <a:lnTo>
                    <a:pt x="757" y="10"/>
                  </a:lnTo>
                  <a:lnTo>
                    <a:pt x="761" y="6"/>
                  </a:lnTo>
                  <a:lnTo>
                    <a:pt x="767" y="2"/>
                  </a:lnTo>
                  <a:lnTo>
                    <a:pt x="767" y="2"/>
                  </a:lnTo>
                  <a:lnTo>
                    <a:pt x="773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799" y="6"/>
                  </a:lnTo>
                  <a:lnTo>
                    <a:pt x="805" y="10"/>
                  </a:lnTo>
                  <a:lnTo>
                    <a:pt x="805" y="10"/>
                  </a:lnTo>
                  <a:lnTo>
                    <a:pt x="809" y="16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13" y="34"/>
                  </a:lnTo>
                  <a:lnTo>
                    <a:pt x="813" y="46"/>
                  </a:lnTo>
                  <a:lnTo>
                    <a:pt x="813" y="46"/>
                  </a:lnTo>
                  <a:close/>
                  <a:moveTo>
                    <a:pt x="797" y="46"/>
                  </a:moveTo>
                  <a:lnTo>
                    <a:pt x="797" y="46"/>
                  </a:lnTo>
                  <a:lnTo>
                    <a:pt x="795" y="28"/>
                  </a:lnTo>
                  <a:lnTo>
                    <a:pt x="795" y="28"/>
                  </a:lnTo>
                  <a:lnTo>
                    <a:pt x="793" y="16"/>
                  </a:lnTo>
                  <a:lnTo>
                    <a:pt x="793" y="16"/>
                  </a:lnTo>
                  <a:lnTo>
                    <a:pt x="787" y="12"/>
                  </a:lnTo>
                  <a:lnTo>
                    <a:pt x="787" y="12"/>
                  </a:lnTo>
                  <a:lnTo>
                    <a:pt x="781" y="10"/>
                  </a:lnTo>
                  <a:lnTo>
                    <a:pt x="781" y="10"/>
                  </a:lnTo>
                  <a:lnTo>
                    <a:pt x="775" y="12"/>
                  </a:lnTo>
                  <a:lnTo>
                    <a:pt x="775" y="12"/>
                  </a:lnTo>
                  <a:lnTo>
                    <a:pt x="769" y="16"/>
                  </a:lnTo>
                  <a:lnTo>
                    <a:pt x="769" y="16"/>
                  </a:lnTo>
                  <a:lnTo>
                    <a:pt x="765" y="28"/>
                  </a:lnTo>
                  <a:lnTo>
                    <a:pt x="765" y="28"/>
                  </a:lnTo>
                  <a:lnTo>
                    <a:pt x="765" y="46"/>
                  </a:lnTo>
                  <a:lnTo>
                    <a:pt x="765" y="46"/>
                  </a:lnTo>
                  <a:lnTo>
                    <a:pt x="765" y="62"/>
                  </a:lnTo>
                  <a:lnTo>
                    <a:pt x="765" y="62"/>
                  </a:lnTo>
                  <a:lnTo>
                    <a:pt x="769" y="74"/>
                  </a:lnTo>
                  <a:lnTo>
                    <a:pt x="769" y="74"/>
                  </a:lnTo>
                  <a:lnTo>
                    <a:pt x="775" y="80"/>
                  </a:lnTo>
                  <a:lnTo>
                    <a:pt x="775" y="80"/>
                  </a:lnTo>
                  <a:lnTo>
                    <a:pt x="781" y="80"/>
                  </a:lnTo>
                  <a:lnTo>
                    <a:pt x="781" y="80"/>
                  </a:lnTo>
                  <a:lnTo>
                    <a:pt x="787" y="80"/>
                  </a:lnTo>
                  <a:lnTo>
                    <a:pt x="787" y="80"/>
                  </a:lnTo>
                  <a:lnTo>
                    <a:pt x="793" y="74"/>
                  </a:lnTo>
                  <a:lnTo>
                    <a:pt x="793" y="74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7" y="46"/>
                  </a:lnTo>
                  <a:lnTo>
                    <a:pt x="797" y="46"/>
                  </a:lnTo>
                  <a:close/>
                  <a:moveTo>
                    <a:pt x="741" y="2"/>
                  </a:moveTo>
                  <a:lnTo>
                    <a:pt x="741" y="12"/>
                  </a:lnTo>
                  <a:lnTo>
                    <a:pt x="705" y="12"/>
                  </a:lnTo>
                  <a:lnTo>
                    <a:pt x="705" y="88"/>
                  </a:lnTo>
                  <a:lnTo>
                    <a:pt x="691" y="88"/>
                  </a:lnTo>
                  <a:lnTo>
                    <a:pt x="691" y="2"/>
                  </a:lnTo>
                  <a:lnTo>
                    <a:pt x="741" y="2"/>
                  </a:lnTo>
                  <a:close/>
                  <a:moveTo>
                    <a:pt x="628" y="12"/>
                  </a:moveTo>
                  <a:lnTo>
                    <a:pt x="626" y="52"/>
                  </a:lnTo>
                  <a:lnTo>
                    <a:pt x="626" y="52"/>
                  </a:lnTo>
                  <a:lnTo>
                    <a:pt x="626" y="62"/>
                  </a:lnTo>
                  <a:lnTo>
                    <a:pt x="624" y="68"/>
                  </a:lnTo>
                  <a:lnTo>
                    <a:pt x="624" y="68"/>
                  </a:lnTo>
                  <a:lnTo>
                    <a:pt x="618" y="78"/>
                  </a:lnTo>
                  <a:lnTo>
                    <a:pt x="650" y="78"/>
                  </a:lnTo>
                  <a:lnTo>
                    <a:pt x="650" y="12"/>
                  </a:lnTo>
                  <a:lnTo>
                    <a:pt x="628" y="12"/>
                  </a:lnTo>
                  <a:close/>
                  <a:moveTo>
                    <a:pt x="676" y="78"/>
                  </a:moveTo>
                  <a:lnTo>
                    <a:pt x="676" y="114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2" y="102"/>
                  </a:lnTo>
                  <a:lnTo>
                    <a:pt x="662" y="102"/>
                  </a:lnTo>
                  <a:lnTo>
                    <a:pt x="660" y="88"/>
                  </a:lnTo>
                  <a:lnTo>
                    <a:pt x="610" y="88"/>
                  </a:lnTo>
                  <a:lnTo>
                    <a:pt x="610" y="88"/>
                  </a:lnTo>
                  <a:lnTo>
                    <a:pt x="608" y="102"/>
                  </a:lnTo>
                  <a:lnTo>
                    <a:pt x="608" y="102"/>
                  </a:lnTo>
                  <a:lnTo>
                    <a:pt x="606" y="114"/>
                  </a:lnTo>
                  <a:lnTo>
                    <a:pt x="596" y="114"/>
                  </a:lnTo>
                  <a:lnTo>
                    <a:pt x="596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8" y="68"/>
                  </a:lnTo>
                  <a:lnTo>
                    <a:pt x="608" y="68"/>
                  </a:lnTo>
                  <a:lnTo>
                    <a:pt x="610" y="62"/>
                  </a:lnTo>
                  <a:lnTo>
                    <a:pt x="612" y="52"/>
                  </a:lnTo>
                  <a:lnTo>
                    <a:pt x="614" y="2"/>
                  </a:lnTo>
                  <a:lnTo>
                    <a:pt x="664" y="2"/>
                  </a:lnTo>
                  <a:lnTo>
                    <a:pt x="664" y="78"/>
                  </a:lnTo>
                  <a:lnTo>
                    <a:pt x="676" y="78"/>
                  </a:lnTo>
                  <a:close/>
                  <a:moveTo>
                    <a:pt x="588" y="46"/>
                  </a:moveTo>
                  <a:lnTo>
                    <a:pt x="588" y="46"/>
                  </a:lnTo>
                  <a:lnTo>
                    <a:pt x="588" y="56"/>
                  </a:lnTo>
                  <a:lnTo>
                    <a:pt x="586" y="66"/>
                  </a:lnTo>
                  <a:lnTo>
                    <a:pt x="586" y="66"/>
                  </a:lnTo>
                  <a:lnTo>
                    <a:pt x="582" y="74"/>
                  </a:lnTo>
                  <a:lnTo>
                    <a:pt x="580" y="80"/>
                  </a:lnTo>
                  <a:lnTo>
                    <a:pt x="580" y="80"/>
                  </a:lnTo>
                  <a:lnTo>
                    <a:pt x="574" y="86"/>
                  </a:lnTo>
                  <a:lnTo>
                    <a:pt x="570" y="88"/>
                  </a:lnTo>
                  <a:lnTo>
                    <a:pt x="570" y="88"/>
                  </a:lnTo>
                  <a:lnTo>
                    <a:pt x="562" y="90"/>
                  </a:lnTo>
                  <a:lnTo>
                    <a:pt x="556" y="90"/>
                  </a:lnTo>
                  <a:lnTo>
                    <a:pt x="556" y="90"/>
                  </a:lnTo>
                  <a:lnTo>
                    <a:pt x="548" y="90"/>
                  </a:lnTo>
                  <a:lnTo>
                    <a:pt x="542" y="88"/>
                  </a:lnTo>
                  <a:lnTo>
                    <a:pt x="542" y="88"/>
                  </a:lnTo>
                  <a:lnTo>
                    <a:pt x="536" y="86"/>
                  </a:lnTo>
                  <a:lnTo>
                    <a:pt x="532" y="80"/>
                  </a:lnTo>
                  <a:lnTo>
                    <a:pt x="532" y="80"/>
                  </a:lnTo>
                  <a:lnTo>
                    <a:pt x="528" y="74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4" y="56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4" y="34"/>
                  </a:lnTo>
                  <a:lnTo>
                    <a:pt x="526" y="24"/>
                  </a:lnTo>
                  <a:lnTo>
                    <a:pt x="526" y="24"/>
                  </a:lnTo>
                  <a:lnTo>
                    <a:pt x="528" y="16"/>
                  </a:lnTo>
                  <a:lnTo>
                    <a:pt x="532" y="10"/>
                  </a:lnTo>
                  <a:lnTo>
                    <a:pt x="532" y="10"/>
                  </a:lnTo>
                  <a:lnTo>
                    <a:pt x="536" y="6"/>
                  </a:lnTo>
                  <a:lnTo>
                    <a:pt x="542" y="2"/>
                  </a:lnTo>
                  <a:lnTo>
                    <a:pt x="542" y="2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70" y="2"/>
                  </a:lnTo>
                  <a:lnTo>
                    <a:pt x="570" y="2"/>
                  </a:lnTo>
                  <a:lnTo>
                    <a:pt x="574" y="6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2" y="16"/>
                  </a:lnTo>
                  <a:lnTo>
                    <a:pt x="586" y="24"/>
                  </a:lnTo>
                  <a:lnTo>
                    <a:pt x="586" y="24"/>
                  </a:lnTo>
                  <a:lnTo>
                    <a:pt x="588" y="34"/>
                  </a:lnTo>
                  <a:lnTo>
                    <a:pt x="588" y="46"/>
                  </a:lnTo>
                  <a:lnTo>
                    <a:pt x="588" y="46"/>
                  </a:lnTo>
                  <a:close/>
                  <a:moveTo>
                    <a:pt x="572" y="46"/>
                  </a:moveTo>
                  <a:lnTo>
                    <a:pt x="572" y="46"/>
                  </a:lnTo>
                  <a:lnTo>
                    <a:pt x="570" y="28"/>
                  </a:lnTo>
                  <a:lnTo>
                    <a:pt x="570" y="28"/>
                  </a:lnTo>
                  <a:lnTo>
                    <a:pt x="566" y="16"/>
                  </a:lnTo>
                  <a:lnTo>
                    <a:pt x="566" y="16"/>
                  </a:lnTo>
                  <a:lnTo>
                    <a:pt x="562" y="12"/>
                  </a:lnTo>
                  <a:lnTo>
                    <a:pt x="562" y="12"/>
                  </a:lnTo>
                  <a:lnTo>
                    <a:pt x="556" y="10"/>
                  </a:lnTo>
                  <a:lnTo>
                    <a:pt x="556" y="10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44" y="16"/>
                  </a:lnTo>
                  <a:lnTo>
                    <a:pt x="544" y="16"/>
                  </a:lnTo>
                  <a:lnTo>
                    <a:pt x="540" y="28"/>
                  </a:lnTo>
                  <a:lnTo>
                    <a:pt x="540" y="28"/>
                  </a:lnTo>
                  <a:lnTo>
                    <a:pt x="540" y="46"/>
                  </a:lnTo>
                  <a:lnTo>
                    <a:pt x="540" y="46"/>
                  </a:lnTo>
                  <a:lnTo>
                    <a:pt x="540" y="62"/>
                  </a:lnTo>
                  <a:lnTo>
                    <a:pt x="540" y="62"/>
                  </a:lnTo>
                  <a:lnTo>
                    <a:pt x="544" y="74"/>
                  </a:lnTo>
                  <a:lnTo>
                    <a:pt x="544" y="74"/>
                  </a:lnTo>
                  <a:lnTo>
                    <a:pt x="550" y="80"/>
                  </a:lnTo>
                  <a:lnTo>
                    <a:pt x="550" y="80"/>
                  </a:lnTo>
                  <a:lnTo>
                    <a:pt x="556" y="80"/>
                  </a:lnTo>
                  <a:lnTo>
                    <a:pt x="556" y="80"/>
                  </a:lnTo>
                  <a:lnTo>
                    <a:pt x="562" y="80"/>
                  </a:lnTo>
                  <a:lnTo>
                    <a:pt x="562" y="80"/>
                  </a:lnTo>
                  <a:lnTo>
                    <a:pt x="566" y="74"/>
                  </a:lnTo>
                  <a:lnTo>
                    <a:pt x="566" y="74"/>
                  </a:lnTo>
                  <a:lnTo>
                    <a:pt x="570" y="62"/>
                  </a:lnTo>
                  <a:lnTo>
                    <a:pt x="570" y="62"/>
                  </a:lnTo>
                  <a:lnTo>
                    <a:pt x="572" y="46"/>
                  </a:lnTo>
                  <a:lnTo>
                    <a:pt x="572" y="46"/>
                  </a:lnTo>
                  <a:close/>
                  <a:moveTo>
                    <a:pt x="460" y="88"/>
                  </a:moveTo>
                  <a:lnTo>
                    <a:pt x="444" y="88"/>
                  </a:lnTo>
                  <a:lnTo>
                    <a:pt x="444" y="2"/>
                  </a:lnTo>
                  <a:lnTo>
                    <a:pt x="504" y="2"/>
                  </a:lnTo>
                  <a:lnTo>
                    <a:pt x="504" y="88"/>
                  </a:lnTo>
                  <a:lnTo>
                    <a:pt x="488" y="88"/>
                  </a:lnTo>
                  <a:lnTo>
                    <a:pt x="488" y="12"/>
                  </a:lnTo>
                  <a:lnTo>
                    <a:pt x="460" y="12"/>
                  </a:lnTo>
                  <a:lnTo>
                    <a:pt x="460" y="88"/>
                  </a:lnTo>
                  <a:close/>
                  <a:moveTo>
                    <a:pt x="410" y="40"/>
                  </a:moveTo>
                  <a:lnTo>
                    <a:pt x="410" y="40"/>
                  </a:lnTo>
                  <a:lnTo>
                    <a:pt x="408" y="26"/>
                  </a:lnTo>
                  <a:lnTo>
                    <a:pt x="408" y="26"/>
                  </a:lnTo>
                  <a:lnTo>
                    <a:pt x="404" y="16"/>
                  </a:lnTo>
                  <a:lnTo>
                    <a:pt x="404" y="16"/>
                  </a:lnTo>
                  <a:lnTo>
                    <a:pt x="400" y="10"/>
                  </a:lnTo>
                  <a:lnTo>
                    <a:pt x="400" y="10"/>
                  </a:lnTo>
                  <a:lnTo>
                    <a:pt x="394" y="10"/>
                  </a:lnTo>
                  <a:lnTo>
                    <a:pt x="394" y="10"/>
                  </a:lnTo>
                  <a:lnTo>
                    <a:pt x="388" y="10"/>
                  </a:lnTo>
                  <a:lnTo>
                    <a:pt x="388" y="10"/>
                  </a:lnTo>
                  <a:lnTo>
                    <a:pt x="384" y="16"/>
                  </a:lnTo>
                  <a:lnTo>
                    <a:pt x="384" y="16"/>
                  </a:lnTo>
                  <a:lnTo>
                    <a:pt x="382" y="26"/>
                  </a:lnTo>
                  <a:lnTo>
                    <a:pt x="382" y="26"/>
                  </a:lnTo>
                  <a:lnTo>
                    <a:pt x="380" y="40"/>
                  </a:lnTo>
                  <a:lnTo>
                    <a:pt x="410" y="40"/>
                  </a:lnTo>
                  <a:close/>
                  <a:moveTo>
                    <a:pt x="426" y="50"/>
                  </a:moveTo>
                  <a:lnTo>
                    <a:pt x="380" y="50"/>
                  </a:lnTo>
                  <a:lnTo>
                    <a:pt x="380" y="50"/>
                  </a:lnTo>
                  <a:lnTo>
                    <a:pt x="382" y="64"/>
                  </a:lnTo>
                  <a:lnTo>
                    <a:pt x="382" y="64"/>
                  </a:lnTo>
                  <a:lnTo>
                    <a:pt x="382" y="70"/>
                  </a:lnTo>
                  <a:lnTo>
                    <a:pt x="386" y="74"/>
                  </a:lnTo>
                  <a:lnTo>
                    <a:pt x="386" y="74"/>
                  </a:lnTo>
                  <a:lnTo>
                    <a:pt x="388" y="76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404" y="80"/>
                  </a:lnTo>
                  <a:lnTo>
                    <a:pt x="422" y="80"/>
                  </a:lnTo>
                  <a:lnTo>
                    <a:pt x="422" y="86"/>
                  </a:lnTo>
                  <a:lnTo>
                    <a:pt x="422" y="86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00" y="90"/>
                  </a:lnTo>
                  <a:lnTo>
                    <a:pt x="400" y="90"/>
                  </a:lnTo>
                  <a:lnTo>
                    <a:pt x="392" y="90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78" y="86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68" y="74"/>
                  </a:lnTo>
                  <a:lnTo>
                    <a:pt x="366" y="66"/>
                  </a:lnTo>
                  <a:lnTo>
                    <a:pt x="366" y="66"/>
                  </a:lnTo>
                  <a:lnTo>
                    <a:pt x="364" y="58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34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8" y="16"/>
                  </a:lnTo>
                  <a:lnTo>
                    <a:pt x="372" y="10"/>
                  </a:lnTo>
                  <a:lnTo>
                    <a:pt x="372" y="10"/>
                  </a:lnTo>
                  <a:lnTo>
                    <a:pt x="376" y="6"/>
                  </a:lnTo>
                  <a:lnTo>
                    <a:pt x="382" y="2"/>
                  </a:lnTo>
                  <a:lnTo>
                    <a:pt x="382" y="2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408" y="2"/>
                  </a:lnTo>
                  <a:lnTo>
                    <a:pt x="408" y="2"/>
                  </a:lnTo>
                  <a:lnTo>
                    <a:pt x="414" y="6"/>
                  </a:lnTo>
                  <a:lnTo>
                    <a:pt x="418" y="10"/>
                  </a:lnTo>
                  <a:lnTo>
                    <a:pt x="418" y="10"/>
                  </a:lnTo>
                  <a:lnTo>
                    <a:pt x="420" y="16"/>
                  </a:lnTo>
                  <a:lnTo>
                    <a:pt x="424" y="24"/>
                  </a:lnTo>
                  <a:lnTo>
                    <a:pt x="424" y="24"/>
                  </a:lnTo>
                  <a:lnTo>
                    <a:pt x="426" y="46"/>
                  </a:lnTo>
                  <a:lnTo>
                    <a:pt x="426" y="50"/>
                  </a:lnTo>
                  <a:close/>
                  <a:moveTo>
                    <a:pt x="302" y="76"/>
                  </a:moveTo>
                  <a:lnTo>
                    <a:pt x="302" y="76"/>
                  </a:lnTo>
                  <a:lnTo>
                    <a:pt x="308" y="78"/>
                  </a:lnTo>
                  <a:lnTo>
                    <a:pt x="308" y="78"/>
                  </a:lnTo>
                  <a:lnTo>
                    <a:pt x="314" y="80"/>
                  </a:lnTo>
                  <a:lnTo>
                    <a:pt x="314" y="80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6" y="76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2" y="46"/>
                  </a:lnTo>
                  <a:lnTo>
                    <a:pt x="332" y="46"/>
                  </a:lnTo>
                  <a:lnTo>
                    <a:pt x="332" y="28"/>
                  </a:lnTo>
                  <a:lnTo>
                    <a:pt x="332" y="28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26" y="14"/>
                  </a:lnTo>
                  <a:lnTo>
                    <a:pt x="322" y="12"/>
                  </a:lnTo>
                  <a:lnTo>
                    <a:pt x="322" y="12"/>
                  </a:lnTo>
                  <a:lnTo>
                    <a:pt x="314" y="10"/>
                  </a:lnTo>
                  <a:lnTo>
                    <a:pt x="314" y="10"/>
                  </a:lnTo>
                  <a:lnTo>
                    <a:pt x="308" y="12"/>
                  </a:lnTo>
                  <a:lnTo>
                    <a:pt x="308" y="12"/>
                  </a:lnTo>
                  <a:lnTo>
                    <a:pt x="302" y="14"/>
                  </a:lnTo>
                  <a:lnTo>
                    <a:pt x="302" y="76"/>
                  </a:lnTo>
                  <a:close/>
                  <a:moveTo>
                    <a:pt x="302" y="6"/>
                  </a:moveTo>
                  <a:lnTo>
                    <a:pt x="302" y="6"/>
                  </a:lnTo>
                  <a:lnTo>
                    <a:pt x="306" y="4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6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44" y="16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8" y="34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58"/>
                  </a:lnTo>
                  <a:lnTo>
                    <a:pt x="346" y="66"/>
                  </a:lnTo>
                  <a:lnTo>
                    <a:pt x="346" y="66"/>
                  </a:lnTo>
                  <a:lnTo>
                    <a:pt x="344" y="74"/>
                  </a:lnTo>
                  <a:lnTo>
                    <a:pt x="342" y="80"/>
                  </a:lnTo>
                  <a:lnTo>
                    <a:pt x="342" y="80"/>
                  </a:lnTo>
                  <a:lnTo>
                    <a:pt x="336" y="86"/>
                  </a:lnTo>
                  <a:lnTo>
                    <a:pt x="332" y="88"/>
                  </a:lnTo>
                  <a:lnTo>
                    <a:pt x="332" y="88"/>
                  </a:lnTo>
                  <a:lnTo>
                    <a:pt x="326" y="90"/>
                  </a:lnTo>
                  <a:lnTo>
                    <a:pt x="320" y="90"/>
                  </a:lnTo>
                  <a:lnTo>
                    <a:pt x="320" y="90"/>
                  </a:lnTo>
                  <a:lnTo>
                    <a:pt x="310" y="90"/>
                  </a:lnTo>
                  <a:lnTo>
                    <a:pt x="310" y="90"/>
                  </a:lnTo>
                  <a:lnTo>
                    <a:pt x="302" y="86"/>
                  </a:lnTo>
                  <a:lnTo>
                    <a:pt x="302" y="124"/>
                  </a:lnTo>
                  <a:lnTo>
                    <a:pt x="286" y="124"/>
                  </a:lnTo>
                  <a:lnTo>
                    <a:pt x="286" y="2"/>
                  </a:lnTo>
                  <a:lnTo>
                    <a:pt x="300" y="2"/>
                  </a:lnTo>
                  <a:lnTo>
                    <a:pt x="300" y="6"/>
                  </a:lnTo>
                  <a:lnTo>
                    <a:pt x="302" y="6"/>
                  </a:lnTo>
                  <a:close/>
                  <a:moveTo>
                    <a:pt x="252" y="40"/>
                  </a:moveTo>
                  <a:lnTo>
                    <a:pt x="252" y="40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48" y="16"/>
                  </a:lnTo>
                  <a:lnTo>
                    <a:pt x="248" y="16"/>
                  </a:lnTo>
                  <a:lnTo>
                    <a:pt x="242" y="10"/>
                  </a:lnTo>
                  <a:lnTo>
                    <a:pt x="242" y="10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2" y="40"/>
                  </a:lnTo>
                  <a:lnTo>
                    <a:pt x="252" y="40"/>
                  </a:lnTo>
                  <a:close/>
                  <a:moveTo>
                    <a:pt x="268" y="50"/>
                  </a:moveTo>
                  <a:lnTo>
                    <a:pt x="222" y="50"/>
                  </a:lnTo>
                  <a:lnTo>
                    <a:pt x="222" y="50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70"/>
                  </a:lnTo>
                  <a:lnTo>
                    <a:pt x="228" y="74"/>
                  </a:lnTo>
                  <a:lnTo>
                    <a:pt x="228" y="74"/>
                  </a:lnTo>
                  <a:lnTo>
                    <a:pt x="232" y="76"/>
                  </a:lnTo>
                  <a:lnTo>
                    <a:pt x="236" y="78"/>
                  </a:lnTo>
                  <a:lnTo>
                    <a:pt x="236" y="78"/>
                  </a:lnTo>
                  <a:lnTo>
                    <a:pt x="246" y="80"/>
                  </a:lnTo>
                  <a:lnTo>
                    <a:pt x="264" y="80"/>
                  </a:lnTo>
                  <a:lnTo>
                    <a:pt x="264" y="86"/>
                  </a:lnTo>
                  <a:lnTo>
                    <a:pt x="264" y="86"/>
                  </a:lnTo>
                  <a:lnTo>
                    <a:pt x="254" y="90"/>
                  </a:lnTo>
                  <a:lnTo>
                    <a:pt x="254" y="90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34" y="90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0" y="86"/>
                  </a:lnTo>
                  <a:lnTo>
                    <a:pt x="216" y="80"/>
                  </a:lnTo>
                  <a:lnTo>
                    <a:pt x="216" y="80"/>
                  </a:lnTo>
                  <a:lnTo>
                    <a:pt x="212" y="74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12" y="16"/>
                  </a:lnTo>
                  <a:lnTo>
                    <a:pt x="214" y="10"/>
                  </a:lnTo>
                  <a:lnTo>
                    <a:pt x="214" y="10"/>
                  </a:lnTo>
                  <a:lnTo>
                    <a:pt x="218" y="6"/>
                  </a:lnTo>
                  <a:lnTo>
                    <a:pt x="224" y="2"/>
                  </a:lnTo>
                  <a:lnTo>
                    <a:pt x="224" y="2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56" y="6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4" y="16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8" y="46"/>
                  </a:lnTo>
                  <a:lnTo>
                    <a:pt x="268" y="50"/>
                  </a:lnTo>
                  <a:close/>
                  <a:moveTo>
                    <a:pt x="144" y="88"/>
                  </a:moveTo>
                  <a:lnTo>
                    <a:pt x="128" y="88"/>
                  </a:lnTo>
                  <a:lnTo>
                    <a:pt x="128" y="2"/>
                  </a:lnTo>
                  <a:lnTo>
                    <a:pt x="188" y="2"/>
                  </a:lnTo>
                  <a:lnTo>
                    <a:pt x="188" y="88"/>
                  </a:lnTo>
                  <a:lnTo>
                    <a:pt x="172" y="88"/>
                  </a:lnTo>
                  <a:lnTo>
                    <a:pt x="172" y="12"/>
                  </a:lnTo>
                  <a:lnTo>
                    <a:pt x="144" y="12"/>
                  </a:lnTo>
                  <a:lnTo>
                    <a:pt x="144" y="88"/>
                  </a:lnTo>
                  <a:close/>
                  <a:moveTo>
                    <a:pt x="46" y="28"/>
                  </a:moveTo>
                  <a:lnTo>
                    <a:pt x="44" y="28"/>
                  </a:lnTo>
                  <a:lnTo>
                    <a:pt x="18" y="88"/>
                  </a:lnTo>
                  <a:lnTo>
                    <a:pt x="0" y="88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60"/>
                  </a:lnTo>
                  <a:lnTo>
                    <a:pt x="18" y="60"/>
                  </a:lnTo>
                  <a:lnTo>
                    <a:pt x="44" y="2"/>
                  </a:lnTo>
                  <a:lnTo>
                    <a:pt x="62" y="2"/>
                  </a:lnTo>
                  <a:lnTo>
                    <a:pt x="62" y="88"/>
                  </a:lnTo>
                  <a:lnTo>
                    <a:pt x="46" y="88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58"/>
            <p:cNvSpPr>
              <a:spLocks noEditPoints="1"/>
            </p:cNvSpPr>
            <p:nvPr/>
          </p:nvSpPr>
          <p:spPr bwMode="auto">
            <a:xfrm>
              <a:off x="4335463" y="595313"/>
              <a:ext cx="3559175" cy="2151063"/>
            </a:xfrm>
            <a:custGeom>
              <a:avLst/>
              <a:gdLst>
                <a:gd name="T0" fmla="*/ 605 w 2242"/>
                <a:gd name="T1" fmla="*/ 536 h 1355"/>
                <a:gd name="T2" fmla="*/ 142 w 2242"/>
                <a:gd name="T3" fmla="*/ 576 h 1355"/>
                <a:gd name="T4" fmla="*/ 82 w 2242"/>
                <a:gd name="T5" fmla="*/ 600 h 1355"/>
                <a:gd name="T6" fmla="*/ 26 w 2242"/>
                <a:gd name="T7" fmla="*/ 640 h 1355"/>
                <a:gd name="T8" fmla="*/ 156 w 2242"/>
                <a:gd name="T9" fmla="*/ 1045 h 1355"/>
                <a:gd name="T10" fmla="*/ 206 w 2242"/>
                <a:gd name="T11" fmla="*/ 1079 h 1355"/>
                <a:gd name="T12" fmla="*/ 104 w 2242"/>
                <a:gd name="T13" fmla="*/ 1089 h 1355"/>
                <a:gd name="T14" fmla="*/ 156 w 2242"/>
                <a:gd name="T15" fmla="*/ 1045 h 1355"/>
                <a:gd name="T16" fmla="*/ 337 w 2242"/>
                <a:gd name="T17" fmla="*/ 1055 h 1355"/>
                <a:gd name="T18" fmla="*/ 252 w 2242"/>
                <a:gd name="T19" fmla="*/ 1317 h 1355"/>
                <a:gd name="T20" fmla="*/ 276 w 2242"/>
                <a:gd name="T21" fmla="*/ 1055 h 1355"/>
                <a:gd name="T22" fmla="*/ 457 w 2242"/>
                <a:gd name="T23" fmla="*/ 1045 h 1355"/>
                <a:gd name="T24" fmla="*/ 511 w 2242"/>
                <a:gd name="T25" fmla="*/ 1089 h 1355"/>
                <a:gd name="T26" fmla="*/ 407 w 2242"/>
                <a:gd name="T27" fmla="*/ 1079 h 1355"/>
                <a:gd name="T28" fmla="*/ 457 w 2242"/>
                <a:gd name="T29" fmla="*/ 1045 h 1355"/>
                <a:gd name="T30" fmla="*/ 757 w 2242"/>
                <a:gd name="T31" fmla="*/ 1061 h 1355"/>
                <a:gd name="T32" fmla="*/ 665 w 2242"/>
                <a:gd name="T33" fmla="*/ 1099 h 1355"/>
                <a:gd name="T34" fmla="*/ 697 w 2242"/>
                <a:gd name="T35" fmla="*/ 1049 h 1355"/>
                <a:gd name="T36" fmla="*/ 881 w 2242"/>
                <a:gd name="T37" fmla="*/ 1047 h 1355"/>
                <a:gd name="T38" fmla="*/ 925 w 2242"/>
                <a:gd name="T39" fmla="*/ 1099 h 1355"/>
                <a:gd name="T40" fmla="*/ 825 w 2242"/>
                <a:gd name="T41" fmla="*/ 1069 h 1355"/>
                <a:gd name="T42" fmla="*/ 1021 w 2242"/>
                <a:gd name="T43" fmla="*/ 1045 h 1355"/>
                <a:gd name="T44" fmla="*/ 1065 w 2242"/>
                <a:gd name="T45" fmla="*/ 1069 h 1355"/>
                <a:gd name="T46" fmla="*/ 967 w 2242"/>
                <a:gd name="T47" fmla="*/ 1099 h 1355"/>
                <a:gd name="T48" fmla="*/ 1009 w 2242"/>
                <a:gd name="T49" fmla="*/ 1047 h 1355"/>
                <a:gd name="T50" fmla="*/ 1805 w 2242"/>
                <a:gd name="T51" fmla="*/ 1049 h 1355"/>
                <a:gd name="T52" fmla="*/ 1839 w 2242"/>
                <a:gd name="T53" fmla="*/ 1317 h 1355"/>
                <a:gd name="T54" fmla="*/ 1747 w 2242"/>
                <a:gd name="T55" fmla="*/ 1061 h 1355"/>
                <a:gd name="T56" fmla="*/ 1934 w 2242"/>
                <a:gd name="T57" fmla="*/ 1045 h 1355"/>
                <a:gd name="T58" fmla="*/ 1984 w 2242"/>
                <a:gd name="T59" fmla="*/ 1079 h 1355"/>
                <a:gd name="T60" fmla="*/ 1883 w 2242"/>
                <a:gd name="T61" fmla="*/ 1089 h 1355"/>
                <a:gd name="T62" fmla="*/ 1934 w 2242"/>
                <a:gd name="T63" fmla="*/ 1045 h 1355"/>
                <a:gd name="T64" fmla="*/ 2116 w 2242"/>
                <a:gd name="T65" fmla="*/ 1055 h 1355"/>
                <a:gd name="T66" fmla="*/ 2030 w 2242"/>
                <a:gd name="T67" fmla="*/ 1317 h 1355"/>
                <a:gd name="T68" fmla="*/ 2054 w 2242"/>
                <a:gd name="T69" fmla="*/ 1055 h 1355"/>
                <a:gd name="T70" fmla="*/ 1731 w 2242"/>
                <a:gd name="T71" fmla="*/ 951 h 1355"/>
                <a:gd name="T72" fmla="*/ 1990 w 2242"/>
                <a:gd name="T73" fmla="*/ 792 h 1355"/>
                <a:gd name="T74" fmla="*/ 1393 w 2242"/>
                <a:gd name="T75" fmla="*/ 748 h 1355"/>
                <a:gd name="T76" fmla="*/ 1475 w 2242"/>
                <a:gd name="T77" fmla="*/ 802 h 1355"/>
                <a:gd name="T78" fmla="*/ 1307 w 2242"/>
                <a:gd name="T79" fmla="*/ 818 h 1355"/>
                <a:gd name="T80" fmla="*/ 1393 w 2242"/>
                <a:gd name="T81" fmla="*/ 748 h 1355"/>
                <a:gd name="T82" fmla="*/ 925 w 2242"/>
                <a:gd name="T83" fmla="*/ 792 h 1355"/>
                <a:gd name="T84" fmla="*/ 967 w 2242"/>
                <a:gd name="T85" fmla="*/ 951 h 1355"/>
                <a:gd name="T86" fmla="*/ 212 w 2242"/>
                <a:gd name="T87" fmla="*/ 792 h 1355"/>
                <a:gd name="T88" fmla="*/ 511 w 2242"/>
                <a:gd name="T89" fmla="*/ 951 h 1355"/>
                <a:gd name="T90" fmla="*/ 2220 w 2242"/>
                <a:gd name="T91" fmla="*/ 1355 h 1355"/>
                <a:gd name="T92" fmla="*/ 1619 w 2242"/>
                <a:gd name="T93" fmla="*/ 1355 h 1355"/>
                <a:gd name="T94" fmla="*/ 1525 w 2242"/>
                <a:gd name="T95" fmla="*/ 1145 h 1355"/>
                <a:gd name="T96" fmla="*/ 1461 w 2242"/>
                <a:gd name="T97" fmla="*/ 1075 h 1355"/>
                <a:gd name="T98" fmla="*/ 1393 w 2242"/>
                <a:gd name="T99" fmla="*/ 1057 h 1355"/>
                <a:gd name="T100" fmla="*/ 1303 w 2242"/>
                <a:gd name="T101" fmla="*/ 1089 h 1355"/>
                <a:gd name="T102" fmla="*/ 1253 w 2242"/>
                <a:gd name="T103" fmla="*/ 1171 h 1355"/>
                <a:gd name="T104" fmla="*/ 1103 w 2242"/>
                <a:gd name="T105" fmla="*/ 1355 h 1355"/>
                <a:gd name="T106" fmla="*/ 22 w 2242"/>
                <a:gd name="T107" fmla="*/ 740 h 1355"/>
                <a:gd name="T108" fmla="*/ 1479 w 2242"/>
                <a:gd name="T109" fmla="*/ 276 h 1355"/>
                <a:gd name="T110" fmla="*/ 1621 w 2242"/>
                <a:gd name="T111" fmla="*/ 386 h 1355"/>
                <a:gd name="T112" fmla="*/ 1155 w 2242"/>
                <a:gd name="T113" fmla="*/ 402 h 1355"/>
                <a:gd name="T114" fmla="*/ 1271 w 2242"/>
                <a:gd name="T115" fmla="*/ 294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2" h="1355">
                  <a:moveTo>
                    <a:pt x="917" y="680"/>
                  </a:moveTo>
                  <a:lnTo>
                    <a:pt x="773" y="536"/>
                  </a:lnTo>
                  <a:lnTo>
                    <a:pt x="711" y="536"/>
                  </a:lnTo>
                  <a:lnTo>
                    <a:pt x="699" y="272"/>
                  </a:lnTo>
                  <a:lnTo>
                    <a:pt x="679" y="272"/>
                  </a:lnTo>
                  <a:lnTo>
                    <a:pt x="667" y="536"/>
                  </a:lnTo>
                  <a:lnTo>
                    <a:pt x="605" y="536"/>
                  </a:lnTo>
                  <a:lnTo>
                    <a:pt x="451" y="624"/>
                  </a:lnTo>
                  <a:lnTo>
                    <a:pt x="158" y="624"/>
                  </a:lnTo>
                  <a:lnTo>
                    <a:pt x="158" y="600"/>
                  </a:lnTo>
                  <a:lnTo>
                    <a:pt x="158" y="600"/>
                  </a:lnTo>
                  <a:lnTo>
                    <a:pt x="156" y="590"/>
                  </a:lnTo>
                  <a:lnTo>
                    <a:pt x="150" y="582"/>
                  </a:lnTo>
                  <a:lnTo>
                    <a:pt x="142" y="576"/>
                  </a:lnTo>
                  <a:lnTo>
                    <a:pt x="134" y="574"/>
                  </a:lnTo>
                  <a:lnTo>
                    <a:pt x="108" y="574"/>
                  </a:lnTo>
                  <a:lnTo>
                    <a:pt x="108" y="574"/>
                  </a:lnTo>
                  <a:lnTo>
                    <a:pt x="98" y="576"/>
                  </a:lnTo>
                  <a:lnTo>
                    <a:pt x="90" y="582"/>
                  </a:lnTo>
                  <a:lnTo>
                    <a:pt x="84" y="590"/>
                  </a:lnTo>
                  <a:lnTo>
                    <a:pt x="82" y="600"/>
                  </a:lnTo>
                  <a:lnTo>
                    <a:pt x="82" y="624"/>
                  </a:lnTo>
                  <a:lnTo>
                    <a:pt x="70" y="624"/>
                  </a:lnTo>
                  <a:lnTo>
                    <a:pt x="70" y="624"/>
                  </a:lnTo>
                  <a:lnTo>
                    <a:pt x="58" y="624"/>
                  </a:lnTo>
                  <a:lnTo>
                    <a:pt x="46" y="628"/>
                  </a:lnTo>
                  <a:lnTo>
                    <a:pt x="36" y="632"/>
                  </a:lnTo>
                  <a:lnTo>
                    <a:pt x="26" y="640"/>
                  </a:lnTo>
                  <a:lnTo>
                    <a:pt x="18" y="648"/>
                  </a:lnTo>
                  <a:lnTo>
                    <a:pt x="10" y="658"/>
                  </a:lnTo>
                  <a:lnTo>
                    <a:pt x="6" y="668"/>
                  </a:lnTo>
                  <a:lnTo>
                    <a:pt x="2" y="680"/>
                  </a:lnTo>
                  <a:lnTo>
                    <a:pt x="917" y="680"/>
                  </a:lnTo>
                  <a:close/>
                  <a:moveTo>
                    <a:pt x="156" y="1045"/>
                  </a:moveTo>
                  <a:lnTo>
                    <a:pt x="156" y="1045"/>
                  </a:lnTo>
                  <a:lnTo>
                    <a:pt x="156" y="1045"/>
                  </a:lnTo>
                  <a:lnTo>
                    <a:pt x="168" y="1047"/>
                  </a:lnTo>
                  <a:lnTo>
                    <a:pt x="178" y="1049"/>
                  </a:lnTo>
                  <a:lnTo>
                    <a:pt x="186" y="1055"/>
                  </a:lnTo>
                  <a:lnTo>
                    <a:pt x="196" y="1061"/>
                  </a:lnTo>
                  <a:lnTo>
                    <a:pt x="202" y="1069"/>
                  </a:lnTo>
                  <a:lnTo>
                    <a:pt x="206" y="1079"/>
                  </a:lnTo>
                  <a:lnTo>
                    <a:pt x="210" y="1089"/>
                  </a:lnTo>
                  <a:lnTo>
                    <a:pt x="212" y="1099"/>
                  </a:lnTo>
                  <a:lnTo>
                    <a:pt x="212" y="1317"/>
                  </a:lnTo>
                  <a:lnTo>
                    <a:pt x="102" y="1317"/>
                  </a:lnTo>
                  <a:lnTo>
                    <a:pt x="102" y="1099"/>
                  </a:lnTo>
                  <a:lnTo>
                    <a:pt x="102" y="1099"/>
                  </a:lnTo>
                  <a:lnTo>
                    <a:pt x="104" y="1089"/>
                  </a:lnTo>
                  <a:lnTo>
                    <a:pt x="106" y="1079"/>
                  </a:lnTo>
                  <a:lnTo>
                    <a:pt x="112" y="1069"/>
                  </a:lnTo>
                  <a:lnTo>
                    <a:pt x="118" y="1061"/>
                  </a:lnTo>
                  <a:lnTo>
                    <a:pt x="126" y="1055"/>
                  </a:lnTo>
                  <a:lnTo>
                    <a:pt x="136" y="1049"/>
                  </a:lnTo>
                  <a:lnTo>
                    <a:pt x="146" y="1047"/>
                  </a:lnTo>
                  <a:lnTo>
                    <a:pt x="156" y="1045"/>
                  </a:lnTo>
                  <a:lnTo>
                    <a:pt x="156" y="1045"/>
                  </a:lnTo>
                  <a:close/>
                  <a:moveTo>
                    <a:pt x="308" y="1045"/>
                  </a:moveTo>
                  <a:lnTo>
                    <a:pt x="308" y="1045"/>
                  </a:lnTo>
                  <a:lnTo>
                    <a:pt x="308" y="1045"/>
                  </a:lnTo>
                  <a:lnTo>
                    <a:pt x="318" y="1047"/>
                  </a:lnTo>
                  <a:lnTo>
                    <a:pt x="327" y="1049"/>
                  </a:lnTo>
                  <a:lnTo>
                    <a:pt x="337" y="1055"/>
                  </a:lnTo>
                  <a:lnTo>
                    <a:pt x="345" y="1061"/>
                  </a:lnTo>
                  <a:lnTo>
                    <a:pt x="351" y="1069"/>
                  </a:lnTo>
                  <a:lnTo>
                    <a:pt x="357" y="1079"/>
                  </a:lnTo>
                  <a:lnTo>
                    <a:pt x="359" y="1089"/>
                  </a:lnTo>
                  <a:lnTo>
                    <a:pt x="361" y="1099"/>
                  </a:lnTo>
                  <a:lnTo>
                    <a:pt x="361" y="1317"/>
                  </a:lnTo>
                  <a:lnTo>
                    <a:pt x="252" y="1317"/>
                  </a:lnTo>
                  <a:lnTo>
                    <a:pt x="252" y="1099"/>
                  </a:lnTo>
                  <a:lnTo>
                    <a:pt x="252" y="1099"/>
                  </a:lnTo>
                  <a:lnTo>
                    <a:pt x="254" y="1089"/>
                  </a:lnTo>
                  <a:lnTo>
                    <a:pt x="258" y="1079"/>
                  </a:lnTo>
                  <a:lnTo>
                    <a:pt x="262" y="1069"/>
                  </a:lnTo>
                  <a:lnTo>
                    <a:pt x="268" y="1061"/>
                  </a:lnTo>
                  <a:lnTo>
                    <a:pt x="276" y="1055"/>
                  </a:lnTo>
                  <a:lnTo>
                    <a:pt x="286" y="1049"/>
                  </a:lnTo>
                  <a:lnTo>
                    <a:pt x="296" y="1047"/>
                  </a:lnTo>
                  <a:lnTo>
                    <a:pt x="308" y="1045"/>
                  </a:lnTo>
                  <a:lnTo>
                    <a:pt x="308" y="1045"/>
                  </a:lnTo>
                  <a:close/>
                  <a:moveTo>
                    <a:pt x="457" y="1045"/>
                  </a:moveTo>
                  <a:lnTo>
                    <a:pt x="457" y="1045"/>
                  </a:lnTo>
                  <a:lnTo>
                    <a:pt x="457" y="1045"/>
                  </a:lnTo>
                  <a:lnTo>
                    <a:pt x="469" y="1047"/>
                  </a:lnTo>
                  <a:lnTo>
                    <a:pt x="479" y="1049"/>
                  </a:lnTo>
                  <a:lnTo>
                    <a:pt x="487" y="1055"/>
                  </a:lnTo>
                  <a:lnTo>
                    <a:pt x="495" y="1061"/>
                  </a:lnTo>
                  <a:lnTo>
                    <a:pt x="503" y="1069"/>
                  </a:lnTo>
                  <a:lnTo>
                    <a:pt x="507" y="1079"/>
                  </a:lnTo>
                  <a:lnTo>
                    <a:pt x="511" y="1089"/>
                  </a:lnTo>
                  <a:lnTo>
                    <a:pt x="511" y="1099"/>
                  </a:lnTo>
                  <a:lnTo>
                    <a:pt x="511" y="1317"/>
                  </a:lnTo>
                  <a:lnTo>
                    <a:pt x="403" y="1317"/>
                  </a:lnTo>
                  <a:lnTo>
                    <a:pt x="403" y="1099"/>
                  </a:lnTo>
                  <a:lnTo>
                    <a:pt x="403" y="1099"/>
                  </a:lnTo>
                  <a:lnTo>
                    <a:pt x="403" y="1089"/>
                  </a:lnTo>
                  <a:lnTo>
                    <a:pt x="407" y="1079"/>
                  </a:lnTo>
                  <a:lnTo>
                    <a:pt x="411" y="1069"/>
                  </a:lnTo>
                  <a:lnTo>
                    <a:pt x="419" y="1061"/>
                  </a:lnTo>
                  <a:lnTo>
                    <a:pt x="427" y="1055"/>
                  </a:lnTo>
                  <a:lnTo>
                    <a:pt x="435" y="1049"/>
                  </a:lnTo>
                  <a:lnTo>
                    <a:pt x="447" y="1047"/>
                  </a:lnTo>
                  <a:lnTo>
                    <a:pt x="457" y="1045"/>
                  </a:lnTo>
                  <a:lnTo>
                    <a:pt x="457" y="1045"/>
                  </a:lnTo>
                  <a:close/>
                  <a:moveTo>
                    <a:pt x="719" y="1045"/>
                  </a:moveTo>
                  <a:lnTo>
                    <a:pt x="719" y="1045"/>
                  </a:lnTo>
                  <a:lnTo>
                    <a:pt x="719" y="1045"/>
                  </a:lnTo>
                  <a:lnTo>
                    <a:pt x="731" y="1047"/>
                  </a:lnTo>
                  <a:lnTo>
                    <a:pt x="741" y="1049"/>
                  </a:lnTo>
                  <a:lnTo>
                    <a:pt x="749" y="1055"/>
                  </a:lnTo>
                  <a:lnTo>
                    <a:pt x="757" y="1061"/>
                  </a:lnTo>
                  <a:lnTo>
                    <a:pt x="765" y="1069"/>
                  </a:lnTo>
                  <a:lnTo>
                    <a:pt x="769" y="1079"/>
                  </a:lnTo>
                  <a:lnTo>
                    <a:pt x="773" y="1089"/>
                  </a:lnTo>
                  <a:lnTo>
                    <a:pt x="773" y="1099"/>
                  </a:lnTo>
                  <a:lnTo>
                    <a:pt x="773" y="1317"/>
                  </a:lnTo>
                  <a:lnTo>
                    <a:pt x="665" y="1317"/>
                  </a:lnTo>
                  <a:lnTo>
                    <a:pt x="665" y="1099"/>
                  </a:lnTo>
                  <a:lnTo>
                    <a:pt x="665" y="1099"/>
                  </a:lnTo>
                  <a:lnTo>
                    <a:pt x="665" y="1089"/>
                  </a:lnTo>
                  <a:lnTo>
                    <a:pt x="669" y="1079"/>
                  </a:lnTo>
                  <a:lnTo>
                    <a:pt x="673" y="1069"/>
                  </a:lnTo>
                  <a:lnTo>
                    <a:pt x="681" y="1061"/>
                  </a:lnTo>
                  <a:lnTo>
                    <a:pt x="689" y="1055"/>
                  </a:lnTo>
                  <a:lnTo>
                    <a:pt x="697" y="1049"/>
                  </a:lnTo>
                  <a:lnTo>
                    <a:pt x="709" y="1047"/>
                  </a:lnTo>
                  <a:lnTo>
                    <a:pt x="719" y="1045"/>
                  </a:lnTo>
                  <a:lnTo>
                    <a:pt x="719" y="1045"/>
                  </a:lnTo>
                  <a:close/>
                  <a:moveTo>
                    <a:pt x="869" y="1045"/>
                  </a:moveTo>
                  <a:lnTo>
                    <a:pt x="869" y="1045"/>
                  </a:lnTo>
                  <a:lnTo>
                    <a:pt x="869" y="1045"/>
                  </a:lnTo>
                  <a:lnTo>
                    <a:pt x="881" y="1047"/>
                  </a:lnTo>
                  <a:lnTo>
                    <a:pt x="891" y="1049"/>
                  </a:lnTo>
                  <a:lnTo>
                    <a:pt x="901" y="1055"/>
                  </a:lnTo>
                  <a:lnTo>
                    <a:pt x="909" y="1061"/>
                  </a:lnTo>
                  <a:lnTo>
                    <a:pt x="915" y="1069"/>
                  </a:lnTo>
                  <a:lnTo>
                    <a:pt x="921" y="1079"/>
                  </a:lnTo>
                  <a:lnTo>
                    <a:pt x="923" y="1089"/>
                  </a:lnTo>
                  <a:lnTo>
                    <a:pt x="925" y="1099"/>
                  </a:lnTo>
                  <a:lnTo>
                    <a:pt x="925" y="1317"/>
                  </a:lnTo>
                  <a:lnTo>
                    <a:pt x="815" y="1317"/>
                  </a:lnTo>
                  <a:lnTo>
                    <a:pt x="815" y="1099"/>
                  </a:lnTo>
                  <a:lnTo>
                    <a:pt x="815" y="1099"/>
                  </a:lnTo>
                  <a:lnTo>
                    <a:pt x="817" y="1089"/>
                  </a:lnTo>
                  <a:lnTo>
                    <a:pt x="819" y="1079"/>
                  </a:lnTo>
                  <a:lnTo>
                    <a:pt x="825" y="1069"/>
                  </a:lnTo>
                  <a:lnTo>
                    <a:pt x="831" y="1061"/>
                  </a:lnTo>
                  <a:lnTo>
                    <a:pt x="839" y="1055"/>
                  </a:lnTo>
                  <a:lnTo>
                    <a:pt x="849" y="1049"/>
                  </a:lnTo>
                  <a:lnTo>
                    <a:pt x="859" y="1047"/>
                  </a:lnTo>
                  <a:lnTo>
                    <a:pt x="869" y="1045"/>
                  </a:lnTo>
                  <a:lnTo>
                    <a:pt x="869" y="1045"/>
                  </a:lnTo>
                  <a:close/>
                  <a:moveTo>
                    <a:pt x="1021" y="1045"/>
                  </a:moveTo>
                  <a:lnTo>
                    <a:pt x="1021" y="1045"/>
                  </a:lnTo>
                  <a:lnTo>
                    <a:pt x="1021" y="1045"/>
                  </a:lnTo>
                  <a:lnTo>
                    <a:pt x="1031" y="1047"/>
                  </a:lnTo>
                  <a:lnTo>
                    <a:pt x="1041" y="1049"/>
                  </a:lnTo>
                  <a:lnTo>
                    <a:pt x="1051" y="1055"/>
                  </a:lnTo>
                  <a:lnTo>
                    <a:pt x="1059" y="1061"/>
                  </a:lnTo>
                  <a:lnTo>
                    <a:pt x="1065" y="1069"/>
                  </a:lnTo>
                  <a:lnTo>
                    <a:pt x="1071" y="1079"/>
                  </a:lnTo>
                  <a:lnTo>
                    <a:pt x="1075" y="1089"/>
                  </a:lnTo>
                  <a:lnTo>
                    <a:pt x="1075" y="1099"/>
                  </a:lnTo>
                  <a:lnTo>
                    <a:pt x="1075" y="1317"/>
                  </a:lnTo>
                  <a:lnTo>
                    <a:pt x="967" y="1317"/>
                  </a:lnTo>
                  <a:lnTo>
                    <a:pt x="967" y="1099"/>
                  </a:lnTo>
                  <a:lnTo>
                    <a:pt x="967" y="1099"/>
                  </a:lnTo>
                  <a:lnTo>
                    <a:pt x="967" y="1089"/>
                  </a:lnTo>
                  <a:lnTo>
                    <a:pt x="971" y="1079"/>
                  </a:lnTo>
                  <a:lnTo>
                    <a:pt x="975" y="1069"/>
                  </a:lnTo>
                  <a:lnTo>
                    <a:pt x="983" y="1061"/>
                  </a:lnTo>
                  <a:lnTo>
                    <a:pt x="991" y="1055"/>
                  </a:lnTo>
                  <a:lnTo>
                    <a:pt x="999" y="1049"/>
                  </a:lnTo>
                  <a:lnTo>
                    <a:pt x="1009" y="1047"/>
                  </a:lnTo>
                  <a:lnTo>
                    <a:pt x="1021" y="1045"/>
                  </a:lnTo>
                  <a:lnTo>
                    <a:pt x="1021" y="1045"/>
                  </a:lnTo>
                  <a:close/>
                  <a:moveTo>
                    <a:pt x="1785" y="1045"/>
                  </a:moveTo>
                  <a:lnTo>
                    <a:pt x="1785" y="1045"/>
                  </a:lnTo>
                  <a:lnTo>
                    <a:pt x="1785" y="1045"/>
                  </a:lnTo>
                  <a:lnTo>
                    <a:pt x="1795" y="1047"/>
                  </a:lnTo>
                  <a:lnTo>
                    <a:pt x="1805" y="1049"/>
                  </a:lnTo>
                  <a:lnTo>
                    <a:pt x="1815" y="1055"/>
                  </a:lnTo>
                  <a:lnTo>
                    <a:pt x="1823" y="1061"/>
                  </a:lnTo>
                  <a:lnTo>
                    <a:pt x="1829" y="1069"/>
                  </a:lnTo>
                  <a:lnTo>
                    <a:pt x="1835" y="1079"/>
                  </a:lnTo>
                  <a:lnTo>
                    <a:pt x="1839" y="1089"/>
                  </a:lnTo>
                  <a:lnTo>
                    <a:pt x="1839" y="1099"/>
                  </a:lnTo>
                  <a:lnTo>
                    <a:pt x="1839" y="1317"/>
                  </a:lnTo>
                  <a:lnTo>
                    <a:pt x="1731" y="1317"/>
                  </a:lnTo>
                  <a:lnTo>
                    <a:pt x="1731" y="1099"/>
                  </a:lnTo>
                  <a:lnTo>
                    <a:pt x="1731" y="1099"/>
                  </a:lnTo>
                  <a:lnTo>
                    <a:pt x="1731" y="1089"/>
                  </a:lnTo>
                  <a:lnTo>
                    <a:pt x="1735" y="1079"/>
                  </a:lnTo>
                  <a:lnTo>
                    <a:pt x="1739" y="1069"/>
                  </a:lnTo>
                  <a:lnTo>
                    <a:pt x="1747" y="1061"/>
                  </a:lnTo>
                  <a:lnTo>
                    <a:pt x="1755" y="1055"/>
                  </a:lnTo>
                  <a:lnTo>
                    <a:pt x="1763" y="1049"/>
                  </a:lnTo>
                  <a:lnTo>
                    <a:pt x="1773" y="1047"/>
                  </a:lnTo>
                  <a:lnTo>
                    <a:pt x="1785" y="1045"/>
                  </a:lnTo>
                  <a:lnTo>
                    <a:pt x="1785" y="1045"/>
                  </a:lnTo>
                  <a:close/>
                  <a:moveTo>
                    <a:pt x="1934" y="1045"/>
                  </a:moveTo>
                  <a:lnTo>
                    <a:pt x="1934" y="1045"/>
                  </a:lnTo>
                  <a:lnTo>
                    <a:pt x="1934" y="1045"/>
                  </a:lnTo>
                  <a:lnTo>
                    <a:pt x="1946" y="1047"/>
                  </a:lnTo>
                  <a:lnTo>
                    <a:pt x="1956" y="1049"/>
                  </a:lnTo>
                  <a:lnTo>
                    <a:pt x="1964" y="1055"/>
                  </a:lnTo>
                  <a:lnTo>
                    <a:pt x="1974" y="1061"/>
                  </a:lnTo>
                  <a:lnTo>
                    <a:pt x="1980" y="1069"/>
                  </a:lnTo>
                  <a:lnTo>
                    <a:pt x="1984" y="1079"/>
                  </a:lnTo>
                  <a:lnTo>
                    <a:pt x="1988" y="1089"/>
                  </a:lnTo>
                  <a:lnTo>
                    <a:pt x="1990" y="1099"/>
                  </a:lnTo>
                  <a:lnTo>
                    <a:pt x="1990" y="1317"/>
                  </a:lnTo>
                  <a:lnTo>
                    <a:pt x="1881" y="1317"/>
                  </a:lnTo>
                  <a:lnTo>
                    <a:pt x="1881" y="1099"/>
                  </a:lnTo>
                  <a:lnTo>
                    <a:pt x="1881" y="1099"/>
                  </a:lnTo>
                  <a:lnTo>
                    <a:pt x="1883" y="1089"/>
                  </a:lnTo>
                  <a:lnTo>
                    <a:pt x="1885" y="1079"/>
                  </a:lnTo>
                  <a:lnTo>
                    <a:pt x="1891" y="1069"/>
                  </a:lnTo>
                  <a:lnTo>
                    <a:pt x="1897" y="1061"/>
                  </a:lnTo>
                  <a:lnTo>
                    <a:pt x="1904" y="1055"/>
                  </a:lnTo>
                  <a:lnTo>
                    <a:pt x="1914" y="1049"/>
                  </a:lnTo>
                  <a:lnTo>
                    <a:pt x="1924" y="1047"/>
                  </a:lnTo>
                  <a:lnTo>
                    <a:pt x="1934" y="1045"/>
                  </a:lnTo>
                  <a:lnTo>
                    <a:pt x="1934" y="1045"/>
                  </a:lnTo>
                  <a:close/>
                  <a:moveTo>
                    <a:pt x="2086" y="1045"/>
                  </a:moveTo>
                  <a:lnTo>
                    <a:pt x="2086" y="1045"/>
                  </a:lnTo>
                  <a:lnTo>
                    <a:pt x="2086" y="1045"/>
                  </a:lnTo>
                  <a:lnTo>
                    <a:pt x="2096" y="1047"/>
                  </a:lnTo>
                  <a:lnTo>
                    <a:pt x="2106" y="1049"/>
                  </a:lnTo>
                  <a:lnTo>
                    <a:pt x="2116" y="1055"/>
                  </a:lnTo>
                  <a:lnTo>
                    <a:pt x="2124" y="1061"/>
                  </a:lnTo>
                  <a:lnTo>
                    <a:pt x="2130" y="1069"/>
                  </a:lnTo>
                  <a:lnTo>
                    <a:pt x="2136" y="1079"/>
                  </a:lnTo>
                  <a:lnTo>
                    <a:pt x="2138" y="1089"/>
                  </a:lnTo>
                  <a:lnTo>
                    <a:pt x="2140" y="1099"/>
                  </a:lnTo>
                  <a:lnTo>
                    <a:pt x="2140" y="1317"/>
                  </a:lnTo>
                  <a:lnTo>
                    <a:pt x="2030" y="1317"/>
                  </a:lnTo>
                  <a:lnTo>
                    <a:pt x="2030" y="1099"/>
                  </a:lnTo>
                  <a:lnTo>
                    <a:pt x="2030" y="1099"/>
                  </a:lnTo>
                  <a:lnTo>
                    <a:pt x="2032" y="1089"/>
                  </a:lnTo>
                  <a:lnTo>
                    <a:pt x="2036" y="1079"/>
                  </a:lnTo>
                  <a:lnTo>
                    <a:pt x="2040" y="1069"/>
                  </a:lnTo>
                  <a:lnTo>
                    <a:pt x="2046" y="1061"/>
                  </a:lnTo>
                  <a:lnTo>
                    <a:pt x="2054" y="1055"/>
                  </a:lnTo>
                  <a:lnTo>
                    <a:pt x="2064" y="1049"/>
                  </a:lnTo>
                  <a:lnTo>
                    <a:pt x="2074" y="1047"/>
                  </a:lnTo>
                  <a:lnTo>
                    <a:pt x="2086" y="1045"/>
                  </a:lnTo>
                  <a:lnTo>
                    <a:pt x="2086" y="1045"/>
                  </a:lnTo>
                  <a:close/>
                  <a:moveTo>
                    <a:pt x="1839" y="792"/>
                  </a:moveTo>
                  <a:lnTo>
                    <a:pt x="1839" y="951"/>
                  </a:lnTo>
                  <a:lnTo>
                    <a:pt x="1731" y="951"/>
                  </a:lnTo>
                  <a:lnTo>
                    <a:pt x="1731" y="792"/>
                  </a:lnTo>
                  <a:lnTo>
                    <a:pt x="1839" y="792"/>
                  </a:lnTo>
                  <a:close/>
                  <a:moveTo>
                    <a:pt x="1990" y="792"/>
                  </a:moveTo>
                  <a:lnTo>
                    <a:pt x="1990" y="951"/>
                  </a:lnTo>
                  <a:lnTo>
                    <a:pt x="1881" y="951"/>
                  </a:lnTo>
                  <a:lnTo>
                    <a:pt x="1881" y="792"/>
                  </a:lnTo>
                  <a:lnTo>
                    <a:pt x="1990" y="792"/>
                  </a:lnTo>
                  <a:close/>
                  <a:moveTo>
                    <a:pt x="2140" y="792"/>
                  </a:moveTo>
                  <a:lnTo>
                    <a:pt x="2140" y="951"/>
                  </a:lnTo>
                  <a:lnTo>
                    <a:pt x="2030" y="951"/>
                  </a:lnTo>
                  <a:lnTo>
                    <a:pt x="2030" y="792"/>
                  </a:lnTo>
                  <a:lnTo>
                    <a:pt x="2140" y="792"/>
                  </a:lnTo>
                  <a:close/>
                  <a:moveTo>
                    <a:pt x="1393" y="748"/>
                  </a:moveTo>
                  <a:lnTo>
                    <a:pt x="1393" y="748"/>
                  </a:lnTo>
                  <a:lnTo>
                    <a:pt x="1393" y="748"/>
                  </a:lnTo>
                  <a:lnTo>
                    <a:pt x="1411" y="748"/>
                  </a:lnTo>
                  <a:lnTo>
                    <a:pt x="1427" y="754"/>
                  </a:lnTo>
                  <a:lnTo>
                    <a:pt x="1443" y="762"/>
                  </a:lnTo>
                  <a:lnTo>
                    <a:pt x="1455" y="774"/>
                  </a:lnTo>
                  <a:lnTo>
                    <a:pt x="1467" y="786"/>
                  </a:lnTo>
                  <a:lnTo>
                    <a:pt x="1475" y="802"/>
                  </a:lnTo>
                  <a:lnTo>
                    <a:pt x="1479" y="818"/>
                  </a:lnTo>
                  <a:lnTo>
                    <a:pt x="1481" y="836"/>
                  </a:lnTo>
                  <a:lnTo>
                    <a:pt x="1481" y="1019"/>
                  </a:lnTo>
                  <a:lnTo>
                    <a:pt x="1305" y="1019"/>
                  </a:lnTo>
                  <a:lnTo>
                    <a:pt x="1305" y="836"/>
                  </a:lnTo>
                  <a:lnTo>
                    <a:pt x="1305" y="836"/>
                  </a:lnTo>
                  <a:lnTo>
                    <a:pt x="1307" y="818"/>
                  </a:lnTo>
                  <a:lnTo>
                    <a:pt x="1311" y="802"/>
                  </a:lnTo>
                  <a:lnTo>
                    <a:pt x="1319" y="786"/>
                  </a:lnTo>
                  <a:lnTo>
                    <a:pt x="1331" y="774"/>
                  </a:lnTo>
                  <a:lnTo>
                    <a:pt x="1343" y="762"/>
                  </a:lnTo>
                  <a:lnTo>
                    <a:pt x="1359" y="754"/>
                  </a:lnTo>
                  <a:lnTo>
                    <a:pt x="1375" y="748"/>
                  </a:lnTo>
                  <a:lnTo>
                    <a:pt x="1393" y="748"/>
                  </a:lnTo>
                  <a:lnTo>
                    <a:pt x="1393" y="748"/>
                  </a:lnTo>
                  <a:close/>
                  <a:moveTo>
                    <a:pt x="773" y="792"/>
                  </a:moveTo>
                  <a:lnTo>
                    <a:pt x="773" y="951"/>
                  </a:lnTo>
                  <a:lnTo>
                    <a:pt x="665" y="951"/>
                  </a:lnTo>
                  <a:lnTo>
                    <a:pt x="665" y="792"/>
                  </a:lnTo>
                  <a:lnTo>
                    <a:pt x="773" y="792"/>
                  </a:lnTo>
                  <a:close/>
                  <a:moveTo>
                    <a:pt x="925" y="792"/>
                  </a:moveTo>
                  <a:lnTo>
                    <a:pt x="925" y="951"/>
                  </a:lnTo>
                  <a:lnTo>
                    <a:pt x="815" y="951"/>
                  </a:lnTo>
                  <a:lnTo>
                    <a:pt x="815" y="792"/>
                  </a:lnTo>
                  <a:lnTo>
                    <a:pt x="925" y="792"/>
                  </a:lnTo>
                  <a:close/>
                  <a:moveTo>
                    <a:pt x="1075" y="792"/>
                  </a:moveTo>
                  <a:lnTo>
                    <a:pt x="1075" y="951"/>
                  </a:lnTo>
                  <a:lnTo>
                    <a:pt x="967" y="951"/>
                  </a:lnTo>
                  <a:lnTo>
                    <a:pt x="967" y="792"/>
                  </a:lnTo>
                  <a:lnTo>
                    <a:pt x="1075" y="792"/>
                  </a:lnTo>
                  <a:close/>
                  <a:moveTo>
                    <a:pt x="212" y="792"/>
                  </a:moveTo>
                  <a:lnTo>
                    <a:pt x="212" y="951"/>
                  </a:lnTo>
                  <a:lnTo>
                    <a:pt x="102" y="951"/>
                  </a:lnTo>
                  <a:lnTo>
                    <a:pt x="102" y="792"/>
                  </a:lnTo>
                  <a:lnTo>
                    <a:pt x="212" y="792"/>
                  </a:lnTo>
                  <a:close/>
                  <a:moveTo>
                    <a:pt x="361" y="792"/>
                  </a:moveTo>
                  <a:lnTo>
                    <a:pt x="361" y="951"/>
                  </a:lnTo>
                  <a:lnTo>
                    <a:pt x="252" y="951"/>
                  </a:lnTo>
                  <a:lnTo>
                    <a:pt x="252" y="792"/>
                  </a:lnTo>
                  <a:lnTo>
                    <a:pt x="361" y="792"/>
                  </a:lnTo>
                  <a:close/>
                  <a:moveTo>
                    <a:pt x="511" y="792"/>
                  </a:moveTo>
                  <a:lnTo>
                    <a:pt x="511" y="951"/>
                  </a:lnTo>
                  <a:lnTo>
                    <a:pt x="403" y="951"/>
                  </a:lnTo>
                  <a:lnTo>
                    <a:pt x="403" y="792"/>
                  </a:lnTo>
                  <a:lnTo>
                    <a:pt x="511" y="792"/>
                  </a:lnTo>
                  <a:close/>
                  <a:moveTo>
                    <a:pt x="0" y="702"/>
                  </a:moveTo>
                  <a:lnTo>
                    <a:pt x="2242" y="700"/>
                  </a:lnTo>
                  <a:lnTo>
                    <a:pt x="2242" y="1355"/>
                  </a:lnTo>
                  <a:lnTo>
                    <a:pt x="2220" y="1355"/>
                  </a:lnTo>
                  <a:lnTo>
                    <a:pt x="2220" y="740"/>
                  </a:lnTo>
                  <a:lnTo>
                    <a:pt x="2188" y="740"/>
                  </a:lnTo>
                  <a:lnTo>
                    <a:pt x="2188" y="1355"/>
                  </a:lnTo>
                  <a:lnTo>
                    <a:pt x="1681" y="1355"/>
                  </a:lnTo>
                  <a:lnTo>
                    <a:pt x="1681" y="740"/>
                  </a:lnTo>
                  <a:lnTo>
                    <a:pt x="1619" y="740"/>
                  </a:lnTo>
                  <a:lnTo>
                    <a:pt x="1619" y="1355"/>
                  </a:lnTo>
                  <a:lnTo>
                    <a:pt x="1535" y="1355"/>
                  </a:lnTo>
                  <a:lnTo>
                    <a:pt x="1535" y="1199"/>
                  </a:lnTo>
                  <a:lnTo>
                    <a:pt x="1535" y="1199"/>
                  </a:lnTo>
                  <a:lnTo>
                    <a:pt x="1535" y="1185"/>
                  </a:lnTo>
                  <a:lnTo>
                    <a:pt x="1533" y="1171"/>
                  </a:lnTo>
                  <a:lnTo>
                    <a:pt x="1529" y="1157"/>
                  </a:lnTo>
                  <a:lnTo>
                    <a:pt x="1525" y="1145"/>
                  </a:lnTo>
                  <a:lnTo>
                    <a:pt x="1519" y="1133"/>
                  </a:lnTo>
                  <a:lnTo>
                    <a:pt x="1511" y="1121"/>
                  </a:lnTo>
                  <a:lnTo>
                    <a:pt x="1503" y="1109"/>
                  </a:lnTo>
                  <a:lnTo>
                    <a:pt x="1493" y="1099"/>
                  </a:lnTo>
                  <a:lnTo>
                    <a:pt x="1483" y="1089"/>
                  </a:lnTo>
                  <a:lnTo>
                    <a:pt x="1473" y="1081"/>
                  </a:lnTo>
                  <a:lnTo>
                    <a:pt x="1461" y="1075"/>
                  </a:lnTo>
                  <a:lnTo>
                    <a:pt x="1449" y="1069"/>
                  </a:lnTo>
                  <a:lnTo>
                    <a:pt x="1435" y="1063"/>
                  </a:lnTo>
                  <a:lnTo>
                    <a:pt x="1421" y="1061"/>
                  </a:lnTo>
                  <a:lnTo>
                    <a:pt x="1407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79" y="1057"/>
                  </a:lnTo>
                  <a:lnTo>
                    <a:pt x="1365" y="1061"/>
                  </a:lnTo>
                  <a:lnTo>
                    <a:pt x="1351" y="1063"/>
                  </a:lnTo>
                  <a:lnTo>
                    <a:pt x="1337" y="1069"/>
                  </a:lnTo>
                  <a:lnTo>
                    <a:pt x="1325" y="1075"/>
                  </a:lnTo>
                  <a:lnTo>
                    <a:pt x="1313" y="1081"/>
                  </a:lnTo>
                  <a:lnTo>
                    <a:pt x="1303" y="1089"/>
                  </a:lnTo>
                  <a:lnTo>
                    <a:pt x="1293" y="1099"/>
                  </a:lnTo>
                  <a:lnTo>
                    <a:pt x="1283" y="1109"/>
                  </a:lnTo>
                  <a:lnTo>
                    <a:pt x="1275" y="1121"/>
                  </a:lnTo>
                  <a:lnTo>
                    <a:pt x="1267" y="1133"/>
                  </a:lnTo>
                  <a:lnTo>
                    <a:pt x="1261" y="1145"/>
                  </a:lnTo>
                  <a:lnTo>
                    <a:pt x="1257" y="1157"/>
                  </a:lnTo>
                  <a:lnTo>
                    <a:pt x="1253" y="1171"/>
                  </a:lnTo>
                  <a:lnTo>
                    <a:pt x="1251" y="1185"/>
                  </a:lnTo>
                  <a:lnTo>
                    <a:pt x="1251" y="1199"/>
                  </a:lnTo>
                  <a:lnTo>
                    <a:pt x="1251" y="1355"/>
                  </a:lnTo>
                  <a:lnTo>
                    <a:pt x="1167" y="1355"/>
                  </a:lnTo>
                  <a:lnTo>
                    <a:pt x="1167" y="740"/>
                  </a:lnTo>
                  <a:lnTo>
                    <a:pt x="1103" y="740"/>
                  </a:lnTo>
                  <a:lnTo>
                    <a:pt x="1103" y="1355"/>
                  </a:lnTo>
                  <a:lnTo>
                    <a:pt x="623" y="1355"/>
                  </a:lnTo>
                  <a:lnTo>
                    <a:pt x="623" y="740"/>
                  </a:lnTo>
                  <a:lnTo>
                    <a:pt x="561" y="740"/>
                  </a:lnTo>
                  <a:lnTo>
                    <a:pt x="561" y="1355"/>
                  </a:lnTo>
                  <a:lnTo>
                    <a:pt x="54" y="1355"/>
                  </a:lnTo>
                  <a:lnTo>
                    <a:pt x="54" y="740"/>
                  </a:lnTo>
                  <a:lnTo>
                    <a:pt x="22" y="740"/>
                  </a:lnTo>
                  <a:lnTo>
                    <a:pt x="22" y="1355"/>
                  </a:lnTo>
                  <a:lnTo>
                    <a:pt x="0" y="1355"/>
                  </a:lnTo>
                  <a:lnTo>
                    <a:pt x="0" y="702"/>
                  </a:lnTo>
                  <a:close/>
                  <a:moveTo>
                    <a:pt x="1415" y="254"/>
                  </a:moveTo>
                  <a:lnTo>
                    <a:pt x="1415" y="254"/>
                  </a:lnTo>
                  <a:lnTo>
                    <a:pt x="1445" y="262"/>
                  </a:lnTo>
                  <a:lnTo>
                    <a:pt x="1479" y="276"/>
                  </a:lnTo>
                  <a:lnTo>
                    <a:pt x="1515" y="294"/>
                  </a:lnTo>
                  <a:lnTo>
                    <a:pt x="1549" y="316"/>
                  </a:lnTo>
                  <a:lnTo>
                    <a:pt x="1567" y="328"/>
                  </a:lnTo>
                  <a:lnTo>
                    <a:pt x="1583" y="342"/>
                  </a:lnTo>
                  <a:lnTo>
                    <a:pt x="1597" y="356"/>
                  </a:lnTo>
                  <a:lnTo>
                    <a:pt x="1609" y="370"/>
                  </a:lnTo>
                  <a:lnTo>
                    <a:pt x="1621" y="386"/>
                  </a:lnTo>
                  <a:lnTo>
                    <a:pt x="1631" y="402"/>
                  </a:lnTo>
                  <a:lnTo>
                    <a:pt x="1637" y="418"/>
                  </a:lnTo>
                  <a:lnTo>
                    <a:pt x="1641" y="436"/>
                  </a:lnTo>
                  <a:lnTo>
                    <a:pt x="1145" y="436"/>
                  </a:lnTo>
                  <a:lnTo>
                    <a:pt x="1145" y="436"/>
                  </a:lnTo>
                  <a:lnTo>
                    <a:pt x="1149" y="418"/>
                  </a:lnTo>
                  <a:lnTo>
                    <a:pt x="1155" y="402"/>
                  </a:lnTo>
                  <a:lnTo>
                    <a:pt x="1165" y="386"/>
                  </a:lnTo>
                  <a:lnTo>
                    <a:pt x="1175" y="370"/>
                  </a:lnTo>
                  <a:lnTo>
                    <a:pt x="1189" y="356"/>
                  </a:lnTo>
                  <a:lnTo>
                    <a:pt x="1203" y="342"/>
                  </a:lnTo>
                  <a:lnTo>
                    <a:pt x="1219" y="328"/>
                  </a:lnTo>
                  <a:lnTo>
                    <a:pt x="1237" y="316"/>
                  </a:lnTo>
                  <a:lnTo>
                    <a:pt x="1271" y="294"/>
                  </a:lnTo>
                  <a:lnTo>
                    <a:pt x="1307" y="276"/>
                  </a:lnTo>
                  <a:lnTo>
                    <a:pt x="1341" y="262"/>
                  </a:lnTo>
                  <a:lnTo>
                    <a:pt x="1371" y="254"/>
                  </a:lnTo>
                  <a:lnTo>
                    <a:pt x="1383" y="0"/>
                  </a:lnTo>
                  <a:lnTo>
                    <a:pt x="1403" y="0"/>
                  </a:lnTo>
                  <a:lnTo>
                    <a:pt x="1415" y="254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59"/>
            <p:cNvSpPr>
              <a:spLocks noEditPoints="1"/>
            </p:cNvSpPr>
            <p:nvPr/>
          </p:nvSpPr>
          <p:spPr bwMode="auto">
            <a:xfrm>
              <a:off x="4335463" y="1322388"/>
              <a:ext cx="3559175" cy="1779588"/>
            </a:xfrm>
            <a:custGeom>
              <a:avLst/>
              <a:gdLst>
                <a:gd name="T0" fmla="*/ 2242 w 2242"/>
                <a:gd name="T1" fmla="*/ 919 h 1121"/>
                <a:gd name="T2" fmla="*/ 2242 w 2242"/>
                <a:gd name="T3" fmla="*/ 1121 h 1121"/>
                <a:gd name="T4" fmla="*/ 0 w 2242"/>
                <a:gd name="T5" fmla="*/ 1121 h 1121"/>
                <a:gd name="T6" fmla="*/ 0 w 2242"/>
                <a:gd name="T7" fmla="*/ 919 h 1121"/>
                <a:gd name="T8" fmla="*/ 1251 w 2242"/>
                <a:gd name="T9" fmla="*/ 919 h 1121"/>
                <a:gd name="T10" fmla="*/ 1251 w 2242"/>
                <a:gd name="T11" fmla="*/ 1091 h 1121"/>
                <a:gd name="T12" fmla="*/ 1535 w 2242"/>
                <a:gd name="T13" fmla="*/ 1091 h 1121"/>
                <a:gd name="T14" fmla="*/ 1535 w 2242"/>
                <a:gd name="T15" fmla="*/ 919 h 1121"/>
                <a:gd name="T16" fmla="*/ 2242 w 2242"/>
                <a:gd name="T17" fmla="*/ 919 h 1121"/>
                <a:gd name="T18" fmla="*/ 2160 w 2242"/>
                <a:gd name="T19" fmla="*/ 166 h 1121"/>
                <a:gd name="T20" fmla="*/ 2160 w 2242"/>
                <a:gd name="T21" fmla="*/ 142 h 1121"/>
                <a:gd name="T22" fmla="*/ 2160 w 2242"/>
                <a:gd name="T23" fmla="*/ 142 h 1121"/>
                <a:gd name="T24" fmla="*/ 2158 w 2242"/>
                <a:gd name="T25" fmla="*/ 132 h 1121"/>
                <a:gd name="T26" fmla="*/ 2152 w 2242"/>
                <a:gd name="T27" fmla="*/ 124 h 1121"/>
                <a:gd name="T28" fmla="*/ 2144 w 2242"/>
                <a:gd name="T29" fmla="*/ 118 h 1121"/>
                <a:gd name="T30" fmla="*/ 2134 w 2242"/>
                <a:gd name="T31" fmla="*/ 116 h 1121"/>
                <a:gd name="T32" fmla="*/ 2108 w 2242"/>
                <a:gd name="T33" fmla="*/ 116 h 1121"/>
                <a:gd name="T34" fmla="*/ 2108 w 2242"/>
                <a:gd name="T35" fmla="*/ 116 h 1121"/>
                <a:gd name="T36" fmla="*/ 2100 w 2242"/>
                <a:gd name="T37" fmla="*/ 118 h 1121"/>
                <a:gd name="T38" fmla="*/ 2092 w 2242"/>
                <a:gd name="T39" fmla="*/ 124 h 1121"/>
                <a:gd name="T40" fmla="*/ 2086 w 2242"/>
                <a:gd name="T41" fmla="*/ 132 h 1121"/>
                <a:gd name="T42" fmla="*/ 2084 w 2242"/>
                <a:gd name="T43" fmla="*/ 142 h 1121"/>
                <a:gd name="T44" fmla="*/ 2084 w 2242"/>
                <a:gd name="T45" fmla="*/ 166 h 1121"/>
                <a:gd name="T46" fmla="*/ 1643 w 2242"/>
                <a:gd name="T47" fmla="*/ 166 h 1121"/>
                <a:gd name="T48" fmla="*/ 1643 w 2242"/>
                <a:gd name="T49" fmla="*/ 0 h 1121"/>
                <a:gd name="T50" fmla="*/ 1141 w 2242"/>
                <a:gd name="T51" fmla="*/ 0 h 1121"/>
                <a:gd name="T52" fmla="*/ 1141 w 2242"/>
                <a:gd name="T53" fmla="*/ 222 h 1121"/>
                <a:gd name="T54" fmla="*/ 1325 w 2242"/>
                <a:gd name="T55" fmla="*/ 222 h 1121"/>
                <a:gd name="T56" fmla="*/ 2240 w 2242"/>
                <a:gd name="T57" fmla="*/ 222 h 1121"/>
                <a:gd name="T58" fmla="*/ 2240 w 2242"/>
                <a:gd name="T59" fmla="*/ 222 h 1121"/>
                <a:gd name="T60" fmla="*/ 2236 w 2242"/>
                <a:gd name="T61" fmla="*/ 210 h 1121"/>
                <a:gd name="T62" fmla="*/ 2230 w 2242"/>
                <a:gd name="T63" fmla="*/ 200 h 1121"/>
                <a:gd name="T64" fmla="*/ 2224 w 2242"/>
                <a:gd name="T65" fmla="*/ 190 h 1121"/>
                <a:gd name="T66" fmla="*/ 2216 w 2242"/>
                <a:gd name="T67" fmla="*/ 182 h 1121"/>
                <a:gd name="T68" fmla="*/ 2206 w 2242"/>
                <a:gd name="T69" fmla="*/ 174 h 1121"/>
                <a:gd name="T70" fmla="*/ 2194 w 2242"/>
                <a:gd name="T71" fmla="*/ 170 h 1121"/>
                <a:gd name="T72" fmla="*/ 2184 w 2242"/>
                <a:gd name="T73" fmla="*/ 166 h 1121"/>
                <a:gd name="T74" fmla="*/ 2170 w 2242"/>
                <a:gd name="T75" fmla="*/ 166 h 1121"/>
                <a:gd name="T76" fmla="*/ 2160 w 2242"/>
                <a:gd name="T77" fmla="*/ 166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42" h="1121">
                  <a:moveTo>
                    <a:pt x="2242" y="919"/>
                  </a:moveTo>
                  <a:lnTo>
                    <a:pt x="2242" y="1121"/>
                  </a:lnTo>
                  <a:lnTo>
                    <a:pt x="0" y="1121"/>
                  </a:lnTo>
                  <a:lnTo>
                    <a:pt x="0" y="919"/>
                  </a:lnTo>
                  <a:lnTo>
                    <a:pt x="1251" y="919"/>
                  </a:lnTo>
                  <a:lnTo>
                    <a:pt x="1251" y="1091"/>
                  </a:lnTo>
                  <a:lnTo>
                    <a:pt x="1535" y="1091"/>
                  </a:lnTo>
                  <a:lnTo>
                    <a:pt x="1535" y="919"/>
                  </a:lnTo>
                  <a:lnTo>
                    <a:pt x="2242" y="919"/>
                  </a:lnTo>
                  <a:close/>
                  <a:moveTo>
                    <a:pt x="2160" y="166"/>
                  </a:moveTo>
                  <a:lnTo>
                    <a:pt x="2160" y="142"/>
                  </a:lnTo>
                  <a:lnTo>
                    <a:pt x="2160" y="142"/>
                  </a:lnTo>
                  <a:lnTo>
                    <a:pt x="2158" y="132"/>
                  </a:lnTo>
                  <a:lnTo>
                    <a:pt x="2152" y="124"/>
                  </a:lnTo>
                  <a:lnTo>
                    <a:pt x="2144" y="118"/>
                  </a:lnTo>
                  <a:lnTo>
                    <a:pt x="2134" y="116"/>
                  </a:lnTo>
                  <a:lnTo>
                    <a:pt x="2108" y="116"/>
                  </a:lnTo>
                  <a:lnTo>
                    <a:pt x="2108" y="116"/>
                  </a:lnTo>
                  <a:lnTo>
                    <a:pt x="2100" y="118"/>
                  </a:lnTo>
                  <a:lnTo>
                    <a:pt x="2092" y="124"/>
                  </a:lnTo>
                  <a:lnTo>
                    <a:pt x="2086" y="132"/>
                  </a:lnTo>
                  <a:lnTo>
                    <a:pt x="2084" y="142"/>
                  </a:lnTo>
                  <a:lnTo>
                    <a:pt x="2084" y="166"/>
                  </a:lnTo>
                  <a:lnTo>
                    <a:pt x="1643" y="166"/>
                  </a:lnTo>
                  <a:lnTo>
                    <a:pt x="1643" y="0"/>
                  </a:lnTo>
                  <a:lnTo>
                    <a:pt x="1141" y="0"/>
                  </a:lnTo>
                  <a:lnTo>
                    <a:pt x="1141" y="222"/>
                  </a:lnTo>
                  <a:lnTo>
                    <a:pt x="1325" y="222"/>
                  </a:lnTo>
                  <a:lnTo>
                    <a:pt x="2240" y="222"/>
                  </a:lnTo>
                  <a:lnTo>
                    <a:pt x="2240" y="222"/>
                  </a:lnTo>
                  <a:lnTo>
                    <a:pt x="2236" y="210"/>
                  </a:lnTo>
                  <a:lnTo>
                    <a:pt x="2230" y="200"/>
                  </a:lnTo>
                  <a:lnTo>
                    <a:pt x="2224" y="190"/>
                  </a:lnTo>
                  <a:lnTo>
                    <a:pt x="2216" y="182"/>
                  </a:lnTo>
                  <a:lnTo>
                    <a:pt x="2206" y="174"/>
                  </a:lnTo>
                  <a:lnTo>
                    <a:pt x="2194" y="170"/>
                  </a:lnTo>
                  <a:lnTo>
                    <a:pt x="2184" y="166"/>
                  </a:lnTo>
                  <a:lnTo>
                    <a:pt x="2170" y="166"/>
                  </a:lnTo>
                  <a:lnTo>
                    <a:pt x="2160" y="166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15433" y="325924"/>
            <a:ext cx="846193" cy="448776"/>
            <a:chOff x="3898900" y="2263775"/>
            <a:chExt cx="4394200" cy="2330450"/>
          </a:xfrm>
        </p:grpSpPr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3898900" y="2263775"/>
              <a:ext cx="4394200" cy="2330450"/>
            </a:xfrm>
            <a:custGeom>
              <a:avLst/>
              <a:gdLst>
                <a:gd name="T0" fmla="*/ 1899 w 2768"/>
                <a:gd name="T1" fmla="*/ 1468 h 1468"/>
                <a:gd name="T2" fmla="*/ 1985 w 2768"/>
                <a:gd name="T3" fmla="*/ 1372 h 1468"/>
                <a:gd name="T4" fmla="*/ 2146 w 2768"/>
                <a:gd name="T5" fmla="*/ 1448 h 1468"/>
                <a:gd name="T6" fmla="*/ 2190 w 2768"/>
                <a:gd name="T7" fmla="*/ 1458 h 1468"/>
                <a:gd name="T8" fmla="*/ 2180 w 2768"/>
                <a:gd name="T9" fmla="*/ 1382 h 1468"/>
                <a:gd name="T10" fmla="*/ 2208 w 2768"/>
                <a:gd name="T11" fmla="*/ 1410 h 1468"/>
                <a:gd name="T12" fmla="*/ 2232 w 2768"/>
                <a:gd name="T13" fmla="*/ 1424 h 1468"/>
                <a:gd name="T14" fmla="*/ 2368 w 2768"/>
                <a:gd name="T15" fmla="*/ 1372 h 1468"/>
                <a:gd name="T16" fmla="*/ 2396 w 2768"/>
                <a:gd name="T17" fmla="*/ 1468 h 1468"/>
                <a:gd name="T18" fmla="*/ 2053 w 2768"/>
                <a:gd name="T19" fmla="*/ 1444 h 1468"/>
                <a:gd name="T20" fmla="*/ 2021 w 2768"/>
                <a:gd name="T21" fmla="*/ 1390 h 1468"/>
                <a:gd name="T22" fmla="*/ 2031 w 2768"/>
                <a:gd name="T23" fmla="*/ 1372 h 1468"/>
                <a:gd name="T24" fmla="*/ 967 w 2768"/>
                <a:gd name="T25" fmla="*/ 1288 h 1468"/>
                <a:gd name="T26" fmla="*/ 1911 w 2768"/>
                <a:gd name="T27" fmla="*/ 1274 h 1468"/>
                <a:gd name="T28" fmla="*/ 1931 w 2768"/>
                <a:gd name="T29" fmla="*/ 1316 h 1468"/>
                <a:gd name="T30" fmla="*/ 2003 w 2768"/>
                <a:gd name="T31" fmla="*/ 1306 h 1468"/>
                <a:gd name="T32" fmla="*/ 2150 w 2768"/>
                <a:gd name="T33" fmla="*/ 1232 h 1468"/>
                <a:gd name="T34" fmla="*/ 2112 w 2768"/>
                <a:gd name="T35" fmla="*/ 1240 h 1468"/>
                <a:gd name="T36" fmla="*/ 2108 w 2768"/>
                <a:gd name="T37" fmla="*/ 1310 h 1468"/>
                <a:gd name="T38" fmla="*/ 2134 w 2768"/>
                <a:gd name="T39" fmla="*/ 1236 h 1468"/>
                <a:gd name="T40" fmla="*/ 1963 w 2768"/>
                <a:gd name="T41" fmla="*/ 1176 h 1468"/>
                <a:gd name="T42" fmla="*/ 1973 w 2768"/>
                <a:gd name="T43" fmla="*/ 1176 h 1468"/>
                <a:gd name="T44" fmla="*/ 1901 w 2768"/>
                <a:gd name="T45" fmla="*/ 1168 h 1468"/>
                <a:gd name="T46" fmla="*/ 1901 w 2768"/>
                <a:gd name="T47" fmla="*/ 1184 h 1468"/>
                <a:gd name="T48" fmla="*/ 919 w 2768"/>
                <a:gd name="T49" fmla="*/ 1136 h 1468"/>
                <a:gd name="T50" fmla="*/ 977 w 2768"/>
                <a:gd name="T51" fmla="*/ 1148 h 1468"/>
                <a:gd name="T52" fmla="*/ 1089 w 2768"/>
                <a:gd name="T53" fmla="*/ 918 h 1468"/>
                <a:gd name="T54" fmla="*/ 1199 w 2768"/>
                <a:gd name="T55" fmla="*/ 392 h 1468"/>
                <a:gd name="T56" fmla="*/ 1399 w 2768"/>
                <a:gd name="T57" fmla="*/ 746 h 1468"/>
                <a:gd name="T58" fmla="*/ 1283 w 2768"/>
                <a:gd name="T59" fmla="*/ 306 h 1468"/>
                <a:gd name="T60" fmla="*/ 1275 w 2768"/>
                <a:gd name="T61" fmla="*/ 264 h 1468"/>
                <a:gd name="T62" fmla="*/ 466 w 2768"/>
                <a:gd name="T63" fmla="*/ 722 h 1468"/>
                <a:gd name="T64" fmla="*/ 2252 w 2768"/>
                <a:gd name="T65" fmla="*/ 562 h 1468"/>
                <a:gd name="T66" fmla="*/ 2582 w 2768"/>
                <a:gd name="T67" fmla="*/ 640 h 1468"/>
                <a:gd name="T68" fmla="*/ 2694 w 2768"/>
                <a:gd name="T69" fmla="*/ 958 h 1468"/>
                <a:gd name="T70" fmla="*/ 2368 w 2768"/>
                <a:gd name="T71" fmla="*/ 1038 h 1468"/>
                <a:gd name="T72" fmla="*/ 1885 w 2768"/>
                <a:gd name="T73" fmla="*/ 922 h 1468"/>
                <a:gd name="T74" fmla="*/ 1891 w 2768"/>
                <a:gd name="T75" fmla="*/ 404 h 1468"/>
                <a:gd name="T76" fmla="*/ 2154 w 2768"/>
                <a:gd name="T77" fmla="*/ 408 h 1468"/>
                <a:gd name="T78" fmla="*/ 2172 w 2768"/>
                <a:gd name="T79" fmla="*/ 636 h 1468"/>
                <a:gd name="T80" fmla="*/ 468 w 2768"/>
                <a:gd name="T81" fmla="*/ 414 h 1468"/>
                <a:gd name="T82" fmla="*/ 168 w 2768"/>
                <a:gd name="T83" fmla="*/ 330 h 1468"/>
                <a:gd name="T84" fmla="*/ 92 w 2768"/>
                <a:gd name="T85" fmla="*/ 482 h 1468"/>
                <a:gd name="T86" fmla="*/ 316 w 2768"/>
                <a:gd name="T87" fmla="*/ 356 h 1468"/>
                <a:gd name="T88" fmla="*/ 458 w 2768"/>
                <a:gd name="T89" fmla="*/ 540 h 1468"/>
                <a:gd name="T90" fmla="*/ 610 w 2768"/>
                <a:gd name="T91" fmla="*/ 1116 h 1468"/>
                <a:gd name="T92" fmla="*/ 777 w 2768"/>
                <a:gd name="T93" fmla="*/ 968 h 1468"/>
                <a:gd name="T94" fmla="*/ 1167 w 2768"/>
                <a:gd name="T95" fmla="*/ 786 h 1468"/>
                <a:gd name="T96" fmla="*/ 1137 w 2768"/>
                <a:gd name="T97" fmla="*/ 398 h 1468"/>
                <a:gd name="T98" fmla="*/ 1059 w 2768"/>
                <a:gd name="T99" fmla="*/ 254 h 1468"/>
                <a:gd name="T100" fmla="*/ 1069 w 2768"/>
                <a:gd name="T101" fmla="*/ 198 h 1468"/>
                <a:gd name="T102" fmla="*/ 1273 w 2768"/>
                <a:gd name="T103" fmla="*/ 188 h 1468"/>
                <a:gd name="T104" fmla="*/ 1435 w 2768"/>
                <a:gd name="T105" fmla="*/ 836 h 1468"/>
                <a:gd name="T106" fmla="*/ 1339 w 2768"/>
                <a:gd name="T107" fmla="*/ 654 h 1468"/>
                <a:gd name="T108" fmla="*/ 1399 w 2768"/>
                <a:gd name="T109" fmla="*/ 950 h 1468"/>
                <a:gd name="T110" fmla="*/ 1095 w 2768"/>
                <a:gd name="T111" fmla="*/ 1382 h 1468"/>
                <a:gd name="T112" fmla="*/ 1769 w 2768"/>
                <a:gd name="T113" fmla="*/ 1014 h 1468"/>
                <a:gd name="T114" fmla="*/ 2492 w 2768"/>
                <a:gd name="T115" fmla="*/ 1124 h 1468"/>
                <a:gd name="T116" fmla="*/ 2768 w 2768"/>
                <a:gd name="T117" fmla="*/ 870 h 1468"/>
                <a:gd name="T118" fmla="*/ 2538 w 2768"/>
                <a:gd name="T119" fmla="*/ 578 h 1468"/>
                <a:gd name="T120" fmla="*/ 1897 w 2768"/>
                <a:gd name="T121" fmla="*/ 340 h 1468"/>
                <a:gd name="T122" fmla="*/ 1511 w 2768"/>
                <a:gd name="T123" fmla="*/ 98 h 1468"/>
                <a:gd name="T124" fmla="*/ 664 w 2768"/>
                <a:gd name="T125" fmla="*/ 206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8" h="1468">
                  <a:moveTo>
                    <a:pt x="1855" y="1372"/>
                  </a:moveTo>
                  <a:lnTo>
                    <a:pt x="1839" y="1418"/>
                  </a:lnTo>
                  <a:lnTo>
                    <a:pt x="1831" y="1444"/>
                  </a:lnTo>
                  <a:lnTo>
                    <a:pt x="1831" y="1372"/>
                  </a:lnTo>
                  <a:lnTo>
                    <a:pt x="1823" y="1372"/>
                  </a:lnTo>
                  <a:lnTo>
                    <a:pt x="1823" y="1468"/>
                  </a:lnTo>
                  <a:lnTo>
                    <a:pt x="1833" y="1468"/>
                  </a:lnTo>
                  <a:lnTo>
                    <a:pt x="1847" y="1424"/>
                  </a:lnTo>
                  <a:lnTo>
                    <a:pt x="1857" y="1392"/>
                  </a:lnTo>
                  <a:lnTo>
                    <a:pt x="1857" y="1468"/>
                  </a:lnTo>
                  <a:lnTo>
                    <a:pt x="1867" y="1468"/>
                  </a:lnTo>
                  <a:lnTo>
                    <a:pt x="1867" y="1372"/>
                  </a:lnTo>
                  <a:lnTo>
                    <a:pt x="1855" y="1372"/>
                  </a:lnTo>
                  <a:close/>
                  <a:moveTo>
                    <a:pt x="1933" y="1372"/>
                  </a:moveTo>
                  <a:lnTo>
                    <a:pt x="1933" y="1416"/>
                  </a:lnTo>
                  <a:lnTo>
                    <a:pt x="1909" y="1416"/>
                  </a:lnTo>
                  <a:lnTo>
                    <a:pt x="1909" y="1372"/>
                  </a:lnTo>
                  <a:lnTo>
                    <a:pt x="1899" y="1372"/>
                  </a:lnTo>
                  <a:lnTo>
                    <a:pt x="1899" y="1468"/>
                  </a:lnTo>
                  <a:lnTo>
                    <a:pt x="1909" y="1468"/>
                  </a:lnTo>
                  <a:lnTo>
                    <a:pt x="1909" y="1424"/>
                  </a:lnTo>
                  <a:lnTo>
                    <a:pt x="1933" y="1424"/>
                  </a:lnTo>
                  <a:lnTo>
                    <a:pt x="1933" y="1468"/>
                  </a:lnTo>
                  <a:lnTo>
                    <a:pt x="1943" y="1468"/>
                  </a:lnTo>
                  <a:lnTo>
                    <a:pt x="1943" y="1372"/>
                  </a:lnTo>
                  <a:lnTo>
                    <a:pt x="1933" y="1372"/>
                  </a:lnTo>
                  <a:close/>
                  <a:moveTo>
                    <a:pt x="1977" y="1384"/>
                  </a:moveTo>
                  <a:lnTo>
                    <a:pt x="1987" y="1440"/>
                  </a:lnTo>
                  <a:lnTo>
                    <a:pt x="1965" y="1440"/>
                  </a:lnTo>
                  <a:lnTo>
                    <a:pt x="1977" y="1384"/>
                  </a:lnTo>
                  <a:close/>
                  <a:moveTo>
                    <a:pt x="1969" y="1372"/>
                  </a:moveTo>
                  <a:lnTo>
                    <a:pt x="1951" y="1468"/>
                  </a:lnTo>
                  <a:lnTo>
                    <a:pt x="1961" y="1468"/>
                  </a:lnTo>
                  <a:lnTo>
                    <a:pt x="1965" y="1448"/>
                  </a:lnTo>
                  <a:lnTo>
                    <a:pt x="1989" y="1448"/>
                  </a:lnTo>
                  <a:lnTo>
                    <a:pt x="1993" y="1468"/>
                  </a:lnTo>
                  <a:lnTo>
                    <a:pt x="2003" y="1468"/>
                  </a:lnTo>
                  <a:lnTo>
                    <a:pt x="1985" y="1372"/>
                  </a:lnTo>
                  <a:lnTo>
                    <a:pt x="1969" y="1372"/>
                  </a:lnTo>
                  <a:close/>
                  <a:moveTo>
                    <a:pt x="2059" y="1372"/>
                  </a:moveTo>
                  <a:lnTo>
                    <a:pt x="2059" y="1382"/>
                  </a:lnTo>
                  <a:lnTo>
                    <a:pt x="2076" y="1382"/>
                  </a:lnTo>
                  <a:lnTo>
                    <a:pt x="2076" y="1468"/>
                  </a:lnTo>
                  <a:lnTo>
                    <a:pt x="2086" y="1468"/>
                  </a:lnTo>
                  <a:lnTo>
                    <a:pt x="2086" y="1382"/>
                  </a:lnTo>
                  <a:lnTo>
                    <a:pt x="2104" y="1382"/>
                  </a:lnTo>
                  <a:lnTo>
                    <a:pt x="2104" y="1372"/>
                  </a:lnTo>
                  <a:lnTo>
                    <a:pt x="2059" y="1372"/>
                  </a:lnTo>
                  <a:close/>
                  <a:moveTo>
                    <a:pt x="2134" y="1384"/>
                  </a:moveTo>
                  <a:lnTo>
                    <a:pt x="2146" y="1440"/>
                  </a:lnTo>
                  <a:lnTo>
                    <a:pt x="2124" y="1440"/>
                  </a:lnTo>
                  <a:lnTo>
                    <a:pt x="2134" y="1384"/>
                  </a:lnTo>
                  <a:close/>
                  <a:moveTo>
                    <a:pt x="2128" y="1372"/>
                  </a:moveTo>
                  <a:lnTo>
                    <a:pt x="2110" y="1468"/>
                  </a:lnTo>
                  <a:lnTo>
                    <a:pt x="2120" y="1468"/>
                  </a:lnTo>
                  <a:lnTo>
                    <a:pt x="2122" y="1448"/>
                  </a:lnTo>
                  <a:lnTo>
                    <a:pt x="2146" y="1448"/>
                  </a:lnTo>
                  <a:lnTo>
                    <a:pt x="2150" y="1468"/>
                  </a:lnTo>
                  <a:lnTo>
                    <a:pt x="2160" y="1468"/>
                  </a:lnTo>
                  <a:lnTo>
                    <a:pt x="2142" y="1372"/>
                  </a:lnTo>
                  <a:lnTo>
                    <a:pt x="2128" y="1372"/>
                  </a:lnTo>
                  <a:close/>
                  <a:moveTo>
                    <a:pt x="2180" y="1422"/>
                  </a:moveTo>
                  <a:lnTo>
                    <a:pt x="2188" y="1422"/>
                  </a:lnTo>
                  <a:lnTo>
                    <a:pt x="2188" y="1422"/>
                  </a:lnTo>
                  <a:lnTo>
                    <a:pt x="2194" y="1424"/>
                  </a:lnTo>
                  <a:lnTo>
                    <a:pt x="2200" y="1426"/>
                  </a:lnTo>
                  <a:lnTo>
                    <a:pt x="2202" y="1430"/>
                  </a:lnTo>
                  <a:lnTo>
                    <a:pt x="2202" y="1436"/>
                  </a:lnTo>
                  <a:lnTo>
                    <a:pt x="2202" y="1436"/>
                  </a:lnTo>
                  <a:lnTo>
                    <a:pt x="2202" y="1446"/>
                  </a:lnTo>
                  <a:lnTo>
                    <a:pt x="2202" y="1446"/>
                  </a:lnTo>
                  <a:lnTo>
                    <a:pt x="2202" y="1450"/>
                  </a:lnTo>
                  <a:lnTo>
                    <a:pt x="2200" y="1454"/>
                  </a:lnTo>
                  <a:lnTo>
                    <a:pt x="2196" y="1458"/>
                  </a:lnTo>
                  <a:lnTo>
                    <a:pt x="2190" y="1458"/>
                  </a:lnTo>
                  <a:lnTo>
                    <a:pt x="2190" y="1458"/>
                  </a:lnTo>
                  <a:lnTo>
                    <a:pt x="2180" y="1458"/>
                  </a:lnTo>
                  <a:lnTo>
                    <a:pt x="2180" y="1422"/>
                  </a:lnTo>
                  <a:close/>
                  <a:moveTo>
                    <a:pt x="2180" y="1382"/>
                  </a:moveTo>
                  <a:lnTo>
                    <a:pt x="2190" y="1382"/>
                  </a:lnTo>
                  <a:lnTo>
                    <a:pt x="2190" y="1382"/>
                  </a:lnTo>
                  <a:lnTo>
                    <a:pt x="2196" y="1384"/>
                  </a:lnTo>
                  <a:lnTo>
                    <a:pt x="2198" y="1386"/>
                  </a:lnTo>
                  <a:lnTo>
                    <a:pt x="2200" y="1390"/>
                  </a:lnTo>
                  <a:lnTo>
                    <a:pt x="2200" y="1394"/>
                  </a:lnTo>
                  <a:lnTo>
                    <a:pt x="2200" y="1394"/>
                  </a:lnTo>
                  <a:lnTo>
                    <a:pt x="2200" y="1400"/>
                  </a:lnTo>
                  <a:lnTo>
                    <a:pt x="2200" y="1400"/>
                  </a:lnTo>
                  <a:lnTo>
                    <a:pt x="2200" y="1406"/>
                  </a:lnTo>
                  <a:lnTo>
                    <a:pt x="2198" y="1410"/>
                  </a:lnTo>
                  <a:lnTo>
                    <a:pt x="2194" y="1412"/>
                  </a:lnTo>
                  <a:lnTo>
                    <a:pt x="2188" y="1412"/>
                  </a:lnTo>
                  <a:lnTo>
                    <a:pt x="2188" y="1412"/>
                  </a:lnTo>
                  <a:lnTo>
                    <a:pt x="2180" y="1412"/>
                  </a:lnTo>
                  <a:lnTo>
                    <a:pt x="2180" y="1382"/>
                  </a:lnTo>
                  <a:close/>
                  <a:moveTo>
                    <a:pt x="2170" y="1372"/>
                  </a:moveTo>
                  <a:lnTo>
                    <a:pt x="2170" y="1468"/>
                  </a:lnTo>
                  <a:lnTo>
                    <a:pt x="2190" y="1468"/>
                  </a:lnTo>
                  <a:lnTo>
                    <a:pt x="2190" y="1468"/>
                  </a:lnTo>
                  <a:lnTo>
                    <a:pt x="2200" y="1466"/>
                  </a:lnTo>
                  <a:lnTo>
                    <a:pt x="2208" y="1462"/>
                  </a:lnTo>
                  <a:lnTo>
                    <a:pt x="2212" y="1454"/>
                  </a:lnTo>
                  <a:lnTo>
                    <a:pt x="2212" y="1446"/>
                  </a:lnTo>
                  <a:lnTo>
                    <a:pt x="2212" y="1446"/>
                  </a:lnTo>
                  <a:lnTo>
                    <a:pt x="2212" y="1438"/>
                  </a:lnTo>
                  <a:lnTo>
                    <a:pt x="2212" y="1438"/>
                  </a:lnTo>
                  <a:lnTo>
                    <a:pt x="2212" y="1430"/>
                  </a:lnTo>
                  <a:lnTo>
                    <a:pt x="2210" y="1424"/>
                  </a:lnTo>
                  <a:lnTo>
                    <a:pt x="2206" y="1420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6" y="1414"/>
                  </a:lnTo>
                  <a:lnTo>
                    <a:pt x="2208" y="1410"/>
                  </a:lnTo>
                  <a:lnTo>
                    <a:pt x="2210" y="1404"/>
                  </a:lnTo>
                  <a:lnTo>
                    <a:pt x="2212" y="1398"/>
                  </a:lnTo>
                  <a:lnTo>
                    <a:pt x="2212" y="1398"/>
                  </a:lnTo>
                  <a:lnTo>
                    <a:pt x="2212" y="1394"/>
                  </a:lnTo>
                  <a:lnTo>
                    <a:pt x="2212" y="1394"/>
                  </a:lnTo>
                  <a:lnTo>
                    <a:pt x="2210" y="1384"/>
                  </a:lnTo>
                  <a:lnTo>
                    <a:pt x="2206" y="1378"/>
                  </a:lnTo>
                  <a:lnTo>
                    <a:pt x="2200" y="1374"/>
                  </a:lnTo>
                  <a:lnTo>
                    <a:pt x="2190" y="1372"/>
                  </a:lnTo>
                  <a:lnTo>
                    <a:pt x="2190" y="1372"/>
                  </a:lnTo>
                  <a:lnTo>
                    <a:pt x="2170" y="1372"/>
                  </a:lnTo>
                  <a:close/>
                  <a:moveTo>
                    <a:pt x="2256" y="1372"/>
                  </a:moveTo>
                  <a:lnTo>
                    <a:pt x="2256" y="1416"/>
                  </a:lnTo>
                  <a:lnTo>
                    <a:pt x="2232" y="1416"/>
                  </a:lnTo>
                  <a:lnTo>
                    <a:pt x="2232" y="1372"/>
                  </a:lnTo>
                  <a:lnTo>
                    <a:pt x="2222" y="1372"/>
                  </a:lnTo>
                  <a:lnTo>
                    <a:pt x="2222" y="1468"/>
                  </a:lnTo>
                  <a:lnTo>
                    <a:pt x="2232" y="1468"/>
                  </a:lnTo>
                  <a:lnTo>
                    <a:pt x="2232" y="1424"/>
                  </a:lnTo>
                  <a:lnTo>
                    <a:pt x="2256" y="1424"/>
                  </a:lnTo>
                  <a:lnTo>
                    <a:pt x="2256" y="1468"/>
                  </a:lnTo>
                  <a:lnTo>
                    <a:pt x="2266" y="1468"/>
                  </a:lnTo>
                  <a:lnTo>
                    <a:pt x="2266" y="1372"/>
                  </a:lnTo>
                  <a:lnTo>
                    <a:pt x="2256" y="1372"/>
                  </a:lnTo>
                  <a:close/>
                  <a:moveTo>
                    <a:pt x="2310" y="1372"/>
                  </a:moveTo>
                  <a:lnTo>
                    <a:pt x="2296" y="1418"/>
                  </a:lnTo>
                  <a:lnTo>
                    <a:pt x="2286" y="1444"/>
                  </a:lnTo>
                  <a:lnTo>
                    <a:pt x="2286" y="1372"/>
                  </a:lnTo>
                  <a:lnTo>
                    <a:pt x="2278" y="1372"/>
                  </a:lnTo>
                  <a:lnTo>
                    <a:pt x="2278" y="1468"/>
                  </a:lnTo>
                  <a:lnTo>
                    <a:pt x="2288" y="1468"/>
                  </a:lnTo>
                  <a:lnTo>
                    <a:pt x="2302" y="1424"/>
                  </a:lnTo>
                  <a:lnTo>
                    <a:pt x="2312" y="1392"/>
                  </a:lnTo>
                  <a:lnTo>
                    <a:pt x="2312" y="1468"/>
                  </a:lnTo>
                  <a:lnTo>
                    <a:pt x="2322" y="1468"/>
                  </a:lnTo>
                  <a:lnTo>
                    <a:pt x="2322" y="1372"/>
                  </a:lnTo>
                  <a:lnTo>
                    <a:pt x="2310" y="1372"/>
                  </a:lnTo>
                  <a:close/>
                  <a:moveTo>
                    <a:pt x="2368" y="1372"/>
                  </a:moveTo>
                  <a:lnTo>
                    <a:pt x="2344" y="1418"/>
                  </a:lnTo>
                  <a:lnTo>
                    <a:pt x="2344" y="1372"/>
                  </a:lnTo>
                  <a:lnTo>
                    <a:pt x="2334" y="1372"/>
                  </a:lnTo>
                  <a:lnTo>
                    <a:pt x="2334" y="1468"/>
                  </a:lnTo>
                  <a:lnTo>
                    <a:pt x="2344" y="1468"/>
                  </a:lnTo>
                  <a:lnTo>
                    <a:pt x="2344" y="1436"/>
                  </a:lnTo>
                  <a:lnTo>
                    <a:pt x="2350" y="1426"/>
                  </a:lnTo>
                  <a:lnTo>
                    <a:pt x="2370" y="1468"/>
                  </a:lnTo>
                  <a:lnTo>
                    <a:pt x="2380" y="1468"/>
                  </a:lnTo>
                  <a:lnTo>
                    <a:pt x="2356" y="1416"/>
                  </a:lnTo>
                  <a:lnTo>
                    <a:pt x="2380" y="1372"/>
                  </a:lnTo>
                  <a:lnTo>
                    <a:pt x="2368" y="1372"/>
                  </a:lnTo>
                  <a:close/>
                  <a:moveTo>
                    <a:pt x="2412" y="1384"/>
                  </a:moveTo>
                  <a:lnTo>
                    <a:pt x="2422" y="1440"/>
                  </a:lnTo>
                  <a:lnTo>
                    <a:pt x="2400" y="1440"/>
                  </a:lnTo>
                  <a:lnTo>
                    <a:pt x="2412" y="1384"/>
                  </a:lnTo>
                  <a:close/>
                  <a:moveTo>
                    <a:pt x="2404" y="1372"/>
                  </a:moveTo>
                  <a:lnTo>
                    <a:pt x="2386" y="1468"/>
                  </a:lnTo>
                  <a:lnTo>
                    <a:pt x="2396" y="1468"/>
                  </a:lnTo>
                  <a:lnTo>
                    <a:pt x="2400" y="1448"/>
                  </a:lnTo>
                  <a:lnTo>
                    <a:pt x="2424" y="1448"/>
                  </a:lnTo>
                  <a:lnTo>
                    <a:pt x="2426" y="1468"/>
                  </a:lnTo>
                  <a:lnTo>
                    <a:pt x="2438" y="1468"/>
                  </a:lnTo>
                  <a:lnTo>
                    <a:pt x="2420" y="1372"/>
                  </a:lnTo>
                  <a:lnTo>
                    <a:pt x="2404" y="1372"/>
                  </a:lnTo>
                  <a:close/>
                  <a:moveTo>
                    <a:pt x="2011" y="1396"/>
                  </a:moveTo>
                  <a:lnTo>
                    <a:pt x="2011" y="1444"/>
                  </a:lnTo>
                  <a:lnTo>
                    <a:pt x="2011" y="1444"/>
                  </a:lnTo>
                  <a:lnTo>
                    <a:pt x="2011" y="1454"/>
                  </a:lnTo>
                  <a:lnTo>
                    <a:pt x="2015" y="1462"/>
                  </a:lnTo>
                  <a:lnTo>
                    <a:pt x="2023" y="1466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41" y="1466"/>
                  </a:lnTo>
                  <a:lnTo>
                    <a:pt x="2047" y="1462"/>
                  </a:lnTo>
                  <a:lnTo>
                    <a:pt x="2051" y="1454"/>
                  </a:lnTo>
                  <a:lnTo>
                    <a:pt x="2053" y="1444"/>
                  </a:lnTo>
                  <a:lnTo>
                    <a:pt x="2053" y="1444"/>
                  </a:lnTo>
                  <a:lnTo>
                    <a:pt x="2053" y="1432"/>
                  </a:lnTo>
                  <a:lnTo>
                    <a:pt x="2043" y="1432"/>
                  </a:lnTo>
                  <a:lnTo>
                    <a:pt x="2043" y="1446"/>
                  </a:lnTo>
                  <a:lnTo>
                    <a:pt x="2043" y="1446"/>
                  </a:lnTo>
                  <a:lnTo>
                    <a:pt x="2043" y="1450"/>
                  </a:lnTo>
                  <a:lnTo>
                    <a:pt x="2041" y="1456"/>
                  </a:lnTo>
                  <a:lnTo>
                    <a:pt x="2037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27" y="1458"/>
                  </a:lnTo>
                  <a:lnTo>
                    <a:pt x="2023" y="1456"/>
                  </a:lnTo>
                  <a:lnTo>
                    <a:pt x="2021" y="1450"/>
                  </a:lnTo>
                  <a:lnTo>
                    <a:pt x="2021" y="1446"/>
                  </a:lnTo>
                  <a:lnTo>
                    <a:pt x="2021" y="1446"/>
                  </a:lnTo>
                  <a:lnTo>
                    <a:pt x="2021" y="1394"/>
                  </a:lnTo>
                  <a:lnTo>
                    <a:pt x="2021" y="1394"/>
                  </a:lnTo>
                  <a:lnTo>
                    <a:pt x="2021" y="1390"/>
                  </a:lnTo>
                  <a:lnTo>
                    <a:pt x="2023" y="1384"/>
                  </a:lnTo>
                  <a:lnTo>
                    <a:pt x="2027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7" y="1382"/>
                  </a:lnTo>
                  <a:lnTo>
                    <a:pt x="2041" y="1384"/>
                  </a:lnTo>
                  <a:lnTo>
                    <a:pt x="2043" y="1390"/>
                  </a:lnTo>
                  <a:lnTo>
                    <a:pt x="2043" y="1394"/>
                  </a:lnTo>
                  <a:lnTo>
                    <a:pt x="2043" y="1394"/>
                  </a:lnTo>
                  <a:lnTo>
                    <a:pt x="2043" y="1404"/>
                  </a:lnTo>
                  <a:lnTo>
                    <a:pt x="2053" y="1404"/>
                  </a:lnTo>
                  <a:lnTo>
                    <a:pt x="2053" y="1396"/>
                  </a:lnTo>
                  <a:lnTo>
                    <a:pt x="2053" y="1396"/>
                  </a:lnTo>
                  <a:lnTo>
                    <a:pt x="2051" y="1386"/>
                  </a:lnTo>
                  <a:lnTo>
                    <a:pt x="2047" y="1378"/>
                  </a:lnTo>
                  <a:lnTo>
                    <a:pt x="2041" y="1374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23" y="1374"/>
                  </a:lnTo>
                  <a:lnTo>
                    <a:pt x="2015" y="1378"/>
                  </a:lnTo>
                  <a:lnTo>
                    <a:pt x="2011" y="1386"/>
                  </a:lnTo>
                  <a:lnTo>
                    <a:pt x="2011" y="1396"/>
                  </a:lnTo>
                  <a:close/>
                  <a:moveTo>
                    <a:pt x="867" y="1320"/>
                  </a:moveTo>
                  <a:lnTo>
                    <a:pt x="867" y="1320"/>
                  </a:lnTo>
                  <a:lnTo>
                    <a:pt x="893" y="1332"/>
                  </a:lnTo>
                  <a:lnTo>
                    <a:pt x="893" y="1332"/>
                  </a:lnTo>
                  <a:lnTo>
                    <a:pt x="887" y="1316"/>
                  </a:lnTo>
                  <a:lnTo>
                    <a:pt x="887" y="1316"/>
                  </a:lnTo>
                  <a:lnTo>
                    <a:pt x="867" y="1320"/>
                  </a:lnTo>
                  <a:close/>
                  <a:moveTo>
                    <a:pt x="921" y="1304"/>
                  </a:moveTo>
                  <a:lnTo>
                    <a:pt x="937" y="1348"/>
                  </a:lnTo>
                  <a:lnTo>
                    <a:pt x="937" y="1348"/>
                  </a:lnTo>
                  <a:lnTo>
                    <a:pt x="965" y="1356"/>
                  </a:lnTo>
                  <a:lnTo>
                    <a:pt x="993" y="1364"/>
                  </a:lnTo>
                  <a:lnTo>
                    <a:pt x="993" y="1364"/>
                  </a:lnTo>
                  <a:lnTo>
                    <a:pt x="967" y="1288"/>
                  </a:lnTo>
                  <a:lnTo>
                    <a:pt x="967" y="1288"/>
                  </a:lnTo>
                  <a:lnTo>
                    <a:pt x="921" y="1304"/>
                  </a:lnTo>
                  <a:close/>
                  <a:moveTo>
                    <a:pt x="1823" y="1232"/>
                  </a:moveTo>
                  <a:lnTo>
                    <a:pt x="1823" y="1326"/>
                  </a:lnTo>
                  <a:lnTo>
                    <a:pt x="1833" y="1326"/>
                  </a:lnTo>
                  <a:lnTo>
                    <a:pt x="1833" y="1240"/>
                  </a:lnTo>
                  <a:lnTo>
                    <a:pt x="1855" y="1240"/>
                  </a:lnTo>
                  <a:lnTo>
                    <a:pt x="1855" y="1326"/>
                  </a:lnTo>
                  <a:lnTo>
                    <a:pt x="1867" y="1326"/>
                  </a:lnTo>
                  <a:lnTo>
                    <a:pt x="1867" y="1232"/>
                  </a:lnTo>
                  <a:lnTo>
                    <a:pt x="1823" y="1232"/>
                  </a:lnTo>
                  <a:close/>
                  <a:moveTo>
                    <a:pt x="1877" y="1232"/>
                  </a:moveTo>
                  <a:lnTo>
                    <a:pt x="1877" y="1326"/>
                  </a:lnTo>
                  <a:lnTo>
                    <a:pt x="1917" y="1326"/>
                  </a:lnTo>
                  <a:lnTo>
                    <a:pt x="1917" y="1316"/>
                  </a:lnTo>
                  <a:lnTo>
                    <a:pt x="1887" y="1316"/>
                  </a:lnTo>
                  <a:lnTo>
                    <a:pt x="1887" y="1282"/>
                  </a:lnTo>
                  <a:lnTo>
                    <a:pt x="1911" y="1282"/>
                  </a:lnTo>
                  <a:lnTo>
                    <a:pt x="1911" y="1274"/>
                  </a:lnTo>
                  <a:lnTo>
                    <a:pt x="1887" y="1274"/>
                  </a:lnTo>
                  <a:lnTo>
                    <a:pt x="1887" y="1240"/>
                  </a:lnTo>
                  <a:lnTo>
                    <a:pt x="1917" y="1240"/>
                  </a:lnTo>
                  <a:lnTo>
                    <a:pt x="1917" y="1232"/>
                  </a:lnTo>
                  <a:lnTo>
                    <a:pt x="1877" y="1232"/>
                  </a:lnTo>
                  <a:close/>
                  <a:moveTo>
                    <a:pt x="1945" y="1302"/>
                  </a:moveTo>
                  <a:lnTo>
                    <a:pt x="1947" y="1240"/>
                  </a:lnTo>
                  <a:lnTo>
                    <a:pt x="1965" y="1240"/>
                  </a:lnTo>
                  <a:lnTo>
                    <a:pt x="1965" y="1316"/>
                  </a:lnTo>
                  <a:lnTo>
                    <a:pt x="1941" y="1316"/>
                  </a:lnTo>
                  <a:lnTo>
                    <a:pt x="1941" y="1316"/>
                  </a:lnTo>
                  <a:lnTo>
                    <a:pt x="1943" y="1312"/>
                  </a:lnTo>
                  <a:lnTo>
                    <a:pt x="1945" y="1302"/>
                  </a:lnTo>
                  <a:close/>
                  <a:moveTo>
                    <a:pt x="1937" y="1232"/>
                  </a:moveTo>
                  <a:lnTo>
                    <a:pt x="1935" y="1302"/>
                  </a:lnTo>
                  <a:lnTo>
                    <a:pt x="1935" y="1302"/>
                  </a:lnTo>
                  <a:lnTo>
                    <a:pt x="1933" y="1310"/>
                  </a:lnTo>
                  <a:lnTo>
                    <a:pt x="1931" y="1316"/>
                  </a:lnTo>
                  <a:lnTo>
                    <a:pt x="1931" y="1316"/>
                  </a:lnTo>
                  <a:lnTo>
                    <a:pt x="1923" y="1316"/>
                  </a:lnTo>
                  <a:lnTo>
                    <a:pt x="1923" y="1340"/>
                  </a:lnTo>
                  <a:lnTo>
                    <a:pt x="1935" y="1340"/>
                  </a:lnTo>
                  <a:lnTo>
                    <a:pt x="1935" y="1326"/>
                  </a:lnTo>
                  <a:lnTo>
                    <a:pt x="1973" y="1326"/>
                  </a:lnTo>
                  <a:lnTo>
                    <a:pt x="1973" y="1340"/>
                  </a:lnTo>
                  <a:lnTo>
                    <a:pt x="1983" y="1340"/>
                  </a:lnTo>
                  <a:lnTo>
                    <a:pt x="1983" y="1316"/>
                  </a:lnTo>
                  <a:lnTo>
                    <a:pt x="1977" y="1316"/>
                  </a:lnTo>
                  <a:lnTo>
                    <a:pt x="1977" y="1232"/>
                  </a:lnTo>
                  <a:lnTo>
                    <a:pt x="1937" y="1232"/>
                  </a:lnTo>
                  <a:close/>
                  <a:moveTo>
                    <a:pt x="2015" y="1244"/>
                  </a:moveTo>
                  <a:lnTo>
                    <a:pt x="2025" y="1298"/>
                  </a:lnTo>
                  <a:lnTo>
                    <a:pt x="2005" y="1298"/>
                  </a:lnTo>
                  <a:lnTo>
                    <a:pt x="2015" y="1244"/>
                  </a:lnTo>
                  <a:close/>
                  <a:moveTo>
                    <a:pt x="2007" y="1232"/>
                  </a:moveTo>
                  <a:lnTo>
                    <a:pt x="1989" y="1326"/>
                  </a:lnTo>
                  <a:lnTo>
                    <a:pt x="1999" y="1326"/>
                  </a:lnTo>
                  <a:lnTo>
                    <a:pt x="2003" y="1306"/>
                  </a:lnTo>
                  <a:lnTo>
                    <a:pt x="2027" y="1306"/>
                  </a:lnTo>
                  <a:lnTo>
                    <a:pt x="2031" y="1326"/>
                  </a:lnTo>
                  <a:lnTo>
                    <a:pt x="2041" y="1326"/>
                  </a:lnTo>
                  <a:lnTo>
                    <a:pt x="2023" y="1232"/>
                  </a:lnTo>
                  <a:lnTo>
                    <a:pt x="2007" y="1232"/>
                  </a:lnTo>
                  <a:close/>
                  <a:moveTo>
                    <a:pt x="2049" y="1232"/>
                  </a:moveTo>
                  <a:lnTo>
                    <a:pt x="2049" y="1326"/>
                  </a:lnTo>
                  <a:lnTo>
                    <a:pt x="2061" y="1326"/>
                  </a:lnTo>
                  <a:lnTo>
                    <a:pt x="2061" y="1240"/>
                  </a:lnTo>
                  <a:lnTo>
                    <a:pt x="2086" y="1240"/>
                  </a:lnTo>
                  <a:lnTo>
                    <a:pt x="2086" y="1232"/>
                  </a:lnTo>
                  <a:lnTo>
                    <a:pt x="2049" y="1232"/>
                  </a:lnTo>
                  <a:close/>
                  <a:moveTo>
                    <a:pt x="2150" y="1232"/>
                  </a:moveTo>
                  <a:lnTo>
                    <a:pt x="2150" y="1326"/>
                  </a:lnTo>
                  <a:lnTo>
                    <a:pt x="2160" y="1326"/>
                  </a:lnTo>
                  <a:lnTo>
                    <a:pt x="2160" y="1240"/>
                  </a:lnTo>
                  <a:lnTo>
                    <a:pt x="2188" y="1240"/>
                  </a:lnTo>
                  <a:lnTo>
                    <a:pt x="2188" y="1232"/>
                  </a:lnTo>
                  <a:lnTo>
                    <a:pt x="2150" y="1232"/>
                  </a:lnTo>
                  <a:close/>
                  <a:moveTo>
                    <a:pt x="2220" y="1244"/>
                  </a:moveTo>
                  <a:lnTo>
                    <a:pt x="2232" y="1298"/>
                  </a:lnTo>
                  <a:lnTo>
                    <a:pt x="2210" y="1298"/>
                  </a:lnTo>
                  <a:lnTo>
                    <a:pt x="2220" y="1244"/>
                  </a:lnTo>
                  <a:close/>
                  <a:moveTo>
                    <a:pt x="2214" y="1232"/>
                  </a:moveTo>
                  <a:lnTo>
                    <a:pt x="2196" y="1326"/>
                  </a:lnTo>
                  <a:lnTo>
                    <a:pt x="2204" y="1326"/>
                  </a:lnTo>
                  <a:lnTo>
                    <a:pt x="2208" y="1306"/>
                  </a:lnTo>
                  <a:lnTo>
                    <a:pt x="2232" y="1306"/>
                  </a:lnTo>
                  <a:lnTo>
                    <a:pt x="2236" y="1326"/>
                  </a:lnTo>
                  <a:lnTo>
                    <a:pt x="2246" y="1326"/>
                  </a:lnTo>
                  <a:lnTo>
                    <a:pt x="2228" y="1232"/>
                  </a:lnTo>
                  <a:lnTo>
                    <a:pt x="2214" y="1232"/>
                  </a:lnTo>
                  <a:close/>
                  <a:moveTo>
                    <a:pt x="2106" y="1304"/>
                  </a:moveTo>
                  <a:lnTo>
                    <a:pt x="2106" y="1254"/>
                  </a:lnTo>
                  <a:lnTo>
                    <a:pt x="2106" y="1254"/>
                  </a:lnTo>
                  <a:lnTo>
                    <a:pt x="2108" y="1248"/>
                  </a:lnTo>
                  <a:lnTo>
                    <a:pt x="2110" y="1244"/>
                  </a:lnTo>
                  <a:lnTo>
                    <a:pt x="2112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22" y="1240"/>
                  </a:lnTo>
                  <a:lnTo>
                    <a:pt x="2126" y="1244"/>
                  </a:lnTo>
                  <a:lnTo>
                    <a:pt x="2128" y="1248"/>
                  </a:lnTo>
                  <a:lnTo>
                    <a:pt x="2130" y="1254"/>
                  </a:lnTo>
                  <a:lnTo>
                    <a:pt x="2130" y="1254"/>
                  </a:lnTo>
                  <a:lnTo>
                    <a:pt x="2130" y="1304"/>
                  </a:lnTo>
                  <a:lnTo>
                    <a:pt x="2130" y="1304"/>
                  </a:lnTo>
                  <a:lnTo>
                    <a:pt x="2128" y="1310"/>
                  </a:lnTo>
                  <a:lnTo>
                    <a:pt x="2126" y="1314"/>
                  </a:lnTo>
                  <a:lnTo>
                    <a:pt x="2122" y="1316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2" y="1316"/>
                  </a:lnTo>
                  <a:lnTo>
                    <a:pt x="2110" y="1314"/>
                  </a:lnTo>
                  <a:lnTo>
                    <a:pt x="2108" y="1310"/>
                  </a:lnTo>
                  <a:lnTo>
                    <a:pt x="2106" y="1304"/>
                  </a:lnTo>
                  <a:close/>
                  <a:moveTo>
                    <a:pt x="2096" y="1254"/>
                  </a:moveTo>
                  <a:lnTo>
                    <a:pt x="2096" y="1304"/>
                  </a:lnTo>
                  <a:lnTo>
                    <a:pt x="2096" y="1304"/>
                  </a:lnTo>
                  <a:lnTo>
                    <a:pt x="2098" y="1312"/>
                  </a:lnTo>
                  <a:lnTo>
                    <a:pt x="2102" y="1320"/>
                  </a:lnTo>
                  <a:lnTo>
                    <a:pt x="210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28" y="1326"/>
                  </a:lnTo>
                  <a:lnTo>
                    <a:pt x="2134" y="1320"/>
                  </a:lnTo>
                  <a:lnTo>
                    <a:pt x="2138" y="1312"/>
                  </a:lnTo>
                  <a:lnTo>
                    <a:pt x="2140" y="1304"/>
                  </a:lnTo>
                  <a:lnTo>
                    <a:pt x="2140" y="1304"/>
                  </a:lnTo>
                  <a:lnTo>
                    <a:pt x="2140" y="1254"/>
                  </a:lnTo>
                  <a:lnTo>
                    <a:pt x="2140" y="1254"/>
                  </a:lnTo>
                  <a:lnTo>
                    <a:pt x="2138" y="1244"/>
                  </a:lnTo>
                  <a:lnTo>
                    <a:pt x="2134" y="1236"/>
                  </a:lnTo>
                  <a:lnTo>
                    <a:pt x="2128" y="1232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08" y="1232"/>
                  </a:lnTo>
                  <a:lnTo>
                    <a:pt x="2102" y="1236"/>
                  </a:lnTo>
                  <a:lnTo>
                    <a:pt x="2098" y="1244"/>
                  </a:lnTo>
                  <a:lnTo>
                    <a:pt x="2096" y="1254"/>
                  </a:lnTo>
                  <a:close/>
                  <a:moveTo>
                    <a:pt x="1823" y="1090"/>
                  </a:moveTo>
                  <a:lnTo>
                    <a:pt x="1823" y="1184"/>
                  </a:lnTo>
                  <a:lnTo>
                    <a:pt x="1833" y="1184"/>
                  </a:lnTo>
                  <a:lnTo>
                    <a:pt x="1833" y="1100"/>
                  </a:lnTo>
                  <a:lnTo>
                    <a:pt x="1859" y="1100"/>
                  </a:lnTo>
                  <a:lnTo>
                    <a:pt x="1859" y="1090"/>
                  </a:lnTo>
                  <a:lnTo>
                    <a:pt x="1823" y="1090"/>
                  </a:lnTo>
                  <a:close/>
                  <a:moveTo>
                    <a:pt x="1941" y="1162"/>
                  </a:moveTo>
                  <a:lnTo>
                    <a:pt x="1945" y="1100"/>
                  </a:lnTo>
                  <a:lnTo>
                    <a:pt x="1963" y="1100"/>
                  </a:lnTo>
                  <a:lnTo>
                    <a:pt x="1963" y="1176"/>
                  </a:lnTo>
                  <a:lnTo>
                    <a:pt x="1937" y="1176"/>
                  </a:lnTo>
                  <a:lnTo>
                    <a:pt x="1937" y="1176"/>
                  </a:lnTo>
                  <a:lnTo>
                    <a:pt x="1941" y="1170"/>
                  </a:lnTo>
                  <a:lnTo>
                    <a:pt x="1941" y="1162"/>
                  </a:lnTo>
                  <a:close/>
                  <a:moveTo>
                    <a:pt x="1935" y="1090"/>
                  </a:moveTo>
                  <a:lnTo>
                    <a:pt x="1931" y="1162"/>
                  </a:lnTo>
                  <a:lnTo>
                    <a:pt x="1931" y="1162"/>
                  </a:lnTo>
                  <a:lnTo>
                    <a:pt x="1931" y="1170"/>
                  </a:lnTo>
                  <a:lnTo>
                    <a:pt x="1927" y="1176"/>
                  </a:lnTo>
                  <a:lnTo>
                    <a:pt x="1927" y="1176"/>
                  </a:lnTo>
                  <a:lnTo>
                    <a:pt x="1921" y="1176"/>
                  </a:lnTo>
                  <a:lnTo>
                    <a:pt x="1921" y="1198"/>
                  </a:lnTo>
                  <a:lnTo>
                    <a:pt x="1931" y="1198"/>
                  </a:lnTo>
                  <a:lnTo>
                    <a:pt x="1931" y="1184"/>
                  </a:lnTo>
                  <a:lnTo>
                    <a:pt x="1969" y="1184"/>
                  </a:lnTo>
                  <a:lnTo>
                    <a:pt x="1969" y="1198"/>
                  </a:lnTo>
                  <a:lnTo>
                    <a:pt x="1981" y="1198"/>
                  </a:lnTo>
                  <a:lnTo>
                    <a:pt x="1981" y="1176"/>
                  </a:lnTo>
                  <a:lnTo>
                    <a:pt x="1973" y="1176"/>
                  </a:lnTo>
                  <a:lnTo>
                    <a:pt x="1973" y="1090"/>
                  </a:lnTo>
                  <a:lnTo>
                    <a:pt x="1935" y="1090"/>
                  </a:lnTo>
                  <a:close/>
                  <a:moveTo>
                    <a:pt x="1879" y="1162"/>
                  </a:moveTo>
                  <a:lnTo>
                    <a:pt x="1879" y="1112"/>
                  </a:lnTo>
                  <a:lnTo>
                    <a:pt x="1879" y="1112"/>
                  </a:lnTo>
                  <a:lnTo>
                    <a:pt x="1881" y="1106"/>
                  </a:lnTo>
                  <a:lnTo>
                    <a:pt x="1883" y="1102"/>
                  </a:lnTo>
                  <a:lnTo>
                    <a:pt x="1887" y="1100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7" y="1100"/>
                  </a:lnTo>
                  <a:lnTo>
                    <a:pt x="1899" y="1102"/>
                  </a:lnTo>
                  <a:lnTo>
                    <a:pt x="1901" y="1106"/>
                  </a:lnTo>
                  <a:lnTo>
                    <a:pt x="1903" y="1112"/>
                  </a:lnTo>
                  <a:lnTo>
                    <a:pt x="1903" y="1112"/>
                  </a:lnTo>
                  <a:lnTo>
                    <a:pt x="1903" y="1162"/>
                  </a:lnTo>
                  <a:lnTo>
                    <a:pt x="1903" y="1162"/>
                  </a:lnTo>
                  <a:lnTo>
                    <a:pt x="1901" y="1168"/>
                  </a:lnTo>
                  <a:lnTo>
                    <a:pt x="1899" y="1172"/>
                  </a:lnTo>
                  <a:lnTo>
                    <a:pt x="1897" y="1174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87" y="1174"/>
                  </a:lnTo>
                  <a:lnTo>
                    <a:pt x="1883" y="1172"/>
                  </a:lnTo>
                  <a:lnTo>
                    <a:pt x="1881" y="1168"/>
                  </a:lnTo>
                  <a:lnTo>
                    <a:pt x="1879" y="1162"/>
                  </a:lnTo>
                  <a:close/>
                  <a:moveTo>
                    <a:pt x="1869" y="1112"/>
                  </a:moveTo>
                  <a:lnTo>
                    <a:pt x="1869" y="1162"/>
                  </a:lnTo>
                  <a:lnTo>
                    <a:pt x="1869" y="1162"/>
                  </a:lnTo>
                  <a:lnTo>
                    <a:pt x="1871" y="1172"/>
                  </a:lnTo>
                  <a:lnTo>
                    <a:pt x="1875" y="1178"/>
                  </a:lnTo>
                  <a:lnTo>
                    <a:pt x="1881" y="1184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901" y="1184"/>
                  </a:lnTo>
                  <a:lnTo>
                    <a:pt x="1907" y="1178"/>
                  </a:lnTo>
                  <a:lnTo>
                    <a:pt x="1911" y="1172"/>
                  </a:lnTo>
                  <a:lnTo>
                    <a:pt x="1913" y="1162"/>
                  </a:lnTo>
                  <a:lnTo>
                    <a:pt x="1913" y="1162"/>
                  </a:lnTo>
                  <a:lnTo>
                    <a:pt x="1913" y="1112"/>
                  </a:lnTo>
                  <a:lnTo>
                    <a:pt x="1913" y="1112"/>
                  </a:lnTo>
                  <a:lnTo>
                    <a:pt x="1911" y="1102"/>
                  </a:lnTo>
                  <a:lnTo>
                    <a:pt x="1907" y="1096"/>
                  </a:lnTo>
                  <a:lnTo>
                    <a:pt x="1901" y="1090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81" y="1090"/>
                  </a:lnTo>
                  <a:lnTo>
                    <a:pt x="1875" y="1096"/>
                  </a:lnTo>
                  <a:lnTo>
                    <a:pt x="1871" y="1102"/>
                  </a:lnTo>
                  <a:lnTo>
                    <a:pt x="1869" y="1112"/>
                  </a:lnTo>
                  <a:close/>
                  <a:moveTo>
                    <a:pt x="943" y="1112"/>
                  </a:moveTo>
                  <a:lnTo>
                    <a:pt x="943" y="1112"/>
                  </a:lnTo>
                  <a:lnTo>
                    <a:pt x="919" y="1136"/>
                  </a:lnTo>
                  <a:lnTo>
                    <a:pt x="893" y="1158"/>
                  </a:lnTo>
                  <a:lnTo>
                    <a:pt x="867" y="1178"/>
                  </a:lnTo>
                  <a:lnTo>
                    <a:pt x="839" y="1198"/>
                  </a:lnTo>
                  <a:lnTo>
                    <a:pt x="787" y="1232"/>
                  </a:lnTo>
                  <a:lnTo>
                    <a:pt x="735" y="1260"/>
                  </a:lnTo>
                  <a:lnTo>
                    <a:pt x="692" y="1284"/>
                  </a:lnTo>
                  <a:lnTo>
                    <a:pt x="656" y="1300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56" y="1306"/>
                  </a:lnTo>
                  <a:lnTo>
                    <a:pt x="692" y="1296"/>
                  </a:lnTo>
                  <a:lnTo>
                    <a:pt x="737" y="1278"/>
                  </a:lnTo>
                  <a:lnTo>
                    <a:pt x="791" y="1256"/>
                  </a:lnTo>
                  <a:lnTo>
                    <a:pt x="851" y="1228"/>
                  </a:lnTo>
                  <a:lnTo>
                    <a:pt x="883" y="1210"/>
                  </a:lnTo>
                  <a:lnTo>
                    <a:pt x="913" y="1192"/>
                  </a:lnTo>
                  <a:lnTo>
                    <a:pt x="945" y="1170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1005" y="1122"/>
                  </a:lnTo>
                  <a:lnTo>
                    <a:pt x="1029" y="1098"/>
                  </a:lnTo>
                  <a:lnTo>
                    <a:pt x="1049" y="1074"/>
                  </a:lnTo>
                  <a:lnTo>
                    <a:pt x="1067" y="1050"/>
                  </a:lnTo>
                  <a:lnTo>
                    <a:pt x="1079" y="1028"/>
                  </a:lnTo>
                  <a:lnTo>
                    <a:pt x="1091" y="1004"/>
                  </a:lnTo>
                  <a:lnTo>
                    <a:pt x="1099" y="984"/>
                  </a:lnTo>
                  <a:lnTo>
                    <a:pt x="1103" y="964"/>
                  </a:lnTo>
                  <a:lnTo>
                    <a:pt x="1107" y="944"/>
                  </a:lnTo>
                  <a:lnTo>
                    <a:pt x="1109" y="928"/>
                  </a:lnTo>
                  <a:lnTo>
                    <a:pt x="1109" y="900"/>
                  </a:lnTo>
                  <a:lnTo>
                    <a:pt x="1107" y="882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099" y="896"/>
                  </a:lnTo>
                  <a:lnTo>
                    <a:pt x="1089" y="918"/>
                  </a:lnTo>
                  <a:lnTo>
                    <a:pt x="1073" y="948"/>
                  </a:lnTo>
                  <a:lnTo>
                    <a:pt x="1051" y="982"/>
                  </a:lnTo>
                  <a:lnTo>
                    <a:pt x="1023" y="1022"/>
                  </a:lnTo>
                  <a:lnTo>
                    <a:pt x="987" y="1066"/>
                  </a:lnTo>
                  <a:lnTo>
                    <a:pt x="967" y="1090"/>
                  </a:lnTo>
                  <a:lnTo>
                    <a:pt x="943" y="1112"/>
                  </a:lnTo>
                  <a:close/>
                  <a:moveTo>
                    <a:pt x="1277" y="322"/>
                  </a:moveTo>
                  <a:lnTo>
                    <a:pt x="1277" y="322"/>
                  </a:lnTo>
                  <a:lnTo>
                    <a:pt x="1317" y="458"/>
                  </a:lnTo>
                  <a:lnTo>
                    <a:pt x="1351" y="578"/>
                  </a:lnTo>
                  <a:lnTo>
                    <a:pt x="1351" y="578"/>
                  </a:lnTo>
                  <a:lnTo>
                    <a:pt x="1255" y="312"/>
                  </a:lnTo>
                  <a:lnTo>
                    <a:pt x="1255" y="312"/>
                  </a:lnTo>
                  <a:lnTo>
                    <a:pt x="1245" y="320"/>
                  </a:lnTo>
                  <a:lnTo>
                    <a:pt x="1235" y="330"/>
                  </a:lnTo>
                  <a:lnTo>
                    <a:pt x="1225" y="342"/>
                  </a:lnTo>
                  <a:lnTo>
                    <a:pt x="1215" y="356"/>
                  </a:lnTo>
                  <a:lnTo>
                    <a:pt x="1205" y="374"/>
                  </a:lnTo>
                  <a:lnTo>
                    <a:pt x="1199" y="392"/>
                  </a:lnTo>
                  <a:lnTo>
                    <a:pt x="1197" y="40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9" y="428"/>
                  </a:lnTo>
                  <a:lnTo>
                    <a:pt x="1203" y="446"/>
                  </a:lnTo>
                  <a:lnTo>
                    <a:pt x="1209" y="462"/>
                  </a:lnTo>
                  <a:lnTo>
                    <a:pt x="1217" y="478"/>
                  </a:lnTo>
                  <a:lnTo>
                    <a:pt x="1229" y="494"/>
                  </a:lnTo>
                  <a:lnTo>
                    <a:pt x="1239" y="512"/>
                  </a:lnTo>
                  <a:lnTo>
                    <a:pt x="1265" y="544"/>
                  </a:lnTo>
                  <a:lnTo>
                    <a:pt x="1319" y="604"/>
                  </a:lnTo>
                  <a:lnTo>
                    <a:pt x="1341" y="630"/>
                  </a:lnTo>
                  <a:lnTo>
                    <a:pt x="1351" y="64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79" y="698"/>
                  </a:lnTo>
                  <a:lnTo>
                    <a:pt x="1399" y="74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9" y="786"/>
                  </a:lnTo>
                  <a:lnTo>
                    <a:pt x="1417" y="764"/>
                  </a:lnTo>
                  <a:lnTo>
                    <a:pt x="1415" y="732"/>
                  </a:lnTo>
                  <a:lnTo>
                    <a:pt x="1411" y="716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347" y="48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1" y="304"/>
                  </a:lnTo>
                  <a:lnTo>
                    <a:pt x="1283" y="306"/>
                  </a:lnTo>
                  <a:lnTo>
                    <a:pt x="1281" y="308"/>
                  </a:lnTo>
                  <a:lnTo>
                    <a:pt x="1277" y="312"/>
                  </a:lnTo>
                  <a:lnTo>
                    <a:pt x="1277" y="316"/>
                  </a:lnTo>
                  <a:lnTo>
                    <a:pt x="1277" y="322"/>
                  </a:lnTo>
                  <a:close/>
                  <a:moveTo>
                    <a:pt x="1247" y="268"/>
                  </a:moveTo>
                  <a:lnTo>
                    <a:pt x="1247" y="268"/>
                  </a:lnTo>
                  <a:lnTo>
                    <a:pt x="1247" y="274"/>
                  </a:lnTo>
                  <a:lnTo>
                    <a:pt x="1251" y="280"/>
                  </a:lnTo>
                  <a:lnTo>
                    <a:pt x="1255" y="282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7" y="282"/>
                  </a:lnTo>
                  <a:lnTo>
                    <a:pt x="1271" y="280"/>
                  </a:lnTo>
                  <a:lnTo>
                    <a:pt x="1275" y="274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4"/>
                  </a:lnTo>
                  <a:lnTo>
                    <a:pt x="1271" y="258"/>
                  </a:lnTo>
                  <a:lnTo>
                    <a:pt x="1267" y="256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55" y="256"/>
                  </a:lnTo>
                  <a:lnTo>
                    <a:pt x="1251" y="258"/>
                  </a:lnTo>
                  <a:lnTo>
                    <a:pt x="1247" y="264"/>
                  </a:lnTo>
                  <a:lnTo>
                    <a:pt x="1247" y="268"/>
                  </a:lnTo>
                  <a:close/>
                  <a:moveTo>
                    <a:pt x="426" y="696"/>
                  </a:moveTo>
                  <a:lnTo>
                    <a:pt x="426" y="696"/>
                  </a:lnTo>
                  <a:lnTo>
                    <a:pt x="448" y="678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722"/>
                  </a:lnTo>
                  <a:lnTo>
                    <a:pt x="468" y="752"/>
                  </a:lnTo>
                  <a:lnTo>
                    <a:pt x="472" y="782"/>
                  </a:lnTo>
                  <a:lnTo>
                    <a:pt x="476" y="810"/>
                  </a:lnTo>
                  <a:lnTo>
                    <a:pt x="482" y="840"/>
                  </a:lnTo>
                  <a:lnTo>
                    <a:pt x="488" y="868"/>
                  </a:lnTo>
                  <a:lnTo>
                    <a:pt x="496" y="896"/>
                  </a:lnTo>
                  <a:lnTo>
                    <a:pt x="504" y="922"/>
                  </a:lnTo>
                  <a:lnTo>
                    <a:pt x="504" y="922"/>
                  </a:lnTo>
                  <a:lnTo>
                    <a:pt x="136" y="922"/>
                  </a:lnTo>
                  <a:lnTo>
                    <a:pt x="426" y="696"/>
                  </a:lnTo>
                  <a:close/>
                  <a:moveTo>
                    <a:pt x="2174" y="696"/>
                  </a:moveTo>
                  <a:lnTo>
                    <a:pt x="2174" y="696"/>
                  </a:lnTo>
                  <a:lnTo>
                    <a:pt x="2192" y="682"/>
                  </a:lnTo>
                  <a:lnTo>
                    <a:pt x="2208" y="664"/>
                  </a:lnTo>
                  <a:lnTo>
                    <a:pt x="2222" y="646"/>
                  </a:lnTo>
                  <a:lnTo>
                    <a:pt x="2232" y="626"/>
                  </a:lnTo>
                  <a:lnTo>
                    <a:pt x="2242" y="606"/>
                  </a:lnTo>
                  <a:lnTo>
                    <a:pt x="2248" y="584"/>
                  </a:lnTo>
                  <a:lnTo>
                    <a:pt x="2252" y="562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0" y="502"/>
                  </a:lnTo>
                  <a:lnTo>
                    <a:pt x="2244" y="474"/>
                  </a:lnTo>
                  <a:lnTo>
                    <a:pt x="2234" y="448"/>
                  </a:lnTo>
                  <a:lnTo>
                    <a:pt x="2222" y="422"/>
                  </a:lnTo>
                  <a:lnTo>
                    <a:pt x="2222" y="422"/>
                  </a:lnTo>
                  <a:lnTo>
                    <a:pt x="2594" y="422"/>
                  </a:lnTo>
                  <a:lnTo>
                    <a:pt x="2448" y="622"/>
                  </a:lnTo>
                  <a:lnTo>
                    <a:pt x="2494" y="622"/>
                  </a:lnTo>
                  <a:lnTo>
                    <a:pt x="2494" y="622"/>
                  </a:lnTo>
                  <a:lnTo>
                    <a:pt x="2518" y="622"/>
                  </a:lnTo>
                  <a:lnTo>
                    <a:pt x="2540" y="626"/>
                  </a:lnTo>
                  <a:lnTo>
                    <a:pt x="2562" y="632"/>
                  </a:lnTo>
                  <a:lnTo>
                    <a:pt x="2582" y="640"/>
                  </a:lnTo>
                  <a:lnTo>
                    <a:pt x="2602" y="648"/>
                  </a:lnTo>
                  <a:lnTo>
                    <a:pt x="2622" y="660"/>
                  </a:lnTo>
                  <a:lnTo>
                    <a:pt x="2640" y="674"/>
                  </a:lnTo>
                  <a:lnTo>
                    <a:pt x="2656" y="688"/>
                  </a:lnTo>
                  <a:lnTo>
                    <a:pt x="2670" y="704"/>
                  </a:lnTo>
                  <a:lnTo>
                    <a:pt x="2684" y="722"/>
                  </a:lnTo>
                  <a:lnTo>
                    <a:pt x="2694" y="740"/>
                  </a:lnTo>
                  <a:lnTo>
                    <a:pt x="2704" y="760"/>
                  </a:lnTo>
                  <a:lnTo>
                    <a:pt x="2712" y="782"/>
                  </a:lnTo>
                  <a:lnTo>
                    <a:pt x="2718" y="804"/>
                  </a:lnTo>
                  <a:lnTo>
                    <a:pt x="2722" y="826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72"/>
                  </a:lnTo>
                  <a:lnTo>
                    <a:pt x="2718" y="896"/>
                  </a:lnTo>
                  <a:lnTo>
                    <a:pt x="2712" y="916"/>
                  </a:lnTo>
                  <a:lnTo>
                    <a:pt x="2704" y="938"/>
                  </a:lnTo>
                  <a:lnTo>
                    <a:pt x="2694" y="958"/>
                  </a:lnTo>
                  <a:lnTo>
                    <a:pt x="2684" y="976"/>
                  </a:lnTo>
                  <a:lnTo>
                    <a:pt x="2670" y="994"/>
                  </a:lnTo>
                  <a:lnTo>
                    <a:pt x="2656" y="1010"/>
                  </a:lnTo>
                  <a:lnTo>
                    <a:pt x="2640" y="1024"/>
                  </a:lnTo>
                  <a:lnTo>
                    <a:pt x="2622" y="1038"/>
                  </a:lnTo>
                  <a:lnTo>
                    <a:pt x="2602" y="1050"/>
                  </a:lnTo>
                  <a:lnTo>
                    <a:pt x="2582" y="1060"/>
                  </a:lnTo>
                  <a:lnTo>
                    <a:pt x="2562" y="1066"/>
                  </a:lnTo>
                  <a:lnTo>
                    <a:pt x="2540" y="1072"/>
                  </a:lnTo>
                  <a:lnTo>
                    <a:pt x="2518" y="1076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72" y="1076"/>
                  </a:lnTo>
                  <a:lnTo>
                    <a:pt x="2448" y="1072"/>
                  </a:lnTo>
                  <a:lnTo>
                    <a:pt x="2426" y="1066"/>
                  </a:lnTo>
                  <a:lnTo>
                    <a:pt x="2406" y="1060"/>
                  </a:lnTo>
                  <a:lnTo>
                    <a:pt x="2386" y="1050"/>
                  </a:lnTo>
                  <a:lnTo>
                    <a:pt x="2368" y="1038"/>
                  </a:lnTo>
                  <a:lnTo>
                    <a:pt x="2350" y="1024"/>
                  </a:lnTo>
                  <a:lnTo>
                    <a:pt x="2334" y="1010"/>
                  </a:lnTo>
                  <a:lnTo>
                    <a:pt x="2318" y="994"/>
                  </a:lnTo>
                  <a:lnTo>
                    <a:pt x="2306" y="976"/>
                  </a:lnTo>
                  <a:lnTo>
                    <a:pt x="2294" y="958"/>
                  </a:lnTo>
                  <a:lnTo>
                    <a:pt x="2284" y="938"/>
                  </a:lnTo>
                  <a:lnTo>
                    <a:pt x="2276" y="916"/>
                  </a:lnTo>
                  <a:lnTo>
                    <a:pt x="2272" y="896"/>
                  </a:lnTo>
                  <a:lnTo>
                    <a:pt x="2268" y="872"/>
                  </a:lnTo>
                  <a:lnTo>
                    <a:pt x="2266" y="850"/>
                  </a:lnTo>
                  <a:lnTo>
                    <a:pt x="2266" y="850"/>
                  </a:lnTo>
                  <a:lnTo>
                    <a:pt x="2220" y="850"/>
                  </a:lnTo>
                  <a:lnTo>
                    <a:pt x="2220" y="850"/>
                  </a:lnTo>
                  <a:lnTo>
                    <a:pt x="2220" y="868"/>
                  </a:lnTo>
                  <a:lnTo>
                    <a:pt x="2222" y="886"/>
                  </a:lnTo>
                  <a:lnTo>
                    <a:pt x="2226" y="904"/>
                  </a:lnTo>
                  <a:lnTo>
                    <a:pt x="2230" y="922"/>
                  </a:lnTo>
                  <a:lnTo>
                    <a:pt x="2230" y="922"/>
                  </a:lnTo>
                  <a:lnTo>
                    <a:pt x="1885" y="922"/>
                  </a:lnTo>
                  <a:lnTo>
                    <a:pt x="2174" y="696"/>
                  </a:lnTo>
                  <a:close/>
                  <a:moveTo>
                    <a:pt x="1849" y="692"/>
                  </a:moveTo>
                  <a:lnTo>
                    <a:pt x="1849" y="692"/>
                  </a:lnTo>
                  <a:lnTo>
                    <a:pt x="1847" y="652"/>
                  </a:lnTo>
                  <a:lnTo>
                    <a:pt x="1843" y="614"/>
                  </a:lnTo>
                  <a:lnTo>
                    <a:pt x="1839" y="576"/>
                  </a:lnTo>
                  <a:lnTo>
                    <a:pt x="1831" y="540"/>
                  </a:lnTo>
                  <a:lnTo>
                    <a:pt x="1831" y="540"/>
                  </a:lnTo>
                  <a:lnTo>
                    <a:pt x="1833" y="540"/>
                  </a:lnTo>
                  <a:lnTo>
                    <a:pt x="1833" y="540"/>
                  </a:lnTo>
                  <a:lnTo>
                    <a:pt x="1835" y="520"/>
                  </a:lnTo>
                  <a:lnTo>
                    <a:pt x="1837" y="502"/>
                  </a:lnTo>
                  <a:lnTo>
                    <a:pt x="1843" y="482"/>
                  </a:lnTo>
                  <a:lnTo>
                    <a:pt x="1849" y="466"/>
                  </a:lnTo>
                  <a:lnTo>
                    <a:pt x="1857" y="448"/>
                  </a:lnTo>
                  <a:lnTo>
                    <a:pt x="1867" y="432"/>
                  </a:lnTo>
                  <a:lnTo>
                    <a:pt x="1879" y="418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907" y="390"/>
                  </a:lnTo>
                  <a:lnTo>
                    <a:pt x="1921" y="380"/>
                  </a:lnTo>
                  <a:lnTo>
                    <a:pt x="1939" y="370"/>
                  </a:lnTo>
                  <a:lnTo>
                    <a:pt x="1955" y="364"/>
                  </a:lnTo>
                  <a:lnTo>
                    <a:pt x="1973" y="358"/>
                  </a:lnTo>
                  <a:lnTo>
                    <a:pt x="1991" y="354"/>
                  </a:lnTo>
                  <a:lnTo>
                    <a:pt x="2011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47" y="354"/>
                  </a:lnTo>
                  <a:lnTo>
                    <a:pt x="2065" y="356"/>
                  </a:lnTo>
                  <a:lnTo>
                    <a:pt x="2080" y="362"/>
                  </a:lnTo>
                  <a:lnTo>
                    <a:pt x="2098" y="368"/>
                  </a:lnTo>
                  <a:lnTo>
                    <a:pt x="2112" y="376"/>
                  </a:lnTo>
                  <a:lnTo>
                    <a:pt x="2126" y="386"/>
                  </a:lnTo>
                  <a:lnTo>
                    <a:pt x="2140" y="396"/>
                  </a:lnTo>
                  <a:lnTo>
                    <a:pt x="2154" y="408"/>
                  </a:lnTo>
                  <a:lnTo>
                    <a:pt x="2164" y="420"/>
                  </a:lnTo>
                  <a:lnTo>
                    <a:pt x="2174" y="434"/>
                  </a:lnTo>
                  <a:lnTo>
                    <a:pt x="2184" y="448"/>
                  </a:lnTo>
                  <a:lnTo>
                    <a:pt x="2192" y="464"/>
                  </a:lnTo>
                  <a:lnTo>
                    <a:pt x="2198" y="480"/>
                  </a:lnTo>
                  <a:lnTo>
                    <a:pt x="2202" y="498"/>
                  </a:lnTo>
                  <a:lnTo>
                    <a:pt x="2206" y="514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6" y="556"/>
                  </a:lnTo>
                  <a:lnTo>
                    <a:pt x="2204" y="574"/>
                  </a:lnTo>
                  <a:lnTo>
                    <a:pt x="2198" y="590"/>
                  </a:lnTo>
                  <a:lnTo>
                    <a:pt x="2192" y="606"/>
                  </a:lnTo>
                  <a:lnTo>
                    <a:pt x="2182" y="622"/>
                  </a:lnTo>
                  <a:lnTo>
                    <a:pt x="2172" y="636"/>
                  </a:lnTo>
                  <a:lnTo>
                    <a:pt x="2160" y="648"/>
                  </a:lnTo>
                  <a:lnTo>
                    <a:pt x="2146" y="660"/>
                  </a:lnTo>
                  <a:lnTo>
                    <a:pt x="2146" y="660"/>
                  </a:lnTo>
                  <a:lnTo>
                    <a:pt x="1809" y="924"/>
                  </a:lnTo>
                  <a:lnTo>
                    <a:pt x="1809" y="924"/>
                  </a:lnTo>
                  <a:lnTo>
                    <a:pt x="1817" y="896"/>
                  </a:lnTo>
                  <a:lnTo>
                    <a:pt x="1825" y="868"/>
                  </a:lnTo>
                  <a:lnTo>
                    <a:pt x="1833" y="840"/>
                  </a:lnTo>
                  <a:lnTo>
                    <a:pt x="1837" y="812"/>
                  </a:lnTo>
                  <a:lnTo>
                    <a:pt x="1843" y="782"/>
                  </a:lnTo>
                  <a:lnTo>
                    <a:pt x="1845" y="752"/>
                  </a:lnTo>
                  <a:lnTo>
                    <a:pt x="1847" y="722"/>
                  </a:lnTo>
                  <a:lnTo>
                    <a:pt x="1849" y="692"/>
                  </a:lnTo>
                  <a:close/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  <a:close/>
                </a:path>
              </a:pathLst>
            </a:custGeom>
            <a:solidFill>
              <a:srgbClr val="720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792913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6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6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913563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7018338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996113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2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2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7167563" y="4441825"/>
              <a:ext cx="71438" cy="152400"/>
            </a:xfrm>
            <a:custGeom>
              <a:avLst/>
              <a:gdLst>
                <a:gd name="T0" fmla="*/ 0 w 45"/>
                <a:gd name="T1" fmla="*/ 0 h 96"/>
                <a:gd name="T2" fmla="*/ 0 w 45"/>
                <a:gd name="T3" fmla="*/ 10 h 96"/>
                <a:gd name="T4" fmla="*/ 17 w 45"/>
                <a:gd name="T5" fmla="*/ 10 h 96"/>
                <a:gd name="T6" fmla="*/ 17 w 45"/>
                <a:gd name="T7" fmla="*/ 96 h 96"/>
                <a:gd name="T8" fmla="*/ 27 w 45"/>
                <a:gd name="T9" fmla="*/ 96 h 96"/>
                <a:gd name="T10" fmla="*/ 27 w 45"/>
                <a:gd name="T11" fmla="*/ 10 h 96"/>
                <a:gd name="T12" fmla="*/ 45 w 45"/>
                <a:gd name="T13" fmla="*/ 10 h 96"/>
                <a:gd name="T14" fmla="*/ 45 w 45"/>
                <a:gd name="T15" fmla="*/ 0 h 96"/>
                <a:gd name="T16" fmla="*/ 0 w 45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96">
                  <a:moveTo>
                    <a:pt x="0" y="0"/>
                  </a:moveTo>
                  <a:lnTo>
                    <a:pt x="0" y="10"/>
                  </a:lnTo>
                  <a:lnTo>
                    <a:pt x="17" y="10"/>
                  </a:lnTo>
                  <a:lnTo>
                    <a:pt x="17" y="96"/>
                  </a:lnTo>
                  <a:lnTo>
                    <a:pt x="27" y="96"/>
                  </a:lnTo>
                  <a:lnTo>
                    <a:pt x="27" y="10"/>
                  </a:lnTo>
                  <a:lnTo>
                    <a:pt x="45" y="10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7270750" y="4460875"/>
              <a:ext cx="34925" cy="88900"/>
            </a:xfrm>
            <a:custGeom>
              <a:avLst/>
              <a:gdLst>
                <a:gd name="T0" fmla="*/ 10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0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0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7248525" y="4441825"/>
              <a:ext cx="79375" cy="152400"/>
            </a:xfrm>
            <a:custGeom>
              <a:avLst/>
              <a:gdLst>
                <a:gd name="T0" fmla="*/ 18 w 50"/>
                <a:gd name="T1" fmla="*/ 0 h 96"/>
                <a:gd name="T2" fmla="*/ 0 w 50"/>
                <a:gd name="T3" fmla="*/ 96 h 96"/>
                <a:gd name="T4" fmla="*/ 10 w 50"/>
                <a:gd name="T5" fmla="*/ 96 h 96"/>
                <a:gd name="T6" fmla="*/ 12 w 50"/>
                <a:gd name="T7" fmla="*/ 76 h 96"/>
                <a:gd name="T8" fmla="*/ 36 w 50"/>
                <a:gd name="T9" fmla="*/ 76 h 96"/>
                <a:gd name="T10" fmla="*/ 40 w 50"/>
                <a:gd name="T11" fmla="*/ 96 h 96"/>
                <a:gd name="T12" fmla="*/ 50 w 50"/>
                <a:gd name="T13" fmla="*/ 96 h 96"/>
                <a:gd name="T14" fmla="*/ 32 w 50"/>
                <a:gd name="T15" fmla="*/ 0 h 96"/>
                <a:gd name="T16" fmla="*/ 18 w 50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2" y="76"/>
                  </a:lnTo>
                  <a:lnTo>
                    <a:pt x="36" y="76"/>
                  </a:lnTo>
                  <a:lnTo>
                    <a:pt x="40" y="96"/>
                  </a:lnTo>
                  <a:lnTo>
                    <a:pt x="50" y="96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7359650" y="4521200"/>
              <a:ext cx="34925" cy="57150"/>
            </a:xfrm>
            <a:custGeom>
              <a:avLst/>
              <a:gdLst>
                <a:gd name="T0" fmla="*/ 0 w 22"/>
                <a:gd name="T1" fmla="*/ 0 h 36"/>
                <a:gd name="T2" fmla="*/ 8 w 22"/>
                <a:gd name="T3" fmla="*/ 0 h 36"/>
                <a:gd name="T4" fmla="*/ 8 w 22"/>
                <a:gd name="T5" fmla="*/ 0 h 36"/>
                <a:gd name="T6" fmla="*/ 14 w 22"/>
                <a:gd name="T7" fmla="*/ 2 h 36"/>
                <a:gd name="T8" fmla="*/ 20 w 22"/>
                <a:gd name="T9" fmla="*/ 4 h 36"/>
                <a:gd name="T10" fmla="*/ 22 w 22"/>
                <a:gd name="T11" fmla="*/ 8 h 36"/>
                <a:gd name="T12" fmla="*/ 22 w 22"/>
                <a:gd name="T13" fmla="*/ 14 h 36"/>
                <a:gd name="T14" fmla="*/ 22 w 22"/>
                <a:gd name="T15" fmla="*/ 14 h 36"/>
                <a:gd name="T16" fmla="*/ 22 w 22"/>
                <a:gd name="T17" fmla="*/ 24 h 36"/>
                <a:gd name="T18" fmla="*/ 22 w 22"/>
                <a:gd name="T19" fmla="*/ 24 h 36"/>
                <a:gd name="T20" fmla="*/ 22 w 22"/>
                <a:gd name="T21" fmla="*/ 28 h 36"/>
                <a:gd name="T22" fmla="*/ 20 w 22"/>
                <a:gd name="T23" fmla="*/ 32 h 36"/>
                <a:gd name="T24" fmla="*/ 16 w 22"/>
                <a:gd name="T25" fmla="*/ 36 h 36"/>
                <a:gd name="T26" fmla="*/ 10 w 22"/>
                <a:gd name="T27" fmla="*/ 36 h 36"/>
                <a:gd name="T28" fmla="*/ 10 w 22"/>
                <a:gd name="T29" fmla="*/ 36 h 36"/>
                <a:gd name="T30" fmla="*/ 0 w 22"/>
                <a:gd name="T31" fmla="*/ 36 h 36"/>
                <a:gd name="T32" fmla="*/ 0 w 22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6">
                  <a:moveTo>
                    <a:pt x="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14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0" y="32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7359650" y="4457700"/>
              <a:ext cx="31750" cy="47625"/>
            </a:xfrm>
            <a:custGeom>
              <a:avLst/>
              <a:gdLst>
                <a:gd name="T0" fmla="*/ 0 w 20"/>
                <a:gd name="T1" fmla="*/ 0 h 30"/>
                <a:gd name="T2" fmla="*/ 10 w 20"/>
                <a:gd name="T3" fmla="*/ 0 h 30"/>
                <a:gd name="T4" fmla="*/ 10 w 20"/>
                <a:gd name="T5" fmla="*/ 0 h 30"/>
                <a:gd name="T6" fmla="*/ 16 w 20"/>
                <a:gd name="T7" fmla="*/ 2 h 30"/>
                <a:gd name="T8" fmla="*/ 18 w 20"/>
                <a:gd name="T9" fmla="*/ 4 h 30"/>
                <a:gd name="T10" fmla="*/ 20 w 20"/>
                <a:gd name="T11" fmla="*/ 8 h 30"/>
                <a:gd name="T12" fmla="*/ 20 w 20"/>
                <a:gd name="T13" fmla="*/ 12 h 30"/>
                <a:gd name="T14" fmla="*/ 20 w 20"/>
                <a:gd name="T15" fmla="*/ 12 h 30"/>
                <a:gd name="T16" fmla="*/ 20 w 20"/>
                <a:gd name="T17" fmla="*/ 18 h 30"/>
                <a:gd name="T18" fmla="*/ 20 w 20"/>
                <a:gd name="T19" fmla="*/ 18 h 30"/>
                <a:gd name="T20" fmla="*/ 20 w 20"/>
                <a:gd name="T21" fmla="*/ 24 h 30"/>
                <a:gd name="T22" fmla="*/ 18 w 20"/>
                <a:gd name="T23" fmla="*/ 28 h 30"/>
                <a:gd name="T24" fmla="*/ 14 w 20"/>
                <a:gd name="T25" fmla="*/ 30 h 30"/>
                <a:gd name="T26" fmla="*/ 8 w 20"/>
                <a:gd name="T27" fmla="*/ 30 h 30"/>
                <a:gd name="T28" fmla="*/ 8 w 20"/>
                <a:gd name="T29" fmla="*/ 30 h 30"/>
                <a:gd name="T30" fmla="*/ 0 w 20"/>
                <a:gd name="T31" fmla="*/ 30 h 30"/>
                <a:gd name="T32" fmla="*/ 0 w 20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4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7343775" y="4441825"/>
              <a:ext cx="66675" cy="152400"/>
            </a:xfrm>
            <a:custGeom>
              <a:avLst/>
              <a:gdLst>
                <a:gd name="T0" fmla="*/ 0 w 42"/>
                <a:gd name="T1" fmla="*/ 0 h 96"/>
                <a:gd name="T2" fmla="*/ 0 w 42"/>
                <a:gd name="T3" fmla="*/ 96 h 96"/>
                <a:gd name="T4" fmla="*/ 20 w 42"/>
                <a:gd name="T5" fmla="*/ 96 h 96"/>
                <a:gd name="T6" fmla="*/ 20 w 42"/>
                <a:gd name="T7" fmla="*/ 96 h 96"/>
                <a:gd name="T8" fmla="*/ 30 w 42"/>
                <a:gd name="T9" fmla="*/ 94 h 96"/>
                <a:gd name="T10" fmla="*/ 38 w 42"/>
                <a:gd name="T11" fmla="*/ 90 h 96"/>
                <a:gd name="T12" fmla="*/ 42 w 42"/>
                <a:gd name="T13" fmla="*/ 82 h 96"/>
                <a:gd name="T14" fmla="*/ 42 w 42"/>
                <a:gd name="T15" fmla="*/ 74 h 96"/>
                <a:gd name="T16" fmla="*/ 42 w 42"/>
                <a:gd name="T17" fmla="*/ 74 h 96"/>
                <a:gd name="T18" fmla="*/ 42 w 42"/>
                <a:gd name="T19" fmla="*/ 66 h 96"/>
                <a:gd name="T20" fmla="*/ 42 w 42"/>
                <a:gd name="T21" fmla="*/ 66 h 96"/>
                <a:gd name="T22" fmla="*/ 42 w 42"/>
                <a:gd name="T23" fmla="*/ 58 h 96"/>
                <a:gd name="T24" fmla="*/ 40 w 42"/>
                <a:gd name="T25" fmla="*/ 52 h 96"/>
                <a:gd name="T26" fmla="*/ 36 w 42"/>
                <a:gd name="T27" fmla="*/ 48 h 96"/>
                <a:gd name="T28" fmla="*/ 30 w 42"/>
                <a:gd name="T29" fmla="*/ 44 h 96"/>
                <a:gd name="T30" fmla="*/ 30 w 42"/>
                <a:gd name="T31" fmla="*/ 44 h 96"/>
                <a:gd name="T32" fmla="*/ 30 w 42"/>
                <a:gd name="T33" fmla="*/ 44 h 96"/>
                <a:gd name="T34" fmla="*/ 36 w 42"/>
                <a:gd name="T35" fmla="*/ 42 h 96"/>
                <a:gd name="T36" fmla="*/ 38 w 42"/>
                <a:gd name="T37" fmla="*/ 38 h 96"/>
                <a:gd name="T38" fmla="*/ 40 w 42"/>
                <a:gd name="T39" fmla="*/ 32 h 96"/>
                <a:gd name="T40" fmla="*/ 42 w 42"/>
                <a:gd name="T41" fmla="*/ 26 h 96"/>
                <a:gd name="T42" fmla="*/ 42 w 42"/>
                <a:gd name="T43" fmla="*/ 26 h 96"/>
                <a:gd name="T44" fmla="*/ 42 w 42"/>
                <a:gd name="T45" fmla="*/ 22 h 96"/>
                <a:gd name="T46" fmla="*/ 42 w 42"/>
                <a:gd name="T47" fmla="*/ 22 h 96"/>
                <a:gd name="T48" fmla="*/ 40 w 42"/>
                <a:gd name="T49" fmla="*/ 12 h 96"/>
                <a:gd name="T50" fmla="*/ 36 w 42"/>
                <a:gd name="T51" fmla="*/ 6 h 96"/>
                <a:gd name="T52" fmla="*/ 30 w 42"/>
                <a:gd name="T53" fmla="*/ 2 h 96"/>
                <a:gd name="T54" fmla="*/ 20 w 42"/>
                <a:gd name="T55" fmla="*/ 0 h 96"/>
                <a:gd name="T56" fmla="*/ 20 w 42"/>
                <a:gd name="T57" fmla="*/ 0 h 96"/>
                <a:gd name="T58" fmla="*/ 0 w 42"/>
                <a:gd name="T5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0" y="0"/>
                  </a:moveTo>
                  <a:lnTo>
                    <a:pt x="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58"/>
                  </a:lnTo>
                  <a:lnTo>
                    <a:pt x="40" y="52"/>
                  </a:lnTo>
                  <a:lnTo>
                    <a:pt x="36" y="48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12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7426325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7515225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8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8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7604125" y="4441825"/>
              <a:ext cx="73025" cy="152400"/>
            </a:xfrm>
            <a:custGeom>
              <a:avLst/>
              <a:gdLst>
                <a:gd name="T0" fmla="*/ 34 w 46"/>
                <a:gd name="T1" fmla="*/ 0 h 96"/>
                <a:gd name="T2" fmla="*/ 10 w 46"/>
                <a:gd name="T3" fmla="*/ 46 h 96"/>
                <a:gd name="T4" fmla="*/ 10 w 46"/>
                <a:gd name="T5" fmla="*/ 0 h 96"/>
                <a:gd name="T6" fmla="*/ 0 w 46"/>
                <a:gd name="T7" fmla="*/ 0 h 96"/>
                <a:gd name="T8" fmla="*/ 0 w 46"/>
                <a:gd name="T9" fmla="*/ 96 h 96"/>
                <a:gd name="T10" fmla="*/ 10 w 46"/>
                <a:gd name="T11" fmla="*/ 96 h 96"/>
                <a:gd name="T12" fmla="*/ 10 w 46"/>
                <a:gd name="T13" fmla="*/ 64 h 96"/>
                <a:gd name="T14" fmla="*/ 16 w 46"/>
                <a:gd name="T15" fmla="*/ 54 h 96"/>
                <a:gd name="T16" fmla="*/ 36 w 46"/>
                <a:gd name="T17" fmla="*/ 96 h 96"/>
                <a:gd name="T18" fmla="*/ 46 w 46"/>
                <a:gd name="T19" fmla="*/ 96 h 96"/>
                <a:gd name="T20" fmla="*/ 22 w 46"/>
                <a:gd name="T21" fmla="*/ 44 h 96"/>
                <a:gd name="T22" fmla="*/ 46 w 46"/>
                <a:gd name="T23" fmla="*/ 0 h 96"/>
                <a:gd name="T24" fmla="*/ 34 w 46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6">
                  <a:moveTo>
                    <a:pt x="34" y="0"/>
                  </a:moveTo>
                  <a:lnTo>
                    <a:pt x="10" y="4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64"/>
                  </a:lnTo>
                  <a:lnTo>
                    <a:pt x="16" y="54"/>
                  </a:lnTo>
                  <a:lnTo>
                    <a:pt x="36" y="96"/>
                  </a:lnTo>
                  <a:lnTo>
                    <a:pt x="46" y="96"/>
                  </a:lnTo>
                  <a:lnTo>
                    <a:pt x="22" y="44"/>
                  </a:lnTo>
                  <a:lnTo>
                    <a:pt x="46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7708900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7686675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0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0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7091363" y="4441825"/>
              <a:ext cx="66675" cy="152400"/>
            </a:xfrm>
            <a:custGeom>
              <a:avLst/>
              <a:gdLst>
                <a:gd name="T0" fmla="*/ 0 w 42"/>
                <a:gd name="T1" fmla="*/ 24 h 96"/>
                <a:gd name="T2" fmla="*/ 0 w 42"/>
                <a:gd name="T3" fmla="*/ 72 h 96"/>
                <a:gd name="T4" fmla="*/ 0 w 42"/>
                <a:gd name="T5" fmla="*/ 72 h 96"/>
                <a:gd name="T6" fmla="*/ 0 w 42"/>
                <a:gd name="T7" fmla="*/ 82 h 96"/>
                <a:gd name="T8" fmla="*/ 4 w 42"/>
                <a:gd name="T9" fmla="*/ 90 h 96"/>
                <a:gd name="T10" fmla="*/ 12 w 42"/>
                <a:gd name="T11" fmla="*/ 94 h 96"/>
                <a:gd name="T12" fmla="*/ 20 w 42"/>
                <a:gd name="T13" fmla="*/ 96 h 96"/>
                <a:gd name="T14" fmla="*/ 20 w 42"/>
                <a:gd name="T15" fmla="*/ 96 h 96"/>
                <a:gd name="T16" fmla="*/ 20 w 42"/>
                <a:gd name="T17" fmla="*/ 96 h 96"/>
                <a:gd name="T18" fmla="*/ 30 w 42"/>
                <a:gd name="T19" fmla="*/ 94 h 96"/>
                <a:gd name="T20" fmla="*/ 36 w 42"/>
                <a:gd name="T21" fmla="*/ 90 h 96"/>
                <a:gd name="T22" fmla="*/ 40 w 42"/>
                <a:gd name="T23" fmla="*/ 82 h 96"/>
                <a:gd name="T24" fmla="*/ 42 w 42"/>
                <a:gd name="T25" fmla="*/ 72 h 96"/>
                <a:gd name="T26" fmla="*/ 42 w 42"/>
                <a:gd name="T27" fmla="*/ 72 h 96"/>
                <a:gd name="T28" fmla="*/ 42 w 42"/>
                <a:gd name="T29" fmla="*/ 60 h 96"/>
                <a:gd name="T30" fmla="*/ 32 w 42"/>
                <a:gd name="T31" fmla="*/ 60 h 96"/>
                <a:gd name="T32" fmla="*/ 32 w 42"/>
                <a:gd name="T33" fmla="*/ 74 h 96"/>
                <a:gd name="T34" fmla="*/ 32 w 42"/>
                <a:gd name="T35" fmla="*/ 74 h 96"/>
                <a:gd name="T36" fmla="*/ 32 w 42"/>
                <a:gd name="T37" fmla="*/ 78 h 96"/>
                <a:gd name="T38" fmla="*/ 30 w 42"/>
                <a:gd name="T39" fmla="*/ 84 h 96"/>
                <a:gd name="T40" fmla="*/ 26 w 42"/>
                <a:gd name="T41" fmla="*/ 86 h 96"/>
                <a:gd name="T42" fmla="*/ 20 w 42"/>
                <a:gd name="T43" fmla="*/ 86 h 96"/>
                <a:gd name="T44" fmla="*/ 20 w 42"/>
                <a:gd name="T45" fmla="*/ 86 h 96"/>
                <a:gd name="T46" fmla="*/ 20 w 42"/>
                <a:gd name="T47" fmla="*/ 86 h 96"/>
                <a:gd name="T48" fmla="*/ 16 w 42"/>
                <a:gd name="T49" fmla="*/ 86 h 96"/>
                <a:gd name="T50" fmla="*/ 12 w 42"/>
                <a:gd name="T51" fmla="*/ 84 h 96"/>
                <a:gd name="T52" fmla="*/ 10 w 42"/>
                <a:gd name="T53" fmla="*/ 78 h 96"/>
                <a:gd name="T54" fmla="*/ 10 w 42"/>
                <a:gd name="T55" fmla="*/ 74 h 96"/>
                <a:gd name="T56" fmla="*/ 10 w 42"/>
                <a:gd name="T57" fmla="*/ 74 h 96"/>
                <a:gd name="T58" fmla="*/ 10 w 42"/>
                <a:gd name="T59" fmla="*/ 22 h 96"/>
                <a:gd name="T60" fmla="*/ 10 w 42"/>
                <a:gd name="T61" fmla="*/ 22 h 96"/>
                <a:gd name="T62" fmla="*/ 10 w 42"/>
                <a:gd name="T63" fmla="*/ 18 h 96"/>
                <a:gd name="T64" fmla="*/ 12 w 42"/>
                <a:gd name="T65" fmla="*/ 12 h 96"/>
                <a:gd name="T66" fmla="*/ 16 w 42"/>
                <a:gd name="T67" fmla="*/ 10 h 96"/>
                <a:gd name="T68" fmla="*/ 20 w 42"/>
                <a:gd name="T69" fmla="*/ 10 h 96"/>
                <a:gd name="T70" fmla="*/ 20 w 42"/>
                <a:gd name="T71" fmla="*/ 10 h 96"/>
                <a:gd name="T72" fmla="*/ 20 w 42"/>
                <a:gd name="T73" fmla="*/ 10 h 96"/>
                <a:gd name="T74" fmla="*/ 26 w 42"/>
                <a:gd name="T75" fmla="*/ 10 h 96"/>
                <a:gd name="T76" fmla="*/ 30 w 42"/>
                <a:gd name="T77" fmla="*/ 12 h 96"/>
                <a:gd name="T78" fmla="*/ 32 w 42"/>
                <a:gd name="T79" fmla="*/ 18 h 96"/>
                <a:gd name="T80" fmla="*/ 32 w 42"/>
                <a:gd name="T81" fmla="*/ 22 h 96"/>
                <a:gd name="T82" fmla="*/ 32 w 42"/>
                <a:gd name="T83" fmla="*/ 22 h 96"/>
                <a:gd name="T84" fmla="*/ 32 w 42"/>
                <a:gd name="T85" fmla="*/ 32 h 96"/>
                <a:gd name="T86" fmla="*/ 42 w 42"/>
                <a:gd name="T87" fmla="*/ 32 h 96"/>
                <a:gd name="T88" fmla="*/ 42 w 42"/>
                <a:gd name="T89" fmla="*/ 24 h 96"/>
                <a:gd name="T90" fmla="*/ 42 w 42"/>
                <a:gd name="T91" fmla="*/ 24 h 96"/>
                <a:gd name="T92" fmla="*/ 40 w 42"/>
                <a:gd name="T93" fmla="*/ 14 h 96"/>
                <a:gd name="T94" fmla="*/ 36 w 42"/>
                <a:gd name="T95" fmla="*/ 6 h 96"/>
                <a:gd name="T96" fmla="*/ 30 w 42"/>
                <a:gd name="T97" fmla="*/ 2 h 96"/>
                <a:gd name="T98" fmla="*/ 20 w 42"/>
                <a:gd name="T99" fmla="*/ 0 h 96"/>
                <a:gd name="T100" fmla="*/ 20 w 42"/>
                <a:gd name="T101" fmla="*/ 0 h 96"/>
                <a:gd name="T102" fmla="*/ 20 w 42"/>
                <a:gd name="T103" fmla="*/ 0 h 96"/>
                <a:gd name="T104" fmla="*/ 12 w 42"/>
                <a:gd name="T105" fmla="*/ 2 h 96"/>
                <a:gd name="T106" fmla="*/ 4 w 42"/>
                <a:gd name="T107" fmla="*/ 6 h 96"/>
                <a:gd name="T108" fmla="*/ 0 w 42"/>
                <a:gd name="T109" fmla="*/ 14 h 96"/>
                <a:gd name="T110" fmla="*/ 0 w 42"/>
                <a:gd name="T1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" h="96">
                  <a:moveTo>
                    <a:pt x="0" y="24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4" y="90"/>
                  </a:lnTo>
                  <a:lnTo>
                    <a:pt x="12" y="94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6" y="90"/>
                  </a:lnTo>
                  <a:lnTo>
                    <a:pt x="40" y="8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2" y="60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8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10" y="7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18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30" y="12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32"/>
                  </a:lnTo>
                  <a:lnTo>
                    <a:pt x="42" y="3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0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275263" y="4352925"/>
              <a:ext cx="41275" cy="25400"/>
            </a:xfrm>
            <a:custGeom>
              <a:avLst/>
              <a:gdLst>
                <a:gd name="T0" fmla="*/ 0 w 26"/>
                <a:gd name="T1" fmla="*/ 4 h 16"/>
                <a:gd name="T2" fmla="*/ 0 w 26"/>
                <a:gd name="T3" fmla="*/ 4 h 16"/>
                <a:gd name="T4" fmla="*/ 26 w 26"/>
                <a:gd name="T5" fmla="*/ 16 h 16"/>
                <a:gd name="T6" fmla="*/ 26 w 26"/>
                <a:gd name="T7" fmla="*/ 16 h 16"/>
                <a:gd name="T8" fmla="*/ 20 w 26"/>
                <a:gd name="T9" fmla="*/ 0 h 16"/>
                <a:gd name="T10" fmla="*/ 20 w 26"/>
                <a:gd name="T11" fmla="*/ 0 h 16"/>
                <a:gd name="T12" fmla="*/ 0 w 26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0" y="4"/>
                  </a:moveTo>
                  <a:lnTo>
                    <a:pt x="0" y="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5360988" y="4308475"/>
              <a:ext cx="114300" cy="120650"/>
            </a:xfrm>
            <a:custGeom>
              <a:avLst/>
              <a:gdLst>
                <a:gd name="T0" fmla="*/ 0 w 72"/>
                <a:gd name="T1" fmla="*/ 16 h 76"/>
                <a:gd name="T2" fmla="*/ 16 w 72"/>
                <a:gd name="T3" fmla="*/ 60 h 76"/>
                <a:gd name="T4" fmla="*/ 16 w 72"/>
                <a:gd name="T5" fmla="*/ 60 h 76"/>
                <a:gd name="T6" fmla="*/ 44 w 72"/>
                <a:gd name="T7" fmla="*/ 68 h 76"/>
                <a:gd name="T8" fmla="*/ 72 w 72"/>
                <a:gd name="T9" fmla="*/ 76 h 76"/>
                <a:gd name="T10" fmla="*/ 72 w 72"/>
                <a:gd name="T11" fmla="*/ 76 h 76"/>
                <a:gd name="T12" fmla="*/ 46 w 72"/>
                <a:gd name="T13" fmla="*/ 0 h 76"/>
                <a:gd name="T14" fmla="*/ 46 w 72"/>
                <a:gd name="T15" fmla="*/ 0 h 76"/>
                <a:gd name="T16" fmla="*/ 0 w 72"/>
                <a:gd name="T17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0" y="16"/>
                  </a:moveTo>
                  <a:lnTo>
                    <a:pt x="16" y="60"/>
                  </a:lnTo>
                  <a:lnTo>
                    <a:pt x="16" y="60"/>
                  </a:lnTo>
                  <a:lnTo>
                    <a:pt x="44" y="68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6792913" y="4219575"/>
              <a:ext cx="69850" cy="149225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94 h 94"/>
                <a:gd name="T4" fmla="*/ 10 w 44"/>
                <a:gd name="T5" fmla="*/ 94 h 94"/>
                <a:gd name="T6" fmla="*/ 10 w 44"/>
                <a:gd name="T7" fmla="*/ 8 h 94"/>
                <a:gd name="T8" fmla="*/ 32 w 44"/>
                <a:gd name="T9" fmla="*/ 8 h 94"/>
                <a:gd name="T10" fmla="*/ 32 w 44"/>
                <a:gd name="T11" fmla="*/ 94 h 94"/>
                <a:gd name="T12" fmla="*/ 44 w 44"/>
                <a:gd name="T13" fmla="*/ 94 h 94"/>
                <a:gd name="T14" fmla="*/ 44 w 44"/>
                <a:gd name="T15" fmla="*/ 0 h 94"/>
                <a:gd name="T16" fmla="*/ 0 w 4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2" y="8"/>
                  </a:lnTo>
                  <a:lnTo>
                    <a:pt x="32" y="94"/>
                  </a:lnTo>
                  <a:lnTo>
                    <a:pt x="44" y="94"/>
                  </a:lnTo>
                  <a:lnTo>
                    <a:pt x="4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6878638" y="4219575"/>
              <a:ext cx="63500" cy="149225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94 h 94"/>
                <a:gd name="T4" fmla="*/ 40 w 40"/>
                <a:gd name="T5" fmla="*/ 94 h 94"/>
                <a:gd name="T6" fmla="*/ 40 w 40"/>
                <a:gd name="T7" fmla="*/ 84 h 94"/>
                <a:gd name="T8" fmla="*/ 10 w 40"/>
                <a:gd name="T9" fmla="*/ 84 h 94"/>
                <a:gd name="T10" fmla="*/ 10 w 40"/>
                <a:gd name="T11" fmla="*/ 50 h 94"/>
                <a:gd name="T12" fmla="*/ 34 w 40"/>
                <a:gd name="T13" fmla="*/ 50 h 94"/>
                <a:gd name="T14" fmla="*/ 34 w 40"/>
                <a:gd name="T15" fmla="*/ 42 h 94"/>
                <a:gd name="T16" fmla="*/ 10 w 40"/>
                <a:gd name="T17" fmla="*/ 42 h 94"/>
                <a:gd name="T18" fmla="*/ 10 w 40"/>
                <a:gd name="T19" fmla="*/ 8 h 94"/>
                <a:gd name="T20" fmla="*/ 40 w 40"/>
                <a:gd name="T21" fmla="*/ 8 h 94"/>
                <a:gd name="T22" fmla="*/ 40 w 40"/>
                <a:gd name="T23" fmla="*/ 0 h 94"/>
                <a:gd name="T24" fmla="*/ 0 w 40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94">
                  <a:moveTo>
                    <a:pt x="0" y="0"/>
                  </a:moveTo>
                  <a:lnTo>
                    <a:pt x="0" y="94"/>
                  </a:lnTo>
                  <a:lnTo>
                    <a:pt x="40" y="94"/>
                  </a:lnTo>
                  <a:lnTo>
                    <a:pt x="40" y="84"/>
                  </a:lnTo>
                  <a:lnTo>
                    <a:pt x="10" y="84"/>
                  </a:lnTo>
                  <a:lnTo>
                    <a:pt x="10" y="50"/>
                  </a:lnTo>
                  <a:lnTo>
                    <a:pt x="34" y="50"/>
                  </a:lnTo>
                  <a:lnTo>
                    <a:pt x="34" y="42"/>
                  </a:lnTo>
                  <a:lnTo>
                    <a:pt x="10" y="42"/>
                  </a:lnTo>
                  <a:lnTo>
                    <a:pt x="1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6980238" y="4232275"/>
              <a:ext cx="38100" cy="120650"/>
            </a:xfrm>
            <a:custGeom>
              <a:avLst/>
              <a:gdLst>
                <a:gd name="T0" fmla="*/ 4 w 24"/>
                <a:gd name="T1" fmla="*/ 62 h 76"/>
                <a:gd name="T2" fmla="*/ 6 w 24"/>
                <a:gd name="T3" fmla="*/ 0 h 76"/>
                <a:gd name="T4" fmla="*/ 24 w 24"/>
                <a:gd name="T5" fmla="*/ 0 h 76"/>
                <a:gd name="T6" fmla="*/ 24 w 24"/>
                <a:gd name="T7" fmla="*/ 76 h 76"/>
                <a:gd name="T8" fmla="*/ 0 w 24"/>
                <a:gd name="T9" fmla="*/ 76 h 76"/>
                <a:gd name="T10" fmla="*/ 0 w 24"/>
                <a:gd name="T11" fmla="*/ 76 h 76"/>
                <a:gd name="T12" fmla="*/ 2 w 24"/>
                <a:gd name="T13" fmla="*/ 72 h 76"/>
                <a:gd name="T14" fmla="*/ 4 w 24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6">
                  <a:moveTo>
                    <a:pt x="4" y="62"/>
                  </a:moveTo>
                  <a:lnTo>
                    <a:pt x="6" y="0"/>
                  </a:lnTo>
                  <a:lnTo>
                    <a:pt x="24" y="0"/>
                  </a:lnTo>
                  <a:lnTo>
                    <a:pt x="24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2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6951663" y="4219575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2 w 60"/>
                <a:gd name="T3" fmla="*/ 70 h 108"/>
                <a:gd name="T4" fmla="*/ 12 w 60"/>
                <a:gd name="T5" fmla="*/ 70 h 108"/>
                <a:gd name="T6" fmla="*/ 10 w 60"/>
                <a:gd name="T7" fmla="*/ 78 h 108"/>
                <a:gd name="T8" fmla="*/ 8 w 60"/>
                <a:gd name="T9" fmla="*/ 84 h 108"/>
                <a:gd name="T10" fmla="*/ 8 w 60"/>
                <a:gd name="T11" fmla="*/ 84 h 108"/>
                <a:gd name="T12" fmla="*/ 0 w 60"/>
                <a:gd name="T13" fmla="*/ 84 h 108"/>
                <a:gd name="T14" fmla="*/ 0 w 60"/>
                <a:gd name="T15" fmla="*/ 108 h 108"/>
                <a:gd name="T16" fmla="*/ 12 w 60"/>
                <a:gd name="T17" fmla="*/ 108 h 108"/>
                <a:gd name="T18" fmla="*/ 12 w 60"/>
                <a:gd name="T19" fmla="*/ 94 h 108"/>
                <a:gd name="T20" fmla="*/ 50 w 60"/>
                <a:gd name="T21" fmla="*/ 94 h 108"/>
                <a:gd name="T22" fmla="*/ 50 w 60"/>
                <a:gd name="T23" fmla="*/ 108 h 108"/>
                <a:gd name="T24" fmla="*/ 60 w 60"/>
                <a:gd name="T25" fmla="*/ 108 h 108"/>
                <a:gd name="T26" fmla="*/ 60 w 60"/>
                <a:gd name="T27" fmla="*/ 84 h 108"/>
                <a:gd name="T28" fmla="*/ 54 w 60"/>
                <a:gd name="T29" fmla="*/ 84 h 108"/>
                <a:gd name="T30" fmla="*/ 54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2" y="70"/>
                  </a:lnTo>
                  <a:lnTo>
                    <a:pt x="12" y="70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0" y="84"/>
                  </a:lnTo>
                  <a:lnTo>
                    <a:pt x="0" y="108"/>
                  </a:lnTo>
                  <a:lnTo>
                    <a:pt x="12" y="108"/>
                  </a:lnTo>
                  <a:lnTo>
                    <a:pt x="12" y="94"/>
                  </a:lnTo>
                  <a:lnTo>
                    <a:pt x="50" y="94"/>
                  </a:lnTo>
                  <a:lnTo>
                    <a:pt x="50" y="108"/>
                  </a:lnTo>
                  <a:lnTo>
                    <a:pt x="60" y="10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7081838" y="4238625"/>
              <a:ext cx="31750" cy="85725"/>
            </a:xfrm>
            <a:custGeom>
              <a:avLst/>
              <a:gdLst>
                <a:gd name="T0" fmla="*/ 10 w 20"/>
                <a:gd name="T1" fmla="*/ 0 h 54"/>
                <a:gd name="T2" fmla="*/ 20 w 20"/>
                <a:gd name="T3" fmla="*/ 54 h 54"/>
                <a:gd name="T4" fmla="*/ 0 w 20"/>
                <a:gd name="T5" fmla="*/ 54 h 54"/>
                <a:gd name="T6" fmla="*/ 10 w 2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4">
                  <a:moveTo>
                    <a:pt x="10" y="0"/>
                  </a:moveTo>
                  <a:lnTo>
                    <a:pt x="20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7056438" y="4219575"/>
              <a:ext cx="82550" cy="149225"/>
            </a:xfrm>
            <a:custGeom>
              <a:avLst/>
              <a:gdLst>
                <a:gd name="T0" fmla="*/ 18 w 52"/>
                <a:gd name="T1" fmla="*/ 0 h 94"/>
                <a:gd name="T2" fmla="*/ 0 w 52"/>
                <a:gd name="T3" fmla="*/ 94 h 94"/>
                <a:gd name="T4" fmla="*/ 10 w 52"/>
                <a:gd name="T5" fmla="*/ 94 h 94"/>
                <a:gd name="T6" fmla="*/ 14 w 52"/>
                <a:gd name="T7" fmla="*/ 74 h 94"/>
                <a:gd name="T8" fmla="*/ 38 w 52"/>
                <a:gd name="T9" fmla="*/ 74 h 94"/>
                <a:gd name="T10" fmla="*/ 42 w 52"/>
                <a:gd name="T11" fmla="*/ 94 h 94"/>
                <a:gd name="T12" fmla="*/ 52 w 52"/>
                <a:gd name="T13" fmla="*/ 94 h 94"/>
                <a:gd name="T14" fmla="*/ 34 w 52"/>
                <a:gd name="T15" fmla="*/ 0 h 94"/>
                <a:gd name="T16" fmla="*/ 18 w 52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4">
                  <a:moveTo>
                    <a:pt x="18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4" y="74"/>
                  </a:lnTo>
                  <a:lnTo>
                    <a:pt x="38" y="74"/>
                  </a:lnTo>
                  <a:lnTo>
                    <a:pt x="42" y="94"/>
                  </a:lnTo>
                  <a:lnTo>
                    <a:pt x="52" y="94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7151688" y="4219575"/>
              <a:ext cx="58738" cy="149225"/>
            </a:xfrm>
            <a:custGeom>
              <a:avLst/>
              <a:gdLst>
                <a:gd name="T0" fmla="*/ 0 w 37"/>
                <a:gd name="T1" fmla="*/ 0 h 94"/>
                <a:gd name="T2" fmla="*/ 0 w 37"/>
                <a:gd name="T3" fmla="*/ 94 h 94"/>
                <a:gd name="T4" fmla="*/ 12 w 37"/>
                <a:gd name="T5" fmla="*/ 94 h 94"/>
                <a:gd name="T6" fmla="*/ 12 w 37"/>
                <a:gd name="T7" fmla="*/ 8 h 94"/>
                <a:gd name="T8" fmla="*/ 37 w 37"/>
                <a:gd name="T9" fmla="*/ 8 h 94"/>
                <a:gd name="T10" fmla="*/ 37 w 37"/>
                <a:gd name="T11" fmla="*/ 0 h 94"/>
                <a:gd name="T12" fmla="*/ 0 w 37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94">
                  <a:moveTo>
                    <a:pt x="0" y="0"/>
                  </a:moveTo>
                  <a:lnTo>
                    <a:pt x="0" y="94"/>
                  </a:lnTo>
                  <a:lnTo>
                    <a:pt x="12" y="94"/>
                  </a:lnTo>
                  <a:lnTo>
                    <a:pt x="12" y="8"/>
                  </a:lnTo>
                  <a:lnTo>
                    <a:pt x="37" y="8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7312025" y="4219575"/>
              <a:ext cx="60325" cy="149225"/>
            </a:xfrm>
            <a:custGeom>
              <a:avLst/>
              <a:gdLst>
                <a:gd name="T0" fmla="*/ 0 w 38"/>
                <a:gd name="T1" fmla="*/ 0 h 94"/>
                <a:gd name="T2" fmla="*/ 0 w 38"/>
                <a:gd name="T3" fmla="*/ 94 h 94"/>
                <a:gd name="T4" fmla="*/ 10 w 38"/>
                <a:gd name="T5" fmla="*/ 94 h 94"/>
                <a:gd name="T6" fmla="*/ 10 w 38"/>
                <a:gd name="T7" fmla="*/ 8 h 94"/>
                <a:gd name="T8" fmla="*/ 38 w 38"/>
                <a:gd name="T9" fmla="*/ 8 h 94"/>
                <a:gd name="T10" fmla="*/ 38 w 38"/>
                <a:gd name="T11" fmla="*/ 0 h 94"/>
                <a:gd name="T12" fmla="*/ 0 w 38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7407275" y="4238625"/>
              <a:ext cx="34925" cy="85725"/>
            </a:xfrm>
            <a:custGeom>
              <a:avLst/>
              <a:gdLst>
                <a:gd name="T0" fmla="*/ 10 w 22"/>
                <a:gd name="T1" fmla="*/ 0 h 54"/>
                <a:gd name="T2" fmla="*/ 22 w 22"/>
                <a:gd name="T3" fmla="*/ 54 h 54"/>
                <a:gd name="T4" fmla="*/ 0 w 22"/>
                <a:gd name="T5" fmla="*/ 54 h 54"/>
                <a:gd name="T6" fmla="*/ 10 w 22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10" y="0"/>
                  </a:moveTo>
                  <a:lnTo>
                    <a:pt x="22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7385050" y="4219575"/>
              <a:ext cx="79375" cy="149225"/>
            </a:xfrm>
            <a:custGeom>
              <a:avLst/>
              <a:gdLst>
                <a:gd name="T0" fmla="*/ 18 w 50"/>
                <a:gd name="T1" fmla="*/ 0 h 94"/>
                <a:gd name="T2" fmla="*/ 0 w 50"/>
                <a:gd name="T3" fmla="*/ 94 h 94"/>
                <a:gd name="T4" fmla="*/ 8 w 50"/>
                <a:gd name="T5" fmla="*/ 94 h 94"/>
                <a:gd name="T6" fmla="*/ 12 w 50"/>
                <a:gd name="T7" fmla="*/ 74 h 94"/>
                <a:gd name="T8" fmla="*/ 36 w 50"/>
                <a:gd name="T9" fmla="*/ 74 h 94"/>
                <a:gd name="T10" fmla="*/ 40 w 50"/>
                <a:gd name="T11" fmla="*/ 94 h 94"/>
                <a:gd name="T12" fmla="*/ 50 w 50"/>
                <a:gd name="T13" fmla="*/ 94 h 94"/>
                <a:gd name="T14" fmla="*/ 32 w 50"/>
                <a:gd name="T15" fmla="*/ 0 h 94"/>
                <a:gd name="T16" fmla="*/ 18 w 50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4">
                  <a:moveTo>
                    <a:pt x="18" y="0"/>
                  </a:moveTo>
                  <a:lnTo>
                    <a:pt x="0" y="94"/>
                  </a:lnTo>
                  <a:lnTo>
                    <a:pt x="8" y="94"/>
                  </a:lnTo>
                  <a:lnTo>
                    <a:pt x="12" y="74"/>
                  </a:lnTo>
                  <a:lnTo>
                    <a:pt x="36" y="74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7242175" y="4232275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6 w 24"/>
                <a:gd name="T11" fmla="*/ 0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6 w 24"/>
                <a:gd name="T19" fmla="*/ 0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6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6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6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7226300" y="4216400"/>
              <a:ext cx="69850" cy="152400"/>
            </a:xfrm>
            <a:custGeom>
              <a:avLst/>
              <a:gdLst>
                <a:gd name="T0" fmla="*/ 0 w 44"/>
                <a:gd name="T1" fmla="*/ 24 h 96"/>
                <a:gd name="T2" fmla="*/ 0 w 44"/>
                <a:gd name="T3" fmla="*/ 74 h 96"/>
                <a:gd name="T4" fmla="*/ 0 w 44"/>
                <a:gd name="T5" fmla="*/ 74 h 96"/>
                <a:gd name="T6" fmla="*/ 2 w 44"/>
                <a:gd name="T7" fmla="*/ 82 h 96"/>
                <a:gd name="T8" fmla="*/ 6 w 44"/>
                <a:gd name="T9" fmla="*/ 90 h 96"/>
                <a:gd name="T10" fmla="*/ 12 w 44"/>
                <a:gd name="T11" fmla="*/ 96 h 96"/>
                <a:gd name="T12" fmla="*/ 22 w 44"/>
                <a:gd name="T13" fmla="*/ 96 h 96"/>
                <a:gd name="T14" fmla="*/ 22 w 44"/>
                <a:gd name="T15" fmla="*/ 96 h 96"/>
                <a:gd name="T16" fmla="*/ 22 w 44"/>
                <a:gd name="T17" fmla="*/ 96 h 96"/>
                <a:gd name="T18" fmla="*/ 32 w 44"/>
                <a:gd name="T19" fmla="*/ 96 h 96"/>
                <a:gd name="T20" fmla="*/ 38 w 44"/>
                <a:gd name="T21" fmla="*/ 90 h 96"/>
                <a:gd name="T22" fmla="*/ 42 w 44"/>
                <a:gd name="T23" fmla="*/ 82 h 96"/>
                <a:gd name="T24" fmla="*/ 44 w 44"/>
                <a:gd name="T25" fmla="*/ 74 h 96"/>
                <a:gd name="T26" fmla="*/ 44 w 44"/>
                <a:gd name="T27" fmla="*/ 74 h 96"/>
                <a:gd name="T28" fmla="*/ 44 w 44"/>
                <a:gd name="T29" fmla="*/ 24 h 96"/>
                <a:gd name="T30" fmla="*/ 44 w 44"/>
                <a:gd name="T31" fmla="*/ 24 h 96"/>
                <a:gd name="T32" fmla="*/ 42 w 44"/>
                <a:gd name="T33" fmla="*/ 14 h 96"/>
                <a:gd name="T34" fmla="*/ 38 w 44"/>
                <a:gd name="T35" fmla="*/ 6 h 96"/>
                <a:gd name="T36" fmla="*/ 32 w 44"/>
                <a:gd name="T37" fmla="*/ 2 h 96"/>
                <a:gd name="T38" fmla="*/ 22 w 44"/>
                <a:gd name="T39" fmla="*/ 0 h 96"/>
                <a:gd name="T40" fmla="*/ 22 w 44"/>
                <a:gd name="T41" fmla="*/ 0 h 96"/>
                <a:gd name="T42" fmla="*/ 22 w 44"/>
                <a:gd name="T43" fmla="*/ 0 h 96"/>
                <a:gd name="T44" fmla="*/ 12 w 44"/>
                <a:gd name="T45" fmla="*/ 2 h 96"/>
                <a:gd name="T46" fmla="*/ 6 w 44"/>
                <a:gd name="T47" fmla="*/ 6 h 96"/>
                <a:gd name="T48" fmla="*/ 2 w 44"/>
                <a:gd name="T49" fmla="*/ 14 h 96"/>
                <a:gd name="T50" fmla="*/ 0 w 44"/>
                <a:gd name="T5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6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2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6792913" y="3994150"/>
              <a:ext cx="57150" cy="149225"/>
            </a:xfrm>
            <a:custGeom>
              <a:avLst/>
              <a:gdLst>
                <a:gd name="T0" fmla="*/ 0 w 36"/>
                <a:gd name="T1" fmla="*/ 0 h 94"/>
                <a:gd name="T2" fmla="*/ 0 w 36"/>
                <a:gd name="T3" fmla="*/ 94 h 94"/>
                <a:gd name="T4" fmla="*/ 10 w 36"/>
                <a:gd name="T5" fmla="*/ 94 h 94"/>
                <a:gd name="T6" fmla="*/ 10 w 36"/>
                <a:gd name="T7" fmla="*/ 10 h 94"/>
                <a:gd name="T8" fmla="*/ 36 w 36"/>
                <a:gd name="T9" fmla="*/ 10 h 94"/>
                <a:gd name="T10" fmla="*/ 36 w 36"/>
                <a:gd name="T11" fmla="*/ 0 h 94"/>
                <a:gd name="T12" fmla="*/ 0 w 36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10"/>
                  </a:lnTo>
                  <a:lnTo>
                    <a:pt x="36" y="10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6973888" y="4010025"/>
              <a:ext cx="41275" cy="120650"/>
            </a:xfrm>
            <a:custGeom>
              <a:avLst/>
              <a:gdLst>
                <a:gd name="T0" fmla="*/ 4 w 26"/>
                <a:gd name="T1" fmla="*/ 62 h 76"/>
                <a:gd name="T2" fmla="*/ 8 w 26"/>
                <a:gd name="T3" fmla="*/ 0 h 76"/>
                <a:gd name="T4" fmla="*/ 26 w 26"/>
                <a:gd name="T5" fmla="*/ 0 h 76"/>
                <a:gd name="T6" fmla="*/ 26 w 26"/>
                <a:gd name="T7" fmla="*/ 76 h 76"/>
                <a:gd name="T8" fmla="*/ 0 w 26"/>
                <a:gd name="T9" fmla="*/ 76 h 76"/>
                <a:gd name="T10" fmla="*/ 0 w 26"/>
                <a:gd name="T11" fmla="*/ 76 h 76"/>
                <a:gd name="T12" fmla="*/ 4 w 26"/>
                <a:gd name="T13" fmla="*/ 70 h 76"/>
                <a:gd name="T14" fmla="*/ 4 w 26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76">
                  <a:moveTo>
                    <a:pt x="4" y="62"/>
                  </a:moveTo>
                  <a:lnTo>
                    <a:pt x="8" y="0"/>
                  </a:lnTo>
                  <a:lnTo>
                    <a:pt x="26" y="0"/>
                  </a:lnTo>
                  <a:lnTo>
                    <a:pt x="26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4" y="70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6948488" y="3994150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0 w 60"/>
                <a:gd name="T3" fmla="*/ 72 h 108"/>
                <a:gd name="T4" fmla="*/ 10 w 60"/>
                <a:gd name="T5" fmla="*/ 72 h 108"/>
                <a:gd name="T6" fmla="*/ 10 w 60"/>
                <a:gd name="T7" fmla="*/ 80 h 108"/>
                <a:gd name="T8" fmla="*/ 6 w 60"/>
                <a:gd name="T9" fmla="*/ 86 h 108"/>
                <a:gd name="T10" fmla="*/ 6 w 60"/>
                <a:gd name="T11" fmla="*/ 86 h 108"/>
                <a:gd name="T12" fmla="*/ 0 w 60"/>
                <a:gd name="T13" fmla="*/ 86 h 108"/>
                <a:gd name="T14" fmla="*/ 0 w 60"/>
                <a:gd name="T15" fmla="*/ 108 h 108"/>
                <a:gd name="T16" fmla="*/ 10 w 60"/>
                <a:gd name="T17" fmla="*/ 108 h 108"/>
                <a:gd name="T18" fmla="*/ 10 w 60"/>
                <a:gd name="T19" fmla="*/ 94 h 108"/>
                <a:gd name="T20" fmla="*/ 48 w 60"/>
                <a:gd name="T21" fmla="*/ 94 h 108"/>
                <a:gd name="T22" fmla="*/ 48 w 60"/>
                <a:gd name="T23" fmla="*/ 108 h 108"/>
                <a:gd name="T24" fmla="*/ 60 w 60"/>
                <a:gd name="T25" fmla="*/ 108 h 108"/>
                <a:gd name="T26" fmla="*/ 60 w 60"/>
                <a:gd name="T27" fmla="*/ 86 h 108"/>
                <a:gd name="T28" fmla="*/ 52 w 60"/>
                <a:gd name="T29" fmla="*/ 86 h 108"/>
                <a:gd name="T30" fmla="*/ 52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0" y="72"/>
                  </a:lnTo>
                  <a:lnTo>
                    <a:pt x="10" y="72"/>
                  </a:lnTo>
                  <a:lnTo>
                    <a:pt x="10" y="80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0" y="86"/>
                  </a:lnTo>
                  <a:lnTo>
                    <a:pt x="0" y="108"/>
                  </a:lnTo>
                  <a:lnTo>
                    <a:pt x="10" y="108"/>
                  </a:lnTo>
                  <a:lnTo>
                    <a:pt x="10" y="94"/>
                  </a:lnTo>
                  <a:lnTo>
                    <a:pt x="48" y="94"/>
                  </a:lnTo>
                  <a:lnTo>
                    <a:pt x="48" y="108"/>
                  </a:lnTo>
                  <a:lnTo>
                    <a:pt x="60" y="108"/>
                  </a:lnTo>
                  <a:lnTo>
                    <a:pt x="60" y="86"/>
                  </a:lnTo>
                  <a:lnTo>
                    <a:pt x="52" y="86"/>
                  </a:lnTo>
                  <a:lnTo>
                    <a:pt x="52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6881813" y="4006850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8 w 24"/>
                <a:gd name="T11" fmla="*/ 2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8 w 24"/>
                <a:gd name="T19" fmla="*/ 2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8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8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8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6865938" y="3990975"/>
              <a:ext cx="69850" cy="155575"/>
            </a:xfrm>
            <a:custGeom>
              <a:avLst/>
              <a:gdLst>
                <a:gd name="T0" fmla="*/ 0 w 44"/>
                <a:gd name="T1" fmla="*/ 24 h 98"/>
                <a:gd name="T2" fmla="*/ 0 w 44"/>
                <a:gd name="T3" fmla="*/ 74 h 98"/>
                <a:gd name="T4" fmla="*/ 0 w 44"/>
                <a:gd name="T5" fmla="*/ 74 h 98"/>
                <a:gd name="T6" fmla="*/ 2 w 44"/>
                <a:gd name="T7" fmla="*/ 84 h 98"/>
                <a:gd name="T8" fmla="*/ 6 w 44"/>
                <a:gd name="T9" fmla="*/ 90 h 98"/>
                <a:gd name="T10" fmla="*/ 12 w 44"/>
                <a:gd name="T11" fmla="*/ 96 h 98"/>
                <a:gd name="T12" fmla="*/ 22 w 44"/>
                <a:gd name="T13" fmla="*/ 98 h 98"/>
                <a:gd name="T14" fmla="*/ 22 w 44"/>
                <a:gd name="T15" fmla="*/ 98 h 98"/>
                <a:gd name="T16" fmla="*/ 22 w 44"/>
                <a:gd name="T17" fmla="*/ 98 h 98"/>
                <a:gd name="T18" fmla="*/ 32 w 44"/>
                <a:gd name="T19" fmla="*/ 96 h 98"/>
                <a:gd name="T20" fmla="*/ 38 w 44"/>
                <a:gd name="T21" fmla="*/ 90 h 98"/>
                <a:gd name="T22" fmla="*/ 42 w 44"/>
                <a:gd name="T23" fmla="*/ 84 h 98"/>
                <a:gd name="T24" fmla="*/ 44 w 44"/>
                <a:gd name="T25" fmla="*/ 74 h 98"/>
                <a:gd name="T26" fmla="*/ 44 w 44"/>
                <a:gd name="T27" fmla="*/ 74 h 98"/>
                <a:gd name="T28" fmla="*/ 44 w 44"/>
                <a:gd name="T29" fmla="*/ 24 h 98"/>
                <a:gd name="T30" fmla="*/ 44 w 44"/>
                <a:gd name="T31" fmla="*/ 24 h 98"/>
                <a:gd name="T32" fmla="*/ 42 w 44"/>
                <a:gd name="T33" fmla="*/ 14 h 98"/>
                <a:gd name="T34" fmla="*/ 38 w 44"/>
                <a:gd name="T35" fmla="*/ 8 h 98"/>
                <a:gd name="T36" fmla="*/ 32 w 44"/>
                <a:gd name="T37" fmla="*/ 2 h 98"/>
                <a:gd name="T38" fmla="*/ 22 w 44"/>
                <a:gd name="T39" fmla="*/ 0 h 98"/>
                <a:gd name="T40" fmla="*/ 22 w 44"/>
                <a:gd name="T41" fmla="*/ 0 h 98"/>
                <a:gd name="T42" fmla="*/ 22 w 44"/>
                <a:gd name="T43" fmla="*/ 0 h 98"/>
                <a:gd name="T44" fmla="*/ 12 w 44"/>
                <a:gd name="T45" fmla="*/ 2 h 98"/>
                <a:gd name="T46" fmla="*/ 6 w 44"/>
                <a:gd name="T47" fmla="*/ 8 h 98"/>
                <a:gd name="T48" fmla="*/ 2 w 44"/>
                <a:gd name="T49" fmla="*/ 14 h 98"/>
                <a:gd name="T50" fmla="*/ 0 w 44"/>
                <a:gd name="T51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8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4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889500" y="3654425"/>
              <a:ext cx="769938" cy="695325"/>
            </a:xfrm>
            <a:custGeom>
              <a:avLst/>
              <a:gdLst>
                <a:gd name="T0" fmla="*/ 319 w 485"/>
                <a:gd name="T1" fmla="*/ 236 h 438"/>
                <a:gd name="T2" fmla="*/ 319 w 485"/>
                <a:gd name="T3" fmla="*/ 236 h 438"/>
                <a:gd name="T4" fmla="*/ 295 w 485"/>
                <a:gd name="T5" fmla="*/ 260 h 438"/>
                <a:gd name="T6" fmla="*/ 269 w 485"/>
                <a:gd name="T7" fmla="*/ 282 h 438"/>
                <a:gd name="T8" fmla="*/ 243 w 485"/>
                <a:gd name="T9" fmla="*/ 302 h 438"/>
                <a:gd name="T10" fmla="*/ 215 w 485"/>
                <a:gd name="T11" fmla="*/ 322 h 438"/>
                <a:gd name="T12" fmla="*/ 163 w 485"/>
                <a:gd name="T13" fmla="*/ 356 h 438"/>
                <a:gd name="T14" fmla="*/ 111 w 485"/>
                <a:gd name="T15" fmla="*/ 384 h 438"/>
                <a:gd name="T16" fmla="*/ 68 w 485"/>
                <a:gd name="T17" fmla="*/ 408 h 438"/>
                <a:gd name="T18" fmla="*/ 32 w 485"/>
                <a:gd name="T19" fmla="*/ 424 h 438"/>
                <a:gd name="T20" fmla="*/ 0 w 485"/>
                <a:gd name="T21" fmla="*/ 438 h 438"/>
                <a:gd name="T22" fmla="*/ 0 w 485"/>
                <a:gd name="T23" fmla="*/ 438 h 438"/>
                <a:gd name="T24" fmla="*/ 0 w 485"/>
                <a:gd name="T25" fmla="*/ 438 h 438"/>
                <a:gd name="T26" fmla="*/ 32 w 485"/>
                <a:gd name="T27" fmla="*/ 430 h 438"/>
                <a:gd name="T28" fmla="*/ 68 w 485"/>
                <a:gd name="T29" fmla="*/ 420 h 438"/>
                <a:gd name="T30" fmla="*/ 113 w 485"/>
                <a:gd name="T31" fmla="*/ 402 h 438"/>
                <a:gd name="T32" fmla="*/ 167 w 485"/>
                <a:gd name="T33" fmla="*/ 380 h 438"/>
                <a:gd name="T34" fmla="*/ 227 w 485"/>
                <a:gd name="T35" fmla="*/ 352 h 438"/>
                <a:gd name="T36" fmla="*/ 259 w 485"/>
                <a:gd name="T37" fmla="*/ 334 h 438"/>
                <a:gd name="T38" fmla="*/ 289 w 485"/>
                <a:gd name="T39" fmla="*/ 316 h 438"/>
                <a:gd name="T40" fmla="*/ 321 w 485"/>
                <a:gd name="T41" fmla="*/ 294 h 438"/>
                <a:gd name="T42" fmla="*/ 353 w 485"/>
                <a:gd name="T43" fmla="*/ 272 h 438"/>
                <a:gd name="T44" fmla="*/ 353 w 485"/>
                <a:gd name="T45" fmla="*/ 272 h 438"/>
                <a:gd name="T46" fmla="*/ 353 w 485"/>
                <a:gd name="T47" fmla="*/ 272 h 438"/>
                <a:gd name="T48" fmla="*/ 381 w 485"/>
                <a:gd name="T49" fmla="*/ 246 h 438"/>
                <a:gd name="T50" fmla="*/ 405 w 485"/>
                <a:gd name="T51" fmla="*/ 222 h 438"/>
                <a:gd name="T52" fmla="*/ 425 w 485"/>
                <a:gd name="T53" fmla="*/ 198 h 438"/>
                <a:gd name="T54" fmla="*/ 443 w 485"/>
                <a:gd name="T55" fmla="*/ 174 h 438"/>
                <a:gd name="T56" fmla="*/ 455 w 485"/>
                <a:gd name="T57" fmla="*/ 152 h 438"/>
                <a:gd name="T58" fmla="*/ 467 w 485"/>
                <a:gd name="T59" fmla="*/ 128 h 438"/>
                <a:gd name="T60" fmla="*/ 475 w 485"/>
                <a:gd name="T61" fmla="*/ 108 h 438"/>
                <a:gd name="T62" fmla="*/ 479 w 485"/>
                <a:gd name="T63" fmla="*/ 88 h 438"/>
                <a:gd name="T64" fmla="*/ 483 w 485"/>
                <a:gd name="T65" fmla="*/ 68 h 438"/>
                <a:gd name="T66" fmla="*/ 485 w 485"/>
                <a:gd name="T67" fmla="*/ 52 h 438"/>
                <a:gd name="T68" fmla="*/ 485 w 485"/>
                <a:gd name="T69" fmla="*/ 24 h 438"/>
                <a:gd name="T70" fmla="*/ 483 w 485"/>
                <a:gd name="T71" fmla="*/ 6 h 438"/>
                <a:gd name="T72" fmla="*/ 483 w 485"/>
                <a:gd name="T73" fmla="*/ 0 h 438"/>
                <a:gd name="T74" fmla="*/ 483 w 485"/>
                <a:gd name="T75" fmla="*/ 0 h 438"/>
                <a:gd name="T76" fmla="*/ 483 w 485"/>
                <a:gd name="T77" fmla="*/ 0 h 438"/>
                <a:gd name="T78" fmla="*/ 475 w 485"/>
                <a:gd name="T79" fmla="*/ 20 h 438"/>
                <a:gd name="T80" fmla="*/ 465 w 485"/>
                <a:gd name="T81" fmla="*/ 42 h 438"/>
                <a:gd name="T82" fmla="*/ 449 w 485"/>
                <a:gd name="T83" fmla="*/ 72 h 438"/>
                <a:gd name="T84" fmla="*/ 427 w 485"/>
                <a:gd name="T85" fmla="*/ 106 h 438"/>
                <a:gd name="T86" fmla="*/ 399 w 485"/>
                <a:gd name="T87" fmla="*/ 146 h 438"/>
                <a:gd name="T88" fmla="*/ 363 w 485"/>
                <a:gd name="T89" fmla="*/ 190 h 438"/>
                <a:gd name="T90" fmla="*/ 343 w 485"/>
                <a:gd name="T91" fmla="*/ 214 h 438"/>
                <a:gd name="T92" fmla="*/ 319 w 485"/>
                <a:gd name="T93" fmla="*/ 23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5" h="438">
                  <a:moveTo>
                    <a:pt x="319" y="236"/>
                  </a:moveTo>
                  <a:lnTo>
                    <a:pt x="319" y="236"/>
                  </a:lnTo>
                  <a:lnTo>
                    <a:pt x="295" y="260"/>
                  </a:lnTo>
                  <a:lnTo>
                    <a:pt x="269" y="282"/>
                  </a:lnTo>
                  <a:lnTo>
                    <a:pt x="243" y="302"/>
                  </a:lnTo>
                  <a:lnTo>
                    <a:pt x="215" y="322"/>
                  </a:lnTo>
                  <a:lnTo>
                    <a:pt x="163" y="356"/>
                  </a:lnTo>
                  <a:lnTo>
                    <a:pt x="111" y="384"/>
                  </a:lnTo>
                  <a:lnTo>
                    <a:pt x="68" y="408"/>
                  </a:lnTo>
                  <a:lnTo>
                    <a:pt x="32" y="424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32" y="430"/>
                  </a:lnTo>
                  <a:lnTo>
                    <a:pt x="68" y="420"/>
                  </a:lnTo>
                  <a:lnTo>
                    <a:pt x="113" y="402"/>
                  </a:lnTo>
                  <a:lnTo>
                    <a:pt x="167" y="380"/>
                  </a:lnTo>
                  <a:lnTo>
                    <a:pt x="227" y="352"/>
                  </a:lnTo>
                  <a:lnTo>
                    <a:pt x="259" y="334"/>
                  </a:lnTo>
                  <a:lnTo>
                    <a:pt x="289" y="316"/>
                  </a:lnTo>
                  <a:lnTo>
                    <a:pt x="321" y="294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81" y="246"/>
                  </a:lnTo>
                  <a:lnTo>
                    <a:pt x="405" y="222"/>
                  </a:lnTo>
                  <a:lnTo>
                    <a:pt x="425" y="198"/>
                  </a:lnTo>
                  <a:lnTo>
                    <a:pt x="443" y="174"/>
                  </a:lnTo>
                  <a:lnTo>
                    <a:pt x="455" y="152"/>
                  </a:lnTo>
                  <a:lnTo>
                    <a:pt x="467" y="128"/>
                  </a:lnTo>
                  <a:lnTo>
                    <a:pt x="475" y="108"/>
                  </a:lnTo>
                  <a:lnTo>
                    <a:pt x="479" y="88"/>
                  </a:lnTo>
                  <a:lnTo>
                    <a:pt x="483" y="68"/>
                  </a:lnTo>
                  <a:lnTo>
                    <a:pt x="485" y="52"/>
                  </a:lnTo>
                  <a:lnTo>
                    <a:pt x="485" y="24"/>
                  </a:lnTo>
                  <a:lnTo>
                    <a:pt x="483" y="6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75" y="20"/>
                  </a:lnTo>
                  <a:lnTo>
                    <a:pt x="465" y="42"/>
                  </a:lnTo>
                  <a:lnTo>
                    <a:pt x="449" y="72"/>
                  </a:lnTo>
                  <a:lnTo>
                    <a:pt x="427" y="106"/>
                  </a:lnTo>
                  <a:lnTo>
                    <a:pt x="399" y="146"/>
                  </a:lnTo>
                  <a:lnTo>
                    <a:pt x="363" y="190"/>
                  </a:lnTo>
                  <a:lnTo>
                    <a:pt x="343" y="214"/>
                  </a:lnTo>
                  <a:lnTo>
                    <a:pt x="319" y="2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5799138" y="2746375"/>
              <a:ext cx="352425" cy="781050"/>
            </a:xfrm>
            <a:custGeom>
              <a:avLst/>
              <a:gdLst>
                <a:gd name="T0" fmla="*/ 80 w 222"/>
                <a:gd name="T1" fmla="*/ 18 h 492"/>
                <a:gd name="T2" fmla="*/ 80 w 222"/>
                <a:gd name="T3" fmla="*/ 18 h 492"/>
                <a:gd name="T4" fmla="*/ 120 w 222"/>
                <a:gd name="T5" fmla="*/ 154 h 492"/>
                <a:gd name="T6" fmla="*/ 154 w 222"/>
                <a:gd name="T7" fmla="*/ 274 h 492"/>
                <a:gd name="T8" fmla="*/ 154 w 222"/>
                <a:gd name="T9" fmla="*/ 274 h 492"/>
                <a:gd name="T10" fmla="*/ 58 w 222"/>
                <a:gd name="T11" fmla="*/ 8 h 492"/>
                <a:gd name="T12" fmla="*/ 58 w 222"/>
                <a:gd name="T13" fmla="*/ 8 h 492"/>
                <a:gd name="T14" fmla="*/ 48 w 222"/>
                <a:gd name="T15" fmla="*/ 16 h 492"/>
                <a:gd name="T16" fmla="*/ 38 w 222"/>
                <a:gd name="T17" fmla="*/ 26 h 492"/>
                <a:gd name="T18" fmla="*/ 28 w 222"/>
                <a:gd name="T19" fmla="*/ 38 h 492"/>
                <a:gd name="T20" fmla="*/ 18 w 222"/>
                <a:gd name="T21" fmla="*/ 52 h 492"/>
                <a:gd name="T22" fmla="*/ 8 w 222"/>
                <a:gd name="T23" fmla="*/ 70 h 492"/>
                <a:gd name="T24" fmla="*/ 2 w 222"/>
                <a:gd name="T25" fmla="*/ 88 h 492"/>
                <a:gd name="T26" fmla="*/ 0 w 222"/>
                <a:gd name="T27" fmla="*/ 98 h 492"/>
                <a:gd name="T28" fmla="*/ 0 w 222"/>
                <a:gd name="T29" fmla="*/ 108 h 492"/>
                <a:gd name="T30" fmla="*/ 0 w 222"/>
                <a:gd name="T31" fmla="*/ 108 h 492"/>
                <a:gd name="T32" fmla="*/ 0 w 222"/>
                <a:gd name="T33" fmla="*/ 108 h 492"/>
                <a:gd name="T34" fmla="*/ 2 w 222"/>
                <a:gd name="T35" fmla="*/ 124 h 492"/>
                <a:gd name="T36" fmla="*/ 6 w 222"/>
                <a:gd name="T37" fmla="*/ 142 h 492"/>
                <a:gd name="T38" fmla="*/ 12 w 222"/>
                <a:gd name="T39" fmla="*/ 158 h 492"/>
                <a:gd name="T40" fmla="*/ 20 w 222"/>
                <a:gd name="T41" fmla="*/ 174 h 492"/>
                <a:gd name="T42" fmla="*/ 32 w 222"/>
                <a:gd name="T43" fmla="*/ 190 h 492"/>
                <a:gd name="T44" fmla="*/ 42 w 222"/>
                <a:gd name="T45" fmla="*/ 208 h 492"/>
                <a:gd name="T46" fmla="*/ 68 w 222"/>
                <a:gd name="T47" fmla="*/ 240 h 492"/>
                <a:gd name="T48" fmla="*/ 122 w 222"/>
                <a:gd name="T49" fmla="*/ 300 h 492"/>
                <a:gd name="T50" fmla="*/ 144 w 222"/>
                <a:gd name="T51" fmla="*/ 326 h 492"/>
                <a:gd name="T52" fmla="*/ 154 w 222"/>
                <a:gd name="T53" fmla="*/ 338 h 492"/>
                <a:gd name="T54" fmla="*/ 160 w 222"/>
                <a:gd name="T55" fmla="*/ 348 h 492"/>
                <a:gd name="T56" fmla="*/ 160 w 222"/>
                <a:gd name="T57" fmla="*/ 348 h 492"/>
                <a:gd name="T58" fmla="*/ 160 w 222"/>
                <a:gd name="T59" fmla="*/ 348 h 492"/>
                <a:gd name="T60" fmla="*/ 182 w 222"/>
                <a:gd name="T61" fmla="*/ 394 h 492"/>
                <a:gd name="T62" fmla="*/ 202 w 222"/>
                <a:gd name="T63" fmla="*/ 442 h 492"/>
                <a:gd name="T64" fmla="*/ 220 w 222"/>
                <a:gd name="T65" fmla="*/ 492 h 492"/>
                <a:gd name="T66" fmla="*/ 220 w 222"/>
                <a:gd name="T67" fmla="*/ 492 h 492"/>
                <a:gd name="T68" fmla="*/ 220 w 222"/>
                <a:gd name="T69" fmla="*/ 492 h 492"/>
                <a:gd name="T70" fmla="*/ 222 w 222"/>
                <a:gd name="T71" fmla="*/ 482 h 492"/>
                <a:gd name="T72" fmla="*/ 220 w 222"/>
                <a:gd name="T73" fmla="*/ 460 h 492"/>
                <a:gd name="T74" fmla="*/ 218 w 222"/>
                <a:gd name="T75" fmla="*/ 428 h 492"/>
                <a:gd name="T76" fmla="*/ 214 w 222"/>
                <a:gd name="T77" fmla="*/ 412 h 492"/>
                <a:gd name="T78" fmla="*/ 210 w 222"/>
                <a:gd name="T79" fmla="*/ 394 h 492"/>
                <a:gd name="T80" fmla="*/ 210 w 222"/>
                <a:gd name="T81" fmla="*/ 394 h 492"/>
                <a:gd name="T82" fmla="*/ 210 w 222"/>
                <a:gd name="T83" fmla="*/ 394 h 492"/>
                <a:gd name="T84" fmla="*/ 150 w 222"/>
                <a:gd name="T85" fmla="*/ 180 h 492"/>
                <a:gd name="T86" fmla="*/ 100 w 222"/>
                <a:gd name="T87" fmla="*/ 0 h 492"/>
                <a:gd name="T88" fmla="*/ 100 w 222"/>
                <a:gd name="T89" fmla="*/ 0 h 492"/>
                <a:gd name="T90" fmla="*/ 100 w 222"/>
                <a:gd name="T91" fmla="*/ 0 h 492"/>
                <a:gd name="T92" fmla="*/ 100 w 222"/>
                <a:gd name="T93" fmla="*/ 0 h 492"/>
                <a:gd name="T94" fmla="*/ 100 w 222"/>
                <a:gd name="T95" fmla="*/ 0 h 492"/>
                <a:gd name="T96" fmla="*/ 100 w 222"/>
                <a:gd name="T97" fmla="*/ 0 h 492"/>
                <a:gd name="T98" fmla="*/ 94 w 222"/>
                <a:gd name="T99" fmla="*/ 0 h 492"/>
                <a:gd name="T100" fmla="*/ 86 w 222"/>
                <a:gd name="T101" fmla="*/ 2 h 492"/>
                <a:gd name="T102" fmla="*/ 84 w 222"/>
                <a:gd name="T103" fmla="*/ 4 h 492"/>
                <a:gd name="T104" fmla="*/ 80 w 222"/>
                <a:gd name="T105" fmla="*/ 8 h 492"/>
                <a:gd name="T106" fmla="*/ 80 w 222"/>
                <a:gd name="T107" fmla="*/ 12 h 492"/>
                <a:gd name="T108" fmla="*/ 80 w 222"/>
                <a:gd name="T109" fmla="*/ 1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492">
                  <a:moveTo>
                    <a:pt x="80" y="18"/>
                  </a:moveTo>
                  <a:lnTo>
                    <a:pt x="80" y="18"/>
                  </a:lnTo>
                  <a:lnTo>
                    <a:pt x="120" y="154"/>
                  </a:lnTo>
                  <a:lnTo>
                    <a:pt x="154" y="274"/>
                  </a:lnTo>
                  <a:lnTo>
                    <a:pt x="154" y="27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8" y="16"/>
                  </a:lnTo>
                  <a:lnTo>
                    <a:pt x="38" y="26"/>
                  </a:lnTo>
                  <a:lnTo>
                    <a:pt x="28" y="38"/>
                  </a:lnTo>
                  <a:lnTo>
                    <a:pt x="18" y="52"/>
                  </a:lnTo>
                  <a:lnTo>
                    <a:pt x="8" y="70"/>
                  </a:lnTo>
                  <a:lnTo>
                    <a:pt x="2" y="88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124"/>
                  </a:lnTo>
                  <a:lnTo>
                    <a:pt x="6" y="142"/>
                  </a:lnTo>
                  <a:lnTo>
                    <a:pt x="12" y="158"/>
                  </a:lnTo>
                  <a:lnTo>
                    <a:pt x="20" y="174"/>
                  </a:lnTo>
                  <a:lnTo>
                    <a:pt x="32" y="190"/>
                  </a:lnTo>
                  <a:lnTo>
                    <a:pt x="42" y="208"/>
                  </a:lnTo>
                  <a:lnTo>
                    <a:pt x="68" y="240"/>
                  </a:lnTo>
                  <a:lnTo>
                    <a:pt x="122" y="300"/>
                  </a:lnTo>
                  <a:lnTo>
                    <a:pt x="144" y="326"/>
                  </a:lnTo>
                  <a:lnTo>
                    <a:pt x="154" y="33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82" y="394"/>
                  </a:lnTo>
                  <a:lnTo>
                    <a:pt x="202" y="44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2" y="482"/>
                  </a:lnTo>
                  <a:lnTo>
                    <a:pt x="220" y="460"/>
                  </a:lnTo>
                  <a:lnTo>
                    <a:pt x="218" y="428"/>
                  </a:lnTo>
                  <a:lnTo>
                    <a:pt x="214" y="412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150" y="18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5878513" y="2667000"/>
              <a:ext cx="44450" cy="47625"/>
            </a:xfrm>
            <a:custGeom>
              <a:avLst/>
              <a:gdLst>
                <a:gd name="T0" fmla="*/ 0 w 28"/>
                <a:gd name="T1" fmla="*/ 14 h 30"/>
                <a:gd name="T2" fmla="*/ 0 w 28"/>
                <a:gd name="T3" fmla="*/ 14 h 30"/>
                <a:gd name="T4" fmla="*/ 0 w 28"/>
                <a:gd name="T5" fmla="*/ 20 h 30"/>
                <a:gd name="T6" fmla="*/ 4 w 28"/>
                <a:gd name="T7" fmla="*/ 26 h 30"/>
                <a:gd name="T8" fmla="*/ 8 w 28"/>
                <a:gd name="T9" fmla="*/ 28 h 30"/>
                <a:gd name="T10" fmla="*/ 14 w 28"/>
                <a:gd name="T11" fmla="*/ 30 h 30"/>
                <a:gd name="T12" fmla="*/ 14 w 28"/>
                <a:gd name="T13" fmla="*/ 30 h 30"/>
                <a:gd name="T14" fmla="*/ 14 w 28"/>
                <a:gd name="T15" fmla="*/ 30 h 30"/>
                <a:gd name="T16" fmla="*/ 20 w 28"/>
                <a:gd name="T17" fmla="*/ 28 h 30"/>
                <a:gd name="T18" fmla="*/ 24 w 28"/>
                <a:gd name="T19" fmla="*/ 26 h 30"/>
                <a:gd name="T20" fmla="*/ 28 w 28"/>
                <a:gd name="T21" fmla="*/ 20 h 30"/>
                <a:gd name="T22" fmla="*/ 28 w 28"/>
                <a:gd name="T23" fmla="*/ 14 h 30"/>
                <a:gd name="T24" fmla="*/ 28 w 28"/>
                <a:gd name="T25" fmla="*/ 14 h 30"/>
                <a:gd name="T26" fmla="*/ 28 w 28"/>
                <a:gd name="T27" fmla="*/ 14 h 30"/>
                <a:gd name="T28" fmla="*/ 28 w 28"/>
                <a:gd name="T29" fmla="*/ 10 h 30"/>
                <a:gd name="T30" fmla="*/ 24 w 28"/>
                <a:gd name="T31" fmla="*/ 4 h 30"/>
                <a:gd name="T32" fmla="*/ 20 w 28"/>
                <a:gd name="T33" fmla="*/ 2 h 30"/>
                <a:gd name="T34" fmla="*/ 14 w 28"/>
                <a:gd name="T35" fmla="*/ 0 h 30"/>
                <a:gd name="T36" fmla="*/ 14 w 28"/>
                <a:gd name="T37" fmla="*/ 0 h 30"/>
                <a:gd name="T38" fmla="*/ 14 w 28"/>
                <a:gd name="T39" fmla="*/ 0 h 30"/>
                <a:gd name="T40" fmla="*/ 8 w 28"/>
                <a:gd name="T41" fmla="*/ 2 h 30"/>
                <a:gd name="T42" fmla="*/ 4 w 28"/>
                <a:gd name="T43" fmla="*/ 4 h 30"/>
                <a:gd name="T44" fmla="*/ 0 w 28"/>
                <a:gd name="T45" fmla="*/ 10 h 30"/>
                <a:gd name="T46" fmla="*/ 0 w 28"/>
                <a:gd name="T4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0">
                  <a:moveTo>
                    <a:pt x="0" y="14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114800" y="3305175"/>
              <a:ext cx="584200" cy="422275"/>
            </a:xfrm>
            <a:custGeom>
              <a:avLst/>
              <a:gdLst>
                <a:gd name="T0" fmla="*/ 290 w 368"/>
                <a:gd name="T1" fmla="*/ 40 h 266"/>
                <a:gd name="T2" fmla="*/ 290 w 368"/>
                <a:gd name="T3" fmla="*/ 40 h 266"/>
                <a:gd name="T4" fmla="*/ 312 w 368"/>
                <a:gd name="T5" fmla="*/ 22 h 266"/>
                <a:gd name="T6" fmla="*/ 330 w 368"/>
                <a:gd name="T7" fmla="*/ 0 h 266"/>
                <a:gd name="T8" fmla="*/ 330 w 368"/>
                <a:gd name="T9" fmla="*/ 0 h 266"/>
                <a:gd name="T10" fmla="*/ 330 w 368"/>
                <a:gd name="T11" fmla="*/ 0 h 266"/>
                <a:gd name="T12" fmla="*/ 330 w 368"/>
                <a:gd name="T13" fmla="*/ 36 h 266"/>
                <a:gd name="T14" fmla="*/ 330 w 368"/>
                <a:gd name="T15" fmla="*/ 36 h 266"/>
                <a:gd name="T16" fmla="*/ 330 w 368"/>
                <a:gd name="T17" fmla="*/ 36 h 266"/>
                <a:gd name="T18" fmla="*/ 330 w 368"/>
                <a:gd name="T19" fmla="*/ 66 h 266"/>
                <a:gd name="T20" fmla="*/ 332 w 368"/>
                <a:gd name="T21" fmla="*/ 96 h 266"/>
                <a:gd name="T22" fmla="*/ 336 w 368"/>
                <a:gd name="T23" fmla="*/ 126 h 266"/>
                <a:gd name="T24" fmla="*/ 340 w 368"/>
                <a:gd name="T25" fmla="*/ 154 h 266"/>
                <a:gd name="T26" fmla="*/ 346 w 368"/>
                <a:gd name="T27" fmla="*/ 184 h 266"/>
                <a:gd name="T28" fmla="*/ 352 w 368"/>
                <a:gd name="T29" fmla="*/ 212 h 266"/>
                <a:gd name="T30" fmla="*/ 360 w 368"/>
                <a:gd name="T31" fmla="*/ 240 h 266"/>
                <a:gd name="T32" fmla="*/ 368 w 368"/>
                <a:gd name="T33" fmla="*/ 266 h 266"/>
                <a:gd name="T34" fmla="*/ 368 w 368"/>
                <a:gd name="T35" fmla="*/ 266 h 266"/>
                <a:gd name="T36" fmla="*/ 0 w 368"/>
                <a:gd name="T37" fmla="*/ 266 h 266"/>
                <a:gd name="T38" fmla="*/ 290 w 368"/>
                <a:gd name="T39" fmla="*/ 4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266">
                  <a:moveTo>
                    <a:pt x="290" y="40"/>
                  </a:moveTo>
                  <a:lnTo>
                    <a:pt x="290" y="40"/>
                  </a:lnTo>
                  <a:lnTo>
                    <a:pt x="312" y="2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66"/>
                  </a:lnTo>
                  <a:lnTo>
                    <a:pt x="332" y="96"/>
                  </a:lnTo>
                  <a:lnTo>
                    <a:pt x="336" y="126"/>
                  </a:lnTo>
                  <a:lnTo>
                    <a:pt x="340" y="154"/>
                  </a:lnTo>
                  <a:lnTo>
                    <a:pt x="346" y="184"/>
                  </a:lnTo>
                  <a:lnTo>
                    <a:pt x="352" y="212"/>
                  </a:lnTo>
                  <a:lnTo>
                    <a:pt x="360" y="240"/>
                  </a:lnTo>
                  <a:lnTo>
                    <a:pt x="368" y="266"/>
                  </a:lnTo>
                  <a:lnTo>
                    <a:pt x="368" y="266"/>
                  </a:lnTo>
                  <a:lnTo>
                    <a:pt x="0" y="266"/>
                  </a:lnTo>
                  <a:lnTo>
                    <a:pt x="29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6891338" y="2933700"/>
              <a:ext cx="1328738" cy="1041400"/>
            </a:xfrm>
            <a:custGeom>
              <a:avLst/>
              <a:gdLst>
                <a:gd name="T0" fmla="*/ 289 w 837"/>
                <a:gd name="T1" fmla="*/ 274 h 656"/>
                <a:gd name="T2" fmla="*/ 323 w 837"/>
                <a:gd name="T3" fmla="*/ 242 h 656"/>
                <a:gd name="T4" fmla="*/ 347 w 837"/>
                <a:gd name="T5" fmla="*/ 204 h 656"/>
                <a:gd name="T6" fmla="*/ 363 w 837"/>
                <a:gd name="T7" fmla="*/ 162 h 656"/>
                <a:gd name="T8" fmla="*/ 369 w 837"/>
                <a:gd name="T9" fmla="*/ 118 h 656"/>
                <a:gd name="T10" fmla="*/ 369 w 837"/>
                <a:gd name="T11" fmla="*/ 118 h 656"/>
                <a:gd name="T12" fmla="*/ 369 w 837"/>
                <a:gd name="T13" fmla="*/ 108 h 656"/>
                <a:gd name="T14" fmla="*/ 365 w 837"/>
                <a:gd name="T15" fmla="*/ 80 h 656"/>
                <a:gd name="T16" fmla="*/ 349 w 837"/>
                <a:gd name="T17" fmla="*/ 26 h 656"/>
                <a:gd name="T18" fmla="*/ 337 w 837"/>
                <a:gd name="T19" fmla="*/ 0 h 656"/>
                <a:gd name="T20" fmla="*/ 563 w 837"/>
                <a:gd name="T21" fmla="*/ 200 h 656"/>
                <a:gd name="T22" fmla="*/ 609 w 837"/>
                <a:gd name="T23" fmla="*/ 200 h 656"/>
                <a:gd name="T24" fmla="*/ 655 w 837"/>
                <a:gd name="T25" fmla="*/ 204 h 656"/>
                <a:gd name="T26" fmla="*/ 697 w 837"/>
                <a:gd name="T27" fmla="*/ 218 h 656"/>
                <a:gd name="T28" fmla="*/ 737 w 837"/>
                <a:gd name="T29" fmla="*/ 238 h 656"/>
                <a:gd name="T30" fmla="*/ 771 w 837"/>
                <a:gd name="T31" fmla="*/ 266 h 656"/>
                <a:gd name="T32" fmla="*/ 799 w 837"/>
                <a:gd name="T33" fmla="*/ 300 h 656"/>
                <a:gd name="T34" fmla="*/ 819 w 837"/>
                <a:gd name="T35" fmla="*/ 338 h 656"/>
                <a:gd name="T36" fmla="*/ 833 w 837"/>
                <a:gd name="T37" fmla="*/ 382 h 656"/>
                <a:gd name="T38" fmla="*/ 837 w 837"/>
                <a:gd name="T39" fmla="*/ 428 h 656"/>
                <a:gd name="T40" fmla="*/ 837 w 837"/>
                <a:gd name="T41" fmla="*/ 428 h 656"/>
                <a:gd name="T42" fmla="*/ 833 w 837"/>
                <a:gd name="T43" fmla="*/ 474 h 656"/>
                <a:gd name="T44" fmla="*/ 819 w 837"/>
                <a:gd name="T45" fmla="*/ 516 h 656"/>
                <a:gd name="T46" fmla="*/ 799 w 837"/>
                <a:gd name="T47" fmla="*/ 554 h 656"/>
                <a:gd name="T48" fmla="*/ 771 w 837"/>
                <a:gd name="T49" fmla="*/ 588 h 656"/>
                <a:gd name="T50" fmla="*/ 737 w 837"/>
                <a:gd name="T51" fmla="*/ 616 h 656"/>
                <a:gd name="T52" fmla="*/ 697 w 837"/>
                <a:gd name="T53" fmla="*/ 638 h 656"/>
                <a:gd name="T54" fmla="*/ 655 w 837"/>
                <a:gd name="T55" fmla="*/ 650 h 656"/>
                <a:gd name="T56" fmla="*/ 609 w 837"/>
                <a:gd name="T57" fmla="*/ 656 h 656"/>
                <a:gd name="T58" fmla="*/ 609 w 837"/>
                <a:gd name="T59" fmla="*/ 656 h 656"/>
                <a:gd name="T60" fmla="*/ 563 w 837"/>
                <a:gd name="T61" fmla="*/ 650 h 656"/>
                <a:gd name="T62" fmla="*/ 521 w 837"/>
                <a:gd name="T63" fmla="*/ 638 h 656"/>
                <a:gd name="T64" fmla="*/ 483 w 837"/>
                <a:gd name="T65" fmla="*/ 616 h 656"/>
                <a:gd name="T66" fmla="*/ 449 w 837"/>
                <a:gd name="T67" fmla="*/ 588 h 656"/>
                <a:gd name="T68" fmla="*/ 421 w 837"/>
                <a:gd name="T69" fmla="*/ 554 h 656"/>
                <a:gd name="T70" fmla="*/ 399 w 837"/>
                <a:gd name="T71" fmla="*/ 516 h 656"/>
                <a:gd name="T72" fmla="*/ 387 w 837"/>
                <a:gd name="T73" fmla="*/ 474 h 656"/>
                <a:gd name="T74" fmla="*/ 381 w 837"/>
                <a:gd name="T75" fmla="*/ 428 h 656"/>
                <a:gd name="T76" fmla="*/ 335 w 837"/>
                <a:gd name="T77" fmla="*/ 428 h 656"/>
                <a:gd name="T78" fmla="*/ 335 w 837"/>
                <a:gd name="T79" fmla="*/ 446 h 656"/>
                <a:gd name="T80" fmla="*/ 341 w 837"/>
                <a:gd name="T81" fmla="*/ 482 h 656"/>
                <a:gd name="T82" fmla="*/ 345 w 837"/>
                <a:gd name="T83" fmla="*/ 500 h 656"/>
                <a:gd name="T84" fmla="*/ 289 w 837"/>
                <a:gd name="T85" fmla="*/ 274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7" h="656">
                  <a:moveTo>
                    <a:pt x="289" y="274"/>
                  </a:moveTo>
                  <a:lnTo>
                    <a:pt x="289" y="274"/>
                  </a:lnTo>
                  <a:lnTo>
                    <a:pt x="307" y="260"/>
                  </a:lnTo>
                  <a:lnTo>
                    <a:pt x="323" y="242"/>
                  </a:lnTo>
                  <a:lnTo>
                    <a:pt x="337" y="224"/>
                  </a:lnTo>
                  <a:lnTo>
                    <a:pt x="347" y="204"/>
                  </a:lnTo>
                  <a:lnTo>
                    <a:pt x="357" y="184"/>
                  </a:lnTo>
                  <a:lnTo>
                    <a:pt x="363" y="162"/>
                  </a:lnTo>
                  <a:lnTo>
                    <a:pt x="367" y="140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5" y="80"/>
                  </a:lnTo>
                  <a:lnTo>
                    <a:pt x="359" y="52"/>
                  </a:lnTo>
                  <a:lnTo>
                    <a:pt x="349" y="26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709" y="0"/>
                  </a:lnTo>
                  <a:lnTo>
                    <a:pt x="563" y="200"/>
                  </a:lnTo>
                  <a:lnTo>
                    <a:pt x="609" y="200"/>
                  </a:lnTo>
                  <a:lnTo>
                    <a:pt x="609" y="200"/>
                  </a:lnTo>
                  <a:lnTo>
                    <a:pt x="633" y="200"/>
                  </a:lnTo>
                  <a:lnTo>
                    <a:pt x="655" y="204"/>
                  </a:lnTo>
                  <a:lnTo>
                    <a:pt x="677" y="210"/>
                  </a:lnTo>
                  <a:lnTo>
                    <a:pt x="697" y="218"/>
                  </a:lnTo>
                  <a:lnTo>
                    <a:pt x="717" y="226"/>
                  </a:lnTo>
                  <a:lnTo>
                    <a:pt x="737" y="238"/>
                  </a:lnTo>
                  <a:lnTo>
                    <a:pt x="755" y="252"/>
                  </a:lnTo>
                  <a:lnTo>
                    <a:pt x="771" y="266"/>
                  </a:lnTo>
                  <a:lnTo>
                    <a:pt x="785" y="282"/>
                  </a:lnTo>
                  <a:lnTo>
                    <a:pt x="799" y="300"/>
                  </a:lnTo>
                  <a:lnTo>
                    <a:pt x="809" y="318"/>
                  </a:lnTo>
                  <a:lnTo>
                    <a:pt x="819" y="338"/>
                  </a:lnTo>
                  <a:lnTo>
                    <a:pt x="827" y="360"/>
                  </a:lnTo>
                  <a:lnTo>
                    <a:pt x="833" y="382"/>
                  </a:lnTo>
                  <a:lnTo>
                    <a:pt x="837" y="404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50"/>
                  </a:lnTo>
                  <a:lnTo>
                    <a:pt x="833" y="474"/>
                  </a:lnTo>
                  <a:lnTo>
                    <a:pt x="827" y="494"/>
                  </a:lnTo>
                  <a:lnTo>
                    <a:pt x="819" y="516"/>
                  </a:lnTo>
                  <a:lnTo>
                    <a:pt x="809" y="536"/>
                  </a:lnTo>
                  <a:lnTo>
                    <a:pt x="799" y="554"/>
                  </a:lnTo>
                  <a:lnTo>
                    <a:pt x="785" y="572"/>
                  </a:lnTo>
                  <a:lnTo>
                    <a:pt x="771" y="588"/>
                  </a:lnTo>
                  <a:lnTo>
                    <a:pt x="755" y="602"/>
                  </a:lnTo>
                  <a:lnTo>
                    <a:pt x="737" y="616"/>
                  </a:lnTo>
                  <a:lnTo>
                    <a:pt x="717" y="628"/>
                  </a:lnTo>
                  <a:lnTo>
                    <a:pt x="697" y="638"/>
                  </a:lnTo>
                  <a:lnTo>
                    <a:pt x="677" y="644"/>
                  </a:lnTo>
                  <a:lnTo>
                    <a:pt x="655" y="650"/>
                  </a:lnTo>
                  <a:lnTo>
                    <a:pt x="633" y="654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587" y="654"/>
                  </a:lnTo>
                  <a:lnTo>
                    <a:pt x="563" y="650"/>
                  </a:lnTo>
                  <a:lnTo>
                    <a:pt x="541" y="644"/>
                  </a:lnTo>
                  <a:lnTo>
                    <a:pt x="521" y="638"/>
                  </a:lnTo>
                  <a:lnTo>
                    <a:pt x="501" y="628"/>
                  </a:lnTo>
                  <a:lnTo>
                    <a:pt x="483" y="616"/>
                  </a:lnTo>
                  <a:lnTo>
                    <a:pt x="465" y="602"/>
                  </a:lnTo>
                  <a:lnTo>
                    <a:pt x="449" y="588"/>
                  </a:lnTo>
                  <a:lnTo>
                    <a:pt x="433" y="572"/>
                  </a:lnTo>
                  <a:lnTo>
                    <a:pt x="421" y="554"/>
                  </a:lnTo>
                  <a:lnTo>
                    <a:pt x="409" y="536"/>
                  </a:lnTo>
                  <a:lnTo>
                    <a:pt x="399" y="516"/>
                  </a:lnTo>
                  <a:lnTo>
                    <a:pt x="391" y="494"/>
                  </a:lnTo>
                  <a:lnTo>
                    <a:pt x="387" y="474"/>
                  </a:lnTo>
                  <a:lnTo>
                    <a:pt x="383" y="450"/>
                  </a:lnTo>
                  <a:lnTo>
                    <a:pt x="381" y="428"/>
                  </a:lnTo>
                  <a:lnTo>
                    <a:pt x="381" y="428"/>
                  </a:lnTo>
                  <a:lnTo>
                    <a:pt x="335" y="428"/>
                  </a:lnTo>
                  <a:lnTo>
                    <a:pt x="335" y="428"/>
                  </a:lnTo>
                  <a:lnTo>
                    <a:pt x="335" y="446"/>
                  </a:lnTo>
                  <a:lnTo>
                    <a:pt x="337" y="464"/>
                  </a:lnTo>
                  <a:lnTo>
                    <a:pt x="341" y="482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0" y="500"/>
                  </a:lnTo>
                  <a:lnTo>
                    <a:pt x="289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6770688" y="2822575"/>
              <a:ext cx="633413" cy="908050"/>
            </a:xfrm>
            <a:custGeom>
              <a:avLst/>
              <a:gdLst>
                <a:gd name="T0" fmla="*/ 40 w 399"/>
                <a:gd name="T1" fmla="*/ 340 h 572"/>
                <a:gd name="T2" fmla="*/ 34 w 399"/>
                <a:gd name="T3" fmla="*/ 262 h 572"/>
                <a:gd name="T4" fmla="*/ 22 w 399"/>
                <a:gd name="T5" fmla="*/ 188 h 572"/>
                <a:gd name="T6" fmla="*/ 24 w 399"/>
                <a:gd name="T7" fmla="*/ 188 h 572"/>
                <a:gd name="T8" fmla="*/ 26 w 399"/>
                <a:gd name="T9" fmla="*/ 168 h 572"/>
                <a:gd name="T10" fmla="*/ 34 w 399"/>
                <a:gd name="T11" fmla="*/ 130 h 572"/>
                <a:gd name="T12" fmla="*/ 48 w 399"/>
                <a:gd name="T13" fmla="*/ 96 h 572"/>
                <a:gd name="T14" fmla="*/ 70 w 399"/>
                <a:gd name="T15" fmla="*/ 66 h 572"/>
                <a:gd name="T16" fmla="*/ 82 w 399"/>
                <a:gd name="T17" fmla="*/ 52 h 572"/>
                <a:gd name="T18" fmla="*/ 98 w 399"/>
                <a:gd name="T19" fmla="*/ 38 h 572"/>
                <a:gd name="T20" fmla="*/ 130 w 399"/>
                <a:gd name="T21" fmla="*/ 18 h 572"/>
                <a:gd name="T22" fmla="*/ 164 w 399"/>
                <a:gd name="T23" fmla="*/ 6 h 572"/>
                <a:gd name="T24" fmla="*/ 202 w 399"/>
                <a:gd name="T25" fmla="*/ 0 h 572"/>
                <a:gd name="T26" fmla="*/ 220 w 399"/>
                <a:gd name="T27" fmla="*/ 0 h 572"/>
                <a:gd name="T28" fmla="*/ 238 w 399"/>
                <a:gd name="T29" fmla="*/ 2 h 572"/>
                <a:gd name="T30" fmla="*/ 271 w 399"/>
                <a:gd name="T31" fmla="*/ 10 h 572"/>
                <a:gd name="T32" fmla="*/ 303 w 399"/>
                <a:gd name="T33" fmla="*/ 24 h 572"/>
                <a:gd name="T34" fmla="*/ 331 w 399"/>
                <a:gd name="T35" fmla="*/ 44 h 572"/>
                <a:gd name="T36" fmla="*/ 355 w 399"/>
                <a:gd name="T37" fmla="*/ 68 h 572"/>
                <a:gd name="T38" fmla="*/ 375 w 399"/>
                <a:gd name="T39" fmla="*/ 96 h 572"/>
                <a:gd name="T40" fmla="*/ 389 w 399"/>
                <a:gd name="T41" fmla="*/ 128 h 572"/>
                <a:gd name="T42" fmla="*/ 397 w 399"/>
                <a:gd name="T43" fmla="*/ 162 h 572"/>
                <a:gd name="T44" fmla="*/ 399 w 399"/>
                <a:gd name="T45" fmla="*/ 180 h 572"/>
                <a:gd name="T46" fmla="*/ 399 w 399"/>
                <a:gd name="T47" fmla="*/ 188 h 572"/>
                <a:gd name="T48" fmla="*/ 399 w 399"/>
                <a:gd name="T49" fmla="*/ 188 h 572"/>
                <a:gd name="T50" fmla="*/ 395 w 399"/>
                <a:gd name="T51" fmla="*/ 222 h 572"/>
                <a:gd name="T52" fmla="*/ 383 w 399"/>
                <a:gd name="T53" fmla="*/ 254 h 572"/>
                <a:gd name="T54" fmla="*/ 363 w 399"/>
                <a:gd name="T55" fmla="*/ 284 h 572"/>
                <a:gd name="T56" fmla="*/ 337 w 399"/>
                <a:gd name="T57" fmla="*/ 308 h 572"/>
                <a:gd name="T58" fmla="*/ 0 w 399"/>
                <a:gd name="T59" fmla="*/ 572 h 572"/>
                <a:gd name="T60" fmla="*/ 8 w 399"/>
                <a:gd name="T61" fmla="*/ 544 h 572"/>
                <a:gd name="T62" fmla="*/ 24 w 399"/>
                <a:gd name="T63" fmla="*/ 488 h 572"/>
                <a:gd name="T64" fmla="*/ 34 w 399"/>
                <a:gd name="T65" fmla="*/ 430 h 572"/>
                <a:gd name="T66" fmla="*/ 38 w 399"/>
                <a:gd name="T67" fmla="*/ 37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9" h="572">
                  <a:moveTo>
                    <a:pt x="40" y="340"/>
                  </a:moveTo>
                  <a:lnTo>
                    <a:pt x="40" y="340"/>
                  </a:lnTo>
                  <a:lnTo>
                    <a:pt x="38" y="300"/>
                  </a:lnTo>
                  <a:lnTo>
                    <a:pt x="34" y="262"/>
                  </a:lnTo>
                  <a:lnTo>
                    <a:pt x="30" y="224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26" y="168"/>
                  </a:lnTo>
                  <a:lnTo>
                    <a:pt x="28" y="150"/>
                  </a:lnTo>
                  <a:lnTo>
                    <a:pt x="34" y="130"/>
                  </a:lnTo>
                  <a:lnTo>
                    <a:pt x="40" y="114"/>
                  </a:lnTo>
                  <a:lnTo>
                    <a:pt x="48" y="96"/>
                  </a:lnTo>
                  <a:lnTo>
                    <a:pt x="58" y="80"/>
                  </a:lnTo>
                  <a:lnTo>
                    <a:pt x="70" y="6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98" y="38"/>
                  </a:lnTo>
                  <a:lnTo>
                    <a:pt x="112" y="28"/>
                  </a:lnTo>
                  <a:lnTo>
                    <a:pt x="130" y="18"/>
                  </a:lnTo>
                  <a:lnTo>
                    <a:pt x="146" y="12"/>
                  </a:lnTo>
                  <a:lnTo>
                    <a:pt x="164" y="6"/>
                  </a:lnTo>
                  <a:lnTo>
                    <a:pt x="182" y="2"/>
                  </a:lnTo>
                  <a:lnTo>
                    <a:pt x="20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38" y="2"/>
                  </a:lnTo>
                  <a:lnTo>
                    <a:pt x="256" y="4"/>
                  </a:lnTo>
                  <a:lnTo>
                    <a:pt x="271" y="10"/>
                  </a:lnTo>
                  <a:lnTo>
                    <a:pt x="289" y="16"/>
                  </a:lnTo>
                  <a:lnTo>
                    <a:pt x="303" y="24"/>
                  </a:lnTo>
                  <a:lnTo>
                    <a:pt x="317" y="34"/>
                  </a:lnTo>
                  <a:lnTo>
                    <a:pt x="331" y="44"/>
                  </a:lnTo>
                  <a:lnTo>
                    <a:pt x="345" y="56"/>
                  </a:lnTo>
                  <a:lnTo>
                    <a:pt x="355" y="68"/>
                  </a:lnTo>
                  <a:lnTo>
                    <a:pt x="365" y="82"/>
                  </a:lnTo>
                  <a:lnTo>
                    <a:pt x="375" y="96"/>
                  </a:lnTo>
                  <a:lnTo>
                    <a:pt x="383" y="112"/>
                  </a:lnTo>
                  <a:lnTo>
                    <a:pt x="389" y="128"/>
                  </a:lnTo>
                  <a:lnTo>
                    <a:pt x="393" y="146"/>
                  </a:lnTo>
                  <a:lnTo>
                    <a:pt x="397" y="162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7" y="204"/>
                  </a:lnTo>
                  <a:lnTo>
                    <a:pt x="395" y="222"/>
                  </a:lnTo>
                  <a:lnTo>
                    <a:pt x="389" y="238"/>
                  </a:lnTo>
                  <a:lnTo>
                    <a:pt x="383" y="254"/>
                  </a:lnTo>
                  <a:lnTo>
                    <a:pt x="373" y="270"/>
                  </a:lnTo>
                  <a:lnTo>
                    <a:pt x="363" y="284"/>
                  </a:lnTo>
                  <a:lnTo>
                    <a:pt x="351" y="296"/>
                  </a:lnTo>
                  <a:lnTo>
                    <a:pt x="337" y="308"/>
                  </a:lnTo>
                  <a:lnTo>
                    <a:pt x="337" y="30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8" y="544"/>
                  </a:lnTo>
                  <a:lnTo>
                    <a:pt x="16" y="516"/>
                  </a:lnTo>
                  <a:lnTo>
                    <a:pt x="24" y="488"/>
                  </a:lnTo>
                  <a:lnTo>
                    <a:pt x="28" y="460"/>
                  </a:lnTo>
                  <a:lnTo>
                    <a:pt x="34" y="430"/>
                  </a:lnTo>
                  <a:lnTo>
                    <a:pt x="36" y="400"/>
                  </a:lnTo>
                  <a:lnTo>
                    <a:pt x="38" y="370"/>
                  </a:lnTo>
                  <a:lnTo>
                    <a:pt x="40" y="3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898900" y="2263775"/>
              <a:ext cx="4394200" cy="2197100"/>
            </a:xfrm>
            <a:custGeom>
              <a:avLst/>
              <a:gdLst>
                <a:gd name="T0" fmla="*/ 458 w 2768"/>
                <a:gd name="T1" fmla="*/ 398 h 1384"/>
                <a:gd name="T2" fmla="*/ 356 w 2768"/>
                <a:gd name="T3" fmla="*/ 322 h 1384"/>
                <a:gd name="T4" fmla="*/ 258 w 2768"/>
                <a:gd name="T5" fmla="*/ 306 h 1384"/>
                <a:gd name="T6" fmla="*/ 110 w 2768"/>
                <a:gd name="T7" fmla="*/ 370 h 1384"/>
                <a:gd name="T8" fmla="*/ 48 w 2768"/>
                <a:gd name="T9" fmla="*/ 470 h 1384"/>
                <a:gd name="T10" fmla="*/ 86 w 2768"/>
                <a:gd name="T11" fmla="*/ 520 h 1384"/>
                <a:gd name="T12" fmla="*/ 142 w 2768"/>
                <a:gd name="T13" fmla="*/ 404 h 1384"/>
                <a:gd name="T14" fmla="*/ 224 w 2768"/>
                <a:gd name="T15" fmla="*/ 358 h 1384"/>
                <a:gd name="T16" fmla="*/ 316 w 2768"/>
                <a:gd name="T17" fmla="*/ 356 h 1384"/>
                <a:gd name="T18" fmla="*/ 416 w 2768"/>
                <a:gd name="T19" fmla="*/ 420 h 1384"/>
                <a:gd name="T20" fmla="*/ 458 w 2768"/>
                <a:gd name="T21" fmla="*/ 532 h 1384"/>
                <a:gd name="T22" fmla="*/ 454 w 2768"/>
                <a:gd name="T23" fmla="*/ 574 h 1384"/>
                <a:gd name="T24" fmla="*/ 398 w 2768"/>
                <a:gd name="T25" fmla="*/ 660 h 1384"/>
                <a:gd name="T26" fmla="*/ 558 w 2768"/>
                <a:gd name="T27" fmla="*/ 1040 h 1384"/>
                <a:gd name="T28" fmla="*/ 650 w 2768"/>
                <a:gd name="T29" fmla="*/ 1162 h 1384"/>
                <a:gd name="T30" fmla="*/ 668 w 2768"/>
                <a:gd name="T31" fmla="*/ 1224 h 1384"/>
                <a:gd name="T32" fmla="*/ 753 w 2768"/>
                <a:gd name="T33" fmla="*/ 1006 h 1384"/>
                <a:gd name="T34" fmla="*/ 829 w 2768"/>
                <a:gd name="T35" fmla="*/ 906 h 1384"/>
                <a:gd name="T36" fmla="*/ 1057 w 2768"/>
                <a:gd name="T37" fmla="*/ 806 h 1384"/>
                <a:gd name="T38" fmla="*/ 1185 w 2768"/>
                <a:gd name="T39" fmla="*/ 778 h 1384"/>
                <a:gd name="T40" fmla="*/ 1241 w 2768"/>
                <a:gd name="T41" fmla="*/ 678 h 1384"/>
                <a:gd name="T42" fmla="*/ 1213 w 2768"/>
                <a:gd name="T43" fmla="*/ 528 h 1384"/>
                <a:gd name="T44" fmla="*/ 1113 w 2768"/>
                <a:gd name="T45" fmla="*/ 350 h 1384"/>
                <a:gd name="T46" fmla="*/ 1097 w 2768"/>
                <a:gd name="T47" fmla="*/ 264 h 1384"/>
                <a:gd name="T48" fmla="*/ 1051 w 2768"/>
                <a:gd name="T49" fmla="*/ 254 h 1384"/>
                <a:gd name="T50" fmla="*/ 1089 w 2768"/>
                <a:gd name="T51" fmla="*/ 242 h 1384"/>
                <a:gd name="T52" fmla="*/ 1083 w 2768"/>
                <a:gd name="T53" fmla="*/ 218 h 1384"/>
                <a:gd name="T54" fmla="*/ 1069 w 2768"/>
                <a:gd name="T55" fmla="*/ 198 h 1384"/>
                <a:gd name="T56" fmla="*/ 1131 w 2768"/>
                <a:gd name="T57" fmla="*/ 190 h 1384"/>
                <a:gd name="T58" fmla="*/ 1223 w 2768"/>
                <a:gd name="T59" fmla="*/ 172 h 1384"/>
                <a:gd name="T60" fmla="*/ 1289 w 2768"/>
                <a:gd name="T61" fmla="*/ 204 h 1384"/>
                <a:gd name="T62" fmla="*/ 1313 w 2768"/>
                <a:gd name="T63" fmla="*/ 294 h 1384"/>
                <a:gd name="T64" fmla="*/ 1439 w 2768"/>
                <a:gd name="T65" fmla="*/ 774 h 1384"/>
                <a:gd name="T66" fmla="*/ 1423 w 2768"/>
                <a:gd name="T67" fmla="*/ 866 h 1384"/>
                <a:gd name="T68" fmla="*/ 1365 w 2768"/>
                <a:gd name="T69" fmla="*/ 706 h 1384"/>
                <a:gd name="T70" fmla="*/ 1339 w 2768"/>
                <a:gd name="T71" fmla="*/ 654 h 1384"/>
                <a:gd name="T72" fmla="*/ 1349 w 2768"/>
                <a:gd name="T73" fmla="*/ 734 h 1384"/>
                <a:gd name="T74" fmla="*/ 1387 w 2768"/>
                <a:gd name="T75" fmla="*/ 856 h 1384"/>
                <a:gd name="T76" fmla="*/ 1397 w 2768"/>
                <a:gd name="T77" fmla="*/ 974 h 1384"/>
                <a:gd name="T78" fmla="*/ 1305 w 2768"/>
                <a:gd name="T79" fmla="*/ 1112 h 1384"/>
                <a:gd name="T80" fmla="*/ 999 w 2768"/>
                <a:gd name="T81" fmla="*/ 1274 h 1384"/>
                <a:gd name="T82" fmla="*/ 1157 w 2768"/>
                <a:gd name="T83" fmla="*/ 1384 h 1384"/>
                <a:gd name="T84" fmla="*/ 1453 w 2768"/>
                <a:gd name="T85" fmla="*/ 1316 h 1384"/>
                <a:gd name="T86" fmla="*/ 1717 w 2768"/>
                <a:gd name="T87" fmla="*/ 1098 h 1384"/>
                <a:gd name="T88" fmla="*/ 2258 w 2768"/>
                <a:gd name="T89" fmla="*/ 986 h 1384"/>
                <a:gd name="T90" fmla="*/ 2356 w 2768"/>
                <a:gd name="T91" fmla="*/ 1086 h 1384"/>
                <a:gd name="T92" fmla="*/ 2492 w 2768"/>
                <a:gd name="T93" fmla="*/ 1124 h 1384"/>
                <a:gd name="T94" fmla="*/ 2610 w 2768"/>
                <a:gd name="T95" fmla="*/ 1098 h 1384"/>
                <a:gd name="T96" fmla="*/ 2732 w 2768"/>
                <a:gd name="T97" fmla="*/ 986 h 1384"/>
                <a:gd name="T98" fmla="*/ 2768 w 2768"/>
                <a:gd name="T99" fmla="*/ 870 h 1384"/>
                <a:gd name="T100" fmla="*/ 2722 w 2768"/>
                <a:gd name="T101" fmla="*/ 698 h 1384"/>
                <a:gd name="T102" fmla="*/ 2588 w 2768"/>
                <a:gd name="T103" fmla="*/ 592 h 1384"/>
                <a:gd name="T104" fmla="*/ 2172 w 2768"/>
                <a:gd name="T105" fmla="*/ 362 h 1384"/>
                <a:gd name="T106" fmla="*/ 2031 w 2768"/>
                <a:gd name="T107" fmla="*/ 306 h 1384"/>
                <a:gd name="T108" fmla="*/ 1917 w 2768"/>
                <a:gd name="T109" fmla="*/ 330 h 1384"/>
                <a:gd name="T110" fmla="*/ 1827 w 2768"/>
                <a:gd name="T111" fmla="*/ 408 h 1384"/>
                <a:gd name="T112" fmla="*/ 1735 w 2768"/>
                <a:gd name="T113" fmla="*/ 312 h 1384"/>
                <a:gd name="T114" fmla="*/ 1467 w 2768"/>
                <a:gd name="T115" fmla="*/ 74 h 1384"/>
                <a:gd name="T116" fmla="*/ 1157 w 2768"/>
                <a:gd name="T117" fmla="*/ 0 h 1384"/>
                <a:gd name="T118" fmla="*/ 835 w 2768"/>
                <a:gd name="T119" fmla="*/ 78 h 1384"/>
                <a:gd name="T120" fmla="*/ 566 w 2768"/>
                <a:gd name="T121" fmla="*/ 33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8" h="1384"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2063023" y="182213"/>
            <a:ext cx="7181571" cy="18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914400" algn="l"/>
                <a:tab pos="3886200" algn="l"/>
              </a:tabLs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образовательные технологии на уроках биологии и химии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054089" y="433532"/>
            <a:ext cx="718157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Современные педагогические технологии на уроках биологии и химии в условиях реализации ФГОС общего образования</a:t>
            </a:r>
            <a:endParaRPr lang="ru-RU" sz="1600" b="1" dirty="0">
              <a:ea typeface="Verdana" panose="020B060403050404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596405" y="454932"/>
            <a:ext cx="29205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100" dirty="0" smtClean="0">
                <a:ea typeface="Verdana" panose="020B0604030504040204" pitchFamily="34" charset="0"/>
              </a:rPr>
              <a:t>2</a:t>
            </a:r>
            <a:r>
              <a:rPr lang="en-US" sz="1100" dirty="0" smtClean="0">
                <a:ea typeface="Verdana" panose="020B0604030504040204" pitchFamily="34" charset="0"/>
              </a:rPr>
              <a:t>7</a:t>
            </a:r>
            <a:r>
              <a:rPr lang="ru-RU" sz="1100" dirty="0" smtClean="0">
                <a:ea typeface="Verdana" panose="020B0604030504040204" pitchFamily="34" charset="0"/>
              </a:rPr>
              <a:t> февраля 202</a:t>
            </a:r>
            <a:r>
              <a:rPr lang="en-US" sz="1100" dirty="0" smtClean="0">
                <a:ea typeface="Verdana" panose="020B0604030504040204" pitchFamily="34" charset="0"/>
              </a:rPr>
              <a:t>4</a:t>
            </a:r>
            <a:r>
              <a:rPr lang="ru-RU" sz="1100" dirty="0" smtClean="0">
                <a:ea typeface="Verdana" panose="020B0604030504040204" pitchFamily="34" charset="0"/>
              </a:rPr>
              <a:t> г.</a:t>
            </a:r>
            <a:endParaRPr lang="ru-RU" sz="1100" dirty="0">
              <a:ea typeface="Verdana" panose="020B060403050404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11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69509" y="1908071"/>
            <a:ext cx="10877116" cy="4221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225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Требованиям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новых образовательных стандартов, обуславливающих необходимость формирования у будущих выпускников </a:t>
            </a:r>
            <a:r>
              <a:rPr lang="ru-RU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компетенций, наиболее полно отвечает технологи интегрированного обучения, предусматривающая объединения разных понятийных систем в границах одного занятия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ts val="2250"/>
              </a:lnSpc>
              <a:spcAft>
                <a:spcPts val="0"/>
              </a:spcAft>
            </a:pP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ts val="2250"/>
              </a:lnSpc>
              <a:spcAft>
                <a:spcPts val="0"/>
              </a:spcAft>
            </a:pPr>
            <a:r>
              <a:rPr lang="ru-RU" dirty="0">
                <a:solidFill>
                  <a:srgbClr val="01010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Интеграция помогает сблизить предметы, найти общие точки соприкосновения, более глубоко и в большем объёме преподнести содержание дисциплин</a:t>
            </a:r>
            <a:r>
              <a:rPr lang="ru-RU" dirty="0" smtClean="0">
                <a:solidFill>
                  <a:srgbClr val="01010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ts val="2250"/>
              </a:lnSpc>
              <a:spcAft>
                <a:spcPts val="0"/>
              </a:spcAft>
            </a:pPr>
            <a:endParaRPr lang="ru-RU" dirty="0" smtClean="0">
              <a:solidFill>
                <a:srgbClr val="01010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ts val="2250"/>
              </a:lnSpc>
              <a:spcAft>
                <a:spcPts val="0"/>
              </a:spcAft>
            </a:pPr>
            <a:r>
              <a:rPr lang="ru-RU" dirty="0"/>
              <a:t>При изучении химии  необходимо выстраивать причинно-следственные связи, что вызывает трудности у обучающихся. Для этого нужно изучить большой объем информации и облегчить  её усвоение. Как же это сделать</a:t>
            </a:r>
            <a:r>
              <a:rPr lang="ru-RU" dirty="0" smtClean="0"/>
              <a:t>?</a:t>
            </a:r>
          </a:p>
          <a:p>
            <a:pPr algn="just" fontAlgn="base">
              <a:lnSpc>
                <a:spcPts val="2250"/>
              </a:lnSpc>
              <a:spcAft>
                <a:spcPts val="0"/>
              </a:spcAft>
            </a:pPr>
            <a:endParaRPr lang="ru-RU" dirty="0"/>
          </a:p>
          <a:p>
            <a:pPr algn="just" fontAlgn="base">
              <a:lnSpc>
                <a:spcPts val="2250"/>
              </a:lnSpc>
              <a:spcAft>
                <a:spcPts val="0"/>
              </a:spcAft>
            </a:pPr>
            <a:r>
              <a:rPr lang="ru-RU" dirty="0" smtClean="0"/>
              <a:t>На </a:t>
            </a:r>
            <a:r>
              <a:rPr lang="ru-RU" dirty="0"/>
              <a:t>помощь приходит интеграция с другими предметами на уроках химии. </a:t>
            </a:r>
            <a:endParaRPr lang="ru-RU" dirty="0" smtClean="0"/>
          </a:p>
          <a:p>
            <a:pPr algn="just" fontAlgn="base">
              <a:lnSpc>
                <a:spcPts val="2250"/>
              </a:lnSpc>
              <a:spcAft>
                <a:spcPts val="0"/>
              </a:spcAft>
            </a:pPr>
            <a:r>
              <a:rPr lang="ru-RU" dirty="0" smtClean="0"/>
              <a:t>Это </a:t>
            </a:r>
            <a:r>
              <a:rPr lang="ru-RU" dirty="0"/>
              <a:t>связи с математикой, физикой, биологией, географией. 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08305" y="1289010"/>
            <a:ext cx="4673139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ts val="225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09EB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 интегрированного обучения</a:t>
            </a:r>
            <a:endParaRPr lang="ru-RU" sz="2000" b="1" dirty="0">
              <a:solidFill>
                <a:srgbClr val="109EB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898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430336" y="265534"/>
            <a:ext cx="460469" cy="521865"/>
            <a:chOff x="3595688" y="595313"/>
            <a:chExt cx="5000625" cy="5667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95688" y="3295651"/>
              <a:ext cx="5000625" cy="809625"/>
            </a:xfrm>
            <a:custGeom>
              <a:avLst/>
              <a:gdLst>
                <a:gd name="T0" fmla="*/ 3138 w 3150"/>
                <a:gd name="T1" fmla="*/ 120 h 510"/>
                <a:gd name="T2" fmla="*/ 3084 w 3150"/>
                <a:gd name="T3" fmla="*/ 42 h 510"/>
                <a:gd name="T4" fmla="*/ 2978 w 3150"/>
                <a:gd name="T5" fmla="*/ 0 h 510"/>
                <a:gd name="T6" fmla="*/ 2878 w 3150"/>
                <a:gd name="T7" fmla="*/ 14 h 510"/>
                <a:gd name="T8" fmla="*/ 2802 w 3150"/>
                <a:gd name="T9" fmla="*/ 72 h 510"/>
                <a:gd name="T10" fmla="*/ 2764 w 3150"/>
                <a:gd name="T11" fmla="*/ 204 h 510"/>
                <a:gd name="T12" fmla="*/ 2890 w 3150"/>
                <a:gd name="T13" fmla="*/ 330 h 510"/>
                <a:gd name="T14" fmla="*/ 2890 w 3150"/>
                <a:gd name="T15" fmla="*/ 202 h 510"/>
                <a:gd name="T16" fmla="*/ 2916 w 3150"/>
                <a:gd name="T17" fmla="*/ 124 h 510"/>
                <a:gd name="T18" fmla="*/ 2984 w 3150"/>
                <a:gd name="T19" fmla="*/ 116 h 510"/>
                <a:gd name="T20" fmla="*/ 3020 w 3150"/>
                <a:gd name="T21" fmla="*/ 172 h 510"/>
                <a:gd name="T22" fmla="*/ 3022 w 3150"/>
                <a:gd name="T23" fmla="*/ 330 h 510"/>
                <a:gd name="T24" fmla="*/ 2582 w 3150"/>
                <a:gd name="T25" fmla="*/ 168 h 510"/>
                <a:gd name="T26" fmla="*/ 2560 w 3150"/>
                <a:gd name="T27" fmla="*/ 210 h 510"/>
                <a:gd name="T28" fmla="*/ 2500 w 3150"/>
                <a:gd name="T29" fmla="*/ 216 h 510"/>
                <a:gd name="T30" fmla="*/ 2460 w 3150"/>
                <a:gd name="T31" fmla="*/ 176 h 510"/>
                <a:gd name="T32" fmla="*/ 2550 w 3150"/>
                <a:gd name="T33" fmla="*/ 120 h 510"/>
                <a:gd name="T34" fmla="*/ 2582 w 3150"/>
                <a:gd name="T35" fmla="*/ 168 h 510"/>
                <a:gd name="T36" fmla="*/ 2700 w 3150"/>
                <a:gd name="T37" fmla="*/ 118 h 510"/>
                <a:gd name="T38" fmla="*/ 2646 w 3150"/>
                <a:gd name="T39" fmla="*/ 40 h 510"/>
                <a:gd name="T40" fmla="*/ 2552 w 3150"/>
                <a:gd name="T41" fmla="*/ 6 h 510"/>
                <a:gd name="T42" fmla="*/ 2357 w 3150"/>
                <a:gd name="T43" fmla="*/ 14 h 510"/>
                <a:gd name="T44" fmla="*/ 2335 w 3150"/>
                <a:gd name="T45" fmla="*/ 330 h 510"/>
                <a:gd name="T46" fmla="*/ 2570 w 3150"/>
                <a:gd name="T47" fmla="*/ 326 h 510"/>
                <a:gd name="T48" fmla="*/ 2658 w 3150"/>
                <a:gd name="T49" fmla="*/ 284 h 510"/>
                <a:gd name="T50" fmla="*/ 2704 w 3150"/>
                <a:gd name="T51" fmla="*/ 202 h 510"/>
                <a:gd name="T52" fmla="*/ 2143 w 3150"/>
                <a:gd name="T53" fmla="*/ 510 h 510"/>
                <a:gd name="T54" fmla="*/ 1995 w 3150"/>
                <a:gd name="T55" fmla="*/ 244 h 510"/>
                <a:gd name="T56" fmla="*/ 1893 w 3150"/>
                <a:gd name="T57" fmla="*/ 14 h 510"/>
                <a:gd name="T58" fmla="*/ 1869 w 3150"/>
                <a:gd name="T59" fmla="*/ 330 h 510"/>
                <a:gd name="T60" fmla="*/ 1427 w 3150"/>
                <a:gd name="T61" fmla="*/ 6 h 510"/>
                <a:gd name="T62" fmla="*/ 1387 w 3150"/>
                <a:gd name="T63" fmla="*/ 46 h 510"/>
                <a:gd name="T64" fmla="*/ 1511 w 3150"/>
                <a:gd name="T65" fmla="*/ 158 h 510"/>
                <a:gd name="T66" fmla="*/ 1553 w 3150"/>
                <a:gd name="T67" fmla="*/ 116 h 510"/>
                <a:gd name="T68" fmla="*/ 1283 w 3150"/>
                <a:gd name="T69" fmla="*/ 4 h 510"/>
                <a:gd name="T70" fmla="*/ 929 w 3150"/>
                <a:gd name="T71" fmla="*/ 6 h 510"/>
                <a:gd name="T72" fmla="*/ 889 w 3150"/>
                <a:gd name="T73" fmla="*/ 46 h 510"/>
                <a:gd name="T74" fmla="*/ 1283 w 3150"/>
                <a:gd name="T75" fmla="*/ 330 h 510"/>
                <a:gd name="T76" fmla="*/ 789 w 3150"/>
                <a:gd name="T77" fmla="*/ 120 h 510"/>
                <a:gd name="T78" fmla="*/ 736 w 3150"/>
                <a:gd name="T79" fmla="*/ 42 h 510"/>
                <a:gd name="T80" fmla="*/ 630 w 3150"/>
                <a:gd name="T81" fmla="*/ 0 h 510"/>
                <a:gd name="T82" fmla="*/ 530 w 3150"/>
                <a:gd name="T83" fmla="*/ 14 h 510"/>
                <a:gd name="T84" fmla="*/ 454 w 3150"/>
                <a:gd name="T85" fmla="*/ 72 h 510"/>
                <a:gd name="T86" fmla="*/ 418 w 3150"/>
                <a:gd name="T87" fmla="*/ 204 h 510"/>
                <a:gd name="T88" fmla="*/ 544 w 3150"/>
                <a:gd name="T89" fmla="*/ 330 h 510"/>
                <a:gd name="T90" fmla="*/ 542 w 3150"/>
                <a:gd name="T91" fmla="*/ 202 h 510"/>
                <a:gd name="T92" fmla="*/ 570 w 3150"/>
                <a:gd name="T93" fmla="*/ 124 h 510"/>
                <a:gd name="T94" fmla="*/ 638 w 3150"/>
                <a:gd name="T95" fmla="*/ 116 h 510"/>
                <a:gd name="T96" fmla="*/ 674 w 3150"/>
                <a:gd name="T97" fmla="*/ 172 h 510"/>
                <a:gd name="T98" fmla="*/ 676 w 3150"/>
                <a:gd name="T99" fmla="*/ 330 h 510"/>
                <a:gd name="T100" fmla="*/ 374 w 3150"/>
                <a:gd name="T101" fmla="*/ 116 h 510"/>
                <a:gd name="T102" fmla="*/ 358 w 3150"/>
                <a:gd name="T103" fmla="*/ 20 h 510"/>
                <a:gd name="T104" fmla="*/ 0 w 3150"/>
                <a:gd name="T105" fmla="*/ 62 h 510"/>
                <a:gd name="T106" fmla="*/ 24 w 3150"/>
                <a:gd name="T107" fmla="*/ 106 h 510"/>
                <a:gd name="T108" fmla="*/ 250 w 3150"/>
                <a:gd name="T109" fmla="*/ 33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50" h="510">
                  <a:moveTo>
                    <a:pt x="3150" y="212"/>
                  </a:moveTo>
                  <a:lnTo>
                    <a:pt x="3150" y="212"/>
                  </a:lnTo>
                  <a:lnTo>
                    <a:pt x="3148" y="186"/>
                  </a:lnTo>
                  <a:lnTo>
                    <a:pt x="3146" y="162"/>
                  </a:lnTo>
                  <a:lnTo>
                    <a:pt x="3142" y="140"/>
                  </a:lnTo>
                  <a:lnTo>
                    <a:pt x="3138" y="120"/>
                  </a:lnTo>
                  <a:lnTo>
                    <a:pt x="3130" y="102"/>
                  </a:lnTo>
                  <a:lnTo>
                    <a:pt x="3122" y="86"/>
                  </a:lnTo>
                  <a:lnTo>
                    <a:pt x="3110" y="70"/>
                  </a:lnTo>
                  <a:lnTo>
                    <a:pt x="3098" y="56"/>
                  </a:lnTo>
                  <a:lnTo>
                    <a:pt x="3098" y="56"/>
                  </a:lnTo>
                  <a:lnTo>
                    <a:pt x="3084" y="42"/>
                  </a:lnTo>
                  <a:lnTo>
                    <a:pt x="3068" y="32"/>
                  </a:lnTo>
                  <a:lnTo>
                    <a:pt x="3052" y="22"/>
                  </a:lnTo>
                  <a:lnTo>
                    <a:pt x="3036" y="14"/>
                  </a:lnTo>
                  <a:lnTo>
                    <a:pt x="3016" y="8"/>
                  </a:lnTo>
                  <a:lnTo>
                    <a:pt x="2998" y="2"/>
                  </a:lnTo>
                  <a:lnTo>
                    <a:pt x="2978" y="0"/>
                  </a:lnTo>
                  <a:lnTo>
                    <a:pt x="2956" y="0"/>
                  </a:lnTo>
                  <a:lnTo>
                    <a:pt x="2956" y="0"/>
                  </a:lnTo>
                  <a:lnTo>
                    <a:pt x="2934" y="0"/>
                  </a:lnTo>
                  <a:lnTo>
                    <a:pt x="2914" y="2"/>
                  </a:lnTo>
                  <a:lnTo>
                    <a:pt x="2896" y="8"/>
                  </a:lnTo>
                  <a:lnTo>
                    <a:pt x="2878" y="14"/>
                  </a:lnTo>
                  <a:lnTo>
                    <a:pt x="2860" y="22"/>
                  </a:lnTo>
                  <a:lnTo>
                    <a:pt x="2844" y="32"/>
                  </a:lnTo>
                  <a:lnTo>
                    <a:pt x="2830" y="42"/>
                  </a:lnTo>
                  <a:lnTo>
                    <a:pt x="2814" y="56"/>
                  </a:lnTo>
                  <a:lnTo>
                    <a:pt x="2814" y="56"/>
                  </a:lnTo>
                  <a:lnTo>
                    <a:pt x="2802" y="72"/>
                  </a:lnTo>
                  <a:lnTo>
                    <a:pt x="2790" y="88"/>
                  </a:lnTo>
                  <a:lnTo>
                    <a:pt x="2782" y="106"/>
                  </a:lnTo>
                  <a:lnTo>
                    <a:pt x="2774" y="126"/>
                  </a:lnTo>
                  <a:lnTo>
                    <a:pt x="2770" y="148"/>
                  </a:lnTo>
                  <a:lnTo>
                    <a:pt x="2766" y="174"/>
                  </a:lnTo>
                  <a:lnTo>
                    <a:pt x="2764" y="204"/>
                  </a:lnTo>
                  <a:lnTo>
                    <a:pt x="2764" y="240"/>
                  </a:lnTo>
                  <a:lnTo>
                    <a:pt x="2764" y="276"/>
                  </a:lnTo>
                  <a:lnTo>
                    <a:pt x="2764" y="276"/>
                  </a:lnTo>
                  <a:lnTo>
                    <a:pt x="2764" y="304"/>
                  </a:lnTo>
                  <a:lnTo>
                    <a:pt x="2764" y="330"/>
                  </a:lnTo>
                  <a:lnTo>
                    <a:pt x="2890" y="330"/>
                  </a:lnTo>
                  <a:lnTo>
                    <a:pt x="2890" y="330"/>
                  </a:lnTo>
                  <a:lnTo>
                    <a:pt x="2888" y="304"/>
                  </a:lnTo>
                  <a:lnTo>
                    <a:pt x="2888" y="270"/>
                  </a:lnTo>
                  <a:lnTo>
                    <a:pt x="2888" y="236"/>
                  </a:lnTo>
                  <a:lnTo>
                    <a:pt x="2888" y="236"/>
                  </a:lnTo>
                  <a:lnTo>
                    <a:pt x="2890" y="202"/>
                  </a:lnTo>
                  <a:lnTo>
                    <a:pt x="2892" y="172"/>
                  </a:lnTo>
                  <a:lnTo>
                    <a:pt x="2898" y="150"/>
                  </a:lnTo>
                  <a:lnTo>
                    <a:pt x="2902" y="140"/>
                  </a:lnTo>
                  <a:lnTo>
                    <a:pt x="2906" y="132"/>
                  </a:lnTo>
                  <a:lnTo>
                    <a:pt x="2906" y="132"/>
                  </a:lnTo>
                  <a:lnTo>
                    <a:pt x="2916" y="124"/>
                  </a:lnTo>
                  <a:lnTo>
                    <a:pt x="2928" y="116"/>
                  </a:lnTo>
                  <a:lnTo>
                    <a:pt x="2942" y="112"/>
                  </a:lnTo>
                  <a:lnTo>
                    <a:pt x="2956" y="110"/>
                  </a:lnTo>
                  <a:lnTo>
                    <a:pt x="2956" y="110"/>
                  </a:lnTo>
                  <a:lnTo>
                    <a:pt x="2972" y="112"/>
                  </a:lnTo>
                  <a:lnTo>
                    <a:pt x="2984" y="116"/>
                  </a:lnTo>
                  <a:lnTo>
                    <a:pt x="2996" y="124"/>
                  </a:lnTo>
                  <a:lnTo>
                    <a:pt x="3006" y="132"/>
                  </a:lnTo>
                  <a:lnTo>
                    <a:pt x="3006" y="132"/>
                  </a:lnTo>
                  <a:lnTo>
                    <a:pt x="3012" y="140"/>
                  </a:lnTo>
                  <a:lnTo>
                    <a:pt x="3016" y="150"/>
                  </a:lnTo>
                  <a:lnTo>
                    <a:pt x="3020" y="172"/>
                  </a:lnTo>
                  <a:lnTo>
                    <a:pt x="3024" y="202"/>
                  </a:lnTo>
                  <a:lnTo>
                    <a:pt x="3024" y="236"/>
                  </a:lnTo>
                  <a:lnTo>
                    <a:pt x="3024" y="270"/>
                  </a:lnTo>
                  <a:lnTo>
                    <a:pt x="3024" y="270"/>
                  </a:lnTo>
                  <a:lnTo>
                    <a:pt x="3024" y="304"/>
                  </a:lnTo>
                  <a:lnTo>
                    <a:pt x="3022" y="330"/>
                  </a:lnTo>
                  <a:lnTo>
                    <a:pt x="3148" y="330"/>
                  </a:lnTo>
                  <a:lnTo>
                    <a:pt x="3148" y="330"/>
                  </a:lnTo>
                  <a:lnTo>
                    <a:pt x="3150" y="304"/>
                  </a:lnTo>
                  <a:lnTo>
                    <a:pt x="3150" y="278"/>
                  </a:lnTo>
                  <a:lnTo>
                    <a:pt x="3150" y="212"/>
                  </a:lnTo>
                  <a:close/>
                  <a:moveTo>
                    <a:pt x="2582" y="168"/>
                  </a:moveTo>
                  <a:lnTo>
                    <a:pt x="2582" y="168"/>
                  </a:lnTo>
                  <a:lnTo>
                    <a:pt x="2582" y="178"/>
                  </a:lnTo>
                  <a:lnTo>
                    <a:pt x="2578" y="188"/>
                  </a:lnTo>
                  <a:lnTo>
                    <a:pt x="2574" y="196"/>
                  </a:lnTo>
                  <a:lnTo>
                    <a:pt x="2568" y="204"/>
                  </a:lnTo>
                  <a:lnTo>
                    <a:pt x="2560" y="210"/>
                  </a:lnTo>
                  <a:lnTo>
                    <a:pt x="2550" y="214"/>
                  </a:lnTo>
                  <a:lnTo>
                    <a:pt x="2540" y="216"/>
                  </a:lnTo>
                  <a:lnTo>
                    <a:pt x="2528" y="218"/>
                  </a:lnTo>
                  <a:lnTo>
                    <a:pt x="2512" y="218"/>
                  </a:lnTo>
                  <a:lnTo>
                    <a:pt x="2512" y="218"/>
                  </a:lnTo>
                  <a:lnTo>
                    <a:pt x="2500" y="216"/>
                  </a:lnTo>
                  <a:lnTo>
                    <a:pt x="2490" y="214"/>
                  </a:lnTo>
                  <a:lnTo>
                    <a:pt x="2482" y="208"/>
                  </a:lnTo>
                  <a:lnTo>
                    <a:pt x="2474" y="202"/>
                  </a:lnTo>
                  <a:lnTo>
                    <a:pt x="2468" y="194"/>
                  </a:lnTo>
                  <a:lnTo>
                    <a:pt x="2462" y="186"/>
                  </a:lnTo>
                  <a:lnTo>
                    <a:pt x="2460" y="176"/>
                  </a:lnTo>
                  <a:lnTo>
                    <a:pt x="2458" y="166"/>
                  </a:lnTo>
                  <a:lnTo>
                    <a:pt x="2458" y="116"/>
                  </a:lnTo>
                  <a:lnTo>
                    <a:pt x="2528" y="116"/>
                  </a:lnTo>
                  <a:lnTo>
                    <a:pt x="2528" y="116"/>
                  </a:lnTo>
                  <a:lnTo>
                    <a:pt x="2540" y="118"/>
                  </a:lnTo>
                  <a:lnTo>
                    <a:pt x="2550" y="120"/>
                  </a:lnTo>
                  <a:lnTo>
                    <a:pt x="2560" y="124"/>
                  </a:lnTo>
                  <a:lnTo>
                    <a:pt x="2568" y="130"/>
                  </a:lnTo>
                  <a:lnTo>
                    <a:pt x="2574" y="138"/>
                  </a:lnTo>
                  <a:lnTo>
                    <a:pt x="2578" y="146"/>
                  </a:lnTo>
                  <a:lnTo>
                    <a:pt x="2582" y="156"/>
                  </a:lnTo>
                  <a:lnTo>
                    <a:pt x="2582" y="168"/>
                  </a:lnTo>
                  <a:lnTo>
                    <a:pt x="2582" y="168"/>
                  </a:lnTo>
                  <a:close/>
                  <a:moveTo>
                    <a:pt x="2708" y="168"/>
                  </a:moveTo>
                  <a:lnTo>
                    <a:pt x="2708" y="168"/>
                  </a:lnTo>
                  <a:lnTo>
                    <a:pt x="2706" y="150"/>
                  </a:lnTo>
                  <a:lnTo>
                    <a:pt x="2704" y="132"/>
                  </a:lnTo>
                  <a:lnTo>
                    <a:pt x="2700" y="118"/>
                  </a:lnTo>
                  <a:lnTo>
                    <a:pt x="2694" y="102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0" y="62"/>
                  </a:lnTo>
                  <a:lnTo>
                    <a:pt x="2658" y="50"/>
                  </a:lnTo>
                  <a:lnTo>
                    <a:pt x="2646" y="40"/>
                  </a:lnTo>
                  <a:lnTo>
                    <a:pt x="2634" y="30"/>
                  </a:lnTo>
                  <a:lnTo>
                    <a:pt x="2618" y="24"/>
                  </a:lnTo>
                  <a:lnTo>
                    <a:pt x="2604" y="16"/>
                  </a:lnTo>
                  <a:lnTo>
                    <a:pt x="2588" y="12"/>
                  </a:lnTo>
                  <a:lnTo>
                    <a:pt x="2570" y="8"/>
                  </a:lnTo>
                  <a:lnTo>
                    <a:pt x="2552" y="6"/>
                  </a:lnTo>
                  <a:lnTo>
                    <a:pt x="2534" y="4"/>
                  </a:lnTo>
                  <a:lnTo>
                    <a:pt x="2386" y="4"/>
                  </a:lnTo>
                  <a:lnTo>
                    <a:pt x="2386" y="4"/>
                  </a:lnTo>
                  <a:lnTo>
                    <a:pt x="2376" y="6"/>
                  </a:lnTo>
                  <a:lnTo>
                    <a:pt x="2366" y="8"/>
                  </a:lnTo>
                  <a:lnTo>
                    <a:pt x="2357" y="14"/>
                  </a:lnTo>
                  <a:lnTo>
                    <a:pt x="2351" y="20"/>
                  </a:lnTo>
                  <a:lnTo>
                    <a:pt x="2343" y="28"/>
                  </a:lnTo>
                  <a:lnTo>
                    <a:pt x="2339" y="36"/>
                  </a:lnTo>
                  <a:lnTo>
                    <a:pt x="2335" y="46"/>
                  </a:lnTo>
                  <a:lnTo>
                    <a:pt x="2335" y="58"/>
                  </a:lnTo>
                  <a:lnTo>
                    <a:pt x="2335" y="330"/>
                  </a:lnTo>
                  <a:lnTo>
                    <a:pt x="2458" y="330"/>
                  </a:lnTo>
                  <a:lnTo>
                    <a:pt x="2458" y="330"/>
                  </a:lnTo>
                  <a:lnTo>
                    <a:pt x="2534" y="330"/>
                  </a:lnTo>
                  <a:lnTo>
                    <a:pt x="2534" y="330"/>
                  </a:lnTo>
                  <a:lnTo>
                    <a:pt x="2554" y="328"/>
                  </a:lnTo>
                  <a:lnTo>
                    <a:pt x="2570" y="326"/>
                  </a:lnTo>
                  <a:lnTo>
                    <a:pt x="2588" y="322"/>
                  </a:lnTo>
                  <a:lnTo>
                    <a:pt x="2604" y="318"/>
                  </a:lnTo>
                  <a:lnTo>
                    <a:pt x="2620" y="310"/>
                  </a:lnTo>
                  <a:lnTo>
                    <a:pt x="2634" y="304"/>
                  </a:lnTo>
                  <a:lnTo>
                    <a:pt x="2646" y="294"/>
                  </a:lnTo>
                  <a:lnTo>
                    <a:pt x="2658" y="284"/>
                  </a:lnTo>
                  <a:lnTo>
                    <a:pt x="2670" y="272"/>
                  </a:lnTo>
                  <a:lnTo>
                    <a:pt x="2680" y="260"/>
                  </a:lnTo>
                  <a:lnTo>
                    <a:pt x="2688" y="246"/>
                  </a:lnTo>
                  <a:lnTo>
                    <a:pt x="2694" y="232"/>
                  </a:lnTo>
                  <a:lnTo>
                    <a:pt x="2700" y="218"/>
                  </a:lnTo>
                  <a:lnTo>
                    <a:pt x="2704" y="202"/>
                  </a:lnTo>
                  <a:lnTo>
                    <a:pt x="2706" y="184"/>
                  </a:lnTo>
                  <a:lnTo>
                    <a:pt x="2708" y="168"/>
                  </a:lnTo>
                  <a:lnTo>
                    <a:pt x="2708" y="168"/>
                  </a:lnTo>
                  <a:close/>
                  <a:moveTo>
                    <a:pt x="1995" y="330"/>
                  </a:moveTo>
                  <a:lnTo>
                    <a:pt x="1995" y="246"/>
                  </a:lnTo>
                  <a:lnTo>
                    <a:pt x="2143" y="510"/>
                  </a:lnTo>
                  <a:lnTo>
                    <a:pt x="2043" y="330"/>
                  </a:lnTo>
                  <a:lnTo>
                    <a:pt x="2181" y="330"/>
                  </a:lnTo>
                  <a:lnTo>
                    <a:pt x="2125" y="240"/>
                  </a:lnTo>
                  <a:lnTo>
                    <a:pt x="2275" y="4"/>
                  </a:lnTo>
                  <a:lnTo>
                    <a:pt x="2131" y="4"/>
                  </a:lnTo>
                  <a:lnTo>
                    <a:pt x="1995" y="244"/>
                  </a:lnTo>
                  <a:lnTo>
                    <a:pt x="1995" y="4"/>
                  </a:lnTo>
                  <a:lnTo>
                    <a:pt x="1923" y="4"/>
                  </a:lnTo>
                  <a:lnTo>
                    <a:pt x="1923" y="4"/>
                  </a:lnTo>
                  <a:lnTo>
                    <a:pt x="1911" y="6"/>
                  </a:lnTo>
                  <a:lnTo>
                    <a:pt x="1903" y="8"/>
                  </a:lnTo>
                  <a:lnTo>
                    <a:pt x="1893" y="14"/>
                  </a:lnTo>
                  <a:lnTo>
                    <a:pt x="1885" y="20"/>
                  </a:lnTo>
                  <a:lnTo>
                    <a:pt x="1879" y="28"/>
                  </a:lnTo>
                  <a:lnTo>
                    <a:pt x="1875" y="36"/>
                  </a:lnTo>
                  <a:lnTo>
                    <a:pt x="1871" y="46"/>
                  </a:lnTo>
                  <a:lnTo>
                    <a:pt x="1869" y="58"/>
                  </a:lnTo>
                  <a:lnTo>
                    <a:pt x="1869" y="330"/>
                  </a:lnTo>
                  <a:lnTo>
                    <a:pt x="1995" y="330"/>
                  </a:lnTo>
                  <a:close/>
                  <a:moveTo>
                    <a:pt x="1767" y="330"/>
                  </a:moveTo>
                  <a:lnTo>
                    <a:pt x="1767" y="4"/>
                  </a:lnTo>
                  <a:lnTo>
                    <a:pt x="1439" y="4"/>
                  </a:lnTo>
                  <a:lnTo>
                    <a:pt x="1439" y="4"/>
                  </a:lnTo>
                  <a:lnTo>
                    <a:pt x="1427" y="6"/>
                  </a:lnTo>
                  <a:lnTo>
                    <a:pt x="1417" y="8"/>
                  </a:lnTo>
                  <a:lnTo>
                    <a:pt x="1409" y="14"/>
                  </a:lnTo>
                  <a:lnTo>
                    <a:pt x="1401" y="20"/>
                  </a:lnTo>
                  <a:lnTo>
                    <a:pt x="1395" y="28"/>
                  </a:lnTo>
                  <a:lnTo>
                    <a:pt x="1389" y="36"/>
                  </a:lnTo>
                  <a:lnTo>
                    <a:pt x="1387" y="46"/>
                  </a:lnTo>
                  <a:lnTo>
                    <a:pt x="1385" y="58"/>
                  </a:lnTo>
                  <a:lnTo>
                    <a:pt x="1385" y="330"/>
                  </a:lnTo>
                  <a:lnTo>
                    <a:pt x="1511" y="330"/>
                  </a:lnTo>
                  <a:lnTo>
                    <a:pt x="1511" y="168"/>
                  </a:lnTo>
                  <a:lnTo>
                    <a:pt x="1511" y="168"/>
                  </a:lnTo>
                  <a:lnTo>
                    <a:pt x="1511" y="158"/>
                  </a:lnTo>
                  <a:lnTo>
                    <a:pt x="1515" y="148"/>
                  </a:lnTo>
                  <a:lnTo>
                    <a:pt x="1519" y="138"/>
                  </a:lnTo>
                  <a:lnTo>
                    <a:pt x="1525" y="130"/>
                  </a:lnTo>
                  <a:lnTo>
                    <a:pt x="1533" y="124"/>
                  </a:lnTo>
                  <a:lnTo>
                    <a:pt x="1543" y="120"/>
                  </a:lnTo>
                  <a:lnTo>
                    <a:pt x="1553" y="116"/>
                  </a:lnTo>
                  <a:lnTo>
                    <a:pt x="1563" y="116"/>
                  </a:lnTo>
                  <a:lnTo>
                    <a:pt x="1643" y="116"/>
                  </a:lnTo>
                  <a:lnTo>
                    <a:pt x="1643" y="330"/>
                  </a:lnTo>
                  <a:lnTo>
                    <a:pt x="1767" y="330"/>
                  </a:lnTo>
                  <a:close/>
                  <a:moveTo>
                    <a:pt x="1283" y="330"/>
                  </a:moveTo>
                  <a:lnTo>
                    <a:pt x="1283" y="4"/>
                  </a:lnTo>
                  <a:lnTo>
                    <a:pt x="1175" y="4"/>
                  </a:lnTo>
                  <a:lnTo>
                    <a:pt x="1011" y="280"/>
                  </a:lnTo>
                  <a:lnTo>
                    <a:pt x="1011" y="4"/>
                  </a:lnTo>
                  <a:lnTo>
                    <a:pt x="941" y="4"/>
                  </a:lnTo>
                  <a:lnTo>
                    <a:pt x="941" y="4"/>
                  </a:lnTo>
                  <a:lnTo>
                    <a:pt x="929" y="6"/>
                  </a:lnTo>
                  <a:lnTo>
                    <a:pt x="919" y="8"/>
                  </a:lnTo>
                  <a:lnTo>
                    <a:pt x="911" y="14"/>
                  </a:lnTo>
                  <a:lnTo>
                    <a:pt x="903" y="20"/>
                  </a:lnTo>
                  <a:lnTo>
                    <a:pt x="897" y="28"/>
                  </a:lnTo>
                  <a:lnTo>
                    <a:pt x="891" y="36"/>
                  </a:lnTo>
                  <a:lnTo>
                    <a:pt x="889" y="46"/>
                  </a:lnTo>
                  <a:lnTo>
                    <a:pt x="887" y="58"/>
                  </a:lnTo>
                  <a:lnTo>
                    <a:pt x="887" y="330"/>
                  </a:lnTo>
                  <a:lnTo>
                    <a:pt x="1103" y="330"/>
                  </a:lnTo>
                  <a:lnTo>
                    <a:pt x="1159" y="234"/>
                  </a:lnTo>
                  <a:lnTo>
                    <a:pt x="1159" y="330"/>
                  </a:lnTo>
                  <a:lnTo>
                    <a:pt x="1283" y="330"/>
                  </a:lnTo>
                  <a:close/>
                  <a:moveTo>
                    <a:pt x="801" y="212"/>
                  </a:moveTo>
                  <a:lnTo>
                    <a:pt x="801" y="212"/>
                  </a:lnTo>
                  <a:lnTo>
                    <a:pt x="801" y="186"/>
                  </a:lnTo>
                  <a:lnTo>
                    <a:pt x="799" y="162"/>
                  </a:lnTo>
                  <a:lnTo>
                    <a:pt x="795" y="140"/>
                  </a:lnTo>
                  <a:lnTo>
                    <a:pt x="789" y="120"/>
                  </a:lnTo>
                  <a:lnTo>
                    <a:pt x="782" y="102"/>
                  </a:lnTo>
                  <a:lnTo>
                    <a:pt x="774" y="86"/>
                  </a:lnTo>
                  <a:lnTo>
                    <a:pt x="764" y="70"/>
                  </a:lnTo>
                  <a:lnTo>
                    <a:pt x="752" y="56"/>
                  </a:lnTo>
                  <a:lnTo>
                    <a:pt x="752" y="56"/>
                  </a:lnTo>
                  <a:lnTo>
                    <a:pt x="736" y="42"/>
                  </a:lnTo>
                  <a:lnTo>
                    <a:pt x="722" y="32"/>
                  </a:lnTo>
                  <a:lnTo>
                    <a:pt x="706" y="22"/>
                  </a:lnTo>
                  <a:lnTo>
                    <a:pt x="688" y="14"/>
                  </a:lnTo>
                  <a:lnTo>
                    <a:pt x="670" y="8"/>
                  </a:lnTo>
                  <a:lnTo>
                    <a:pt x="650" y="2"/>
                  </a:lnTo>
                  <a:lnTo>
                    <a:pt x="630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88" y="0"/>
                  </a:lnTo>
                  <a:lnTo>
                    <a:pt x="568" y="2"/>
                  </a:lnTo>
                  <a:lnTo>
                    <a:pt x="548" y="8"/>
                  </a:lnTo>
                  <a:lnTo>
                    <a:pt x="530" y="14"/>
                  </a:lnTo>
                  <a:lnTo>
                    <a:pt x="512" y="22"/>
                  </a:lnTo>
                  <a:lnTo>
                    <a:pt x="496" y="32"/>
                  </a:lnTo>
                  <a:lnTo>
                    <a:pt x="482" y="42"/>
                  </a:lnTo>
                  <a:lnTo>
                    <a:pt x="468" y="56"/>
                  </a:lnTo>
                  <a:lnTo>
                    <a:pt x="468" y="56"/>
                  </a:lnTo>
                  <a:lnTo>
                    <a:pt x="454" y="72"/>
                  </a:lnTo>
                  <a:lnTo>
                    <a:pt x="442" y="88"/>
                  </a:lnTo>
                  <a:lnTo>
                    <a:pt x="434" y="106"/>
                  </a:lnTo>
                  <a:lnTo>
                    <a:pt x="428" y="126"/>
                  </a:lnTo>
                  <a:lnTo>
                    <a:pt x="422" y="148"/>
                  </a:lnTo>
                  <a:lnTo>
                    <a:pt x="418" y="174"/>
                  </a:lnTo>
                  <a:lnTo>
                    <a:pt x="418" y="204"/>
                  </a:lnTo>
                  <a:lnTo>
                    <a:pt x="416" y="240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6" y="304"/>
                  </a:lnTo>
                  <a:lnTo>
                    <a:pt x="418" y="330"/>
                  </a:lnTo>
                  <a:lnTo>
                    <a:pt x="544" y="330"/>
                  </a:lnTo>
                  <a:lnTo>
                    <a:pt x="544" y="330"/>
                  </a:lnTo>
                  <a:lnTo>
                    <a:pt x="542" y="304"/>
                  </a:lnTo>
                  <a:lnTo>
                    <a:pt x="542" y="270"/>
                  </a:lnTo>
                  <a:lnTo>
                    <a:pt x="542" y="236"/>
                  </a:lnTo>
                  <a:lnTo>
                    <a:pt x="542" y="236"/>
                  </a:lnTo>
                  <a:lnTo>
                    <a:pt x="542" y="202"/>
                  </a:lnTo>
                  <a:lnTo>
                    <a:pt x="546" y="172"/>
                  </a:lnTo>
                  <a:lnTo>
                    <a:pt x="550" y="150"/>
                  </a:lnTo>
                  <a:lnTo>
                    <a:pt x="554" y="140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70" y="124"/>
                  </a:lnTo>
                  <a:lnTo>
                    <a:pt x="580" y="116"/>
                  </a:lnTo>
                  <a:lnTo>
                    <a:pt x="594" y="112"/>
                  </a:lnTo>
                  <a:lnTo>
                    <a:pt x="610" y="110"/>
                  </a:lnTo>
                  <a:lnTo>
                    <a:pt x="610" y="110"/>
                  </a:lnTo>
                  <a:lnTo>
                    <a:pt x="624" y="112"/>
                  </a:lnTo>
                  <a:lnTo>
                    <a:pt x="638" y="116"/>
                  </a:lnTo>
                  <a:lnTo>
                    <a:pt x="650" y="124"/>
                  </a:lnTo>
                  <a:lnTo>
                    <a:pt x="660" y="132"/>
                  </a:lnTo>
                  <a:lnTo>
                    <a:pt x="660" y="132"/>
                  </a:lnTo>
                  <a:lnTo>
                    <a:pt x="664" y="140"/>
                  </a:lnTo>
                  <a:lnTo>
                    <a:pt x="668" y="150"/>
                  </a:lnTo>
                  <a:lnTo>
                    <a:pt x="674" y="172"/>
                  </a:lnTo>
                  <a:lnTo>
                    <a:pt x="676" y="202"/>
                  </a:lnTo>
                  <a:lnTo>
                    <a:pt x="678" y="236"/>
                  </a:lnTo>
                  <a:lnTo>
                    <a:pt x="678" y="270"/>
                  </a:lnTo>
                  <a:lnTo>
                    <a:pt x="678" y="270"/>
                  </a:lnTo>
                  <a:lnTo>
                    <a:pt x="678" y="304"/>
                  </a:lnTo>
                  <a:lnTo>
                    <a:pt x="676" y="330"/>
                  </a:lnTo>
                  <a:lnTo>
                    <a:pt x="799" y="330"/>
                  </a:lnTo>
                  <a:lnTo>
                    <a:pt x="799" y="330"/>
                  </a:lnTo>
                  <a:lnTo>
                    <a:pt x="801" y="304"/>
                  </a:lnTo>
                  <a:lnTo>
                    <a:pt x="801" y="278"/>
                  </a:lnTo>
                  <a:lnTo>
                    <a:pt x="801" y="212"/>
                  </a:lnTo>
                  <a:close/>
                  <a:moveTo>
                    <a:pt x="374" y="116"/>
                  </a:moveTo>
                  <a:lnTo>
                    <a:pt x="374" y="58"/>
                  </a:lnTo>
                  <a:lnTo>
                    <a:pt x="374" y="58"/>
                  </a:lnTo>
                  <a:lnTo>
                    <a:pt x="374" y="46"/>
                  </a:lnTo>
                  <a:lnTo>
                    <a:pt x="370" y="36"/>
                  </a:lnTo>
                  <a:lnTo>
                    <a:pt x="366" y="28"/>
                  </a:lnTo>
                  <a:lnTo>
                    <a:pt x="358" y="20"/>
                  </a:lnTo>
                  <a:lnTo>
                    <a:pt x="352" y="14"/>
                  </a:lnTo>
                  <a:lnTo>
                    <a:pt x="342" y="8"/>
                  </a:lnTo>
                  <a:lnTo>
                    <a:pt x="332" y="6"/>
                  </a:lnTo>
                  <a:lnTo>
                    <a:pt x="322" y="4"/>
                  </a:lnTo>
                  <a:lnTo>
                    <a:pt x="0" y="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10" y="92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2" y="112"/>
                  </a:lnTo>
                  <a:lnTo>
                    <a:pt x="42" y="114"/>
                  </a:lnTo>
                  <a:lnTo>
                    <a:pt x="54" y="116"/>
                  </a:lnTo>
                  <a:lnTo>
                    <a:pt x="126" y="116"/>
                  </a:lnTo>
                  <a:lnTo>
                    <a:pt x="126" y="330"/>
                  </a:lnTo>
                  <a:lnTo>
                    <a:pt x="250" y="330"/>
                  </a:lnTo>
                  <a:lnTo>
                    <a:pt x="250" y="116"/>
                  </a:lnTo>
                  <a:lnTo>
                    <a:pt x="374" y="116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795713" y="3867151"/>
              <a:ext cx="4791075" cy="244475"/>
            </a:xfrm>
            <a:custGeom>
              <a:avLst/>
              <a:gdLst>
                <a:gd name="T0" fmla="*/ 2774 w 3018"/>
                <a:gd name="T1" fmla="*/ 12 h 154"/>
                <a:gd name="T2" fmla="*/ 2790 w 3018"/>
                <a:gd name="T3" fmla="*/ 30 h 154"/>
                <a:gd name="T4" fmla="*/ 2830 w 3018"/>
                <a:gd name="T5" fmla="*/ 44 h 154"/>
                <a:gd name="T6" fmla="*/ 2858 w 3018"/>
                <a:gd name="T7" fmla="*/ 38 h 154"/>
                <a:gd name="T8" fmla="*/ 2880 w 3018"/>
                <a:gd name="T9" fmla="*/ 22 h 154"/>
                <a:gd name="T10" fmla="*/ 3018 w 3018"/>
                <a:gd name="T11" fmla="*/ 0 h 154"/>
                <a:gd name="T12" fmla="*/ 3004 w 3018"/>
                <a:gd name="T13" fmla="*/ 52 h 154"/>
                <a:gd name="T14" fmla="*/ 2972 w 3018"/>
                <a:gd name="T15" fmla="*/ 98 h 154"/>
                <a:gd name="T16" fmla="*/ 2942 w 3018"/>
                <a:gd name="T17" fmla="*/ 124 h 154"/>
                <a:gd name="T18" fmla="*/ 2892 w 3018"/>
                <a:gd name="T19" fmla="*/ 146 h 154"/>
                <a:gd name="T20" fmla="*/ 2832 w 3018"/>
                <a:gd name="T21" fmla="*/ 154 h 154"/>
                <a:gd name="T22" fmla="*/ 2790 w 3018"/>
                <a:gd name="T23" fmla="*/ 152 h 154"/>
                <a:gd name="T24" fmla="*/ 2734 w 3018"/>
                <a:gd name="T25" fmla="*/ 132 h 154"/>
                <a:gd name="T26" fmla="*/ 2688 w 3018"/>
                <a:gd name="T27" fmla="*/ 98 h 154"/>
                <a:gd name="T28" fmla="*/ 2670 w 3018"/>
                <a:gd name="T29" fmla="*/ 76 h 154"/>
                <a:gd name="T30" fmla="*/ 2642 w 3018"/>
                <a:gd name="T31" fmla="*/ 0 h 154"/>
                <a:gd name="T32" fmla="*/ 2332 w 3018"/>
                <a:gd name="T33" fmla="*/ 150 h 154"/>
                <a:gd name="T34" fmla="*/ 2332 w 3018"/>
                <a:gd name="T35" fmla="*/ 0 h 154"/>
                <a:gd name="T36" fmla="*/ 2017 w 3018"/>
                <a:gd name="T37" fmla="*/ 150 h 154"/>
                <a:gd name="T38" fmla="*/ 1869 w 3018"/>
                <a:gd name="T39" fmla="*/ 0 h 154"/>
                <a:gd name="T40" fmla="*/ 1743 w 3018"/>
                <a:gd name="T41" fmla="*/ 0 h 154"/>
                <a:gd name="T42" fmla="*/ 1641 w 3018"/>
                <a:gd name="T43" fmla="*/ 150 h 154"/>
                <a:gd name="T44" fmla="*/ 1641 w 3018"/>
                <a:gd name="T45" fmla="*/ 0 h 154"/>
                <a:gd name="T46" fmla="*/ 1259 w 3018"/>
                <a:gd name="T47" fmla="*/ 150 h 154"/>
                <a:gd name="T48" fmla="*/ 1157 w 3018"/>
                <a:gd name="T49" fmla="*/ 0 h 154"/>
                <a:gd name="T50" fmla="*/ 1033 w 3018"/>
                <a:gd name="T51" fmla="*/ 0 h 154"/>
                <a:gd name="T52" fmla="*/ 871 w 3018"/>
                <a:gd name="T53" fmla="*/ 150 h 154"/>
                <a:gd name="T54" fmla="*/ 959 w 3018"/>
                <a:gd name="T55" fmla="*/ 0 h 154"/>
                <a:gd name="T56" fmla="*/ 428 w 3018"/>
                <a:gd name="T57" fmla="*/ 12 h 154"/>
                <a:gd name="T58" fmla="*/ 444 w 3018"/>
                <a:gd name="T59" fmla="*/ 30 h 154"/>
                <a:gd name="T60" fmla="*/ 484 w 3018"/>
                <a:gd name="T61" fmla="*/ 44 h 154"/>
                <a:gd name="T62" fmla="*/ 512 w 3018"/>
                <a:gd name="T63" fmla="*/ 38 h 154"/>
                <a:gd name="T64" fmla="*/ 534 w 3018"/>
                <a:gd name="T65" fmla="*/ 22 h 154"/>
                <a:gd name="T66" fmla="*/ 671 w 3018"/>
                <a:gd name="T67" fmla="*/ 0 h 154"/>
                <a:gd name="T68" fmla="*/ 656 w 3018"/>
                <a:gd name="T69" fmla="*/ 52 h 154"/>
                <a:gd name="T70" fmla="*/ 626 w 3018"/>
                <a:gd name="T71" fmla="*/ 98 h 154"/>
                <a:gd name="T72" fmla="*/ 596 w 3018"/>
                <a:gd name="T73" fmla="*/ 124 h 154"/>
                <a:gd name="T74" fmla="*/ 544 w 3018"/>
                <a:gd name="T75" fmla="*/ 146 h 154"/>
                <a:gd name="T76" fmla="*/ 484 w 3018"/>
                <a:gd name="T77" fmla="*/ 154 h 154"/>
                <a:gd name="T78" fmla="*/ 442 w 3018"/>
                <a:gd name="T79" fmla="*/ 152 h 154"/>
                <a:gd name="T80" fmla="*/ 388 w 3018"/>
                <a:gd name="T81" fmla="*/ 132 h 154"/>
                <a:gd name="T82" fmla="*/ 342 w 3018"/>
                <a:gd name="T83" fmla="*/ 98 h 154"/>
                <a:gd name="T84" fmla="*/ 324 w 3018"/>
                <a:gd name="T85" fmla="*/ 76 h 154"/>
                <a:gd name="T86" fmla="*/ 296 w 3018"/>
                <a:gd name="T87" fmla="*/ 0 h 154"/>
                <a:gd name="T88" fmla="*/ 0 w 3018"/>
                <a:gd name="T89" fmla="*/ 150 h 154"/>
                <a:gd name="T90" fmla="*/ 0 w 3018"/>
                <a:gd name="T9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154">
                  <a:moveTo>
                    <a:pt x="2770" y="0"/>
                  </a:moveTo>
                  <a:lnTo>
                    <a:pt x="2770" y="0"/>
                  </a:lnTo>
                  <a:lnTo>
                    <a:pt x="2774" y="12"/>
                  </a:lnTo>
                  <a:lnTo>
                    <a:pt x="2780" y="22"/>
                  </a:lnTo>
                  <a:lnTo>
                    <a:pt x="2780" y="22"/>
                  </a:lnTo>
                  <a:lnTo>
                    <a:pt x="2790" y="30"/>
                  </a:lnTo>
                  <a:lnTo>
                    <a:pt x="2802" y="38"/>
                  </a:lnTo>
                  <a:lnTo>
                    <a:pt x="2816" y="42"/>
                  </a:lnTo>
                  <a:lnTo>
                    <a:pt x="2830" y="44"/>
                  </a:lnTo>
                  <a:lnTo>
                    <a:pt x="2830" y="44"/>
                  </a:lnTo>
                  <a:lnTo>
                    <a:pt x="2846" y="42"/>
                  </a:lnTo>
                  <a:lnTo>
                    <a:pt x="2858" y="38"/>
                  </a:lnTo>
                  <a:lnTo>
                    <a:pt x="2870" y="30"/>
                  </a:lnTo>
                  <a:lnTo>
                    <a:pt x="2880" y="22"/>
                  </a:lnTo>
                  <a:lnTo>
                    <a:pt x="2880" y="22"/>
                  </a:lnTo>
                  <a:lnTo>
                    <a:pt x="2886" y="12"/>
                  </a:lnTo>
                  <a:lnTo>
                    <a:pt x="2890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2" y="26"/>
                  </a:lnTo>
                  <a:lnTo>
                    <a:pt x="3004" y="52"/>
                  </a:lnTo>
                  <a:lnTo>
                    <a:pt x="2990" y="76"/>
                  </a:lnTo>
                  <a:lnTo>
                    <a:pt x="2982" y="86"/>
                  </a:lnTo>
                  <a:lnTo>
                    <a:pt x="2972" y="98"/>
                  </a:lnTo>
                  <a:lnTo>
                    <a:pt x="2972" y="98"/>
                  </a:lnTo>
                  <a:lnTo>
                    <a:pt x="2958" y="112"/>
                  </a:lnTo>
                  <a:lnTo>
                    <a:pt x="2942" y="124"/>
                  </a:lnTo>
                  <a:lnTo>
                    <a:pt x="2926" y="132"/>
                  </a:lnTo>
                  <a:lnTo>
                    <a:pt x="2910" y="140"/>
                  </a:lnTo>
                  <a:lnTo>
                    <a:pt x="2892" y="146"/>
                  </a:lnTo>
                  <a:lnTo>
                    <a:pt x="2872" y="152"/>
                  </a:lnTo>
                  <a:lnTo>
                    <a:pt x="2852" y="154"/>
                  </a:lnTo>
                  <a:lnTo>
                    <a:pt x="2832" y="154"/>
                  </a:lnTo>
                  <a:lnTo>
                    <a:pt x="2832" y="154"/>
                  </a:lnTo>
                  <a:lnTo>
                    <a:pt x="2810" y="154"/>
                  </a:lnTo>
                  <a:lnTo>
                    <a:pt x="2790" y="152"/>
                  </a:lnTo>
                  <a:lnTo>
                    <a:pt x="2770" y="146"/>
                  </a:lnTo>
                  <a:lnTo>
                    <a:pt x="2752" y="140"/>
                  </a:lnTo>
                  <a:lnTo>
                    <a:pt x="2734" y="132"/>
                  </a:lnTo>
                  <a:lnTo>
                    <a:pt x="2718" y="124"/>
                  </a:lnTo>
                  <a:lnTo>
                    <a:pt x="2704" y="112"/>
                  </a:lnTo>
                  <a:lnTo>
                    <a:pt x="2688" y="98"/>
                  </a:lnTo>
                  <a:lnTo>
                    <a:pt x="2688" y="98"/>
                  </a:lnTo>
                  <a:lnTo>
                    <a:pt x="2680" y="86"/>
                  </a:lnTo>
                  <a:lnTo>
                    <a:pt x="2670" y="76"/>
                  </a:lnTo>
                  <a:lnTo>
                    <a:pt x="2658" y="52"/>
                  </a:lnTo>
                  <a:lnTo>
                    <a:pt x="2648" y="26"/>
                  </a:lnTo>
                  <a:lnTo>
                    <a:pt x="2642" y="0"/>
                  </a:lnTo>
                  <a:lnTo>
                    <a:pt x="2770" y="0"/>
                  </a:lnTo>
                  <a:close/>
                  <a:moveTo>
                    <a:pt x="2332" y="0"/>
                  </a:moveTo>
                  <a:lnTo>
                    <a:pt x="2332" y="150"/>
                  </a:lnTo>
                  <a:lnTo>
                    <a:pt x="2209" y="150"/>
                  </a:lnTo>
                  <a:lnTo>
                    <a:pt x="2209" y="0"/>
                  </a:lnTo>
                  <a:lnTo>
                    <a:pt x="2332" y="0"/>
                  </a:lnTo>
                  <a:close/>
                  <a:moveTo>
                    <a:pt x="2073" y="0"/>
                  </a:moveTo>
                  <a:lnTo>
                    <a:pt x="2165" y="150"/>
                  </a:lnTo>
                  <a:lnTo>
                    <a:pt x="2017" y="150"/>
                  </a:lnTo>
                  <a:lnTo>
                    <a:pt x="1933" y="0"/>
                  </a:lnTo>
                  <a:lnTo>
                    <a:pt x="2073" y="0"/>
                  </a:lnTo>
                  <a:close/>
                  <a:moveTo>
                    <a:pt x="1869" y="0"/>
                  </a:moveTo>
                  <a:lnTo>
                    <a:pt x="1869" y="150"/>
                  </a:lnTo>
                  <a:lnTo>
                    <a:pt x="1743" y="150"/>
                  </a:lnTo>
                  <a:lnTo>
                    <a:pt x="1743" y="0"/>
                  </a:lnTo>
                  <a:lnTo>
                    <a:pt x="1869" y="0"/>
                  </a:lnTo>
                  <a:close/>
                  <a:moveTo>
                    <a:pt x="1641" y="0"/>
                  </a:moveTo>
                  <a:lnTo>
                    <a:pt x="1641" y="150"/>
                  </a:lnTo>
                  <a:lnTo>
                    <a:pt x="1517" y="150"/>
                  </a:lnTo>
                  <a:lnTo>
                    <a:pt x="1517" y="0"/>
                  </a:lnTo>
                  <a:lnTo>
                    <a:pt x="1641" y="0"/>
                  </a:lnTo>
                  <a:close/>
                  <a:moveTo>
                    <a:pt x="1385" y="0"/>
                  </a:moveTo>
                  <a:lnTo>
                    <a:pt x="1385" y="150"/>
                  </a:lnTo>
                  <a:lnTo>
                    <a:pt x="1259" y="150"/>
                  </a:lnTo>
                  <a:lnTo>
                    <a:pt x="1259" y="0"/>
                  </a:lnTo>
                  <a:lnTo>
                    <a:pt x="1385" y="0"/>
                  </a:lnTo>
                  <a:close/>
                  <a:moveTo>
                    <a:pt x="1157" y="0"/>
                  </a:moveTo>
                  <a:lnTo>
                    <a:pt x="1157" y="150"/>
                  </a:lnTo>
                  <a:lnTo>
                    <a:pt x="1033" y="150"/>
                  </a:lnTo>
                  <a:lnTo>
                    <a:pt x="1033" y="0"/>
                  </a:lnTo>
                  <a:lnTo>
                    <a:pt x="1157" y="0"/>
                  </a:lnTo>
                  <a:close/>
                  <a:moveTo>
                    <a:pt x="959" y="0"/>
                  </a:moveTo>
                  <a:lnTo>
                    <a:pt x="871" y="150"/>
                  </a:lnTo>
                  <a:lnTo>
                    <a:pt x="761" y="150"/>
                  </a:lnTo>
                  <a:lnTo>
                    <a:pt x="761" y="0"/>
                  </a:lnTo>
                  <a:lnTo>
                    <a:pt x="959" y="0"/>
                  </a:lnTo>
                  <a:close/>
                  <a:moveTo>
                    <a:pt x="424" y="0"/>
                  </a:moveTo>
                  <a:lnTo>
                    <a:pt x="424" y="0"/>
                  </a:lnTo>
                  <a:lnTo>
                    <a:pt x="428" y="12"/>
                  </a:lnTo>
                  <a:lnTo>
                    <a:pt x="434" y="22"/>
                  </a:lnTo>
                  <a:lnTo>
                    <a:pt x="434" y="22"/>
                  </a:lnTo>
                  <a:lnTo>
                    <a:pt x="444" y="30"/>
                  </a:lnTo>
                  <a:lnTo>
                    <a:pt x="456" y="38"/>
                  </a:lnTo>
                  <a:lnTo>
                    <a:pt x="468" y="42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98" y="42"/>
                  </a:lnTo>
                  <a:lnTo>
                    <a:pt x="512" y="38"/>
                  </a:lnTo>
                  <a:lnTo>
                    <a:pt x="524" y="3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538" y="12"/>
                  </a:lnTo>
                  <a:lnTo>
                    <a:pt x="544" y="0"/>
                  </a:lnTo>
                  <a:lnTo>
                    <a:pt x="671" y="0"/>
                  </a:lnTo>
                  <a:lnTo>
                    <a:pt x="671" y="0"/>
                  </a:lnTo>
                  <a:lnTo>
                    <a:pt x="665" y="26"/>
                  </a:lnTo>
                  <a:lnTo>
                    <a:pt x="656" y="52"/>
                  </a:lnTo>
                  <a:lnTo>
                    <a:pt x="644" y="76"/>
                  </a:lnTo>
                  <a:lnTo>
                    <a:pt x="634" y="86"/>
                  </a:lnTo>
                  <a:lnTo>
                    <a:pt x="626" y="98"/>
                  </a:lnTo>
                  <a:lnTo>
                    <a:pt x="626" y="98"/>
                  </a:lnTo>
                  <a:lnTo>
                    <a:pt x="610" y="112"/>
                  </a:lnTo>
                  <a:lnTo>
                    <a:pt x="596" y="124"/>
                  </a:lnTo>
                  <a:lnTo>
                    <a:pt x="580" y="132"/>
                  </a:lnTo>
                  <a:lnTo>
                    <a:pt x="562" y="140"/>
                  </a:lnTo>
                  <a:lnTo>
                    <a:pt x="544" y="146"/>
                  </a:lnTo>
                  <a:lnTo>
                    <a:pt x="526" y="152"/>
                  </a:lnTo>
                  <a:lnTo>
                    <a:pt x="506" y="154"/>
                  </a:lnTo>
                  <a:lnTo>
                    <a:pt x="484" y="154"/>
                  </a:lnTo>
                  <a:lnTo>
                    <a:pt x="484" y="154"/>
                  </a:lnTo>
                  <a:lnTo>
                    <a:pt x="462" y="154"/>
                  </a:lnTo>
                  <a:lnTo>
                    <a:pt x="442" y="152"/>
                  </a:lnTo>
                  <a:lnTo>
                    <a:pt x="422" y="146"/>
                  </a:lnTo>
                  <a:lnTo>
                    <a:pt x="404" y="140"/>
                  </a:lnTo>
                  <a:lnTo>
                    <a:pt x="388" y="132"/>
                  </a:lnTo>
                  <a:lnTo>
                    <a:pt x="372" y="124"/>
                  </a:lnTo>
                  <a:lnTo>
                    <a:pt x="356" y="112"/>
                  </a:lnTo>
                  <a:lnTo>
                    <a:pt x="342" y="98"/>
                  </a:lnTo>
                  <a:lnTo>
                    <a:pt x="342" y="98"/>
                  </a:lnTo>
                  <a:lnTo>
                    <a:pt x="332" y="86"/>
                  </a:lnTo>
                  <a:lnTo>
                    <a:pt x="324" y="76"/>
                  </a:lnTo>
                  <a:lnTo>
                    <a:pt x="310" y="52"/>
                  </a:lnTo>
                  <a:lnTo>
                    <a:pt x="300" y="26"/>
                  </a:lnTo>
                  <a:lnTo>
                    <a:pt x="296" y="0"/>
                  </a:lnTo>
                  <a:lnTo>
                    <a:pt x="424" y="0"/>
                  </a:lnTo>
                  <a:close/>
                  <a:moveTo>
                    <a:pt x="0" y="0"/>
                  </a:moveTo>
                  <a:lnTo>
                    <a:pt x="0" y="150"/>
                  </a:lnTo>
                  <a:lnTo>
                    <a:pt x="124" y="150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87763" y="4349751"/>
              <a:ext cx="2090738" cy="457200"/>
            </a:xfrm>
            <a:custGeom>
              <a:avLst/>
              <a:gdLst>
                <a:gd name="T0" fmla="*/ 1267 w 1317"/>
                <a:gd name="T1" fmla="*/ 24 h 288"/>
                <a:gd name="T2" fmla="*/ 1289 w 1317"/>
                <a:gd name="T3" fmla="*/ 40 h 288"/>
                <a:gd name="T4" fmla="*/ 1243 w 1317"/>
                <a:gd name="T5" fmla="*/ 58 h 288"/>
                <a:gd name="T6" fmla="*/ 1211 w 1317"/>
                <a:gd name="T7" fmla="*/ 50 h 288"/>
                <a:gd name="T8" fmla="*/ 1213 w 1317"/>
                <a:gd name="T9" fmla="*/ 18 h 288"/>
                <a:gd name="T10" fmla="*/ 1281 w 1317"/>
                <a:gd name="T11" fmla="*/ 142 h 288"/>
                <a:gd name="T12" fmla="*/ 1211 w 1317"/>
                <a:gd name="T13" fmla="*/ 82 h 288"/>
                <a:gd name="T14" fmla="*/ 1317 w 1317"/>
                <a:gd name="T15" fmla="*/ 284 h 288"/>
                <a:gd name="T16" fmla="*/ 1013 w 1317"/>
                <a:gd name="T17" fmla="*/ 284 h 288"/>
                <a:gd name="T18" fmla="*/ 1013 w 1317"/>
                <a:gd name="T19" fmla="*/ 220 h 288"/>
                <a:gd name="T20" fmla="*/ 1081 w 1317"/>
                <a:gd name="T21" fmla="*/ 142 h 288"/>
                <a:gd name="T22" fmla="*/ 891 w 1317"/>
                <a:gd name="T23" fmla="*/ 188 h 288"/>
                <a:gd name="T24" fmla="*/ 919 w 1317"/>
                <a:gd name="T25" fmla="*/ 260 h 288"/>
                <a:gd name="T26" fmla="*/ 939 w 1317"/>
                <a:gd name="T27" fmla="*/ 284 h 288"/>
                <a:gd name="T28" fmla="*/ 917 w 1317"/>
                <a:gd name="T29" fmla="*/ 288 h 288"/>
                <a:gd name="T30" fmla="*/ 891 w 1317"/>
                <a:gd name="T31" fmla="*/ 280 h 288"/>
                <a:gd name="T32" fmla="*/ 863 w 1317"/>
                <a:gd name="T33" fmla="*/ 204 h 288"/>
                <a:gd name="T34" fmla="*/ 827 w 1317"/>
                <a:gd name="T35" fmla="*/ 284 h 288"/>
                <a:gd name="T36" fmla="*/ 841 w 1317"/>
                <a:gd name="T37" fmla="*/ 164 h 288"/>
                <a:gd name="T38" fmla="*/ 857 w 1317"/>
                <a:gd name="T39" fmla="*/ 152 h 288"/>
                <a:gd name="T40" fmla="*/ 887 w 1317"/>
                <a:gd name="T41" fmla="*/ 86 h 288"/>
                <a:gd name="T42" fmla="*/ 913 w 1317"/>
                <a:gd name="T43" fmla="*/ 78 h 288"/>
                <a:gd name="T44" fmla="*/ 935 w 1317"/>
                <a:gd name="T45" fmla="*/ 82 h 288"/>
                <a:gd name="T46" fmla="*/ 919 w 1317"/>
                <a:gd name="T47" fmla="*/ 102 h 288"/>
                <a:gd name="T48" fmla="*/ 895 w 1317"/>
                <a:gd name="T49" fmla="*/ 156 h 288"/>
                <a:gd name="T50" fmla="*/ 873 w 1317"/>
                <a:gd name="T51" fmla="*/ 178 h 288"/>
                <a:gd name="T52" fmla="*/ 688 w 1317"/>
                <a:gd name="T53" fmla="*/ 106 h 288"/>
                <a:gd name="T54" fmla="*/ 666 w 1317"/>
                <a:gd name="T55" fmla="*/ 144 h 288"/>
                <a:gd name="T56" fmla="*/ 662 w 1317"/>
                <a:gd name="T57" fmla="*/ 206 h 288"/>
                <a:gd name="T58" fmla="*/ 674 w 1317"/>
                <a:gd name="T59" fmla="*/ 248 h 288"/>
                <a:gd name="T60" fmla="*/ 712 w 1317"/>
                <a:gd name="T61" fmla="*/ 264 h 288"/>
                <a:gd name="T62" fmla="*/ 730 w 1317"/>
                <a:gd name="T63" fmla="*/ 286 h 288"/>
                <a:gd name="T64" fmla="*/ 670 w 1317"/>
                <a:gd name="T65" fmla="*/ 284 h 288"/>
                <a:gd name="T66" fmla="*/ 636 w 1317"/>
                <a:gd name="T67" fmla="*/ 252 h 288"/>
                <a:gd name="T68" fmla="*/ 626 w 1317"/>
                <a:gd name="T69" fmla="*/ 184 h 288"/>
                <a:gd name="T70" fmla="*/ 644 w 1317"/>
                <a:gd name="T71" fmla="*/ 100 h 288"/>
                <a:gd name="T72" fmla="*/ 682 w 1317"/>
                <a:gd name="T73" fmla="*/ 78 h 288"/>
                <a:gd name="T74" fmla="*/ 749 w 1317"/>
                <a:gd name="T75" fmla="*/ 86 h 288"/>
                <a:gd name="T76" fmla="*/ 566 w 1317"/>
                <a:gd name="T77" fmla="*/ 82 h 288"/>
                <a:gd name="T78" fmla="*/ 490 w 1317"/>
                <a:gd name="T79" fmla="*/ 254 h 288"/>
                <a:gd name="T80" fmla="*/ 370 w 1317"/>
                <a:gd name="T81" fmla="*/ 284 h 288"/>
                <a:gd name="T82" fmla="*/ 324 w 1317"/>
                <a:gd name="T83" fmla="*/ 184 h 288"/>
                <a:gd name="T84" fmla="*/ 312 w 1317"/>
                <a:gd name="T85" fmla="*/ 252 h 288"/>
                <a:gd name="T86" fmla="*/ 280 w 1317"/>
                <a:gd name="T87" fmla="*/ 284 h 288"/>
                <a:gd name="T88" fmla="*/ 216 w 1317"/>
                <a:gd name="T89" fmla="*/ 284 h 288"/>
                <a:gd name="T90" fmla="*/ 184 w 1317"/>
                <a:gd name="T91" fmla="*/ 252 h 288"/>
                <a:gd name="T92" fmla="*/ 174 w 1317"/>
                <a:gd name="T93" fmla="*/ 184 h 288"/>
                <a:gd name="T94" fmla="*/ 192 w 1317"/>
                <a:gd name="T95" fmla="*/ 100 h 288"/>
                <a:gd name="T96" fmla="*/ 232 w 1317"/>
                <a:gd name="T97" fmla="*/ 80 h 288"/>
                <a:gd name="T98" fmla="*/ 280 w 1317"/>
                <a:gd name="T99" fmla="*/ 82 h 288"/>
                <a:gd name="T100" fmla="*/ 318 w 1317"/>
                <a:gd name="T101" fmla="*/ 134 h 288"/>
                <a:gd name="T102" fmla="*/ 288 w 1317"/>
                <a:gd name="T103" fmla="*/ 184 h 288"/>
                <a:gd name="T104" fmla="*/ 280 w 1317"/>
                <a:gd name="T105" fmla="*/ 128 h 288"/>
                <a:gd name="T106" fmla="*/ 264 w 1317"/>
                <a:gd name="T107" fmla="*/ 104 h 288"/>
                <a:gd name="T108" fmla="*/ 234 w 1317"/>
                <a:gd name="T109" fmla="*/ 104 h 288"/>
                <a:gd name="T110" fmla="*/ 218 w 1317"/>
                <a:gd name="T111" fmla="*/ 128 h 288"/>
                <a:gd name="T112" fmla="*/ 210 w 1317"/>
                <a:gd name="T113" fmla="*/ 184 h 288"/>
                <a:gd name="T114" fmla="*/ 222 w 1317"/>
                <a:gd name="T115" fmla="*/ 248 h 288"/>
                <a:gd name="T116" fmla="*/ 240 w 1317"/>
                <a:gd name="T117" fmla="*/ 266 h 288"/>
                <a:gd name="T118" fmla="*/ 264 w 1317"/>
                <a:gd name="T119" fmla="*/ 262 h 288"/>
                <a:gd name="T120" fmla="*/ 284 w 1317"/>
                <a:gd name="T121" fmla="*/ 224 h 288"/>
                <a:gd name="T122" fmla="*/ 0 w 1317"/>
                <a:gd name="T123" fmla="*/ 0 h 288"/>
                <a:gd name="T124" fmla="*/ 66 w 1317"/>
                <a:gd name="T125" fmla="*/ 28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7" h="288">
                  <a:moveTo>
                    <a:pt x="1243" y="30"/>
                  </a:moveTo>
                  <a:lnTo>
                    <a:pt x="1243" y="30"/>
                  </a:lnTo>
                  <a:lnTo>
                    <a:pt x="1255" y="28"/>
                  </a:lnTo>
                  <a:lnTo>
                    <a:pt x="1267" y="24"/>
                  </a:lnTo>
                  <a:lnTo>
                    <a:pt x="1267" y="24"/>
                  </a:lnTo>
                  <a:lnTo>
                    <a:pt x="1275" y="18"/>
                  </a:lnTo>
                  <a:lnTo>
                    <a:pt x="1283" y="12"/>
                  </a:lnTo>
                  <a:lnTo>
                    <a:pt x="1299" y="30"/>
                  </a:lnTo>
                  <a:lnTo>
                    <a:pt x="1299" y="30"/>
                  </a:lnTo>
                  <a:lnTo>
                    <a:pt x="1289" y="40"/>
                  </a:lnTo>
                  <a:lnTo>
                    <a:pt x="1277" y="50"/>
                  </a:lnTo>
                  <a:lnTo>
                    <a:pt x="1277" y="50"/>
                  </a:lnTo>
                  <a:lnTo>
                    <a:pt x="1271" y="52"/>
                  </a:lnTo>
                  <a:lnTo>
                    <a:pt x="1263" y="56"/>
                  </a:lnTo>
                  <a:lnTo>
                    <a:pt x="1243" y="58"/>
                  </a:lnTo>
                  <a:lnTo>
                    <a:pt x="1243" y="58"/>
                  </a:lnTo>
                  <a:lnTo>
                    <a:pt x="1225" y="56"/>
                  </a:lnTo>
                  <a:lnTo>
                    <a:pt x="1217" y="52"/>
                  </a:lnTo>
                  <a:lnTo>
                    <a:pt x="1211" y="50"/>
                  </a:lnTo>
                  <a:lnTo>
                    <a:pt x="1211" y="50"/>
                  </a:lnTo>
                  <a:lnTo>
                    <a:pt x="1199" y="40"/>
                  </a:lnTo>
                  <a:lnTo>
                    <a:pt x="1189" y="30"/>
                  </a:lnTo>
                  <a:lnTo>
                    <a:pt x="1205" y="12"/>
                  </a:lnTo>
                  <a:lnTo>
                    <a:pt x="1205" y="12"/>
                  </a:lnTo>
                  <a:lnTo>
                    <a:pt x="1213" y="18"/>
                  </a:lnTo>
                  <a:lnTo>
                    <a:pt x="1221" y="24"/>
                  </a:lnTo>
                  <a:lnTo>
                    <a:pt x="1221" y="24"/>
                  </a:lnTo>
                  <a:lnTo>
                    <a:pt x="1233" y="28"/>
                  </a:lnTo>
                  <a:lnTo>
                    <a:pt x="1243" y="30"/>
                  </a:lnTo>
                  <a:close/>
                  <a:moveTo>
                    <a:pt x="1281" y="142"/>
                  </a:moveTo>
                  <a:lnTo>
                    <a:pt x="1279" y="142"/>
                  </a:lnTo>
                  <a:lnTo>
                    <a:pt x="1213" y="284"/>
                  </a:lnTo>
                  <a:lnTo>
                    <a:pt x="1175" y="284"/>
                  </a:lnTo>
                  <a:lnTo>
                    <a:pt x="1175" y="82"/>
                  </a:lnTo>
                  <a:lnTo>
                    <a:pt x="1211" y="82"/>
                  </a:lnTo>
                  <a:lnTo>
                    <a:pt x="1211" y="220"/>
                  </a:lnTo>
                  <a:lnTo>
                    <a:pt x="1213" y="220"/>
                  </a:lnTo>
                  <a:lnTo>
                    <a:pt x="1275" y="82"/>
                  </a:lnTo>
                  <a:lnTo>
                    <a:pt x="1317" y="82"/>
                  </a:lnTo>
                  <a:lnTo>
                    <a:pt x="1317" y="284"/>
                  </a:lnTo>
                  <a:lnTo>
                    <a:pt x="1281" y="284"/>
                  </a:lnTo>
                  <a:lnTo>
                    <a:pt x="1281" y="142"/>
                  </a:lnTo>
                  <a:close/>
                  <a:moveTo>
                    <a:pt x="1081" y="142"/>
                  </a:moveTo>
                  <a:lnTo>
                    <a:pt x="1079" y="142"/>
                  </a:lnTo>
                  <a:lnTo>
                    <a:pt x="1013" y="284"/>
                  </a:lnTo>
                  <a:lnTo>
                    <a:pt x="975" y="284"/>
                  </a:lnTo>
                  <a:lnTo>
                    <a:pt x="975" y="82"/>
                  </a:lnTo>
                  <a:lnTo>
                    <a:pt x="1011" y="82"/>
                  </a:lnTo>
                  <a:lnTo>
                    <a:pt x="1011" y="220"/>
                  </a:lnTo>
                  <a:lnTo>
                    <a:pt x="1013" y="220"/>
                  </a:lnTo>
                  <a:lnTo>
                    <a:pt x="1075" y="82"/>
                  </a:lnTo>
                  <a:lnTo>
                    <a:pt x="1117" y="82"/>
                  </a:lnTo>
                  <a:lnTo>
                    <a:pt x="1117" y="284"/>
                  </a:lnTo>
                  <a:lnTo>
                    <a:pt x="1081" y="284"/>
                  </a:lnTo>
                  <a:lnTo>
                    <a:pt x="1081" y="142"/>
                  </a:lnTo>
                  <a:close/>
                  <a:moveTo>
                    <a:pt x="873" y="178"/>
                  </a:moveTo>
                  <a:lnTo>
                    <a:pt x="873" y="178"/>
                  </a:lnTo>
                  <a:lnTo>
                    <a:pt x="883" y="182"/>
                  </a:lnTo>
                  <a:lnTo>
                    <a:pt x="891" y="188"/>
                  </a:lnTo>
                  <a:lnTo>
                    <a:pt x="891" y="188"/>
                  </a:lnTo>
                  <a:lnTo>
                    <a:pt x="899" y="198"/>
                  </a:lnTo>
                  <a:lnTo>
                    <a:pt x="905" y="216"/>
                  </a:lnTo>
                  <a:lnTo>
                    <a:pt x="915" y="254"/>
                  </a:lnTo>
                  <a:lnTo>
                    <a:pt x="915" y="254"/>
                  </a:lnTo>
                  <a:lnTo>
                    <a:pt x="919" y="260"/>
                  </a:lnTo>
                  <a:lnTo>
                    <a:pt x="923" y="264"/>
                  </a:lnTo>
                  <a:lnTo>
                    <a:pt x="923" y="264"/>
                  </a:lnTo>
                  <a:lnTo>
                    <a:pt x="929" y="268"/>
                  </a:lnTo>
                  <a:lnTo>
                    <a:pt x="939" y="268"/>
                  </a:lnTo>
                  <a:lnTo>
                    <a:pt x="939" y="284"/>
                  </a:lnTo>
                  <a:lnTo>
                    <a:pt x="939" y="284"/>
                  </a:lnTo>
                  <a:lnTo>
                    <a:pt x="933" y="286"/>
                  </a:lnTo>
                  <a:lnTo>
                    <a:pt x="933" y="286"/>
                  </a:lnTo>
                  <a:lnTo>
                    <a:pt x="917" y="288"/>
                  </a:lnTo>
                  <a:lnTo>
                    <a:pt x="917" y="288"/>
                  </a:lnTo>
                  <a:lnTo>
                    <a:pt x="909" y="288"/>
                  </a:lnTo>
                  <a:lnTo>
                    <a:pt x="903" y="286"/>
                  </a:lnTo>
                  <a:lnTo>
                    <a:pt x="897" y="284"/>
                  </a:lnTo>
                  <a:lnTo>
                    <a:pt x="891" y="280"/>
                  </a:lnTo>
                  <a:lnTo>
                    <a:pt x="891" y="280"/>
                  </a:lnTo>
                  <a:lnTo>
                    <a:pt x="883" y="268"/>
                  </a:lnTo>
                  <a:lnTo>
                    <a:pt x="877" y="254"/>
                  </a:lnTo>
                  <a:lnTo>
                    <a:pt x="867" y="216"/>
                  </a:lnTo>
                  <a:lnTo>
                    <a:pt x="867" y="216"/>
                  </a:lnTo>
                  <a:lnTo>
                    <a:pt x="863" y="204"/>
                  </a:lnTo>
                  <a:lnTo>
                    <a:pt x="857" y="198"/>
                  </a:lnTo>
                  <a:lnTo>
                    <a:pt x="849" y="192"/>
                  </a:lnTo>
                  <a:lnTo>
                    <a:pt x="841" y="192"/>
                  </a:lnTo>
                  <a:lnTo>
                    <a:pt x="827" y="192"/>
                  </a:lnTo>
                  <a:lnTo>
                    <a:pt x="827" y="284"/>
                  </a:lnTo>
                  <a:lnTo>
                    <a:pt x="789" y="284"/>
                  </a:lnTo>
                  <a:lnTo>
                    <a:pt x="789" y="82"/>
                  </a:lnTo>
                  <a:lnTo>
                    <a:pt x="827" y="82"/>
                  </a:lnTo>
                  <a:lnTo>
                    <a:pt x="827" y="164"/>
                  </a:lnTo>
                  <a:lnTo>
                    <a:pt x="841" y="164"/>
                  </a:lnTo>
                  <a:lnTo>
                    <a:pt x="841" y="164"/>
                  </a:lnTo>
                  <a:lnTo>
                    <a:pt x="847" y="164"/>
                  </a:lnTo>
                  <a:lnTo>
                    <a:pt x="853" y="160"/>
                  </a:lnTo>
                  <a:lnTo>
                    <a:pt x="853" y="160"/>
                  </a:lnTo>
                  <a:lnTo>
                    <a:pt x="857" y="152"/>
                  </a:lnTo>
                  <a:lnTo>
                    <a:pt x="863" y="140"/>
                  </a:lnTo>
                  <a:lnTo>
                    <a:pt x="873" y="112"/>
                  </a:lnTo>
                  <a:lnTo>
                    <a:pt x="873" y="112"/>
                  </a:lnTo>
                  <a:lnTo>
                    <a:pt x="879" y="96"/>
                  </a:lnTo>
                  <a:lnTo>
                    <a:pt x="887" y="86"/>
                  </a:lnTo>
                  <a:lnTo>
                    <a:pt x="887" y="86"/>
                  </a:lnTo>
                  <a:lnTo>
                    <a:pt x="893" y="82"/>
                  </a:lnTo>
                  <a:lnTo>
                    <a:pt x="899" y="80"/>
                  </a:lnTo>
                  <a:lnTo>
                    <a:pt x="913" y="78"/>
                  </a:lnTo>
                  <a:lnTo>
                    <a:pt x="913" y="78"/>
                  </a:lnTo>
                  <a:lnTo>
                    <a:pt x="921" y="78"/>
                  </a:lnTo>
                  <a:lnTo>
                    <a:pt x="921" y="78"/>
                  </a:lnTo>
                  <a:lnTo>
                    <a:pt x="929" y="80"/>
                  </a:lnTo>
                  <a:lnTo>
                    <a:pt x="929" y="80"/>
                  </a:lnTo>
                  <a:lnTo>
                    <a:pt x="935" y="82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25" y="100"/>
                  </a:lnTo>
                  <a:lnTo>
                    <a:pt x="919" y="102"/>
                  </a:lnTo>
                  <a:lnTo>
                    <a:pt x="919" y="102"/>
                  </a:lnTo>
                  <a:lnTo>
                    <a:pt x="915" y="106"/>
                  </a:lnTo>
                  <a:lnTo>
                    <a:pt x="911" y="112"/>
                  </a:lnTo>
                  <a:lnTo>
                    <a:pt x="901" y="140"/>
                  </a:lnTo>
                  <a:lnTo>
                    <a:pt x="901" y="140"/>
                  </a:lnTo>
                  <a:lnTo>
                    <a:pt x="895" y="156"/>
                  </a:lnTo>
                  <a:lnTo>
                    <a:pt x="889" y="166"/>
                  </a:lnTo>
                  <a:lnTo>
                    <a:pt x="889" y="166"/>
                  </a:lnTo>
                  <a:lnTo>
                    <a:pt x="881" y="172"/>
                  </a:lnTo>
                  <a:lnTo>
                    <a:pt x="873" y="176"/>
                  </a:lnTo>
                  <a:lnTo>
                    <a:pt x="873" y="178"/>
                  </a:lnTo>
                  <a:close/>
                  <a:moveTo>
                    <a:pt x="708" y="102"/>
                  </a:moveTo>
                  <a:lnTo>
                    <a:pt x="708" y="102"/>
                  </a:lnTo>
                  <a:lnTo>
                    <a:pt x="698" y="102"/>
                  </a:lnTo>
                  <a:lnTo>
                    <a:pt x="688" y="106"/>
                  </a:lnTo>
                  <a:lnTo>
                    <a:pt x="688" y="106"/>
                  </a:lnTo>
                  <a:lnTo>
                    <a:pt x="680" y="110"/>
                  </a:lnTo>
                  <a:lnTo>
                    <a:pt x="674" y="118"/>
                  </a:lnTo>
                  <a:lnTo>
                    <a:pt x="674" y="118"/>
                  </a:lnTo>
                  <a:lnTo>
                    <a:pt x="668" y="130"/>
                  </a:lnTo>
                  <a:lnTo>
                    <a:pt x="666" y="144"/>
                  </a:lnTo>
                  <a:lnTo>
                    <a:pt x="666" y="144"/>
                  </a:lnTo>
                  <a:lnTo>
                    <a:pt x="662" y="160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206"/>
                  </a:lnTo>
                  <a:lnTo>
                    <a:pt x="666" y="224"/>
                  </a:lnTo>
                  <a:lnTo>
                    <a:pt x="666" y="224"/>
                  </a:lnTo>
                  <a:lnTo>
                    <a:pt x="668" y="238"/>
                  </a:lnTo>
                  <a:lnTo>
                    <a:pt x="674" y="248"/>
                  </a:lnTo>
                  <a:lnTo>
                    <a:pt x="674" y="248"/>
                  </a:lnTo>
                  <a:lnTo>
                    <a:pt x="682" y="256"/>
                  </a:lnTo>
                  <a:lnTo>
                    <a:pt x="690" y="260"/>
                  </a:lnTo>
                  <a:lnTo>
                    <a:pt x="690" y="260"/>
                  </a:lnTo>
                  <a:lnTo>
                    <a:pt x="700" y="264"/>
                  </a:lnTo>
                  <a:lnTo>
                    <a:pt x="712" y="264"/>
                  </a:lnTo>
                  <a:lnTo>
                    <a:pt x="753" y="264"/>
                  </a:lnTo>
                  <a:lnTo>
                    <a:pt x="753" y="280"/>
                  </a:lnTo>
                  <a:lnTo>
                    <a:pt x="753" y="280"/>
                  </a:lnTo>
                  <a:lnTo>
                    <a:pt x="730" y="286"/>
                  </a:lnTo>
                  <a:lnTo>
                    <a:pt x="730" y="286"/>
                  </a:lnTo>
                  <a:lnTo>
                    <a:pt x="718" y="288"/>
                  </a:lnTo>
                  <a:lnTo>
                    <a:pt x="704" y="288"/>
                  </a:lnTo>
                  <a:lnTo>
                    <a:pt x="704" y="288"/>
                  </a:lnTo>
                  <a:lnTo>
                    <a:pt x="686" y="288"/>
                  </a:lnTo>
                  <a:lnTo>
                    <a:pt x="670" y="284"/>
                  </a:lnTo>
                  <a:lnTo>
                    <a:pt x="670" y="284"/>
                  </a:lnTo>
                  <a:lnTo>
                    <a:pt x="656" y="276"/>
                  </a:lnTo>
                  <a:lnTo>
                    <a:pt x="644" y="266"/>
                  </a:lnTo>
                  <a:lnTo>
                    <a:pt x="644" y="266"/>
                  </a:lnTo>
                  <a:lnTo>
                    <a:pt x="636" y="252"/>
                  </a:lnTo>
                  <a:lnTo>
                    <a:pt x="630" y="234"/>
                  </a:lnTo>
                  <a:lnTo>
                    <a:pt x="630" y="234"/>
                  </a:lnTo>
                  <a:lnTo>
                    <a:pt x="626" y="212"/>
                  </a:lnTo>
                  <a:lnTo>
                    <a:pt x="626" y="184"/>
                  </a:lnTo>
                  <a:lnTo>
                    <a:pt x="626" y="184"/>
                  </a:lnTo>
                  <a:lnTo>
                    <a:pt x="626" y="156"/>
                  </a:lnTo>
                  <a:lnTo>
                    <a:pt x="630" y="132"/>
                  </a:lnTo>
                  <a:lnTo>
                    <a:pt x="630" y="132"/>
                  </a:lnTo>
                  <a:lnTo>
                    <a:pt x="636" y="114"/>
                  </a:lnTo>
                  <a:lnTo>
                    <a:pt x="644" y="100"/>
                  </a:lnTo>
                  <a:lnTo>
                    <a:pt x="644" y="100"/>
                  </a:lnTo>
                  <a:lnTo>
                    <a:pt x="654" y="90"/>
                  </a:lnTo>
                  <a:lnTo>
                    <a:pt x="668" y="82"/>
                  </a:lnTo>
                  <a:lnTo>
                    <a:pt x="668" y="82"/>
                  </a:lnTo>
                  <a:lnTo>
                    <a:pt x="682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26" y="80"/>
                  </a:lnTo>
                  <a:lnTo>
                    <a:pt x="726" y="80"/>
                  </a:lnTo>
                  <a:lnTo>
                    <a:pt x="749" y="86"/>
                  </a:lnTo>
                  <a:lnTo>
                    <a:pt x="749" y="102"/>
                  </a:lnTo>
                  <a:lnTo>
                    <a:pt x="708" y="102"/>
                  </a:lnTo>
                  <a:close/>
                  <a:moveTo>
                    <a:pt x="476" y="210"/>
                  </a:moveTo>
                  <a:lnTo>
                    <a:pt x="524" y="82"/>
                  </a:lnTo>
                  <a:lnTo>
                    <a:pt x="566" y="82"/>
                  </a:lnTo>
                  <a:lnTo>
                    <a:pt x="580" y="284"/>
                  </a:lnTo>
                  <a:lnTo>
                    <a:pt x="546" y="284"/>
                  </a:lnTo>
                  <a:lnTo>
                    <a:pt x="536" y="140"/>
                  </a:lnTo>
                  <a:lnTo>
                    <a:pt x="534" y="140"/>
                  </a:lnTo>
                  <a:lnTo>
                    <a:pt x="490" y="254"/>
                  </a:lnTo>
                  <a:lnTo>
                    <a:pt x="458" y="254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04" y="284"/>
                  </a:lnTo>
                  <a:lnTo>
                    <a:pt x="370" y="284"/>
                  </a:lnTo>
                  <a:lnTo>
                    <a:pt x="384" y="82"/>
                  </a:lnTo>
                  <a:lnTo>
                    <a:pt x="426" y="82"/>
                  </a:lnTo>
                  <a:lnTo>
                    <a:pt x="474" y="210"/>
                  </a:lnTo>
                  <a:lnTo>
                    <a:pt x="476" y="210"/>
                  </a:lnTo>
                  <a:close/>
                  <a:moveTo>
                    <a:pt x="324" y="184"/>
                  </a:moveTo>
                  <a:lnTo>
                    <a:pt x="324" y="184"/>
                  </a:lnTo>
                  <a:lnTo>
                    <a:pt x="322" y="210"/>
                  </a:lnTo>
                  <a:lnTo>
                    <a:pt x="318" y="232"/>
                  </a:lnTo>
                  <a:lnTo>
                    <a:pt x="318" y="232"/>
                  </a:lnTo>
                  <a:lnTo>
                    <a:pt x="312" y="252"/>
                  </a:lnTo>
                  <a:lnTo>
                    <a:pt x="304" y="266"/>
                  </a:lnTo>
                  <a:lnTo>
                    <a:pt x="304" y="266"/>
                  </a:lnTo>
                  <a:lnTo>
                    <a:pt x="294" y="276"/>
                  </a:lnTo>
                  <a:lnTo>
                    <a:pt x="280" y="284"/>
                  </a:lnTo>
                  <a:lnTo>
                    <a:pt x="280" y="284"/>
                  </a:lnTo>
                  <a:lnTo>
                    <a:pt x="266" y="288"/>
                  </a:lnTo>
                  <a:lnTo>
                    <a:pt x="248" y="288"/>
                  </a:lnTo>
                  <a:lnTo>
                    <a:pt x="248" y="288"/>
                  </a:lnTo>
                  <a:lnTo>
                    <a:pt x="232" y="288"/>
                  </a:lnTo>
                  <a:lnTo>
                    <a:pt x="216" y="284"/>
                  </a:lnTo>
                  <a:lnTo>
                    <a:pt x="216" y="284"/>
                  </a:lnTo>
                  <a:lnTo>
                    <a:pt x="204" y="276"/>
                  </a:lnTo>
                  <a:lnTo>
                    <a:pt x="192" y="266"/>
                  </a:lnTo>
                  <a:lnTo>
                    <a:pt x="192" y="266"/>
                  </a:lnTo>
                  <a:lnTo>
                    <a:pt x="184" y="252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74" y="210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56"/>
                  </a:lnTo>
                  <a:lnTo>
                    <a:pt x="178" y="134"/>
                  </a:lnTo>
                  <a:lnTo>
                    <a:pt x="178" y="134"/>
                  </a:lnTo>
                  <a:lnTo>
                    <a:pt x="184" y="114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204" y="90"/>
                  </a:lnTo>
                  <a:lnTo>
                    <a:pt x="216" y="82"/>
                  </a:lnTo>
                  <a:lnTo>
                    <a:pt x="216" y="82"/>
                  </a:lnTo>
                  <a:lnTo>
                    <a:pt x="232" y="80"/>
                  </a:lnTo>
                  <a:lnTo>
                    <a:pt x="248" y="78"/>
                  </a:lnTo>
                  <a:lnTo>
                    <a:pt x="248" y="78"/>
                  </a:lnTo>
                  <a:lnTo>
                    <a:pt x="266" y="80"/>
                  </a:lnTo>
                  <a:lnTo>
                    <a:pt x="280" y="82"/>
                  </a:lnTo>
                  <a:lnTo>
                    <a:pt x="280" y="82"/>
                  </a:lnTo>
                  <a:lnTo>
                    <a:pt x="294" y="90"/>
                  </a:lnTo>
                  <a:lnTo>
                    <a:pt x="304" y="100"/>
                  </a:lnTo>
                  <a:lnTo>
                    <a:pt x="304" y="100"/>
                  </a:lnTo>
                  <a:lnTo>
                    <a:pt x="312" y="114"/>
                  </a:lnTo>
                  <a:lnTo>
                    <a:pt x="318" y="134"/>
                  </a:lnTo>
                  <a:lnTo>
                    <a:pt x="318" y="134"/>
                  </a:lnTo>
                  <a:lnTo>
                    <a:pt x="322" y="156"/>
                  </a:lnTo>
                  <a:lnTo>
                    <a:pt x="324" y="184"/>
                  </a:lnTo>
                  <a:lnTo>
                    <a:pt x="324" y="184"/>
                  </a:lnTo>
                  <a:close/>
                  <a:moveTo>
                    <a:pt x="288" y="184"/>
                  </a:moveTo>
                  <a:lnTo>
                    <a:pt x="288" y="184"/>
                  </a:lnTo>
                  <a:lnTo>
                    <a:pt x="286" y="160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0" y="12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0" y="110"/>
                  </a:lnTo>
                  <a:lnTo>
                    <a:pt x="264" y="104"/>
                  </a:lnTo>
                  <a:lnTo>
                    <a:pt x="264" y="104"/>
                  </a:lnTo>
                  <a:lnTo>
                    <a:pt x="256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0" y="100"/>
                  </a:lnTo>
                  <a:lnTo>
                    <a:pt x="234" y="104"/>
                  </a:lnTo>
                  <a:lnTo>
                    <a:pt x="234" y="104"/>
                  </a:lnTo>
                  <a:lnTo>
                    <a:pt x="228" y="110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18" y="128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60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210" y="206"/>
                  </a:lnTo>
                  <a:lnTo>
                    <a:pt x="214" y="224"/>
                  </a:lnTo>
                  <a:lnTo>
                    <a:pt x="214" y="224"/>
                  </a:lnTo>
                  <a:lnTo>
                    <a:pt x="218" y="238"/>
                  </a:lnTo>
                  <a:lnTo>
                    <a:pt x="222" y="248"/>
                  </a:lnTo>
                  <a:lnTo>
                    <a:pt x="222" y="248"/>
                  </a:lnTo>
                  <a:lnTo>
                    <a:pt x="228" y="258"/>
                  </a:lnTo>
                  <a:lnTo>
                    <a:pt x="234" y="262"/>
                  </a:lnTo>
                  <a:lnTo>
                    <a:pt x="234" y="262"/>
                  </a:lnTo>
                  <a:lnTo>
                    <a:pt x="240" y="266"/>
                  </a:lnTo>
                  <a:lnTo>
                    <a:pt x="248" y="266"/>
                  </a:lnTo>
                  <a:lnTo>
                    <a:pt x="248" y="266"/>
                  </a:lnTo>
                  <a:lnTo>
                    <a:pt x="256" y="266"/>
                  </a:lnTo>
                  <a:lnTo>
                    <a:pt x="264" y="262"/>
                  </a:lnTo>
                  <a:lnTo>
                    <a:pt x="264" y="262"/>
                  </a:lnTo>
                  <a:lnTo>
                    <a:pt x="270" y="258"/>
                  </a:lnTo>
                  <a:lnTo>
                    <a:pt x="276" y="248"/>
                  </a:lnTo>
                  <a:lnTo>
                    <a:pt x="276" y="248"/>
                  </a:lnTo>
                  <a:lnTo>
                    <a:pt x="280" y="238"/>
                  </a:lnTo>
                  <a:lnTo>
                    <a:pt x="284" y="224"/>
                  </a:lnTo>
                  <a:lnTo>
                    <a:pt x="284" y="224"/>
                  </a:lnTo>
                  <a:lnTo>
                    <a:pt x="286" y="206"/>
                  </a:lnTo>
                  <a:lnTo>
                    <a:pt x="288" y="184"/>
                  </a:lnTo>
                  <a:lnTo>
                    <a:pt x="288" y="184"/>
                  </a:lnTo>
                  <a:close/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75301" y="4368801"/>
              <a:ext cx="174625" cy="73025"/>
            </a:xfrm>
            <a:custGeom>
              <a:avLst/>
              <a:gdLst>
                <a:gd name="T0" fmla="*/ 54 w 110"/>
                <a:gd name="T1" fmla="*/ 18 h 46"/>
                <a:gd name="T2" fmla="*/ 54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4 w 110"/>
                <a:gd name="T29" fmla="*/ 46 h 46"/>
                <a:gd name="T30" fmla="*/ 54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4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4" y="18"/>
                  </a:moveTo>
                  <a:lnTo>
                    <a:pt x="54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4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5530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2355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940301" y="4473576"/>
              <a:ext cx="238125" cy="333375"/>
            </a:xfrm>
            <a:custGeom>
              <a:avLst/>
              <a:gdLst>
                <a:gd name="T0" fmla="*/ 84 w 150"/>
                <a:gd name="T1" fmla="*/ 100 h 210"/>
                <a:gd name="T2" fmla="*/ 102 w 150"/>
                <a:gd name="T3" fmla="*/ 110 h 210"/>
                <a:gd name="T4" fmla="*/ 110 w 150"/>
                <a:gd name="T5" fmla="*/ 120 h 210"/>
                <a:gd name="T6" fmla="*/ 126 w 150"/>
                <a:gd name="T7" fmla="*/ 176 h 210"/>
                <a:gd name="T8" fmla="*/ 130 w 150"/>
                <a:gd name="T9" fmla="*/ 182 h 210"/>
                <a:gd name="T10" fmla="*/ 134 w 150"/>
                <a:gd name="T11" fmla="*/ 186 h 210"/>
                <a:gd name="T12" fmla="*/ 150 w 150"/>
                <a:gd name="T13" fmla="*/ 190 h 210"/>
                <a:gd name="T14" fmla="*/ 150 w 150"/>
                <a:gd name="T15" fmla="*/ 206 h 210"/>
                <a:gd name="T16" fmla="*/ 144 w 150"/>
                <a:gd name="T17" fmla="*/ 208 h 210"/>
                <a:gd name="T18" fmla="*/ 128 w 150"/>
                <a:gd name="T19" fmla="*/ 210 h 210"/>
                <a:gd name="T20" fmla="*/ 114 w 150"/>
                <a:gd name="T21" fmla="*/ 208 h 210"/>
                <a:gd name="T22" fmla="*/ 102 w 150"/>
                <a:gd name="T23" fmla="*/ 202 h 210"/>
                <a:gd name="T24" fmla="*/ 94 w 150"/>
                <a:gd name="T25" fmla="*/ 190 h 210"/>
                <a:gd name="T26" fmla="*/ 78 w 150"/>
                <a:gd name="T27" fmla="*/ 138 h 210"/>
                <a:gd name="T28" fmla="*/ 74 w 150"/>
                <a:gd name="T29" fmla="*/ 126 h 210"/>
                <a:gd name="T30" fmla="*/ 60 w 150"/>
                <a:gd name="T31" fmla="*/ 114 h 210"/>
                <a:gd name="T32" fmla="*/ 38 w 150"/>
                <a:gd name="T33" fmla="*/ 114 h 210"/>
                <a:gd name="T34" fmla="*/ 0 w 150"/>
                <a:gd name="T35" fmla="*/ 206 h 210"/>
                <a:gd name="T36" fmla="*/ 38 w 150"/>
                <a:gd name="T37" fmla="*/ 4 h 210"/>
                <a:gd name="T38" fmla="*/ 52 w 150"/>
                <a:gd name="T39" fmla="*/ 86 h 210"/>
                <a:gd name="T40" fmla="*/ 58 w 150"/>
                <a:gd name="T41" fmla="*/ 86 h 210"/>
                <a:gd name="T42" fmla="*/ 64 w 150"/>
                <a:gd name="T43" fmla="*/ 82 h 210"/>
                <a:gd name="T44" fmla="*/ 74 w 150"/>
                <a:gd name="T45" fmla="*/ 62 h 210"/>
                <a:gd name="T46" fmla="*/ 84 w 150"/>
                <a:gd name="T47" fmla="*/ 34 h 210"/>
                <a:gd name="T48" fmla="*/ 98 w 150"/>
                <a:gd name="T49" fmla="*/ 8 h 210"/>
                <a:gd name="T50" fmla="*/ 104 w 150"/>
                <a:gd name="T51" fmla="*/ 4 h 210"/>
                <a:gd name="T52" fmla="*/ 124 w 150"/>
                <a:gd name="T53" fmla="*/ 0 h 210"/>
                <a:gd name="T54" fmla="*/ 132 w 150"/>
                <a:gd name="T55" fmla="*/ 0 h 210"/>
                <a:gd name="T56" fmla="*/ 140 w 150"/>
                <a:gd name="T57" fmla="*/ 2 h 210"/>
                <a:gd name="T58" fmla="*/ 146 w 150"/>
                <a:gd name="T59" fmla="*/ 4 h 210"/>
                <a:gd name="T60" fmla="*/ 146 w 150"/>
                <a:gd name="T61" fmla="*/ 20 h 210"/>
                <a:gd name="T62" fmla="*/ 130 w 150"/>
                <a:gd name="T63" fmla="*/ 24 h 210"/>
                <a:gd name="T64" fmla="*/ 126 w 150"/>
                <a:gd name="T65" fmla="*/ 28 h 210"/>
                <a:gd name="T66" fmla="*/ 112 w 150"/>
                <a:gd name="T67" fmla="*/ 62 h 210"/>
                <a:gd name="T68" fmla="*/ 106 w 150"/>
                <a:gd name="T69" fmla="*/ 78 h 210"/>
                <a:gd name="T70" fmla="*/ 100 w 150"/>
                <a:gd name="T71" fmla="*/ 88 h 210"/>
                <a:gd name="T72" fmla="*/ 84 w 150"/>
                <a:gd name="T73" fmla="*/ 9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210">
                  <a:moveTo>
                    <a:pt x="84" y="100"/>
                  </a:moveTo>
                  <a:lnTo>
                    <a:pt x="84" y="100"/>
                  </a:lnTo>
                  <a:lnTo>
                    <a:pt x="94" y="104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10" y="120"/>
                  </a:lnTo>
                  <a:lnTo>
                    <a:pt x="116" y="138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30" y="182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40" y="190"/>
                  </a:lnTo>
                  <a:lnTo>
                    <a:pt x="150" y="190"/>
                  </a:lnTo>
                  <a:lnTo>
                    <a:pt x="150" y="206"/>
                  </a:lnTo>
                  <a:lnTo>
                    <a:pt x="150" y="206"/>
                  </a:lnTo>
                  <a:lnTo>
                    <a:pt x="144" y="208"/>
                  </a:lnTo>
                  <a:lnTo>
                    <a:pt x="144" y="208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20" y="210"/>
                  </a:lnTo>
                  <a:lnTo>
                    <a:pt x="114" y="208"/>
                  </a:lnTo>
                  <a:lnTo>
                    <a:pt x="108" y="206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94" y="190"/>
                  </a:lnTo>
                  <a:lnTo>
                    <a:pt x="88" y="176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4" y="126"/>
                  </a:lnTo>
                  <a:lnTo>
                    <a:pt x="68" y="120"/>
                  </a:lnTo>
                  <a:lnTo>
                    <a:pt x="60" y="114"/>
                  </a:lnTo>
                  <a:lnTo>
                    <a:pt x="52" y="114"/>
                  </a:lnTo>
                  <a:lnTo>
                    <a:pt x="38" y="114"/>
                  </a:lnTo>
                  <a:lnTo>
                    <a:pt x="38" y="206"/>
                  </a:lnTo>
                  <a:lnTo>
                    <a:pt x="0" y="206"/>
                  </a:lnTo>
                  <a:lnTo>
                    <a:pt x="0" y="4"/>
                  </a:lnTo>
                  <a:lnTo>
                    <a:pt x="38" y="4"/>
                  </a:lnTo>
                  <a:lnTo>
                    <a:pt x="38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8" y="86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8" y="74"/>
                  </a:lnTo>
                  <a:lnTo>
                    <a:pt x="74" y="62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90" y="1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4" y="4"/>
                  </a:lnTo>
                  <a:lnTo>
                    <a:pt x="110" y="2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36" y="22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26" y="28"/>
                  </a:lnTo>
                  <a:lnTo>
                    <a:pt x="122" y="34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06" y="7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92" y="94"/>
                  </a:lnTo>
                  <a:lnTo>
                    <a:pt x="84" y="98"/>
                  </a:lnTo>
                  <a:lnTo>
                    <a:pt x="84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681538" y="4473576"/>
              <a:ext cx="201613" cy="333375"/>
            </a:xfrm>
            <a:custGeom>
              <a:avLst/>
              <a:gdLst>
                <a:gd name="T0" fmla="*/ 82 w 127"/>
                <a:gd name="T1" fmla="*/ 24 h 210"/>
                <a:gd name="T2" fmla="*/ 82 w 127"/>
                <a:gd name="T3" fmla="*/ 24 h 210"/>
                <a:gd name="T4" fmla="*/ 72 w 127"/>
                <a:gd name="T5" fmla="*/ 24 h 210"/>
                <a:gd name="T6" fmla="*/ 62 w 127"/>
                <a:gd name="T7" fmla="*/ 28 h 210"/>
                <a:gd name="T8" fmla="*/ 62 w 127"/>
                <a:gd name="T9" fmla="*/ 28 h 210"/>
                <a:gd name="T10" fmla="*/ 54 w 127"/>
                <a:gd name="T11" fmla="*/ 32 h 210"/>
                <a:gd name="T12" fmla="*/ 48 w 127"/>
                <a:gd name="T13" fmla="*/ 40 h 210"/>
                <a:gd name="T14" fmla="*/ 48 w 127"/>
                <a:gd name="T15" fmla="*/ 40 h 210"/>
                <a:gd name="T16" fmla="*/ 42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6 w 127"/>
                <a:gd name="T23" fmla="*/ 82 h 210"/>
                <a:gd name="T24" fmla="*/ 36 w 127"/>
                <a:gd name="T25" fmla="*/ 106 h 210"/>
                <a:gd name="T26" fmla="*/ 36 w 127"/>
                <a:gd name="T27" fmla="*/ 106 h 210"/>
                <a:gd name="T28" fmla="*/ 36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2 w 127"/>
                <a:gd name="T35" fmla="*/ 160 h 210"/>
                <a:gd name="T36" fmla="*/ 48 w 127"/>
                <a:gd name="T37" fmla="*/ 170 h 210"/>
                <a:gd name="T38" fmla="*/ 48 w 127"/>
                <a:gd name="T39" fmla="*/ 170 h 210"/>
                <a:gd name="T40" fmla="*/ 56 w 127"/>
                <a:gd name="T41" fmla="*/ 178 h 210"/>
                <a:gd name="T42" fmla="*/ 64 w 127"/>
                <a:gd name="T43" fmla="*/ 182 h 210"/>
                <a:gd name="T44" fmla="*/ 64 w 127"/>
                <a:gd name="T45" fmla="*/ 182 h 210"/>
                <a:gd name="T46" fmla="*/ 74 w 127"/>
                <a:gd name="T47" fmla="*/ 186 h 210"/>
                <a:gd name="T48" fmla="*/ 86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4 w 127"/>
                <a:gd name="T57" fmla="*/ 208 h 210"/>
                <a:gd name="T58" fmla="*/ 104 w 127"/>
                <a:gd name="T59" fmla="*/ 208 h 210"/>
                <a:gd name="T60" fmla="*/ 92 w 127"/>
                <a:gd name="T61" fmla="*/ 210 h 210"/>
                <a:gd name="T62" fmla="*/ 78 w 127"/>
                <a:gd name="T63" fmla="*/ 210 h 210"/>
                <a:gd name="T64" fmla="*/ 78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18 w 127"/>
                <a:gd name="T75" fmla="*/ 188 h 210"/>
                <a:gd name="T76" fmla="*/ 18 w 127"/>
                <a:gd name="T77" fmla="*/ 188 h 210"/>
                <a:gd name="T78" fmla="*/ 10 w 127"/>
                <a:gd name="T79" fmla="*/ 174 h 210"/>
                <a:gd name="T80" fmla="*/ 4 w 127"/>
                <a:gd name="T81" fmla="*/ 156 h 210"/>
                <a:gd name="T82" fmla="*/ 4 w 127"/>
                <a:gd name="T83" fmla="*/ 156 h 210"/>
                <a:gd name="T84" fmla="*/ 0 w 127"/>
                <a:gd name="T85" fmla="*/ 134 h 210"/>
                <a:gd name="T86" fmla="*/ 0 w 127"/>
                <a:gd name="T87" fmla="*/ 106 h 210"/>
                <a:gd name="T88" fmla="*/ 0 w 127"/>
                <a:gd name="T89" fmla="*/ 106 h 210"/>
                <a:gd name="T90" fmla="*/ 0 w 127"/>
                <a:gd name="T91" fmla="*/ 78 h 210"/>
                <a:gd name="T92" fmla="*/ 4 w 127"/>
                <a:gd name="T93" fmla="*/ 54 h 210"/>
                <a:gd name="T94" fmla="*/ 4 w 127"/>
                <a:gd name="T95" fmla="*/ 54 h 210"/>
                <a:gd name="T96" fmla="*/ 10 w 127"/>
                <a:gd name="T97" fmla="*/ 36 h 210"/>
                <a:gd name="T98" fmla="*/ 18 w 127"/>
                <a:gd name="T99" fmla="*/ 22 h 210"/>
                <a:gd name="T100" fmla="*/ 18 w 127"/>
                <a:gd name="T101" fmla="*/ 22 h 210"/>
                <a:gd name="T102" fmla="*/ 28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6 w 127"/>
                <a:gd name="T109" fmla="*/ 0 h 210"/>
                <a:gd name="T110" fmla="*/ 74 w 127"/>
                <a:gd name="T111" fmla="*/ 0 h 210"/>
                <a:gd name="T112" fmla="*/ 74 w 127"/>
                <a:gd name="T113" fmla="*/ 0 h 210"/>
                <a:gd name="T114" fmla="*/ 100 w 127"/>
                <a:gd name="T115" fmla="*/ 2 h 210"/>
                <a:gd name="T116" fmla="*/ 100 w 127"/>
                <a:gd name="T117" fmla="*/ 2 h 210"/>
                <a:gd name="T118" fmla="*/ 123 w 127"/>
                <a:gd name="T119" fmla="*/ 8 h 210"/>
                <a:gd name="T120" fmla="*/ 123 w 127"/>
                <a:gd name="T121" fmla="*/ 24 h 210"/>
                <a:gd name="T122" fmla="*/ 82 w 127"/>
                <a:gd name="T123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" h="210">
                  <a:moveTo>
                    <a:pt x="82" y="24"/>
                  </a:moveTo>
                  <a:lnTo>
                    <a:pt x="82" y="24"/>
                  </a:lnTo>
                  <a:lnTo>
                    <a:pt x="72" y="24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4" y="3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2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6" y="82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56" y="178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74" y="186"/>
                  </a:lnTo>
                  <a:lnTo>
                    <a:pt x="86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92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0" y="13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8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2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4275138" y="4479926"/>
              <a:ext cx="333375" cy="320675"/>
            </a:xfrm>
            <a:custGeom>
              <a:avLst/>
              <a:gdLst>
                <a:gd name="T0" fmla="*/ 106 w 210"/>
                <a:gd name="T1" fmla="*/ 128 h 202"/>
                <a:gd name="T2" fmla="*/ 154 w 210"/>
                <a:gd name="T3" fmla="*/ 0 h 202"/>
                <a:gd name="T4" fmla="*/ 196 w 210"/>
                <a:gd name="T5" fmla="*/ 0 h 202"/>
                <a:gd name="T6" fmla="*/ 210 w 210"/>
                <a:gd name="T7" fmla="*/ 202 h 202"/>
                <a:gd name="T8" fmla="*/ 176 w 210"/>
                <a:gd name="T9" fmla="*/ 202 h 202"/>
                <a:gd name="T10" fmla="*/ 166 w 210"/>
                <a:gd name="T11" fmla="*/ 58 h 202"/>
                <a:gd name="T12" fmla="*/ 164 w 210"/>
                <a:gd name="T13" fmla="*/ 58 h 202"/>
                <a:gd name="T14" fmla="*/ 120 w 210"/>
                <a:gd name="T15" fmla="*/ 172 h 202"/>
                <a:gd name="T16" fmla="*/ 88 w 210"/>
                <a:gd name="T17" fmla="*/ 172 h 202"/>
                <a:gd name="T18" fmla="*/ 46 w 210"/>
                <a:gd name="T19" fmla="*/ 58 h 202"/>
                <a:gd name="T20" fmla="*/ 44 w 210"/>
                <a:gd name="T21" fmla="*/ 58 h 202"/>
                <a:gd name="T22" fmla="*/ 34 w 210"/>
                <a:gd name="T23" fmla="*/ 202 h 202"/>
                <a:gd name="T24" fmla="*/ 0 w 210"/>
                <a:gd name="T25" fmla="*/ 202 h 202"/>
                <a:gd name="T26" fmla="*/ 14 w 210"/>
                <a:gd name="T27" fmla="*/ 0 h 202"/>
                <a:gd name="T28" fmla="*/ 56 w 210"/>
                <a:gd name="T29" fmla="*/ 0 h 202"/>
                <a:gd name="T30" fmla="*/ 104 w 210"/>
                <a:gd name="T31" fmla="*/ 128 h 202"/>
                <a:gd name="T32" fmla="*/ 106 w 210"/>
                <a:gd name="T33" fmla="*/ 12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202">
                  <a:moveTo>
                    <a:pt x="106" y="128"/>
                  </a:moveTo>
                  <a:lnTo>
                    <a:pt x="154" y="0"/>
                  </a:lnTo>
                  <a:lnTo>
                    <a:pt x="196" y="0"/>
                  </a:lnTo>
                  <a:lnTo>
                    <a:pt x="210" y="202"/>
                  </a:lnTo>
                  <a:lnTo>
                    <a:pt x="176" y="202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20" y="172"/>
                  </a:lnTo>
                  <a:lnTo>
                    <a:pt x="88" y="172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34" y="202"/>
                  </a:lnTo>
                  <a:lnTo>
                    <a:pt x="0" y="202"/>
                  </a:lnTo>
                  <a:lnTo>
                    <a:pt x="14" y="0"/>
                  </a:lnTo>
                  <a:lnTo>
                    <a:pt x="56" y="0"/>
                  </a:lnTo>
                  <a:lnTo>
                    <a:pt x="104" y="128"/>
                  </a:lnTo>
                  <a:lnTo>
                    <a:pt x="106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963988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4 w 150"/>
                <a:gd name="T7" fmla="*/ 154 h 210"/>
                <a:gd name="T8" fmla="*/ 144 w 150"/>
                <a:gd name="T9" fmla="*/ 154 h 210"/>
                <a:gd name="T10" fmla="*/ 138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6 w 150"/>
                <a:gd name="T19" fmla="*/ 206 h 210"/>
                <a:gd name="T20" fmla="*/ 106 w 150"/>
                <a:gd name="T21" fmla="*/ 206 h 210"/>
                <a:gd name="T22" fmla="*/ 92 w 150"/>
                <a:gd name="T23" fmla="*/ 210 h 210"/>
                <a:gd name="T24" fmla="*/ 74 w 150"/>
                <a:gd name="T25" fmla="*/ 210 h 210"/>
                <a:gd name="T26" fmla="*/ 74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18 w 150"/>
                <a:gd name="T37" fmla="*/ 188 h 210"/>
                <a:gd name="T38" fmla="*/ 18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0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0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18 w 150"/>
                <a:gd name="T61" fmla="*/ 22 h 210"/>
                <a:gd name="T62" fmla="*/ 18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4 w 150"/>
                <a:gd name="T73" fmla="*/ 0 h 210"/>
                <a:gd name="T74" fmla="*/ 74 w 150"/>
                <a:gd name="T75" fmla="*/ 0 h 210"/>
                <a:gd name="T76" fmla="*/ 92 w 150"/>
                <a:gd name="T77" fmla="*/ 2 h 210"/>
                <a:gd name="T78" fmla="*/ 106 w 150"/>
                <a:gd name="T79" fmla="*/ 4 h 210"/>
                <a:gd name="T80" fmla="*/ 106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38 w 150"/>
                <a:gd name="T89" fmla="*/ 36 h 210"/>
                <a:gd name="T90" fmla="*/ 144 w 150"/>
                <a:gd name="T91" fmla="*/ 56 h 210"/>
                <a:gd name="T92" fmla="*/ 144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38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92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0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2" y="2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6"/>
                  </a:lnTo>
                  <a:lnTo>
                    <a:pt x="144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021138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38 w 78"/>
                <a:gd name="T25" fmla="*/ 0 h 166"/>
                <a:gd name="T26" fmla="*/ 38 w 78"/>
                <a:gd name="T27" fmla="*/ 0 h 166"/>
                <a:gd name="T28" fmla="*/ 30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0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0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0 w 78"/>
                <a:gd name="T71" fmla="*/ 166 h 166"/>
                <a:gd name="T72" fmla="*/ 38 w 78"/>
                <a:gd name="T73" fmla="*/ 166 h 166"/>
                <a:gd name="T74" fmla="*/ 38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687763" y="4349751"/>
              <a:ext cx="263525" cy="450850"/>
            </a:xfrm>
            <a:custGeom>
              <a:avLst/>
              <a:gdLst>
                <a:gd name="T0" fmla="*/ 0 w 166"/>
                <a:gd name="T1" fmla="*/ 0 h 284"/>
                <a:gd name="T2" fmla="*/ 166 w 166"/>
                <a:gd name="T3" fmla="*/ 0 h 284"/>
                <a:gd name="T4" fmla="*/ 166 w 166"/>
                <a:gd name="T5" fmla="*/ 30 h 284"/>
                <a:gd name="T6" fmla="*/ 102 w 166"/>
                <a:gd name="T7" fmla="*/ 30 h 284"/>
                <a:gd name="T8" fmla="*/ 102 w 166"/>
                <a:gd name="T9" fmla="*/ 284 h 284"/>
                <a:gd name="T10" fmla="*/ 66 w 166"/>
                <a:gd name="T11" fmla="*/ 284 h 284"/>
                <a:gd name="T12" fmla="*/ 66 w 166"/>
                <a:gd name="T13" fmla="*/ 30 h 284"/>
                <a:gd name="T14" fmla="*/ 0 w 166"/>
                <a:gd name="T15" fmla="*/ 30 h 284"/>
                <a:gd name="T16" fmla="*/ 0 w 166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84"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6022976" y="4343401"/>
              <a:ext cx="2563813" cy="463550"/>
            </a:xfrm>
            <a:custGeom>
              <a:avLst/>
              <a:gdLst>
                <a:gd name="T0" fmla="*/ 1587 w 1615"/>
                <a:gd name="T1" fmla="*/ 44 h 292"/>
                <a:gd name="T2" fmla="*/ 1509 w 1615"/>
                <a:gd name="T3" fmla="*/ 54 h 292"/>
                <a:gd name="T4" fmla="*/ 1579 w 1615"/>
                <a:gd name="T5" fmla="*/ 146 h 292"/>
                <a:gd name="T6" fmla="*/ 1615 w 1615"/>
                <a:gd name="T7" fmla="*/ 288 h 292"/>
                <a:gd name="T8" fmla="*/ 1405 w 1615"/>
                <a:gd name="T9" fmla="*/ 270 h 292"/>
                <a:gd name="T10" fmla="*/ 1303 w 1615"/>
                <a:gd name="T11" fmla="*/ 280 h 292"/>
                <a:gd name="T12" fmla="*/ 1279 w 1615"/>
                <a:gd name="T13" fmla="*/ 138 h 292"/>
                <a:gd name="T14" fmla="*/ 1349 w 1615"/>
                <a:gd name="T15" fmla="*/ 82 h 292"/>
                <a:gd name="T16" fmla="*/ 1423 w 1615"/>
                <a:gd name="T17" fmla="*/ 160 h 292"/>
                <a:gd name="T18" fmla="*/ 1375 w 1615"/>
                <a:gd name="T19" fmla="*/ 122 h 292"/>
                <a:gd name="T20" fmla="*/ 1327 w 1615"/>
                <a:gd name="T21" fmla="*/ 114 h 292"/>
                <a:gd name="T22" fmla="*/ 1313 w 1615"/>
                <a:gd name="T23" fmla="*/ 228 h 292"/>
                <a:gd name="T24" fmla="*/ 1349 w 1615"/>
                <a:gd name="T25" fmla="*/ 270 h 292"/>
                <a:gd name="T26" fmla="*/ 1387 w 1615"/>
                <a:gd name="T27" fmla="*/ 210 h 292"/>
                <a:gd name="T28" fmla="*/ 1223 w 1615"/>
                <a:gd name="T29" fmla="*/ 86 h 292"/>
                <a:gd name="T30" fmla="*/ 959 w 1615"/>
                <a:gd name="T31" fmla="*/ 288 h 292"/>
                <a:gd name="T32" fmla="*/ 820 w 1615"/>
                <a:gd name="T33" fmla="*/ 114 h 292"/>
                <a:gd name="T34" fmla="*/ 804 w 1615"/>
                <a:gd name="T35" fmla="*/ 228 h 292"/>
                <a:gd name="T36" fmla="*/ 891 w 1615"/>
                <a:gd name="T37" fmla="*/ 268 h 292"/>
                <a:gd name="T38" fmla="*/ 808 w 1615"/>
                <a:gd name="T39" fmla="*/ 288 h 292"/>
                <a:gd name="T40" fmla="*/ 766 w 1615"/>
                <a:gd name="T41" fmla="*/ 160 h 292"/>
                <a:gd name="T42" fmla="*/ 839 w 1615"/>
                <a:gd name="T43" fmla="*/ 82 h 292"/>
                <a:gd name="T44" fmla="*/ 624 w 1615"/>
                <a:gd name="T45" fmla="*/ 292 h 292"/>
                <a:gd name="T46" fmla="*/ 578 w 1615"/>
                <a:gd name="T47" fmla="*/ 228 h 292"/>
                <a:gd name="T48" fmla="*/ 614 w 1615"/>
                <a:gd name="T49" fmla="*/ 168 h 292"/>
                <a:gd name="T50" fmla="*/ 676 w 1615"/>
                <a:gd name="T51" fmla="*/ 128 h 292"/>
                <a:gd name="T52" fmla="*/ 594 w 1615"/>
                <a:gd name="T53" fmla="*/ 90 h 292"/>
                <a:gd name="T54" fmla="*/ 686 w 1615"/>
                <a:gd name="T55" fmla="*/ 88 h 292"/>
                <a:gd name="T56" fmla="*/ 682 w 1615"/>
                <a:gd name="T57" fmla="*/ 276 h 292"/>
                <a:gd name="T58" fmla="*/ 650 w 1615"/>
                <a:gd name="T59" fmla="*/ 190 h 292"/>
                <a:gd name="T60" fmla="*/ 614 w 1615"/>
                <a:gd name="T61" fmla="*/ 238 h 292"/>
                <a:gd name="T62" fmla="*/ 650 w 1615"/>
                <a:gd name="T63" fmla="*/ 268 h 292"/>
                <a:gd name="T64" fmla="*/ 438 w 1615"/>
                <a:gd name="T65" fmla="*/ 112 h 292"/>
                <a:gd name="T66" fmla="*/ 394 w 1615"/>
                <a:gd name="T67" fmla="*/ 292 h 292"/>
                <a:gd name="T68" fmla="*/ 380 w 1615"/>
                <a:gd name="T69" fmla="*/ 266 h 292"/>
                <a:gd name="T70" fmla="*/ 232 w 1615"/>
                <a:gd name="T71" fmla="*/ 194 h 292"/>
                <a:gd name="T72" fmla="*/ 262 w 1615"/>
                <a:gd name="T73" fmla="*/ 270 h 292"/>
                <a:gd name="T74" fmla="*/ 306 w 1615"/>
                <a:gd name="T75" fmla="*/ 230 h 292"/>
                <a:gd name="T76" fmla="*/ 298 w 1615"/>
                <a:gd name="T77" fmla="*/ 134 h 292"/>
                <a:gd name="T78" fmla="*/ 232 w 1615"/>
                <a:gd name="T79" fmla="*/ 126 h 292"/>
                <a:gd name="T80" fmla="*/ 306 w 1615"/>
                <a:gd name="T81" fmla="*/ 98 h 292"/>
                <a:gd name="T82" fmla="*/ 346 w 1615"/>
                <a:gd name="T83" fmla="*/ 194 h 292"/>
                <a:gd name="T84" fmla="*/ 288 w 1615"/>
                <a:gd name="T85" fmla="*/ 292 h 292"/>
                <a:gd name="T86" fmla="*/ 200 w 1615"/>
                <a:gd name="T87" fmla="*/ 240 h 292"/>
                <a:gd name="T88" fmla="*/ 212 w 1615"/>
                <a:gd name="T89" fmla="*/ 38 h 292"/>
                <a:gd name="T90" fmla="*/ 342 w 1615"/>
                <a:gd name="T91" fmla="*/ 0 h 292"/>
                <a:gd name="T92" fmla="*/ 264 w 1615"/>
                <a:gd name="T93" fmla="*/ 38 h 292"/>
                <a:gd name="T94" fmla="*/ 150 w 1615"/>
                <a:gd name="T95" fmla="*/ 188 h 292"/>
                <a:gd name="T96" fmla="*/ 108 w 1615"/>
                <a:gd name="T97" fmla="*/ 288 h 292"/>
                <a:gd name="T98" fmla="*/ 10 w 1615"/>
                <a:gd name="T99" fmla="*/ 256 h 292"/>
                <a:gd name="T100" fmla="*/ 20 w 1615"/>
                <a:gd name="T101" fmla="*/ 104 h 292"/>
                <a:gd name="T102" fmla="*/ 108 w 1615"/>
                <a:gd name="T103" fmla="*/ 86 h 292"/>
                <a:gd name="T104" fmla="*/ 114 w 1615"/>
                <a:gd name="T105" fmla="*/ 188 h 292"/>
                <a:gd name="T106" fmla="*/ 90 w 1615"/>
                <a:gd name="T107" fmla="*/ 108 h 292"/>
                <a:gd name="T108" fmla="*/ 44 w 1615"/>
                <a:gd name="T109" fmla="*/ 132 h 292"/>
                <a:gd name="T110" fmla="*/ 48 w 1615"/>
                <a:gd name="T111" fmla="*/ 252 h 292"/>
                <a:gd name="T112" fmla="*/ 90 w 1615"/>
                <a:gd name="T113" fmla="*/ 26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15" h="292">
                  <a:moveTo>
                    <a:pt x="1543" y="34"/>
                  </a:moveTo>
                  <a:lnTo>
                    <a:pt x="1543" y="34"/>
                  </a:lnTo>
                  <a:lnTo>
                    <a:pt x="1553" y="32"/>
                  </a:lnTo>
                  <a:lnTo>
                    <a:pt x="1565" y="28"/>
                  </a:lnTo>
                  <a:lnTo>
                    <a:pt x="1565" y="28"/>
                  </a:lnTo>
                  <a:lnTo>
                    <a:pt x="1573" y="22"/>
                  </a:lnTo>
                  <a:lnTo>
                    <a:pt x="1581" y="16"/>
                  </a:lnTo>
                  <a:lnTo>
                    <a:pt x="1597" y="34"/>
                  </a:lnTo>
                  <a:lnTo>
                    <a:pt x="1597" y="34"/>
                  </a:lnTo>
                  <a:lnTo>
                    <a:pt x="1587" y="44"/>
                  </a:lnTo>
                  <a:lnTo>
                    <a:pt x="1575" y="54"/>
                  </a:lnTo>
                  <a:lnTo>
                    <a:pt x="1575" y="54"/>
                  </a:lnTo>
                  <a:lnTo>
                    <a:pt x="1569" y="56"/>
                  </a:lnTo>
                  <a:lnTo>
                    <a:pt x="1561" y="60"/>
                  </a:lnTo>
                  <a:lnTo>
                    <a:pt x="1543" y="62"/>
                  </a:lnTo>
                  <a:lnTo>
                    <a:pt x="1543" y="62"/>
                  </a:lnTo>
                  <a:lnTo>
                    <a:pt x="1523" y="60"/>
                  </a:lnTo>
                  <a:lnTo>
                    <a:pt x="1515" y="56"/>
                  </a:lnTo>
                  <a:lnTo>
                    <a:pt x="1509" y="54"/>
                  </a:lnTo>
                  <a:lnTo>
                    <a:pt x="1509" y="54"/>
                  </a:lnTo>
                  <a:lnTo>
                    <a:pt x="1497" y="44"/>
                  </a:lnTo>
                  <a:lnTo>
                    <a:pt x="1487" y="34"/>
                  </a:lnTo>
                  <a:lnTo>
                    <a:pt x="1503" y="16"/>
                  </a:lnTo>
                  <a:lnTo>
                    <a:pt x="1503" y="16"/>
                  </a:lnTo>
                  <a:lnTo>
                    <a:pt x="1511" y="22"/>
                  </a:lnTo>
                  <a:lnTo>
                    <a:pt x="1519" y="28"/>
                  </a:lnTo>
                  <a:lnTo>
                    <a:pt x="1519" y="28"/>
                  </a:lnTo>
                  <a:lnTo>
                    <a:pt x="1531" y="32"/>
                  </a:lnTo>
                  <a:lnTo>
                    <a:pt x="1543" y="34"/>
                  </a:lnTo>
                  <a:close/>
                  <a:moveTo>
                    <a:pt x="1579" y="146"/>
                  </a:moveTo>
                  <a:lnTo>
                    <a:pt x="1577" y="146"/>
                  </a:lnTo>
                  <a:lnTo>
                    <a:pt x="1511" y="288"/>
                  </a:lnTo>
                  <a:lnTo>
                    <a:pt x="1473" y="288"/>
                  </a:lnTo>
                  <a:lnTo>
                    <a:pt x="1473" y="86"/>
                  </a:lnTo>
                  <a:lnTo>
                    <a:pt x="1509" y="86"/>
                  </a:lnTo>
                  <a:lnTo>
                    <a:pt x="1509" y="224"/>
                  </a:lnTo>
                  <a:lnTo>
                    <a:pt x="1511" y="224"/>
                  </a:lnTo>
                  <a:lnTo>
                    <a:pt x="1573" y="86"/>
                  </a:lnTo>
                  <a:lnTo>
                    <a:pt x="1615" y="86"/>
                  </a:lnTo>
                  <a:lnTo>
                    <a:pt x="1615" y="288"/>
                  </a:lnTo>
                  <a:lnTo>
                    <a:pt x="1579" y="288"/>
                  </a:lnTo>
                  <a:lnTo>
                    <a:pt x="1579" y="146"/>
                  </a:lnTo>
                  <a:close/>
                  <a:moveTo>
                    <a:pt x="1423" y="188"/>
                  </a:moveTo>
                  <a:lnTo>
                    <a:pt x="1423" y="188"/>
                  </a:lnTo>
                  <a:lnTo>
                    <a:pt x="1423" y="214"/>
                  </a:lnTo>
                  <a:lnTo>
                    <a:pt x="1419" y="236"/>
                  </a:lnTo>
                  <a:lnTo>
                    <a:pt x="1419" y="236"/>
                  </a:lnTo>
                  <a:lnTo>
                    <a:pt x="1413" y="256"/>
                  </a:lnTo>
                  <a:lnTo>
                    <a:pt x="1405" y="270"/>
                  </a:lnTo>
                  <a:lnTo>
                    <a:pt x="1405" y="270"/>
                  </a:lnTo>
                  <a:lnTo>
                    <a:pt x="1393" y="280"/>
                  </a:lnTo>
                  <a:lnTo>
                    <a:pt x="1381" y="288"/>
                  </a:lnTo>
                  <a:lnTo>
                    <a:pt x="1381" y="288"/>
                  </a:lnTo>
                  <a:lnTo>
                    <a:pt x="1365" y="292"/>
                  </a:lnTo>
                  <a:lnTo>
                    <a:pt x="1349" y="292"/>
                  </a:lnTo>
                  <a:lnTo>
                    <a:pt x="1349" y="292"/>
                  </a:lnTo>
                  <a:lnTo>
                    <a:pt x="1331" y="292"/>
                  </a:lnTo>
                  <a:lnTo>
                    <a:pt x="1317" y="288"/>
                  </a:lnTo>
                  <a:lnTo>
                    <a:pt x="1317" y="288"/>
                  </a:lnTo>
                  <a:lnTo>
                    <a:pt x="1303" y="280"/>
                  </a:lnTo>
                  <a:lnTo>
                    <a:pt x="1293" y="270"/>
                  </a:lnTo>
                  <a:lnTo>
                    <a:pt x="1293" y="270"/>
                  </a:lnTo>
                  <a:lnTo>
                    <a:pt x="1285" y="256"/>
                  </a:lnTo>
                  <a:lnTo>
                    <a:pt x="1279" y="236"/>
                  </a:lnTo>
                  <a:lnTo>
                    <a:pt x="1279" y="236"/>
                  </a:lnTo>
                  <a:lnTo>
                    <a:pt x="1275" y="214"/>
                  </a:lnTo>
                  <a:lnTo>
                    <a:pt x="1273" y="188"/>
                  </a:lnTo>
                  <a:lnTo>
                    <a:pt x="1273" y="188"/>
                  </a:lnTo>
                  <a:lnTo>
                    <a:pt x="1275" y="160"/>
                  </a:lnTo>
                  <a:lnTo>
                    <a:pt x="1279" y="138"/>
                  </a:lnTo>
                  <a:lnTo>
                    <a:pt x="1279" y="138"/>
                  </a:lnTo>
                  <a:lnTo>
                    <a:pt x="1285" y="118"/>
                  </a:lnTo>
                  <a:lnTo>
                    <a:pt x="1293" y="104"/>
                  </a:lnTo>
                  <a:lnTo>
                    <a:pt x="1293" y="104"/>
                  </a:lnTo>
                  <a:lnTo>
                    <a:pt x="1303" y="94"/>
                  </a:lnTo>
                  <a:lnTo>
                    <a:pt x="1317" y="86"/>
                  </a:lnTo>
                  <a:lnTo>
                    <a:pt x="1317" y="86"/>
                  </a:lnTo>
                  <a:lnTo>
                    <a:pt x="1331" y="84"/>
                  </a:lnTo>
                  <a:lnTo>
                    <a:pt x="1349" y="82"/>
                  </a:lnTo>
                  <a:lnTo>
                    <a:pt x="1349" y="82"/>
                  </a:lnTo>
                  <a:lnTo>
                    <a:pt x="1365" y="84"/>
                  </a:lnTo>
                  <a:lnTo>
                    <a:pt x="1381" y="86"/>
                  </a:lnTo>
                  <a:lnTo>
                    <a:pt x="1381" y="86"/>
                  </a:lnTo>
                  <a:lnTo>
                    <a:pt x="1393" y="94"/>
                  </a:lnTo>
                  <a:lnTo>
                    <a:pt x="1405" y="104"/>
                  </a:lnTo>
                  <a:lnTo>
                    <a:pt x="1405" y="104"/>
                  </a:lnTo>
                  <a:lnTo>
                    <a:pt x="1413" y="118"/>
                  </a:lnTo>
                  <a:lnTo>
                    <a:pt x="1419" y="138"/>
                  </a:lnTo>
                  <a:lnTo>
                    <a:pt x="1419" y="138"/>
                  </a:lnTo>
                  <a:lnTo>
                    <a:pt x="1423" y="160"/>
                  </a:lnTo>
                  <a:lnTo>
                    <a:pt x="1423" y="188"/>
                  </a:lnTo>
                  <a:lnTo>
                    <a:pt x="1423" y="188"/>
                  </a:lnTo>
                  <a:close/>
                  <a:moveTo>
                    <a:pt x="1387" y="188"/>
                  </a:moveTo>
                  <a:lnTo>
                    <a:pt x="1387" y="188"/>
                  </a:lnTo>
                  <a:lnTo>
                    <a:pt x="1387" y="164"/>
                  </a:lnTo>
                  <a:lnTo>
                    <a:pt x="1383" y="146"/>
                  </a:lnTo>
                  <a:lnTo>
                    <a:pt x="1383" y="146"/>
                  </a:lnTo>
                  <a:lnTo>
                    <a:pt x="1381" y="132"/>
                  </a:lnTo>
                  <a:lnTo>
                    <a:pt x="1375" y="122"/>
                  </a:lnTo>
                  <a:lnTo>
                    <a:pt x="1375" y="122"/>
                  </a:lnTo>
                  <a:lnTo>
                    <a:pt x="1369" y="114"/>
                  </a:lnTo>
                  <a:lnTo>
                    <a:pt x="1363" y="108"/>
                  </a:lnTo>
                  <a:lnTo>
                    <a:pt x="1363" y="108"/>
                  </a:lnTo>
                  <a:lnTo>
                    <a:pt x="1357" y="104"/>
                  </a:lnTo>
                  <a:lnTo>
                    <a:pt x="1349" y="104"/>
                  </a:lnTo>
                  <a:lnTo>
                    <a:pt x="1349" y="104"/>
                  </a:lnTo>
                  <a:lnTo>
                    <a:pt x="1341" y="104"/>
                  </a:lnTo>
                  <a:lnTo>
                    <a:pt x="1335" y="108"/>
                  </a:lnTo>
                  <a:lnTo>
                    <a:pt x="1335" y="108"/>
                  </a:lnTo>
                  <a:lnTo>
                    <a:pt x="1327" y="114"/>
                  </a:lnTo>
                  <a:lnTo>
                    <a:pt x="1321" y="122"/>
                  </a:lnTo>
                  <a:lnTo>
                    <a:pt x="1321" y="122"/>
                  </a:lnTo>
                  <a:lnTo>
                    <a:pt x="1317" y="132"/>
                  </a:lnTo>
                  <a:lnTo>
                    <a:pt x="1313" y="146"/>
                  </a:lnTo>
                  <a:lnTo>
                    <a:pt x="1313" y="146"/>
                  </a:lnTo>
                  <a:lnTo>
                    <a:pt x="1311" y="164"/>
                  </a:lnTo>
                  <a:lnTo>
                    <a:pt x="1311" y="188"/>
                  </a:lnTo>
                  <a:lnTo>
                    <a:pt x="1311" y="188"/>
                  </a:lnTo>
                  <a:lnTo>
                    <a:pt x="1311" y="210"/>
                  </a:lnTo>
                  <a:lnTo>
                    <a:pt x="1313" y="228"/>
                  </a:lnTo>
                  <a:lnTo>
                    <a:pt x="1313" y="228"/>
                  </a:lnTo>
                  <a:lnTo>
                    <a:pt x="1317" y="242"/>
                  </a:lnTo>
                  <a:lnTo>
                    <a:pt x="1321" y="252"/>
                  </a:lnTo>
                  <a:lnTo>
                    <a:pt x="1321" y="252"/>
                  </a:lnTo>
                  <a:lnTo>
                    <a:pt x="1327" y="262"/>
                  </a:lnTo>
                  <a:lnTo>
                    <a:pt x="1335" y="266"/>
                  </a:lnTo>
                  <a:lnTo>
                    <a:pt x="1335" y="266"/>
                  </a:lnTo>
                  <a:lnTo>
                    <a:pt x="1341" y="270"/>
                  </a:lnTo>
                  <a:lnTo>
                    <a:pt x="1349" y="270"/>
                  </a:lnTo>
                  <a:lnTo>
                    <a:pt x="1349" y="270"/>
                  </a:lnTo>
                  <a:lnTo>
                    <a:pt x="1357" y="270"/>
                  </a:lnTo>
                  <a:lnTo>
                    <a:pt x="1363" y="266"/>
                  </a:lnTo>
                  <a:lnTo>
                    <a:pt x="1363" y="266"/>
                  </a:lnTo>
                  <a:lnTo>
                    <a:pt x="1369" y="262"/>
                  </a:lnTo>
                  <a:lnTo>
                    <a:pt x="1375" y="252"/>
                  </a:lnTo>
                  <a:lnTo>
                    <a:pt x="1375" y="252"/>
                  </a:lnTo>
                  <a:lnTo>
                    <a:pt x="1381" y="242"/>
                  </a:lnTo>
                  <a:lnTo>
                    <a:pt x="1383" y="228"/>
                  </a:lnTo>
                  <a:lnTo>
                    <a:pt x="1383" y="228"/>
                  </a:lnTo>
                  <a:lnTo>
                    <a:pt x="1387" y="210"/>
                  </a:lnTo>
                  <a:lnTo>
                    <a:pt x="1387" y="188"/>
                  </a:lnTo>
                  <a:lnTo>
                    <a:pt x="1387" y="188"/>
                  </a:lnTo>
                  <a:close/>
                  <a:moveTo>
                    <a:pt x="1121" y="288"/>
                  </a:moveTo>
                  <a:lnTo>
                    <a:pt x="1083" y="288"/>
                  </a:lnTo>
                  <a:lnTo>
                    <a:pt x="1083" y="86"/>
                  </a:lnTo>
                  <a:lnTo>
                    <a:pt x="1121" y="86"/>
                  </a:lnTo>
                  <a:lnTo>
                    <a:pt x="1121" y="172"/>
                  </a:lnTo>
                  <a:lnTo>
                    <a:pt x="1187" y="172"/>
                  </a:lnTo>
                  <a:lnTo>
                    <a:pt x="1187" y="86"/>
                  </a:lnTo>
                  <a:lnTo>
                    <a:pt x="1223" y="86"/>
                  </a:lnTo>
                  <a:lnTo>
                    <a:pt x="1223" y="288"/>
                  </a:lnTo>
                  <a:lnTo>
                    <a:pt x="1187" y="288"/>
                  </a:lnTo>
                  <a:lnTo>
                    <a:pt x="1187" y="200"/>
                  </a:lnTo>
                  <a:lnTo>
                    <a:pt x="1121" y="200"/>
                  </a:lnTo>
                  <a:lnTo>
                    <a:pt x="1121" y="288"/>
                  </a:lnTo>
                  <a:close/>
                  <a:moveTo>
                    <a:pt x="1049" y="86"/>
                  </a:moveTo>
                  <a:lnTo>
                    <a:pt x="1049" y="112"/>
                  </a:lnTo>
                  <a:lnTo>
                    <a:pt x="995" y="112"/>
                  </a:lnTo>
                  <a:lnTo>
                    <a:pt x="995" y="288"/>
                  </a:lnTo>
                  <a:lnTo>
                    <a:pt x="959" y="288"/>
                  </a:lnTo>
                  <a:lnTo>
                    <a:pt x="959" y="112"/>
                  </a:lnTo>
                  <a:lnTo>
                    <a:pt x="907" y="112"/>
                  </a:lnTo>
                  <a:lnTo>
                    <a:pt x="907" y="86"/>
                  </a:lnTo>
                  <a:lnTo>
                    <a:pt x="1049" y="86"/>
                  </a:lnTo>
                  <a:close/>
                  <a:moveTo>
                    <a:pt x="847" y="106"/>
                  </a:moveTo>
                  <a:lnTo>
                    <a:pt x="847" y="106"/>
                  </a:lnTo>
                  <a:lnTo>
                    <a:pt x="837" y="106"/>
                  </a:lnTo>
                  <a:lnTo>
                    <a:pt x="828" y="110"/>
                  </a:lnTo>
                  <a:lnTo>
                    <a:pt x="828" y="110"/>
                  </a:lnTo>
                  <a:lnTo>
                    <a:pt x="820" y="114"/>
                  </a:lnTo>
                  <a:lnTo>
                    <a:pt x="814" y="122"/>
                  </a:lnTo>
                  <a:lnTo>
                    <a:pt x="814" y="122"/>
                  </a:lnTo>
                  <a:lnTo>
                    <a:pt x="808" y="134"/>
                  </a:lnTo>
                  <a:lnTo>
                    <a:pt x="804" y="148"/>
                  </a:lnTo>
                  <a:lnTo>
                    <a:pt x="804" y="148"/>
                  </a:lnTo>
                  <a:lnTo>
                    <a:pt x="802" y="164"/>
                  </a:lnTo>
                  <a:lnTo>
                    <a:pt x="802" y="188"/>
                  </a:lnTo>
                  <a:lnTo>
                    <a:pt x="802" y="188"/>
                  </a:lnTo>
                  <a:lnTo>
                    <a:pt x="802" y="210"/>
                  </a:lnTo>
                  <a:lnTo>
                    <a:pt x="804" y="228"/>
                  </a:lnTo>
                  <a:lnTo>
                    <a:pt x="804" y="228"/>
                  </a:lnTo>
                  <a:lnTo>
                    <a:pt x="808" y="242"/>
                  </a:lnTo>
                  <a:lnTo>
                    <a:pt x="814" y="252"/>
                  </a:lnTo>
                  <a:lnTo>
                    <a:pt x="814" y="252"/>
                  </a:lnTo>
                  <a:lnTo>
                    <a:pt x="820" y="260"/>
                  </a:lnTo>
                  <a:lnTo>
                    <a:pt x="830" y="264"/>
                  </a:lnTo>
                  <a:lnTo>
                    <a:pt x="830" y="264"/>
                  </a:lnTo>
                  <a:lnTo>
                    <a:pt x="839" y="268"/>
                  </a:lnTo>
                  <a:lnTo>
                    <a:pt x="851" y="268"/>
                  </a:lnTo>
                  <a:lnTo>
                    <a:pt x="891" y="268"/>
                  </a:lnTo>
                  <a:lnTo>
                    <a:pt x="891" y="284"/>
                  </a:lnTo>
                  <a:lnTo>
                    <a:pt x="891" y="284"/>
                  </a:lnTo>
                  <a:lnTo>
                    <a:pt x="869" y="290"/>
                  </a:lnTo>
                  <a:lnTo>
                    <a:pt x="869" y="290"/>
                  </a:lnTo>
                  <a:lnTo>
                    <a:pt x="855" y="292"/>
                  </a:lnTo>
                  <a:lnTo>
                    <a:pt x="843" y="292"/>
                  </a:lnTo>
                  <a:lnTo>
                    <a:pt x="843" y="292"/>
                  </a:lnTo>
                  <a:lnTo>
                    <a:pt x="824" y="292"/>
                  </a:lnTo>
                  <a:lnTo>
                    <a:pt x="808" y="288"/>
                  </a:lnTo>
                  <a:lnTo>
                    <a:pt x="808" y="288"/>
                  </a:lnTo>
                  <a:lnTo>
                    <a:pt x="794" y="280"/>
                  </a:lnTo>
                  <a:lnTo>
                    <a:pt x="784" y="270"/>
                  </a:lnTo>
                  <a:lnTo>
                    <a:pt x="784" y="270"/>
                  </a:lnTo>
                  <a:lnTo>
                    <a:pt x="776" y="256"/>
                  </a:lnTo>
                  <a:lnTo>
                    <a:pt x="770" y="238"/>
                  </a:lnTo>
                  <a:lnTo>
                    <a:pt x="770" y="238"/>
                  </a:lnTo>
                  <a:lnTo>
                    <a:pt x="766" y="214"/>
                  </a:lnTo>
                  <a:lnTo>
                    <a:pt x="764" y="188"/>
                  </a:lnTo>
                  <a:lnTo>
                    <a:pt x="764" y="188"/>
                  </a:lnTo>
                  <a:lnTo>
                    <a:pt x="766" y="160"/>
                  </a:lnTo>
                  <a:lnTo>
                    <a:pt x="770" y="136"/>
                  </a:lnTo>
                  <a:lnTo>
                    <a:pt x="770" y="136"/>
                  </a:lnTo>
                  <a:lnTo>
                    <a:pt x="776" y="118"/>
                  </a:lnTo>
                  <a:lnTo>
                    <a:pt x="784" y="104"/>
                  </a:lnTo>
                  <a:lnTo>
                    <a:pt x="784" y="104"/>
                  </a:lnTo>
                  <a:lnTo>
                    <a:pt x="794" y="94"/>
                  </a:lnTo>
                  <a:lnTo>
                    <a:pt x="806" y="86"/>
                  </a:lnTo>
                  <a:lnTo>
                    <a:pt x="806" y="86"/>
                  </a:lnTo>
                  <a:lnTo>
                    <a:pt x="822" y="82"/>
                  </a:lnTo>
                  <a:lnTo>
                    <a:pt x="839" y="82"/>
                  </a:lnTo>
                  <a:lnTo>
                    <a:pt x="839" y="82"/>
                  </a:lnTo>
                  <a:lnTo>
                    <a:pt x="851" y="82"/>
                  </a:lnTo>
                  <a:lnTo>
                    <a:pt x="865" y="84"/>
                  </a:lnTo>
                  <a:lnTo>
                    <a:pt x="865" y="84"/>
                  </a:lnTo>
                  <a:lnTo>
                    <a:pt x="887" y="90"/>
                  </a:lnTo>
                  <a:lnTo>
                    <a:pt x="887" y="106"/>
                  </a:lnTo>
                  <a:lnTo>
                    <a:pt x="847" y="106"/>
                  </a:lnTo>
                  <a:close/>
                  <a:moveTo>
                    <a:pt x="638" y="292"/>
                  </a:moveTo>
                  <a:lnTo>
                    <a:pt x="638" y="292"/>
                  </a:lnTo>
                  <a:lnTo>
                    <a:pt x="624" y="292"/>
                  </a:lnTo>
                  <a:lnTo>
                    <a:pt x="614" y="290"/>
                  </a:lnTo>
                  <a:lnTo>
                    <a:pt x="614" y="290"/>
                  </a:lnTo>
                  <a:lnTo>
                    <a:pt x="602" y="286"/>
                  </a:lnTo>
                  <a:lnTo>
                    <a:pt x="594" y="280"/>
                  </a:lnTo>
                  <a:lnTo>
                    <a:pt x="594" y="280"/>
                  </a:lnTo>
                  <a:lnTo>
                    <a:pt x="586" y="272"/>
                  </a:lnTo>
                  <a:lnTo>
                    <a:pt x="582" y="260"/>
                  </a:lnTo>
                  <a:lnTo>
                    <a:pt x="582" y="260"/>
                  </a:lnTo>
                  <a:lnTo>
                    <a:pt x="578" y="246"/>
                  </a:lnTo>
                  <a:lnTo>
                    <a:pt x="578" y="228"/>
                  </a:lnTo>
                  <a:lnTo>
                    <a:pt x="578" y="228"/>
                  </a:lnTo>
                  <a:lnTo>
                    <a:pt x="578" y="210"/>
                  </a:lnTo>
                  <a:lnTo>
                    <a:pt x="582" y="196"/>
                  </a:lnTo>
                  <a:lnTo>
                    <a:pt x="582" y="196"/>
                  </a:lnTo>
                  <a:lnTo>
                    <a:pt x="586" y="186"/>
                  </a:lnTo>
                  <a:lnTo>
                    <a:pt x="594" y="178"/>
                  </a:lnTo>
                  <a:lnTo>
                    <a:pt x="594" y="178"/>
                  </a:lnTo>
                  <a:lnTo>
                    <a:pt x="602" y="172"/>
                  </a:lnTo>
                  <a:lnTo>
                    <a:pt x="614" y="168"/>
                  </a:lnTo>
                  <a:lnTo>
                    <a:pt x="614" y="168"/>
                  </a:lnTo>
                  <a:lnTo>
                    <a:pt x="624" y="166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58" y="166"/>
                  </a:lnTo>
                  <a:lnTo>
                    <a:pt x="658" y="166"/>
                  </a:lnTo>
                  <a:lnTo>
                    <a:pt x="678" y="168"/>
                  </a:lnTo>
                  <a:lnTo>
                    <a:pt x="678" y="150"/>
                  </a:lnTo>
                  <a:lnTo>
                    <a:pt x="678" y="150"/>
                  </a:lnTo>
                  <a:lnTo>
                    <a:pt x="678" y="138"/>
                  </a:lnTo>
                  <a:lnTo>
                    <a:pt x="676" y="128"/>
                  </a:lnTo>
                  <a:lnTo>
                    <a:pt x="676" y="128"/>
                  </a:lnTo>
                  <a:lnTo>
                    <a:pt x="672" y="120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0" y="110"/>
                  </a:lnTo>
                  <a:lnTo>
                    <a:pt x="652" y="108"/>
                  </a:lnTo>
                  <a:lnTo>
                    <a:pt x="652" y="108"/>
                  </a:lnTo>
                  <a:lnTo>
                    <a:pt x="634" y="106"/>
                  </a:lnTo>
                  <a:lnTo>
                    <a:pt x="594" y="106"/>
                  </a:lnTo>
                  <a:lnTo>
                    <a:pt x="594" y="90"/>
                  </a:lnTo>
                  <a:lnTo>
                    <a:pt x="594" y="90"/>
                  </a:lnTo>
                  <a:lnTo>
                    <a:pt x="616" y="84"/>
                  </a:lnTo>
                  <a:lnTo>
                    <a:pt x="616" y="84"/>
                  </a:lnTo>
                  <a:lnTo>
                    <a:pt x="630" y="82"/>
                  </a:lnTo>
                  <a:lnTo>
                    <a:pt x="642" y="82"/>
                  </a:lnTo>
                  <a:lnTo>
                    <a:pt x="642" y="82"/>
                  </a:lnTo>
                  <a:lnTo>
                    <a:pt x="660" y="82"/>
                  </a:lnTo>
                  <a:lnTo>
                    <a:pt x="674" y="84"/>
                  </a:lnTo>
                  <a:lnTo>
                    <a:pt x="674" y="84"/>
                  </a:lnTo>
                  <a:lnTo>
                    <a:pt x="686" y="88"/>
                  </a:lnTo>
                  <a:lnTo>
                    <a:pt x="696" y="94"/>
                  </a:lnTo>
                  <a:lnTo>
                    <a:pt x="696" y="94"/>
                  </a:lnTo>
                  <a:lnTo>
                    <a:pt x="704" y="104"/>
                  </a:lnTo>
                  <a:lnTo>
                    <a:pt x="710" y="116"/>
                  </a:lnTo>
                  <a:lnTo>
                    <a:pt x="710" y="116"/>
                  </a:lnTo>
                  <a:lnTo>
                    <a:pt x="714" y="132"/>
                  </a:lnTo>
                  <a:lnTo>
                    <a:pt x="716" y="150"/>
                  </a:lnTo>
                  <a:lnTo>
                    <a:pt x="716" y="288"/>
                  </a:lnTo>
                  <a:lnTo>
                    <a:pt x="684" y="288"/>
                  </a:lnTo>
                  <a:lnTo>
                    <a:pt x="682" y="276"/>
                  </a:lnTo>
                  <a:lnTo>
                    <a:pt x="680" y="276"/>
                  </a:lnTo>
                  <a:lnTo>
                    <a:pt x="680" y="276"/>
                  </a:lnTo>
                  <a:lnTo>
                    <a:pt x="672" y="284"/>
                  </a:lnTo>
                  <a:lnTo>
                    <a:pt x="662" y="288"/>
                  </a:lnTo>
                  <a:lnTo>
                    <a:pt x="662" y="288"/>
                  </a:lnTo>
                  <a:lnTo>
                    <a:pt x="650" y="292"/>
                  </a:lnTo>
                  <a:lnTo>
                    <a:pt x="638" y="292"/>
                  </a:lnTo>
                  <a:lnTo>
                    <a:pt x="638" y="292"/>
                  </a:lnTo>
                  <a:close/>
                  <a:moveTo>
                    <a:pt x="678" y="190"/>
                  </a:moveTo>
                  <a:lnTo>
                    <a:pt x="650" y="190"/>
                  </a:lnTo>
                  <a:lnTo>
                    <a:pt x="650" y="190"/>
                  </a:lnTo>
                  <a:lnTo>
                    <a:pt x="636" y="192"/>
                  </a:lnTo>
                  <a:lnTo>
                    <a:pt x="624" y="196"/>
                  </a:lnTo>
                  <a:lnTo>
                    <a:pt x="624" y="196"/>
                  </a:lnTo>
                  <a:lnTo>
                    <a:pt x="620" y="202"/>
                  </a:lnTo>
                  <a:lnTo>
                    <a:pt x="616" y="208"/>
                  </a:lnTo>
                  <a:lnTo>
                    <a:pt x="614" y="218"/>
                  </a:lnTo>
                  <a:lnTo>
                    <a:pt x="614" y="228"/>
                  </a:lnTo>
                  <a:lnTo>
                    <a:pt x="614" y="228"/>
                  </a:lnTo>
                  <a:lnTo>
                    <a:pt x="614" y="238"/>
                  </a:lnTo>
                  <a:lnTo>
                    <a:pt x="616" y="248"/>
                  </a:lnTo>
                  <a:lnTo>
                    <a:pt x="616" y="248"/>
                  </a:lnTo>
                  <a:lnTo>
                    <a:pt x="620" y="254"/>
                  </a:lnTo>
                  <a:lnTo>
                    <a:pt x="624" y="260"/>
                  </a:lnTo>
                  <a:lnTo>
                    <a:pt x="624" y="260"/>
                  </a:lnTo>
                  <a:lnTo>
                    <a:pt x="630" y="264"/>
                  </a:lnTo>
                  <a:lnTo>
                    <a:pt x="636" y="266"/>
                  </a:lnTo>
                  <a:lnTo>
                    <a:pt x="636" y="266"/>
                  </a:lnTo>
                  <a:lnTo>
                    <a:pt x="650" y="268"/>
                  </a:lnTo>
                  <a:lnTo>
                    <a:pt x="650" y="268"/>
                  </a:lnTo>
                  <a:lnTo>
                    <a:pt x="658" y="268"/>
                  </a:lnTo>
                  <a:lnTo>
                    <a:pt x="666" y="266"/>
                  </a:lnTo>
                  <a:lnTo>
                    <a:pt x="666" y="266"/>
                  </a:lnTo>
                  <a:lnTo>
                    <a:pt x="678" y="260"/>
                  </a:lnTo>
                  <a:lnTo>
                    <a:pt x="678" y="190"/>
                  </a:lnTo>
                  <a:close/>
                  <a:moveTo>
                    <a:pt x="528" y="86"/>
                  </a:moveTo>
                  <a:lnTo>
                    <a:pt x="528" y="288"/>
                  </a:lnTo>
                  <a:lnTo>
                    <a:pt x="490" y="288"/>
                  </a:lnTo>
                  <a:lnTo>
                    <a:pt x="490" y="112"/>
                  </a:lnTo>
                  <a:lnTo>
                    <a:pt x="438" y="112"/>
                  </a:lnTo>
                  <a:lnTo>
                    <a:pt x="432" y="224"/>
                  </a:lnTo>
                  <a:lnTo>
                    <a:pt x="432" y="224"/>
                  </a:lnTo>
                  <a:lnTo>
                    <a:pt x="430" y="240"/>
                  </a:lnTo>
                  <a:lnTo>
                    <a:pt x="428" y="256"/>
                  </a:lnTo>
                  <a:lnTo>
                    <a:pt x="422" y="266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0" y="284"/>
                  </a:lnTo>
                  <a:lnTo>
                    <a:pt x="402" y="288"/>
                  </a:lnTo>
                  <a:lnTo>
                    <a:pt x="394" y="292"/>
                  </a:lnTo>
                  <a:lnTo>
                    <a:pt x="386" y="292"/>
                  </a:lnTo>
                  <a:lnTo>
                    <a:pt x="386" y="292"/>
                  </a:lnTo>
                  <a:lnTo>
                    <a:pt x="370" y="290"/>
                  </a:lnTo>
                  <a:lnTo>
                    <a:pt x="370" y="290"/>
                  </a:lnTo>
                  <a:lnTo>
                    <a:pt x="362" y="288"/>
                  </a:lnTo>
                  <a:lnTo>
                    <a:pt x="362" y="272"/>
                  </a:lnTo>
                  <a:lnTo>
                    <a:pt x="362" y="272"/>
                  </a:lnTo>
                  <a:lnTo>
                    <a:pt x="368" y="272"/>
                  </a:lnTo>
                  <a:lnTo>
                    <a:pt x="374" y="270"/>
                  </a:lnTo>
                  <a:lnTo>
                    <a:pt x="380" y="266"/>
                  </a:lnTo>
                  <a:lnTo>
                    <a:pt x="384" y="260"/>
                  </a:lnTo>
                  <a:lnTo>
                    <a:pt x="384" y="260"/>
                  </a:lnTo>
                  <a:lnTo>
                    <a:pt x="388" y="254"/>
                  </a:lnTo>
                  <a:lnTo>
                    <a:pt x="392" y="246"/>
                  </a:lnTo>
                  <a:lnTo>
                    <a:pt x="394" y="236"/>
                  </a:lnTo>
                  <a:lnTo>
                    <a:pt x="396" y="224"/>
                  </a:lnTo>
                  <a:lnTo>
                    <a:pt x="404" y="86"/>
                  </a:lnTo>
                  <a:lnTo>
                    <a:pt x="528" y="86"/>
                  </a:lnTo>
                  <a:close/>
                  <a:moveTo>
                    <a:pt x="232" y="194"/>
                  </a:moveTo>
                  <a:lnTo>
                    <a:pt x="232" y="194"/>
                  </a:lnTo>
                  <a:lnTo>
                    <a:pt x="232" y="214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8" y="244"/>
                  </a:lnTo>
                  <a:lnTo>
                    <a:pt x="244" y="254"/>
                  </a:lnTo>
                  <a:lnTo>
                    <a:pt x="244" y="254"/>
                  </a:lnTo>
                  <a:lnTo>
                    <a:pt x="248" y="262"/>
                  </a:lnTo>
                  <a:lnTo>
                    <a:pt x="256" y="266"/>
                  </a:lnTo>
                  <a:lnTo>
                    <a:pt x="256" y="266"/>
                  </a:lnTo>
                  <a:lnTo>
                    <a:pt x="262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8" y="270"/>
                  </a:lnTo>
                  <a:lnTo>
                    <a:pt x="286" y="266"/>
                  </a:lnTo>
                  <a:lnTo>
                    <a:pt x="286" y="266"/>
                  </a:lnTo>
                  <a:lnTo>
                    <a:pt x="292" y="262"/>
                  </a:lnTo>
                  <a:lnTo>
                    <a:pt x="298" y="254"/>
                  </a:lnTo>
                  <a:lnTo>
                    <a:pt x="298" y="254"/>
                  </a:lnTo>
                  <a:lnTo>
                    <a:pt x="302" y="244"/>
                  </a:lnTo>
                  <a:lnTo>
                    <a:pt x="306" y="230"/>
                  </a:lnTo>
                  <a:lnTo>
                    <a:pt x="306" y="230"/>
                  </a:lnTo>
                  <a:lnTo>
                    <a:pt x="308" y="214"/>
                  </a:lnTo>
                  <a:lnTo>
                    <a:pt x="310" y="194"/>
                  </a:lnTo>
                  <a:lnTo>
                    <a:pt x="310" y="194"/>
                  </a:lnTo>
                  <a:lnTo>
                    <a:pt x="308" y="174"/>
                  </a:lnTo>
                  <a:lnTo>
                    <a:pt x="306" y="156"/>
                  </a:lnTo>
                  <a:lnTo>
                    <a:pt x="306" y="156"/>
                  </a:lnTo>
                  <a:lnTo>
                    <a:pt x="302" y="14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0" y="126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74" y="120"/>
                  </a:lnTo>
                  <a:lnTo>
                    <a:pt x="262" y="118"/>
                  </a:lnTo>
                  <a:lnTo>
                    <a:pt x="262" y="118"/>
                  </a:lnTo>
                  <a:lnTo>
                    <a:pt x="254" y="118"/>
                  </a:lnTo>
                  <a:lnTo>
                    <a:pt x="246" y="120"/>
                  </a:lnTo>
                  <a:lnTo>
                    <a:pt x="246" y="120"/>
                  </a:lnTo>
                  <a:lnTo>
                    <a:pt x="232" y="126"/>
                  </a:lnTo>
                  <a:lnTo>
                    <a:pt x="232" y="194"/>
                  </a:lnTo>
                  <a:close/>
                  <a:moveTo>
                    <a:pt x="232" y="104"/>
                  </a:moveTo>
                  <a:lnTo>
                    <a:pt x="232" y="104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62" y="94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92" y="96"/>
                  </a:lnTo>
                  <a:lnTo>
                    <a:pt x="306" y="98"/>
                  </a:lnTo>
                  <a:lnTo>
                    <a:pt x="306" y="98"/>
                  </a:lnTo>
                  <a:lnTo>
                    <a:pt x="318" y="106"/>
                  </a:lnTo>
                  <a:lnTo>
                    <a:pt x="328" y="116"/>
                  </a:lnTo>
                  <a:lnTo>
                    <a:pt x="328" y="116"/>
                  </a:lnTo>
                  <a:lnTo>
                    <a:pt x="336" y="128"/>
                  </a:lnTo>
                  <a:lnTo>
                    <a:pt x="342" y="146"/>
                  </a:lnTo>
                  <a:lnTo>
                    <a:pt x="342" y="146"/>
                  </a:lnTo>
                  <a:lnTo>
                    <a:pt x="344" y="168"/>
                  </a:lnTo>
                  <a:lnTo>
                    <a:pt x="346" y="194"/>
                  </a:lnTo>
                  <a:lnTo>
                    <a:pt x="346" y="194"/>
                  </a:lnTo>
                  <a:lnTo>
                    <a:pt x="344" y="218"/>
                  </a:lnTo>
                  <a:lnTo>
                    <a:pt x="340" y="240"/>
                  </a:lnTo>
                  <a:lnTo>
                    <a:pt x="340" y="240"/>
                  </a:lnTo>
                  <a:lnTo>
                    <a:pt x="336" y="258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16" y="280"/>
                  </a:lnTo>
                  <a:lnTo>
                    <a:pt x="304" y="288"/>
                  </a:lnTo>
                  <a:lnTo>
                    <a:pt x="304" y="288"/>
                  </a:lnTo>
                  <a:lnTo>
                    <a:pt x="288" y="292"/>
                  </a:lnTo>
                  <a:lnTo>
                    <a:pt x="270" y="292"/>
                  </a:lnTo>
                  <a:lnTo>
                    <a:pt x="270" y="292"/>
                  </a:lnTo>
                  <a:lnTo>
                    <a:pt x="252" y="292"/>
                  </a:lnTo>
                  <a:lnTo>
                    <a:pt x="238" y="288"/>
                  </a:lnTo>
                  <a:lnTo>
                    <a:pt x="238" y="288"/>
                  </a:lnTo>
                  <a:lnTo>
                    <a:pt x="224" y="280"/>
                  </a:lnTo>
                  <a:lnTo>
                    <a:pt x="214" y="270"/>
                  </a:lnTo>
                  <a:lnTo>
                    <a:pt x="214" y="270"/>
                  </a:lnTo>
                  <a:lnTo>
                    <a:pt x="206" y="258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196" y="218"/>
                  </a:lnTo>
                  <a:lnTo>
                    <a:pt x="196" y="194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8" y="94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8" y="48"/>
                  </a:lnTo>
                  <a:lnTo>
                    <a:pt x="212" y="38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24" y="24"/>
                  </a:lnTo>
                  <a:lnTo>
                    <a:pt x="232" y="18"/>
                  </a:lnTo>
                  <a:lnTo>
                    <a:pt x="240" y="14"/>
                  </a:lnTo>
                  <a:lnTo>
                    <a:pt x="250" y="10"/>
                  </a:lnTo>
                  <a:lnTo>
                    <a:pt x="250" y="10"/>
                  </a:lnTo>
                  <a:lnTo>
                    <a:pt x="272" y="6"/>
                  </a:lnTo>
                  <a:lnTo>
                    <a:pt x="296" y="2"/>
                  </a:lnTo>
                  <a:lnTo>
                    <a:pt x="342" y="0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06" y="28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76" y="34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54" y="42"/>
                  </a:lnTo>
                  <a:lnTo>
                    <a:pt x="246" y="50"/>
                  </a:lnTo>
                  <a:lnTo>
                    <a:pt x="246" y="50"/>
                  </a:lnTo>
                  <a:lnTo>
                    <a:pt x="240" y="60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2" y="86"/>
                  </a:lnTo>
                  <a:lnTo>
                    <a:pt x="232" y="104"/>
                  </a:lnTo>
                  <a:lnTo>
                    <a:pt x="232" y="104"/>
                  </a:lnTo>
                  <a:close/>
                  <a:moveTo>
                    <a:pt x="150" y="188"/>
                  </a:moveTo>
                  <a:lnTo>
                    <a:pt x="150" y="188"/>
                  </a:lnTo>
                  <a:lnTo>
                    <a:pt x="148" y="214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0" y="256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6" y="292"/>
                  </a:lnTo>
                  <a:lnTo>
                    <a:pt x="76" y="292"/>
                  </a:lnTo>
                  <a:lnTo>
                    <a:pt x="58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30" y="280"/>
                  </a:lnTo>
                  <a:lnTo>
                    <a:pt x="20" y="270"/>
                  </a:lnTo>
                  <a:lnTo>
                    <a:pt x="20" y="270"/>
                  </a:lnTo>
                  <a:lnTo>
                    <a:pt x="10" y="256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2" y="214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60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10" y="118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30" y="9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58" y="84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92" y="84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20" y="9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40" y="118"/>
                  </a:lnTo>
                  <a:lnTo>
                    <a:pt x="146" y="138"/>
                  </a:lnTo>
                  <a:lnTo>
                    <a:pt x="146" y="138"/>
                  </a:lnTo>
                  <a:lnTo>
                    <a:pt x="148" y="160"/>
                  </a:lnTo>
                  <a:lnTo>
                    <a:pt x="150" y="188"/>
                  </a:lnTo>
                  <a:lnTo>
                    <a:pt x="150" y="188"/>
                  </a:lnTo>
                  <a:close/>
                  <a:moveTo>
                    <a:pt x="114" y="188"/>
                  </a:moveTo>
                  <a:lnTo>
                    <a:pt x="114" y="188"/>
                  </a:lnTo>
                  <a:lnTo>
                    <a:pt x="112" y="164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06" y="132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96" y="114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54" y="11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4" y="13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38" y="164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8" y="210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44" y="24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54" y="262"/>
                  </a:lnTo>
                  <a:lnTo>
                    <a:pt x="60" y="266"/>
                  </a:lnTo>
                  <a:lnTo>
                    <a:pt x="60" y="266"/>
                  </a:lnTo>
                  <a:lnTo>
                    <a:pt x="68" y="270"/>
                  </a:lnTo>
                  <a:lnTo>
                    <a:pt x="76" y="270"/>
                  </a:lnTo>
                  <a:lnTo>
                    <a:pt x="76" y="270"/>
                  </a:lnTo>
                  <a:lnTo>
                    <a:pt x="82" y="270"/>
                  </a:lnTo>
                  <a:lnTo>
                    <a:pt x="90" y="266"/>
                  </a:lnTo>
                  <a:lnTo>
                    <a:pt x="90" y="266"/>
                  </a:lnTo>
                  <a:lnTo>
                    <a:pt x="96" y="262"/>
                  </a:lnTo>
                  <a:lnTo>
                    <a:pt x="102" y="252"/>
                  </a:lnTo>
                  <a:lnTo>
                    <a:pt x="102" y="252"/>
                  </a:lnTo>
                  <a:lnTo>
                    <a:pt x="106" y="242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112" y="210"/>
                  </a:lnTo>
                  <a:lnTo>
                    <a:pt x="114" y="188"/>
                  </a:lnTo>
                  <a:lnTo>
                    <a:pt x="114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383588" y="4368801"/>
              <a:ext cx="174625" cy="73025"/>
            </a:xfrm>
            <a:custGeom>
              <a:avLst/>
              <a:gdLst>
                <a:gd name="T0" fmla="*/ 56 w 110"/>
                <a:gd name="T1" fmla="*/ 18 h 46"/>
                <a:gd name="T2" fmla="*/ 56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6 w 110"/>
                <a:gd name="T29" fmla="*/ 46 h 46"/>
                <a:gd name="T30" fmla="*/ 56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6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6" y="18"/>
                  </a:moveTo>
                  <a:lnTo>
                    <a:pt x="56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361363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043863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50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2 w 150"/>
                <a:gd name="T13" fmla="*/ 188 h 210"/>
                <a:gd name="T14" fmla="*/ 132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4 w 150"/>
                <a:gd name="T31" fmla="*/ 206 h 210"/>
                <a:gd name="T32" fmla="*/ 44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2 w 150"/>
                <a:gd name="T41" fmla="*/ 174 h 210"/>
                <a:gd name="T42" fmla="*/ 6 w 150"/>
                <a:gd name="T43" fmla="*/ 154 h 210"/>
                <a:gd name="T44" fmla="*/ 6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6 w 150"/>
                <a:gd name="T55" fmla="*/ 56 h 210"/>
                <a:gd name="T56" fmla="*/ 6 w 150"/>
                <a:gd name="T57" fmla="*/ 56 h 210"/>
                <a:gd name="T58" fmla="*/ 12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4 w 150"/>
                <a:gd name="T67" fmla="*/ 4 h 210"/>
                <a:gd name="T68" fmla="*/ 44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2 w 150"/>
                <a:gd name="T85" fmla="*/ 22 h 210"/>
                <a:gd name="T86" fmla="*/ 132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50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50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2" y="188"/>
                  </a:lnTo>
                  <a:lnTo>
                    <a:pt x="132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50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104188" y="4508501"/>
              <a:ext cx="120650" cy="263525"/>
            </a:xfrm>
            <a:custGeom>
              <a:avLst/>
              <a:gdLst>
                <a:gd name="T0" fmla="*/ 76 w 76"/>
                <a:gd name="T1" fmla="*/ 84 h 166"/>
                <a:gd name="T2" fmla="*/ 76 w 76"/>
                <a:gd name="T3" fmla="*/ 84 h 166"/>
                <a:gd name="T4" fmla="*/ 76 w 76"/>
                <a:gd name="T5" fmla="*/ 60 h 166"/>
                <a:gd name="T6" fmla="*/ 72 w 76"/>
                <a:gd name="T7" fmla="*/ 42 h 166"/>
                <a:gd name="T8" fmla="*/ 72 w 76"/>
                <a:gd name="T9" fmla="*/ 42 h 166"/>
                <a:gd name="T10" fmla="*/ 70 w 76"/>
                <a:gd name="T11" fmla="*/ 28 h 166"/>
                <a:gd name="T12" fmla="*/ 64 w 76"/>
                <a:gd name="T13" fmla="*/ 18 h 166"/>
                <a:gd name="T14" fmla="*/ 64 w 76"/>
                <a:gd name="T15" fmla="*/ 18 h 166"/>
                <a:gd name="T16" fmla="*/ 58 w 76"/>
                <a:gd name="T17" fmla="*/ 10 h 166"/>
                <a:gd name="T18" fmla="*/ 52 w 76"/>
                <a:gd name="T19" fmla="*/ 4 h 166"/>
                <a:gd name="T20" fmla="*/ 52 w 76"/>
                <a:gd name="T21" fmla="*/ 4 h 166"/>
                <a:gd name="T22" fmla="*/ 46 w 76"/>
                <a:gd name="T23" fmla="*/ 0 h 166"/>
                <a:gd name="T24" fmla="*/ 38 w 76"/>
                <a:gd name="T25" fmla="*/ 0 h 166"/>
                <a:gd name="T26" fmla="*/ 38 w 76"/>
                <a:gd name="T27" fmla="*/ 0 h 166"/>
                <a:gd name="T28" fmla="*/ 30 w 76"/>
                <a:gd name="T29" fmla="*/ 0 h 166"/>
                <a:gd name="T30" fmla="*/ 24 w 76"/>
                <a:gd name="T31" fmla="*/ 4 h 166"/>
                <a:gd name="T32" fmla="*/ 24 w 76"/>
                <a:gd name="T33" fmla="*/ 4 h 166"/>
                <a:gd name="T34" fmla="*/ 16 w 76"/>
                <a:gd name="T35" fmla="*/ 10 h 166"/>
                <a:gd name="T36" fmla="*/ 10 w 76"/>
                <a:gd name="T37" fmla="*/ 18 h 166"/>
                <a:gd name="T38" fmla="*/ 10 w 76"/>
                <a:gd name="T39" fmla="*/ 18 h 166"/>
                <a:gd name="T40" fmla="*/ 6 w 76"/>
                <a:gd name="T41" fmla="*/ 28 h 166"/>
                <a:gd name="T42" fmla="*/ 2 w 76"/>
                <a:gd name="T43" fmla="*/ 42 h 166"/>
                <a:gd name="T44" fmla="*/ 2 w 76"/>
                <a:gd name="T45" fmla="*/ 42 h 166"/>
                <a:gd name="T46" fmla="*/ 0 w 76"/>
                <a:gd name="T47" fmla="*/ 60 h 166"/>
                <a:gd name="T48" fmla="*/ 0 w 76"/>
                <a:gd name="T49" fmla="*/ 84 h 166"/>
                <a:gd name="T50" fmla="*/ 0 w 76"/>
                <a:gd name="T51" fmla="*/ 84 h 166"/>
                <a:gd name="T52" fmla="*/ 0 w 76"/>
                <a:gd name="T53" fmla="*/ 106 h 166"/>
                <a:gd name="T54" fmla="*/ 2 w 76"/>
                <a:gd name="T55" fmla="*/ 124 h 166"/>
                <a:gd name="T56" fmla="*/ 2 w 76"/>
                <a:gd name="T57" fmla="*/ 124 h 166"/>
                <a:gd name="T58" fmla="*/ 6 w 76"/>
                <a:gd name="T59" fmla="*/ 138 h 166"/>
                <a:gd name="T60" fmla="*/ 10 w 76"/>
                <a:gd name="T61" fmla="*/ 148 h 166"/>
                <a:gd name="T62" fmla="*/ 10 w 76"/>
                <a:gd name="T63" fmla="*/ 148 h 166"/>
                <a:gd name="T64" fmla="*/ 16 w 76"/>
                <a:gd name="T65" fmla="*/ 158 h 166"/>
                <a:gd name="T66" fmla="*/ 24 w 76"/>
                <a:gd name="T67" fmla="*/ 162 h 166"/>
                <a:gd name="T68" fmla="*/ 24 w 76"/>
                <a:gd name="T69" fmla="*/ 162 h 166"/>
                <a:gd name="T70" fmla="*/ 30 w 76"/>
                <a:gd name="T71" fmla="*/ 166 h 166"/>
                <a:gd name="T72" fmla="*/ 38 w 76"/>
                <a:gd name="T73" fmla="*/ 166 h 166"/>
                <a:gd name="T74" fmla="*/ 38 w 76"/>
                <a:gd name="T75" fmla="*/ 166 h 166"/>
                <a:gd name="T76" fmla="*/ 46 w 76"/>
                <a:gd name="T77" fmla="*/ 166 h 166"/>
                <a:gd name="T78" fmla="*/ 52 w 76"/>
                <a:gd name="T79" fmla="*/ 162 h 166"/>
                <a:gd name="T80" fmla="*/ 52 w 76"/>
                <a:gd name="T81" fmla="*/ 162 h 166"/>
                <a:gd name="T82" fmla="*/ 58 w 76"/>
                <a:gd name="T83" fmla="*/ 158 h 166"/>
                <a:gd name="T84" fmla="*/ 64 w 76"/>
                <a:gd name="T85" fmla="*/ 148 h 166"/>
                <a:gd name="T86" fmla="*/ 64 w 76"/>
                <a:gd name="T87" fmla="*/ 148 h 166"/>
                <a:gd name="T88" fmla="*/ 70 w 76"/>
                <a:gd name="T89" fmla="*/ 138 h 166"/>
                <a:gd name="T90" fmla="*/ 72 w 76"/>
                <a:gd name="T91" fmla="*/ 124 h 166"/>
                <a:gd name="T92" fmla="*/ 72 w 76"/>
                <a:gd name="T93" fmla="*/ 124 h 166"/>
                <a:gd name="T94" fmla="*/ 76 w 76"/>
                <a:gd name="T95" fmla="*/ 106 h 166"/>
                <a:gd name="T96" fmla="*/ 76 w 76"/>
                <a:gd name="T97" fmla="*/ 84 h 166"/>
                <a:gd name="T98" fmla="*/ 76 w 76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166">
                  <a:moveTo>
                    <a:pt x="76" y="84"/>
                  </a:moveTo>
                  <a:lnTo>
                    <a:pt x="76" y="84"/>
                  </a:lnTo>
                  <a:lnTo>
                    <a:pt x="76" y="60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0" y="2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8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1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2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6" y="13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6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8" y="158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70" y="138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6" y="106"/>
                  </a:lnTo>
                  <a:lnTo>
                    <a:pt x="76" y="84"/>
                  </a:lnTo>
                  <a:lnTo>
                    <a:pt x="76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7742238" y="4479926"/>
              <a:ext cx="222250" cy="320675"/>
            </a:xfrm>
            <a:custGeom>
              <a:avLst/>
              <a:gdLst>
                <a:gd name="T0" fmla="*/ 38 w 140"/>
                <a:gd name="T1" fmla="*/ 202 h 202"/>
                <a:gd name="T2" fmla="*/ 0 w 140"/>
                <a:gd name="T3" fmla="*/ 202 h 202"/>
                <a:gd name="T4" fmla="*/ 0 w 140"/>
                <a:gd name="T5" fmla="*/ 0 h 202"/>
                <a:gd name="T6" fmla="*/ 38 w 140"/>
                <a:gd name="T7" fmla="*/ 0 h 202"/>
                <a:gd name="T8" fmla="*/ 38 w 140"/>
                <a:gd name="T9" fmla="*/ 86 h 202"/>
                <a:gd name="T10" fmla="*/ 104 w 140"/>
                <a:gd name="T11" fmla="*/ 86 h 202"/>
                <a:gd name="T12" fmla="*/ 104 w 140"/>
                <a:gd name="T13" fmla="*/ 0 h 202"/>
                <a:gd name="T14" fmla="*/ 140 w 140"/>
                <a:gd name="T15" fmla="*/ 0 h 202"/>
                <a:gd name="T16" fmla="*/ 140 w 140"/>
                <a:gd name="T17" fmla="*/ 202 h 202"/>
                <a:gd name="T18" fmla="*/ 104 w 140"/>
                <a:gd name="T19" fmla="*/ 202 h 202"/>
                <a:gd name="T20" fmla="*/ 104 w 140"/>
                <a:gd name="T21" fmla="*/ 114 h 202"/>
                <a:gd name="T22" fmla="*/ 38 w 140"/>
                <a:gd name="T23" fmla="*/ 114 h 202"/>
                <a:gd name="T24" fmla="*/ 38 w 140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02">
                  <a:moveTo>
                    <a:pt x="38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86"/>
                  </a:lnTo>
                  <a:lnTo>
                    <a:pt x="104" y="86"/>
                  </a:lnTo>
                  <a:lnTo>
                    <a:pt x="104" y="0"/>
                  </a:lnTo>
                  <a:lnTo>
                    <a:pt x="140" y="0"/>
                  </a:lnTo>
                  <a:lnTo>
                    <a:pt x="140" y="202"/>
                  </a:lnTo>
                  <a:lnTo>
                    <a:pt x="104" y="202"/>
                  </a:lnTo>
                  <a:lnTo>
                    <a:pt x="104" y="114"/>
                  </a:lnTo>
                  <a:lnTo>
                    <a:pt x="38" y="114"/>
                  </a:lnTo>
                  <a:lnTo>
                    <a:pt x="38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7462838" y="4479926"/>
              <a:ext cx="225425" cy="320675"/>
            </a:xfrm>
            <a:custGeom>
              <a:avLst/>
              <a:gdLst>
                <a:gd name="T0" fmla="*/ 142 w 142"/>
                <a:gd name="T1" fmla="*/ 0 h 202"/>
                <a:gd name="T2" fmla="*/ 142 w 142"/>
                <a:gd name="T3" fmla="*/ 26 h 202"/>
                <a:gd name="T4" fmla="*/ 88 w 142"/>
                <a:gd name="T5" fmla="*/ 26 h 202"/>
                <a:gd name="T6" fmla="*/ 88 w 142"/>
                <a:gd name="T7" fmla="*/ 202 h 202"/>
                <a:gd name="T8" fmla="*/ 52 w 142"/>
                <a:gd name="T9" fmla="*/ 202 h 202"/>
                <a:gd name="T10" fmla="*/ 52 w 142"/>
                <a:gd name="T11" fmla="*/ 26 h 202"/>
                <a:gd name="T12" fmla="*/ 0 w 142"/>
                <a:gd name="T13" fmla="*/ 26 h 202"/>
                <a:gd name="T14" fmla="*/ 0 w 142"/>
                <a:gd name="T15" fmla="*/ 0 h 202"/>
                <a:gd name="T16" fmla="*/ 142 w 142"/>
                <a:gd name="T1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02">
                  <a:moveTo>
                    <a:pt x="142" y="0"/>
                  </a:moveTo>
                  <a:lnTo>
                    <a:pt x="142" y="26"/>
                  </a:lnTo>
                  <a:lnTo>
                    <a:pt x="88" y="26"/>
                  </a:lnTo>
                  <a:lnTo>
                    <a:pt x="88" y="202"/>
                  </a:lnTo>
                  <a:lnTo>
                    <a:pt x="52" y="202"/>
                  </a:lnTo>
                  <a:lnTo>
                    <a:pt x="5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7235826" y="4473576"/>
              <a:ext cx="201613" cy="333375"/>
            </a:xfrm>
            <a:custGeom>
              <a:avLst/>
              <a:gdLst>
                <a:gd name="T0" fmla="*/ 83 w 127"/>
                <a:gd name="T1" fmla="*/ 24 h 210"/>
                <a:gd name="T2" fmla="*/ 83 w 127"/>
                <a:gd name="T3" fmla="*/ 24 h 210"/>
                <a:gd name="T4" fmla="*/ 73 w 127"/>
                <a:gd name="T5" fmla="*/ 24 h 210"/>
                <a:gd name="T6" fmla="*/ 64 w 127"/>
                <a:gd name="T7" fmla="*/ 28 h 210"/>
                <a:gd name="T8" fmla="*/ 64 w 127"/>
                <a:gd name="T9" fmla="*/ 28 h 210"/>
                <a:gd name="T10" fmla="*/ 56 w 127"/>
                <a:gd name="T11" fmla="*/ 32 h 210"/>
                <a:gd name="T12" fmla="*/ 50 w 127"/>
                <a:gd name="T13" fmla="*/ 40 h 210"/>
                <a:gd name="T14" fmla="*/ 50 w 127"/>
                <a:gd name="T15" fmla="*/ 40 h 210"/>
                <a:gd name="T16" fmla="*/ 44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8 w 127"/>
                <a:gd name="T23" fmla="*/ 82 h 210"/>
                <a:gd name="T24" fmla="*/ 38 w 127"/>
                <a:gd name="T25" fmla="*/ 106 h 210"/>
                <a:gd name="T26" fmla="*/ 38 w 127"/>
                <a:gd name="T27" fmla="*/ 106 h 210"/>
                <a:gd name="T28" fmla="*/ 38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4 w 127"/>
                <a:gd name="T35" fmla="*/ 160 h 210"/>
                <a:gd name="T36" fmla="*/ 50 w 127"/>
                <a:gd name="T37" fmla="*/ 170 h 210"/>
                <a:gd name="T38" fmla="*/ 50 w 127"/>
                <a:gd name="T39" fmla="*/ 170 h 210"/>
                <a:gd name="T40" fmla="*/ 56 w 127"/>
                <a:gd name="T41" fmla="*/ 178 h 210"/>
                <a:gd name="T42" fmla="*/ 66 w 127"/>
                <a:gd name="T43" fmla="*/ 182 h 210"/>
                <a:gd name="T44" fmla="*/ 66 w 127"/>
                <a:gd name="T45" fmla="*/ 182 h 210"/>
                <a:gd name="T46" fmla="*/ 75 w 127"/>
                <a:gd name="T47" fmla="*/ 186 h 210"/>
                <a:gd name="T48" fmla="*/ 87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5 w 127"/>
                <a:gd name="T57" fmla="*/ 208 h 210"/>
                <a:gd name="T58" fmla="*/ 105 w 127"/>
                <a:gd name="T59" fmla="*/ 208 h 210"/>
                <a:gd name="T60" fmla="*/ 91 w 127"/>
                <a:gd name="T61" fmla="*/ 210 h 210"/>
                <a:gd name="T62" fmla="*/ 79 w 127"/>
                <a:gd name="T63" fmla="*/ 210 h 210"/>
                <a:gd name="T64" fmla="*/ 79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20 w 127"/>
                <a:gd name="T75" fmla="*/ 188 h 210"/>
                <a:gd name="T76" fmla="*/ 20 w 127"/>
                <a:gd name="T77" fmla="*/ 188 h 210"/>
                <a:gd name="T78" fmla="*/ 12 w 127"/>
                <a:gd name="T79" fmla="*/ 174 h 210"/>
                <a:gd name="T80" fmla="*/ 6 w 127"/>
                <a:gd name="T81" fmla="*/ 156 h 210"/>
                <a:gd name="T82" fmla="*/ 6 w 127"/>
                <a:gd name="T83" fmla="*/ 156 h 210"/>
                <a:gd name="T84" fmla="*/ 2 w 127"/>
                <a:gd name="T85" fmla="*/ 132 h 210"/>
                <a:gd name="T86" fmla="*/ 0 w 127"/>
                <a:gd name="T87" fmla="*/ 106 h 210"/>
                <a:gd name="T88" fmla="*/ 0 w 127"/>
                <a:gd name="T89" fmla="*/ 106 h 210"/>
                <a:gd name="T90" fmla="*/ 2 w 127"/>
                <a:gd name="T91" fmla="*/ 78 h 210"/>
                <a:gd name="T92" fmla="*/ 6 w 127"/>
                <a:gd name="T93" fmla="*/ 54 h 210"/>
                <a:gd name="T94" fmla="*/ 6 w 127"/>
                <a:gd name="T95" fmla="*/ 54 h 210"/>
                <a:gd name="T96" fmla="*/ 12 w 127"/>
                <a:gd name="T97" fmla="*/ 36 h 210"/>
                <a:gd name="T98" fmla="*/ 20 w 127"/>
                <a:gd name="T99" fmla="*/ 22 h 210"/>
                <a:gd name="T100" fmla="*/ 20 w 127"/>
                <a:gd name="T101" fmla="*/ 22 h 210"/>
                <a:gd name="T102" fmla="*/ 30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8 w 127"/>
                <a:gd name="T109" fmla="*/ 0 h 210"/>
                <a:gd name="T110" fmla="*/ 75 w 127"/>
                <a:gd name="T111" fmla="*/ 0 h 210"/>
                <a:gd name="T112" fmla="*/ 75 w 127"/>
                <a:gd name="T113" fmla="*/ 0 h 210"/>
                <a:gd name="T114" fmla="*/ 87 w 127"/>
                <a:gd name="T115" fmla="*/ 0 h 210"/>
                <a:gd name="T116" fmla="*/ 101 w 127"/>
                <a:gd name="T117" fmla="*/ 2 h 210"/>
                <a:gd name="T118" fmla="*/ 101 w 127"/>
                <a:gd name="T119" fmla="*/ 2 h 210"/>
                <a:gd name="T120" fmla="*/ 123 w 127"/>
                <a:gd name="T121" fmla="*/ 8 h 210"/>
                <a:gd name="T122" fmla="*/ 123 w 127"/>
                <a:gd name="T123" fmla="*/ 24 h 210"/>
                <a:gd name="T124" fmla="*/ 83 w 127"/>
                <a:gd name="T125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210">
                  <a:moveTo>
                    <a:pt x="83" y="24"/>
                  </a:moveTo>
                  <a:lnTo>
                    <a:pt x="83" y="24"/>
                  </a:lnTo>
                  <a:lnTo>
                    <a:pt x="73" y="24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56" y="32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4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8" y="8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4" y="16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56" y="178"/>
                  </a:lnTo>
                  <a:lnTo>
                    <a:pt x="66" y="182"/>
                  </a:lnTo>
                  <a:lnTo>
                    <a:pt x="66" y="182"/>
                  </a:lnTo>
                  <a:lnTo>
                    <a:pt x="75" y="186"/>
                  </a:lnTo>
                  <a:lnTo>
                    <a:pt x="87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5" y="208"/>
                  </a:lnTo>
                  <a:lnTo>
                    <a:pt x="105" y="208"/>
                  </a:lnTo>
                  <a:lnTo>
                    <a:pt x="91" y="210"/>
                  </a:lnTo>
                  <a:lnTo>
                    <a:pt x="79" y="210"/>
                  </a:lnTo>
                  <a:lnTo>
                    <a:pt x="79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3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940551" y="4473576"/>
              <a:ext cx="219075" cy="333375"/>
            </a:xfrm>
            <a:custGeom>
              <a:avLst/>
              <a:gdLst>
                <a:gd name="T0" fmla="*/ 60 w 138"/>
                <a:gd name="T1" fmla="*/ 210 h 210"/>
                <a:gd name="T2" fmla="*/ 36 w 138"/>
                <a:gd name="T3" fmla="*/ 208 h 210"/>
                <a:gd name="T4" fmla="*/ 24 w 138"/>
                <a:gd name="T5" fmla="*/ 204 h 210"/>
                <a:gd name="T6" fmla="*/ 16 w 138"/>
                <a:gd name="T7" fmla="*/ 198 h 210"/>
                <a:gd name="T8" fmla="*/ 4 w 138"/>
                <a:gd name="T9" fmla="*/ 178 h 210"/>
                <a:gd name="T10" fmla="*/ 0 w 138"/>
                <a:gd name="T11" fmla="*/ 164 h 210"/>
                <a:gd name="T12" fmla="*/ 0 w 138"/>
                <a:gd name="T13" fmla="*/ 146 h 210"/>
                <a:gd name="T14" fmla="*/ 4 w 138"/>
                <a:gd name="T15" fmla="*/ 114 h 210"/>
                <a:gd name="T16" fmla="*/ 8 w 138"/>
                <a:gd name="T17" fmla="*/ 104 h 210"/>
                <a:gd name="T18" fmla="*/ 16 w 138"/>
                <a:gd name="T19" fmla="*/ 96 h 210"/>
                <a:gd name="T20" fmla="*/ 36 w 138"/>
                <a:gd name="T21" fmla="*/ 86 h 210"/>
                <a:gd name="T22" fmla="*/ 46 w 138"/>
                <a:gd name="T23" fmla="*/ 84 h 210"/>
                <a:gd name="T24" fmla="*/ 60 w 138"/>
                <a:gd name="T25" fmla="*/ 82 h 210"/>
                <a:gd name="T26" fmla="*/ 80 w 138"/>
                <a:gd name="T27" fmla="*/ 84 h 210"/>
                <a:gd name="T28" fmla="*/ 100 w 138"/>
                <a:gd name="T29" fmla="*/ 68 h 210"/>
                <a:gd name="T30" fmla="*/ 100 w 138"/>
                <a:gd name="T31" fmla="*/ 56 h 210"/>
                <a:gd name="T32" fmla="*/ 98 w 138"/>
                <a:gd name="T33" fmla="*/ 46 h 210"/>
                <a:gd name="T34" fmla="*/ 88 w 138"/>
                <a:gd name="T35" fmla="*/ 32 h 210"/>
                <a:gd name="T36" fmla="*/ 82 w 138"/>
                <a:gd name="T37" fmla="*/ 28 h 210"/>
                <a:gd name="T38" fmla="*/ 74 w 138"/>
                <a:gd name="T39" fmla="*/ 26 h 210"/>
                <a:gd name="T40" fmla="*/ 16 w 138"/>
                <a:gd name="T41" fmla="*/ 24 h 210"/>
                <a:gd name="T42" fmla="*/ 16 w 138"/>
                <a:gd name="T43" fmla="*/ 8 h 210"/>
                <a:gd name="T44" fmla="*/ 38 w 138"/>
                <a:gd name="T45" fmla="*/ 2 h 210"/>
                <a:gd name="T46" fmla="*/ 64 w 138"/>
                <a:gd name="T47" fmla="*/ 0 h 210"/>
                <a:gd name="T48" fmla="*/ 82 w 138"/>
                <a:gd name="T49" fmla="*/ 0 h 210"/>
                <a:gd name="T50" fmla="*/ 96 w 138"/>
                <a:gd name="T51" fmla="*/ 2 h 210"/>
                <a:gd name="T52" fmla="*/ 118 w 138"/>
                <a:gd name="T53" fmla="*/ 12 h 210"/>
                <a:gd name="T54" fmla="*/ 126 w 138"/>
                <a:gd name="T55" fmla="*/ 22 h 210"/>
                <a:gd name="T56" fmla="*/ 132 w 138"/>
                <a:gd name="T57" fmla="*/ 34 h 210"/>
                <a:gd name="T58" fmla="*/ 138 w 138"/>
                <a:gd name="T59" fmla="*/ 68 h 210"/>
                <a:gd name="T60" fmla="*/ 106 w 138"/>
                <a:gd name="T61" fmla="*/ 206 h 210"/>
                <a:gd name="T62" fmla="*/ 102 w 138"/>
                <a:gd name="T63" fmla="*/ 194 h 210"/>
                <a:gd name="T64" fmla="*/ 94 w 138"/>
                <a:gd name="T65" fmla="*/ 202 h 210"/>
                <a:gd name="T66" fmla="*/ 84 w 138"/>
                <a:gd name="T67" fmla="*/ 206 h 210"/>
                <a:gd name="T68" fmla="*/ 60 w 138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" h="210">
                  <a:moveTo>
                    <a:pt x="60" y="210"/>
                  </a:moveTo>
                  <a:lnTo>
                    <a:pt x="60" y="210"/>
                  </a:lnTo>
                  <a:lnTo>
                    <a:pt x="46" y="210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24" y="204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8" y="190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0" y="16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28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8" y="10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4" y="90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46" y="84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100" y="86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56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4" y="3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2" y="2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2" y="0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108" y="6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26" y="22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6" y="50"/>
                  </a:lnTo>
                  <a:lnTo>
                    <a:pt x="138" y="68"/>
                  </a:lnTo>
                  <a:lnTo>
                    <a:pt x="138" y="206"/>
                  </a:lnTo>
                  <a:lnTo>
                    <a:pt x="106" y="206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94" y="202"/>
                  </a:lnTo>
                  <a:lnTo>
                    <a:pt x="84" y="206"/>
                  </a:lnTo>
                  <a:lnTo>
                    <a:pt x="84" y="206"/>
                  </a:lnTo>
                  <a:lnTo>
                    <a:pt x="72" y="210"/>
                  </a:lnTo>
                  <a:lnTo>
                    <a:pt x="60" y="210"/>
                  </a:lnTo>
                  <a:lnTo>
                    <a:pt x="60" y="2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997701" y="4645026"/>
              <a:ext cx="101600" cy="123825"/>
            </a:xfrm>
            <a:custGeom>
              <a:avLst/>
              <a:gdLst>
                <a:gd name="T0" fmla="*/ 64 w 64"/>
                <a:gd name="T1" fmla="*/ 0 h 78"/>
                <a:gd name="T2" fmla="*/ 36 w 64"/>
                <a:gd name="T3" fmla="*/ 0 h 78"/>
                <a:gd name="T4" fmla="*/ 36 w 64"/>
                <a:gd name="T5" fmla="*/ 0 h 78"/>
                <a:gd name="T6" fmla="*/ 22 w 64"/>
                <a:gd name="T7" fmla="*/ 2 h 78"/>
                <a:gd name="T8" fmla="*/ 10 w 64"/>
                <a:gd name="T9" fmla="*/ 6 h 78"/>
                <a:gd name="T10" fmla="*/ 10 w 64"/>
                <a:gd name="T11" fmla="*/ 6 h 78"/>
                <a:gd name="T12" fmla="*/ 6 w 64"/>
                <a:gd name="T13" fmla="*/ 12 h 78"/>
                <a:gd name="T14" fmla="*/ 2 w 64"/>
                <a:gd name="T15" fmla="*/ 18 h 78"/>
                <a:gd name="T16" fmla="*/ 0 w 64"/>
                <a:gd name="T17" fmla="*/ 28 h 78"/>
                <a:gd name="T18" fmla="*/ 0 w 64"/>
                <a:gd name="T19" fmla="*/ 38 h 78"/>
                <a:gd name="T20" fmla="*/ 0 w 64"/>
                <a:gd name="T21" fmla="*/ 38 h 78"/>
                <a:gd name="T22" fmla="*/ 0 w 64"/>
                <a:gd name="T23" fmla="*/ 48 h 78"/>
                <a:gd name="T24" fmla="*/ 2 w 64"/>
                <a:gd name="T25" fmla="*/ 58 h 78"/>
                <a:gd name="T26" fmla="*/ 2 w 64"/>
                <a:gd name="T27" fmla="*/ 58 h 78"/>
                <a:gd name="T28" fmla="*/ 6 w 64"/>
                <a:gd name="T29" fmla="*/ 64 h 78"/>
                <a:gd name="T30" fmla="*/ 10 w 64"/>
                <a:gd name="T31" fmla="*/ 70 h 78"/>
                <a:gd name="T32" fmla="*/ 10 w 64"/>
                <a:gd name="T33" fmla="*/ 70 h 78"/>
                <a:gd name="T34" fmla="*/ 16 w 64"/>
                <a:gd name="T35" fmla="*/ 74 h 78"/>
                <a:gd name="T36" fmla="*/ 22 w 64"/>
                <a:gd name="T37" fmla="*/ 76 h 78"/>
                <a:gd name="T38" fmla="*/ 22 w 64"/>
                <a:gd name="T39" fmla="*/ 76 h 78"/>
                <a:gd name="T40" fmla="*/ 36 w 64"/>
                <a:gd name="T41" fmla="*/ 78 h 78"/>
                <a:gd name="T42" fmla="*/ 36 w 64"/>
                <a:gd name="T43" fmla="*/ 78 h 78"/>
                <a:gd name="T44" fmla="*/ 44 w 64"/>
                <a:gd name="T45" fmla="*/ 78 h 78"/>
                <a:gd name="T46" fmla="*/ 52 w 64"/>
                <a:gd name="T47" fmla="*/ 76 h 78"/>
                <a:gd name="T48" fmla="*/ 52 w 64"/>
                <a:gd name="T49" fmla="*/ 76 h 78"/>
                <a:gd name="T50" fmla="*/ 64 w 64"/>
                <a:gd name="T51" fmla="*/ 70 h 78"/>
                <a:gd name="T52" fmla="*/ 64 w 64"/>
                <a:gd name="T5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78">
                  <a:moveTo>
                    <a:pt x="64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6" y="64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4" y="78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0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6597651" y="4479926"/>
              <a:ext cx="263525" cy="327025"/>
            </a:xfrm>
            <a:custGeom>
              <a:avLst/>
              <a:gdLst>
                <a:gd name="T0" fmla="*/ 166 w 166"/>
                <a:gd name="T1" fmla="*/ 0 h 206"/>
                <a:gd name="T2" fmla="*/ 166 w 166"/>
                <a:gd name="T3" fmla="*/ 202 h 206"/>
                <a:gd name="T4" fmla="*/ 128 w 166"/>
                <a:gd name="T5" fmla="*/ 202 h 206"/>
                <a:gd name="T6" fmla="*/ 128 w 166"/>
                <a:gd name="T7" fmla="*/ 26 h 206"/>
                <a:gd name="T8" fmla="*/ 76 w 166"/>
                <a:gd name="T9" fmla="*/ 26 h 206"/>
                <a:gd name="T10" fmla="*/ 70 w 166"/>
                <a:gd name="T11" fmla="*/ 138 h 206"/>
                <a:gd name="T12" fmla="*/ 70 w 166"/>
                <a:gd name="T13" fmla="*/ 138 h 206"/>
                <a:gd name="T14" fmla="*/ 68 w 166"/>
                <a:gd name="T15" fmla="*/ 154 h 206"/>
                <a:gd name="T16" fmla="*/ 66 w 166"/>
                <a:gd name="T17" fmla="*/ 170 h 206"/>
                <a:gd name="T18" fmla="*/ 60 w 166"/>
                <a:gd name="T19" fmla="*/ 180 h 206"/>
                <a:gd name="T20" fmla="*/ 54 w 166"/>
                <a:gd name="T21" fmla="*/ 190 h 206"/>
                <a:gd name="T22" fmla="*/ 54 w 166"/>
                <a:gd name="T23" fmla="*/ 190 h 206"/>
                <a:gd name="T24" fmla="*/ 48 w 166"/>
                <a:gd name="T25" fmla="*/ 198 h 206"/>
                <a:gd name="T26" fmla="*/ 40 w 166"/>
                <a:gd name="T27" fmla="*/ 202 h 206"/>
                <a:gd name="T28" fmla="*/ 32 w 166"/>
                <a:gd name="T29" fmla="*/ 206 h 206"/>
                <a:gd name="T30" fmla="*/ 24 w 166"/>
                <a:gd name="T31" fmla="*/ 206 h 206"/>
                <a:gd name="T32" fmla="*/ 24 w 166"/>
                <a:gd name="T33" fmla="*/ 206 h 206"/>
                <a:gd name="T34" fmla="*/ 8 w 166"/>
                <a:gd name="T35" fmla="*/ 204 h 206"/>
                <a:gd name="T36" fmla="*/ 8 w 166"/>
                <a:gd name="T37" fmla="*/ 204 h 206"/>
                <a:gd name="T38" fmla="*/ 0 w 166"/>
                <a:gd name="T39" fmla="*/ 202 h 206"/>
                <a:gd name="T40" fmla="*/ 0 w 166"/>
                <a:gd name="T41" fmla="*/ 186 h 206"/>
                <a:gd name="T42" fmla="*/ 0 w 166"/>
                <a:gd name="T43" fmla="*/ 186 h 206"/>
                <a:gd name="T44" fmla="*/ 6 w 166"/>
                <a:gd name="T45" fmla="*/ 186 h 206"/>
                <a:gd name="T46" fmla="*/ 12 w 166"/>
                <a:gd name="T47" fmla="*/ 184 h 206"/>
                <a:gd name="T48" fmla="*/ 18 w 166"/>
                <a:gd name="T49" fmla="*/ 180 h 206"/>
                <a:gd name="T50" fmla="*/ 22 w 166"/>
                <a:gd name="T51" fmla="*/ 174 h 206"/>
                <a:gd name="T52" fmla="*/ 22 w 166"/>
                <a:gd name="T53" fmla="*/ 174 h 206"/>
                <a:gd name="T54" fmla="*/ 26 w 166"/>
                <a:gd name="T55" fmla="*/ 168 h 206"/>
                <a:gd name="T56" fmla="*/ 30 w 166"/>
                <a:gd name="T57" fmla="*/ 160 h 206"/>
                <a:gd name="T58" fmla="*/ 32 w 166"/>
                <a:gd name="T59" fmla="*/ 150 h 206"/>
                <a:gd name="T60" fmla="*/ 34 w 166"/>
                <a:gd name="T61" fmla="*/ 138 h 206"/>
                <a:gd name="T62" fmla="*/ 42 w 166"/>
                <a:gd name="T63" fmla="*/ 0 h 206"/>
                <a:gd name="T64" fmla="*/ 166 w 166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206">
                  <a:moveTo>
                    <a:pt x="166" y="0"/>
                  </a:moveTo>
                  <a:lnTo>
                    <a:pt x="166" y="202"/>
                  </a:lnTo>
                  <a:lnTo>
                    <a:pt x="128" y="202"/>
                  </a:lnTo>
                  <a:lnTo>
                    <a:pt x="128" y="26"/>
                  </a:lnTo>
                  <a:lnTo>
                    <a:pt x="76" y="26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8" y="154"/>
                  </a:lnTo>
                  <a:lnTo>
                    <a:pt x="66" y="170"/>
                  </a:lnTo>
                  <a:lnTo>
                    <a:pt x="60" y="180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48" y="198"/>
                  </a:lnTo>
                  <a:lnTo>
                    <a:pt x="40" y="202"/>
                  </a:lnTo>
                  <a:lnTo>
                    <a:pt x="32" y="206"/>
                  </a:lnTo>
                  <a:lnTo>
                    <a:pt x="24" y="206"/>
                  </a:lnTo>
                  <a:lnTo>
                    <a:pt x="24" y="206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0" y="202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6" y="186"/>
                  </a:lnTo>
                  <a:lnTo>
                    <a:pt x="12" y="184"/>
                  </a:lnTo>
                  <a:lnTo>
                    <a:pt x="18" y="180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6" y="168"/>
                  </a:lnTo>
                  <a:lnTo>
                    <a:pt x="30" y="160"/>
                  </a:lnTo>
                  <a:lnTo>
                    <a:pt x="32" y="150"/>
                  </a:lnTo>
                  <a:lnTo>
                    <a:pt x="34" y="138"/>
                  </a:lnTo>
                  <a:lnTo>
                    <a:pt x="42" y="0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6391276" y="4530726"/>
              <a:ext cx="123825" cy="241300"/>
            </a:xfrm>
            <a:custGeom>
              <a:avLst/>
              <a:gdLst>
                <a:gd name="T0" fmla="*/ 0 w 78"/>
                <a:gd name="T1" fmla="*/ 76 h 152"/>
                <a:gd name="T2" fmla="*/ 0 w 78"/>
                <a:gd name="T3" fmla="*/ 76 h 152"/>
                <a:gd name="T4" fmla="*/ 0 w 78"/>
                <a:gd name="T5" fmla="*/ 96 h 152"/>
                <a:gd name="T6" fmla="*/ 4 w 78"/>
                <a:gd name="T7" fmla="*/ 112 h 152"/>
                <a:gd name="T8" fmla="*/ 4 w 78"/>
                <a:gd name="T9" fmla="*/ 112 h 152"/>
                <a:gd name="T10" fmla="*/ 6 w 78"/>
                <a:gd name="T11" fmla="*/ 126 h 152"/>
                <a:gd name="T12" fmla="*/ 12 w 78"/>
                <a:gd name="T13" fmla="*/ 136 h 152"/>
                <a:gd name="T14" fmla="*/ 12 w 78"/>
                <a:gd name="T15" fmla="*/ 136 h 152"/>
                <a:gd name="T16" fmla="*/ 16 w 78"/>
                <a:gd name="T17" fmla="*/ 144 h 152"/>
                <a:gd name="T18" fmla="*/ 24 w 78"/>
                <a:gd name="T19" fmla="*/ 148 h 152"/>
                <a:gd name="T20" fmla="*/ 24 w 78"/>
                <a:gd name="T21" fmla="*/ 148 h 152"/>
                <a:gd name="T22" fmla="*/ 30 w 78"/>
                <a:gd name="T23" fmla="*/ 152 h 152"/>
                <a:gd name="T24" fmla="*/ 38 w 78"/>
                <a:gd name="T25" fmla="*/ 152 h 152"/>
                <a:gd name="T26" fmla="*/ 38 w 78"/>
                <a:gd name="T27" fmla="*/ 152 h 152"/>
                <a:gd name="T28" fmla="*/ 46 w 78"/>
                <a:gd name="T29" fmla="*/ 152 h 152"/>
                <a:gd name="T30" fmla="*/ 54 w 78"/>
                <a:gd name="T31" fmla="*/ 148 h 152"/>
                <a:gd name="T32" fmla="*/ 54 w 78"/>
                <a:gd name="T33" fmla="*/ 148 h 152"/>
                <a:gd name="T34" fmla="*/ 60 w 78"/>
                <a:gd name="T35" fmla="*/ 144 h 152"/>
                <a:gd name="T36" fmla="*/ 66 w 78"/>
                <a:gd name="T37" fmla="*/ 136 h 152"/>
                <a:gd name="T38" fmla="*/ 66 w 78"/>
                <a:gd name="T39" fmla="*/ 136 h 152"/>
                <a:gd name="T40" fmla="*/ 70 w 78"/>
                <a:gd name="T41" fmla="*/ 126 h 152"/>
                <a:gd name="T42" fmla="*/ 74 w 78"/>
                <a:gd name="T43" fmla="*/ 112 h 152"/>
                <a:gd name="T44" fmla="*/ 74 w 78"/>
                <a:gd name="T45" fmla="*/ 112 h 152"/>
                <a:gd name="T46" fmla="*/ 76 w 78"/>
                <a:gd name="T47" fmla="*/ 96 h 152"/>
                <a:gd name="T48" fmla="*/ 78 w 78"/>
                <a:gd name="T49" fmla="*/ 76 h 152"/>
                <a:gd name="T50" fmla="*/ 78 w 78"/>
                <a:gd name="T51" fmla="*/ 76 h 152"/>
                <a:gd name="T52" fmla="*/ 76 w 78"/>
                <a:gd name="T53" fmla="*/ 56 h 152"/>
                <a:gd name="T54" fmla="*/ 74 w 78"/>
                <a:gd name="T55" fmla="*/ 38 h 152"/>
                <a:gd name="T56" fmla="*/ 74 w 78"/>
                <a:gd name="T57" fmla="*/ 38 h 152"/>
                <a:gd name="T58" fmla="*/ 70 w 78"/>
                <a:gd name="T59" fmla="*/ 26 h 152"/>
                <a:gd name="T60" fmla="*/ 66 w 78"/>
                <a:gd name="T61" fmla="*/ 16 h 152"/>
                <a:gd name="T62" fmla="*/ 66 w 78"/>
                <a:gd name="T63" fmla="*/ 16 h 152"/>
                <a:gd name="T64" fmla="*/ 58 w 78"/>
                <a:gd name="T65" fmla="*/ 8 h 152"/>
                <a:gd name="T66" fmla="*/ 50 w 78"/>
                <a:gd name="T67" fmla="*/ 4 h 152"/>
                <a:gd name="T68" fmla="*/ 50 w 78"/>
                <a:gd name="T69" fmla="*/ 4 h 152"/>
                <a:gd name="T70" fmla="*/ 42 w 78"/>
                <a:gd name="T71" fmla="*/ 2 h 152"/>
                <a:gd name="T72" fmla="*/ 30 w 78"/>
                <a:gd name="T73" fmla="*/ 0 h 152"/>
                <a:gd name="T74" fmla="*/ 30 w 78"/>
                <a:gd name="T75" fmla="*/ 0 h 152"/>
                <a:gd name="T76" fmla="*/ 22 w 78"/>
                <a:gd name="T77" fmla="*/ 0 h 152"/>
                <a:gd name="T78" fmla="*/ 14 w 78"/>
                <a:gd name="T79" fmla="*/ 2 h 152"/>
                <a:gd name="T80" fmla="*/ 14 w 78"/>
                <a:gd name="T81" fmla="*/ 2 h 152"/>
                <a:gd name="T82" fmla="*/ 0 w 78"/>
                <a:gd name="T83" fmla="*/ 8 h 152"/>
                <a:gd name="T84" fmla="*/ 0 w 78"/>
                <a:gd name="T85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" h="152">
                  <a:moveTo>
                    <a:pt x="0" y="76"/>
                  </a:moveTo>
                  <a:lnTo>
                    <a:pt x="0" y="76"/>
                  </a:lnTo>
                  <a:lnTo>
                    <a:pt x="0" y="96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6" y="126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6" y="144"/>
                  </a:lnTo>
                  <a:lnTo>
                    <a:pt x="24" y="148"/>
                  </a:lnTo>
                  <a:lnTo>
                    <a:pt x="24" y="148"/>
                  </a:lnTo>
                  <a:lnTo>
                    <a:pt x="30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6" y="152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60" y="144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70" y="126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6" y="9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6" y="5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2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58" y="8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0" y="8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6334126" y="4343401"/>
              <a:ext cx="238125" cy="463550"/>
            </a:xfrm>
            <a:custGeom>
              <a:avLst/>
              <a:gdLst>
                <a:gd name="T0" fmla="*/ 36 w 150"/>
                <a:gd name="T1" fmla="*/ 104 h 292"/>
                <a:gd name="T2" fmla="*/ 56 w 150"/>
                <a:gd name="T3" fmla="*/ 96 h 292"/>
                <a:gd name="T4" fmla="*/ 78 w 150"/>
                <a:gd name="T5" fmla="*/ 94 h 292"/>
                <a:gd name="T6" fmla="*/ 96 w 150"/>
                <a:gd name="T7" fmla="*/ 96 h 292"/>
                <a:gd name="T8" fmla="*/ 110 w 150"/>
                <a:gd name="T9" fmla="*/ 98 h 292"/>
                <a:gd name="T10" fmla="*/ 132 w 150"/>
                <a:gd name="T11" fmla="*/ 116 h 292"/>
                <a:gd name="T12" fmla="*/ 140 w 150"/>
                <a:gd name="T13" fmla="*/ 128 h 292"/>
                <a:gd name="T14" fmla="*/ 146 w 150"/>
                <a:gd name="T15" fmla="*/ 146 h 292"/>
                <a:gd name="T16" fmla="*/ 150 w 150"/>
                <a:gd name="T17" fmla="*/ 194 h 292"/>
                <a:gd name="T18" fmla="*/ 148 w 150"/>
                <a:gd name="T19" fmla="*/ 218 h 292"/>
                <a:gd name="T20" fmla="*/ 144 w 150"/>
                <a:gd name="T21" fmla="*/ 240 h 292"/>
                <a:gd name="T22" fmla="*/ 132 w 150"/>
                <a:gd name="T23" fmla="*/ 270 h 292"/>
                <a:gd name="T24" fmla="*/ 120 w 150"/>
                <a:gd name="T25" fmla="*/ 280 h 292"/>
                <a:gd name="T26" fmla="*/ 108 w 150"/>
                <a:gd name="T27" fmla="*/ 288 h 292"/>
                <a:gd name="T28" fmla="*/ 74 w 150"/>
                <a:gd name="T29" fmla="*/ 292 h 292"/>
                <a:gd name="T30" fmla="*/ 56 w 150"/>
                <a:gd name="T31" fmla="*/ 292 h 292"/>
                <a:gd name="T32" fmla="*/ 42 w 150"/>
                <a:gd name="T33" fmla="*/ 288 h 292"/>
                <a:gd name="T34" fmla="*/ 18 w 150"/>
                <a:gd name="T35" fmla="*/ 270 h 292"/>
                <a:gd name="T36" fmla="*/ 10 w 150"/>
                <a:gd name="T37" fmla="*/ 258 h 292"/>
                <a:gd name="T38" fmla="*/ 4 w 150"/>
                <a:gd name="T39" fmla="*/ 240 h 292"/>
                <a:gd name="T40" fmla="*/ 0 w 150"/>
                <a:gd name="T41" fmla="*/ 194 h 292"/>
                <a:gd name="T42" fmla="*/ 0 w 150"/>
                <a:gd name="T43" fmla="*/ 126 h 292"/>
                <a:gd name="T44" fmla="*/ 4 w 150"/>
                <a:gd name="T45" fmla="*/ 68 h 292"/>
                <a:gd name="T46" fmla="*/ 12 w 150"/>
                <a:gd name="T47" fmla="*/ 48 h 292"/>
                <a:gd name="T48" fmla="*/ 22 w 150"/>
                <a:gd name="T49" fmla="*/ 30 h 292"/>
                <a:gd name="T50" fmla="*/ 28 w 150"/>
                <a:gd name="T51" fmla="*/ 24 h 292"/>
                <a:gd name="T52" fmla="*/ 44 w 150"/>
                <a:gd name="T53" fmla="*/ 14 h 292"/>
                <a:gd name="T54" fmla="*/ 54 w 150"/>
                <a:gd name="T55" fmla="*/ 10 h 292"/>
                <a:gd name="T56" fmla="*/ 100 w 150"/>
                <a:gd name="T57" fmla="*/ 2 h 292"/>
                <a:gd name="T58" fmla="*/ 148 w 150"/>
                <a:gd name="T59" fmla="*/ 16 h 292"/>
                <a:gd name="T60" fmla="*/ 124 w 150"/>
                <a:gd name="T61" fmla="*/ 26 h 292"/>
                <a:gd name="T62" fmla="*/ 110 w 150"/>
                <a:gd name="T63" fmla="*/ 28 h 292"/>
                <a:gd name="T64" fmla="*/ 94 w 150"/>
                <a:gd name="T65" fmla="*/ 32 h 292"/>
                <a:gd name="T66" fmla="*/ 68 w 150"/>
                <a:gd name="T67" fmla="*/ 38 h 292"/>
                <a:gd name="T68" fmla="*/ 58 w 150"/>
                <a:gd name="T69" fmla="*/ 42 h 292"/>
                <a:gd name="T70" fmla="*/ 50 w 150"/>
                <a:gd name="T71" fmla="*/ 50 h 292"/>
                <a:gd name="T72" fmla="*/ 40 w 150"/>
                <a:gd name="T73" fmla="*/ 72 h 292"/>
                <a:gd name="T74" fmla="*/ 36 w 150"/>
                <a:gd name="T75" fmla="*/ 86 h 292"/>
                <a:gd name="T76" fmla="*/ 36 w 150"/>
                <a:gd name="T77" fmla="*/ 10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292">
                  <a:moveTo>
                    <a:pt x="36" y="104"/>
                  </a:moveTo>
                  <a:lnTo>
                    <a:pt x="36" y="104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6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96" y="96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40" y="128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8" y="168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48" y="218"/>
                  </a:lnTo>
                  <a:lnTo>
                    <a:pt x="144" y="240"/>
                  </a:lnTo>
                  <a:lnTo>
                    <a:pt x="144" y="240"/>
                  </a:lnTo>
                  <a:lnTo>
                    <a:pt x="140" y="258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4" y="292"/>
                  </a:lnTo>
                  <a:lnTo>
                    <a:pt x="74" y="292"/>
                  </a:lnTo>
                  <a:lnTo>
                    <a:pt x="56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28" y="280"/>
                  </a:lnTo>
                  <a:lnTo>
                    <a:pt x="18" y="270"/>
                  </a:lnTo>
                  <a:lnTo>
                    <a:pt x="18" y="270"/>
                  </a:lnTo>
                  <a:lnTo>
                    <a:pt x="10" y="258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0" y="218"/>
                  </a:lnTo>
                  <a:lnTo>
                    <a:pt x="0" y="19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94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12" y="48"/>
                  </a:lnTo>
                  <a:lnTo>
                    <a:pt x="16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6" y="18"/>
                  </a:lnTo>
                  <a:lnTo>
                    <a:pt x="44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0" y="2"/>
                  </a:lnTo>
                  <a:lnTo>
                    <a:pt x="146" y="0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10" y="28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80" y="34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58" y="4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4" y="60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6" y="86"/>
                  </a:lnTo>
                  <a:lnTo>
                    <a:pt x="36" y="104"/>
                  </a:lnTo>
                  <a:lnTo>
                    <a:pt x="36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6022976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6080126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40 w 78"/>
                <a:gd name="T25" fmla="*/ 0 h 166"/>
                <a:gd name="T26" fmla="*/ 40 w 78"/>
                <a:gd name="T27" fmla="*/ 0 h 166"/>
                <a:gd name="T28" fmla="*/ 32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2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2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2 w 78"/>
                <a:gd name="T71" fmla="*/ 166 h 166"/>
                <a:gd name="T72" fmla="*/ 40 w 78"/>
                <a:gd name="T73" fmla="*/ 166 h 166"/>
                <a:gd name="T74" fmla="*/ 40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2" y="166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3773488" y="5033963"/>
              <a:ext cx="2773363" cy="511175"/>
            </a:xfrm>
            <a:custGeom>
              <a:avLst/>
              <a:gdLst>
                <a:gd name="T0" fmla="*/ 1747 w 1747"/>
                <a:gd name="T1" fmla="*/ 40 h 322"/>
                <a:gd name="T2" fmla="*/ 1625 w 1747"/>
                <a:gd name="T3" fmla="*/ 318 h 322"/>
                <a:gd name="T4" fmla="*/ 1555 w 1747"/>
                <a:gd name="T5" fmla="*/ 6 h 322"/>
                <a:gd name="T6" fmla="*/ 1401 w 1747"/>
                <a:gd name="T7" fmla="*/ 322 h 322"/>
                <a:gd name="T8" fmla="*/ 1367 w 1747"/>
                <a:gd name="T9" fmla="*/ 312 h 322"/>
                <a:gd name="T10" fmla="*/ 1397 w 1747"/>
                <a:gd name="T11" fmla="*/ 288 h 322"/>
                <a:gd name="T12" fmla="*/ 1413 w 1747"/>
                <a:gd name="T13" fmla="*/ 286 h 322"/>
                <a:gd name="T14" fmla="*/ 1425 w 1747"/>
                <a:gd name="T15" fmla="*/ 276 h 322"/>
                <a:gd name="T16" fmla="*/ 1435 w 1747"/>
                <a:gd name="T17" fmla="*/ 258 h 322"/>
                <a:gd name="T18" fmla="*/ 1445 w 1747"/>
                <a:gd name="T19" fmla="*/ 228 h 322"/>
                <a:gd name="T20" fmla="*/ 1409 w 1747"/>
                <a:gd name="T21" fmla="*/ 220 h 322"/>
                <a:gd name="T22" fmla="*/ 1393 w 1747"/>
                <a:gd name="T23" fmla="*/ 206 h 322"/>
                <a:gd name="T24" fmla="*/ 1377 w 1747"/>
                <a:gd name="T25" fmla="*/ 174 h 322"/>
                <a:gd name="T26" fmla="*/ 1429 w 1747"/>
                <a:gd name="T27" fmla="*/ 170 h 322"/>
                <a:gd name="T28" fmla="*/ 1439 w 1747"/>
                <a:gd name="T29" fmla="*/ 186 h 322"/>
                <a:gd name="T30" fmla="*/ 1451 w 1747"/>
                <a:gd name="T31" fmla="*/ 192 h 322"/>
                <a:gd name="T32" fmla="*/ 1493 w 1747"/>
                <a:gd name="T33" fmla="*/ 246 h 322"/>
                <a:gd name="T34" fmla="*/ 1483 w 1747"/>
                <a:gd name="T35" fmla="*/ 280 h 322"/>
                <a:gd name="T36" fmla="*/ 1455 w 1747"/>
                <a:gd name="T37" fmla="*/ 312 h 322"/>
                <a:gd name="T38" fmla="*/ 1415 w 1747"/>
                <a:gd name="T39" fmla="*/ 322 h 322"/>
                <a:gd name="T40" fmla="*/ 1327 w 1747"/>
                <a:gd name="T41" fmla="*/ 6 h 322"/>
                <a:gd name="T42" fmla="*/ 1257 w 1747"/>
                <a:gd name="T43" fmla="*/ 318 h 322"/>
                <a:gd name="T44" fmla="*/ 1135 w 1747"/>
                <a:gd name="T45" fmla="*/ 40 h 322"/>
                <a:gd name="T46" fmla="*/ 907 w 1747"/>
                <a:gd name="T47" fmla="*/ 318 h 322"/>
                <a:gd name="T48" fmla="*/ 959 w 1747"/>
                <a:gd name="T49" fmla="*/ 210 h 322"/>
                <a:gd name="T50" fmla="*/ 1099 w 1747"/>
                <a:gd name="T51" fmla="*/ 6 h 322"/>
                <a:gd name="T52" fmla="*/ 1047 w 1747"/>
                <a:gd name="T53" fmla="*/ 108 h 322"/>
                <a:gd name="T54" fmla="*/ 679 w 1747"/>
                <a:gd name="T55" fmla="*/ 6 h 322"/>
                <a:gd name="T56" fmla="*/ 801 w 1747"/>
                <a:gd name="T57" fmla="*/ 40 h 322"/>
                <a:gd name="T58" fmla="*/ 749 w 1747"/>
                <a:gd name="T59" fmla="*/ 40 h 322"/>
                <a:gd name="T60" fmla="*/ 598 w 1747"/>
                <a:gd name="T61" fmla="*/ 322 h 322"/>
                <a:gd name="T62" fmla="*/ 552 w 1747"/>
                <a:gd name="T63" fmla="*/ 314 h 322"/>
                <a:gd name="T64" fmla="*/ 534 w 1747"/>
                <a:gd name="T65" fmla="*/ 304 h 322"/>
                <a:gd name="T66" fmla="*/ 520 w 1747"/>
                <a:gd name="T67" fmla="*/ 288 h 322"/>
                <a:gd name="T68" fmla="*/ 504 w 1747"/>
                <a:gd name="T69" fmla="*/ 254 h 322"/>
                <a:gd name="T70" fmla="*/ 494 w 1747"/>
                <a:gd name="T71" fmla="*/ 204 h 322"/>
                <a:gd name="T72" fmla="*/ 494 w 1747"/>
                <a:gd name="T73" fmla="*/ 118 h 322"/>
                <a:gd name="T74" fmla="*/ 508 w 1747"/>
                <a:gd name="T75" fmla="*/ 56 h 322"/>
                <a:gd name="T76" fmla="*/ 520 w 1747"/>
                <a:gd name="T77" fmla="*/ 34 h 322"/>
                <a:gd name="T78" fmla="*/ 542 w 1747"/>
                <a:gd name="T79" fmla="*/ 12 h 322"/>
                <a:gd name="T80" fmla="*/ 570 w 1747"/>
                <a:gd name="T81" fmla="*/ 2 h 322"/>
                <a:gd name="T82" fmla="*/ 616 w 1747"/>
                <a:gd name="T83" fmla="*/ 2 h 322"/>
                <a:gd name="T84" fmla="*/ 652 w 1747"/>
                <a:gd name="T85" fmla="*/ 6 h 322"/>
                <a:gd name="T86" fmla="*/ 612 w 1747"/>
                <a:gd name="T87" fmla="*/ 34 h 322"/>
                <a:gd name="T88" fmla="*/ 586 w 1747"/>
                <a:gd name="T89" fmla="*/ 40 h 322"/>
                <a:gd name="T90" fmla="*/ 564 w 1747"/>
                <a:gd name="T91" fmla="*/ 60 h 322"/>
                <a:gd name="T92" fmla="*/ 552 w 1747"/>
                <a:gd name="T93" fmla="*/ 100 h 322"/>
                <a:gd name="T94" fmla="*/ 546 w 1747"/>
                <a:gd name="T95" fmla="*/ 162 h 322"/>
                <a:gd name="T96" fmla="*/ 552 w 1747"/>
                <a:gd name="T97" fmla="*/ 224 h 322"/>
                <a:gd name="T98" fmla="*/ 566 w 1747"/>
                <a:gd name="T99" fmla="*/ 262 h 322"/>
                <a:gd name="T100" fmla="*/ 586 w 1747"/>
                <a:gd name="T101" fmla="*/ 282 h 322"/>
                <a:gd name="T102" fmla="*/ 616 w 1747"/>
                <a:gd name="T103" fmla="*/ 288 h 322"/>
                <a:gd name="T104" fmla="*/ 670 w 1747"/>
                <a:gd name="T105" fmla="*/ 312 h 322"/>
                <a:gd name="T106" fmla="*/ 640 w 1747"/>
                <a:gd name="T107" fmla="*/ 320 h 322"/>
                <a:gd name="T108" fmla="*/ 598 w 1747"/>
                <a:gd name="T109" fmla="*/ 322 h 322"/>
                <a:gd name="T110" fmla="*/ 388 w 1747"/>
                <a:gd name="T111" fmla="*/ 318 h 322"/>
                <a:gd name="T112" fmla="*/ 308 w 1747"/>
                <a:gd name="T113" fmla="*/ 318 h 322"/>
                <a:gd name="T114" fmla="*/ 308 w 1747"/>
                <a:gd name="T115" fmla="*/ 6 h 322"/>
                <a:gd name="T116" fmla="*/ 388 w 1747"/>
                <a:gd name="T117" fmla="*/ 6 h 322"/>
                <a:gd name="T118" fmla="*/ 0 w 1747"/>
                <a:gd name="T119" fmla="*/ 318 h 322"/>
                <a:gd name="T120" fmla="*/ 52 w 1747"/>
                <a:gd name="T121" fmla="*/ 210 h 322"/>
                <a:gd name="T122" fmla="*/ 192 w 1747"/>
                <a:gd name="T123" fmla="*/ 6 h 322"/>
                <a:gd name="T124" fmla="*/ 140 w 1747"/>
                <a:gd name="T125" fmla="*/ 10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7" h="322">
                  <a:moveTo>
                    <a:pt x="1555" y="6"/>
                  </a:moveTo>
                  <a:lnTo>
                    <a:pt x="1747" y="6"/>
                  </a:lnTo>
                  <a:lnTo>
                    <a:pt x="1747" y="40"/>
                  </a:lnTo>
                  <a:lnTo>
                    <a:pt x="1679" y="40"/>
                  </a:lnTo>
                  <a:lnTo>
                    <a:pt x="1679" y="318"/>
                  </a:lnTo>
                  <a:lnTo>
                    <a:pt x="1625" y="318"/>
                  </a:lnTo>
                  <a:lnTo>
                    <a:pt x="1625" y="40"/>
                  </a:lnTo>
                  <a:lnTo>
                    <a:pt x="1555" y="40"/>
                  </a:lnTo>
                  <a:lnTo>
                    <a:pt x="1555" y="6"/>
                  </a:lnTo>
                  <a:close/>
                  <a:moveTo>
                    <a:pt x="1415" y="322"/>
                  </a:moveTo>
                  <a:lnTo>
                    <a:pt x="1415" y="322"/>
                  </a:lnTo>
                  <a:lnTo>
                    <a:pt x="1401" y="322"/>
                  </a:lnTo>
                  <a:lnTo>
                    <a:pt x="1389" y="320"/>
                  </a:lnTo>
                  <a:lnTo>
                    <a:pt x="1389" y="320"/>
                  </a:lnTo>
                  <a:lnTo>
                    <a:pt x="1367" y="312"/>
                  </a:lnTo>
                  <a:lnTo>
                    <a:pt x="1367" y="288"/>
                  </a:lnTo>
                  <a:lnTo>
                    <a:pt x="1397" y="288"/>
                  </a:lnTo>
                  <a:lnTo>
                    <a:pt x="1397" y="288"/>
                  </a:lnTo>
                  <a:lnTo>
                    <a:pt x="1405" y="288"/>
                  </a:lnTo>
                  <a:lnTo>
                    <a:pt x="1413" y="286"/>
                  </a:lnTo>
                  <a:lnTo>
                    <a:pt x="1413" y="286"/>
                  </a:lnTo>
                  <a:lnTo>
                    <a:pt x="1419" y="282"/>
                  </a:lnTo>
                  <a:lnTo>
                    <a:pt x="1425" y="276"/>
                  </a:lnTo>
                  <a:lnTo>
                    <a:pt x="1425" y="276"/>
                  </a:lnTo>
                  <a:lnTo>
                    <a:pt x="1431" y="268"/>
                  </a:lnTo>
                  <a:lnTo>
                    <a:pt x="1435" y="258"/>
                  </a:lnTo>
                  <a:lnTo>
                    <a:pt x="1435" y="258"/>
                  </a:lnTo>
                  <a:lnTo>
                    <a:pt x="1439" y="244"/>
                  </a:lnTo>
                  <a:lnTo>
                    <a:pt x="1445" y="228"/>
                  </a:lnTo>
                  <a:lnTo>
                    <a:pt x="1445" y="228"/>
                  </a:lnTo>
                  <a:lnTo>
                    <a:pt x="1431" y="228"/>
                  </a:lnTo>
                  <a:lnTo>
                    <a:pt x="1419" y="224"/>
                  </a:lnTo>
                  <a:lnTo>
                    <a:pt x="1409" y="220"/>
                  </a:lnTo>
                  <a:lnTo>
                    <a:pt x="1401" y="214"/>
                  </a:lnTo>
                  <a:lnTo>
                    <a:pt x="1401" y="214"/>
                  </a:lnTo>
                  <a:lnTo>
                    <a:pt x="1393" y="206"/>
                  </a:lnTo>
                  <a:lnTo>
                    <a:pt x="1387" y="196"/>
                  </a:lnTo>
                  <a:lnTo>
                    <a:pt x="1381" y="186"/>
                  </a:lnTo>
                  <a:lnTo>
                    <a:pt x="1377" y="174"/>
                  </a:lnTo>
                  <a:lnTo>
                    <a:pt x="1331" y="6"/>
                  </a:lnTo>
                  <a:lnTo>
                    <a:pt x="1385" y="6"/>
                  </a:lnTo>
                  <a:lnTo>
                    <a:pt x="1429" y="170"/>
                  </a:lnTo>
                  <a:lnTo>
                    <a:pt x="1429" y="170"/>
                  </a:lnTo>
                  <a:lnTo>
                    <a:pt x="1433" y="180"/>
                  </a:lnTo>
                  <a:lnTo>
                    <a:pt x="1439" y="186"/>
                  </a:lnTo>
                  <a:lnTo>
                    <a:pt x="1439" y="186"/>
                  </a:lnTo>
                  <a:lnTo>
                    <a:pt x="1445" y="192"/>
                  </a:lnTo>
                  <a:lnTo>
                    <a:pt x="1451" y="192"/>
                  </a:lnTo>
                  <a:lnTo>
                    <a:pt x="1489" y="6"/>
                  </a:lnTo>
                  <a:lnTo>
                    <a:pt x="1543" y="6"/>
                  </a:lnTo>
                  <a:lnTo>
                    <a:pt x="1493" y="246"/>
                  </a:lnTo>
                  <a:lnTo>
                    <a:pt x="1493" y="246"/>
                  </a:lnTo>
                  <a:lnTo>
                    <a:pt x="1489" y="264"/>
                  </a:lnTo>
                  <a:lnTo>
                    <a:pt x="1483" y="280"/>
                  </a:lnTo>
                  <a:lnTo>
                    <a:pt x="1475" y="292"/>
                  </a:lnTo>
                  <a:lnTo>
                    <a:pt x="1467" y="302"/>
                  </a:lnTo>
                  <a:lnTo>
                    <a:pt x="1455" y="312"/>
                  </a:lnTo>
                  <a:lnTo>
                    <a:pt x="1443" y="318"/>
                  </a:lnTo>
                  <a:lnTo>
                    <a:pt x="1431" y="320"/>
                  </a:lnTo>
                  <a:lnTo>
                    <a:pt x="1415" y="322"/>
                  </a:lnTo>
                  <a:lnTo>
                    <a:pt x="1415" y="322"/>
                  </a:lnTo>
                  <a:close/>
                  <a:moveTo>
                    <a:pt x="1135" y="6"/>
                  </a:moveTo>
                  <a:lnTo>
                    <a:pt x="1327" y="6"/>
                  </a:lnTo>
                  <a:lnTo>
                    <a:pt x="1327" y="40"/>
                  </a:lnTo>
                  <a:lnTo>
                    <a:pt x="1257" y="40"/>
                  </a:lnTo>
                  <a:lnTo>
                    <a:pt x="1257" y="318"/>
                  </a:lnTo>
                  <a:lnTo>
                    <a:pt x="1203" y="318"/>
                  </a:lnTo>
                  <a:lnTo>
                    <a:pt x="1203" y="40"/>
                  </a:lnTo>
                  <a:lnTo>
                    <a:pt x="1135" y="40"/>
                  </a:lnTo>
                  <a:lnTo>
                    <a:pt x="1135" y="6"/>
                  </a:lnTo>
                  <a:close/>
                  <a:moveTo>
                    <a:pt x="961" y="318"/>
                  </a:moveTo>
                  <a:lnTo>
                    <a:pt x="907" y="318"/>
                  </a:lnTo>
                  <a:lnTo>
                    <a:pt x="907" y="6"/>
                  </a:lnTo>
                  <a:lnTo>
                    <a:pt x="959" y="6"/>
                  </a:lnTo>
                  <a:lnTo>
                    <a:pt x="959" y="210"/>
                  </a:lnTo>
                  <a:lnTo>
                    <a:pt x="961" y="210"/>
                  </a:lnTo>
                  <a:lnTo>
                    <a:pt x="1043" y="6"/>
                  </a:lnTo>
                  <a:lnTo>
                    <a:pt x="1099" y="6"/>
                  </a:lnTo>
                  <a:lnTo>
                    <a:pt x="1099" y="318"/>
                  </a:lnTo>
                  <a:lnTo>
                    <a:pt x="1047" y="318"/>
                  </a:lnTo>
                  <a:lnTo>
                    <a:pt x="1047" y="108"/>
                  </a:lnTo>
                  <a:lnTo>
                    <a:pt x="1045" y="108"/>
                  </a:lnTo>
                  <a:lnTo>
                    <a:pt x="961" y="318"/>
                  </a:lnTo>
                  <a:close/>
                  <a:moveTo>
                    <a:pt x="679" y="6"/>
                  </a:moveTo>
                  <a:lnTo>
                    <a:pt x="871" y="6"/>
                  </a:lnTo>
                  <a:lnTo>
                    <a:pt x="871" y="40"/>
                  </a:lnTo>
                  <a:lnTo>
                    <a:pt x="801" y="40"/>
                  </a:lnTo>
                  <a:lnTo>
                    <a:pt x="801" y="318"/>
                  </a:lnTo>
                  <a:lnTo>
                    <a:pt x="749" y="318"/>
                  </a:lnTo>
                  <a:lnTo>
                    <a:pt x="749" y="40"/>
                  </a:lnTo>
                  <a:lnTo>
                    <a:pt x="679" y="40"/>
                  </a:lnTo>
                  <a:lnTo>
                    <a:pt x="679" y="6"/>
                  </a:lnTo>
                  <a:close/>
                  <a:moveTo>
                    <a:pt x="598" y="322"/>
                  </a:moveTo>
                  <a:lnTo>
                    <a:pt x="598" y="322"/>
                  </a:lnTo>
                  <a:lnTo>
                    <a:pt x="574" y="320"/>
                  </a:lnTo>
                  <a:lnTo>
                    <a:pt x="552" y="314"/>
                  </a:lnTo>
                  <a:lnTo>
                    <a:pt x="552" y="314"/>
                  </a:lnTo>
                  <a:lnTo>
                    <a:pt x="542" y="310"/>
                  </a:lnTo>
                  <a:lnTo>
                    <a:pt x="534" y="304"/>
                  </a:lnTo>
                  <a:lnTo>
                    <a:pt x="526" y="296"/>
                  </a:lnTo>
                  <a:lnTo>
                    <a:pt x="520" y="288"/>
                  </a:lnTo>
                  <a:lnTo>
                    <a:pt x="520" y="288"/>
                  </a:lnTo>
                  <a:lnTo>
                    <a:pt x="514" y="278"/>
                  </a:lnTo>
                  <a:lnTo>
                    <a:pt x="508" y="266"/>
                  </a:lnTo>
                  <a:lnTo>
                    <a:pt x="504" y="254"/>
                  </a:lnTo>
                  <a:lnTo>
                    <a:pt x="500" y="240"/>
                  </a:lnTo>
                  <a:lnTo>
                    <a:pt x="500" y="240"/>
                  </a:lnTo>
                  <a:lnTo>
                    <a:pt x="494" y="204"/>
                  </a:lnTo>
                  <a:lnTo>
                    <a:pt x="492" y="162"/>
                  </a:lnTo>
                  <a:lnTo>
                    <a:pt x="492" y="162"/>
                  </a:lnTo>
                  <a:lnTo>
                    <a:pt x="494" y="118"/>
                  </a:lnTo>
                  <a:lnTo>
                    <a:pt x="500" y="84"/>
                  </a:lnTo>
                  <a:lnTo>
                    <a:pt x="500" y="84"/>
                  </a:lnTo>
                  <a:lnTo>
                    <a:pt x="508" y="56"/>
                  </a:lnTo>
                  <a:lnTo>
                    <a:pt x="514" y="44"/>
                  </a:lnTo>
                  <a:lnTo>
                    <a:pt x="520" y="34"/>
                  </a:lnTo>
                  <a:lnTo>
                    <a:pt x="520" y="34"/>
                  </a:lnTo>
                  <a:lnTo>
                    <a:pt x="526" y="26"/>
                  </a:lnTo>
                  <a:lnTo>
                    <a:pt x="534" y="18"/>
                  </a:lnTo>
                  <a:lnTo>
                    <a:pt x="542" y="12"/>
                  </a:lnTo>
                  <a:lnTo>
                    <a:pt x="550" y="8"/>
                  </a:lnTo>
                  <a:lnTo>
                    <a:pt x="550" y="8"/>
                  </a:lnTo>
                  <a:lnTo>
                    <a:pt x="570" y="2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616" y="2"/>
                  </a:lnTo>
                  <a:lnTo>
                    <a:pt x="636" y="4"/>
                  </a:lnTo>
                  <a:lnTo>
                    <a:pt x="636" y="4"/>
                  </a:lnTo>
                  <a:lnTo>
                    <a:pt x="652" y="6"/>
                  </a:lnTo>
                  <a:lnTo>
                    <a:pt x="664" y="10"/>
                  </a:lnTo>
                  <a:lnTo>
                    <a:pt x="664" y="34"/>
                  </a:lnTo>
                  <a:lnTo>
                    <a:pt x="612" y="34"/>
                  </a:lnTo>
                  <a:lnTo>
                    <a:pt x="612" y="34"/>
                  </a:lnTo>
                  <a:lnTo>
                    <a:pt x="598" y="36"/>
                  </a:lnTo>
                  <a:lnTo>
                    <a:pt x="586" y="40"/>
                  </a:lnTo>
                  <a:lnTo>
                    <a:pt x="586" y="40"/>
                  </a:lnTo>
                  <a:lnTo>
                    <a:pt x="574" y="48"/>
                  </a:lnTo>
                  <a:lnTo>
                    <a:pt x="564" y="60"/>
                  </a:lnTo>
                  <a:lnTo>
                    <a:pt x="564" y="60"/>
                  </a:lnTo>
                  <a:lnTo>
                    <a:pt x="556" y="78"/>
                  </a:lnTo>
                  <a:lnTo>
                    <a:pt x="552" y="100"/>
                  </a:lnTo>
                  <a:lnTo>
                    <a:pt x="552" y="100"/>
                  </a:lnTo>
                  <a:lnTo>
                    <a:pt x="548" y="128"/>
                  </a:lnTo>
                  <a:lnTo>
                    <a:pt x="546" y="162"/>
                  </a:lnTo>
                  <a:lnTo>
                    <a:pt x="546" y="162"/>
                  </a:lnTo>
                  <a:lnTo>
                    <a:pt x="548" y="196"/>
                  </a:lnTo>
                  <a:lnTo>
                    <a:pt x="552" y="224"/>
                  </a:lnTo>
                  <a:lnTo>
                    <a:pt x="552" y="224"/>
                  </a:lnTo>
                  <a:lnTo>
                    <a:pt x="558" y="246"/>
                  </a:lnTo>
                  <a:lnTo>
                    <a:pt x="566" y="262"/>
                  </a:lnTo>
                  <a:lnTo>
                    <a:pt x="566" y="262"/>
                  </a:lnTo>
                  <a:lnTo>
                    <a:pt x="576" y="274"/>
                  </a:lnTo>
                  <a:lnTo>
                    <a:pt x="586" y="282"/>
                  </a:lnTo>
                  <a:lnTo>
                    <a:pt x="586" y="282"/>
                  </a:lnTo>
                  <a:lnTo>
                    <a:pt x="600" y="288"/>
                  </a:lnTo>
                  <a:lnTo>
                    <a:pt x="616" y="288"/>
                  </a:lnTo>
                  <a:lnTo>
                    <a:pt x="670" y="288"/>
                  </a:lnTo>
                  <a:lnTo>
                    <a:pt x="670" y="312"/>
                  </a:lnTo>
                  <a:lnTo>
                    <a:pt x="670" y="312"/>
                  </a:lnTo>
                  <a:lnTo>
                    <a:pt x="656" y="316"/>
                  </a:lnTo>
                  <a:lnTo>
                    <a:pt x="640" y="320"/>
                  </a:lnTo>
                  <a:lnTo>
                    <a:pt x="640" y="320"/>
                  </a:lnTo>
                  <a:lnTo>
                    <a:pt x="620" y="322"/>
                  </a:lnTo>
                  <a:lnTo>
                    <a:pt x="598" y="322"/>
                  </a:lnTo>
                  <a:lnTo>
                    <a:pt x="598" y="322"/>
                  </a:lnTo>
                  <a:close/>
                  <a:moveTo>
                    <a:pt x="442" y="6"/>
                  </a:moveTo>
                  <a:lnTo>
                    <a:pt x="442" y="318"/>
                  </a:lnTo>
                  <a:lnTo>
                    <a:pt x="388" y="318"/>
                  </a:lnTo>
                  <a:lnTo>
                    <a:pt x="388" y="178"/>
                  </a:lnTo>
                  <a:lnTo>
                    <a:pt x="308" y="178"/>
                  </a:lnTo>
                  <a:lnTo>
                    <a:pt x="308" y="318"/>
                  </a:lnTo>
                  <a:lnTo>
                    <a:pt x="254" y="318"/>
                  </a:lnTo>
                  <a:lnTo>
                    <a:pt x="254" y="6"/>
                  </a:lnTo>
                  <a:lnTo>
                    <a:pt x="308" y="6"/>
                  </a:lnTo>
                  <a:lnTo>
                    <a:pt x="308" y="142"/>
                  </a:lnTo>
                  <a:lnTo>
                    <a:pt x="388" y="142"/>
                  </a:lnTo>
                  <a:lnTo>
                    <a:pt x="388" y="6"/>
                  </a:lnTo>
                  <a:lnTo>
                    <a:pt x="442" y="6"/>
                  </a:lnTo>
                  <a:close/>
                  <a:moveTo>
                    <a:pt x="54" y="318"/>
                  </a:moveTo>
                  <a:lnTo>
                    <a:pt x="0" y="318"/>
                  </a:lnTo>
                  <a:lnTo>
                    <a:pt x="0" y="6"/>
                  </a:lnTo>
                  <a:lnTo>
                    <a:pt x="52" y="6"/>
                  </a:lnTo>
                  <a:lnTo>
                    <a:pt x="52" y="210"/>
                  </a:lnTo>
                  <a:lnTo>
                    <a:pt x="54" y="210"/>
                  </a:lnTo>
                  <a:lnTo>
                    <a:pt x="136" y="6"/>
                  </a:lnTo>
                  <a:lnTo>
                    <a:pt x="192" y="6"/>
                  </a:lnTo>
                  <a:lnTo>
                    <a:pt x="192" y="318"/>
                  </a:lnTo>
                  <a:lnTo>
                    <a:pt x="140" y="318"/>
                  </a:lnTo>
                  <a:lnTo>
                    <a:pt x="140" y="108"/>
                  </a:lnTo>
                  <a:lnTo>
                    <a:pt x="138" y="108"/>
                  </a:lnTo>
                  <a:lnTo>
                    <a:pt x="54" y="318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6683376" y="5040313"/>
              <a:ext cx="1903413" cy="225425"/>
            </a:xfrm>
            <a:custGeom>
              <a:avLst/>
              <a:gdLst>
                <a:gd name="T0" fmla="*/ 1115 w 1199"/>
                <a:gd name="T1" fmla="*/ 68 h 142"/>
                <a:gd name="T2" fmla="*/ 1109 w 1199"/>
                <a:gd name="T3" fmla="*/ 20 h 142"/>
                <a:gd name="T4" fmla="*/ 1155 w 1199"/>
                <a:gd name="T5" fmla="*/ 0 h 142"/>
                <a:gd name="T6" fmla="*/ 1165 w 1199"/>
                <a:gd name="T7" fmla="*/ 86 h 142"/>
                <a:gd name="T8" fmla="*/ 1135 w 1199"/>
                <a:gd name="T9" fmla="*/ 128 h 142"/>
                <a:gd name="T10" fmla="*/ 1099 w 1199"/>
                <a:gd name="T11" fmla="*/ 138 h 142"/>
                <a:gd name="T12" fmla="*/ 1121 w 1199"/>
                <a:gd name="T13" fmla="*/ 100 h 142"/>
                <a:gd name="T14" fmla="*/ 1155 w 1199"/>
                <a:gd name="T15" fmla="*/ 16 h 142"/>
                <a:gd name="T16" fmla="*/ 1129 w 1199"/>
                <a:gd name="T17" fmla="*/ 42 h 142"/>
                <a:gd name="T18" fmla="*/ 1175 w 1199"/>
                <a:gd name="T19" fmla="*/ 16 h 142"/>
                <a:gd name="T20" fmla="*/ 1007 w 1199"/>
                <a:gd name="T21" fmla="*/ 96 h 142"/>
                <a:gd name="T22" fmla="*/ 853 w 1199"/>
                <a:gd name="T23" fmla="*/ 138 h 142"/>
                <a:gd name="T24" fmla="*/ 921 w 1199"/>
                <a:gd name="T25" fmla="*/ 138 h 142"/>
                <a:gd name="T26" fmla="*/ 791 w 1199"/>
                <a:gd name="T27" fmla="*/ 24 h 142"/>
                <a:gd name="T28" fmla="*/ 769 w 1199"/>
                <a:gd name="T29" fmla="*/ 16 h 142"/>
                <a:gd name="T30" fmla="*/ 751 w 1199"/>
                <a:gd name="T31" fmla="*/ 50 h 142"/>
                <a:gd name="T32" fmla="*/ 753 w 1199"/>
                <a:gd name="T33" fmla="*/ 102 h 142"/>
                <a:gd name="T34" fmla="*/ 789 w 1199"/>
                <a:gd name="T35" fmla="*/ 126 h 142"/>
                <a:gd name="T36" fmla="*/ 769 w 1199"/>
                <a:gd name="T37" fmla="*/ 140 h 142"/>
                <a:gd name="T38" fmla="*/ 729 w 1199"/>
                <a:gd name="T39" fmla="*/ 104 h 142"/>
                <a:gd name="T40" fmla="*/ 739 w 1199"/>
                <a:gd name="T41" fmla="*/ 14 h 142"/>
                <a:gd name="T42" fmla="*/ 785 w 1199"/>
                <a:gd name="T43" fmla="*/ 0 h 142"/>
                <a:gd name="T44" fmla="*/ 819 w 1199"/>
                <a:gd name="T45" fmla="*/ 36 h 142"/>
                <a:gd name="T46" fmla="*/ 611 w 1199"/>
                <a:gd name="T47" fmla="*/ 122 h 142"/>
                <a:gd name="T48" fmla="*/ 549 w 1199"/>
                <a:gd name="T49" fmla="*/ 138 h 142"/>
                <a:gd name="T50" fmla="*/ 463 w 1199"/>
                <a:gd name="T51" fmla="*/ 68 h 142"/>
                <a:gd name="T52" fmla="*/ 467 w 1199"/>
                <a:gd name="T53" fmla="*/ 120 h 142"/>
                <a:gd name="T54" fmla="*/ 421 w 1199"/>
                <a:gd name="T55" fmla="*/ 142 h 142"/>
                <a:gd name="T56" fmla="*/ 416 w 1199"/>
                <a:gd name="T57" fmla="*/ 54 h 142"/>
                <a:gd name="T58" fmla="*/ 439 w 1199"/>
                <a:gd name="T59" fmla="*/ 120 h 142"/>
                <a:gd name="T60" fmla="*/ 439 w 1199"/>
                <a:gd name="T61" fmla="*/ 76 h 142"/>
                <a:gd name="T62" fmla="*/ 489 w 1199"/>
                <a:gd name="T63" fmla="*/ 138 h 142"/>
                <a:gd name="T64" fmla="*/ 296 w 1199"/>
                <a:gd name="T65" fmla="*/ 0 h 142"/>
                <a:gd name="T66" fmla="*/ 340 w 1199"/>
                <a:gd name="T67" fmla="*/ 20 h 142"/>
                <a:gd name="T68" fmla="*/ 332 w 1199"/>
                <a:gd name="T69" fmla="*/ 62 h 142"/>
                <a:gd name="T70" fmla="*/ 342 w 1199"/>
                <a:gd name="T71" fmla="*/ 78 h 142"/>
                <a:gd name="T72" fmla="*/ 346 w 1199"/>
                <a:gd name="T73" fmla="*/ 120 h 142"/>
                <a:gd name="T74" fmla="*/ 298 w 1199"/>
                <a:gd name="T75" fmla="*/ 142 h 142"/>
                <a:gd name="T76" fmla="*/ 296 w 1199"/>
                <a:gd name="T77" fmla="*/ 60 h 142"/>
                <a:gd name="T78" fmla="*/ 312 w 1199"/>
                <a:gd name="T79" fmla="*/ 20 h 142"/>
                <a:gd name="T80" fmla="*/ 318 w 1199"/>
                <a:gd name="T81" fmla="*/ 120 h 142"/>
                <a:gd name="T82" fmla="*/ 318 w 1199"/>
                <a:gd name="T83" fmla="*/ 82 h 142"/>
                <a:gd name="T84" fmla="*/ 224 w 1199"/>
                <a:gd name="T85" fmla="*/ 70 h 142"/>
                <a:gd name="T86" fmla="*/ 196 w 1199"/>
                <a:gd name="T87" fmla="*/ 138 h 142"/>
                <a:gd name="T88" fmla="*/ 144 w 1199"/>
                <a:gd name="T89" fmla="*/ 134 h 142"/>
                <a:gd name="T90" fmla="*/ 124 w 1199"/>
                <a:gd name="T91" fmla="*/ 70 h 142"/>
                <a:gd name="T92" fmla="*/ 152 w 1199"/>
                <a:gd name="T93" fmla="*/ 4 h 142"/>
                <a:gd name="T94" fmla="*/ 204 w 1199"/>
                <a:gd name="T95" fmla="*/ 8 h 142"/>
                <a:gd name="T96" fmla="*/ 224 w 1199"/>
                <a:gd name="T97" fmla="*/ 70 h 142"/>
                <a:gd name="T98" fmla="*/ 192 w 1199"/>
                <a:gd name="T99" fmla="*/ 26 h 142"/>
                <a:gd name="T100" fmla="*/ 164 w 1199"/>
                <a:gd name="T101" fmla="*/ 18 h 142"/>
                <a:gd name="T102" fmla="*/ 150 w 1199"/>
                <a:gd name="T103" fmla="*/ 56 h 142"/>
                <a:gd name="T104" fmla="*/ 156 w 1199"/>
                <a:gd name="T105" fmla="*/ 116 h 142"/>
                <a:gd name="T106" fmla="*/ 184 w 1199"/>
                <a:gd name="T107" fmla="*/ 124 h 142"/>
                <a:gd name="T108" fmla="*/ 200 w 1199"/>
                <a:gd name="T109" fmla="*/ 86 h 142"/>
                <a:gd name="T110" fmla="*/ 70 w 1199"/>
                <a:gd name="T1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9" h="142">
                  <a:moveTo>
                    <a:pt x="1137" y="80"/>
                  </a:moveTo>
                  <a:lnTo>
                    <a:pt x="1137" y="80"/>
                  </a:lnTo>
                  <a:lnTo>
                    <a:pt x="1131" y="78"/>
                  </a:lnTo>
                  <a:lnTo>
                    <a:pt x="1125" y="76"/>
                  </a:lnTo>
                  <a:lnTo>
                    <a:pt x="1125" y="76"/>
                  </a:lnTo>
                  <a:lnTo>
                    <a:pt x="1119" y="74"/>
                  </a:lnTo>
                  <a:lnTo>
                    <a:pt x="1115" y="68"/>
                  </a:lnTo>
                  <a:lnTo>
                    <a:pt x="1115" y="68"/>
                  </a:lnTo>
                  <a:lnTo>
                    <a:pt x="1111" y="64"/>
                  </a:lnTo>
                  <a:lnTo>
                    <a:pt x="1107" y="58"/>
                  </a:lnTo>
                  <a:lnTo>
                    <a:pt x="1107" y="58"/>
                  </a:lnTo>
                  <a:lnTo>
                    <a:pt x="1105" y="50"/>
                  </a:lnTo>
                  <a:lnTo>
                    <a:pt x="1105" y="42"/>
                  </a:lnTo>
                  <a:lnTo>
                    <a:pt x="1105" y="42"/>
                  </a:lnTo>
                  <a:lnTo>
                    <a:pt x="1105" y="30"/>
                  </a:lnTo>
                  <a:lnTo>
                    <a:pt x="1109" y="20"/>
                  </a:lnTo>
                  <a:lnTo>
                    <a:pt x="1109" y="20"/>
                  </a:lnTo>
                  <a:lnTo>
                    <a:pt x="1113" y="14"/>
                  </a:lnTo>
                  <a:lnTo>
                    <a:pt x="1119" y="8"/>
                  </a:lnTo>
                  <a:lnTo>
                    <a:pt x="1119" y="8"/>
                  </a:lnTo>
                  <a:lnTo>
                    <a:pt x="1125" y="4"/>
                  </a:lnTo>
                  <a:lnTo>
                    <a:pt x="1135" y="2"/>
                  </a:lnTo>
                  <a:lnTo>
                    <a:pt x="1135" y="2"/>
                  </a:lnTo>
                  <a:lnTo>
                    <a:pt x="1155" y="0"/>
                  </a:lnTo>
                  <a:lnTo>
                    <a:pt x="1155" y="0"/>
                  </a:lnTo>
                  <a:lnTo>
                    <a:pt x="1179" y="0"/>
                  </a:lnTo>
                  <a:lnTo>
                    <a:pt x="1179" y="0"/>
                  </a:lnTo>
                  <a:lnTo>
                    <a:pt x="1199" y="6"/>
                  </a:lnTo>
                  <a:lnTo>
                    <a:pt x="1199" y="138"/>
                  </a:lnTo>
                  <a:lnTo>
                    <a:pt x="1175" y="138"/>
                  </a:lnTo>
                  <a:lnTo>
                    <a:pt x="1175" y="86"/>
                  </a:lnTo>
                  <a:lnTo>
                    <a:pt x="1165" y="86"/>
                  </a:lnTo>
                  <a:lnTo>
                    <a:pt x="1165" y="86"/>
                  </a:lnTo>
                  <a:lnTo>
                    <a:pt x="1159" y="86"/>
                  </a:lnTo>
                  <a:lnTo>
                    <a:pt x="1155" y="90"/>
                  </a:lnTo>
                  <a:lnTo>
                    <a:pt x="1151" y="94"/>
                  </a:lnTo>
                  <a:lnTo>
                    <a:pt x="1147" y="100"/>
                  </a:lnTo>
                  <a:lnTo>
                    <a:pt x="1141" y="118"/>
                  </a:lnTo>
                  <a:lnTo>
                    <a:pt x="1141" y="118"/>
                  </a:lnTo>
                  <a:lnTo>
                    <a:pt x="1135" y="128"/>
                  </a:lnTo>
                  <a:lnTo>
                    <a:pt x="1131" y="136"/>
                  </a:lnTo>
                  <a:lnTo>
                    <a:pt x="1131" y="136"/>
                  </a:lnTo>
                  <a:lnTo>
                    <a:pt x="1123" y="140"/>
                  </a:lnTo>
                  <a:lnTo>
                    <a:pt x="1113" y="142"/>
                  </a:lnTo>
                  <a:lnTo>
                    <a:pt x="1113" y="142"/>
                  </a:lnTo>
                  <a:lnTo>
                    <a:pt x="1103" y="140"/>
                  </a:lnTo>
                  <a:lnTo>
                    <a:pt x="1103" y="140"/>
                  </a:lnTo>
                  <a:lnTo>
                    <a:pt x="1099" y="138"/>
                  </a:lnTo>
                  <a:lnTo>
                    <a:pt x="1099" y="128"/>
                  </a:lnTo>
                  <a:lnTo>
                    <a:pt x="1099" y="128"/>
                  </a:lnTo>
                  <a:lnTo>
                    <a:pt x="1105" y="128"/>
                  </a:lnTo>
                  <a:lnTo>
                    <a:pt x="1109" y="126"/>
                  </a:lnTo>
                  <a:lnTo>
                    <a:pt x="1109" y="126"/>
                  </a:lnTo>
                  <a:lnTo>
                    <a:pt x="1113" y="122"/>
                  </a:lnTo>
                  <a:lnTo>
                    <a:pt x="1115" y="118"/>
                  </a:lnTo>
                  <a:lnTo>
                    <a:pt x="1121" y="100"/>
                  </a:lnTo>
                  <a:lnTo>
                    <a:pt x="1121" y="100"/>
                  </a:lnTo>
                  <a:lnTo>
                    <a:pt x="1125" y="92"/>
                  </a:lnTo>
                  <a:lnTo>
                    <a:pt x="1129" y="86"/>
                  </a:lnTo>
                  <a:lnTo>
                    <a:pt x="1129" y="86"/>
                  </a:lnTo>
                  <a:lnTo>
                    <a:pt x="1133" y="82"/>
                  </a:lnTo>
                  <a:lnTo>
                    <a:pt x="1137" y="80"/>
                  </a:lnTo>
                  <a:lnTo>
                    <a:pt x="1137" y="80"/>
                  </a:lnTo>
                  <a:close/>
                  <a:moveTo>
                    <a:pt x="1155" y="16"/>
                  </a:moveTo>
                  <a:lnTo>
                    <a:pt x="1155" y="16"/>
                  </a:lnTo>
                  <a:lnTo>
                    <a:pt x="1145" y="18"/>
                  </a:lnTo>
                  <a:lnTo>
                    <a:pt x="1137" y="22"/>
                  </a:lnTo>
                  <a:lnTo>
                    <a:pt x="1137" y="22"/>
                  </a:lnTo>
                  <a:lnTo>
                    <a:pt x="1133" y="24"/>
                  </a:lnTo>
                  <a:lnTo>
                    <a:pt x="1131" y="30"/>
                  </a:lnTo>
                  <a:lnTo>
                    <a:pt x="1129" y="42"/>
                  </a:lnTo>
                  <a:lnTo>
                    <a:pt x="1129" y="42"/>
                  </a:lnTo>
                  <a:lnTo>
                    <a:pt x="1131" y="54"/>
                  </a:lnTo>
                  <a:lnTo>
                    <a:pt x="1133" y="60"/>
                  </a:lnTo>
                  <a:lnTo>
                    <a:pt x="1137" y="62"/>
                  </a:lnTo>
                  <a:lnTo>
                    <a:pt x="1137" y="62"/>
                  </a:lnTo>
                  <a:lnTo>
                    <a:pt x="1145" y="66"/>
                  </a:lnTo>
                  <a:lnTo>
                    <a:pt x="1155" y="68"/>
                  </a:lnTo>
                  <a:lnTo>
                    <a:pt x="1175" y="68"/>
                  </a:lnTo>
                  <a:lnTo>
                    <a:pt x="1175" y="16"/>
                  </a:lnTo>
                  <a:lnTo>
                    <a:pt x="1155" y="16"/>
                  </a:lnTo>
                  <a:close/>
                  <a:moveTo>
                    <a:pt x="1053" y="44"/>
                  </a:moveTo>
                  <a:lnTo>
                    <a:pt x="1051" y="44"/>
                  </a:lnTo>
                  <a:lnTo>
                    <a:pt x="1009" y="138"/>
                  </a:lnTo>
                  <a:lnTo>
                    <a:pt x="983" y="138"/>
                  </a:lnTo>
                  <a:lnTo>
                    <a:pt x="983" y="2"/>
                  </a:lnTo>
                  <a:lnTo>
                    <a:pt x="1007" y="2"/>
                  </a:lnTo>
                  <a:lnTo>
                    <a:pt x="1007" y="96"/>
                  </a:lnTo>
                  <a:lnTo>
                    <a:pt x="1009" y="96"/>
                  </a:lnTo>
                  <a:lnTo>
                    <a:pt x="1049" y="2"/>
                  </a:lnTo>
                  <a:lnTo>
                    <a:pt x="1077" y="2"/>
                  </a:lnTo>
                  <a:lnTo>
                    <a:pt x="1077" y="138"/>
                  </a:lnTo>
                  <a:lnTo>
                    <a:pt x="1053" y="138"/>
                  </a:lnTo>
                  <a:lnTo>
                    <a:pt x="1053" y="44"/>
                  </a:lnTo>
                  <a:close/>
                  <a:moveTo>
                    <a:pt x="877" y="138"/>
                  </a:moveTo>
                  <a:lnTo>
                    <a:pt x="853" y="138"/>
                  </a:lnTo>
                  <a:lnTo>
                    <a:pt x="853" y="2"/>
                  </a:lnTo>
                  <a:lnTo>
                    <a:pt x="877" y="2"/>
                  </a:lnTo>
                  <a:lnTo>
                    <a:pt x="877" y="62"/>
                  </a:lnTo>
                  <a:lnTo>
                    <a:pt x="921" y="62"/>
                  </a:lnTo>
                  <a:lnTo>
                    <a:pt x="921" y="2"/>
                  </a:lnTo>
                  <a:lnTo>
                    <a:pt x="947" y="2"/>
                  </a:lnTo>
                  <a:lnTo>
                    <a:pt x="947" y="138"/>
                  </a:lnTo>
                  <a:lnTo>
                    <a:pt x="921" y="138"/>
                  </a:lnTo>
                  <a:lnTo>
                    <a:pt x="921" y="78"/>
                  </a:lnTo>
                  <a:lnTo>
                    <a:pt x="877" y="78"/>
                  </a:lnTo>
                  <a:lnTo>
                    <a:pt x="877" y="138"/>
                  </a:lnTo>
                  <a:close/>
                  <a:moveTo>
                    <a:pt x="797" y="62"/>
                  </a:moveTo>
                  <a:lnTo>
                    <a:pt x="797" y="62"/>
                  </a:lnTo>
                  <a:lnTo>
                    <a:pt x="795" y="40"/>
                  </a:lnTo>
                  <a:lnTo>
                    <a:pt x="795" y="40"/>
                  </a:lnTo>
                  <a:lnTo>
                    <a:pt x="791" y="24"/>
                  </a:lnTo>
                  <a:lnTo>
                    <a:pt x="791" y="24"/>
                  </a:lnTo>
                  <a:lnTo>
                    <a:pt x="787" y="20"/>
                  </a:lnTo>
                  <a:lnTo>
                    <a:pt x="783" y="16"/>
                  </a:lnTo>
                  <a:lnTo>
                    <a:pt x="783" y="16"/>
                  </a:lnTo>
                  <a:lnTo>
                    <a:pt x="779" y="16"/>
                  </a:lnTo>
                  <a:lnTo>
                    <a:pt x="775" y="14"/>
                  </a:lnTo>
                  <a:lnTo>
                    <a:pt x="775" y="14"/>
                  </a:lnTo>
                  <a:lnTo>
                    <a:pt x="769" y="16"/>
                  </a:lnTo>
                  <a:lnTo>
                    <a:pt x="765" y="16"/>
                  </a:lnTo>
                  <a:lnTo>
                    <a:pt x="765" y="16"/>
                  </a:lnTo>
                  <a:lnTo>
                    <a:pt x="761" y="20"/>
                  </a:lnTo>
                  <a:lnTo>
                    <a:pt x="759" y="24"/>
                  </a:lnTo>
                  <a:lnTo>
                    <a:pt x="759" y="24"/>
                  </a:lnTo>
                  <a:lnTo>
                    <a:pt x="753" y="40"/>
                  </a:lnTo>
                  <a:lnTo>
                    <a:pt x="753" y="40"/>
                  </a:lnTo>
                  <a:lnTo>
                    <a:pt x="751" y="50"/>
                  </a:lnTo>
                  <a:lnTo>
                    <a:pt x="751" y="62"/>
                  </a:lnTo>
                  <a:lnTo>
                    <a:pt x="797" y="62"/>
                  </a:lnTo>
                  <a:close/>
                  <a:moveTo>
                    <a:pt x="823" y="78"/>
                  </a:moveTo>
                  <a:lnTo>
                    <a:pt x="751" y="78"/>
                  </a:lnTo>
                  <a:lnTo>
                    <a:pt x="751" y="78"/>
                  </a:lnTo>
                  <a:lnTo>
                    <a:pt x="751" y="92"/>
                  </a:lnTo>
                  <a:lnTo>
                    <a:pt x="753" y="102"/>
                  </a:lnTo>
                  <a:lnTo>
                    <a:pt x="753" y="102"/>
                  </a:lnTo>
                  <a:lnTo>
                    <a:pt x="757" y="110"/>
                  </a:lnTo>
                  <a:lnTo>
                    <a:pt x="759" y="116"/>
                  </a:lnTo>
                  <a:lnTo>
                    <a:pt x="759" y="116"/>
                  </a:lnTo>
                  <a:lnTo>
                    <a:pt x="765" y="120"/>
                  </a:lnTo>
                  <a:lnTo>
                    <a:pt x="771" y="122"/>
                  </a:lnTo>
                  <a:lnTo>
                    <a:pt x="771" y="122"/>
                  </a:lnTo>
                  <a:lnTo>
                    <a:pt x="779" y="124"/>
                  </a:lnTo>
                  <a:lnTo>
                    <a:pt x="789" y="126"/>
                  </a:lnTo>
                  <a:lnTo>
                    <a:pt x="817" y="126"/>
                  </a:lnTo>
                  <a:lnTo>
                    <a:pt x="817" y="136"/>
                  </a:lnTo>
                  <a:lnTo>
                    <a:pt x="817" y="136"/>
                  </a:lnTo>
                  <a:lnTo>
                    <a:pt x="801" y="140"/>
                  </a:lnTo>
                  <a:lnTo>
                    <a:pt x="801" y="140"/>
                  </a:lnTo>
                  <a:lnTo>
                    <a:pt x="783" y="142"/>
                  </a:lnTo>
                  <a:lnTo>
                    <a:pt x="783" y="142"/>
                  </a:lnTo>
                  <a:lnTo>
                    <a:pt x="769" y="140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47" y="134"/>
                  </a:lnTo>
                  <a:lnTo>
                    <a:pt x="739" y="126"/>
                  </a:lnTo>
                  <a:lnTo>
                    <a:pt x="739" y="126"/>
                  </a:lnTo>
                  <a:lnTo>
                    <a:pt x="733" y="118"/>
                  </a:lnTo>
                  <a:lnTo>
                    <a:pt x="729" y="104"/>
                  </a:lnTo>
                  <a:lnTo>
                    <a:pt x="729" y="104"/>
                  </a:lnTo>
                  <a:lnTo>
                    <a:pt x="727" y="90"/>
                  </a:lnTo>
                  <a:lnTo>
                    <a:pt x="727" y="70"/>
                  </a:lnTo>
                  <a:lnTo>
                    <a:pt x="727" y="70"/>
                  </a:lnTo>
                  <a:lnTo>
                    <a:pt x="727" y="52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33" y="24"/>
                  </a:lnTo>
                  <a:lnTo>
                    <a:pt x="739" y="14"/>
                  </a:lnTo>
                  <a:lnTo>
                    <a:pt x="739" y="14"/>
                  </a:lnTo>
                  <a:lnTo>
                    <a:pt x="745" y="8"/>
                  </a:lnTo>
                  <a:lnTo>
                    <a:pt x="753" y="2"/>
                  </a:lnTo>
                  <a:lnTo>
                    <a:pt x="753" y="2"/>
                  </a:lnTo>
                  <a:lnTo>
                    <a:pt x="763" y="0"/>
                  </a:lnTo>
                  <a:lnTo>
                    <a:pt x="775" y="0"/>
                  </a:lnTo>
                  <a:lnTo>
                    <a:pt x="775" y="0"/>
                  </a:lnTo>
                  <a:lnTo>
                    <a:pt x="785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803" y="8"/>
                  </a:lnTo>
                  <a:lnTo>
                    <a:pt x="811" y="14"/>
                  </a:lnTo>
                  <a:lnTo>
                    <a:pt x="811" y="14"/>
                  </a:lnTo>
                  <a:lnTo>
                    <a:pt x="815" y="24"/>
                  </a:lnTo>
                  <a:lnTo>
                    <a:pt x="819" y="36"/>
                  </a:lnTo>
                  <a:lnTo>
                    <a:pt x="819" y="36"/>
                  </a:lnTo>
                  <a:lnTo>
                    <a:pt x="821" y="52"/>
                  </a:lnTo>
                  <a:lnTo>
                    <a:pt x="823" y="70"/>
                  </a:lnTo>
                  <a:lnTo>
                    <a:pt x="823" y="78"/>
                  </a:lnTo>
                  <a:close/>
                  <a:moveTo>
                    <a:pt x="549" y="138"/>
                  </a:moveTo>
                  <a:lnTo>
                    <a:pt x="549" y="2"/>
                  </a:lnTo>
                  <a:lnTo>
                    <a:pt x="573" y="2"/>
                  </a:lnTo>
                  <a:lnTo>
                    <a:pt x="573" y="122"/>
                  </a:lnTo>
                  <a:lnTo>
                    <a:pt x="611" y="122"/>
                  </a:lnTo>
                  <a:lnTo>
                    <a:pt x="611" y="2"/>
                  </a:lnTo>
                  <a:lnTo>
                    <a:pt x="635" y="2"/>
                  </a:lnTo>
                  <a:lnTo>
                    <a:pt x="635" y="122"/>
                  </a:lnTo>
                  <a:lnTo>
                    <a:pt x="671" y="122"/>
                  </a:lnTo>
                  <a:lnTo>
                    <a:pt x="671" y="2"/>
                  </a:lnTo>
                  <a:lnTo>
                    <a:pt x="697" y="2"/>
                  </a:lnTo>
                  <a:lnTo>
                    <a:pt x="697" y="138"/>
                  </a:lnTo>
                  <a:lnTo>
                    <a:pt x="549" y="138"/>
                  </a:lnTo>
                  <a:close/>
                  <a:moveTo>
                    <a:pt x="429" y="52"/>
                  </a:moveTo>
                  <a:lnTo>
                    <a:pt x="429" y="52"/>
                  </a:lnTo>
                  <a:lnTo>
                    <a:pt x="445" y="54"/>
                  </a:lnTo>
                  <a:lnTo>
                    <a:pt x="445" y="54"/>
                  </a:lnTo>
                  <a:lnTo>
                    <a:pt x="453" y="58"/>
                  </a:lnTo>
                  <a:lnTo>
                    <a:pt x="459" y="62"/>
                  </a:lnTo>
                  <a:lnTo>
                    <a:pt x="459" y="62"/>
                  </a:lnTo>
                  <a:lnTo>
                    <a:pt x="463" y="68"/>
                  </a:lnTo>
                  <a:lnTo>
                    <a:pt x="467" y="76"/>
                  </a:lnTo>
                  <a:lnTo>
                    <a:pt x="467" y="76"/>
                  </a:lnTo>
                  <a:lnTo>
                    <a:pt x="469" y="86"/>
                  </a:lnTo>
                  <a:lnTo>
                    <a:pt x="469" y="98"/>
                  </a:lnTo>
                  <a:lnTo>
                    <a:pt x="469" y="98"/>
                  </a:lnTo>
                  <a:lnTo>
                    <a:pt x="469" y="110"/>
                  </a:lnTo>
                  <a:lnTo>
                    <a:pt x="467" y="120"/>
                  </a:lnTo>
                  <a:lnTo>
                    <a:pt x="467" y="120"/>
                  </a:lnTo>
                  <a:lnTo>
                    <a:pt x="463" y="128"/>
                  </a:lnTo>
                  <a:lnTo>
                    <a:pt x="457" y="134"/>
                  </a:lnTo>
                  <a:lnTo>
                    <a:pt x="457" y="134"/>
                  </a:lnTo>
                  <a:lnTo>
                    <a:pt x="451" y="138"/>
                  </a:lnTo>
                  <a:lnTo>
                    <a:pt x="443" y="140"/>
                  </a:lnTo>
                  <a:lnTo>
                    <a:pt x="443" y="140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398" y="140"/>
                  </a:lnTo>
                  <a:lnTo>
                    <a:pt x="398" y="140"/>
                  </a:lnTo>
                  <a:lnTo>
                    <a:pt x="378" y="136"/>
                  </a:lnTo>
                  <a:lnTo>
                    <a:pt x="378" y="2"/>
                  </a:lnTo>
                  <a:lnTo>
                    <a:pt x="402" y="2"/>
                  </a:lnTo>
                  <a:lnTo>
                    <a:pt x="402" y="56"/>
                  </a:lnTo>
                  <a:lnTo>
                    <a:pt x="402" y="56"/>
                  </a:lnTo>
                  <a:lnTo>
                    <a:pt x="416" y="54"/>
                  </a:lnTo>
                  <a:lnTo>
                    <a:pt x="416" y="54"/>
                  </a:lnTo>
                  <a:lnTo>
                    <a:pt x="429" y="52"/>
                  </a:lnTo>
                  <a:lnTo>
                    <a:pt x="429" y="52"/>
                  </a:lnTo>
                  <a:close/>
                  <a:moveTo>
                    <a:pt x="421" y="126"/>
                  </a:moveTo>
                  <a:lnTo>
                    <a:pt x="421" y="126"/>
                  </a:lnTo>
                  <a:lnTo>
                    <a:pt x="431" y="124"/>
                  </a:lnTo>
                  <a:lnTo>
                    <a:pt x="439" y="120"/>
                  </a:lnTo>
                  <a:lnTo>
                    <a:pt x="439" y="120"/>
                  </a:lnTo>
                  <a:lnTo>
                    <a:pt x="441" y="116"/>
                  </a:lnTo>
                  <a:lnTo>
                    <a:pt x="443" y="112"/>
                  </a:lnTo>
                  <a:lnTo>
                    <a:pt x="445" y="98"/>
                  </a:lnTo>
                  <a:lnTo>
                    <a:pt x="445" y="98"/>
                  </a:lnTo>
                  <a:lnTo>
                    <a:pt x="443" y="84"/>
                  </a:lnTo>
                  <a:lnTo>
                    <a:pt x="441" y="80"/>
                  </a:lnTo>
                  <a:lnTo>
                    <a:pt x="439" y="76"/>
                  </a:lnTo>
                  <a:lnTo>
                    <a:pt x="439" y="76"/>
                  </a:lnTo>
                  <a:lnTo>
                    <a:pt x="431" y="72"/>
                  </a:lnTo>
                  <a:lnTo>
                    <a:pt x="421" y="70"/>
                  </a:lnTo>
                  <a:lnTo>
                    <a:pt x="402" y="70"/>
                  </a:lnTo>
                  <a:lnTo>
                    <a:pt x="402" y="126"/>
                  </a:lnTo>
                  <a:lnTo>
                    <a:pt x="421" y="126"/>
                  </a:lnTo>
                  <a:close/>
                  <a:moveTo>
                    <a:pt x="513" y="2"/>
                  </a:moveTo>
                  <a:lnTo>
                    <a:pt x="513" y="138"/>
                  </a:lnTo>
                  <a:lnTo>
                    <a:pt x="489" y="138"/>
                  </a:lnTo>
                  <a:lnTo>
                    <a:pt x="489" y="2"/>
                  </a:lnTo>
                  <a:lnTo>
                    <a:pt x="513" y="2"/>
                  </a:lnTo>
                  <a:close/>
                  <a:moveTo>
                    <a:pt x="256" y="6"/>
                  </a:moveTo>
                  <a:lnTo>
                    <a:pt x="256" y="6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16" y="2"/>
                  </a:lnTo>
                  <a:lnTo>
                    <a:pt x="316" y="2"/>
                  </a:lnTo>
                  <a:lnTo>
                    <a:pt x="324" y="4"/>
                  </a:lnTo>
                  <a:lnTo>
                    <a:pt x="332" y="8"/>
                  </a:lnTo>
                  <a:lnTo>
                    <a:pt x="332" y="8"/>
                  </a:lnTo>
                  <a:lnTo>
                    <a:pt x="338" y="12"/>
                  </a:lnTo>
                  <a:lnTo>
                    <a:pt x="340" y="20"/>
                  </a:lnTo>
                  <a:lnTo>
                    <a:pt x="340" y="20"/>
                  </a:lnTo>
                  <a:lnTo>
                    <a:pt x="344" y="28"/>
                  </a:lnTo>
                  <a:lnTo>
                    <a:pt x="344" y="38"/>
                  </a:lnTo>
                  <a:lnTo>
                    <a:pt x="344" y="38"/>
                  </a:lnTo>
                  <a:lnTo>
                    <a:pt x="342" y="50"/>
                  </a:lnTo>
                  <a:lnTo>
                    <a:pt x="342" y="50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24" y="66"/>
                  </a:lnTo>
                  <a:lnTo>
                    <a:pt x="324" y="68"/>
                  </a:lnTo>
                  <a:lnTo>
                    <a:pt x="324" y="68"/>
                  </a:lnTo>
                  <a:lnTo>
                    <a:pt x="334" y="70"/>
                  </a:lnTo>
                  <a:lnTo>
                    <a:pt x="334" y="70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4" y="82"/>
                  </a:lnTo>
                  <a:lnTo>
                    <a:pt x="348" y="88"/>
                  </a:lnTo>
                  <a:lnTo>
                    <a:pt x="348" y="88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48" y="112"/>
                  </a:lnTo>
                  <a:lnTo>
                    <a:pt x="346" y="120"/>
                  </a:lnTo>
                  <a:lnTo>
                    <a:pt x="346" y="120"/>
                  </a:lnTo>
                  <a:lnTo>
                    <a:pt x="342" y="128"/>
                  </a:lnTo>
                  <a:lnTo>
                    <a:pt x="336" y="134"/>
                  </a:lnTo>
                  <a:lnTo>
                    <a:pt x="336" y="134"/>
                  </a:lnTo>
                  <a:lnTo>
                    <a:pt x="330" y="138"/>
                  </a:lnTo>
                  <a:lnTo>
                    <a:pt x="322" y="140"/>
                  </a:lnTo>
                  <a:lnTo>
                    <a:pt x="322" y="140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56" y="136"/>
                  </a:lnTo>
                  <a:lnTo>
                    <a:pt x="256" y="6"/>
                  </a:lnTo>
                  <a:close/>
                  <a:moveTo>
                    <a:pt x="280" y="16"/>
                  </a:moveTo>
                  <a:lnTo>
                    <a:pt x="280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306" y="58"/>
                  </a:lnTo>
                  <a:lnTo>
                    <a:pt x="312" y="54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20" y="38"/>
                  </a:lnTo>
                  <a:lnTo>
                    <a:pt x="320" y="38"/>
                  </a:lnTo>
                  <a:lnTo>
                    <a:pt x="318" y="28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06" y="18"/>
                  </a:lnTo>
                  <a:lnTo>
                    <a:pt x="296" y="16"/>
                  </a:lnTo>
                  <a:lnTo>
                    <a:pt x="280" y="16"/>
                  </a:lnTo>
                  <a:close/>
                  <a:moveTo>
                    <a:pt x="298" y="126"/>
                  </a:moveTo>
                  <a:lnTo>
                    <a:pt x="298" y="126"/>
                  </a:lnTo>
                  <a:lnTo>
                    <a:pt x="310" y="124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20" y="118"/>
                  </a:lnTo>
                  <a:lnTo>
                    <a:pt x="322" y="112"/>
                  </a:lnTo>
                  <a:lnTo>
                    <a:pt x="324" y="100"/>
                  </a:lnTo>
                  <a:lnTo>
                    <a:pt x="324" y="100"/>
                  </a:lnTo>
                  <a:lnTo>
                    <a:pt x="322" y="88"/>
                  </a:lnTo>
                  <a:lnTo>
                    <a:pt x="320" y="84"/>
                  </a:lnTo>
                  <a:lnTo>
                    <a:pt x="318" y="82"/>
                  </a:lnTo>
                  <a:lnTo>
                    <a:pt x="318" y="82"/>
                  </a:lnTo>
                  <a:lnTo>
                    <a:pt x="310" y="78"/>
                  </a:lnTo>
                  <a:lnTo>
                    <a:pt x="298" y="76"/>
                  </a:lnTo>
                  <a:lnTo>
                    <a:pt x="280" y="76"/>
                  </a:lnTo>
                  <a:lnTo>
                    <a:pt x="280" y="126"/>
                  </a:lnTo>
                  <a:lnTo>
                    <a:pt x="298" y="126"/>
                  </a:lnTo>
                  <a:close/>
                  <a:moveTo>
                    <a:pt x="224" y="70"/>
                  </a:moveTo>
                  <a:lnTo>
                    <a:pt x="224" y="70"/>
                  </a:lnTo>
                  <a:lnTo>
                    <a:pt x="224" y="90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18" y="116"/>
                  </a:lnTo>
                  <a:lnTo>
                    <a:pt x="212" y="126"/>
                  </a:lnTo>
                  <a:lnTo>
                    <a:pt x="212" y="126"/>
                  </a:lnTo>
                  <a:lnTo>
                    <a:pt x="204" y="134"/>
                  </a:lnTo>
                  <a:lnTo>
                    <a:pt x="196" y="138"/>
                  </a:lnTo>
                  <a:lnTo>
                    <a:pt x="196" y="138"/>
                  </a:lnTo>
                  <a:lnTo>
                    <a:pt x="186" y="140"/>
                  </a:lnTo>
                  <a:lnTo>
                    <a:pt x="174" y="142"/>
                  </a:lnTo>
                  <a:lnTo>
                    <a:pt x="174" y="142"/>
                  </a:lnTo>
                  <a:lnTo>
                    <a:pt x="162" y="140"/>
                  </a:lnTo>
                  <a:lnTo>
                    <a:pt x="152" y="138"/>
                  </a:lnTo>
                  <a:lnTo>
                    <a:pt x="152" y="138"/>
                  </a:lnTo>
                  <a:lnTo>
                    <a:pt x="144" y="134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2" y="116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4" y="90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4" y="52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32" y="2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44" y="8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62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6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204" y="8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8" y="24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4" y="52"/>
                  </a:lnTo>
                  <a:lnTo>
                    <a:pt x="224" y="70"/>
                  </a:lnTo>
                  <a:lnTo>
                    <a:pt x="224" y="70"/>
                  </a:lnTo>
                  <a:close/>
                  <a:moveTo>
                    <a:pt x="200" y="70"/>
                  </a:moveTo>
                  <a:lnTo>
                    <a:pt x="200" y="70"/>
                  </a:lnTo>
                  <a:lnTo>
                    <a:pt x="200" y="56"/>
                  </a:lnTo>
                  <a:lnTo>
                    <a:pt x="198" y="44"/>
                  </a:lnTo>
                  <a:lnTo>
                    <a:pt x="198" y="44"/>
                  </a:lnTo>
                  <a:lnTo>
                    <a:pt x="196" y="3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88" y="20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0" y="16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0" y="16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0" y="20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4" y="34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50" y="56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50" y="8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4" y="10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60" y="120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70" y="126"/>
                  </a:lnTo>
                  <a:lnTo>
                    <a:pt x="174" y="126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6"/>
                  </a:lnTo>
                  <a:lnTo>
                    <a:pt x="196" y="108"/>
                  </a:lnTo>
                  <a:lnTo>
                    <a:pt x="198" y="98"/>
                  </a:lnTo>
                  <a:lnTo>
                    <a:pt x="198" y="98"/>
                  </a:lnTo>
                  <a:lnTo>
                    <a:pt x="200" y="86"/>
                  </a:lnTo>
                  <a:lnTo>
                    <a:pt x="200" y="70"/>
                  </a:lnTo>
                  <a:lnTo>
                    <a:pt x="200" y="70"/>
                  </a:lnTo>
                  <a:close/>
                  <a:moveTo>
                    <a:pt x="24" y="138"/>
                  </a:moveTo>
                  <a:lnTo>
                    <a:pt x="0" y="138"/>
                  </a:lnTo>
                  <a:lnTo>
                    <a:pt x="0" y="2"/>
                  </a:lnTo>
                  <a:lnTo>
                    <a:pt x="94" y="2"/>
                  </a:lnTo>
                  <a:lnTo>
                    <a:pt x="94" y="138"/>
                  </a:lnTo>
                  <a:lnTo>
                    <a:pt x="70" y="138"/>
                  </a:lnTo>
                  <a:lnTo>
                    <a:pt x="70" y="20"/>
                  </a:lnTo>
                  <a:lnTo>
                    <a:pt x="24" y="20"/>
                  </a:lnTo>
                  <a:lnTo>
                    <a:pt x="24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6575426" y="5278438"/>
              <a:ext cx="2014538" cy="323850"/>
            </a:xfrm>
            <a:custGeom>
              <a:avLst/>
              <a:gdLst>
                <a:gd name="T0" fmla="*/ 1269 w 1269"/>
                <a:gd name="T1" fmla="*/ 44 h 204"/>
                <a:gd name="T2" fmla="*/ 1101 w 1269"/>
                <a:gd name="T3" fmla="*/ 122 h 204"/>
                <a:gd name="T4" fmla="*/ 1047 w 1269"/>
                <a:gd name="T5" fmla="*/ 192 h 204"/>
                <a:gd name="T6" fmla="*/ 1045 w 1269"/>
                <a:gd name="T7" fmla="*/ 44 h 204"/>
                <a:gd name="T8" fmla="*/ 867 w 1269"/>
                <a:gd name="T9" fmla="*/ 148 h 204"/>
                <a:gd name="T10" fmla="*/ 871 w 1269"/>
                <a:gd name="T11" fmla="*/ 96 h 204"/>
                <a:gd name="T12" fmla="*/ 919 w 1269"/>
                <a:gd name="T13" fmla="*/ 80 h 204"/>
                <a:gd name="T14" fmla="*/ 871 w 1269"/>
                <a:gd name="T15" fmla="*/ 56 h 204"/>
                <a:gd name="T16" fmla="*/ 929 w 1269"/>
                <a:gd name="T17" fmla="*/ 50 h 204"/>
                <a:gd name="T18" fmla="*/ 919 w 1269"/>
                <a:gd name="T19" fmla="*/ 152 h 204"/>
                <a:gd name="T20" fmla="*/ 903 w 1269"/>
                <a:gd name="T21" fmla="*/ 102 h 204"/>
                <a:gd name="T22" fmla="*/ 889 w 1269"/>
                <a:gd name="T23" fmla="*/ 142 h 204"/>
                <a:gd name="T24" fmla="*/ 811 w 1269"/>
                <a:gd name="T25" fmla="*/ 98 h 204"/>
                <a:gd name="T26" fmla="*/ 839 w 1269"/>
                <a:gd name="T27" fmla="*/ 146 h 204"/>
                <a:gd name="T28" fmla="*/ 823 w 1269"/>
                <a:gd name="T29" fmla="*/ 156 h 204"/>
                <a:gd name="T30" fmla="*/ 785 w 1269"/>
                <a:gd name="T31" fmla="*/ 106 h 204"/>
                <a:gd name="T32" fmla="*/ 801 w 1269"/>
                <a:gd name="T33" fmla="*/ 88 h 204"/>
                <a:gd name="T34" fmla="*/ 835 w 1269"/>
                <a:gd name="T35" fmla="*/ 42 h 204"/>
                <a:gd name="T36" fmla="*/ 837 w 1269"/>
                <a:gd name="T37" fmla="*/ 56 h 204"/>
                <a:gd name="T38" fmla="*/ 715 w 1269"/>
                <a:gd name="T39" fmla="*/ 78 h 204"/>
                <a:gd name="T40" fmla="*/ 735 w 1269"/>
                <a:gd name="T41" fmla="*/ 158 h 204"/>
                <a:gd name="T42" fmla="*/ 543 w 1269"/>
                <a:gd name="T43" fmla="*/ 68 h 204"/>
                <a:gd name="T44" fmla="*/ 539 w 1269"/>
                <a:gd name="T45" fmla="*/ 130 h 204"/>
                <a:gd name="T46" fmla="*/ 583 w 1269"/>
                <a:gd name="T47" fmla="*/ 146 h 204"/>
                <a:gd name="T48" fmla="*/ 611 w 1269"/>
                <a:gd name="T49" fmla="*/ 112 h 204"/>
                <a:gd name="T50" fmla="*/ 595 w 1269"/>
                <a:gd name="T51" fmla="*/ 60 h 204"/>
                <a:gd name="T52" fmla="*/ 605 w 1269"/>
                <a:gd name="T53" fmla="*/ 48 h 204"/>
                <a:gd name="T54" fmla="*/ 629 w 1269"/>
                <a:gd name="T55" fmla="*/ 126 h 204"/>
                <a:gd name="T56" fmla="*/ 563 w 1269"/>
                <a:gd name="T57" fmla="*/ 160 h 204"/>
                <a:gd name="T58" fmla="*/ 515 w 1269"/>
                <a:gd name="T59" fmla="*/ 102 h 204"/>
                <a:gd name="T60" fmla="*/ 563 w 1269"/>
                <a:gd name="T61" fmla="*/ 44 h 204"/>
                <a:gd name="T62" fmla="*/ 468 w 1269"/>
                <a:gd name="T63" fmla="*/ 44 h 204"/>
                <a:gd name="T64" fmla="*/ 330 w 1269"/>
                <a:gd name="T65" fmla="*/ 122 h 204"/>
                <a:gd name="T66" fmla="*/ 294 w 1269"/>
                <a:gd name="T67" fmla="*/ 160 h 204"/>
                <a:gd name="T68" fmla="*/ 314 w 1269"/>
                <a:gd name="T69" fmla="*/ 44 h 204"/>
                <a:gd name="T70" fmla="*/ 200 w 1269"/>
                <a:gd name="T71" fmla="*/ 142 h 204"/>
                <a:gd name="T72" fmla="*/ 208 w 1269"/>
                <a:gd name="T73" fmla="*/ 96 h 204"/>
                <a:gd name="T74" fmla="*/ 256 w 1269"/>
                <a:gd name="T75" fmla="*/ 80 h 204"/>
                <a:gd name="T76" fmla="*/ 208 w 1269"/>
                <a:gd name="T77" fmla="*/ 46 h 204"/>
                <a:gd name="T78" fmla="*/ 266 w 1269"/>
                <a:gd name="T79" fmla="*/ 50 h 204"/>
                <a:gd name="T80" fmla="*/ 256 w 1269"/>
                <a:gd name="T81" fmla="*/ 152 h 204"/>
                <a:gd name="T82" fmla="*/ 232 w 1269"/>
                <a:gd name="T83" fmla="*/ 104 h 204"/>
                <a:gd name="T84" fmla="*/ 232 w 1269"/>
                <a:gd name="T85" fmla="*/ 146 h 204"/>
                <a:gd name="T86" fmla="*/ 118 w 1269"/>
                <a:gd name="T87" fmla="*/ 44 h 204"/>
                <a:gd name="T88" fmla="*/ 172 w 1269"/>
                <a:gd name="T89" fmla="*/ 58 h 204"/>
                <a:gd name="T90" fmla="*/ 164 w 1269"/>
                <a:gd name="T91" fmla="*/ 94 h 204"/>
                <a:gd name="T92" fmla="*/ 180 w 1269"/>
                <a:gd name="T93" fmla="*/ 126 h 204"/>
                <a:gd name="T94" fmla="*/ 156 w 1269"/>
                <a:gd name="T95" fmla="*/ 160 h 204"/>
                <a:gd name="T96" fmla="*/ 134 w 1269"/>
                <a:gd name="T97" fmla="*/ 92 h 204"/>
                <a:gd name="T98" fmla="*/ 142 w 1269"/>
                <a:gd name="T99" fmla="*/ 58 h 204"/>
                <a:gd name="T100" fmla="*/ 158 w 1269"/>
                <a:gd name="T101" fmla="*/ 126 h 204"/>
                <a:gd name="T102" fmla="*/ 46 w 1269"/>
                <a:gd name="T103" fmla="*/ 98 h 204"/>
                <a:gd name="T104" fmla="*/ 78 w 1269"/>
                <a:gd name="T105" fmla="*/ 148 h 204"/>
                <a:gd name="T106" fmla="*/ 56 w 1269"/>
                <a:gd name="T107" fmla="*/ 156 h 204"/>
                <a:gd name="T108" fmla="*/ 20 w 1269"/>
                <a:gd name="T109" fmla="*/ 158 h 204"/>
                <a:gd name="T110" fmla="*/ 38 w 1269"/>
                <a:gd name="T111" fmla="*/ 84 h 204"/>
                <a:gd name="T112" fmla="*/ 74 w 1269"/>
                <a:gd name="T113" fmla="*/ 42 h 204"/>
                <a:gd name="T114" fmla="*/ 68 w 1269"/>
                <a:gd name="T1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9" h="204">
                  <a:moveTo>
                    <a:pt x="1249" y="78"/>
                  </a:moveTo>
                  <a:lnTo>
                    <a:pt x="1247" y="78"/>
                  </a:lnTo>
                  <a:lnTo>
                    <a:pt x="1211" y="158"/>
                  </a:lnTo>
                  <a:lnTo>
                    <a:pt x="1189" y="158"/>
                  </a:lnTo>
                  <a:lnTo>
                    <a:pt x="1189" y="44"/>
                  </a:lnTo>
                  <a:lnTo>
                    <a:pt x="1209" y="44"/>
                  </a:lnTo>
                  <a:lnTo>
                    <a:pt x="1209" y="122"/>
                  </a:lnTo>
                  <a:lnTo>
                    <a:pt x="1211" y="122"/>
                  </a:lnTo>
                  <a:lnTo>
                    <a:pt x="1245" y="44"/>
                  </a:lnTo>
                  <a:lnTo>
                    <a:pt x="1269" y="44"/>
                  </a:lnTo>
                  <a:lnTo>
                    <a:pt x="1269" y="158"/>
                  </a:lnTo>
                  <a:lnTo>
                    <a:pt x="1249" y="158"/>
                  </a:lnTo>
                  <a:lnTo>
                    <a:pt x="1249" y="78"/>
                  </a:lnTo>
                  <a:close/>
                  <a:moveTo>
                    <a:pt x="1139" y="78"/>
                  </a:moveTo>
                  <a:lnTo>
                    <a:pt x="1137" y="78"/>
                  </a:lnTo>
                  <a:lnTo>
                    <a:pt x="1101" y="158"/>
                  </a:lnTo>
                  <a:lnTo>
                    <a:pt x="1079" y="158"/>
                  </a:lnTo>
                  <a:lnTo>
                    <a:pt x="1079" y="44"/>
                  </a:lnTo>
                  <a:lnTo>
                    <a:pt x="1101" y="44"/>
                  </a:lnTo>
                  <a:lnTo>
                    <a:pt x="1101" y="122"/>
                  </a:lnTo>
                  <a:lnTo>
                    <a:pt x="1101" y="122"/>
                  </a:lnTo>
                  <a:lnTo>
                    <a:pt x="1135" y="44"/>
                  </a:lnTo>
                  <a:lnTo>
                    <a:pt x="1159" y="44"/>
                  </a:lnTo>
                  <a:lnTo>
                    <a:pt x="1159" y="158"/>
                  </a:lnTo>
                  <a:lnTo>
                    <a:pt x="1139" y="158"/>
                  </a:lnTo>
                  <a:lnTo>
                    <a:pt x="1139" y="78"/>
                  </a:lnTo>
                  <a:close/>
                  <a:moveTo>
                    <a:pt x="1059" y="144"/>
                  </a:moveTo>
                  <a:lnTo>
                    <a:pt x="1059" y="192"/>
                  </a:lnTo>
                  <a:lnTo>
                    <a:pt x="1047" y="192"/>
                  </a:lnTo>
                  <a:lnTo>
                    <a:pt x="1047" y="192"/>
                  </a:lnTo>
                  <a:lnTo>
                    <a:pt x="1043" y="176"/>
                  </a:lnTo>
                  <a:lnTo>
                    <a:pt x="1043" y="176"/>
                  </a:lnTo>
                  <a:lnTo>
                    <a:pt x="1041" y="158"/>
                  </a:lnTo>
                  <a:lnTo>
                    <a:pt x="969" y="158"/>
                  </a:lnTo>
                  <a:lnTo>
                    <a:pt x="969" y="44"/>
                  </a:lnTo>
                  <a:lnTo>
                    <a:pt x="989" y="44"/>
                  </a:lnTo>
                  <a:lnTo>
                    <a:pt x="989" y="144"/>
                  </a:lnTo>
                  <a:lnTo>
                    <a:pt x="1025" y="144"/>
                  </a:lnTo>
                  <a:lnTo>
                    <a:pt x="1025" y="44"/>
                  </a:lnTo>
                  <a:lnTo>
                    <a:pt x="1045" y="44"/>
                  </a:lnTo>
                  <a:lnTo>
                    <a:pt x="1045" y="144"/>
                  </a:lnTo>
                  <a:lnTo>
                    <a:pt x="1059" y="144"/>
                  </a:lnTo>
                  <a:close/>
                  <a:moveTo>
                    <a:pt x="897" y="160"/>
                  </a:moveTo>
                  <a:lnTo>
                    <a:pt x="897" y="160"/>
                  </a:lnTo>
                  <a:lnTo>
                    <a:pt x="883" y="160"/>
                  </a:lnTo>
                  <a:lnTo>
                    <a:pt x="883" y="160"/>
                  </a:lnTo>
                  <a:lnTo>
                    <a:pt x="877" y="156"/>
                  </a:lnTo>
                  <a:lnTo>
                    <a:pt x="871" y="154"/>
                  </a:lnTo>
                  <a:lnTo>
                    <a:pt x="871" y="154"/>
                  </a:lnTo>
                  <a:lnTo>
                    <a:pt x="867" y="148"/>
                  </a:lnTo>
                  <a:lnTo>
                    <a:pt x="865" y="142"/>
                  </a:lnTo>
                  <a:lnTo>
                    <a:pt x="865" y="142"/>
                  </a:lnTo>
                  <a:lnTo>
                    <a:pt x="863" y="134"/>
                  </a:lnTo>
                  <a:lnTo>
                    <a:pt x="863" y="124"/>
                  </a:lnTo>
                  <a:lnTo>
                    <a:pt x="863" y="124"/>
                  </a:lnTo>
                  <a:lnTo>
                    <a:pt x="863" y="114"/>
                  </a:lnTo>
                  <a:lnTo>
                    <a:pt x="865" y="106"/>
                  </a:lnTo>
                  <a:lnTo>
                    <a:pt x="865" y="106"/>
                  </a:lnTo>
                  <a:lnTo>
                    <a:pt x="867" y="100"/>
                  </a:lnTo>
                  <a:lnTo>
                    <a:pt x="871" y="96"/>
                  </a:lnTo>
                  <a:lnTo>
                    <a:pt x="871" y="96"/>
                  </a:lnTo>
                  <a:lnTo>
                    <a:pt x="877" y="92"/>
                  </a:lnTo>
                  <a:lnTo>
                    <a:pt x="883" y="90"/>
                  </a:lnTo>
                  <a:lnTo>
                    <a:pt x="883" y="90"/>
                  </a:lnTo>
                  <a:lnTo>
                    <a:pt x="897" y="88"/>
                  </a:lnTo>
                  <a:lnTo>
                    <a:pt x="897" y="88"/>
                  </a:lnTo>
                  <a:lnTo>
                    <a:pt x="907" y="90"/>
                  </a:lnTo>
                  <a:lnTo>
                    <a:pt x="907" y="90"/>
                  </a:lnTo>
                  <a:lnTo>
                    <a:pt x="919" y="92"/>
                  </a:lnTo>
                  <a:lnTo>
                    <a:pt x="919" y="80"/>
                  </a:lnTo>
                  <a:lnTo>
                    <a:pt x="919" y="80"/>
                  </a:lnTo>
                  <a:lnTo>
                    <a:pt x="917" y="68"/>
                  </a:lnTo>
                  <a:lnTo>
                    <a:pt x="917" y="68"/>
                  </a:lnTo>
                  <a:lnTo>
                    <a:pt x="915" y="64"/>
                  </a:lnTo>
                  <a:lnTo>
                    <a:pt x="913" y="60"/>
                  </a:lnTo>
                  <a:lnTo>
                    <a:pt x="913" y="60"/>
                  </a:lnTo>
                  <a:lnTo>
                    <a:pt x="905" y="58"/>
                  </a:lnTo>
                  <a:lnTo>
                    <a:pt x="905" y="58"/>
                  </a:lnTo>
                  <a:lnTo>
                    <a:pt x="893" y="56"/>
                  </a:lnTo>
                  <a:lnTo>
                    <a:pt x="871" y="56"/>
                  </a:lnTo>
                  <a:lnTo>
                    <a:pt x="871" y="46"/>
                  </a:lnTo>
                  <a:lnTo>
                    <a:pt x="871" y="46"/>
                  </a:lnTo>
                  <a:lnTo>
                    <a:pt x="883" y="44"/>
                  </a:lnTo>
                  <a:lnTo>
                    <a:pt x="883" y="44"/>
                  </a:lnTo>
                  <a:lnTo>
                    <a:pt x="899" y="42"/>
                  </a:lnTo>
                  <a:lnTo>
                    <a:pt x="899" y="42"/>
                  </a:lnTo>
                  <a:lnTo>
                    <a:pt x="917" y="44"/>
                  </a:lnTo>
                  <a:lnTo>
                    <a:pt x="917" y="44"/>
                  </a:lnTo>
                  <a:lnTo>
                    <a:pt x="923" y="46"/>
                  </a:lnTo>
                  <a:lnTo>
                    <a:pt x="929" y="50"/>
                  </a:lnTo>
                  <a:lnTo>
                    <a:pt x="929" y="50"/>
                  </a:lnTo>
                  <a:lnTo>
                    <a:pt x="933" y="5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9" y="70"/>
                  </a:lnTo>
                  <a:lnTo>
                    <a:pt x="939" y="80"/>
                  </a:lnTo>
                  <a:lnTo>
                    <a:pt x="939" y="158"/>
                  </a:lnTo>
                  <a:lnTo>
                    <a:pt x="923" y="158"/>
                  </a:lnTo>
                  <a:lnTo>
                    <a:pt x="921" y="152"/>
                  </a:lnTo>
                  <a:lnTo>
                    <a:pt x="919" y="152"/>
                  </a:lnTo>
                  <a:lnTo>
                    <a:pt x="919" y="152"/>
                  </a:lnTo>
                  <a:lnTo>
                    <a:pt x="915" y="156"/>
                  </a:lnTo>
                  <a:lnTo>
                    <a:pt x="909" y="158"/>
                  </a:lnTo>
                  <a:lnTo>
                    <a:pt x="909" y="158"/>
                  </a:lnTo>
                  <a:lnTo>
                    <a:pt x="903" y="160"/>
                  </a:lnTo>
                  <a:lnTo>
                    <a:pt x="897" y="160"/>
                  </a:lnTo>
                  <a:lnTo>
                    <a:pt x="897" y="160"/>
                  </a:lnTo>
                  <a:close/>
                  <a:moveTo>
                    <a:pt x="919" y="102"/>
                  </a:moveTo>
                  <a:lnTo>
                    <a:pt x="903" y="102"/>
                  </a:lnTo>
                  <a:lnTo>
                    <a:pt x="903" y="102"/>
                  </a:lnTo>
                  <a:lnTo>
                    <a:pt x="895" y="104"/>
                  </a:lnTo>
                  <a:lnTo>
                    <a:pt x="889" y="106"/>
                  </a:lnTo>
                  <a:lnTo>
                    <a:pt x="889" y="106"/>
                  </a:lnTo>
                  <a:lnTo>
                    <a:pt x="883" y="114"/>
                  </a:lnTo>
                  <a:lnTo>
                    <a:pt x="883" y="124"/>
                  </a:lnTo>
                  <a:lnTo>
                    <a:pt x="883" y="124"/>
                  </a:lnTo>
                  <a:lnTo>
                    <a:pt x="883" y="136"/>
                  </a:lnTo>
                  <a:lnTo>
                    <a:pt x="883" y="136"/>
                  </a:lnTo>
                  <a:lnTo>
                    <a:pt x="889" y="142"/>
                  </a:lnTo>
                  <a:lnTo>
                    <a:pt x="889" y="142"/>
                  </a:lnTo>
                  <a:lnTo>
                    <a:pt x="895" y="146"/>
                  </a:lnTo>
                  <a:lnTo>
                    <a:pt x="895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911" y="146"/>
                  </a:lnTo>
                  <a:lnTo>
                    <a:pt x="911" y="146"/>
                  </a:lnTo>
                  <a:lnTo>
                    <a:pt x="919" y="142"/>
                  </a:lnTo>
                  <a:lnTo>
                    <a:pt x="919" y="102"/>
                  </a:lnTo>
                  <a:close/>
                  <a:moveTo>
                    <a:pt x="811" y="98"/>
                  </a:moveTo>
                  <a:lnTo>
                    <a:pt x="811" y="98"/>
                  </a:lnTo>
                  <a:lnTo>
                    <a:pt x="817" y="100"/>
                  </a:lnTo>
                  <a:lnTo>
                    <a:pt x="823" y="104"/>
                  </a:lnTo>
                  <a:lnTo>
                    <a:pt x="823" y="104"/>
                  </a:lnTo>
                  <a:lnTo>
                    <a:pt x="827" y="110"/>
                  </a:lnTo>
                  <a:lnTo>
                    <a:pt x="831" y="120"/>
                  </a:lnTo>
                  <a:lnTo>
                    <a:pt x="835" y="142"/>
                  </a:lnTo>
                  <a:lnTo>
                    <a:pt x="835" y="142"/>
                  </a:lnTo>
                  <a:lnTo>
                    <a:pt x="837" y="144"/>
                  </a:lnTo>
                  <a:lnTo>
                    <a:pt x="839" y="146"/>
                  </a:lnTo>
                  <a:lnTo>
                    <a:pt x="839" y="146"/>
                  </a:lnTo>
                  <a:lnTo>
                    <a:pt x="843" y="148"/>
                  </a:lnTo>
                  <a:lnTo>
                    <a:pt x="849" y="150"/>
                  </a:lnTo>
                  <a:lnTo>
                    <a:pt x="849" y="158"/>
                  </a:lnTo>
                  <a:lnTo>
                    <a:pt x="849" y="158"/>
                  </a:lnTo>
                  <a:lnTo>
                    <a:pt x="845" y="160"/>
                  </a:lnTo>
                  <a:lnTo>
                    <a:pt x="845" y="160"/>
                  </a:lnTo>
                  <a:lnTo>
                    <a:pt x="837" y="160"/>
                  </a:lnTo>
                  <a:lnTo>
                    <a:pt x="837" y="160"/>
                  </a:lnTo>
                  <a:lnTo>
                    <a:pt x="829" y="160"/>
                  </a:lnTo>
                  <a:lnTo>
                    <a:pt x="823" y="156"/>
                  </a:lnTo>
                  <a:lnTo>
                    <a:pt x="823" y="156"/>
                  </a:lnTo>
                  <a:lnTo>
                    <a:pt x="817" y="150"/>
                  </a:lnTo>
                  <a:lnTo>
                    <a:pt x="815" y="142"/>
                  </a:lnTo>
                  <a:lnTo>
                    <a:pt x="809" y="120"/>
                  </a:lnTo>
                  <a:lnTo>
                    <a:pt x="809" y="120"/>
                  </a:lnTo>
                  <a:lnTo>
                    <a:pt x="807" y="114"/>
                  </a:lnTo>
                  <a:lnTo>
                    <a:pt x="803" y="110"/>
                  </a:lnTo>
                  <a:lnTo>
                    <a:pt x="799" y="106"/>
                  </a:lnTo>
                  <a:lnTo>
                    <a:pt x="793" y="106"/>
                  </a:lnTo>
                  <a:lnTo>
                    <a:pt x="785" y="106"/>
                  </a:lnTo>
                  <a:lnTo>
                    <a:pt x="785" y="158"/>
                  </a:lnTo>
                  <a:lnTo>
                    <a:pt x="765" y="158"/>
                  </a:lnTo>
                  <a:lnTo>
                    <a:pt x="765" y="44"/>
                  </a:lnTo>
                  <a:lnTo>
                    <a:pt x="785" y="44"/>
                  </a:lnTo>
                  <a:lnTo>
                    <a:pt x="785" y="92"/>
                  </a:lnTo>
                  <a:lnTo>
                    <a:pt x="793" y="92"/>
                  </a:lnTo>
                  <a:lnTo>
                    <a:pt x="793" y="92"/>
                  </a:lnTo>
                  <a:lnTo>
                    <a:pt x="797" y="90"/>
                  </a:lnTo>
                  <a:lnTo>
                    <a:pt x="801" y="88"/>
                  </a:lnTo>
                  <a:lnTo>
                    <a:pt x="801" y="88"/>
                  </a:lnTo>
                  <a:lnTo>
                    <a:pt x="803" y="84"/>
                  </a:lnTo>
                  <a:lnTo>
                    <a:pt x="807" y="78"/>
                  </a:lnTo>
                  <a:lnTo>
                    <a:pt x="813" y="62"/>
                  </a:lnTo>
                  <a:lnTo>
                    <a:pt x="813" y="62"/>
                  </a:lnTo>
                  <a:lnTo>
                    <a:pt x="817" y="54"/>
                  </a:lnTo>
                  <a:lnTo>
                    <a:pt x="821" y="48"/>
                  </a:lnTo>
                  <a:lnTo>
                    <a:pt x="821" y="48"/>
                  </a:lnTo>
                  <a:lnTo>
                    <a:pt x="827" y="44"/>
                  </a:lnTo>
                  <a:lnTo>
                    <a:pt x="835" y="42"/>
                  </a:lnTo>
                  <a:lnTo>
                    <a:pt x="835" y="42"/>
                  </a:lnTo>
                  <a:lnTo>
                    <a:pt x="839" y="42"/>
                  </a:lnTo>
                  <a:lnTo>
                    <a:pt x="839" y="42"/>
                  </a:lnTo>
                  <a:lnTo>
                    <a:pt x="843" y="44"/>
                  </a:lnTo>
                  <a:lnTo>
                    <a:pt x="843" y="44"/>
                  </a:lnTo>
                  <a:lnTo>
                    <a:pt x="847" y="44"/>
                  </a:lnTo>
                  <a:lnTo>
                    <a:pt x="847" y="54"/>
                  </a:lnTo>
                  <a:lnTo>
                    <a:pt x="847" y="54"/>
                  </a:lnTo>
                  <a:lnTo>
                    <a:pt x="841" y="54"/>
                  </a:lnTo>
                  <a:lnTo>
                    <a:pt x="837" y="56"/>
                  </a:lnTo>
                  <a:lnTo>
                    <a:pt x="837" y="56"/>
                  </a:lnTo>
                  <a:lnTo>
                    <a:pt x="833" y="62"/>
                  </a:lnTo>
                  <a:lnTo>
                    <a:pt x="827" y="78"/>
                  </a:lnTo>
                  <a:lnTo>
                    <a:pt x="827" y="78"/>
                  </a:lnTo>
                  <a:lnTo>
                    <a:pt x="825" y="86"/>
                  </a:lnTo>
                  <a:lnTo>
                    <a:pt x="821" y="92"/>
                  </a:lnTo>
                  <a:lnTo>
                    <a:pt x="821" y="92"/>
                  </a:lnTo>
                  <a:lnTo>
                    <a:pt x="817" y="96"/>
                  </a:lnTo>
                  <a:lnTo>
                    <a:pt x="811" y="98"/>
                  </a:lnTo>
                  <a:lnTo>
                    <a:pt x="811" y="98"/>
                  </a:lnTo>
                  <a:close/>
                  <a:moveTo>
                    <a:pt x="715" y="78"/>
                  </a:moveTo>
                  <a:lnTo>
                    <a:pt x="715" y="78"/>
                  </a:lnTo>
                  <a:lnTo>
                    <a:pt x="679" y="158"/>
                  </a:lnTo>
                  <a:lnTo>
                    <a:pt x="657" y="158"/>
                  </a:lnTo>
                  <a:lnTo>
                    <a:pt x="657" y="44"/>
                  </a:lnTo>
                  <a:lnTo>
                    <a:pt x="677" y="44"/>
                  </a:lnTo>
                  <a:lnTo>
                    <a:pt x="677" y="122"/>
                  </a:lnTo>
                  <a:lnTo>
                    <a:pt x="679" y="122"/>
                  </a:lnTo>
                  <a:lnTo>
                    <a:pt x="713" y="44"/>
                  </a:lnTo>
                  <a:lnTo>
                    <a:pt x="735" y="44"/>
                  </a:lnTo>
                  <a:lnTo>
                    <a:pt x="735" y="158"/>
                  </a:lnTo>
                  <a:lnTo>
                    <a:pt x="715" y="158"/>
                  </a:lnTo>
                  <a:lnTo>
                    <a:pt x="715" y="78"/>
                  </a:lnTo>
                  <a:close/>
                  <a:moveTo>
                    <a:pt x="563" y="58"/>
                  </a:moveTo>
                  <a:lnTo>
                    <a:pt x="563" y="58"/>
                  </a:lnTo>
                  <a:lnTo>
                    <a:pt x="557" y="58"/>
                  </a:lnTo>
                  <a:lnTo>
                    <a:pt x="551" y="60"/>
                  </a:lnTo>
                  <a:lnTo>
                    <a:pt x="551" y="60"/>
                  </a:lnTo>
                  <a:lnTo>
                    <a:pt x="547" y="64"/>
                  </a:lnTo>
                  <a:lnTo>
                    <a:pt x="543" y="68"/>
                  </a:lnTo>
                  <a:lnTo>
                    <a:pt x="543" y="68"/>
                  </a:lnTo>
                  <a:lnTo>
                    <a:pt x="539" y="74"/>
                  </a:lnTo>
                  <a:lnTo>
                    <a:pt x="537" y="82"/>
                  </a:lnTo>
                  <a:lnTo>
                    <a:pt x="537" y="82"/>
                  </a:lnTo>
                  <a:lnTo>
                    <a:pt x="535" y="90"/>
                  </a:lnTo>
                  <a:lnTo>
                    <a:pt x="535" y="102"/>
                  </a:lnTo>
                  <a:lnTo>
                    <a:pt x="535" y="102"/>
                  </a:lnTo>
                  <a:lnTo>
                    <a:pt x="535" y="112"/>
                  </a:lnTo>
                  <a:lnTo>
                    <a:pt x="537" y="122"/>
                  </a:lnTo>
                  <a:lnTo>
                    <a:pt x="537" y="122"/>
                  </a:lnTo>
                  <a:lnTo>
                    <a:pt x="539" y="130"/>
                  </a:lnTo>
                  <a:lnTo>
                    <a:pt x="543" y="136"/>
                  </a:lnTo>
                  <a:lnTo>
                    <a:pt x="543" y="136"/>
                  </a:lnTo>
                  <a:lnTo>
                    <a:pt x="547" y="140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7" y="144"/>
                  </a:lnTo>
                  <a:lnTo>
                    <a:pt x="563" y="146"/>
                  </a:lnTo>
                  <a:lnTo>
                    <a:pt x="563" y="58"/>
                  </a:lnTo>
                  <a:close/>
                  <a:moveTo>
                    <a:pt x="583" y="146"/>
                  </a:moveTo>
                  <a:lnTo>
                    <a:pt x="583" y="146"/>
                  </a:lnTo>
                  <a:lnTo>
                    <a:pt x="589" y="144"/>
                  </a:lnTo>
                  <a:lnTo>
                    <a:pt x="595" y="142"/>
                  </a:lnTo>
                  <a:lnTo>
                    <a:pt x="595" y="142"/>
                  </a:lnTo>
                  <a:lnTo>
                    <a:pt x="601" y="140"/>
                  </a:lnTo>
                  <a:lnTo>
                    <a:pt x="605" y="136"/>
                  </a:lnTo>
                  <a:lnTo>
                    <a:pt x="605" y="136"/>
                  </a:lnTo>
                  <a:lnTo>
                    <a:pt x="607" y="130"/>
                  </a:lnTo>
                  <a:lnTo>
                    <a:pt x="611" y="122"/>
                  </a:lnTo>
                  <a:lnTo>
                    <a:pt x="611" y="122"/>
                  </a:lnTo>
                  <a:lnTo>
                    <a:pt x="611" y="112"/>
                  </a:lnTo>
                  <a:lnTo>
                    <a:pt x="613" y="102"/>
                  </a:lnTo>
                  <a:lnTo>
                    <a:pt x="613" y="102"/>
                  </a:lnTo>
                  <a:lnTo>
                    <a:pt x="611" y="90"/>
                  </a:lnTo>
                  <a:lnTo>
                    <a:pt x="611" y="82"/>
                  </a:lnTo>
                  <a:lnTo>
                    <a:pt x="611" y="82"/>
                  </a:lnTo>
                  <a:lnTo>
                    <a:pt x="607" y="74"/>
                  </a:lnTo>
                  <a:lnTo>
                    <a:pt x="605" y="68"/>
                  </a:lnTo>
                  <a:lnTo>
                    <a:pt x="605" y="68"/>
                  </a:lnTo>
                  <a:lnTo>
                    <a:pt x="601" y="64"/>
                  </a:lnTo>
                  <a:lnTo>
                    <a:pt x="595" y="60"/>
                  </a:lnTo>
                  <a:lnTo>
                    <a:pt x="595" y="60"/>
                  </a:lnTo>
                  <a:lnTo>
                    <a:pt x="589" y="58"/>
                  </a:lnTo>
                  <a:lnTo>
                    <a:pt x="583" y="58"/>
                  </a:lnTo>
                  <a:lnTo>
                    <a:pt x="583" y="146"/>
                  </a:lnTo>
                  <a:close/>
                  <a:moveTo>
                    <a:pt x="563" y="0"/>
                  </a:moveTo>
                  <a:lnTo>
                    <a:pt x="583" y="0"/>
                  </a:lnTo>
                  <a:lnTo>
                    <a:pt x="583" y="44"/>
                  </a:lnTo>
                  <a:lnTo>
                    <a:pt x="583" y="44"/>
                  </a:lnTo>
                  <a:lnTo>
                    <a:pt x="595" y="46"/>
                  </a:lnTo>
                  <a:lnTo>
                    <a:pt x="605" y="48"/>
                  </a:lnTo>
                  <a:lnTo>
                    <a:pt x="613" y="54"/>
                  </a:lnTo>
                  <a:lnTo>
                    <a:pt x="619" y="60"/>
                  </a:lnTo>
                  <a:lnTo>
                    <a:pt x="619" y="60"/>
                  </a:lnTo>
                  <a:lnTo>
                    <a:pt x="625" y="68"/>
                  </a:lnTo>
                  <a:lnTo>
                    <a:pt x="629" y="76"/>
                  </a:lnTo>
                  <a:lnTo>
                    <a:pt x="631" y="88"/>
                  </a:lnTo>
                  <a:lnTo>
                    <a:pt x="633" y="102"/>
                  </a:lnTo>
                  <a:lnTo>
                    <a:pt x="633" y="102"/>
                  </a:lnTo>
                  <a:lnTo>
                    <a:pt x="631" y="114"/>
                  </a:lnTo>
                  <a:lnTo>
                    <a:pt x="629" y="126"/>
                  </a:lnTo>
                  <a:lnTo>
                    <a:pt x="625" y="136"/>
                  </a:lnTo>
                  <a:lnTo>
                    <a:pt x="619" y="144"/>
                  </a:lnTo>
                  <a:lnTo>
                    <a:pt x="619" y="144"/>
                  </a:lnTo>
                  <a:lnTo>
                    <a:pt x="613" y="150"/>
                  </a:lnTo>
                  <a:lnTo>
                    <a:pt x="605" y="154"/>
                  </a:lnTo>
                  <a:lnTo>
                    <a:pt x="595" y="158"/>
                  </a:lnTo>
                  <a:lnTo>
                    <a:pt x="583" y="160"/>
                  </a:lnTo>
                  <a:lnTo>
                    <a:pt x="583" y="204"/>
                  </a:lnTo>
                  <a:lnTo>
                    <a:pt x="563" y="204"/>
                  </a:lnTo>
                  <a:lnTo>
                    <a:pt x="563" y="160"/>
                  </a:lnTo>
                  <a:lnTo>
                    <a:pt x="563" y="160"/>
                  </a:lnTo>
                  <a:lnTo>
                    <a:pt x="553" y="158"/>
                  </a:lnTo>
                  <a:lnTo>
                    <a:pt x="543" y="154"/>
                  </a:lnTo>
                  <a:lnTo>
                    <a:pt x="535" y="150"/>
                  </a:lnTo>
                  <a:lnTo>
                    <a:pt x="527" y="144"/>
                  </a:lnTo>
                  <a:lnTo>
                    <a:pt x="527" y="144"/>
                  </a:lnTo>
                  <a:lnTo>
                    <a:pt x="521" y="136"/>
                  </a:lnTo>
                  <a:lnTo>
                    <a:pt x="517" y="126"/>
                  </a:lnTo>
                  <a:lnTo>
                    <a:pt x="515" y="114"/>
                  </a:lnTo>
                  <a:lnTo>
                    <a:pt x="515" y="102"/>
                  </a:lnTo>
                  <a:lnTo>
                    <a:pt x="515" y="102"/>
                  </a:lnTo>
                  <a:lnTo>
                    <a:pt x="515" y="88"/>
                  </a:lnTo>
                  <a:lnTo>
                    <a:pt x="517" y="76"/>
                  </a:lnTo>
                  <a:lnTo>
                    <a:pt x="521" y="68"/>
                  </a:lnTo>
                  <a:lnTo>
                    <a:pt x="527" y="60"/>
                  </a:lnTo>
                  <a:lnTo>
                    <a:pt x="527" y="60"/>
                  </a:lnTo>
                  <a:lnTo>
                    <a:pt x="535" y="54"/>
                  </a:lnTo>
                  <a:lnTo>
                    <a:pt x="543" y="48"/>
                  </a:lnTo>
                  <a:lnTo>
                    <a:pt x="553" y="46"/>
                  </a:lnTo>
                  <a:lnTo>
                    <a:pt x="563" y="44"/>
                  </a:lnTo>
                  <a:lnTo>
                    <a:pt x="563" y="0"/>
                  </a:lnTo>
                  <a:close/>
                  <a:moveTo>
                    <a:pt x="472" y="78"/>
                  </a:moveTo>
                  <a:lnTo>
                    <a:pt x="470" y="78"/>
                  </a:lnTo>
                  <a:lnTo>
                    <a:pt x="434" y="158"/>
                  </a:lnTo>
                  <a:lnTo>
                    <a:pt x="412" y="158"/>
                  </a:lnTo>
                  <a:lnTo>
                    <a:pt x="412" y="44"/>
                  </a:lnTo>
                  <a:lnTo>
                    <a:pt x="432" y="44"/>
                  </a:lnTo>
                  <a:lnTo>
                    <a:pt x="432" y="122"/>
                  </a:lnTo>
                  <a:lnTo>
                    <a:pt x="434" y="122"/>
                  </a:lnTo>
                  <a:lnTo>
                    <a:pt x="468" y="44"/>
                  </a:lnTo>
                  <a:lnTo>
                    <a:pt x="491" y="44"/>
                  </a:lnTo>
                  <a:lnTo>
                    <a:pt x="491" y="158"/>
                  </a:lnTo>
                  <a:lnTo>
                    <a:pt x="472" y="158"/>
                  </a:lnTo>
                  <a:lnTo>
                    <a:pt x="472" y="78"/>
                  </a:lnTo>
                  <a:close/>
                  <a:moveTo>
                    <a:pt x="382" y="44"/>
                  </a:moveTo>
                  <a:lnTo>
                    <a:pt x="382" y="158"/>
                  </a:lnTo>
                  <a:lnTo>
                    <a:pt x="362" y="158"/>
                  </a:lnTo>
                  <a:lnTo>
                    <a:pt x="362" y="60"/>
                  </a:lnTo>
                  <a:lnTo>
                    <a:pt x="332" y="60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26" y="140"/>
                  </a:lnTo>
                  <a:lnTo>
                    <a:pt x="324" y="146"/>
                  </a:lnTo>
                  <a:lnTo>
                    <a:pt x="320" y="152"/>
                  </a:lnTo>
                  <a:lnTo>
                    <a:pt x="320" y="152"/>
                  </a:lnTo>
                  <a:lnTo>
                    <a:pt x="312" y="158"/>
                  </a:lnTo>
                  <a:lnTo>
                    <a:pt x="308" y="160"/>
                  </a:lnTo>
                  <a:lnTo>
                    <a:pt x="304" y="160"/>
                  </a:lnTo>
                  <a:lnTo>
                    <a:pt x="304" y="160"/>
                  </a:lnTo>
                  <a:lnTo>
                    <a:pt x="294" y="160"/>
                  </a:lnTo>
                  <a:lnTo>
                    <a:pt x="294" y="160"/>
                  </a:lnTo>
                  <a:lnTo>
                    <a:pt x="290" y="158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6" y="148"/>
                  </a:lnTo>
                  <a:lnTo>
                    <a:pt x="302" y="142"/>
                  </a:lnTo>
                  <a:lnTo>
                    <a:pt x="302" y="142"/>
                  </a:lnTo>
                  <a:lnTo>
                    <a:pt x="306" y="134"/>
                  </a:lnTo>
                  <a:lnTo>
                    <a:pt x="308" y="122"/>
                  </a:lnTo>
                  <a:lnTo>
                    <a:pt x="314" y="44"/>
                  </a:lnTo>
                  <a:lnTo>
                    <a:pt x="382" y="44"/>
                  </a:lnTo>
                  <a:close/>
                  <a:moveTo>
                    <a:pt x="232" y="160"/>
                  </a:moveTo>
                  <a:lnTo>
                    <a:pt x="232" y="160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12" y="156"/>
                  </a:lnTo>
                  <a:lnTo>
                    <a:pt x="208" y="154"/>
                  </a:lnTo>
                  <a:lnTo>
                    <a:pt x="208" y="154"/>
                  </a:lnTo>
                  <a:lnTo>
                    <a:pt x="204" y="148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0" y="134"/>
                  </a:lnTo>
                  <a:lnTo>
                    <a:pt x="198" y="124"/>
                  </a:lnTo>
                  <a:lnTo>
                    <a:pt x="198" y="124"/>
                  </a:lnTo>
                  <a:lnTo>
                    <a:pt x="200" y="114"/>
                  </a:lnTo>
                  <a:lnTo>
                    <a:pt x="200" y="106"/>
                  </a:lnTo>
                  <a:lnTo>
                    <a:pt x="200" y="106"/>
                  </a:lnTo>
                  <a:lnTo>
                    <a:pt x="204" y="100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12" y="92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56" y="92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4"/>
                  </a:lnTo>
                  <a:lnTo>
                    <a:pt x="248" y="60"/>
                  </a:lnTo>
                  <a:lnTo>
                    <a:pt x="248" y="60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0" y="56"/>
                  </a:lnTo>
                  <a:lnTo>
                    <a:pt x="208" y="56"/>
                  </a:lnTo>
                  <a:lnTo>
                    <a:pt x="208" y="46"/>
                  </a:lnTo>
                  <a:lnTo>
                    <a:pt x="208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60" y="46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70" y="54"/>
                  </a:lnTo>
                  <a:lnTo>
                    <a:pt x="274" y="62"/>
                  </a:lnTo>
                  <a:lnTo>
                    <a:pt x="274" y="62"/>
                  </a:lnTo>
                  <a:lnTo>
                    <a:pt x="276" y="70"/>
                  </a:lnTo>
                  <a:lnTo>
                    <a:pt x="276" y="80"/>
                  </a:lnTo>
                  <a:lnTo>
                    <a:pt x="276" y="158"/>
                  </a:lnTo>
                  <a:lnTo>
                    <a:pt x="258" y="158"/>
                  </a:lnTo>
                  <a:lnTo>
                    <a:pt x="258" y="152"/>
                  </a:lnTo>
                  <a:lnTo>
                    <a:pt x="256" y="152"/>
                  </a:lnTo>
                  <a:lnTo>
                    <a:pt x="256" y="152"/>
                  </a:lnTo>
                  <a:lnTo>
                    <a:pt x="252" y="156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0" y="160"/>
                  </a:lnTo>
                  <a:lnTo>
                    <a:pt x="232" y="160"/>
                  </a:lnTo>
                  <a:lnTo>
                    <a:pt x="232" y="160"/>
                  </a:lnTo>
                  <a:close/>
                  <a:moveTo>
                    <a:pt x="256" y="102"/>
                  </a:moveTo>
                  <a:lnTo>
                    <a:pt x="240" y="102"/>
                  </a:lnTo>
                  <a:lnTo>
                    <a:pt x="240" y="102"/>
                  </a:lnTo>
                  <a:lnTo>
                    <a:pt x="232" y="104"/>
                  </a:lnTo>
                  <a:lnTo>
                    <a:pt x="224" y="106"/>
                  </a:lnTo>
                  <a:lnTo>
                    <a:pt x="224" y="106"/>
                  </a:lnTo>
                  <a:lnTo>
                    <a:pt x="220" y="114"/>
                  </a:lnTo>
                  <a:lnTo>
                    <a:pt x="220" y="124"/>
                  </a:lnTo>
                  <a:lnTo>
                    <a:pt x="220" y="124"/>
                  </a:lnTo>
                  <a:lnTo>
                    <a:pt x="220" y="136"/>
                  </a:lnTo>
                  <a:lnTo>
                    <a:pt x="220" y="136"/>
                  </a:lnTo>
                  <a:lnTo>
                    <a:pt x="224" y="142"/>
                  </a:lnTo>
                  <a:lnTo>
                    <a:pt x="224" y="142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48" y="146"/>
                  </a:lnTo>
                  <a:lnTo>
                    <a:pt x="248" y="146"/>
                  </a:lnTo>
                  <a:lnTo>
                    <a:pt x="256" y="142"/>
                  </a:lnTo>
                  <a:lnTo>
                    <a:pt x="256" y="102"/>
                  </a:lnTo>
                  <a:close/>
                  <a:moveTo>
                    <a:pt x="100" y="46"/>
                  </a:moveTo>
                  <a:lnTo>
                    <a:pt x="100" y="46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34" y="42"/>
                  </a:lnTo>
                  <a:lnTo>
                    <a:pt x="134" y="42"/>
                  </a:lnTo>
                  <a:lnTo>
                    <a:pt x="152" y="44"/>
                  </a:lnTo>
                  <a:lnTo>
                    <a:pt x="152" y="44"/>
                  </a:lnTo>
                  <a:lnTo>
                    <a:pt x="160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70" y="54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74" y="66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74" y="84"/>
                  </a:lnTo>
                  <a:lnTo>
                    <a:pt x="174" y="84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66" y="102"/>
                  </a:lnTo>
                  <a:lnTo>
                    <a:pt x="166" y="102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78" y="116"/>
                  </a:lnTo>
                  <a:lnTo>
                    <a:pt x="178" y="116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78" y="136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4" y="150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2" y="156"/>
                  </a:lnTo>
                  <a:lnTo>
                    <a:pt x="156" y="160"/>
                  </a:lnTo>
                  <a:lnTo>
                    <a:pt x="156" y="160"/>
                  </a:lnTo>
                  <a:lnTo>
                    <a:pt x="138" y="160"/>
                  </a:lnTo>
                  <a:lnTo>
                    <a:pt x="13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00" y="156"/>
                  </a:lnTo>
                  <a:lnTo>
                    <a:pt x="100" y="46"/>
                  </a:lnTo>
                  <a:close/>
                  <a:moveTo>
                    <a:pt x="122" y="56"/>
                  </a:moveTo>
                  <a:lnTo>
                    <a:pt x="122" y="92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42" y="92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4" y="82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54" y="66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58"/>
                  </a:lnTo>
                  <a:lnTo>
                    <a:pt x="134" y="56"/>
                  </a:lnTo>
                  <a:lnTo>
                    <a:pt x="122" y="56"/>
                  </a:lnTo>
                  <a:close/>
                  <a:moveTo>
                    <a:pt x="138" y="146"/>
                  </a:moveTo>
                  <a:lnTo>
                    <a:pt x="138" y="146"/>
                  </a:lnTo>
                  <a:lnTo>
                    <a:pt x="146" y="146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58" y="13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16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46" y="108"/>
                  </a:lnTo>
                  <a:lnTo>
                    <a:pt x="138" y="106"/>
                  </a:lnTo>
                  <a:lnTo>
                    <a:pt x="122" y="106"/>
                  </a:lnTo>
                  <a:lnTo>
                    <a:pt x="122" y="146"/>
                  </a:lnTo>
                  <a:lnTo>
                    <a:pt x="138" y="146"/>
                  </a:lnTo>
                  <a:close/>
                  <a:moveTo>
                    <a:pt x="46" y="98"/>
                  </a:moveTo>
                  <a:lnTo>
                    <a:pt x="46" y="98"/>
                  </a:lnTo>
                  <a:lnTo>
                    <a:pt x="52" y="100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62" y="110"/>
                  </a:lnTo>
                  <a:lnTo>
                    <a:pt x="64" y="12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8" y="148"/>
                  </a:lnTo>
                  <a:lnTo>
                    <a:pt x="84" y="150"/>
                  </a:lnTo>
                  <a:lnTo>
                    <a:pt x="84" y="158"/>
                  </a:lnTo>
                  <a:lnTo>
                    <a:pt x="84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2" y="160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2" y="150"/>
                  </a:lnTo>
                  <a:lnTo>
                    <a:pt x="48" y="142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0" y="114"/>
                  </a:lnTo>
                  <a:lnTo>
                    <a:pt x="38" y="110"/>
                  </a:lnTo>
                  <a:lnTo>
                    <a:pt x="34" y="106"/>
                  </a:lnTo>
                  <a:lnTo>
                    <a:pt x="28" y="106"/>
                  </a:lnTo>
                  <a:lnTo>
                    <a:pt x="20" y="106"/>
                  </a:lnTo>
                  <a:lnTo>
                    <a:pt x="20" y="158"/>
                  </a:lnTo>
                  <a:lnTo>
                    <a:pt x="0" y="158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2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84"/>
                  </a:lnTo>
                  <a:lnTo>
                    <a:pt x="40" y="78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50" y="54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0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2" y="4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76" y="54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68" y="62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8" y="86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2" y="96"/>
                  </a:lnTo>
                  <a:lnTo>
                    <a:pt x="46" y="98"/>
                  </a:lnTo>
                  <a:lnTo>
                    <a:pt x="46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3770313" y="5910263"/>
              <a:ext cx="1493838" cy="292100"/>
            </a:xfrm>
            <a:custGeom>
              <a:avLst/>
              <a:gdLst>
                <a:gd name="T0" fmla="*/ 929 w 941"/>
                <a:gd name="T1" fmla="*/ 46 h 184"/>
                <a:gd name="T2" fmla="*/ 933 w 941"/>
                <a:gd name="T3" fmla="*/ 84 h 184"/>
                <a:gd name="T4" fmla="*/ 939 w 941"/>
                <a:gd name="T5" fmla="*/ 106 h 184"/>
                <a:gd name="T6" fmla="*/ 927 w 941"/>
                <a:gd name="T7" fmla="*/ 144 h 184"/>
                <a:gd name="T8" fmla="*/ 889 w 941"/>
                <a:gd name="T9" fmla="*/ 86 h 184"/>
                <a:gd name="T10" fmla="*/ 915 w 941"/>
                <a:gd name="T11" fmla="*/ 56 h 184"/>
                <a:gd name="T12" fmla="*/ 921 w 941"/>
                <a:gd name="T13" fmla="*/ 124 h 184"/>
                <a:gd name="T14" fmla="*/ 903 w 941"/>
                <a:gd name="T15" fmla="*/ 134 h 184"/>
                <a:gd name="T16" fmla="*/ 823 w 941"/>
                <a:gd name="T17" fmla="*/ 144 h 184"/>
                <a:gd name="T18" fmla="*/ 777 w 941"/>
                <a:gd name="T19" fmla="*/ 134 h 184"/>
                <a:gd name="T20" fmla="*/ 773 w 941"/>
                <a:gd name="T21" fmla="*/ 60 h 184"/>
                <a:gd name="T22" fmla="*/ 823 w 941"/>
                <a:gd name="T23" fmla="*/ 44 h 184"/>
                <a:gd name="T24" fmla="*/ 843 w 941"/>
                <a:gd name="T25" fmla="*/ 94 h 184"/>
                <a:gd name="T26" fmla="*/ 807 w 941"/>
                <a:gd name="T27" fmla="*/ 52 h 184"/>
                <a:gd name="T28" fmla="*/ 787 w 941"/>
                <a:gd name="T29" fmla="*/ 94 h 184"/>
                <a:gd name="T30" fmla="*/ 807 w 941"/>
                <a:gd name="T31" fmla="*/ 136 h 184"/>
                <a:gd name="T32" fmla="*/ 825 w 941"/>
                <a:gd name="T33" fmla="*/ 94 h 184"/>
                <a:gd name="T34" fmla="*/ 745 w 941"/>
                <a:gd name="T35" fmla="*/ 134 h 184"/>
                <a:gd name="T36" fmla="*/ 735 w 941"/>
                <a:gd name="T37" fmla="*/ 146 h 184"/>
                <a:gd name="T38" fmla="*/ 705 w 941"/>
                <a:gd name="T39" fmla="*/ 98 h 184"/>
                <a:gd name="T40" fmla="*/ 711 w 941"/>
                <a:gd name="T41" fmla="*/ 82 h 184"/>
                <a:gd name="T42" fmla="*/ 741 w 941"/>
                <a:gd name="T43" fmla="*/ 40 h 184"/>
                <a:gd name="T44" fmla="*/ 743 w 941"/>
                <a:gd name="T45" fmla="*/ 52 h 184"/>
                <a:gd name="T46" fmla="*/ 721 w 941"/>
                <a:gd name="T47" fmla="*/ 90 h 184"/>
                <a:gd name="T48" fmla="*/ 648 w 941"/>
                <a:gd name="T49" fmla="*/ 42 h 184"/>
                <a:gd name="T50" fmla="*/ 528 w 941"/>
                <a:gd name="T51" fmla="*/ 42 h 184"/>
                <a:gd name="T52" fmla="*/ 428 w 941"/>
                <a:gd name="T53" fmla="*/ 144 h 184"/>
                <a:gd name="T54" fmla="*/ 368 w 941"/>
                <a:gd name="T55" fmla="*/ 118 h 184"/>
                <a:gd name="T56" fmla="*/ 324 w 941"/>
                <a:gd name="T57" fmla="*/ 146 h 184"/>
                <a:gd name="T58" fmla="*/ 294 w 941"/>
                <a:gd name="T59" fmla="*/ 94 h 184"/>
                <a:gd name="T60" fmla="*/ 316 w 941"/>
                <a:gd name="T61" fmla="*/ 44 h 184"/>
                <a:gd name="T62" fmla="*/ 364 w 941"/>
                <a:gd name="T63" fmla="*/ 60 h 184"/>
                <a:gd name="T64" fmla="*/ 346 w 941"/>
                <a:gd name="T65" fmla="*/ 60 h 184"/>
                <a:gd name="T66" fmla="*/ 318 w 941"/>
                <a:gd name="T67" fmla="*/ 60 h 184"/>
                <a:gd name="T68" fmla="*/ 318 w 941"/>
                <a:gd name="T69" fmla="*/ 126 h 184"/>
                <a:gd name="T70" fmla="*/ 346 w 941"/>
                <a:gd name="T71" fmla="*/ 126 h 184"/>
                <a:gd name="T72" fmla="*/ 218 w 941"/>
                <a:gd name="T73" fmla="*/ 128 h 184"/>
                <a:gd name="T74" fmla="*/ 246 w 941"/>
                <a:gd name="T75" fmla="*/ 128 h 184"/>
                <a:gd name="T76" fmla="*/ 238 w 941"/>
                <a:gd name="T77" fmla="*/ 60 h 184"/>
                <a:gd name="T78" fmla="*/ 222 w 941"/>
                <a:gd name="T79" fmla="*/ 48 h 184"/>
                <a:gd name="T80" fmla="*/ 266 w 941"/>
                <a:gd name="T81" fmla="*/ 64 h 184"/>
                <a:gd name="T82" fmla="*/ 260 w 941"/>
                <a:gd name="T83" fmla="*/ 136 h 184"/>
                <a:gd name="T84" fmla="*/ 216 w 941"/>
                <a:gd name="T85" fmla="*/ 144 h 184"/>
                <a:gd name="T86" fmla="*/ 196 w 941"/>
                <a:gd name="T87" fmla="*/ 62 h 184"/>
                <a:gd name="T88" fmla="*/ 232 w 941"/>
                <a:gd name="T89" fmla="*/ 2 h 184"/>
                <a:gd name="T90" fmla="*/ 230 w 941"/>
                <a:gd name="T91" fmla="*/ 18 h 184"/>
                <a:gd name="T92" fmla="*/ 126 w 941"/>
                <a:gd name="T93" fmla="*/ 146 h 184"/>
                <a:gd name="T94" fmla="*/ 96 w 941"/>
                <a:gd name="T95" fmla="*/ 114 h 184"/>
                <a:gd name="T96" fmla="*/ 114 w 941"/>
                <a:gd name="T97" fmla="*/ 84 h 184"/>
                <a:gd name="T98" fmla="*/ 144 w 941"/>
                <a:gd name="T99" fmla="*/ 60 h 184"/>
                <a:gd name="T100" fmla="*/ 116 w 941"/>
                <a:gd name="T101" fmla="*/ 42 h 184"/>
                <a:gd name="T102" fmla="*/ 164 w 941"/>
                <a:gd name="T103" fmla="*/ 58 h 184"/>
                <a:gd name="T104" fmla="*/ 138 w 941"/>
                <a:gd name="T105" fmla="*/ 144 h 184"/>
                <a:gd name="T106" fmla="*/ 114 w 941"/>
                <a:gd name="T107" fmla="*/ 114 h 184"/>
                <a:gd name="T108" fmla="*/ 140 w 941"/>
                <a:gd name="T109" fmla="*/ 132 h 184"/>
                <a:gd name="T110" fmla="*/ 42 w 941"/>
                <a:gd name="T111" fmla="*/ 132 h 184"/>
                <a:gd name="T112" fmla="*/ 54 w 941"/>
                <a:gd name="T113" fmla="*/ 74 h 184"/>
                <a:gd name="T114" fmla="*/ 20 w 941"/>
                <a:gd name="T115" fmla="*/ 56 h 184"/>
                <a:gd name="T116" fmla="*/ 54 w 941"/>
                <a:gd name="T117" fmla="*/ 44 h 184"/>
                <a:gd name="T118" fmla="*/ 72 w 941"/>
                <a:gd name="T119" fmla="*/ 108 h 184"/>
                <a:gd name="T120" fmla="*/ 40 w 941"/>
                <a:gd name="T121" fmla="*/ 146 h 184"/>
                <a:gd name="T122" fmla="*/ 18 w 941"/>
                <a:gd name="T123" fmla="*/ 4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184">
                  <a:moveTo>
                    <a:pt x="871" y="44"/>
                  </a:moveTo>
                  <a:lnTo>
                    <a:pt x="871" y="44"/>
                  </a:lnTo>
                  <a:lnTo>
                    <a:pt x="887" y="42"/>
                  </a:lnTo>
                  <a:lnTo>
                    <a:pt x="887" y="42"/>
                  </a:lnTo>
                  <a:lnTo>
                    <a:pt x="901" y="40"/>
                  </a:lnTo>
                  <a:lnTo>
                    <a:pt x="901" y="40"/>
                  </a:lnTo>
                  <a:lnTo>
                    <a:pt x="917" y="42"/>
                  </a:lnTo>
                  <a:lnTo>
                    <a:pt x="917" y="42"/>
                  </a:lnTo>
                  <a:lnTo>
                    <a:pt x="929" y="46"/>
                  </a:lnTo>
                  <a:lnTo>
                    <a:pt x="929" y="46"/>
                  </a:lnTo>
                  <a:lnTo>
                    <a:pt x="933" y="50"/>
                  </a:lnTo>
                  <a:lnTo>
                    <a:pt x="935" y="56"/>
                  </a:lnTo>
                  <a:lnTo>
                    <a:pt x="935" y="56"/>
                  </a:lnTo>
                  <a:lnTo>
                    <a:pt x="937" y="62"/>
                  </a:lnTo>
                  <a:lnTo>
                    <a:pt x="937" y="70"/>
                  </a:lnTo>
                  <a:lnTo>
                    <a:pt x="937" y="70"/>
                  </a:lnTo>
                  <a:lnTo>
                    <a:pt x="935" y="78"/>
                  </a:lnTo>
                  <a:lnTo>
                    <a:pt x="935" y="78"/>
                  </a:lnTo>
                  <a:lnTo>
                    <a:pt x="933" y="84"/>
                  </a:lnTo>
                  <a:lnTo>
                    <a:pt x="933" y="84"/>
                  </a:lnTo>
                  <a:lnTo>
                    <a:pt x="929" y="88"/>
                  </a:lnTo>
                  <a:lnTo>
                    <a:pt x="929" y="88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9" y="94"/>
                  </a:lnTo>
                  <a:lnTo>
                    <a:pt x="929" y="94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39" y="106"/>
                  </a:lnTo>
                  <a:lnTo>
                    <a:pt x="939" y="106"/>
                  </a:lnTo>
                  <a:lnTo>
                    <a:pt x="941" y="116"/>
                  </a:lnTo>
                  <a:lnTo>
                    <a:pt x="941" y="116"/>
                  </a:lnTo>
                  <a:lnTo>
                    <a:pt x="941" y="124"/>
                  </a:lnTo>
                  <a:lnTo>
                    <a:pt x="939" y="130"/>
                  </a:lnTo>
                  <a:lnTo>
                    <a:pt x="939" y="130"/>
                  </a:lnTo>
                  <a:lnTo>
                    <a:pt x="935" y="136"/>
                  </a:lnTo>
                  <a:lnTo>
                    <a:pt x="931" y="140"/>
                  </a:lnTo>
                  <a:lnTo>
                    <a:pt x="931" y="140"/>
                  </a:lnTo>
                  <a:lnTo>
                    <a:pt x="927" y="144"/>
                  </a:lnTo>
                  <a:lnTo>
                    <a:pt x="921" y="146"/>
                  </a:lnTo>
                  <a:lnTo>
                    <a:pt x="921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887" y="146"/>
                  </a:lnTo>
                  <a:lnTo>
                    <a:pt x="887" y="146"/>
                  </a:lnTo>
                  <a:lnTo>
                    <a:pt x="871" y="142"/>
                  </a:lnTo>
                  <a:lnTo>
                    <a:pt x="871" y="44"/>
                  </a:lnTo>
                  <a:close/>
                  <a:moveTo>
                    <a:pt x="889" y="52"/>
                  </a:moveTo>
                  <a:lnTo>
                    <a:pt x="889" y="86"/>
                  </a:lnTo>
                  <a:lnTo>
                    <a:pt x="901" y="86"/>
                  </a:lnTo>
                  <a:lnTo>
                    <a:pt x="901" y="86"/>
                  </a:lnTo>
                  <a:lnTo>
                    <a:pt x="909" y="84"/>
                  </a:lnTo>
                  <a:lnTo>
                    <a:pt x="915" y="82"/>
                  </a:lnTo>
                  <a:lnTo>
                    <a:pt x="915" y="82"/>
                  </a:lnTo>
                  <a:lnTo>
                    <a:pt x="917" y="76"/>
                  </a:lnTo>
                  <a:lnTo>
                    <a:pt x="919" y="70"/>
                  </a:lnTo>
                  <a:lnTo>
                    <a:pt x="919" y="70"/>
                  </a:lnTo>
                  <a:lnTo>
                    <a:pt x="917" y="62"/>
                  </a:lnTo>
                  <a:lnTo>
                    <a:pt x="915" y="56"/>
                  </a:lnTo>
                  <a:lnTo>
                    <a:pt x="915" y="56"/>
                  </a:lnTo>
                  <a:lnTo>
                    <a:pt x="909" y="54"/>
                  </a:lnTo>
                  <a:lnTo>
                    <a:pt x="901" y="52"/>
                  </a:lnTo>
                  <a:lnTo>
                    <a:pt x="889" y="52"/>
                  </a:lnTo>
                  <a:close/>
                  <a:moveTo>
                    <a:pt x="903" y="134"/>
                  </a:moveTo>
                  <a:lnTo>
                    <a:pt x="903" y="134"/>
                  </a:lnTo>
                  <a:lnTo>
                    <a:pt x="911" y="134"/>
                  </a:lnTo>
                  <a:lnTo>
                    <a:pt x="917" y="130"/>
                  </a:lnTo>
                  <a:lnTo>
                    <a:pt x="917" y="130"/>
                  </a:lnTo>
                  <a:lnTo>
                    <a:pt x="921" y="124"/>
                  </a:lnTo>
                  <a:lnTo>
                    <a:pt x="923" y="116"/>
                  </a:lnTo>
                  <a:lnTo>
                    <a:pt x="923" y="116"/>
                  </a:lnTo>
                  <a:lnTo>
                    <a:pt x="921" y="106"/>
                  </a:lnTo>
                  <a:lnTo>
                    <a:pt x="917" y="102"/>
                  </a:lnTo>
                  <a:lnTo>
                    <a:pt x="917" y="102"/>
                  </a:lnTo>
                  <a:lnTo>
                    <a:pt x="911" y="98"/>
                  </a:lnTo>
                  <a:lnTo>
                    <a:pt x="903" y="98"/>
                  </a:lnTo>
                  <a:lnTo>
                    <a:pt x="889" y="98"/>
                  </a:lnTo>
                  <a:lnTo>
                    <a:pt x="889" y="134"/>
                  </a:lnTo>
                  <a:lnTo>
                    <a:pt x="903" y="134"/>
                  </a:lnTo>
                  <a:close/>
                  <a:moveTo>
                    <a:pt x="843" y="94"/>
                  </a:moveTo>
                  <a:lnTo>
                    <a:pt x="843" y="94"/>
                  </a:lnTo>
                  <a:lnTo>
                    <a:pt x="843" y="108"/>
                  </a:lnTo>
                  <a:lnTo>
                    <a:pt x="841" y="118"/>
                  </a:lnTo>
                  <a:lnTo>
                    <a:pt x="841" y="118"/>
                  </a:lnTo>
                  <a:lnTo>
                    <a:pt x="839" y="128"/>
                  </a:lnTo>
                  <a:lnTo>
                    <a:pt x="833" y="134"/>
                  </a:lnTo>
                  <a:lnTo>
                    <a:pt x="833" y="134"/>
                  </a:lnTo>
                  <a:lnTo>
                    <a:pt x="829" y="140"/>
                  </a:lnTo>
                  <a:lnTo>
                    <a:pt x="823" y="144"/>
                  </a:lnTo>
                  <a:lnTo>
                    <a:pt x="823" y="144"/>
                  </a:lnTo>
                  <a:lnTo>
                    <a:pt x="815" y="146"/>
                  </a:lnTo>
                  <a:lnTo>
                    <a:pt x="807" y="146"/>
                  </a:lnTo>
                  <a:lnTo>
                    <a:pt x="807" y="146"/>
                  </a:lnTo>
                  <a:lnTo>
                    <a:pt x="797" y="146"/>
                  </a:lnTo>
                  <a:lnTo>
                    <a:pt x="789" y="144"/>
                  </a:lnTo>
                  <a:lnTo>
                    <a:pt x="789" y="144"/>
                  </a:lnTo>
                  <a:lnTo>
                    <a:pt x="783" y="140"/>
                  </a:lnTo>
                  <a:lnTo>
                    <a:pt x="777" y="134"/>
                  </a:lnTo>
                  <a:lnTo>
                    <a:pt x="777" y="134"/>
                  </a:lnTo>
                  <a:lnTo>
                    <a:pt x="773" y="128"/>
                  </a:lnTo>
                  <a:lnTo>
                    <a:pt x="771" y="118"/>
                  </a:lnTo>
                  <a:lnTo>
                    <a:pt x="771" y="118"/>
                  </a:lnTo>
                  <a:lnTo>
                    <a:pt x="769" y="108"/>
                  </a:lnTo>
                  <a:lnTo>
                    <a:pt x="769" y="94"/>
                  </a:lnTo>
                  <a:lnTo>
                    <a:pt x="769" y="94"/>
                  </a:lnTo>
                  <a:lnTo>
                    <a:pt x="769" y="80"/>
                  </a:lnTo>
                  <a:lnTo>
                    <a:pt x="771" y="68"/>
                  </a:lnTo>
                  <a:lnTo>
                    <a:pt x="771" y="68"/>
                  </a:lnTo>
                  <a:lnTo>
                    <a:pt x="773" y="60"/>
                  </a:lnTo>
                  <a:lnTo>
                    <a:pt x="777" y="52"/>
                  </a:lnTo>
                  <a:lnTo>
                    <a:pt x="777" y="52"/>
                  </a:lnTo>
                  <a:lnTo>
                    <a:pt x="783" y="46"/>
                  </a:lnTo>
                  <a:lnTo>
                    <a:pt x="789" y="44"/>
                  </a:lnTo>
                  <a:lnTo>
                    <a:pt x="789" y="44"/>
                  </a:lnTo>
                  <a:lnTo>
                    <a:pt x="797" y="42"/>
                  </a:lnTo>
                  <a:lnTo>
                    <a:pt x="807" y="40"/>
                  </a:lnTo>
                  <a:lnTo>
                    <a:pt x="807" y="40"/>
                  </a:lnTo>
                  <a:lnTo>
                    <a:pt x="815" y="42"/>
                  </a:lnTo>
                  <a:lnTo>
                    <a:pt x="823" y="44"/>
                  </a:lnTo>
                  <a:lnTo>
                    <a:pt x="823" y="44"/>
                  </a:lnTo>
                  <a:lnTo>
                    <a:pt x="829" y="46"/>
                  </a:lnTo>
                  <a:lnTo>
                    <a:pt x="833" y="52"/>
                  </a:lnTo>
                  <a:lnTo>
                    <a:pt x="833" y="52"/>
                  </a:lnTo>
                  <a:lnTo>
                    <a:pt x="839" y="60"/>
                  </a:lnTo>
                  <a:lnTo>
                    <a:pt x="841" y="68"/>
                  </a:lnTo>
                  <a:lnTo>
                    <a:pt x="841" y="68"/>
                  </a:lnTo>
                  <a:lnTo>
                    <a:pt x="843" y="80"/>
                  </a:lnTo>
                  <a:lnTo>
                    <a:pt x="843" y="94"/>
                  </a:lnTo>
                  <a:lnTo>
                    <a:pt x="843" y="94"/>
                  </a:lnTo>
                  <a:close/>
                  <a:moveTo>
                    <a:pt x="825" y="94"/>
                  </a:moveTo>
                  <a:lnTo>
                    <a:pt x="825" y="94"/>
                  </a:lnTo>
                  <a:lnTo>
                    <a:pt x="823" y="74"/>
                  </a:lnTo>
                  <a:lnTo>
                    <a:pt x="823" y="74"/>
                  </a:lnTo>
                  <a:lnTo>
                    <a:pt x="819" y="60"/>
                  </a:lnTo>
                  <a:lnTo>
                    <a:pt x="819" y="60"/>
                  </a:lnTo>
                  <a:lnTo>
                    <a:pt x="817" y="56"/>
                  </a:lnTo>
                  <a:lnTo>
                    <a:pt x="813" y="54"/>
                  </a:lnTo>
                  <a:lnTo>
                    <a:pt x="813" y="54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799" y="54"/>
                  </a:lnTo>
                  <a:lnTo>
                    <a:pt x="799" y="54"/>
                  </a:lnTo>
                  <a:lnTo>
                    <a:pt x="795" y="56"/>
                  </a:lnTo>
                  <a:lnTo>
                    <a:pt x="793" y="60"/>
                  </a:lnTo>
                  <a:lnTo>
                    <a:pt x="793" y="60"/>
                  </a:lnTo>
                  <a:lnTo>
                    <a:pt x="791" y="66"/>
                  </a:lnTo>
                  <a:lnTo>
                    <a:pt x="789" y="74"/>
                  </a:lnTo>
                  <a:lnTo>
                    <a:pt x="789" y="74"/>
                  </a:lnTo>
                  <a:lnTo>
                    <a:pt x="787" y="94"/>
                  </a:lnTo>
                  <a:lnTo>
                    <a:pt x="787" y="94"/>
                  </a:lnTo>
                  <a:lnTo>
                    <a:pt x="789" y="114"/>
                  </a:lnTo>
                  <a:lnTo>
                    <a:pt x="789" y="114"/>
                  </a:lnTo>
                  <a:lnTo>
                    <a:pt x="791" y="120"/>
                  </a:lnTo>
                  <a:lnTo>
                    <a:pt x="793" y="126"/>
                  </a:lnTo>
                  <a:lnTo>
                    <a:pt x="793" y="126"/>
                  </a:lnTo>
                  <a:lnTo>
                    <a:pt x="795" y="130"/>
                  </a:lnTo>
                  <a:lnTo>
                    <a:pt x="799" y="134"/>
                  </a:lnTo>
                  <a:lnTo>
                    <a:pt x="799" y="134"/>
                  </a:lnTo>
                  <a:lnTo>
                    <a:pt x="807" y="136"/>
                  </a:lnTo>
                  <a:lnTo>
                    <a:pt x="807" y="136"/>
                  </a:lnTo>
                  <a:lnTo>
                    <a:pt x="813" y="134"/>
                  </a:lnTo>
                  <a:lnTo>
                    <a:pt x="813" y="134"/>
                  </a:lnTo>
                  <a:lnTo>
                    <a:pt x="817" y="130"/>
                  </a:lnTo>
                  <a:lnTo>
                    <a:pt x="819" y="126"/>
                  </a:lnTo>
                  <a:lnTo>
                    <a:pt x="819" y="126"/>
                  </a:lnTo>
                  <a:lnTo>
                    <a:pt x="823" y="114"/>
                  </a:lnTo>
                  <a:lnTo>
                    <a:pt x="823" y="114"/>
                  </a:lnTo>
                  <a:lnTo>
                    <a:pt x="825" y="94"/>
                  </a:lnTo>
                  <a:lnTo>
                    <a:pt x="825" y="94"/>
                  </a:lnTo>
                  <a:close/>
                  <a:moveTo>
                    <a:pt x="721" y="90"/>
                  </a:moveTo>
                  <a:lnTo>
                    <a:pt x="721" y="90"/>
                  </a:lnTo>
                  <a:lnTo>
                    <a:pt x="725" y="92"/>
                  </a:lnTo>
                  <a:lnTo>
                    <a:pt x="731" y="96"/>
                  </a:lnTo>
                  <a:lnTo>
                    <a:pt x="731" y="96"/>
                  </a:lnTo>
                  <a:lnTo>
                    <a:pt x="733" y="102"/>
                  </a:lnTo>
                  <a:lnTo>
                    <a:pt x="737" y="110"/>
                  </a:lnTo>
                  <a:lnTo>
                    <a:pt x="741" y="130"/>
                  </a:lnTo>
                  <a:lnTo>
                    <a:pt x="741" y="130"/>
                  </a:lnTo>
                  <a:lnTo>
                    <a:pt x="745" y="134"/>
                  </a:lnTo>
                  <a:lnTo>
                    <a:pt x="745" y="134"/>
                  </a:lnTo>
                  <a:lnTo>
                    <a:pt x="749" y="136"/>
                  </a:lnTo>
                  <a:lnTo>
                    <a:pt x="755" y="136"/>
                  </a:lnTo>
                  <a:lnTo>
                    <a:pt x="755" y="144"/>
                  </a:lnTo>
                  <a:lnTo>
                    <a:pt x="755" y="144"/>
                  </a:lnTo>
                  <a:lnTo>
                    <a:pt x="751" y="146"/>
                  </a:lnTo>
                  <a:lnTo>
                    <a:pt x="751" y="146"/>
                  </a:lnTo>
                  <a:lnTo>
                    <a:pt x="743" y="146"/>
                  </a:lnTo>
                  <a:lnTo>
                    <a:pt x="743" y="146"/>
                  </a:lnTo>
                  <a:lnTo>
                    <a:pt x="735" y="146"/>
                  </a:lnTo>
                  <a:lnTo>
                    <a:pt x="729" y="142"/>
                  </a:lnTo>
                  <a:lnTo>
                    <a:pt x="729" y="142"/>
                  </a:lnTo>
                  <a:lnTo>
                    <a:pt x="725" y="136"/>
                  </a:lnTo>
                  <a:lnTo>
                    <a:pt x="723" y="130"/>
                  </a:lnTo>
                  <a:lnTo>
                    <a:pt x="717" y="110"/>
                  </a:lnTo>
                  <a:lnTo>
                    <a:pt x="717" y="110"/>
                  </a:lnTo>
                  <a:lnTo>
                    <a:pt x="715" y="104"/>
                  </a:lnTo>
                  <a:lnTo>
                    <a:pt x="713" y="100"/>
                  </a:lnTo>
                  <a:lnTo>
                    <a:pt x="709" y="98"/>
                  </a:lnTo>
                  <a:lnTo>
                    <a:pt x="705" y="98"/>
                  </a:lnTo>
                  <a:lnTo>
                    <a:pt x="697" y="98"/>
                  </a:lnTo>
                  <a:lnTo>
                    <a:pt x="697" y="144"/>
                  </a:lnTo>
                  <a:lnTo>
                    <a:pt x="679" y="144"/>
                  </a:lnTo>
                  <a:lnTo>
                    <a:pt x="679" y="42"/>
                  </a:lnTo>
                  <a:lnTo>
                    <a:pt x="697" y="42"/>
                  </a:lnTo>
                  <a:lnTo>
                    <a:pt x="697" y="84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7" y="84"/>
                  </a:lnTo>
                  <a:lnTo>
                    <a:pt x="711" y="82"/>
                  </a:lnTo>
                  <a:lnTo>
                    <a:pt x="711" y="82"/>
                  </a:lnTo>
                  <a:lnTo>
                    <a:pt x="713" y="78"/>
                  </a:lnTo>
                  <a:lnTo>
                    <a:pt x="715" y="72"/>
                  </a:lnTo>
                  <a:lnTo>
                    <a:pt x="721" y="58"/>
                  </a:lnTo>
                  <a:lnTo>
                    <a:pt x="721" y="58"/>
                  </a:lnTo>
                  <a:lnTo>
                    <a:pt x="725" y="50"/>
                  </a:lnTo>
                  <a:lnTo>
                    <a:pt x="729" y="44"/>
                  </a:lnTo>
                  <a:lnTo>
                    <a:pt x="729" y="44"/>
                  </a:lnTo>
                  <a:lnTo>
                    <a:pt x="733" y="42"/>
                  </a:lnTo>
                  <a:lnTo>
                    <a:pt x="741" y="40"/>
                  </a:lnTo>
                  <a:lnTo>
                    <a:pt x="741" y="40"/>
                  </a:lnTo>
                  <a:lnTo>
                    <a:pt x="745" y="40"/>
                  </a:lnTo>
                  <a:lnTo>
                    <a:pt x="745" y="40"/>
                  </a:lnTo>
                  <a:lnTo>
                    <a:pt x="749" y="42"/>
                  </a:lnTo>
                  <a:lnTo>
                    <a:pt x="749" y="42"/>
                  </a:lnTo>
                  <a:lnTo>
                    <a:pt x="753" y="42"/>
                  </a:lnTo>
                  <a:lnTo>
                    <a:pt x="753" y="50"/>
                  </a:lnTo>
                  <a:lnTo>
                    <a:pt x="753" y="50"/>
                  </a:lnTo>
                  <a:lnTo>
                    <a:pt x="747" y="52"/>
                  </a:lnTo>
                  <a:lnTo>
                    <a:pt x="743" y="52"/>
                  </a:lnTo>
                  <a:lnTo>
                    <a:pt x="743" y="52"/>
                  </a:lnTo>
                  <a:lnTo>
                    <a:pt x="741" y="58"/>
                  </a:lnTo>
                  <a:lnTo>
                    <a:pt x="735" y="72"/>
                  </a:lnTo>
                  <a:lnTo>
                    <a:pt x="735" y="72"/>
                  </a:lnTo>
                  <a:lnTo>
                    <a:pt x="731" y="80"/>
                  </a:lnTo>
                  <a:lnTo>
                    <a:pt x="729" y="86"/>
                  </a:lnTo>
                  <a:lnTo>
                    <a:pt x="729" y="86"/>
                  </a:lnTo>
                  <a:lnTo>
                    <a:pt x="725" y="88"/>
                  </a:lnTo>
                  <a:lnTo>
                    <a:pt x="721" y="90"/>
                  </a:lnTo>
                  <a:lnTo>
                    <a:pt x="721" y="90"/>
                  </a:lnTo>
                  <a:close/>
                  <a:moveTo>
                    <a:pt x="630" y="74"/>
                  </a:moveTo>
                  <a:lnTo>
                    <a:pt x="630" y="74"/>
                  </a:lnTo>
                  <a:lnTo>
                    <a:pt x="596" y="144"/>
                  </a:lnTo>
                  <a:lnTo>
                    <a:pt x="578" y="144"/>
                  </a:lnTo>
                  <a:lnTo>
                    <a:pt x="578" y="42"/>
                  </a:lnTo>
                  <a:lnTo>
                    <a:pt x="596" y="42"/>
                  </a:lnTo>
                  <a:lnTo>
                    <a:pt x="596" y="112"/>
                  </a:lnTo>
                  <a:lnTo>
                    <a:pt x="596" y="112"/>
                  </a:lnTo>
                  <a:lnTo>
                    <a:pt x="628" y="42"/>
                  </a:lnTo>
                  <a:lnTo>
                    <a:pt x="648" y="42"/>
                  </a:lnTo>
                  <a:lnTo>
                    <a:pt x="648" y="144"/>
                  </a:lnTo>
                  <a:lnTo>
                    <a:pt x="630" y="144"/>
                  </a:lnTo>
                  <a:lnTo>
                    <a:pt x="630" y="74"/>
                  </a:lnTo>
                  <a:close/>
                  <a:moveTo>
                    <a:pt x="494" y="144"/>
                  </a:moveTo>
                  <a:lnTo>
                    <a:pt x="476" y="144"/>
                  </a:lnTo>
                  <a:lnTo>
                    <a:pt x="476" y="42"/>
                  </a:lnTo>
                  <a:lnTo>
                    <a:pt x="494" y="42"/>
                  </a:lnTo>
                  <a:lnTo>
                    <a:pt x="494" y="86"/>
                  </a:lnTo>
                  <a:lnTo>
                    <a:pt x="528" y="86"/>
                  </a:lnTo>
                  <a:lnTo>
                    <a:pt x="528" y="42"/>
                  </a:lnTo>
                  <a:lnTo>
                    <a:pt x="546" y="42"/>
                  </a:lnTo>
                  <a:lnTo>
                    <a:pt x="546" y="144"/>
                  </a:lnTo>
                  <a:lnTo>
                    <a:pt x="528" y="144"/>
                  </a:lnTo>
                  <a:lnTo>
                    <a:pt x="528" y="100"/>
                  </a:lnTo>
                  <a:lnTo>
                    <a:pt x="494" y="100"/>
                  </a:lnTo>
                  <a:lnTo>
                    <a:pt x="494" y="144"/>
                  </a:lnTo>
                  <a:close/>
                  <a:moveTo>
                    <a:pt x="456" y="42"/>
                  </a:moveTo>
                  <a:lnTo>
                    <a:pt x="456" y="56"/>
                  </a:lnTo>
                  <a:lnTo>
                    <a:pt x="428" y="56"/>
                  </a:lnTo>
                  <a:lnTo>
                    <a:pt x="428" y="144"/>
                  </a:lnTo>
                  <a:lnTo>
                    <a:pt x="410" y="144"/>
                  </a:lnTo>
                  <a:lnTo>
                    <a:pt x="410" y="56"/>
                  </a:lnTo>
                  <a:lnTo>
                    <a:pt x="384" y="56"/>
                  </a:lnTo>
                  <a:lnTo>
                    <a:pt x="384" y="42"/>
                  </a:lnTo>
                  <a:lnTo>
                    <a:pt x="456" y="42"/>
                  </a:lnTo>
                  <a:close/>
                  <a:moveTo>
                    <a:pt x="370" y="94"/>
                  </a:moveTo>
                  <a:lnTo>
                    <a:pt x="370" y="94"/>
                  </a:lnTo>
                  <a:lnTo>
                    <a:pt x="370" y="108"/>
                  </a:lnTo>
                  <a:lnTo>
                    <a:pt x="368" y="118"/>
                  </a:lnTo>
                  <a:lnTo>
                    <a:pt x="368" y="118"/>
                  </a:lnTo>
                  <a:lnTo>
                    <a:pt x="364" y="128"/>
                  </a:lnTo>
                  <a:lnTo>
                    <a:pt x="360" y="134"/>
                  </a:lnTo>
                  <a:lnTo>
                    <a:pt x="360" y="134"/>
                  </a:lnTo>
                  <a:lnTo>
                    <a:pt x="354" y="140"/>
                  </a:lnTo>
                  <a:lnTo>
                    <a:pt x="348" y="144"/>
                  </a:lnTo>
                  <a:lnTo>
                    <a:pt x="348" y="144"/>
                  </a:lnTo>
                  <a:lnTo>
                    <a:pt x="340" y="146"/>
                  </a:lnTo>
                  <a:lnTo>
                    <a:pt x="332" y="146"/>
                  </a:lnTo>
                  <a:lnTo>
                    <a:pt x="332" y="146"/>
                  </a:lnTo>
                  <a:lnTo>
                    <a:pt x="324" y="146"/>
                  </a:lnTo>
                  <a:lnTo>
                    <a:pt x="316" y="144"/>
                  </a:lnTo>
                  <a:lnTo>
                    <a:pt x="316" y="144"/>
                  </a:lnTo>
                  <a:lnTo>
                    <a:pt x="310" y="140"/>
                  </a:lnTo>
                  <a:lnTo>
                    <a:pt x="304" y="134"/>
                  </a:lnTo>
                  <a:lnTo>
                    <a:pt x="304" y="134"/>
                  </a:lnTo>
                  <a:lnTo>
                    <a:pt x="300" y="128"/>
                  </a:lnTo>
                  <a:lnTo>
                    <a:pt x="298" y="118"/>
                  </a:lnTo>
                  <a:lnTo>
                    <a:pt x="298" y="118"/>
                  </a:lnTo>
                  <a:lnTo>
                    <a:pt x="296" y="108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80"/>
                  </a:lnTo>
                  <a:lnTo>
                    <a:pt x="298" y="68"/>
                  </a:lnTo>
                  <a:lnTo>
                    <a:pt x="298" y="68"/>
                  </a:lnTo>
                  <a:lnTo>
                    <a:pt x="300" y="60"/>
                  </a:lnTo>
                  <a:lnTo>
                    <a:pt x="304" y="52"/>
                  </a:lnTo>
                  <a:lnTo>
                    <a:pt x="304" y="52"/>
                  </a:lnTo>
                  <a:lnTo>
                    <a:pt x="310" y="46"/>
                  </a:lnTo>
                  <a:lnTo>
                    <a:pt x="316" y="44"/>
                  </a:lnTo>
                  <a:lnTo>
                    <a:pt x="316" y="44"/>
                  </a:lnTo>
                  <a:lnTo>
                    <a:pt x="324" y="42"/>
                  </a:lnTo>
                  <a:lnTo>
                    <a:pt x="332" y="40"/>
                  </a:lnTo>
                  <a:lnTo>
                    <a:pt x="332" y="40"/>
                  </a:lnTo>
                  <a:lnTo>
                    <a:pt x="340" y="42"/>
                  </a:lnTo>
                  <a:lnTo>
                    <a:pt x="348" y="44"/>
                  </a:lnTo>
                  <a:lnTo>
                    <a:pt x="348" y="44"/>
                  </a:lnTo>
                  <a:lnTo>
                    <a:pt x="354" y="46"/>
                  </a:lnTo>
                  <a:lnTo>
                    <a:pt x="360" y="52"/>
                  </a:lnTo>
                  <a:lnTo>
                    <a:pt x="360" y="52"/>
                  </a:lnTo>
                  <a:lnTo>
                    <a:pt x="364" y="60"/>
                  </a:lnTo>
                  <a:lnTo>
                    <a:pt x="368" y="68"/>
                  </a:lnTo>
                  <a:lnTo>
                    <a:pt x="368" y="68"/>
                  </a:lnTo>
                  <a:lnTo>
                    <a:pt x="370" y="80"/>
                  </a:lnTo>
                  <a:lnTo>
                    <a:pt x="370" y="94"/>
                  </a:lnTo>
                  <a:lnTo>
                    <a:pt x="370" y="94"/>
                  </a:lnTo>
                  <a:close/>
                  <a:moveTo>
                    <a:pt x="352" y="94"/>
                  </a:moveTo>
                  <a:lnTo>
                    <a:pt x="352" y="94"/>
                  </a:lnTo>
                  <a:lnTo>
                    <a:pt x="350" y="74"/>
                  </a:lnTo>
                  <a:lnTo>
                    <a:pt x="350" y="74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2" y="56"/>
                  </a:lnTo>
                  <a:lnTo>
                    <a:pt x="340" y="54"/>
                  </a:lnTo>
                  <a:lnTo>
                    <a:pt x="340" y="54"/>
                  </a:lnTo>
                  <a:lnTo>
                    <a:pt x="332" y="52"/>
                  </a:lnTo>
                  <a:lnTo>
                    <a:pt x="332" y="52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2" y="56"/>
                  </a:lnTo>
                  <a:lnTo>
                    <a:pt x="318" y="60"/>
                  </a:lnTo>
                  <a:lnTo>
                    <a:pt x="318" y="60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82"/>
                  </a:lnTo>
                  <a:lnTo>
                    <a:pt x="314" y="94"/>
                  </a:lnTo>
                  <a:lnTo>
                    <a:pt x="314" y="94"/>
                  </a:lnTo>
                  <a:lnTo>
                    <a:pt x="314" y="114"/>
                  </a:lnTo>
                  <a:lnTo>
                    <a:pt x="314" y="114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22" y="130"/>
                  </a:lnTo>
                  <a:lnTo>
                    <a:pt x="324" y="134"/>
                  </a:lnTo>
                  <a:lnTo>
                    <a:pt x="324" y="134"/>
                  </a:lnTo>
                  <a:lnTo>
                    <a:pt x="332" y="136"/>
                  </a:lnTo>
                  <a:lnTo>
                    <a:pt x="332" y="136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42" y="130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50" y="114"/>
                  </a:lnTo>
                  <a:lnTo>
                    <a:pt x="350" y="114"/>
                  </a:lnTo>
                  <a:lnTo>
                    <a:pt x="352" y="94"/>
                  </a:lnTo>
                  <a:lnTo>
                    <a:pt x="352" y="94"/>
                  </a:lnTo>
                  <a:close/>
                  <a:moveTo>
                    <a:pt x="214" y="96"/>
                  </a:moveTo>
                  <a:lnTo>
                    <a:pt x="214" y="96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8" y="128"/>
                  </a:lnTo>
                  <a:lnTo>
                    <a:pt x="218" y="128"/>
                  </a:lnTo>
                  <a:lnTo>
                    <a:pt x="222" y="130"/>
                  </a:lnTo>
                  <a:lnTo>
                    <a:pt x="224" y="134"/>
                  </a:lnTo>
                  <a:lnTo>
                    <a:pt x="224" y="134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40" y="134"/>
                  </a:lnTo>
                  <a:lnTo>
                    <a:pt x="240" y="134"/>
                  </a:lnTo>
                  <a:lnTo>
                    <a:pt x="244" y="130"/>
                  </a:lnTo>
                  <a:lnTo>
                    <a:pt x="246" y="128"/>
                  </a:lnTo>
                  <a:lnTo>
                    <a:pt x="246" y="128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2" y="62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28" y="58"/>
                  </a:lnTo>
                  <a:lnTo>
                    <a:pt x="228" y="58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14" y="62"/>
                  </a:lnTo>
                  <a:lnTo>
                    <a:pt x="214" y="96"/>
                  </a:lnTo>
                  <a:close/>
                  <a:moveTo>
                    <a:pt x="214" y="52"/>
                  </a:moveTo>
                  <a:lnTo>
                    <a:pt x="214" y="52"/>
                  </a:lnTo>
                  <a:lnTo>
                    <a:pt x="222" y="48"/>
                  </a:lnTo>
                  <a:lnTo>
                    <a:pt x="222" y="48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2" y="48"/>
                  </a:lnTo>
                  <a:lnTo>
                    <a:pt x="250" y="50"/>
                  </a:lnTo>
                  <a:lnTo>
                    <a:pt x="250" y="50"/>
                  </a:lnTo>
                  <a:lnTo>
                    <a:pt x="256" y="52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6" y="64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70" y="84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110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6" y="128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56" y="140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2" y="146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24" y="146"/>
                  </a:lnTo>
                  <a:lnTo>
                    <a:pt x="216" y="144"/>
                  </a:lnTo>
                  <a:lnTo>
                    <a:pt x="216" y="144"/>
                  </a:lnTo>
                  <a:lnTo>
                    <a:pt x="210" y="140"/>
                  </a:lnTo>
                  <a:lnTo>
                    <a:pt x="204" y="136"/>
                  </a:lnTo>
                  <a:lnTo>
                    <a:pt x="204" y="136"/>
                  </a:lnTo>
                  <a:lnTo>
                    <a:pt x="200" y="128"/>
                  </a:lnTo>
                  <a:lnTo>
                    <a:pt x="198" y="120"/>
                  </a:lnTo>
                  <a:lnTo>
                    <a:pt x="198" y="120"/>
                  </a:lnTo>
                  <a:lnTo>
                    <a:pt x="196" y="110"/>
                  </a:lnTo>
                  <a:lnTo>
                    <a:pt x="196" y="96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6" y="46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202" y="24"/>
                  </a:lnTo>
                  <a:lnTo>
                    <a:pt x="206" y="16"/>
                  </a:lnTo>
                  <a:lnTo>
                    <a:pt x="206" y="16"/>
                  </a:lnTo>
                  <a:lnTo>
                    <a:pt x="214" y="8"/>
                  </a:lnTo>
                  <a:lnTo>
                    <a:pt x="222" y="4"/>
                  </a:lnTo>
                  <a:lnTo>
                    <a:pt x="222" y="4"/>
                  </a:lnTo>
                  <a:lnTo>
                    <a:pt x="232" y="2"/>
                  </a:lnTo>
                  <a:lnTo>
                    <a:pt x="246" y="0"/>
                  </a:lnTo>
                  <a:lnTo>
                    <a:pt x="268" y="0"/>
                  </a:lnTo>
                  <a:lnTo>
                    <a:pt x="270" y="8"/>
                  </a:lnTo>
                  <a:lnTo>
                    <a:pt x="270" y="8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24" y="22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18" y="30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4" y="52"/>
                  </a:lnTo>
                  <a:lnTo>
                    <a:pt x="214" y="52"/>
                  </a:lnTo>
                  <a:close/>
                  <a:moveTo>
                    <a:pt x="126" y="146"/>
                  </a:moveTo>
                  <a:lnTo>
                    <a:pt x="126" y="146"/>
                  </a:lnTo>
                  <a:lnTo>
                    <a:pt x="114" y="146"/>
                  </a:lnTo>
                  <a:lnTo>
                    <a:pt x="114" y="146"/>
                  </a:lnTo>
                  <a:lnTo>
                    <a:pt x="110" y="144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102" y="13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8" y="122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98" y="10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102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4" y="84"/>
                  </a:lnTo>
                  <a:lnTo>
                    <a:pt x="114" y="84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48" y="84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6" y="64"/>
                  </a:lnTo>
                  <a:lnTo>
                    <a:pt x="146" y="64"/>
                  </a:lnTo>
                  <a:lnTo>
                    <a:pt x="144" y="60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24" y="52"/>
                  </a:lnTo>
                  <a:lnTo>
                    <a:pt x="104" y="52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52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2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66"/>
                  </a:lnTo>
                  <a:lnTo>
                    <a:pt x="166" y="76"/>
                  </a:lnTo>
                  <a:lnTo>
                    <a:pt x="166" y="144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4" y="142"/>
                  </a:lnTo>
                  <a:lnTo>
                    <a:pt x="138" y="144"/>
                  </a:lnTo>
                  <a:lnTo>
                    <a:pt x="138" y="144"/>
                  </a:lnTo>
                  <a:lnTo>
                    <a:pt x="126" y="146"/>
                  </a:lnTo>
                  <a:lnTo>
                    <a:pt x="126" y="146"/>
                  </a:lnTo>
                  <a:close/>
                  <a:moveTo>
                    <a:pt x="148" y="94"/>
                  </a:moveTo>
                  <a:lnTo>
                    <a:pt x="132" y="94"/>
                  </a:lnTo>
                  <a:lnTo>
                    <a:pt x="132" y="94"/>
                  </a:lnTo>
                  <a:lnTo>
                    <a:pt x="126" y="96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16" y="10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20" y="130"/>
                  </a:lnTo>
                  <a:lnTo>
                    <a:pt x="120" y="130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40" y="132"/>
                  </a:lnTo>
                  <a:lnTo>
                    <a:pt x="140" y="132"/>
                  </a:lnTo>
                  <a:lnTo>
                    <a:pt x="148" y="130"/>
                  </a:lnTo>
                  <a:lnTo>
                    <a:pt x="148" y="94"/>
                  </a:lnTo>
                  <a:close/>
                  <a:moveTo>
                    <a:pt x="20" y="130"/>
                  </a:moveTo>
                  <a:lnTo>
                    <a:pt x="20" y="130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4" y="134"/>
                  </a:lnTo>
                  <a:lnTo>
                    <a:pt x="34" y="134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6" y="130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6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6"/>
                  </a:lnTo>
                  <a:lnTo>
                    <a:pt x="20" y="130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4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8" y="5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2" y="80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2" y="108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8" y="128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0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48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0" y="142"/>
                  </a:lnTo>
                  <a:lnTo>
                    <a:pt x="20" y="184"/>
                  </a:lnTo>
                  <a:lnTo>
                    <a:pt x="0" y="18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18" y="48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5438776" y="5703888"/>
              <a:ext cx="3151188" cy="558800"/>
            </a:xfrm>
            <a:custGeom>
              <a:avLst/>
              <a:gdLst>
                <a:gd name="T0" fmla="*/ 152 w 1985"/>
                <a:gd name="T1" fmla="*/ 220 h 352"/>
                <a:gd name="T2" fmla="*/ 30 w 1985"/>
                <a:gd name="T3" fmla="*/ 268 h 352"/>
                <a:gd name="T4" fmla="*/ 30 w 1985"/>
                <a:gd name="T5" fmla="*/ 130 h 352"/>
                <a:gd name="T6" fmla="*/ 48 w 1985"/>
                <a:gd name="T7" fmla="*/ 170 h 352"/>
                <a:gd name="T8" fmla="*/ 76 w 1985"/>
                <a:gd name="T9" fmla="*/ 258 h 352"/>
                <a:gd name="T10" fmla="*/ 104 w 1985"/>
                <a:gd name="T11" fmla="*/ 170 h 352"/>
                <a:gd name="T12" fmla="*/ 1863 w 1985"/>
                <a:gd name="T13" fmla="*/ 182 h 352"/>
                <a:gd name="T14" fmla="*/ 1873 w 1985"/>
                <a:gd name="T15" fmla="*/ 84 h 352"/>
                <a:gd name="T16" fmla="*/ 1925 w 1985"/>
                <a:gd name="T17" fmla="*/ 202 h 352"/>
                <a:gd name="T18" fmla="*/ 1833 w 1985"/>
                <a:gd name="T19" fmla="*/ 274 h 352"/>
                <a:gd name="T20" fmla="*/ 1889 w 1985"/>
                <a:gd name="T21" fmla="*/ 190 h 352"/>
                <a:gd name="T22" fmla="*/ 1889 w 1985"/>
                <a:gd name="T23" fmla="*/ 156 h 352"/>
                <a:gd name="T24" fmla="*/ 1657 w 1985"/>
                <a:gd name="T25" fmla="*/ 274 h 352"/>
                <a:gd name="T26" fmla="*/ 1561 w 1985"/>
                <a:gd name="T27" fmla="*/ 162 h 352"/>
                <a:gd name="T28" fmla="*/ 1289 w 1985"/>
                <a:gd name="T29" fmla="*/ 266 h 352"/>
                <a:gd name="T30" fmla="*/ 1309 w 1985"/>
                <a:gd name="T31" fmla="*/ 158 h 352"/>
                <a:gd name="T32" fmla="*/ 1343 w 1985"/>
                <a:gd name="T33" fmla="*/ 106 h 352"/>
                <a:gd name="T34" fmla="*/ 1401 w 1985"/>
                <a:gd name="T35" fmla="*/ 98 h 352"/>
                <a:gd name="T36" fmla="*/ 1329 w 1985"/>
                <a:gd name="T37" fmla="*/ 278 h 352"/>
                <a:gd name="T38" fmla="*/ 1317 w 1985"/>
                <a:gd name="T39" fmla="*/ 226 h 352"/>
                <a:gd name="T40" fmla="*/ 1367 w 1985"/>
                <a:gd name="T41" fmla="*/ 182 h 352"/>
                <a:gd name="T42" fmla="*/ 1229 w 1985"/>
                <a:gd name="T43" fmla="*/ 106 h 352"/>
                <a:gd name="T44" fmla="*/ 1203 w 1985"/>
                <a:gd name="T45" fmla="*/ 172 h 352"/>
                <a:gd name="T46" fmla="*/ 1231 w 1985"/>
                <a:gd name="T47" fmla="*/ 258 h 352"/>
                <a:gd name="T48" fmla="*/ 1138 w 1985"/>
                <a:gd name="T49" fmla="*/ 104 h 352"/>
                <a:gd name="T50" fmla="*/ 1184 w 1985"/>
                <a:gd name="T51" fmla="*/ 120 h 352"/>
                <a:gd name="T52" fmla="*/ 1192 w 1985"/>
                <a:gd name="T53" fmla="*/ 234 h 352"/>
                <a:gd name="T54" fmla="*/ 974 w 1985"/>
                <a:gd name="T55" fmla="*/ 78 h 352"/>
                <a:gd name="T56" fmla="*/ 1048 w 1985"/>
                <a:gd name="T57" fmla="*/ 224 h 352"/>
                <a:gd name="T58" fmla="*/ 918 w 1985"/>
                <a:gd name="T59" fmla="*/ 256 h 352"/>
                <a:gd name="T60" fmla="*/ 942 w 1985"/>
                <a:gd name="T61" fmla="*/ 84 h 352"/>
                <a:gd name="T62" fmla="*/ 946 w 1985"/>
                <a:gd name="T63" fmla="*/ 142 h 352"/>
                <a:gd name="T64" fmla="*/ 974 w 1985"/>
                <a:gd name="T65" fmla="*/ 254 h 352"/>
                <a:gd name="T66" fmla="*/ 1004 w 1985"/>
                <a:gd name="T67" fmla="*/ 142 h 352"/>
                <a:gd name="T68" fmla="*/ 858 w 1985"/>
                <a:gd name="T69" fmla="*/ 258 h 352"/>
                <a:gd name="T70" fmla="*/ 782 w 1985"/>
                <a:gd name="T71" fmla="*/ 252 h 352"/>
                <a:gd name="T72" fmla="*/ 790 w 1985"/>
                <a:gd name="T73" fmla="*/ 188 h 352"/>
                <a:gd name="T74" fmla="*/ 812 w 1985"/>
                <a:gd name="T75" fmla="*/ 114 h 352"/>
                <a:gd name="T76" fmla="*/ 820 w 1985"/>
                <a:gd name="T77" fmla="*/ 80 h 352"/>
                <a:gd name="T78" fmla="*/ 854 w 1985"/>
                <a:gd name="T79" fmla="*/ 158 h 352"/>
                <a:gd name="T80" fmla="*/ 870 w 1985"/>
                <a:gd name="T81" fmla="*/ 220 h 352"/>
                <a:gd name="T82" fmla="*/ 560 w 1985"/>
                <a:gd name="T83" fmla="*/ 216 h 352"/>
                <a:gd name="T84" fmla="*/ 656 w 1985"/>
                <a:gd name="T85" fmla="*/ 158 h 352"/>
                <a:gd name="T86" fmla="*/ 598 w 1985"/>
                <a:gd name="T87" fmla="*/ 80 h 352"/>
                <a:gd name="T88" fmla="*/ 670 w 1985"/>
                <a:gd name="T89" fmla="*/ 274 h 352"/>
                <a:gd name="T90" fmla="*/ 620 w 1985"/>
                <a:gd name="T91" fmla="*/ 186 h 352"/>
                <a:gd name="T92" fmla="*/ 620 w 1985"/>
                <a:gd name="T93" fmla="*/ 248 h 352"/>
                <a:gd name="T94" fmla="*/ 500 w 1985"/>
                <a:gd name="T95" fmla="*/ 90 h 352"/>
                <a:gd name="T96" fmla="*/ 500 w 1985"/>
                <a:gd name="T97" fmla="*/ 266 h 352"/>
                <a:gd name="T98" fmla="*/ 418 w 1985"/>
                <a:gd name="T99" fmla="*/ 94 h 352"/>
                <a:gd name="T100" fmla="*/ 448 w 1985"/>
                <a:gd name="T101" fmla="*/ 252 h 352"/>
                <a:gd name="T102" fmla="*/ 480 w 1985"/>
                <a:gd name="T103" fmla="*/ 142 h 352"/>
                <a:gd name="T104" fmla="*/ 230 w 1985"/>
                <a:gd name="T105" fmla="*/ 184 h 352"/>
                <a:gd name="T106" fmla="*/ 272 w 1985"/>
                <a:gd name="T107" fmla="*/ 250 h 352"/>
                <a:gd name="T108" fmla="*/ 282 w 1985"/>
                <a:gd name="T109" fmla="*/ 130 h 352"/>
                <a:gd name="T110" fmla="*/ 236 w 1985"/>
                <a:gd name="T111" fmla="*/ 96 h 352"/>
                <a:gd name="T112" fmla="*/ 338 w 1985"/>
                <a:gd name="T113" fmla="*/ 184 h 352"/>
                <a:gd name="T114" fmla="*/ 204 w 1985"/>
                <a:gd name="T115" fmla="*/ 256 h 352"/>
                <a:gd name="T116" fmla="*/ 220 w 1985"/>
                <a:gd name="T117" fmla="*/ 18 h 352"/>
                <a:gd name="T118" fmla="*/ 258 w 1985"/>
                <a:gd name="T119" fmla="*/ 3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85" h="352">
                  <a:moveTo>
                    <a:pt x="76" y="120"/>
                  </a:moveTo>
                  <a:lnTo>
                    <a:pt x="76" y="120"/>
                  </a:lnTo>
                  <a:lnTo>
                    <a:pt x="94" y="122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22" y="130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42" y="15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2" y="180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2" y="220"/>
                  </a:lnTo>
                  <a:lnTo>
                    <a:pt x="148" y="236"/>
                  </a:lnTo>
                  <a:lnTo>
                    <a:pt x="148" y="236"/>
                  </a:lnTo>
                  <a:lnTo>
                    <a:pt x="142" y="25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22" y="268"/>
                  </a:lnTo>
                  <a:lnTo>
                    <a:pt x="110" y="274"/>
                  </a:lnTo>
                  <a:lnTo>
                    <a:pt x="110" y="274"/>
                  </a:lnTo>
                  <a:lnTo>
                    <a:pt x="94" y="278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58" y="278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30" y="26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10" y="250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180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10" y="150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30" y="130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58" y="122"/>
                  </a:lnTo>
                  <a:lnTo>
                    <a:pt x="76" y="120"/>
                  </a:lnTo>
                  <a:close/>
                  <a:moveTo>
                    <a:pt x="76" y="140"/>
                  </a:moveTo>
                  <a:lnTo>
                    <a:pt x="76" y="140"/>
                  </a:lnTo>
                  <a:lnTo>
                    <a:pt x="70" y="140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0" y="146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0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46" y="184"/>
                  </a:lnTo>
                  <a:lnTo>
                    <a:pt x="46" y="200"/>
                  </a:lnTo>
                  <a:lnTo>
                    <a:pt x="46" y="200"/>
                  </a:lnTo>
                  <a:lnTo>
                    <a:pt x="46" y="216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50" y="238"/>
                  </a:lnTo>
                  <a:lnTo>
                    <a:pt x="54" y="246"/>
                  </a:lnTo>
                  <a:lnTo>
                    <a:pt x="54" y="246"/>
                  </a:lnTo>
                  <a:lnTo>
                    <a:pt x="60" y="252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70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82" y="25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102" y="238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106" y="216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6" y="184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2" y="160"/>
                  </a:lnTo>
                  <a:lnTo>
                    <a:pt x="98" y="152"/>
                  </a:lnTo>
                  <a:lnTo>
                    <a:pt x="98" y="152"/>
                  </a:lnTo>
                  <a:lnTo>
                    <a:pt x="94" y="146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2" y="140"/>
                  </a:lnTo>
                  <a:lnTo>
                    <a:pt x="76" y="140"/>
                  </a:lnTo>
                  <a:lnTo>
                    <a:pt x="76" y="140"/>
                  </a:lnTo>
                  <a:close/>
                  <a:moveTo>
                    <a:pt x="1889" y="190"/>
                  </a:moveTo>
                  <a:lnTo>
                    <a:pt x="1889" y="190"/>
                  </a:lnTo>
                  <a:lnTo>
                    <a:pt x="1879" y="190"/>
                  </a:lnTo>
                  <a:lnTo>
                    <a:pt x="1871" y="186"/>
                  </a:lnTo>
                  <a:lnTo>
                    <a:pt x="1871" y="186"/>
                  </a:lnTo>
                  <a:lnTo>
                    <a:pt x="1863" y="182"/>
                  </a:lnTo>
                  <a:lnTo>
                    <a:pt x="1855" y="178"/>
                  </a:lnTo>
                  <a:lnTo>
                    <a:pt x="1855" y="178"/>
                  </a:lnTo>
                  <a:lnTo>
                    <a:pt x="1849" y="170"/>
                  </a:lnTo>
                  <a:lnTo>
                    <a:pt x="1845" y="162"/>
                  </a:lnTo>
                  <a:lnTo>
                    <a:pt x="1845" y="162"/>
                  </a:lnTo>
                  <a:lnTo>
                    <a:pt x="1841" y="152"/>
                  </a:lnTo>
                  <a:lnTo>
                    <a:pt x="1841" y="140"/>
                  </a:lnTo>
                  <a:lnTo>
                    <a:pt x="1841" y="140"/>
                  </a:lnTo>
                  <a:lnTo>
                    <a:pt x="1841" y="122"/>
                  </a:lnTo>
                  <a:lnTo>
                    <a:pt x="1845" y="108"/>
                  </a:lnTo>
                  <a:lnTo>
                    <a:pt x="1845" y="108"/>
                  </a:lnTo>
                  <a:lnTo>
                    <a:pt x="1853" y="98"/>
                  </a:lnTo>
                  <a:lnTo>
                    <a:pt x="1861" y="90"/>
                  </a:lnTo>
                  <a:lnTo>
                    <a:pt x="1861" y="90"/>
                  </a:lnTo>
                  <a:lnTo>
                    <a:pt x="1873" y="84"/>
                  </a:lnTo>
                  <a:lnTo>
                    <a:pt x="1885" y="80"/>
                  </a:lnTo>
                  <a:lnTo>
                    <a:pt x="1885" y="80"/>
                  </a:lnTo>
                  <a:lnTo>
                    <a:pt x="1901" y="78"/>
                  </a:lnTo>
                  <a:lnTo>
                    <a:pt x="1917" y="78"/>
                  </a:lnTo>
                  <a:lnTo>
                    <a:pt x="1917" y="78"/>
                  </a:lnTo>
                  <a:lnTo>
                    <a:pt x="1955" y="80"/>
                  </a:lnTo>
                  <a:lnTo>
                    <a:pt x="1955" y="80"/>
                  </a:lnTo>
                  <a:lnTo>
                    <a:pt x="1969" y="82"/>
                  </a:lnTo>
                  <a:lnTo>
                    <a:pt x="1985" y="86"/>
                  </a:lnTo>
                  <a:lnTo>
                    <a:pt x="1985" y="274"/>
                  </a:lnTo>
                  <a:lnTo>
                    <a:pt x="1939" y="274"/>
                  </a:lnTo>
                  <a:lnTo>
                    <a:pt x="1939" y="202"/>
                  </a:lnTo>
                  <a:lnTo>
                    <a:pt x="1931" y="202"/>
                  </a:lnTo>
                  <a:lnTo>
                    <a:pt x="1931" y="202"/>
                  </a:lnTo>
                  <a:lnTo>
                    <a:pt x="1925" y="202"/>
                  </a:lnTo>
                  <a:lnTo>
                    <a:pt x="1919" y="206"/>
                  </a:lnTo>
                  <a:lnTo>
                    <a:pt x="1913" y="210"/>
                  </a:lnTo>
                  <a:lnTo>
                    <a:pt x="1909" y="218"/>
                  </a:lnTo>
                  <a:lnTo>
                    <a:pt x="1897" y="248"/>
                  </a:lnTo>
                  <a:lnTo>
                    <a:pt x="1897" y="248"/>
                  </a:lnTo>
                  <a:lnTo>
                    <a:pt x="1891" y="260"/>
                  </a:lnTo>
                  <a:lnTo>
                    <a:pt x="1883" y="270"/>
                  </a:lnTo>
                  <a:lnTo>
                    <a:pt x="1883" y="270"/>
                  </a:lnTo>
                  <a:lnTo>
                    <a:pt x="1877" y="274"/>
                  </a:lnTo>
                  <a:lnTo>
                    <a:pt x="1871" y="276"/>
                  </a:lnTo>
                  <a:lnTo>
                    <a:pt x="1857" y="278"/>
                  </a:lnTo>
                  <a:lnTo>
                    <a:pt x="1857" y="278"/>
                  </a:lnTo>
                  <a:lnTo>
                    <a:pt x="1839" y="276"/>
                  </a:lnTo>
                  <a:lnTo>
                    <a:pt x="1839" y="276"/>
                  </a:lnTo>
                  <a:lnTo>
                    <a:pt x="1833" y="274"/>
                  </a:lnTo>
                  <a:lnTo>
                    <a:pt x="1833" y="256"/>
                  </a:lnTo>
                  <a:lnTo>
                    <a:pt x="1833" y="256"/>
                  </a:lnTo>
                  <a:lnTo>
                    <a:pt x="1841" y="254"/>
                  </a:lnTo>
                  <a:lnTo>
                    <a:pt x="1847" y="252"/>
                  </a:lnTo>
                  <a:lnTo>
                    <a:pt x="1847" y="252"/>
                  </a:lnTo>
                  <a:lnTo>
                    <a:pt x="1851" y="248"/>
                  </a:lnTo>
                  <a:lnTo>
                    <a:pt x="1853" y="244"/>
                  </a:lnTo>
                  <a:lnTo>
                    <a:pt x="1863" y="218"/>
                  </a:lnTo>
                  <a:lnTo>
                    <a:pt x="1863" y="218"/>
                  </a:lnTo>
                  <a:lnTo>
                    <a:pt x="1869" y="208"/>
                  </a:lnTo>
                  <a:lnTo>
                    <a:pt x="1873" y="200"/>
                  </a:lnTo>
                  <a:lnTo>
                    <a:pt x="1873" y="200"/>
                  </a:lnTo>
                  <a:lnTo>
                    <a:pt x="1881" y="196"/>
                  </a:lnTo>
                  <a:lnTo>
                    <a:pt x="1889" y="192"/>
                  </a:lnTo>
                  <a:lnTo>
                    <a:pt x="1889" y="190"/>
                  </a:lnTo>
                  <a:close/>
                  <a:moveTo>
                    <a:pt x="1917" y="104"/>
                  </a:moveTo>
                  <a:lnTo>
                    <a:pt x="1917" y="104"/>
                  </a:lnTo>
                  <a:lnTo>
                    <a:pt x="1905" y="106"/>
                  </a:lnTo>
                  <a:lnTo>
                    <a:pt x="1905" y="106"/>
                  </a:lnTo>
                  <a:lnTo>
                    <a:pt x="1901" y="108"/>
                  </a:lnTo>
                  <a:lnTo>
                    <a:pt x="1895" y="112"/>
                  </a:lnTo>
                  <a:lnTo>
                    <a:pt x="1895" y="112"/>
                  </a:lnTo>
                  <a:lnTo>
                    <a:pt x="1893" y="116"/>
                  </a:lnTo>
                  <a:lnTo>
                    <a:pt x="1889" y="122"/>
                  </a:lnTo>
                  <a:lnTo>
                    <a:pt x="1889" y="122"/>
                  </a:lnTo>
                  <a:lnTo>
                    <a:pt x="1887" y="130"/>
                  </a:lnTo>
                  <a:lnTo>
                    <a:pt x="1887" y="140"/>
                  </a:lnTo>
                  <a:lnTo>
                    <a:pt x="1887" y="140"/>
                  </a:lnTo>
                  <a:lnTo>
                    <a:pt x="1887" y="148"/>
                  </a:lnTo>
                  <a:lnTo>
                    <a:pt x="1889" y="156"/>
                  </a:lnTo>
                  <a:lnTo>
                    <a:pt x="1889" y="156"/>
                  </a:lnTo>
                  <a:lnTo>
                    <a:pt x="1893" y="160"/>
                  </a:lnTo>
                  <a:lnTo>
                    <a:pt x="1895" y="166"/>
                  </a:lnTo>
                  <a:lnTo>
                    <a:pt x="1895" y="166"/>
                  </a:lnTo>
                  <a:lnTo>
                    <a:pt x="1901" y="168"/>
                  </a:lnTo>
                  <a:lnTo>
                    <a:pt x="1905" y="170"/>
                  </a:lnTo>
                  <a:lnTo>
                    <a:pt x="1905" y="170"/>
                  </a:lnTo>
                  <a:lnTo>
                    <a:pt x="1917" y="172"/>
                  </a:lnTo>
                  <a:lnTo>
                    <a:pt x="1939" y="172"/>
                  </a:lnTo>
                  <a:lnTo>
                    <a:pt x="1939" y="104"/>
                  </a:lnTo>
                  <a:lnTo>
                    <a:pt x="1917" y="104"/>
                  </a:lnTo>
                  <a:close/>
                  <a:moveTo>
                    <a:pt x="1759" y="152"/>
                  </a:moveTo>
                  <a:lnTo>
                    <a:pt x="1757" y="152"/>
                  </a:lnTo>
                  <a:lnTo>
                    <a:pt x="1703" y="274"/>
                  </a:lnTo>
                  <a:lnTo>
                    <a:pt x="1657" y="274"/>
                  </a:lnTo>
                  <a:lnTo>
                    <a:pt x="1657" y="82"/>
                  </a:lnTo>
                  <a:lnTo>
                    <a:pt x="1701" y="82"/>
                  </a:lnTo>
                  <a:lnTo>
                    <a:pt x="1701" y="200"/>
                  </a:lnTo>
                  <a:lnTo>
                    <a:pt x="1703" y="200"/>
                  </a:lnTo>
                  <a:lnTo>
                    <a:pt x="1753" y="82"/>
                  </a:lnTo>
                  <a:lnTo>
                    <a:pt x="1803" y="82"/>
                  </a:lnTo>
                  <a:lnTo>
                    <a:pt x="1803" y="274"/>
                  </a:lnTo>
                  <a:lnTo>
                    <a:pt x="1759" y="274"/>
                  </a:lnTo>
                  <a:lnTo>
                    <a:pt x="1759" y="152"/>
                  </a:lnTo>
                  <a:close/>
                  <a:moveTo>
                    <a:pt x="1509" y="274"/>
                  </a:moveTo>
                  <a:lnTo>
                    <a:pt x="1463" y="274"/>
                  </a:lnTo>
                  <a:lnTo>
                    <a:pt x="1463" y="82"/>
                  </a:lnTo>
                  <a:lnTo>
                    <a:pt x="1509" y="82"/>
                  </a:lnTo>
                  <a:lnTo>
                    <a:pt x="1509" y="162"/>
                  </a:lnTo>
                  <a:lnTo>
                    <a:pt x="1561" y="162"/>
                  </a:lnTo>
                  <a:lnTo>
                    <a:pt x="1561" y="82"/>
                  </a:lnTo>
                  <a:lnTo>
                    <a:pt x="1607" y="82"/>
                  </a:lnTo>
                  <a:lnTo>
                    <a:pt x="1607" y="274"/>
                  </a:lnTo>
                  <a:lnTo>
                    <a:pt x="1561" y="274"/>
                  </a:lnTo>
                  <a:lnTo>
                    <a:pt x="1561" y="192"/>
                  </a:lnTo>
                  <a:lnTo>
                    <a:pt x="1509" y="192"/>
                  </a:lnTo>
                  <a:lnTo>
                    <a:pt x="1509" y="274"/>
                  </a:lnTo>
                  <a:close/>
                  <a:moveTo>
                    <a:pt x="1329" y="278"/>
                  </a:moveTo>
                  <a:lnTo>
                    <a:pt x="1329" y="278"/>
                  </a:lnTo>
                  <a:lnTo>
                    <a:pt x="1319" y="278"/>
                  </a:lnTo>
                  <a:lnTo>
                    <a:pt x="1307" y="276"/>
                  </a:lnTo>
                  <a:lnTo>
                    <a:pt x="1307" y="276"/>
                  </a:lnTo>
                  <a:lnTo>
                    <a:pt x="1297" y="272"/>
                  </a:lnTo>
                  <a:lnTo>
                    <a:pt x="1289" y="266"/>
                  </a:lnTo>
                  <a:lnTo>
                    <a:pt x="1289" y="266"/>
                  </a:lnTo>
                  <a:lnTo>
                    <a:pt x="1281" y="258"/>
                  </a:lnTo>
                  <a:lnTo>
                    <a:pt x="1275" y="248"/>
                  </a:lnTo>
                  <a:lnTo>
                    <a:pt x="1275" y="248"/>
                  </a:lnTo>
                  <a:lnTo>
                    <a:pt x="1271" y="234"/>
                  </a:lnTo>
                  <a:lnTo>
                    <a:pt x="1271" y="216"/>
                  </a:lnTo>
                  <a:lnTo>
                    <a:pt x="1271" y="216"/>
                  </a:lnTo>
                  <a:lnTo>
                    <a:pt x="1271" y="200"/>
                  </a:lnTo>
                  <a:lnTo>
                    <a:pt x="1275" y="186"/>
                  </a:lnTo>
                  <a:lnTo>
                    <a:pt x="1275" y="186"/>
                  </a:lnTo>
                  <a:lnTo>
                    <a:pt x="1281" y="176"/>
                  </a:lnTo>
                  <a:lnTo>
                    <a:pt x="1289" y="166"/>
                  </a:lnTo>
                  <a:lnTo>
                    <a:pt x="1289" y="166"/>
                  </a:lnTo>
                  <a:lnTo>
                    <a:pt x="1297" y="162"/>
                  </a:lnTo>
                  <a:lnTo>
                    <a:pt x="1309" y="158"/>
                  </a:lnTo>
                  <a:lnTo>
                    <a:pt x="1309" y="158"/>
                  </a:lnTo>
                  <a:lnTo>
                    <a:pt x="1321" y="156"/>
                  </a:lnTo>
                  <a:lnTo>
                    <a:pt x="1333" y="154"/>
                  </a:lnTo>
                  <a:lnTo>
                    <a:pt x="1333" y="154"/>
                  </a:lnTo>
                  <a:lnTo>
                    <a:pt x="1351" y="156"/>
                  </a:lnTo>
                  <a:lnTo>
                    <a:pt x="1351" y="156"/>
                  </a:lnTo>
                  <a:lnTo>
                    <a:pt x="1367" y="158"/>
                  </a:lnTo>
                  <a:lnTo>
                    <a:pt x="1367" y="144"/>
                  </a:lnTo>
                  <a:lnTo>
                    <a:pt x="1367" y="144"/>
                  </a:lnTo>
                  <a:lnTo>
                    <a:pt x="1367" y="132"/>
                  </a:lnTo>
                  <a:lnTo>
                    <a:pt x="1365" y="124"/>
                  </a:lnTo>
                  <a:lnTo>
                    <a:pt x="1361" y="118"/>
                  </a:lnTo>
                  <a:lnTo>
                    <a:pt x="1355" y="112"/>
                  </a:lnTo>
                  <a:lnTo>
                    <a:pt x="1355" y="112"/>
                  </a:lnTo>
                  <a:lnTo>
                    <a:pt x="1351" y="110"/>
                  </a:lnTo>
                  <a:lnTo>
                    <a:pt x="1343" y="106"/>
                  </a:lnTo>
                  <a:lnTo>
                    <a:pt x="1327" y="104"/>
                  </a:lnTo>
                  <a:lnTo>
                    <a:pt x="1287" y="104"/>
                  </a:lnTo>
                  <a:lnTo>
                    <a:pt x="1287" y="86"/>
                  </a:lnTo>
                  <a:lnTo>
                    <a:pt x="1287" y="86"/>
                  </a:lnTo>
                  <a:lnTo>
                    <a:pt x="1309" y="80"/>
                  </a:lnTo>
                  <a:lnTo>
                    <a:pt x="1309" y="80"/>
                  </a:lnTo>
                  <a:lnTo>
                    <a:pt x="1333" y="78"/>
                  </a:lnTo>
                  <a:lnTo>
                    <a:pt x="1333" y="78"/>
                  </a:lnTo>
                  <a:lnTo>
                    <a:pt x="1353" y="78"/>
                  </a:lnTo>
                  <a:lnTo>
                    <a:pt x="1369" y="80"/>
                  </a:lnTo>
                  <a:lnTo>
                    <a:pt x="1369" y="80"/>
                  </a:lnTo>
                  <a:lnTo>
                    <a:pt x="1381" y="84"/>
                  </a:lnTo>
                  <a:lnTo>
                    <a:pt x="1393" y="90"/>
                  </a:lnTo>
                  <a:lnTo>
                    <a:pt x="1393" y="90"/>
                  </a:lnTo>
                  <a:lnTo>
                    <a:pt x="1401" y="98"/>
                  </a:lnTo>
                  <a:lnTo>
                    <a:pt x="1407" y="110"/>
                  </a:lnTo>
                  <a:lnTo>
                    <a:pt x="1407" y="110"/>
                  </a:lnTo>
                  <a:lnTo>
                    <a:pt x="1411" y="126"/>
                  </a:lnTo>
                  <a:lnTo>
                    <a:pt x="1413" y="144"/>
                  </a:lnTo>
                  <a:lnTo>
                    <a:pt x="1413" y="274"/>
                  </a:lnTo>
                  <a:lnTo>
                    <a:pt x="1381" y="274"/>
                  </a:lnTo>
                  <a:lnTo>
                    <a:pt x="1375" y="262"/>
                  </a:lnTo>
                  <a:lnTo>
                    <a:pt x="1373" y="262"/>
                  </a:lnTo>
                  <a:lnTo>
                    <a:pt x="1373" y="262"/>
                  </a:lnTo>
                  <a:lnTo>
                    <a:pt x="1365" y="268"/>
                  </a:lnTo>
                  <a:lnTo>
                    <a:pt x="1357" y="274"/>
                  </a:lnTo>
                  <a:lnTo>
                    <a:pt x="1357" y="274"/>
                  </a:lnTo>
                  <a:lnTo>
                    <a:pt x="1345" y="276"/>
                  </a:lnTo>
                  <a:lnTo>
                    <a:pt x="1329" y="278"/>
                  </a:lnTo>
                  <a:lnTo>
                    <a:pt x="1329" y="278"/>
                  </a:lnTo>
                  <a:close/>
                  <a:moveTo>
                    <a:pt x="1367" y="182"/>
                  </a:moveTo>
                  <a:lnTo>
                    <a:pt x="1345" y="182"/>
                  </a:lnTo>
                  <a:lnTo>
                    <a:pt x="1345" y="182"/>
                  </a:lnTo>
                  <a:lnTo>
                    <a:pt x="1335" y="184"/>
                  </a:lnTo>
                  <a:lnTo>
                    <a:pt x="1335" y="184"/>
                  </a:lnTo>
                  <a:lnTo>
                    <a:pt x="1331" y="186"/>
                  </a:lnTo>
                  <a:lnTo>
                    <a:pt x="1325" y="188"/>
                  </a:lnTo>
                  <a:lnTo>
                    <a:pt x="1325" y="188"/>
                  </a:lnTo>
                  <a:lnTo>
                    <a:pt x="1323" y="194"/>
                  </a:lnTo>
                  <a:lnTo>
                    <a:pt x="1319" y="200"/>
                  </a:lnTo>
                  <a:lnTo>
                    <a:pt x="1319" y="200"/>
                  </a:lnTo>
                  <a:lnTo>
                    <a:pt x="1317" y="208"/>
                  </a:lnTo>
                  <a:lnTo>
                    <a:pt x="1317" y="216"/>
                  </a:lnTo>
                  <a:lnTo>
                    <a:pt x="1317" y="216"/>
                  </a:lnTo>
                  <a:lnTo>
                    <a:pt x="1317" y="226"/>
                  </a:lnTo>
                  <a:lnTo>
                    <a:pt x="1319" y="234"/>
                  </a:lnTo>
                  <a:lnTo>
                    <a:pt x="1319" y="234"/>
                  </a:lnTo>
                  <a:lnTo>
                    <a:pt x="1323" y="240"/>
                  </a:lnTo>
                  <a:lnTo>
                    <a:pt x="1325" y="244"/>
                  </a:lnTo>
                  <a:lnTo>
                    <a:pt x="1325" y="244"/>
                  </a:lnTo>
                  <a:lnTo>
                    <a:pt x="1331" y="248"/>
                  </a:lnTo>
                  <a:lnTo>
                    <a:pt x="1335" y="250"/>
                  </a:lnTo>
                  <a:lnTo>
                    <a:pt x="1335" y="250"/>
                  </a:lnTo>
                  <a:lnTo>
                    <a:pt x="1345" y="252"/>
                  </a:lnTo>
                  <a:lnTo>
                    <a:pt x="1345" y="252"/>
                  </a:lnTo>
                  <a:lnTo>
                    <a:pt x="1353" y="250"/>
                  </a:lnTo>
                  <a:lnTo>
                    <a:pt x="1359" y="248"/>
                  </a:lnTo>
                  <a:lnTo>
                    <a:pt x="1359" y="248"/>
                  </a:lnTo>
                  <a:lnTo>
                    <a:pt x="1367" y="244"/>
                  </a:lnTo>
                  <a:lnTo>
                    <a:pt x="1367" y="182"/>
                  </a:lnTo>
                  <a:close/>
                  <a:moveTo>
                    <a:pt x="1092" y="86"/>
                  </a:moveTo>
                  <a:lnTo>
                    <a:pt x="1092" y="86"/>
                  </a:lnTo>
                  <a:lnTo>
                    <a:pt x="1108" y="82"/>
                  </a:lnTo>
                  <a:lnTo>
                    <a:pt x="1122" y="80"/>
                  </a:lnTo>
                  <a:lnTo>
                    <a:pt x="1122" y="80"/>
                  </a:lnTo>
                  <a:lnTo>
                    <a:pt x="1158" y="78"/>
                  </a:lnTo>
                  <a:lnTo>
                    <a:pt x="1158" y="78"/>
                  </a:lnTo>
                  <a:lnTo>
                    <a:pt x="1176" y="78"/>
                  </a:lnTo>
                  <a:lnTo>
                    <a:pt x="1192" y="80"/>
                  </a:lnTo>
                  <a:lnTo>
                    <a:pt x="1192" y="80"/>
                  </a:lnTo>
                  <a:lnTo>
                    <a:pt x="1203" y="84"/>
                  </a:lnTo>
                  <a:lnTo>
                    <a:pt x="1215" y="90"/>
                  </a:lnTo>
                  <a:lnTo>
                    <a:pt x="1215" y="90"/>
                  </a:lnTo>
                  <a:lnTo>
                    <a:pt x="1223" y="96"/>
                  </a:lnTo>
                  <a:lnTo>
                    <a:pt x="1229" y="106"/>
                  </a:lnTo>
                  <a:lnTo>
                    <a:pt x="1229" y="106"/>
                  </a:lnTo>
                  <a:lnTo>
                    <a:pt x="1233" y="118"/>
                  </a:lnTo>
                  <a:lnTo>
                    <a:pt x="1233" y="132"/>
                  </a:lnTo>
                  <a:lnTo>
                    <a:pt x="1233" y="132"/>
                  </a:lnTo>
                  <a:lnTo>
                    <a:pt x="1233" y="140"/>
                  </a:lnTo>
                  <a:lnTo>
                    <a:pt x="1231" y="148"/>
                  </a:lnTo>
                  <a:lnTo>
                    <a:pt x="1231" y="148"/>
                  </a:lnTo>
                  <a:lnTo>
                    <a:pt x="1227" y="154"/>
                  </a:lnTo>
                  <a:lnTo>
                    <a:pt x="1223" y="160"/>
                  </a:lnTo>
                  <a:lnTo>
                    <a:pt x="1223" y="160"/>
                  </a:lnTo>
                  <a:lnTo>
                    <a:pt x="1213" y="166"/>
                  </a:lnTo>
                  <a:lnTo>
                    <a:pt x="1213" y="166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17" y="178"/>
                  </a:lnTo>
                  <a:lnTo>
                    <a:pt x="1217" y="178"/>
                  </a:lnTo>
                  <a:lnTo>
                    <a:pt x="1223" y="182"/>
                  </a:lnTo>
                  <a:lnTo>
                    <a:pt x="1229" y="188"/>
                  </a:lnTo>
                  <a:lnTo>
                    <a:pt x="1229" y="188"/>
                  </a:lnTo>
                  <a:lnTo>
                    <a:pt x="1233" y="194"/>
                  </a:lnTo>
                  <a:lnTo>
                    <a:pt x="1237" y="202"/>
                  </a:lnTo>
                  <a:lnTo>
                    <a:pt x="1237" y="202"/>
                  </a:lnTo>
                  <a:lnTo>
                    <a:pt x="1241" y="210"/>
                  </a:lnTo>
                  <a:lnTo>
                    <a:pt x="1241" y="220"/>
                  </a:lnTo>
                  <a:lnTo>
                    <a:pt x="1241" y="220"/>
                  </a:lnTo>
                  <a:lnTo>
                    <a:pt x="1241" y="236"/>
                  </a:lnTo>
                  <a:lnTo>
                    <a:pt x="1237" y="248"/>
                  </a:lnTo>
                  <a:lnTo>
                    <a:pt x="1237" y="248"/>
                  </a:lnTo>
                  <a:lnTo>
                    <a:pt x="1231" y="258"/>
                  </a:lnTo>
                  <a:lnTo>
                    <a:pt x="1221" y="266"/>
                  </a:lnTo>
                  <a:lnTo>
                    <a:pt x="1221" y="266"/>
                  </a:lnTo>
                  <a:lnTo>
                    <a:pt x="1209" y="272"/>
                  </a:lnTo>
                  <a:lnTo>
                    <a:pt x="1198" y="276"/>
                  </a:lnTo>
                  <a:lnTo>
                    <a:pt x="1198" y="276"/>
                  </a:lnTo>
                  <a:lnTo>
                    <a:pt x="1180" y="278"/>
                  </a:lnTo>
                  <a:lnTo>
                    <a:pt x="1162" y="278"/>
                  </a:lnTo>
                  <a:lnTo>
                    <a:pt x="1162" y="278"/>
                  </a:lnTo>
                  <a:lnTo>
                    <a:pt x="1140" y="278"/>
                  </a:lnTo>
                  <a:lnTo>
                    <a:pt x="1122" y="276"/>
                  </a:lnTo>
                  <a:lnTo>
                    <a:pt x="1122" y="276"/>
                  </a:lnTo>
                  <a:lnTo>
                    <a:pt x="1108" y="274"/>
                  </a:lnTo>
                  <a:lnTo>
                    <a:pt x="1092" y="270"/>
                  </a:lnTo>
                  <a:lnTo>
                    <a:pt x="1092" y="86"/>
                  </a:lnTo>
                  <a:close/>
                  <a:moveTo>
                    <a:pt x="1138" y="104"/>
                  </a:moveTo>
                  <a:lnTo>
                    <a:pt x="1138" y="160"/>
                  </a:lnTo>
                  <a:lnTo>
                    <a:pt x="1158" y="160"/>
                  </a:lnTo>
                  <a:lnTo>
                    <a:pt x="1158" y="160"/>
                  </a:lnTo>
                  <a:lnTo>
                    <a:pt x="1168" y="160"/>
                  </a:lnTo>
                  <a:lnTo>
                    <a:pt x="1168" y="160"/>
                  </a:lnTo>
                  <a:lnTo>
                    <a:pt x="1178" y="154"/>
                  </a:lnTo>
                  <a:lnTo>
                    <a:pt x="1178" y="154"/>
                  </a:lnTo>
                  <a:lnTo>
                    <a:pt x="1184" y="146"/>
                  </a:lnTo>
                  <a:lnTo>
                    <a:pt x="1184" y="146"/>
                  </a:lnTo>
                  <a:lnTo>
                    <a:pt x="1186" y="140"/>
                  </a:lnTo>
                  <a:lnTo>
                    <a:pt x="1186" y="134"/>
                  </a:lnTo>
                  <a:lnTo>
                    <a:pt x="1186" y="134"/>
                  </a:lnTo>
                  <a:lnTo>
                    <a:pt x="1186" y="126"/>
                  </a:lnTo>
                  <a:lnTo>
                    <a:pt x="1184" y="120"/>
                  </a:lnTo>
                  <a:lnTo>
                    <a:pt x="1184" y="120"/>
                  </a:lnTo>
                  <a:lnTo>
                    <a:pt x="1178" y="112"/>
                  </a:lnTo>
                  <a:lnTo>
                    <a:pt x="1178" y="112"/>
                  </a:lnTo>
                  <a:lnTo>
                    <a:pt x="1168" y="106"/>
                  </a:lnTo>
                  <a:lnTo>
                    <a:pt x="1168" y="106"/>
                  </a:lnTo>
                  <a:lnTo>
                    <a:pt x="1158" y="104"/>
                  </a:lnTo>
                  <a:lnTo>
                    <a:pt x="1138" y="104"/>
                  </a:lnTo>
                  <a:close/>
                  <a:moveTo>
                    <a:pt x="1162" y="252"/>
                  </a:moveTo>
                  <a:lnTo>
                    <a:pt x="1162" y="252"/>
                  </a:lnTo>
                  <a:lnTo>
                    <a:pt x="1174" y="250"/>
                  </a:lnTo>
                  <a:lnTo>
                    <a:pt x="1174" y="250"/>
                  </a:lnTo>
                  <a:lnTo>
                    <a:pt x="1180" y="248"/>
                  </a:lnTo>
                  <a:lnTo>
                    <a:pt x="1184" y="244"/>
                  </a:lnTo>
                  <a:lnTo>
                    <a:pt x="1184" y="244"/>
                  </a:lnTo>
                  <a:lnTo>
                    <a:pt x="1188" y="240"/>
                  </a:lnTo>
                  <a:lnTo>
                    <a:pt x="1192" y="234"/>
                  </a:lnTo>
                  <a:lnTo>
                    <a:pt x="1192" y="234"/>
                  </a:lnTo>
                  <a:lnTo>
                    <a:pt x="1194" y="226"/>
                  </a:lnTo>
                  <a:lnTo>
                    <a:pt x="1194" y="218"/>
                  </a:lnTo>
                  <a:lnTo>
                    <a:pt x="1194" y="218"/>
                  </a:lnTo>
                  <a:lnTo>
                    <a:pt x="1194" y="210"/>
                  </a:lnTo>
                  <a:lnTo>
                    <a:pt x="1192" y="204"/>
                  </a:lnTo>
                  <a:lnTo>
                    <a:pt x="1188" y="198"/>
                  </a:lnTo>
                  <a:lnTo>
                    <a:pt x="1184" y="194"/>
                  </a:lnTo>
                  <a:lnTo>
                    <a:pt x="1184" y="194"/>
                  </a:lnTo>
                  <a:lnTo>
                    <a:pt x="1174" y="190"/>
                  </a:lnTo>
                  <a:lnTo>
                    <a:pt x="1162" y="188"/>
                  </a:lnTo>
                  <a:lnTo>
                    <a:pt x="1138" y="188"/>
                  </a:lnTo>
                  <a:lnTo>
                    <a:pt x="1138" y="252"/>
                  </a:lnTo>
                  <a:lnTo>
                    <a:pt x="1162" y="252"/>
                  </a:lnTo>
                  <a:close/>
                  <a:moveTo>
                    <a:pt x="974" y="78"/>
                  </a:moveTo>
                  <a:lnTo>
                    <a:pt x="974" y="78"/>
                  </a:lnTo>
                  <a:lnTo>
                    <a:pt x="992" y="80"/>
                  </a:lnTo>
                  <a:lnTo>
                    <a:pt x="1008" y="84"/>
                  </a:lnTo>
                  <a:lnTo>
                    <a:pt x="1008" y="84"/>
                  </a:lnTo>
                  <a:lnTo>
                    <a:pt x="1022" y="90"/>
                  </a:lnTo>
                  <a:lnTo>
                    <a:pt x="1032" y="100"/>
                  </a:lnTo>
                  <a:lnTo>
                    <a:pt x="1032" y="100"/>
                  </a:lnTo>
                  <a:lnTo>
                    <a:pt x="1040" y="114"/>
                  </a:lnTo>
                  <a:lnTo>
                    <a:pt x="1048" y="132"/>
                  </a:lnTo>
                  <a:lnTo>
                    <a:pt x="1048" y="132"/>
                  </a:lnTo>
                  <a:lnTo>
                    <a:pt x="1050" y="152"/>
                  </a:lnTo>
                  <a:lnTo>
                    <a:pt x="1052" y="178"/>
                  </a:lnTo>
                  <a:lnTo>
                    <a:pt x="1052" y="178"/>
                  </a:lnTo>
                  <a:lnTo>
                    <a:pt x="1050" y="204"/>
                  </a:lnTo>
                  <a:lnTo>
                    <a:pt x="1048" y="224"/>
                  </a:lnTo>
                  <a:lnTo>
                    <a:pt x="1048" y="224"/>
                  </a:lnTo>
                  <a:lnTo>
                    <a:pt x="1040" y="242"/>
                  </a:lnTo>
                  <a:lnTo>
                    <a:pt x="1032" y="256"/>
                  </a:lnTo>
                  <a:lnTo>
                    <a:pt x="1032" y="256"/>
                  </a:lnTo>
                  <a:lnTo>
                    <a:pt x="1022" y="266"/>
                  </a:lnTo>
                  <a:lnTo>
                    <a:pt x="1008" y="272"/>
                  </a:lnTo>
                  <a:lnTo>
                    <a:pt x="1008" y="272"/>
                  </a:lnTo>
                  <a:lnTo>
                    <a:pt x="992" y="276"/>
                  </a:lnTo>
                  <a:lnTo>
                    <a:pt x="974" y="278"/>
                  </a:lnTo>
                  <a:lnTo>
                    <a:pt x="974" y="278"/>
                  </a:lnTo>
                  <a:lnTo>
                    <a:pt x="958" y="276"/>
                  </a:lnTo>
                  <a:lnTo>
                    <a:pt x="942" y="272"/>
                  </a:lnTo>
                  <a:lnTo>
                    <a:pt x="942" y="272"/>
                  </a:lnTo>
                  <a:lnTo>
                    <a:pt x="928" y="266"/>
                  </a:lnTo>
                  <a:lnTo>
                    <a:pt x="918" y="256"/>
                  </a:lnTo>
                  <a:lnTo>
                    <a:pt x="918" y="256"/>
                  </a:lnTo>
                  <a:lnTo>
                    <a:pt x="910" y="242"/>
                  </a:lnTo>
                  <a:lnTo>
                    <a:pt x="902" y="224"/>
                  </a:lnTo>
                  <a:lnTo>
                    <a:pt x="902" y="224"/>
                  </a:lnTo>
                  <a:lnTo>
                    <a:pt x="900" y="204"/>
                  </a:lnTo>
                  <a:lnTo>
                    <a:pt x="898" y="178"/>
                  </a:lnTo>
                  <a:lnTo>
                    <a:pt x="898" y="178"/>
                  </a:lnTo>
                  <a:lnTo>
                    <a:pt x="900" y="152"/>
                  </a:lnTo>
                  <a:lnTo>
                    <a:pt x="902" y="132"/>
                  </a:lnTo>
                  <a:lnTo>
                    <a:pt x="902" y="132"/>
                  </a:lnTo>
                  <a:lnTo>
                    <a:pt x="910" y="114"/>
                  </a:lnTo>
                  <a:lnTo>
                    <a:pt x="918" y="100"/>
                  </a:lnTo>
                  <a:lnTo>
                    <a:pt x="918" y="100"/>
                  </a:lnTo>
                  <a:lnTo>
                    <a:pt x="928" y="90"/>
                  </a:lnTo>
                  <a:lnTo>
                    <a:pt x="942" y="84"/>
                  </a:lnTo>
                  <a:lnTo>
                    <a:pt x="942" y="84"/>
                  </a:lnTo>
                  <a:lnTo>
                    <a:pt x="958" y="80"/>
                  </a:lnTo>
                  <a:lnTo>
                    <a:pt x="974" y="78"/>
                  </a:lnTo>
                  <a:lnTo>
                    <a:pt x="974" y="78"/>
                  </a:lnTo>
                  <a:close/>
                  <a:moveTo>
                    <a:pt x="974" y="102"/>
                  </a:moveTo>
                  <a:lnTo>
                    <a:pt x="974" y="102"/>
                  </a:lnTo>
                  <a:lnTo>
                    <a:pt x="968" y="104"/>
                  </a:lnTo>
                  <a:lnTo>
                    <a:pt x="962" y="106"/>
                  </a:lnTo>
                  <a:lnTo>
                    <a:pt x="962" y="106"/>
                  </a:lnTo>
                  <a:lnTo>
                    <a:pt x="958" y="110"/>
                  </a:lnTo>
                  <a:lnTo>
                    <a:pt x="954" y="118"/>
                  </a:lnTo>
                  <a:lnTo>
                    <a:pt x="954" y="118"/>
                  </a:lnTo>
                  <a:lnTo>
                    <a:pt x="950" y="128"/>
                  </a:lnTo>
                  <a:lnTo>
                    <a:pt x="946" y="142"/>
                  </a:lnTo>
                  <a:lnTo>
                    <a:pt x="946" y="142"/>
                  </a:lnTo>
                  <a:lnTo>
                    <a:pt x="944" y="158"/>
                  </a:lnTo>
                  <a:lnTo>
                    <a:pt x="944" y="178"/>
                  </a:lnTo>
                  <a:lnTo>
                    <a:pt x="944" y="178"/>
                  </a:lnTo>
                  <a:lnTo>
                    <a:pt x="944" y="198"/>
                  </a:lnTo>
                  <a:lnTo>
                    <a:pt x="946" y="214"/>
                  </a:lnTo>
                  <a:lnTo>
                    <a:pt x="946" y="214"/>
                  </a:lnTo>
                  <a:lnTo>
                    <a:pt x="950" y="228"/>
                  </a:lnTo>
                  <a:lnTo>
                    <a:pt x="954" y="238"/>
                  </a:lnTo>
                  <a:lnTo>
                    <a:pt x="954" y="238"/>
                  </a:lnTo>
                  <a:lnTo>
                    <a:pt x="958" y="246"/>
                  </a:lnTo>
                  <a:lnTo>
                    <a:pt x="962" y="250"/>
                  </a:lnTo>
                  <a:lnTo>
                    <a:pt x="962" y="250"/>
                  </a:lnTo>
                  <a:lnTo>
                    <a:pt x="968" y="252"/>
                  </a:lnTo>
                  <a:lnTo>
                    <a:pt x="974" y="254"/>
                  </a:lnTo>
                  <a:lnTo>
                    <a:pt x="974" y="254"/>
                  </a:lnTo>
                  <a:lnTo>
                    <a:pt x="982" y="252"/>
                  </a:lnTo>
                  <a:lnTo>
                    <a:pt x="988" y="250"/>
                  </a:lnTo>
                  <a:lnTo>
                    <a:pt x="988" y="250"/>
                  </a:lnTo>
                  <a:lnTo>
                    <a:pt x="992" y="246"/>
                  </a:lnTo>
                  <a:lnTo>
                    <a:pt x="996" y="238"/>
                  </a:lnTo>
                  <a:lnTo>
                    <a:pt x="996" y="238"/>
                  </a:lnTo>
                  <a:lnTo>
                    <a:pt x="1000" y="228"/>
                  </a:lnTo>
                  <a:lnTo>
                    <a:pt x="1004" y="214"/>
                  </a:lnTo>
                  <a:lnTo>
                    <a:pt x="1004" y="214"/>
                  </a:lnTo>
                  <a:lnTo>
                    <a:pt x="1006" y="198"/>
                  </a:lnTo>
                  <a:lnTo>
                    <a:pt x="1006" y="178"/>
                  </a:lnTo>
                  <a:lnTo>
                    <a:pt x="1006" y="178"/>
                  </a:lnTo>
                  <a:lnTo>
                    <a:pt x="1006" y="158"/>
                  </a:lnTo>
                  <a:lnTo>
                    <a:pt x="1004" y="142"/>
                  </a:lnTo>
                  <a:lnTo>
                    <a:pt x="1004" y="142"/>
                  </a:lnTo>
                  <a:lnTo>
                    <a:pt x="1000" y="128"/>
                  </a:lnTo>
                  <a:lnTo>
                    <a:pt x="996" y="118"/>
                  </a:lnTo>
                  <a:lnTo>
                    <a:pt x="996" y="118"/>
                  </a:lnTo>
                  <a:lnTo>
                    <a:pt x="992" y="110"/>
                  </a:lnTo>
                  <a:lnTo>
                    <a:pt x="988" y="106"/>
                  </a:lnTo>
                  <a:lnTo>
                    <a:pt x="988" y="106"/>
                  </a:lnTo>
                  <a:lnTo>
                    <a:pt x="982" y="104"/>
                  </a:lnTo>
                  <a:lnTo>
                    <a:pt x="974" y="102"/>
                  </a:lnTo>
                  <a:lnTo>
                    <a:pt x="974" y="102"/>
                  </a:lnTo>
                  <a:close/>
                  <a:moveTo>
                    <a:pt x="870" y="220"/>
                  </a:moveTo>
                  <a:lnTo>
                    <a:pt x="870" y="220"/>
                  </a:lnTo>
                  <a:lnTo>
                    <a:pt x="868" y="236"/>
                  </a:lnTo>
                  <a:lnTo>
                    <a:pt x="864" y="248"/>
                  </a:lnTo>
                  <a:lnTo>
                    <a:pt x="864" y="248"/>
                  </a:lnTo>
                  <a:lnTo>
                    <a:pt x="858" y="258"/>
                  </a:lnTo>
                  <a:lnTo>
                    <a:pt x="848" y="266"/>
                  </a:lnTo>
                  <a:lnTo>
                    <a:pt x="848" y="266"/>
                  </a:lnTo>
                  <a:lnTo>
                    <a:pt x="836" y="272"/>
                  </a:lnTo>
                  <a:lnTo>
                    <a:pt x="822" y="276"/>
                  </a:lnTo>
                  <a:lnTo>
                    <a:pt x="822" y="276"/>
                  </a:lnTo>
                  <a:lnTo>
                    <a:pt x="804" y="278"/>
                  </a:lnTo>
                  <a:lnTo>
                    <a:pt x="782" y="278"/>
                  </a:lnTo>
                  <a:lnTo>
                    <a:pt x="782" y="278"/>
                  </a:lnTo>
                  <a:lnTo>
                    <a:pt x="768" y="278"/>
                  </a:lnTo>
                  <a:lnTo>
                    <a:pt x="754" y="276"/>
                  </a:lnTo>
                  <a:lnTo>
                    <a:pt x="754" y="276"/>
                  </a:lnTo>
                  <a:lnTo>
                    <a:pt x="732" y="270"/>
                  </a:lnTo>
                  <a:lnTo>
                    <a:pt x="732" y="252"/>
                  </a:lnTo>
                  <a:lnTo>
                    <a:pt x="782" y="252"/>
                  </a:lnTo>
                  <a:lnTo>
                    <a:pt x="782" y="252"/>
                  </a:lnTo>
                  <a:lnTo>
                    <a:pt x="798" y="250"/>
                  </a:lnTo>
                  <a:lnTo>
                    <a:pt x="810" y="244"/>
                  </a:lnTo>
                  <a:lnTo>
                    <a:pt x="810" y="244"/>
                  </a:lnTo>
                  <a:lnTo>
                    <a:pt x="816" y="240"/>
                  </a:lnTo>
                  <a:lnTo>
                    <a:pt x="818" y="234"/>
                  </a:lnTo>
                  <a:lnTo>
                    <a:pt x="820" y="228"/>
                  </a:lnTo>
                  <a:lnTo>
                    <a:pt x="822" y="218"/>
                  </a:lnTo>
                  <a:lnTo>
                    <a:pt x="822" y="218"/>
                  </a:lnTo>
                  <a:lnTo>
                    <a:pt x="820" y="210"/>
                  </a:lnTo>
                  <a:lnTo>
                    <a:pt x="818" y="204"/>
                  </a:lnTo>
                  <a:lnTo>
                    <a:pt x="816" y="198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02" y="190"/>
                  </a:lnTo>
                  <a:lnTo>
                    <a:pt x="790" y="188"/>
                  </a:lnTo>
                  <a:lnTo>
                    <a:pt x="758" y="188"/>
                  </a:lnTo>
                  <a:lnTo>
                    <a:pt x="758" y="160"/>
                  </a:lnTo>
                  <a:lnTo>
                    <a:pt x="786" y="160"/>
                  </a:lnTo>
                  <a:lnTo>
                    <a:pt x="786" y="160"/>
                  </a:lnTo>
                  <a:lnTo>
                    <a:pt x="798" y="160"/>
                  </a:lnTo>
                  <a:lnTo>
                    <a:pt x="808" y="154"/>
                  </a:lnTo>
                  <a:lnTo>
                    <a:pt x="808" y="154"/>
                  </a:lnTo>
                  <a:lnTo>
                    <a:pt x="812" y="150"/>
                  </a:lnTo>
                  <a:lnTo>
                    <a:pt x="814" y="146"/>
                  </a:lnTo>
                  <a:lnTo>
                    <a:pt x="816" y="140"/>
                  </a:lnTo>
                  <a:lnTo>
                    <a:pt x="818" y="132"/>
                  </a:lnTo>
                  <a:lnTo>
                    <a:pt x="818" y="132"/>
                  </a:lnTo>
                  <a:lnTo>
                    <a:pt x="816" y="124"/>
                  </a:lnTo>
                  <a:lnTo>
                    <a:pt x="814" y="120"/>
                  </a:lnTo>
                  <a:lnTo>
                    <a:pt x="812" y="114"/>
                  </a:lnTo>
                  <a:lnTo>
                    <a:pt x="806" y="110"/>
                  </a:lnTo>
                  <a:lnTo>
                    <a:pt x="806" y="110"/>
                  </a:lnTo>
                  <a:lnTo>
                    <a:pt x="794" y="106"/>
                  </a:lnTo>
                  <a:lnTo>
                    <a:pt x="778" y="104"/>
                  </a:lnTo>
                  <a:lnTo>
                    <a:pt x="736" y="104"/>
                  </a:lnTo>
                  <a:lnTo>
                    <a:pt x="736" y="86"/>
                  </a:lnTo>
                  <a:lnTo>
                    <a:pt x="736" y="86"/>
                  </a:lnTo>
                  <a:lnTo>
                    <a:pt x="758" y="80"/>
                  </a:lnTo>
                  <a:lnTo>
                    <a:pt x="758" y="80"/>
                  </a:lnTo>
                  <a:lnTo>
                    <a:pt x="772" y="78"/>
                  </a:lnTo>
                  <a:lnTo>
                    <a:pt x="786" y="78"/>
                  </a:lnTo>
                  <a:lnTo>
                    <a:pt x="786" y="78"/>
                  </a:lnTo>
                  <a:lnTo>
                    <a:pt x="804" y="78"/>
                  </a:lnTo>
                  <a:lnTo>
                    <a:pt x="820" y="80"/>
                  </a:lnTo>
                  <a:lnTo>
                    <a:pt x="820" y="80"/>
                  </a:lnTo>
                  <a:lnTo>
                    <a:pt x="834" y="84"/>
                  </a:lnTo>
                  <a:lnTo>
                    <a:pt x="846" y="88"/>
                  </a:lnTo>
                  <a:lnTo>
                    <a:pt x="846" y="88"/>
                  </a:lnTo>
                  <a:lnTo>
                    <a:pt x="854" y="96"/>
                  </a:lnTo>
                  <a:lnTo>
                    <a:pt x="860" y="104"/>
                  </a:lnTo>
                  <a:lnTo>
                    <a:pt x="860" y="104"/>
                  </a:lnTo>
                  <a:lnTo>
                    <a:pt x="864" y="116"/>
                  </a:lnTo>
                  <a:lnTo>
                    <a:pt x="866" y="130"/>
                  </a:lnTo>
                  <a:lnTo>
                    <a:pt x="866" y="130"/>
                  </a:lnTo>
                  <a:lnTo>
                    <a:pt x="864" y="140"/>
                  </a:lnTo>
                  <a:lnTo>
                    <a:pt x="862" y="148"/>
                  </a:lnTo>
                  <a:lnTo>
                    <a:pt x="862" y="148"/>
                  </a:lnTo>
                  <a:lnTo>
                    <a:pt x="860" y="154"/>
                  </a:lnTo>
                  <a:lnTo>
                    <a:pt x="854" y="158"/>
                  </a:lnTo>
                  <a:lnTo>
                    <a:pt x="854" y="158"/>
                  </a:lnTo>
                  <a:lnTo>
                    <a:pt x="844" y="166"/>
                  </a:lnTo>
                  <a:lnTo>
                    <a:pt x="844" y="166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44" y="178"/>
                  </a:lnTo>
                  <a:lnTo>
                    <a:pt x="844" y="178"/>
                  </a:lnTo>
                  <a:lnTo>
                    <a:pt x="850" y="182"/>
                  </a:lnTo>
                  <a:lnTo>
                    <a:pt x="856" y="188"/>
                  </a:lnTo>
                  <a:lnTo>
                    <a:pt x="856" y="188"/>
                  </a:lnTo>
                  <a:lnTo>
                    <a:pt x="862" y="194"/>
                  </a:lnTo>
                  <a:lnTo>
                    <a:pt x="866" y="202"/>
                  </a:lnTo>
                  <a:lnTo>
                    <a:pt x="866" y="202"/>
                  </a:lnTo>
                  <a:lnTo>
                    <a:pt x="868" y="210"/>
                  </a:lnTo>
                  <a:lnTo>
                    <a:pt x="870" y="220"/>
                  </a:lnTo>
                  <a:lnTo>
                    <a:pt x="870" y="220"/>
                  </a:lnTo>
                  <a:close/>
                  <a:moveTo>
                    <a:pt x="618" y="278"/>
                  </a:moveTo>
                  <a:lnTo>
                    <a:pt x="618" y="278"/>
                  </a:lnTo>
                  <a:lnTo>
                    <a:pt x="606" y="278"/>
                  </a:lnTo>
                  <a:lnTo>
                    <a:pt x="596" y="276"/>
                  </a:lnTo>
                  <a:lnTo>
                    <a:pt x="596" y="276"/>
                  </a:lnTo>
                  <a:lnTo>
                    <a:pt x="586" y="272"/>
                  </a:lnTo>
                  <a:lnTo>
                    <a:pt x="576" y="266"/>
                  </a:lnTo>
                  <a:lnTo>
                    <a:pt x="576" y="266"/>
                  </a:lnTo>
                  <a:lnTo>
                    <a:pt x="570" y="258"/>
                  </a:lnTo>
                  <a:lnTo>
                    <a:pt x="564" y="248"/>
                  </a:lnTo>
                  <a:lnTo>
                    <a:pt x="564" y="248"/>
                  </a:lnTo>
                  <a:lnTo>
                    <a:pt x="560" y="234"/>
                  </a:lnTo>
                  <a:lnTo>
                    <a:pt x="560" y="216"/>
                  </a:lnTo>
                  <a:lnTo>
                    <a:pt x="560" y="216"/>
                  </a:lnTo>
                  <a:lnTo>
                    <a:pt x="560" y="200"/>
                  </a:lnTo>
                  <a:lnTo>
                    <a:pt x="564" y="186"/>
                  </a:lnTo>
                  <a:lnTo>
                    <a:pt x="564" y="186"/>
                  </a:lnTo>
                  <a:lnTo>
                    <a:pt x="570" y="176"/>
                  </a:lnTo>
                  <a:lnTo>
                    <a:pt x="578" y="166"/>
                  </a:lnTo>
                  <a:lnTo>
                    <a:pt x="578" y="166"/>
                  </a:lnTo>
                  <a:lnTo>
                    <a:pt x="586" y="162"/>
                  </a:lnTo>
                  <a:lnTo>
                    <a:pt x="598" y="158"/>
                  </a:lnTo>
                  <a:lnTo>
                    <a:pt x="598" y="158"/>
                  </a:lnTo>
                  <a:lnTo>
                    <a:pt x="610" y="156"/>
                  </a:lnTo>
                  <a:lnTo>
                    <a:pt x="622" y="154"/>
                  </a:lnTo>
                  <a:lnTo>
                    <a:pt x="622" y="154"/>
                  </a:lnTo>
                  <a:lnTo>
                    <a:pt x="640" y="156"/>
                  </a:lnTo>
                  <a:lnTo>
                    <a:pt x="640" y="156"/>
                  </a:lnTo>
                  <a:lnTo>
                    <a:pt x="656" y="158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4" y="132"/>
                  </a:lnTo>
                  <a:lnTo>
                    <a:pt x="652" y="124"/>
                  </a:lnTo>
                  <a:lnTo>
                    <a:pt x="650" y="118"/>
                  </a:lnTo>
                  <a:lnTo>
                    <a:pt x="644" y="112"/>
                  </a:lnTo>
                  <a:lnTo>
                    <a:pt x="644" y="112"/>
                  </a:lnTo>
                  <a:lnTo>
                    <a:pt x="638" y="110"/>
                  </a:lnTo>
                  <a:lnTo>
                    <a:pt x="632" y="106"/>
                  </a:lnTo>
                  <a:lnTo>
                    <a:pt x="616" y="104"/>
                  </a:lnTo>
                  <a:lnTo>
                    <a:pt x="576" y="104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98" y="80"/>
                  </a:lnTo>
                  <a:lnTo>
                    <a:pt x="598" y="80"/>
                  </a:lnTo>
                  <a:lnTo>
                    <a:pt x="622" y="78"/>
                  </a:lnTo>
                  <a:lnTo>
                    <a:pt x="622" y="78"/>
                  </a:lnTo>
                  <a:lnTo>
                    <a:pt x="642" y="78"/>
                  </a:lnTo>
                  <a:lnTo>
                    <a:pt x="658" y="80"/>
                  </a:lnTo>
                  <a:lnTo>
                    <a:pt x="658" y="80"/>
                  </a:lnTo>
                  <a:lnTo>
                    <a:pt x="670" y="84"/>
                  </a:lnTo>
                  <a:lnTo>
                    <a:pt x="682" y="90"/>
                  </a:lnTo>
                  <a:lnTo>
                    <a:pt x="682" y="90"/>
                  </a:lnTo>
                  <a:lnTo>
                    <a:pt x="690" y="98"/>
                  </a:lnTo>
                  <a:lnTo>
                    <a:pt x="696" y="110"/>
                  </a:lnTo>
                  <a:lnTo>
                    <a:pt x="696" y="110"/>
                  </a:lnTo>
                  <a:lnTo>
                    <a:pt x="700" y="126"/>
                  </a:lnTo>
                  <a:lnTo>
                    <a:pt x="702" y="144"/>
                  </a:lnTo>
                  <a:lnTo>
                    <a:pt x="702" y="274"/>
                  </a:lnTo>
                  <a:lnTo>
                    <a:pt x="670" y="274"/>
                  </a:lnTo>
                  <a:lnTo>
                    <a:pt x="664" y="262"/>
                  </a:lnTo>
                  <a:lnTo>
                    <a:pt x="662" y="262"/>
                  </a:lnTo>
                  <a:lnTo>
                    <a:pt x="662" y="262"/>
                  </a:lnTo>
                  <a:lnTo>
                    <a:pt x="654" y="268"/>
                  </a:lnTo>
                  <a:lnTo>
                    <a:pt x="646" y="274"/>
                  </a:lnTo>
                  <a:lnTo>
                    <a:pt x="646" y="274"/>
                  </a:lnTo>
                  <a:lnTo>
                    <a:pt x="634" y="276"/>
                  </a:lnTo>
                  <a:lnTo>
                    <a:pt x="618" y="278"/>
                  </a:lnTo>
                  <a:lnTo>
                    <a:pt x="618" y="278"/>
                  </a:lnTo>
                  <a:close/>
                  <a:moveTo>
                    <a:pt x="656" y="182"/>
                  </a:moveTo>
                  <a:lnTo>
                    <a:pt x="634" y="182"/>
                  </a:lnTo>
                  <a:lnTo>
                    <a:pt x="634" y="182"/>
                  </a:lnTo>
                  <a:lnTo>
                    <a:pt x="624" y="184"/>
                  </a:lnTo>
                  <a:lnTo>
                    <a:pt x="624" y="184"/>
                  </a:lnTo>
                  <a:lnTo>
                    <a:pt x="620" y="186"/>
                  </a:lnTo>
                  <a:lnTo>
                    <a:pt x="614" y="188"/>
                  </a:lnTo>
                  <a:lnTo>
                    <a:pt x="614" y="188"/>
                  </a:lnTo>
                  <a:lnTo>
                    <a:pt x="612" y="194"/>
                  </a:lnTo>
                  <a:lnTo>
                    <a:pt x="608" y="200"/>
                  </a:lnTo>
                  <a:lnTo>
                    <a:pt x="608" y="200"/>
                  </a:lnTo>
                  <a:lnTo>
                    <a:pt x="606" y="208"/>
                  </a:lnTo>
                  <a:lnTo>
                    <a:pt x="606" y="216"/>
                  </a:lnTo>
                  <a:lnTo>
                    <a:pt x="606" y="216"/>
                  </a:lnTo>
                  <a:lnTo>
                    <a:pt x="606" y="226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12" y="240"/>
                  </a:lnTo>
                  <a:lnTo>
                    <a:pt x="614" y="244"/>
                  </a:lnTo>
                  <a:lnTo>
                    <a:pt x="614" y="244"/>
                  </a:lnTo>
                  <a:lnTo>
                    <a:pt x="620" y="248"/>
                  </a:lnTo>
                  <a:lnTo>
                    <a:pt x="624" y="250"/>
                  </a:lnTo>
                  <a:lnTo>
                    <a:pt x="624" y="250"/>
                  </a:lnTo>
                  <a:lnTo>
                    <a:pt x="634" y="252"/>
                  </a:lnTo>
                  <a:lnTo>
                    <a:pt x="634" y="252"/>
                  </a:lnTo>
                  <a:lnTo>
                    <a:pt x="642" y="250"/>
                  </a:lnTo>
                  <a:lnTo>
                    <a:pt x="648" y="248"/>
                  </a:lnTo>
                  <a:lnTo>
                    <a:pt x="648" y="248"/>
                  </a:lnTo>
                  <a:lnTo>
                    <a:pt x="656" y="244"/>
                  </a:lnTo>
                  <a:lnTo>
                    <a:pt x="656" y="182"/>
                  </a:lnTo>
                  <a:close/>
                  <a:moveTo>
                    <a:pt x="464" y="78"/>
                  </a:moveTo>
                  <a:lnTo>
                    <a:pt x="464" y="78"/>
                  </a:lnTo>
                  <a:lnTo>
                    <a:pt x="476" y="80"/>
                  </a:lnTo>
                  <a:lnTo>
                    <a:pt x="490" y="84"/>
                  </a:lnTo>
                  <a:lnTo>
                    <a:pt x="490" y="84"/>
                  </a:lnTo>
                  <a:lnTo>
                    <a:pt x="500" y="90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518" y="114"/>
                  </a:lnTo>
                  <a:lnTo>
                    <a:pt x="524" y="132"/>
                  </a:lnTo>
                  <a:lnTo>
                    <a:pt x="524" y="132"/>
                  </a:lnTo>
                  <a:lnTo>
                    <a:pt x="528" y="152"/>
                  </a:lnTo>
                  <a:lnTo>
                    <a:pt x="528" y="178"/>
                  </a:lnTo>
                  <a:lnTo>
                    <a:pt x="528" y="178"/>
                  </a:lnTo>
                  <a:lnTo>
                    <a:pt x="528" y="204"/>
                  </a:lnTo>
                  <a:lnTo>
                    <a:pt x="524" y="224"/>
                  </a:lnTo>
                  <a:lnTo>
                    <a:pt x="524" y="224"/>
                  </a:lnTo>
                  <a:lnTo>
                    <a:pt x="518" y="242"/>
                  </a:lnTo>
                  <a:lnTo>
                    <a:pt x="510" y="256"/>
                  </a:lnTo>
                  <a:lnTo>
                    <a:pt x="510" y="256"/>
                  </a:lnTo>
                  <a:lnTo>
                    <a:pt x="500" y="266"/>
                  </a:lnTo>
                  <a:lnTo>
                    <a:pt x="488" y="272"/>
                  </a:lnTo>
                  <a:lnTo>
                    <a:pt x="488" y="272"/>
                  </a:lnTo>
                  <a:lnTo>
                    <a:pt x="474" y="276"/>
                  </a:lnTo>
                  <a:lnTo>
                    <a:pt x="460" y="278"/>
                  </a:lnTo>
                  <a:lnTo>
                    <a:pt x="460" y="278"/>
                  </a:lnTo>
                  <a:lnTo>
                    <a:pt x="450" y="278"/>
                  </a:lnTo>
                  <a:lnTo>
                    <a:pt x="442" y="276"/>
                  </a:lnTo>
                  <a:lnTo>
                    <a:pt x="442" y="276"/>
                  </a:lnTo>
                  <a:lnTo>
                    <a:pt x="434" y="272"/>
                  </a:lnTo>
                  <a:lnTo>
                    <a:pt x="426" y="268"/>
                  </a:lnTo>
                  <a:lnTo>
                    <a:pt x="426" y="352"/>
                  </a:lnTo>
                  <a:lnTo>
                    <a:pt x="380" y="352"/>
                  </a:lnTo>
                  <a:lnTo>
                    <a:pt x="380" y="82"/>
                  </a:lnTo>
                  <a:lnTo>
                    <a:pt x="414" y="82"/>
                  </a:lnTo>
                  <a:lnTo>
                    <a:pt x="418" y="94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28" y="88"/>
                  </a:lnTo>
                  <a:lnTo>
                    <a:pt x="436" y="82"/>
                  </a:lnTo>
                  <a:lnTo>
                    <a:pt x="436" y="82"/>
                  </a:lnTo>
                  <a:lnTo>
                    <a:pt x="448" y="80"/>
                  </a:lnTo>
                  <a:lnTo>
                    <a:pt x="464" y="78"/>
                  </a:lnTo>
                  <a:lnTo>
                    <a:pt x="464" y="78"/>
                  </a:lnTo>
                  <a:close/>
                  <a:moveTo>
                    <a:pt x="426" y="244"/>
                  </a:moveTo>
                  <a:lnTo>
                    <a:pt x="426" y="244"/>
                  </a:lnTo>
                  <a:lnTo>
                    <a:pt x="434" y="248"/>
                  </a:lnTo>
                  <a:lnTo>
                    <a:pt x="434" y="248"/>
                  </a:lnTo>
                  <a:lnTo>
                    <a:pt x="440" y="250"/>
                  </a:lnTo>
                  <a:lnTo>
                    <a:pt x="448" y="252"/>
                  </a:lnTo>
                  <a:lnTo>
                    <a:pt x="448" y="252"/>
                  </a:lnTo>
                  <a:lnTo>
                    <a:pt x="454" y="250"/>
                  </a:lnTo>
                  <a:lnTo>
                    <a:pt x="462" y="248"/>
                  </a:lnTo>
                  <a:lnTo>
                    <a:pt x="462" y="248"/>
                  </a:lnTo>
                  <a:lnTo>
                    <a:pt x="468" y="244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6" y="226"/>
                  </a:lnTo>
                  <a:lnTo>
                    <a:pt x="480" y="214"/>
                  </a:lnTo>
                  <a:lnTo>
                    <a:pt x="480" y="214"/>
                  </a:lnTo>
                  <a:lnTo>
                    <a:pt x="482" y="198"/>
                  </a:lnTo>
                  <a:lnTo>
                    <a:pt x="482" y="178"/>
                  </a:lnTo>
                  <a:lnTo>
                    <a:pt x="482" y="178"/>
                  </a:lnTo>
                  <a:lnTo>
                    <a:pt x="482" y="158"/>
                  </a:lnTo>
                  <a:lnTo>
                    <a:pt x="480" y="142"/>
                  </a:lnTo>
                  <a:lnTo>
                    <a:pt x="480" y="142"/>
                  </a:lnTo>
                  <a:lnTo>
                    <a:pt x="476" y="130"/>
                  </a:lnTo>
                  <a:lnTo>
                    <a:pt x="472" y="120"/>
                  </a:lnTo>
                  <a:lnTo>
                    <a:pt x="472" y="120"/>
                  </a:lnTo>
                  <a:lnTo>
                    <a:pt x="468" y="112"/>
                  </a:lnTo>
                  <a:lnTo>
                    <a:pt x="462" y="108"/>
                  </a:lnTo>
                  <a:lnTo>
                    <a:pt x="462" y="108"/>
                  </a:lnTo>
                  <a:lnTo>
                    <a:pt x="454" y="106"/>
                  </a:lnTo>
                  <a:lnTo>
                    <a:pt x="448" y="104"/>
                  </a:lnTo>
                  <a:lnTo>
                    <a:pt x="448" y="104"/>
                  </a:lnTo>
                  <a:lnTo>
                    <a:pt x="442" y="106"/>
                  </a:lnTo>
                  <a:lnTo>
                    <a:pt x="436" y="108"/>
                  </a:lnTo>
                  <a:lnTo>
                    <a:pt x="436" y="108"/>
                  </a:lnTo>
                  <a:lnTo>
                    <a:pt x="426" y="112"/>
                  </a:lnTo>
                  <a:lnTo>
                    <a:pt x="426" y="244"/>
                  </a:lnTo>
                  <a:close/>
                  <a:moveTo>
                    <a:pt x="230" y="184"/>
                  </a:moveTo>
                  <a:lnTo>
                    <a:pt x="230" y="184"/>
                  </a:lnTo>
                  <a:lnTo>
                    <a:pt x="230" y="202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236" y="230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44" y="246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56" y="252"/>
                  </a:lnTo>
                  <a:lnTo>
                    <a:pt x="262" y="254"/>
                  </a:lnTo>
                  <a:lnTo>
                    <a:pt x="262" y="254"/>
                  </a:lnTo>
                  <a:lnTo>
                    <a:pt x="266" y="252"/>
                  </a:lnTo>
                  <a:lnTo>
                    <a:pt x="272" y="250"/>
                  </a:lnTo>
                  <a:lnTo>
                    <a:pt x="272" y="250"/>
                  </a:lnTo>
                  <a:lnTo>
                    <a:pt x="278" y="246"/>
                  </a:lnTo>
                  <a:lnTo>
                    <a:pt x="282" y="238"/>
                  </a:lnTo>
                  <a:lnTo>
                    <a:pt x="282" y="238"/>
                  </a:lnTo>
                  <a:lnTo>
                    <a:pt x="286" y="230"/>
                  </a:lnTo>
                  <a:lnTo>
                    <a:pt x="290" y="218"/>
                  </a:lnTo>
                  <a:lnTo>
                    <a:pt x="290" y="218"/>
                  </a:lnTo>
                  <a:lnTo>
                    <a:pt x="292" y="202"/>
                  </a:lnTo>
                  <a:lnTo>
                    <a:pt x="292" y="184"/>
                  </a:lnTo>
                  <a:lnTo>
                    <a:pt x="292" y="184"/>
                  </a:lnTo>
                  <a:lnTo>
                    <a:pt x="292" y="166"/>
                  </a:lnTo>
                  <a:lnTo>
                    <a:pt x="290" y="152"/>
                  </a:lnTo>
                  <a:lnTo>
                    <a:pt x="290" y="152"/>
                  </a:lnTo>
                  <a:lnTo>
                    <a:pt x="286" y="140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76" y="124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2" y="118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46" y="116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0" y="124"/>
                  </a:lnTo>
                  <a:lnTo>
                    <a:pt x="230" y="184"/>
                  </a:lnTo>
                  <a:close/>
                  <a:moveTo>
                    <a:pt x="230" y="100"/>
                  </a:moveTo>
                  <a:lnTo>
                    <a:pt x="230" y="100"/>
                  </a:lnTo>
                  <a:lnTo>
                    <a:pt x="236" y="96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54" y="90"/>
                  </a:lnTo>
                  <a:lnTo>
                    <a:pt x="264" y="90"/>
                  </a:lnTo>
                  <a:lnTo>
                    <a:pt x="264" y="90"/>
                  </a:lnTo>
                  <a:lnTo>
                    <a:pt x="282" y="90"/>
                  </a:lnTo>
                  <a:lnTo>
                    <a:pt x="296" y="94"/>
                  </a:lnTo>
                  <a:lnTo>
                    <a:pt x="308" y="102"/>
                  </a:lnTo>
                  <a:lnTo>
                    <a:pt x="318" y="112"/>
                  </a:lnTo>
                  <a:lnTo>
                    <a:pt x="318" y="112"/>
                  </a:lnTo>
                  <a:lnTo>
                    <a:pt x="328" y="124"/>
                  </a:lnTo>
                  <a:lnTo>
                    <a:pt x="334" y="140"/>
                  </a:lnTo>
                  <a:lnTo>
                    <a:pt x="336" y="160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36" y="208"/>
                  </a:lnTo>
                  <a:lnTo>
                    <a:pt x="334" y="228"/>
                  </a:lnTo>
                  <a:lnTo>
                    <a:pt x="326" y="244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08" y="266"/>
                  </a:lnTo>
                  <a:lnTo>
                    <a:pt x="294" y="272"/>
                  </a:lnTo>
                  <a:lnTo>
                    <a:pt x="278" y="276"/>
                  </a:lnTo>
                  <a:lnTo>
                    <a:pt x="262" y="278"/>
                  </a:lnTo>
                  <a:lnTo>
                    <a:pt x="262" y="278"/>
                  </a:lnTo>
                  <a:lnTo>
                    <a:pt x="244" y="276"/>
                  </a:lnTo>
                  <a:lnTo>
                    <a:pt x="228" y="272"/>
                  </a:lnTo>
                  <a:lnTo>
                    <a:pt x="214" y="266"/>
                  </a:lnTo>
                  <a:lnTo>
                    <a:pt x="204" y="256"/>
                  </a:lnTo>
                  <a:lnTo>
                    <a:pt x="204" y="256"/>
                  </a:lnTo>
                  <a:lnTo>
                    <a:pt x="194" y="244"/>
                  </a:lnTo>
                  <a:lnTo>
                    <a:pt x="188" y="228"/>
                  </a:lnTo>
                  <a:lnTo>
                    <a:pt x="186" y="208"/>
                  </a:lnTo>
                  <a:lnTo>
                    <a:pt x="184" y="184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86" y="90"/>
                  </a:lnTo>
                  <a:lnTo>
                    <a:pt x="190" y="66"/>
                  </a:lnTo>
                  <a:lnTo>
                    <a:pt x="190" y="66"/>
                  </a:lnTo>
                  <a:lnTo>
                    <a:pt x="196" y="46"/>
                  </a:lnTo>
                  <a:lnTo>
                    <a:pt x="202" y="38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14" y="24"/>
                  </a:lnTo>
                  <a:lnTo>
                    <a:pt x="220" y="18"/>
                  </a:lnTo>
                  <a:lnTo>
                    <a:pt x="230" y="14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60" y="6"/>
                  </a:lnTo>
                  <a:lnTo>
                    <a:pt x="286" y="2"/>
                  </a:lnTo>
                  <a:lnTo>
                    <a:pt x="332" y="0"/>
                  </a:lnTo>
                  <a:lnTo>
                    <a:pt x="334" y="20"/>
                  </a:lnTo>
                  <a:lnTo>
                    <a:pt x="334" y="20"/>
                  </a:lnTo>
                  <a:lnTo>
                    <a:pt x="310" y="28"/>
                  </a:lnTo>
                  <a:lnTo>
                    <a:pt x="310" y="28"/>
                  </a:lnTo>
                  <a:lnTo>
                    <a:pt x="296" y="32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68" y="36"/>
                  </a:lnTo>
                  <a:lnTo>
                    <a:pt x="258" y="38"/>
                  </a:lnTo>
                  <a:lnTo>
                    <a:pt x="258" y="38"/>
                  </a:lnTo>
                  <a:lnTo>
                    <a:pt x="250" y="44"/>
                  </a:lnTo>
                  <a:lnTo>
                    <a:pt x="242" y="50"/>
                  </a:lnTo>
                  <a:lnTo>
                    <a:pt x="242" y="50"/>
                  </a:lnTo>
                  <a:lnTo>
                    <a:pt x="236" y="58"/>
                  </a:lnTo>
                  <a:lnTo>
                    <a:pt x="234" y="70"/>
                  </a:lnTo>
                  <a:lnTo>
                    <a:pt x="234" y="70"/>
                  </a:lnTo>
                  <a:lnTo>
                    <a:pt x="230" y="84"/>
                  </a:lnTo>
                  <a:lnTo>
                    <a:pt x="230" y="100"/>
                  </a:lnTo>
                  <a:lnTo>
                    <a:pt x="230" y="10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438776" y="5894388"/>
              <a:ext cx="244475" cy="250825"/>
            </a:xfrm>
            <a:custGeom>
              <a:avLst/>
              <a:gdLst>
                <a:gd name="T0" fmla="*/ 76 w 154"/>
                <a:gd name="T1" fmla="*/ 0 h 158"/>
                <a:gd name="T2" fmla="*/ 76 w 154"/>
                <a:gd name="T3" fmla="*/ 0 h 158"/>
                <a:gd name="T4" fmla="*/ 94 w 154"/>
                <a:gd name="T5" fmla="*/ 2 h 158"/>
                <a:gd name="T6" fmla="*/ 110 w 154"/>
                <a:gd name="T7" fmla="*/ 4 h 158"/>
                <a:gd name="T8" fmla="*/ 110 w 154"/>
                <a:gd name="T9" fmla="*/ 4 h 158"/>
                <a:gd name="T10" fmla="*/ 122 w 154"/>
                <a:gd name="T11" fmla="*/ 10 h 158"/>
                <a:gd name="T12" fmla="*/ 134 w 154"/>
                <a:gd name="T13" fmla="*/ 18 h 158"/>
                <a:gd name="T14" fmla="*/ 134 w 154"/>
                <a:gd name="T15" fmla="*/ 18 h 158"/>
                <a:gd name="T16" fmla="*/ 142 w 154"/>
                <a:gd name="T17" fmla="*/ 30 h 158"/>
                <a:gd name="T18" fmla="*/ 148 w 154"/>
                <a:gd name="T19" fmla="*/ 42 h 158"/>
                <a:gd name="T20" fmla="*/ 148 w 154"/>
                <a:gd name="T21" fmla="*/ 42 h 158"/>
                <a:gd name="T22" fmla="*/ 152 w 154"/>
                <a:gd name="T23" fmla="*/ 60 h 158"/>
                <a:gd name="T24" fmla="*/ 154 w 154"/>
                <a:gd name="T25" fmla="*/ 80 h 158"/>
                <a:gd name="T26" fmla="*/ 154 w 154"/>
                <a:gd name="T27" fmla="*/ 80 h 158"/>
                <a:gd name="T28" fmla="*/ 152 w 154"/>
                <a:gd name="T29" fmla="*/ 100 h 158"/>
                <a:gd name="T30" fmla="*/ 148 w 154"/>
                <a:gd name="T31" fmla="*/ 116 h 158"/>
                <a:gd name="T32" fmla="*/ 148 w 154"/>
                <a:gd name="T33" fmla="*/ 116 h 158"/>
                <a:gd name="T34" fmla="*/ 142 w 154"/>
                <a:gd name="T35" fmla="*/ 130 h 158"/>
                <a:gd name="T36" fmla="*/ 134 w 154"/>
                <a:gd name="T37" fmla="*/ 140 h 158"/>
                <a:gd name="T38" fmla="*/ 134 w 154"/>
                <a:gd name="T39" fmla="*/ 140 h 158"/>
                <a:gd name="T40" fmla="*/ 122 w 154"/>
                <a:gd name="T41" fmla="*/ 148 h 158"/>
                <a:gd name="T42" fmla="*/ 110 w 154"/>
                <a:gd name="T43" fmla="*/ 154 h 158"/>
                <a:gd name="T44" fmla="*/ 110 w 154"/>
                <a:gd name="T45" fmla="*/ 154 h 158"/>
                <a:gd name="T46" fmla="*/ 94 w 154"/>
                <a:gd name="T47" fmla="*/ 158 h 158"/>
                <a:gd name="T48" fmla="*/ 76 w 154"/>
                <a:gd name="T49" fmla="*/ 158 h 158"/>
                <a:gd name="T50" fmla="*/ 76 w 154"/>
                <a:gd name="T51" fmla="*/ 158 h 158"/>
                <a:gd name="T52" fmla="*/ 58 w 154"/>
                <a:gd name="T53" fmla="*/ 158 h 158"/>
                <a:gd name="T54" fmla="*/ 44 w 154"/>
                <a:gd name="T55" fmla="*/ 154 h 158"/>
                <a:gd name="T56" fmla="*/ 44 w 154"/>
                <a:gd name="T57" fmla="*/ 154 h 158"/>
                <a:gd name="T58" fmla="*/ 30 w 154"/>
                <a:gd name="T59" fmla="*/ 148 h 158"/>
                <a:gd name="T60" fmla="*/ 20 w 154"/>
                <a:gd name="T61" fmla="*/ 140 h 158"/>
                <a:gd name="T62" fmla="*/ 20 w 154"/>
                <a:gd name="T63" fmla="*/ 140 h 158"/>
                <a:gd name="T64" fmla="*/ 10 w 154"/>
                <a:gd name="T65" fmla="*/ 130 h 158"/>
                <a:gd name="T66" fmla="*/ 4 w 154"/>
                <a:gd name="T67" fmla="*/ 116 h 158"/>
                <a:gd name="T68" fmla="*/ 4 w 154"/>
                <a:gd name="T69" fmla="*/ 116 h 158"/>
                <a:gd name="T70" fmla="*/ 0 w 154"/>
                <a:gd name="T71" fmla="*/ 100 h 158"/>
                <a:gd name="T72" fmla="*/ 0 w 154"/>
                <a:gd name="T73" fmla="*/ 80 h 158"/>
                <a:gd name="T74" fmla="*/ 0 w 154"/>
                <a:gd name="T75" fmla="*/ 80 h 158"/>
                <a:gd name="T76" fmla="*/ 0 w 154"/>
                <a:gd name="T77" fmla="*/ 60 h 158"/>
                <a:gd name="T78" fmla="*/ 4 w 154"/>
                <a:gd name="T79" fmla="*/ 42 h 158"/>
                <a:gd name="T80" fmla="*/ 4 w 154"/>
                <a:gd name="T81" fmla="*/ 42 h 158"/>
                <a:gd name="T82" fmla="*/ 10 w 154"/>
                <a:gd name="T83" fmla="*/ 30 h 158"/>
                <a:gd name="T84" fmla="*/ 20 w 154"/>
                <a:gd name="T85" fmla="*/ 18 h 158"/>
                <a:gd name="T86" fmla="*/ 20 w 154"/>
                <a:gd name="T87" fmla="*/ 18 h 158"/>
                <a:gd name="T88" fmla="*/ 30 w 154"/>
                <a:gd name="T89" fmla="*/ 10 h 158"/>
                <a:gd name="T90" fmla="*/ 44 w 154"/>
                <a:gd name="T91" fmla="*/ 4 h 158"/>
                <a:gd name="T92" fmla="*/ 44 w 154"/>
                <a:gd name="T93" fmla="*/ 4 h 158"/>
                <a:gd name="T94" fmla="*/ 58 w 154"/>
                <a:gd name="T95" fmla="*/ 2 h 158"/>
                <a:gd name="T96" fmla="*/ 76 w 154"/>
                <a:gd name="T9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58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10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42" y="30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52" y="6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2" y="100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2" y="13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22" y="148"/>
                  </a:lnTo>
                  <a:lnTo>
                    <a:pt x="110" y="154"/>
                  </a:lnTo>
                  <a:lnTo>
                    <a:pt x="110" y="154"/>
                  </a:lnTo>
                  <a:lnTo>
                    <a:pt x="94" y="158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58" y="158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0" y="148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10" y="130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0" y="3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5511801" y="5926138"/>
              <a:ext cx="98425" cy="187325"/>
            </a:xfrm>
            <a:custGeom>
              <a:avLst/>
              <a:gdLst>
                <a:gd name="T0" fmla="*/ 30 w 62"/>
                <a:gd name="T1" fmla="*/ 0 h 118"/>
                <a:gd name="T2" fmla="*/ 30 w 62"/>
                <a:gd name="T3" fmla="*/ 0 h 118"/>
                <a:gd name="T4" fmla="*/ 24 w 62"/>
                <a:gd name="T5" fmla="*/ 0 h 118"/>
                <a:gd name="T6" fmla="*/ 18 w 62"/>
                <a:gd name="T7" fmla="*/ 2 h 118"/>
                <a:gd name="T8" fmla="*/ 18 w 62"/>
                <a:gd name="T9" fmla="*/ 2 h 118"/>
                <a:gd name="T10" fmla="*/ 14 w 62"/>
                <a:gd name="T11" fmla="*/ 6 h 118"/>
                <a:gd name="T12" fmla="*/ 8 w 62"/>
                <a:gd name="T13" fmla="*/ 12 h 118"/>
                <a:gd name="T14" fmla="*/ 8 w 62"/>
                <a:gd name="T15" fmla="*/ 12 h 118"/>
                <a:gd name="T16" fmla="*/ 4 w 62"/>
                <a:gd name="T17" fmla="*/ 20 h 118"/>
                <a:gd name="T18" fmla="*/ 2 w 62"/>
                <a:gd name="T19" fmla="*/ 30 h 118"/>
                <a:gd name="T20" fmla="*/ 2 w 62"/>
                <a:gd name="T21" fmla="*/ 30 h 118"/>
                <a:gd name="T22" fmla="*/ 0 w 62"/>
                <a:gd name="T23" fmla="*/ 44 h 118"/>
                <a:gd name="T24" fmla="*/ 0 w 62"/>
                <a:gd name="T25" fmla="*/ 60 h 118"/>
                <a:gd name="T26" fmla="*/ 0 w 62"/>
                <a:gd name="T27" fmla="*/ 60 h 118"/>
                <a:gd name="T28" fmla="*/ 0 w 62"/>
                <a:gd name="T29" fmla="*/ 76 h 118"/>
                <a:gd name="T30" fmla="*/ 2 w 62"/>
                <a:gd name="T31" fmla="*/ 88 h 118"/>
                <a:gd name="T32" fmla="*/ 2 w 62"/>
                <a:gd name="T33" fmla="*/ 88 h 118"/>
                <a:gd name="T34" fmla="*/ 4 w 62"/>
                <a:gd name="T35" fmla="*/ 98 h 118"/>
                <a:gd name="T36" fmla="*/ 8 w 62"/>
                <a:gd name="T37" fmla="*/ 106 h 118"/>
                <a:gd name="T38" fmla="*/ 8 w 62"/>
                <a:gd name="T39" fmla="*/ 106 h 118"/>
                <a:gd name="T40" fmla="*/ 14 w 62"/>
                <a:gd name="T41" fmla="*/ 112 h 118"/>
                <a:gd name="T42" fmla="*/ 18 w 62"/>
                <a:gd name="T43" fmla="*/ 116 h 118"/>
                <a:gd name="T44" fmla="*/ 18 w 62"/>
                <a:gd name="T45" fmla="*/ 116 h 118"/>
                <a:gd name="T46" fmla="*/ 24 w 62"/>
                <a:gd name="T47" fmla="*/ 118 h 118"/>
                <a:gd name="T48" fmla="*/ 30 w 62"/>
                <a:gd name="T49" fmla="*/ 118 h 118"/>
                <a:gd name="T50" fmla="*/ 30 w 62"/>
                <a:gd name="T51" fmla="*/ 118 h 118"/>
                <a:gd name="T52" fmla="*/ 36 w 62"/>
                <a:gd name="T53" fmla="*/ 118 h 118"/>
                <a:gd name="T54" fmla="*/ 42 w 62"/>
                <a:gd name="T55" fmla="*/ 116 h 118"/>
                <a:gd name="T56" fmla="*/ 42 w 62"/>
                <a:gd name="T57" fmla="*/ 116 h 118"/>
                <a:gd name="T58" fmla="*/ 48 w 62"/>
                <a:gd name="T59" fmla="*/ 112 h 118"/>
                <a:gd name="T60" fmla="*/ 52 w 62"/>
                <a:gd name="T61" fmla="*/ 106 h 118"/>
                <a:gd name="T62" fmla="*/ 52 w 62"/>
                <a:gd name="T63" fmla="*/ 106 h 118"/>
                <a:gd name="T64" fmla="*/ 56 w 62"/>
                <a:gd name="T65" fmla="*/ 98 h 118"/>
                <a:gd name="T66" fmla="*/ 58 w 62"/>
                <a:gd name="T67" fmla="*/ 88 h 118"/>
                <a:gd name="T68" fmla="*/ 58 w 62"/>
                <a:gd name="T69" fmla="*/ 88 h 118"/>
                <a:gd name="T70" fmla="*/ 60 w 62"/>
                <a:gd name="T71" fmla="*/ 76 h 118"/>
                <a:gd name="T72" fmla="*/ 62 w 62"/>
                <a:gd name="T73" fmla="*/ 60 h 118"/>
                <a:gd name="T74" fmla="*/ 62 w 62"/>
                <a:gd name="T75" fmla="*/ 60 h 118"/>
                <a:gd name="T76" fmla="*/ 60 w 62"/>
                <a:gd name="T77" fmla="*/ 44 h 118"/>
                <a:gd name="T78" fmla="*/ 58 w 62"/>
                <a:gd name="T79" fmla="*/ 30 h 118"/>
                <a:gd name="T80" fmla="*/ 58 w 62"/>
                <a:gd name="T81" fmla="*/ 30 h 118"/>
                <a:gd name="T82" fmla="*/ 56 w 62"/>
                <a:gd name="T83" fmla="*/ 20 h 118"/>
                <a:gd name="T84" fmla="*/ 52 w 62"/>
                <a:gd name="T85" fmla="*/ 12 h 118"/>
                <a:gd name="T86" fmla="*/ 52 w 62"/>
                <a:gd name="T87" fmla="*/ 12 h 118"/>
                <a:gd name="T88" fmla="*/ 48 w 62"/>
                <a:gd name="T89" fmla="*/ 6 h 118"/>
                <a:gd name="T90" fmla="*/ 42 w 62"/>
                <a:gd name="T91" fmla="*/ 2 h 118"/>
                <a:gd name="T92" fmla="*/ 42 w 62"/>
                <a:gd name="T93" fmla="*/ 2 h 118"/>
                <a:gd name="T94" fmla="*/ 36 w 62"/>
                <a:gd name="T95" fmla="*/ 0 h 118"/>
                <a:gd name="T96" fmla="*/ 30 w 62"/>
                <a:gd name="T97" fmla="*/ 0 h 118"/>
                <a:gd name="T98" fmla="*/ 30 w 62"/>
                <a:gd name="T9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14" y="112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4" y="118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6" y="118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8" y="112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0" y="76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0" y="4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8348663" y="5827713"/>
              <a:ext cx="241300" cy="317500"/>
            </a:xfrm>
            <a:custGeom>
              <a:avLst/>
              <a:gdLst>
                <a:gd name="T0" fmla="*/ 56 w 152"/>
                <a:gd name="T1" fmla="*/ 112 h 200"/>
                <a:gd name="T2" fmla="*/ 38 w 152"/>
                <a:gd name="T3" fmla="*/ 108 h 200"/>
                <a:gd name="T4" fmla="*/ 30 w 152"/>
                <a:gd name="T5" fmla="*/ 104 h 200"/>
                <a:gd name="T6" fmla="*/ 22 w 152"/>
                <a:gd name="T7" fmla="*/ 100 h 200"/>
                <a:gd name="T8" fmla="*/ 12 w 152"/>
                <a:gd name="T9" fmla="*/ 84 h 200"/>
                <a:gd name="T10" fmla="*/ 8 w 152"/>
                <a:gd name="T11" fmla="*/ 74 h 200"/>
                <a:gd name="T12" fmla="*/ 8 w 152"/>
                <a:gd name="T13" fmla="*/ 62 h 200"/>
                <a:gd name="T14" fmla="*/ 12 w 152"/>
                <a:gd name="T15" fmla="*/ 30 h 200"/>
                <a:gd name="T16" fmla="*/ 20 w 152"/>
                <a:gd name="T17" fmla="*/ 20 h 200"/>
                <a:gd name="T18" fmla="*/ 28 w 152"/>
                <a:gd name="T19" fmla="*/ 12 h 200"/>
                <a:gd name="T20" fmla="*/ 52 w 152"/>
                <a:gd name="T21" fmla="*/ 2 h 200"/>
                <a:gd name="T22" fmla="*/ 68 w 152"/>
                <a:gd name="T23" fmla="*/ 0 h 200"/>
                <a:gd name="T24" fmla="*/ 84 w 152"/>
                <a:gd name="T25" fmla="*/ 0 h 200"/>
                <a:gd name="T26" fmla="*/ 122 w 152"/>
                <a:gd name="T27" fmla="*/ 2 h 200"/>
                <a:gd name="T28" fmla="*/ 152 w 152"/>
                <a:gd name="T29" fmla="*/ 8 h 200"/>
                <a:gd name="T30" fmla="*/ 106 w 152"/>
                <a:gd name="T31" fmla="*/ 196 h 200"/>
                <a:gd name="T32" fmla="*/ 98 w 152"/>
                <a:gd name="T33" fmla="*/ 124 h 200"/>
                <a:gd name="T34" fmla="*/ 92 w 152"/>
                <a:gd name="T35" fmla="*/ 124 h 200"/>
                <a:gd name="T36" fmla="*/ 80 w 152"/>
                <a:gd name="T37" fmla="*/ 132 h 200"/>
                <a:gd name="T38" fmla="*/ 64 w 152"/>
                <a:gd name="T39" fmla="*/ 170 h 200"/>
                <a:gd name="T40" fmla="*/ 58 w 152"/>
                <a:gd name="T41" fmla="*/ 182 h 200"/>
                <a:gd name="T42" fmla="*/ 50 w 152"/>
                <a:gd name="T43" fmla="*/ 192 h 200"/>
                <a:gd name="T44" fmla="*/ 38 w 152"/>
                <a:gd name="T45" fmla="*/ 198 h 200"/>
                <a:gd name="T46" fmla="*/ 24 w 152"/>
                <a:gd name="T47" fmla="*/ 200 h 200"/>
                <a:gd name="T48" fmla="*/ 6 w 152"/>
                <a:gd name="T49" fmla="*/ 198 h 200"/>
                <a:gd name="T50" fmla="*/ 0 w 152"/>
                <a:gd name="T51" fmla="*/ 178 h 200"/>
                <a:gd name="T52" fmla="*/ 8 w 152"/>
                <a:gd name="T53" fmla="*/ 176 h 200"/>
                <a:gd name="T54" fmla="*/ 14 w 152"/>
                <a:gd name="T55" fmla="*/ 174 h 200"/>
                <a:gd name="T56" fmla="*/ 20 w 152"/>
                <a:gd name="T57" fmla="*/ 166 h 200"/>
                <a:gd name="T58" fmla="*/ 30 w 152"/>
                <a:gd name="T59" fmla="*/ 140 h 200"/>
                <a:gd name="T60" fmla="*/ 40 w 152"/>
                <a:gd name="T61" fmla="*/ 122 h 200"/>
                <a:gd name="T62" fmla="*/ 48 w 152"/>
                <a:gd name="T63" fmla="*/ 118 h 200"/>
                <a:gd name="T64" fmla="*/ 56 w 152"/>
                <a:gd name="T65" fmla="*/ 1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200">
                  <a:moveTo>
                    <a:pt x="56" y="112"/>
                  </a:moveTo>
                  <a:lnTo>
                    <a:pt x="56" y="112"/>
                  </a:lnTo>
                  <a:lnTo>
                    <a:pt x="46" y="112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16" y="92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8" y="74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36" y="4"/>
                  </a:lnTo>
                  <a:lnTo>
                    <a:pt x="152" y="8"/>
                  </a:lnTo>
                  <a:lnTo>
                    <a:pt x="152" y="196"/>
                  </a:lnTo>
                  <a:lnTo>
                    <a:pt x="106" y="196"/>
                  </a:lnTo>
                  <a:lnTo>
                    <a:pt x="106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2" y="124"/>
                  </a:lnTo>
                  <a:lnTo>
                    <a:pt x="86" y="128"/>
                  </a:lnTo>
                  <a:lnTo>
                    <a:pt x="80" y="132"/>
                  </a:lnTo>
                  <a:lnTo>
                    <a:pt x="76" y="14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58" y="18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44" y="196"/>
                  </a:lnTo>
                  <a:lnTo>
                    <a:pt x="38" y="198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6" y="198"/>
                  </a:lnTo>
                  <a:lnTo>
                    <a:pt x="6" y="198"/>
                  </a:lnTo>
                  <a:lnTo>
                    <a:pt x="0" y="196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8" y="176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8" y="170"/>
                  </a:lnTo>
                  <a:lnTo>
                    <a:pt x="20" y="166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6" y="130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8" y="118"/>
                  </a:lnTo>
                  <a:lnTo>
                    <a:pt x="56" y="114"/>
                  </a:lnTo>
                  <a:lnTo>
                    <a:pt x="56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8434388" y="5868988"/>
              <a:ext cx="82550" cy="107950"/>
            </a:xfrm>
            <a:custGeom>
              <a:avLst/>
              <a:gdLst>
                <a:gd name="T0" fmla="*/ 30 w 52"/>
                <a:gd name="T1" fmla="*/ 0 h 68"/>
                <a:gd name="T2" fmla="*/ 30 w 52"/>
                <a:gd name="T3" fmla="*/ 0 h 68"/>
                <a:gd name="T4" fmla="*/ 18 w 52"/>
                <a:gd name="T5" fmla="*/ 2 h 68"/>
                <a:gd name="T6" fmla="*/ 18 w 52"/>
                <a:gd name="T7" fmla="*/ 2 h 68"/>
                <a:gd name="T8" fmla="*/ 14 w 52"/>
                <a:gd name="T9" fmla="*/ 4 h 68"/>
                <a:gd name="T10" fmla="*/ 8 w 52"/>
                <a:gd name="T11" fmla="*/ 8 h 68"/>
                <a:gd name="T12" fmla="*/ 8 w 52"/>
                <a:gd name="T13" fmla="*/ 8 h 68"/>
                <a:gd name="T14" fmla="*/ 6 w 52"/>
                <a:gd name="T15" fmla="*/ 12 h 68"/>
                <a:gd name="T16" fmla="*/ 2 w 52"/>
                <a:gd name="T17" fmla="*/ 18 h 68"/>
                <a:gd name="T18" fmla="*/ 2 w 52"/>
                <a:gd name="T19" fmla="*/ 18 h 68"/>
                <a:gd name="T20" fmla="*/ 0 w 52"/>
                <a:gd name="T21" fmla="*/ 26 h 68"/>
                <a:gd name="T22" fmla="*/ 0 w 52"/>
                <a:gd name="T23" fmla="*/ 36 h 68"/>
                <a:gd name="T24" fmla="*/ 0 w 52"/>
                <a:gd name="T25" fmla="*/ 36 h 68"/>
                <a:gd name="T26" fmla="*/ 0 w 52"/>
                <a:gd name="T27" fmla="*/ 44 h 68"/>
                <a:gd name="T28" fmla="*/ 2 w 52"/>
                <a:gd name="T29" fmla="*/ 52 h 68"/>
                <a:gd name="T30" fmla="*/ 2 w 52"/>
                <a:gd name="T31" fmla="*/ 52 h 68"/>
                <a:gd name="T32" fmla="*/ 6 w 52"/>
                <a:gd name="T33" fmla="*/ 56 h 68"/>
                <a:gd name="T34" fmla="*/ 8 w 52"/>
                <a:gd name="T35" fmla="*/ 62 h 68"/>
                <a:gd name="T36" fmla="*/ 8 w 52"/>
                <a:gd name="T37" fmla="*/ 62 h 68"/>
                <a:gd name="T38" fmla="*/ 14 w 52"/>
                <a:gd name="T39" fmla="*/ 64 h 68"/>
                <a:gd name="T40" fmla="*/ 18 w 52"/>
                <a:gd name="T41" fmla="*/ 66 h 68"/>
                <a:gd name="T42" fmla="*/ 18 w 52"/>
                <a:gd name="T43" fmla="*/ 66 h 68"/>
                <a:gd name="T44" fmla="*/ 30 w 52"/>
                <a:gd name="T45" fmla="*/ 68 h 68"/>
                <a:gd name="T46" fmla="*/ 52 w 52"/>
                <a:gd name="T47" fmla="*/ 68 h 68"/>
                <a:gd name="T48" fmla="*/ 52 w 52"/>
                <a:gd name="T49" fmla="*/ 0 h 68"/>
                <a:gd name="T50" fmla="*/ 30 w 52"/>
                <a:gd name="T5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68">
                  <a:moveTo>
                    <a:pt x="30" y="0"/>
                  </a:moveTo>
                  <a:lnTo>
                    <a:pt x="30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6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4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30" y="68"/>
                  </a:lnTo>
                  <a:lnTo>
                    <a:pt x="52" y="68"/>
                  </a:lnTo>
                  <a:lnTo>
                    <a:pt x="52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8069263" y="5834063"/>
              <a:ext cx="231775" cy="304800"/>
            </a:xfrm>
            <a:custGeom>
              <a:avLst/>
              <a:gdLst>
                <a:gd name="T0" fmla="*/ 102 w 146"/>
                <a:gd name="T1" fmla="*/ 70 h 192"/>
                <a:gd name="T2" fmla="*/ 100 w 146"/>
                <a:gd name="T3" fmla="*/ 70 h 192"/>
                <a:gd name="T4" fmla="*/ 46 w 146"/>
                <a:gd name="T5" fmla="*/ 192 h 192"/>
                <a:gd name="T6" fmla="*/ 0 w 146"/>
                <a:gd name="T7" fmla="*/ 192 h 192"/>
                <a:gd name="T8" fmla="*/ 0 w 146"/>
                <a:gd name="T9" fmla="*/ 0 h 192"/>
                <a:gd name="T10" fmla="*/ 44 w 146"/>
                <a:gd name="T11" fmla="*/ 0 h 192"/>
                <a:gd name="T12" fmla="*/ 44 w 146"/>
                <a:gd name="T13" fmla="*/ 118 h 192"/>
                <a:gd name="T14" fmla="*/ 46 w 146"/>
                <a:gd name="T15" fmla="*/ 118 h 192"/>
                <a:gd name="T16" fmla="*/ 96 w 146"/>
                <a:gd name="T17" fmla="*/ 0 h 192"/>
                <a:gd name="T18" fmla="*/ 146 w 146"/>
                <a:gd name="T19" fmla="*/ 0 h 192"/>
                <a:gd name="T20" fmla="*/ 146 w 146"/>
                <a:gd name="T21" fmla="*/ 192 h 192"/>
                <a:gd name="T22" fmla="*/ 102 w 146"/>
                <a:gd name="T23" fmla="*/ 192 h 192"/>
                <a:gd name="T24" fmla="*/ 102 w 146"/>
                <a:gd name="T2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92">
                  <a:moveTo>
                    <a:pt x="102" y="70"/>
                  </a:moveTo>
                  <a:lnTo>
                    <a:pt x="100" y="70"/>
                  </a:lnTo>
                  <a:lnTo>
                    <a:pt x="46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18"/>
                  </a:lnTo>
                  <a:lnTo>
                    <a:pt x="46" y="118"/>
                  </a:lnTo>
                  <a:lnTo>
                    <a:pt x="96" y="0"/>
                  </a:lnTo>
                  <a:lnTo>
                    <a:pt x="146" y="0"/>
                  </a:lnTo>
                  <a:lnTo>
                    <a:pt x="146" y="192"/>
                  </a:lnTo>
                  <a:lnTo>
                    <a:pt x="102" y="192"/>
                  </a:lnTo>
                  <a:lnTo>
                    <a:pt x="102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7761288" y="5834063"/>
              <a:ext cx="228600" cy="304800"/>
            </a:xfrm>
            <a:custGeom>
              <a:avLst/>
              <a:gdLst>
                <a:gd name="T0" fmla="*/ 46 w 144"/>
                <a:gd name="T1" fmla="*/ 192 h 192"/>
                <a:gd name="T2" fmla="*/ 0 w 144"/>
                <a:gd name="T3" fmla="*/ 192 h 192"/>
                <a:gd name="T4" fmla="*/ 0 w 144"/>
                <a:gd name="T5" fmla="*/ 0 h 192"/>
                <a:gd name="T6" fmla="*/ 46 w 144"/>
                <a:gd name="T7" fmla="*/ 0 h 192"/>
                <a:gd name="T8" fmla="*/ 46 w 144"/>
                <a:gd name="T9" fmla="*/ 80 h 192"/>
                <a:gd name="T10" fmla="*/ 98 w 144"/>
                <a:gd name="T11" fmla="*/ 80 h 192"/>
                <a:gd name="T12" fmla="*/ 98 w 144"/>
                <a:gd name="T13" fmla="*/ 0 h 192"/>
                <a:gd name="T14" fmla="*/ 144 w 144"/>
                <a:gd name="T15" fmla="*/ 0 h 192"/>
                <a:gd name="T16" fmla="*/ 144 w 144"/>
                <a:gd name="T17" fmla="*/ 192 h 192"/>
                <a:gd name="T18" fmla="*/ 98 w 144"/>
                <a:gd name="T19" fmla="*/ 192 h 192"/>
                <a:gd name="T20" fmla="*/ 98 w 144"/>
                <a:gd name="T21" fmla="*/ 110 h 192"/>
                <a:gd name="T22" fmla="*/ 46 w 144"/>
                <a:gd name="T23" fmla="*/ 110 h 192"/>
                <a:gd name="T24" fmla="*/ 46 w 14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46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80"/>
                  </a:lnTo>
                  <a:lnTo>
                    <a:pt x="98" y="80"/>
                  </a:lnTo>
                  <a:lnTo>
                    <a:pt x="98" y="0"/>
                  </a:lnTo>
                  <a:lnTo>
                    <a:pt x="144" y="0"/>
                  </a:lnTo>
                  <a:lnTo>
                    <a:pt x="144" y="192"/>
                  </a:lnTo>
                  <a:lnTo>
                    <a:pt x="98" y="192"/>
                  </a:lnTo>
                  <a:lnTo>
                    <a:pt x="98" y="110"/>
                  </a:lnTo>
                  <a:lnTo>
                    <a:pt x="46" y="110"/>
                  </a:lnTo>
                  <a:lnTo>
                    <a:pt x="46" y="1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7456488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8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6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8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54"/>
                  </a:lnTo>
                  <a:lnTo>
                    <a:pt x="94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0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7529513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7172326" y="5827713"/>
              <a:ext cx="236538" cy="317500"/>
            </a:xfrm>
            <a:custGeom>
              <a:avLst/>
              <a:gdLst>
                <a:gd name="T0" fmla="*/ 0 w 149"/>
                <a:gd name="T1" fmla="*/ 8 h 200"/>
                <a:gd name="T2" fmla="*/ 0 w 149"/>
                <a:gd name="T3" fmla="*/ 8 h 200"/>
                <a:gd name="T4" fmla="*/ 16 w 149"/>
                <a:gd name="T5" fmla="*/ 4 h 200"/>
                <a:gd name="T6" fmla="*/ 30 w 149"/>
                <a:gd name="T7" fmla="*/ 2 h 200"/>
                <a:gd name="T8" fmla="*/ 30 w 149"/>
                <a:gd name="T9" fmla="*/ 2 h 200"/>
                <a:gd name="T10" fmla="*/ 66 w 149"/>
                <a:gd name="T11" fmla="*/ 0 h 200"/>
                <a:gd name="T12" fmla="*/ 66 w 149"/>
                <a:gd name="T13" fmla="*/ 0 h 200"/>
                <a:gd name="T14" fmla="*/ 84 w 149"/>
                <a:gd name="T15" fmla="*/ 0 h 200"/>
                <a:gd name="T16" fmla="*/ 100 w 149"/>
                <a:gd name="T17" fmla="*/ 2 h 200"/>
                <a:gd name="T18" fmla="*/ 100 w 149"/>
                <a:gd name="T19" fmla="*/ 2 h 200"/>
                <a:gd name="T20" fmla="*/ 111 w 149"/>
                <a:gd name="T21" fmla="*/ 6 h 200"/>
                <a:gd name="T22" fmla="*/ 123 w 149"/>
                <a:gd name="T23" fmla="*/ 12 h 200"/>
                <a:gd name="T24" fmla="*/ 123 w 149"/>
                <a:gd name="T25" fmla="*/ 12 h 200"/>
                <a:gd name="T26" fmla="*/ 131 w 149"/>
                <a:gd name="T27" fmla="*/ 18 h 200"/>
                <a:gd name="T28" fmla="*/ 137 w 149"/>
                <a:gd name="T29" fmla="*/ 28 h 200"/>
                <a:gd name="T30" fmla="*/ 137 w 149"/>
                <a:gd name="T31" fmla="*/ 28 h 200"/>
                <a:gd name="T32" fmla="*/ 141 w 149"/>
                <a:gd name="T33" fmla="*/ 40 h 200"/>
                <a:gd name="T34" fmla="*/ 141 w 149"/>
                <a:gd name="T35" fmla="*/ 54 h 200"/>
                <a:gd name="T36" fmla="*/ 141 w 149"/>
                <a:gd name="T37" fmla="*/ 54 h 200"/>
                <a:gd name="T38" fmla="*/ 141 w 149"/>
                <a:gd name="T39" fmla="*/ 62 h 200"/>
                <a:gd name="T40" fmla="*/ 139 w 149"/>
                <a:gd name="T41" fmla="*/ 70 h 200"/>
                <a:gd name="T42" fmla="*/ 139 w 149"/>
                <a:gd name="T43" fmla="*/ 70 h 200"/>
                <a:gd name="T44" fmla="*/ 135 w 149"/>
                <a:gd name="T45" fmla="*/ 76 h 200"/>
                <a:gd name="T46" fmla="*/ 131 w 149"/>
                <a:gd name="T47" fmla="*/ 82 h 200"/>
                <a:gd name="T48" fmla="*/ 131 w 149"/>
                <a:gd name="T49" fmla="*/ 82 h 200"/>
                <a:gd name="T50" fmla="*/ 121 w 149"/>
                <a:gd name="T51" fmla="*/ 88 h 200"/>
                <a:gd name="T52" fmla="*/ 121 w 149"/>
                <a:gd name="T53" fmla="*/ 88 h 200"/>
                <a:gd name="T54" fmla="*/ 111 w 149"/>
                <a:gd name="T55" fmla="*/ 94 h 200"/>
                <a:gd name="T56" fmla="*/ 111 w 149"/>
                <a:gd name="T57" fmla="*/ 94 h 200"/>
                <a:gd name="T58" fmla="*/ 111 w 149"/>
                <a:gd name="T59" fmla="*/ 94 h 200"/>
                <a:gd name="T60" fmla="*/ 125 w 149"/>
                <a:gd name="T61" fmla="*/ 100 h 200"/>
                <a:gd name="T62" fmla="*/ 125 w 149"/>
                <a:gd name="T63" fmla="*/ 100 h 200"/>
                <a:gd name="T64" fmla="*/ 131 w 149"/>
                <a:gd name="T65" fmla="*/ 104 h 200"/>
                <a:gd name="T66" fmla="*/ 137 w 149"/>
                <a:gd name="T67" fmla="*/ 110 h 200"/>
                <a:gd name="T68" fmla="*/ 137 w 149"/>
                <a:gd name="T69" fmla="*/ 110 h 200"/>
                <a:gd name="T70" fmla="*/ 141 w 149"/>
                <a:gd name="T71" fmla="*/ 116 h 200"/>
                <a:gd name="T72" fmla="*/ 145 w 149"/>
                <a:gd name="T73" fmla="*/ 124 h 200"/>
                <a:gd name="T74" fmla="*/ 145 w 149"/>
                <a:gd name="T75" fmla="*/ 124 h 200"/>
                <a:gd name="T76" fmla="*/ 149 w 149"/>
                <a:gd name="T77" fmla="*/ 132 h 200"/>
                <a:gd name="T78" fmla="*/ 149 w 149"/>
                <a:gd name="T79" fmla="*/ 142 h 200"/>
                <a:gd name="T80" fmla="*/ 149 w 149"/>
                <a:gd name="T81" fmla="*/ 142 h 200"/>
                <a:gd name="T82" fmla="*/ 149 w 149"/>
                <a:gd name="T83" fmla="*/ 158 h 200"/>
                <a:gd name="T84" fmla="*/ 145 w 149"/>
                <a:gd name="T85" fmla="*/ 170 h 200"/>
                <a:gd name="T86" fmla="*/ 145 w 149"/>
                <a:gd name="T87" fmla="*/ 170 h 200"/>
                <a:gd name="T88" fmla="*/ 139 w 149"/>
                <a:gd name="T89" fmla="*/ 180 h 200"/>
                <a:gd name="T90" fmla="*/ 129 w 149"/>
                <a:gd name="T91" fmla="*/ 188 h 200"/>
                <a:gd name="T92" fmla="*/ 129 w 149"/>
                <a:gd name="T93" fmla="*/ 188 h 200"/>
                <a:gd name="T94" fmla="*/ 117 w 149"/>
                <a:gd name="T95" fmla="*/ 194 h 200"/>
                <a:gd name="T96" fmla="*/ 106 w 149"/>
                <a:gd name="T97" fmla="*/ 198 h 200"/>
                <a:gd name="T98" fmla="*/ 106 w 149"/>
                <a:gd name="T99" fmla="*/ 198 h 200"/>
                <a:gd name="T100" fmla="*/ 88 w 149"/>
                <a:gd name="T101" fmla="*/ 200 h 200"/>
                <a:gd name="T102" fmla="*/ 70 w 149"/>
                <a:gd name="T103" fmla="*/ 200 h 200"/>
                <a:gd name="T104" fmla="*/ 70 w 149"/>
                <a:gd name="T105" fmla="*/ 200 h 200"/>
                <a:gd name="T106" fmla="*/ 48 w 149"/>
                <a:gd name="T107" fmla="*/ 200 h 200"/>
                <a:gd name="T108" fmla="*/ 30 w 149"/>
                <a:gd name="T109" fmla="*/ 198 h 200"/>
                <a:gd name="T110" fmla="*/ 30 w 149"/>
                <a:gd name="T111" fmla="*/ 198 h 200"/>
                <a:gd name="T112" fmla="*/ 16 w 149"/>
                <a:gd name="T113" fmla="*/ 196 h 200"/>
                <a:gd name="T114" fmla="*/ 0 w 149"/>
                <a:gd name="T115" fmla="*/ 192 h 200"/>
                <a:gd name="T116" fmla="*/ 0 w 149"/>
                <a:gd name="T117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" h="200">
                  <a:moveTo>
                    <a:pt x="0" y="8"/>
                  </a:moveTo>
                  <a:lnTo>
                    <a:pt x="0" y="8"/>
                  </a:lnTo>
                  <a:lnTo>
                    <a:pt x="16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11" y="6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31" y="1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41" y="40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1" y="62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5" y="76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25" y="100"/>
                  </a:lnTo>
                  <a:lnTo>
                    <a:pt x="125" y="100"/>
                  </a:lnTo>
                  <a:lnTo>
                    <a:pt x="131" y="104"/>
                  </a:lnTo>
                  <a:lnTo>
                    <a:pt x="137" y="110"/>
                  </a:lnTo>
                  <a:lnTo>
                    <a:pt x="137" y="110"/>
                  </a:lnTo>
                  <a:lnTo>
                    <a:pt x="141" y="116"/>
                  </a:lnTo>
                  <a:lnTo>
                    <a:pt x="145" y="124"/>
                  </a:lnTo>
                  <a:lnTo>
                    <a:pt x="145" y="124"/>
                  </a:lnTo>
                  <a:lnTo>
                    <a:pt x="149" y="132"/>
                  </a:lnTo>
                  <a:lnTo>
                    <a:pt x="149" y="142"/>
                  </a:lnTo>
                  <a:lnTo>
                    <a:pt x="149" y="142"/>
                  </a:lnTo>
                  <a:lnTo>
                    <a:pt x="149" y="158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39" y="180"/>
                  </a:lnTo>
                  <a:lnTo>
                    <a:pt x="129" y="188"/>
                  </a:lnTo>
                  <a:lnTo>
                    <a:pt x="129" y="188"/>
                  </a:lnTo>
                  <a:lnTo>
                    <a:pt x="117" y="194"/>
                  </a:lnTo>
                  <a:lnTo>
                    <a:pt x="106" y="198"/>
                  </a:lnTo>
                  <a:lnTo>
                    <a:pt x="106" y="198"/>
                  </a:lnTo>
                  <a:lnTo>
                    <a:pt x="88" y="200"/>
                  </a:lnTo>
                  <a:lnTo>
                    <a:pt x="70" y="200"/>
                  </a:lnTo>
                  <a:lnTo>
                    <a:pt x="70" y="200"/>
                  </a:lnTo>
                  <a:lnTo>
                    <a:pt x="4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16" y="196"/>
                  </a:lnTo>
                  <a:lnTo>
                    <a:pt x="0" y="192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7245351" y="5868988"/>
              <a:ext cx="76200" cy="88900"/>
            </a:xfrm>
            <a:custGeom>
              <a:avLst/>
              <a:gdLst>
                <a:gd name="T0" fmla="*/ 0 w 48"/>
                <a:gd name="T1" fmla="*/ 0 h 56"/>
                <a:gd name="T2" fmla="*/ 0 w 48"/>
                <a:gd name="T3" fmla="*/ 56 h 56"/>
                <a:gd name="T4" fmla="*/ 20 w 48"/>
                <a:gd name="T5" fmla="*/ 56 h 56"/>
                <a:gd name="T6" fmla="*/ 20 w 48"/>
                <a:gd name="T7" fmla="*/ 56 h 56"/>
                <a:gd name="T8" fmla="*/ 30 w 48"/>
                <a:gd name="T9" fmla="*/ 56 h 56"/>
                <a:gd name="T10" fmla="*/ 30 w 48"/>
                <a:gd name="T11" fmla="*/ 56 h 56"/>
                <a:gd name="T12" fmla="*/ 40 w 48"/>
                <a:gd name="T13" fmla="*/ 50 h 56"/>
                <a:gd name="T14" fmla="*/ 40 w 48"/>
                <a:gd name="T15" fmla="*/ 50 h 56"/>
                <a:gd name="T16" fmla="*/ 46 w 48"/>
                <a:gd name="T17" fmla="*/ 42 h 56"/>
                <a:gd name="T18" fmla="*/ 46 w 48"/>
                <a:gd name="T19" fmla="*/ 42 h 56"/>
                <a:gd name="T20" fmla="*/ 48 w 48"/>
                <a:gd name="T21" fmla="*/ 36 h 56"/>
                <a:gd name="T22" fmla="*/ 48 w 48"/>
                <a:gd name="T23" fmla="*/ 30 h 56"/>
                <a:gd name="T24" fmla="*/ 48 w 48"/>
                <a:gd name="T25" fmla="*/ 30 h 56"/>
                <a:gd name="T26" fmla="*/ 48 w 48"/>
                <a:gd name="T27" fmla="*/ 22 h 56"/>
                <a:gd name="T28" fmla="*/ 46 w 48"/>
                <a:gd name="T29" fmla="*/ 16 h 56"/>
                <a:gd name="T30" fmla="*/ 46 w 48"/>
                <a:gd name="T31" fmla="*/ 16 h 56"/>
                <a:gd name="T32" fmla="*/ 40 w 48"/>
                <a:gd name="T33" fmla="*/ 8 h 56"/>
                <a:gd name="T34" fmla="*/ 40 w 48"/>
                <a:gd name="T35" fmla="*/ 8 h 56"/>
                <a:gd name="T36" fmla="*/ 30 w 48"/>
                <a:gd name="T37" fmla="*/ 2 h 56"/>
                <a:gd name="T38" fmla="*/ 30 w 48"/>
                <a:gd name="T39" fmla="*/ 2 h 56"/>
                <a:gd name="T40" fmla="*/ 20 w 48"/>
                <a:gd name="T41" fmla="*/ 0 h 56"/>
                <a:gd name="T42" fmla="*/ 0 w 48"/>
                <a:gd name="T4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6">
                  <a:moveTo>
                    <a:pt x="0" y="0"/>
                  </a:moveTo>
                  <a:lnTo>
                    <a:pt x="0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7245351" y="6002338"/>
              <a:ext cx="88900" cy="101600"/>
            </a:xfrm>
            <a:custGeom>
              <a:avLst/>
              <a:gdLst>
                <a:gd name="T0" fmla="*/ 24 w 56"/>
                <a:gd name="T1" fmla="*/ 64 h 64"/>
                <a:gd name="T2" fmla="*/ 24 w 56"/>
                <a:gd name="T3" fmla="*/ 64 h 64"/>
                <a:gd name="T4" fmla="*/ 36 w 56"/>
                <a:gd name="T5" fmla="*/ 62 h 64"/>
                <a:gd name="T6" fmla="*/ 36 w 56"/>
                <a:gd name="T7" fmla="*/ 62 h 64"/>
                <a:gd name="T8" fmla="*/ 42 w 56"/>
                <a:gd name="T9" fmla="*/ 60 h 64"/>
                <a:gd name="T10" fmla="*/ 46 w 56"/>
                <a:gd name="T11" fmla="*/ 56 h 64"/>
                <a:gd name="T12" fmla="*/ 46 w 56"/>
                <a:gd name="T13" fmla="*/ 56 h 64"/>
                <a:gd name="T14" fmla="*/ 50 w 56"/>
                <a:gd name="T15" fmla="*/ 52 h 64"/>
                <a:gd name="T16" fmla="*/ 54 w 56"/>
                <a:gd name="T17" fmla="*/ 46 h 64"/>
                <a:gd name="T18" fmla="*/ 54 w 56"/>
                <a:gd name="T19" fmla="*/ 46 h 64"/>
                <a:gd name="T20" fmla="*/ 56 w 56"/>
                <a:gd name="T21" fmla="*/ 38 h 64"/>
                <a:gd name="T22" fmla="*/ 56 w 56"/>
                <a:gd name="T23" fmla="*/ 30 h 64"/>
                <a:gd name="T24" fmla="*/ 56 w 56"/>
                <a:gd name="T25" fmla="*/ 30 h 64"/>
                <a:gd name="T26" fmla="*/ 56 w 56"/>
                <a:gd name="T27" fmla="*/ 22 h 64"/>
                <a:gd name="T28" fmla="*/ 54 w 56"/>
                <a:gd name="T29" fmla="*/ 16 h 64"/>
                <a:gd name="T30" fmla="*/ 50 w 56"/>
                <a:gd name="T31" fmla="*/ 10 h 64"/>
                <a:gd name="T32" fmla="*/ 46 w 56"/>
                <a:gd name="T33" fmla="*/ 6 h 64"/>
                <a:gd name="T34" fmla="*/ 46 w 56"/>
                <a:gd name="T35" fmla="*/ 6 h 64"/>
                <a:gd name="T36" fmla="*/ 36 w 56"/>
                <a:gd name="T37" fmla="*/ 2 h 64"/>
                <a:gd name="T38" fmla="*/ 24 w 56"/>
                <a:gd name="T39" fmla="*/ 0 h 64"/>
                <a:gd name="T40" fmla="*/ 0 w 56"/>
                <a:gd name="T41" fmla="*/ 0 h 64"/>
                <a:gd name="T42" fmla="*/ 0 w 56"/>
                <a:gd name="T43" fmla="*/ 64 h 64"/>
                <a:gd name="T44" fmla="*/ 24 w 56"/>
                <a:gd name="T4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38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22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24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6864351" y="5827713"/>
              <a:ext cx="244475" cy="317500"/>
            </a:xfrm>
            <a:custGeom>
              <a:avLst/>
              <a:gdLst>
                <a:gd name="T0" fmla="*/ 76 w 154"/>
                <a:gd name="T1" fmla="*/ 0 h 200"/>
                <a:gd name="T2" fmla="*/ 76 w 154"/>
                <a:gd name="T3" fmla="*/ 0 h 200"/>
                <a:gd name="T4" fmla="*/ 94 w 154"/>
                <a:gd name="T5" fmla="*/ 2 h 200"/>
                <a:gd name="T6" fmla="*/ 110 w 154"/>
                <a:gd name="T7" fmla="*/ 6 h 200"/>
                <a:gd name="T8" fmla="*/ 110 w 154"/>
                <a:gd name="T9" fmla="*/ 6 h 200"/>
                <a:gd name="T10" fmla="*/ 124 w 154"/>
                <a:gd name="T11" fmla="*/ 12 h 200"/>
                <a:gd name="T12" fmla="*/ 134 w 154"/>
                <a:gd name="T13" fmla="*/ 22 h 200"/>
                <a:gd name="T14" fmla="*/ 134 w 154"/>
                <a:gd name="T15" fmla="*/ 22 h 200"/>
                <a:gd name="T16" fmla="*/ 142 w 154"/>
                <a:gd name="T17" fmla="*/ 36 h 200"/>
                <a:gd name="T18" fmla="*/ 150 w 154"/>
                <a:gd name="T19" fmla="*/ 54 h 200"/>
                <a:gd name="T20" fmla="*/ 150 w 154"/>
                <a:gd name="T21" fmla="*/ 54 h 200"/>
                <a:gd name="T22" fmla="*/ 152 w 154"/>
                <a:gd name="T23" fmla="*/ 74 h 200"/>
                <a:gd name="T24" fmla="*/ 154 w 154"/>
                <a:gd name="T25" fmla="*/ 100 h 200"/>
                <a:gd name="T26" fmla="*/ 154 w 154"/>
                <a:gd name="T27" fmla="*/ 100 h 200"/>
                <a:gd name="T28" fmla="*/ 152 w 154"/>
                <a:gd name="T29" fmla="*/ 126 h 200"/>
                <a:gd name="T30" fmla="*/ 150 w 154"/>
                <a:gd name="T31" fmla="*/ 146 h 200"/>
                <a:gd name="T32" fmla="*/ 150 w 154"/>
                <a:gd name="T33" fmla="*/ 146 h 200"/>
                <a:gd name="T34" fmla="*/ 142 w 154"/>
                <a:gd name="T35" fmla="*/ 164 h 200"/>
                <a:gd name="T36" fmla="*/ 134 w 154"/>
                <a:gd name="T37" fmla="*/ 178 h 200"/>
                <a:gd name="T38" fmla="*/ 134 w 154"/>
                <a:gd name="T39" fmla="*/ 178 h 200"/>
                <a:gd name="T40" fmla="*/ 124 w 154"/>
                <a:gd name="T41" fmla="*/ 188 h 200"/>
                <a:gd name="T42" fmla="*/ 110 w 154"/>
                <a:gd name="T43" fmla="*/ 194 h 200"/>
                <a:gd name="T44" fmla="*/ 110 w 154"/>
                <a:gd name="T45" fmla="*/ 194 h 200"/>
                <a:gd name="T46" fmla="*/ 94 w 154"/>
                <a:gd name="T47" fmla="*/ 198 h 200"/>
                <a:gd name="T48" fmla="*/ 76 w 154"/>
                <a:gd name="T49" fmla="*/ 200 h 200"/>
                <a:gd name="T50" fmla="*/ 76 w 154"/>
                <a:gd name="T51" fmla="*/ 200 h 200"/>
                <a:gd name="T52" fmla="*/ 60 w 154"/>
                <a:gd name="T53" fmla="*/ 198 h 200"/>
                <a:gd name="T54" fmla="*/ 44 w 154"/>
                <a:gd name="T55" fmla="*/ 194 h 200"/>
                <a:gd name="T56" fmla="*/ 44 w 154"/>
                <a:gd name="T57" fmla="*/ 194 h 200"/>
                <a:gd name="T58" fmla="*/ 30 w 154"/>
                <a:gd name="T59" fmla="*/ 188 h 200"/>
                <a:gd name="T60" fmla="*/ 20 w 154"/>
                <a:gd name="T61" fmla="*/ 178 h 200"/>
                <a:gd name="T62" fmla="*/ 20 w 154"/>
                <a:gd name="T63" fmla="*/ 178 h 200"/>
                <a:gd name="T64" fmla="*/ 12 w 154"/>
                <a:gd name="T65" fmla="*/ 164 h 200"/>
                <a:gd name="T66" fmla="*/ 4 w 154"/>
                <a:gd name="T67" fmla="*/ 146 h 200"/>
                <a:gd name="T68" fmla="*/ 4 w 154"/>
                <a:gd name="T69" fmla="*/ 146 h 200"/>
                <a:gd name="T70" fmla="*/ 2 w 154"/>
                <a:gd name="T71" fmla="*/ 126 h 200"/>
                <a:gd name="T72" fmla="*/ 0 w 154"/>
                <a:gd name="T73" fmla="*/ 100 h 200"/>
                <a:gd name="T74" fmla="*/ 0 w 154"/>
                <a:gd name="T75" fmla="*/ 100 h 200"/>
                <a:gd name="T76" fmla="*/ 2 w 154"/>
                <a:gd name="T77" fmla="*/ 74 h 200"/>
                <a:gd name="T78" fmla="*/ 4 w 154"/>
                <a:gd name="T79" fmla="*/ 54 h 200"/>
                <a:gd name="T80" fmla="*/ 4 w 154"/>
                <a:gd name="T81" fmla="*/ 54 h 200"/>
                <a:gd name="T82" fmla="*/ 12 w 154"/>
                <a:gd name="T83" fmla="*/ 36 h 200"/>
                <a:gd name="T84" fmla="*/ 20 w 154"/>
                <a:gd name="T85" fmla="*/ 22 h 200"/>
                <a:gd name="T86" fmla="*/ 20 w 154"/>
                <a:gd name="T87" fmla="*/ 22 h 200"/>
                <a:gd name="T88" fmla="*/ 30 w 154"/>
                <a:gd name="T89" fmla="*/ 12 h 200"/>
                <a:gd name="T90" fmla="*/ 44 w 154"/>
                <a:gd name="T91" fmla="*/ 6 h 200"/>
                <a:gd name="T92" fmla="*/ 44 w 154"/>
                <a:gd name="T93" fmla="*/ 6 h 200"/>
                <a:gd name="T94" fmla="*/ 60 w 154"/>
                <a:gd name="T95" fmla="*/ 2 h 200"/>
                <a:gd name="T96" fmla="*/ 76 w 154"/>
                <a:gd name="T97" fmla="*/ 0 h 200"/>
                <a:gd name="T98" fmla="*/ 76 w 154"/>
                <a:gd name="T9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200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42" y="36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2" y="74"/>
                  </a:lnTo>
                  <a:lnTo>
                    <a:pt x="154" y="100"/>
                  </a:lnTo>
                  <a:lnTo>
                    <a:pt x="154" y="100"/>
                  </a:lnTo>
                  <a:lnTo>
                    <a:pt x="152" y="12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2" y="164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24" y="188"/>
                  </a:lnTo>
                  <a:lnTo>
                    <a:pt x="110" y="194"/>
                  </a:lnTo>
                  <a:lnTo>
                    <a:pt x="110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60" y="198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30" y="188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12" y="164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2" y="126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7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6937376" y="5865813"/>
              <a:ext cx="98425" cy="241300"/>
            </a:xfrm>
            <a:custGeom>
              <a:avLst/>
              <a:gdLst>
                <a:gd name="T0" fmla="*/ 30 w 62"/>
                <a:gd name="T1" fmla="*/ 0 h 152"/>
                <a:gd name="T2" fmla="*/ 30 w 62"/>
                <a:gd name="T3" fmla="*/ 0 h 152"/>
                <a:gd name="T4" fmla="*/ 24 w 62"/>
                <a:gd name="T5" fmla="*/ 2 h 152"/>
                <a:gd name="T6" fmla="*/ 18 w 62"/>
                <a:gd name="T7" fmla="*/ 4 h 152"/>
                <a:gd name="T8" fmla="*/ 18 w 62"/>
                <a:gd name="T9" fmla="*/ 4 h 152"/>
                <a:gd name="T10" fmla="*/ 14 w 62"/>
                <a:gd name="T11" fmla="*/ 8 h 152"/>
                <a:gd name="T12" fmla="*/ 10 w 62"/>
                <a:gd name="T13" fmla="*/ 16 h 152"/>
                <a:gd name="T14" fmla="*/ 10 w 62"/>
                <a:gd name="T15" fmla="*/ 16 h 152"/>
                <a:gd name="T16" fmla="*/ 6 w 62"/>
                <a:gd name="T17" fmla="*/ 26 h 152"/>
                <a:gd name="T18" fmla="*/ 2 w 62"/>
                <a:gd name="T19" fmla="*/ 40 h 152"/>
                <a:gd name="T20" fmla="*/ 2 w 62"/>
                <a:gd name="T21" fmla="*/ 40 h 152"/>
                <a:gd name="T22" fmla="*/ 0 w 62"/>
                <a:gd name="T23" fmla="*/ 56 h 152"/>
                <a:gd name="T24" fmla="*/ 0 w 62"/>
                <a:gd name="T25" fmla="*/ 76 h 152"/>
                <a:gd name="T26" fmla="*/ 0 w 62"/>
                <a:gd name="T27" fmla="*/ 76 h 152"/>
                <a:gd name="T28" fmla="*/ 0 w 62"/>
                <a:gd name="T29" fmla="*/ 96 h 152"/>
                <a:gd name="T30" fmla="*/ 2 w 62"/>
                <a:gd name="T31" fmla="*/ 112 h 152"/>
                <a:gd name="T32" fmla="*/ 2 w 62"/>
                <a:gd name="T33" fmla="*/ 112 h 152"/>
                <a:gd name="T34" fmla="*/ 6 w 62"/>
                <a:gd name="T35" fmla="*/ 126 h 152"/>
                <a:gd name="T36" fmla="*/ 10 w 62"/>
                <a:gd name="T37" fmla="*/ 136 h 152"/>
                <a:gd name="T38" fmla="*/ 10 w 62"/>
                <a:gd name="T39" fmla="*/ 136 h 152"/>
                <a:gd name="T40" fmla="*/ 14 w 62"/>
                <a:gd name="T41" fmla="*/ 144 h 152"/>
                <a:gd name="T42" fmla="*/ 18 w 62"/>
                <a:gd name="T43" fmla="*/ 148 h 152"/>
                <a:gd name="T44" fmla="*/ 18 w 62"/>
                <a:gd name="T45" fmla="*/ 148 h 152"/>
                <a:gd name="T46" fmla="*/ 24 w 62"/>
                <a:gd name="T47" fmla="*/ 150 h 152"/>
                <a:gd name="T48" fmla="*/ 30 w 62"/>
                <a:gd name="T49" fmla="*/ 152 h 152"/>
                <a:gd name="T50" fmla="*/ 30 w 62"/>
                <a:gd name="T51" fmla="*/ 152 h 152"/>
                <a:gd name="T52" fmla="*/ 38 w 62"/>
                <a:gd name="T53" fmla="*/ 150 h 152"/>
                <a:gd name="T54" fmla="*/ 44 w 62"/>
                <a:gd name="T55" fmla="*/ 148 h 152"/>
                <a:gd name="T56" fmla="*/ 44 w 62"/>
                <a:gd name="T57" fmla="*/ 148 h 152"/>
                <a:gd name="T58" fmla="*/ 48 w 62"/>
                <a:gd name="T59" fmla="*/ 144 h 152"/>
                <a:gd name="T60" fmla="*/ 52 w 62"/>
                <a:gd name="T61" fmla="*/ 136 h 152"/>
                <a:gd name="T62" fmla="*/ 52 w 62"/>
                <a:gd name="T63" fmla="*/ 136 h 152"/>
                <a:gd name="T64" fmla="*/ 56 w 62"/>
                <a:gd name="T65" fmla="*/ 126 h 152"/>
                <a:gd name="T66" fmla="*/ 60 w 62"/>
                <a:gd name="T67" fmla="*/ 112 h 152"/>
                <a:gd name="T68" fmla="*/ 60 w 62"/>
                <a:gd name="T69" fmla="*/ 112 h 152"/>
                <a:gd name="T70" fmla="*/ 62 w 62"/>
                <a:gd name="T71" fmla="*/ 96 h 152"/>
                <a:gd name="T72" fmla="*/ 62 w 62"/>
                <a:gd name="T73" fmla="*/ 76 h 152"/>
                <a:gd name="T74" fmla="*/ 62 w 62"/>
                <a:gd name="T75" fmla="*/ 76 h 152"/>
                <a:gd name="T76" fmla="*/ 62 w 62"/>
                <a:gd name="T77" fmla="*/ 56 h 152"/>
                <a:gd name="T78" fmla="*/ 60 w 62"/>
                <a:gd name="T79" fmla="*/ 40 h 152"/>
                <a:gd name="T80" fmla="*/ 60 w 62"/>
                <a:gd name="T81" fmla="*/ 40 h 152"/>
                <a:gd name="T82" fmla="*/ 56 w 62"/>
                <a:gd name="T83" fmla="*/ 26 h 152"/>
                <a:gd name="T84" fmla="*/ 52 w 62"/>
                <a:gd name="T85" fmla="*/ 16 h 152"/>
                <a:gd name="T86" fmla="*/ 52 w 62"/>
                <a:gd name="T87" fmla="*/ 16 h 152"/>
                <a:gd name="T88" fmla="*/ 48 w 62"/>
                <a:gd name="T89" fmla="*/ 8 h 152"/>
                <a:gd name="T90" fmla="*/ 44 w 62"/>
                <a:gd name="T91" fmla="*/ 4 h 152"/>
                <a:gd name="T92" fmla="*/ 44 w 62"/>
                <a:gd name="T93" fmla="*/ 4 h 152"/>
                <a:gd name="T94" fmla="*/ 38 w 62"/>
                <a:gd name="T95" fmla="*/ 2 h 152"/>
                <a:gd name="T96" fmla="*/ 30 w 62"/>
                <a:gd name="T97" fmla="*/ 0 h 152"/>
                <a:gd name="T98" fmla="*/ 30 w 62"/>
                <a:gd name="T9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52">
                  <a:moveTo>
                    <a:pt x="30" y="0"/>
                  </a:move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2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5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96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6" y="126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4" y="144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24" y="150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8" y="150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48" y="144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6" y="126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2" y="9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56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6" y="2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6600826" y="5827713"/>
              <a:ext cx="219075" cy="317500"/>
            </a:xfrm>
            <a:custGeom>
              <a:avLst/>
              <a:gdLst>
                <a:gd name="T0" fmla="*/ 138 w 138"/>
                <a:gd name="T1" fmla="*/ 142 h 200"/>
                <a:gd name="T2" fmla="*/ 132 w 138"/>
                <a:gd name="T3" fmla="*/ 170 h 200"/>
                <a:gd name="T4" fmla="*/ 126 w 138"/>
                <a:gd name="T5" fmla="*/ 180 h 200"/>
                <a:gd name="T6" fmla="*/ 116 w 138"/>
                <a:gd name="T7" fmla="*/ 188 h 200"/>
                <a:gd name="T8" fmla="*/ 90 w 138"/>
                <a:gd name="T9" fmla="*/ 198 h 200"/>
                <a:gd name="T10" fmla="*/ 72 w 138"/>
                <a:gd name="T11" fmla="*/ 200 h 200"/>
                <a:gd name="T12" fmla="*/ 50 w 138"/>
                <a:gd name="T13" fmla="*/ 200 h 200"/>
                <a:gd name="T14" fmla="*/ 22 w 138"/>
                <a:gd name="T15" fmla="*/ 198 h 200"/>
                <a:gd name="T16" fmla="*/ 0 w 138"/>
                <a:gd name="T17" fmla="*/ 192 h 200"/>
                <a:gd name="T18" fmla="*/ 50 w 138"/>
                <a:gd name="T19" fmla="*/ 174 h 200"/>
                <a:gd name="T20" fmla="*/ 66 w 138"/>
                <a:gd name="T21" fmla="*/ 172 h 200"/>
                <a:gd name="T22" fmla="*/ 78 w 138"/>
                <a:gd name="T23" fmla="*/ 166 h 200"/>
                <a:gd name="T24" fmla="*/ 86 w 138"/>
                <a:gd name="T25" fmla="*/ 156 h 200"/>
                <a:gd name="T26" fmla="*/ 90 w 138"/>
                <a:gd name="T27" fmla="*/ 140 h 200"/>
                <a:gd name="T28" fmla="*/ 88 w 138"/>
                <a:gd name="T29" fmla="*/ 132 h 200"/>
                <a:gd name="T30" fmla="*/ 84 w 138"/>
                <a:gd name="T31" fmla="*/ 120 h 200"/>
                <a:gd name="T32" fmla="*/ 80 w 138"/>
                <a:gd name="T33" fmla="*/ 116 h 200"/>
                <a:gd name="T34" fmla="*/ 58 w 138"/>
                <a:gd name="T35" fmla="*/ 110 h 200"/>
                <a:gd name="T36" fmla="*/ 26 w 138"/>
                <a:gd name="T37" fmla="*/ 82 h 200"/>
                <a:gd name="T38" fmla="*/ 54 w 138"/>
                <a:gd name="T39" fmla="*/ 82 h 200"/>
                <a:gd name="T40" fmla="*/ 76 w 138"/>
                <a:gd name="T41" fmla="*/ 76 h 200"/>
                <a:gd name="T42" fmla="*/ 80 w 138"/>
                <a:gd name="T43" fmla="*/ 72 h 200"/>
                <a:gd name="T44" fmla="*/ 84 w 138"/>
                <a:gd name="T45" fmla="*/ 62 h 200"/>
                <a:gd name="T46" fmla="*/ 86 w 138"/>
                <a:gd name="T47" fmla="*/ 54 h 200"/>
                <a:gd name="T48" fmla="*/ 82 w 138"/>
                <a:gd name="T49" fmla="*/ 42 h 200"/>
                <a:gd name="T50" fmla="*/ 74 w 138"/>
                <a:gd name="T51" fmla="*/ 32 h 200"/>
                <a:gd name="T52" fmla="*/ 62 w 138"/>
                <a:gd name="T53" fmla="*/ 28 h 200"/>
                <a:gd name="T54" fmla="*/ 4 w 138"/>
                <a:gd name="T55" fmla="*/ 26 h 200"/>
                <a:gd name="T56" fmla="*/ 4 w 138"/>
                <a:gd name="T57" fmla="*/ 8 h 200"/>
                <a:gd name="T58" fmla="*/ 26 w 138"/>
                <a:gd name="T59" fmla="*/ 2 h 200"/>
                <a:gd name="T60" fmla="*/ 54 w 138"/>
                <a:gd name="T61" fmla="*/ 0 h 200"/>
                <a:gd name="T62" fmla="*/ 72 w 138"/>
                <a:gd name="T63" fmla="*/ 0 h 200"/>
                <a:gd name="T64" fmla="*/ 88 w 138"/>
                <a:gd name="T65" fmla="*/ 2 h 200"/>
                <a:gd name="T66" fmla="*/ 114 w 138"/>
                <a:gd name="T67" fmla="*/ 10 h 200"/>
                <a:gd name="T68" fmla="*/ 122 w 138"/>
                <a:gd name="T69" fmla="*/ 18 h 200"/>
                <a:gd name="T70" fmla="*/ 128 w 138"/>
                <a:gd name="T71" fmla="*/ 26 h 200"/>
                <a:gd name="T72" fmla="*/ 134 w 138"/>
                <a:gd name="T73" fmla="*/ 52 h 200"/>
                <a:gd name="T74" fmla="*/ 132 w 138"/>
                <a:gd name="T75" fmla="*/ 62 h 200"/>
                <a:gd name="T76" fmla="*/ 130 w 138"/>
                <a:gd name="T77" fmla="*/ 70 h 200"/>
                <a:gd name="T78" fmla="*/ 122 w 138"/>
                <a:gd name="T79" fmla="*/ 80 h 200"/>
                <a:gd name="T80" fmla="*/ 112 w 138"/>
                <a:gd name="T81" fmla="*/ 88 h 200"/>
                <a:gd name="T82" fmla="*/ 98 w 138"/>
                <a:gd name="T83" fmla="*/ 94 h 200"/>
                <a:gd name="T84" fmla="*/ 98 w 138"/>
                <a:gd name="T85" fmla="*/ 94 h 200"/>
                <a:gd name="T86" fmla="*/ 112 w 138"/>
                <a:gd name="T87" fmla="*/ 100 h 200"/>
                <a:gd name="T88" fmla="*/ 124 w 138"/>
                <a:gd name="T89" fmla="*/ 110 h 200"/>
                <a:gd name="T90" fmla="*/ 130 w 138"/>
                <a:gd name="T91" fmla="*/ 116 h 200"/>
                <a:gd name="T92" fmla="*/ 134 w 138"/>
                <a:gd name="T93" fmla="*/ 124 h 200"/>
                <a:gd name="T94" fmla="*/ 138 w 138"/>
                <a:gd name="T95" fmla="*/ 14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8" h="200">
                  <a:moveTo>
                    <a:pt x="138" y="142"/>
                  </a:moveTo>
                  <a:lnTo>
                    <a:pt x="138" y="142"/>
                  </a:lnTo>
                  <a:lnTo>
                    <a:pt x="136" y="158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26" y="180"/>
                  </a:lnTo>
                  <a:lnTo>
                    <a:pt x="116" y="188"/>
                  </a:lnTo>
                  <a:lnTo>
                    <a:pt x="116" y="188"/>
                  </a:lnTo>
                  <a:lnTo>
                    <a:pt x="104" y="194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72" y="200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36" y="200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0" y="192"/>
                  </a:lnTo>
                  <a:lnTo>
                    <a:pt x="0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66" y="172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84" y="162"/>
                  </a:lnTo>
                  <a:lnTo>
                    <a:pt x="86" y="156"/>
                  </a:lnTo>
                  <a:lnTo>
                    <a:pt x="88" y="15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8" y="132"/>
                  </a:lnTo>
                  <a:lnTo>
                    <a:pt x="86" y="126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70" y="112"/>
                  </a:lnTo>
                  <a:lnTo>
                    <a:pt x="58" y="110"/>
                  </a:lnTo>
                  <a:lnTo>
                    <a:pt x="26" y="110"/>
                  </a:lnTo>
                  <a:lnTo>
                    <a:pt x="26" y="82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66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0" y="72"/>
                  </a:lnTo>
                  <a:lnTo>
                    <a:pt x="82" y="68"/>
                  </a:lnTo>
                  <a:lnTo>
                    <a:pt x="84" y="62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4" y="46"/>
                  </a:lnTo>
                  <a:lnTo>
                    <a:pt x="82" y="42"/>
                  </a:lnTo>
                  <a:lnTo>
                    <a:pt x="80" y="36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2" y="28"/>
                  </a:lnTo>
                  <a:lnTo>
                    <a:pt x="46" y="26"/>
                  </a:lnTo>
                  <a:lnTo>
                    <a:pt x="4" y="2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2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22" y="1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2" y="38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2" y="62"/>
                  </a:lnTo>
                  <a:lnTo>
                    <a:pt x="130" y="70"/>
                  </a:lnTo>
                  <a:lnTo>
                    <a:pt x="130" y="70"/>
                  </a:lnTo>
                  <a:lnTo>
                    <a:pt x="128" y="76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8" y="104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30" y="11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6" y="132"/>
                  </a:lnTo>
                  <a:lnTo>
                    <a:pt x="138" y="142"/>
                  </a:lnTo>
                  <a:lnTo>
                    <a:pt x="138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6327776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6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4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6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4" y="54"/>
                  </a:lnTo>
                  <a:lnTo>
                    <a:pt x="92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78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6400801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6042026" y="5827713"/>
              <a:ext cx="234950" cy="434975"/>
            </a:xfrm>
            <a:custGeom>
              <a:avLst/>
              <a:gdLst>
                <a:gd name="T0" fmla="*/ 84 w 148"/>
                <a:gd name="T1" fmla="*/ 0 h 274"/>
                <a:gd name="T2" fmla="*/ 84 w 148"/>
                <a:gd name="T3" fmla="*/ 0 h 274"/>
                <a:gd name="T4" fmla="*/ 96 w 148"/>
                <a:gd name="T5" fmla="*/ 2 h 274"/>
                <a:gd name="T6" fmla="*/ 110 w 148"/>
                <a:gd name="T7" fmla="*/ 6 h 274"/>
                <a:gd name="T8" fmla="*/ 110 w 148"/>
                <a:gd name="T9" fmla="*/ 6 h 274"/>
                <a:gd name="T10" fmla="*/ 120 w 148"/>
                <a:gd name="T11" fmla="*/ 12 h 274"/>
                <a:gd name="T12" fmla="*/ 130 w 148"/>
                <a:gd name="T13" fmla="*/ 22 h 274"/>
                <a:gd name="T14" fmla="*/ 130 w 148"/>
                <a:gd name="T15" fmla="*/ 22 h 274"/>
                <a:gd name="T16" fmla="*/ 138 w 148"/>
                <a:gd name="T17" fmla="*/ 36 h 274"/>
                <a:gd name="T18" fmla="*/ 144 w 148"/>
                <a:gd name="T19" fmla="*/ 54 h 274"/>
                <a:gd name="T20" fmla="*/ 144 w 148"/>
                <a:gd name="T21" fmla="*/ 54 h 274"/>
                <a:gd name="T22" fmla="*/ 148 w 148"/>
                <a:gd name="T23" fmla="*/ 74 h 274"/>
                <a:gd name="T24" fmla="*/ 148 w 148"/>
                <a:gd name="T25" fmla="*/ 100 h 274"/>
                <a:gd name="T26" fmla="*/ 148 w 148"/>
                <a:gd name="T27" fmla="*/ 100 h 274"/>
                <a:gd name="T28" fmla="*/ 148 w 148"/>
                <a:gd name="T29" fmla="*/ 126 h 274"/>
                <a:gd name="T30" fmla="*/ 144 w 148"/>
                <a:gd name="T31" fmla="*/ 146 h 274"/>
                <a:gd name="T32" fmla="*/ 144 w 148"/>
                <a:gd name="T33" fmla="*/ 146 h 274"/>
                <a:gd name="T34" fmla="*/ 138 w 148"/>
                <a:gd name="T35" fmla="*/ 164 h 274"/>
                <a:gd name="T36" fmla="*/ 130 w 148"/>
                <a:gd name="T37" fmla="*/ 178 h 274"/>
                <a:gd name="T38" fmla="*/ 130 w 148"/>
                <a:gd name="T39" fmla="*/ 178 h 274"/>
                <a:gd name="T40" fmla="*/ 120 w 148"/>
                <a:gd name="T41" fmla="*/ 188 h 274"/>
                <a:gd name="T42" fmla="*/ 108 w 148"/>
                <a:gd name="T43" fmla="*/ 194 h 274"/>
                <a:gd name="T44" fmla="*/ 108 w 148"/>
                <a:gd name="T45" fmla="*/ 194 h 274"/>
                <a:gd name="T46" fmla="*/ 94 w 148"/>
                <a:gd name="T47" fmla="*/ 198 h 274"/>
                <a:gd name="T48" fmla="*/ 80 w 148"/>
                <a:gd name="T49" fmla="*/ 200 h 274"/>
                <a:gd name="T50" fmla="*/ 80 w 148"/>
                <a:gd name="T51" fmla="*/ 200 h 274"/>
                <a:gd name="T52" fmla="*/ 70 w 148"/>
                <a:gd name="T53" fmla="*/ 200 h 274"/>
                <a:gd name="T54" fmla="*/ 62 w 148"/>
                <a:gd name="T55" fmla="*/ 198 h 274"/>
                <a:gd name="T56" fmla="*/ 62 w 148"/>
                <a:gd name="T57" fmla="*/ 198 h 274"/>
                <a:gd name="T58" fmla="*/ 54 w 148"/>
                <a:gd name="T59" fmla="*/ 194 h 274"/>
                <a:gd name="T60" fmla="*/ 46 w 148"/>
                <a:gd name="T61" fmla="*/ 190 h 274"/>
                <a:gd name="T62" fmla="*/ 46 w 148"/>
                <a:gd name="T63" fmla="*/ 274 h 274"/>
                <a:gd name="T64" fmla="*/ 0 w 148"/>
                <a:gd name="T65" fmla="*/ 274 h 274"/>
                <a:gd name="T66" fmla="*/ 0 w 148"/>
                <a:gd name="T67" fmla="*/ 4 h 274"/>
                <a:gd name="T68" fmla="*/ 34 w 148"/>
                <a:gd name="T69" fmla="*/ 4 h 274"/>
                <a:gd name="T70" fmla="*/ 38 w 148"/>
                <a:gd name="T71" fmla="*/ 16 h 274"/>
                <a:gd name="T72" fmla="*/ 40 w 148"/>
                <a:gd name="T73" fmla="*/ 16 h 274"/>
                <a:gd name="T74" fmla="*/ 40 w 148"/>
                <a:gd name="T75" fmla="*/ 16 h 274"/>
                <a:gd name="T76" fmla="*/ 48 w 148"/>
                <a:gd name="T77" fmla="*/ 10 h 274"/>
                <a:gd name="T78" fmla="*/ 56 w 148"/>
                <a:gd name="T79" fmla="*/ 4 h 274"/>
                <a:gd name="T80" fmla="*/ 56 w 148"/>
                <a:gd name="T81" fmla="*/ 4 h 274"/>
                <a:gd name="T82" fmla="*/ 68 w 148"/>
                <a:gd name="T83" fmla="*/ 2 h 274"/>
                <a:gd name="T84" fmla="*/ 84 w 148"/>
                <a:gd name="T85" fmla="*/ 0 h 274"/>
                <a:gd name="T86" fmla="*/ 84 w 148"/>
                <a:gd name="T8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274">
                  <a:moveTo>
                    <a:pt x="84" y="0"/>
                  </a:moveTo>
                  <a:lnTo>
                    <a:pt x="84" y="0"/>
                  </a:lnTo>
                  <a:lnTo>
                    <a:pt x="96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8" y="74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2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38" y="164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20" y="188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94" y="198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70" y="200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54" y="194"/>
                  </a:lnTo>
                  <a:lnTo>
                    <a:pt x="46" y="190"/>
                  </a:lnTo>
                  <a:lnTo>
                    <a:pt x="46" y="274"/>
                  </a:lnTo>
                  <a:lnTo>
                    <a:pt x="0" y="274"/>
                  </a:lnTo>
                  <a:lnTo>
                    <a:pt x="0" y="4"/>
                  </a:lnTo>
                  <a:lnTo>
                    <a:pt x="34" y="4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8" y="1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8" y="2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6115051" y="5868988"/>
              <a:ext cx="88900" cy="234950"/>
            </a:xfrm>
            <a:custGeom>
              <a:avLst/>
              <a:gdLst>
                <a:gd name="T0" fmla="*/ 0 w 56"/>
                <a:gd name="T1" fmla="*/ 140 h 148"/>
                <a:gd name="T2" fmla="*/ 0 w 56"/>
                <a:gd name="T3" fmla="*/ 140 h 148"/>
                <a:gd name="T4" fmla="*/ 8 w 56"/>
                <a:gd name="T5" fmla="*/ 144 h 148"/>
                <a:gd name="T6" fmla="*/ 8 w 56"/>
                <a:gd name="T7" fmla="*/ 144 h 148"/>
                <a:gd name="T8" fmla="*/ 14 w 56"/>
                <a:gd name="T9" fmla="*/ 146 h 148"/>
                <a:gd name="T10" fmla="*/ 22 w 56"/>
                <a:gd name="T11" fmla="*/ 148 h 148"/>
                <a:gd name="T12" fmla="*/ 22 w 56"/>
                <a:gd name="T13" fmla="*/ 148 h 148"/>
                <a:gd name="T14" fmla="*/ 28 w 56"/>
                <a:gd name="T15" fmla="*/ 146 h 148"/>
                <a:gd name="T16" fmla="*/ 36 w 56"/>
                <a:gd name="T17" fmla="*/ 144 h 148"/>
                <a:gd name="T18" fmla="*/ 36 w 56"/>
                <a:gd name="T19" fmla="*/ 144 h 148"/>
                <a:gd name="T20" fmla="*/ 42 w 56"/>
                <a:gd name="T21" fmla="*/ 140 h 148"/>
                <a:gd name="T22" fmla="*/ 46 w 56"/>
                <a:gd name="T23" fmla="*/ 132 h 148"/>
                <a:gd name="T24" fmla="*/ 46 w 56"/>
                <a:gd name="T25" fmla="*/ 132 h 148"/>
                <a:gd name="T26" fmla="*/ 50 w 56"/>
                <a:gd name="T27" fmla="*/ 122 h 148"/>
                <a:gd name="T28" fmla="*/ 54 w 56"/>
                <a:gd name="T29" fmla="*/ 110 h 148"/>
                <a:gd name="T30" fmla="*/ 54 w 56"/>
                <a:gd name="T31" fmla="*/ 110 h 148"/>
                <a:gd name="T32" fmla="*/ 56 w 56"/>
                <a:gd name="T33" fmla="*/ 94 h 148"/>
                <a:gd name="T34" fmla="*/ 56 w 56"/>
                <a:gd name="T35" fmla="*/ 74 h 148"/>
                <a:gd name="T36" fmla="*/ 56 w 56"/>
                <a:gd name="T37" fmla="*/ 74 h 148"/>
                <a:gd name="T38" fmla="*/ 56 w 56"/>
                <a:gd name="T39" fmla="*/ 54 h 148"/>
                <a:gd name="T40" fmla="*/ 54 w 56"/>
                <a:gd name="T41" fmla="*/ 38 h 148"/>
                <a:gd name="T42" fmla="*/ 54 w 56"/>
                <a:gd name="T43" fmla="*/ 38 h 148"/>
                <a:gd name="T44" fmla="*/ 50 w 56"/>
                <a:gd name="T45" fmla="*/ 26 h 148"/>
                <a:gd name="T46" fmla="*/ 46 w 56"/>
                <a:gd name="T47" fmla="*/ 16 h 148"/>
                <a:gd name="T48" fmla="*/ 46 w 56"/>
                <a:gd name="T49" fmla="*/ 16 h 148"/>
                <a:gd name="T50" fmla="*/ 42 w 56"/>
                <a:gd name="T51" fmla="*/ 8 h 148"/>
                <a:gd name="T52" fmla="*/ 36 w 56"/>
                <a:gd name="T53" fmla="*/ 4 h 148"/>
                <a:gd name="T54" fmla="*/ 36 w 56"/>
                <a:gd name="T55" fmla="*/ 4 h 148"/>
                <a:gd name="T56" fmla="*/ 28 w 56"/>
                <a:gd name="T57" fmla="*/ 2 h 148"/>
                <a:gd name="T58" fmla="*/ 22 w 56"/>
                <a:gd name="T59" fmla="*/ 0 h 148"/>
                <a:gd name="T60" fmla="*/ 22 w 56"/>
                <a:gd name="T61" fmla="*/ 0 h 148"/>
                <a:gd name="T62" fmla="*/ 16 w 56"/>
                <a:gd name="T63" fmla="*/ 2 h 148"/>
                <a:gd name="T64" fmla="*/ 10 w 56"/>
                <a:gd name="T65" fmla="*/ 4 h 148"/>
                <a:gd name="T66" fmla="*/ 10 w 56"/>
                <a:gd name="T67" fmla="*/ 4 h 148"/>
                <a:gd name="T68" fmla="*/ 0 w 56"/>
                <a:gd name="T69" fmla="*/ 8 h 148"/>
                <a:gd name="T70" fmla="*/ 0 w 56"/>
                <a:gd name="T71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48">
                  <a:moveTo>
                    <a:pt x="0" y="140"/>
                  </a:moveTo>
                  <a:lnTo>
                    <a:pt x="0" y="140"/>
                  </a:lnTo>
                  <a:lnTo>
                    <a:pt x="8" y="144"/>
                  </a:lnTo>
                  <a:lnTo>
                    <a:pt x="8" y="144"/>
                  </a:lnTo>
                  <a:lnTo>
                    <a:pt x="14" y="146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8" y="14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2" y="140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50" y="122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6" y="9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2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5803901" y="5888038"/>
              <a:ext cx="98425" cy="219075"/>
            </a:xfrm>
            <a:custGeom>
              <a:avLst/>
              <a:gdLst>
                <a:gd name="T0" fmla="*/ 0 w 62"/>
                <a:gd name="T1" fmla="*/ 68 h 138"/>
                <a:gd name="T2" fmla="*/ 0 w 62"/>
                <a:gd name="T3" fmla="*/ 68 h 138"/>
                <a:gd name="T4" fmla="*/ 0 w 62"/>
                <a:gd name="T5" fmla="*/ 86 h 138"/>
                <a:gd name="T6" fmla="*/ 2 w 62"/>
                <a:gd name="T7" fmla="*/ 102 h 138"/>
                <a:gd name="T8" fmla="*/ 2 w 62"/>
                <a:gd name="T9" fmla="*/ 102 h 138"/>
                <a:gd name="T10" fmla="*/ 6 w 62"/>
                <a:gd name="T11" fmla="*/ 114 h 138"/>
                <a:gd name="T12" fmla="*/ 10 w 62"/>
                <a:gd name="T13" fmla="*/ 122 h 138"/>
                <a:gd name="T14" fmla="*/ 10 w 62"/>
                <a:gd name="T15" fmla="*/ 122 h 138"/>
                <a:gd name="T16" fmla="*/ 14 w 62"/>
                <a:gd name="T17" fmla="*/ 130 h 138"/>
                <a:gd name="T18" fmla="*/ 20 w 62"/>
                <a:gd name="T19" fmla="*/ 134 h 138"/>
                <a:gd name="T20" fmla="*/ 20 w 62"/>
                <a:gd name="T21" fmla="*/ 134 h 138"/>
                <a:gd name="T22" fmla="*/ 26 w 62"/>
                <a:gd name="T23" fmla="*/ 136 h 138"/>
                <a:gd name="T24" fmla="*/ 32 w 62"/>
                <a:gd name="T25" fmla="*/ 138 h 138"/>
                <a:gd name="T26" fmla="*/ 32 w 62"/>
                <a:gd name="T27" fmla="*/ 138 h 138"/>
                <a:gd name="T28" fmla="*/ 36 w 62"/>
                <a:gd name="T29" fmla="*/ 136 h 138"/>
                <a:gd name="T30" fmla="*/ 42 w 62"/>
                <a:gd name="T31" fmla="*/ 134 h 138"/>
                <a:gd name="T32" fmla="*/ 42 w 62"/>
                <a:gd name="T33" fmla="*/ 134 h 138"/>
                <a:gd name="T34" fmla="*/ 48 w 62"/>
                <a:gd name="T35" fmla="*/ 130 h 138"/>
                <a:gd name="T36" fmla="*/ 52 w 62"/>
                <a:gd name="T37" fmla="*/ 122 h 138"/>
                <a:gd name="T38" fmla="*/ 52 w 62"/>
                <a:gd name="T39" fmla="*/ 122 h 138"/>
                <a:gd name="T40" fmla="*/ 56 w 62"/>
                <a:gd name="T41" fmla="*/ 114 h 138"/>
                <a:gd name="T42" fmla="*/ 60 w 62"/>
                <a:gd name="T43" fmla="*/ 102 h 138"/>
                <a:gd name="T44" fmla="*/ 60 w 62"/>
                <a:gd name="T45" fmla="*/ 102 h 138"/>
                <a:gd name="T46" fmla="*/ 62 w 62"/>
                <a:gd name="T47" fmla="*/ 86 h 138"/>
                <a:gd name="T48" fmla="*/ 62 w 62"/>
                <a:gd name="T49" fmla="*/ 68 h 138"/>
                <a:gd name="T50" fmla="*/ 62 w 62"/>
                <a:gd name="T51" fmla="*/ 68 h 138"/>
                <a:gd name="T52" fmla="*/ 62 w 62"/>
                <a:gd name="T53" fmla="*/ 50 h 138"/>
                <a:gd name="T54" fmla="*/ 60 w 62"/>
                <a:gd name="T55" fmla="*/ 36 h 138"/>
                <a:gd name="T56" fmla="*/ 60 w 62"/>
                <a:gd name="T57" fmla="*/ 36 h 138"/>
                <a:gd name="T58" fmla="*/ 56 w 62"/>
                <a:gd name="T59" fmla="*/ 24 h 138"/>
                <a:gd name="T60" fmla="*/ 52 w 62"/>
                <a:gd name="T61" fmla="*/ 14 h 138"/>
                <a:gd name="T62" fmla="*/ 52 w 62"/>
                <a:gd name="T63" fmla="*/ 14 h 138"/>
                <a:gd name="T64" fmla="*/ 46 w 62"/>
                <a:gd name="T65" fmla="*/ 8 h 138"/>
                <a:gd name="T66" fmla="*/ 38 w 62"/>
                <a:gd name="T67" fmla="*/ 4 h 138"/>
                <a:gd name="T68" fmla="*/ 38 w 62"/>
                <a:gd name="T69" fmla="*/ 4 h 138"/>
                <a:gd name="T70" fmla="*/ 32 w 62"/>
                <a:gd name="T71" fmla="*/ 2 h 138"/>
                <a:gd name="T72" fmla="*/ 24 w 62"/>
                <a:gd name="T73" fmla="*/ 0 h 138"/>
                <a:gd name="T74" fmla="*/ 24 w 62"/>
                <a:gd name="T75" fmla="*/ 0 h 138"/>
                <a:gd name="T76" fmla="*/ 16 w 62"/>
                <a:gd name="T77" fmla="*/ 0 h 138"/>
                <a:gd name="T78" fmla="*/ 8 w 62"/>
                <a:gd name="T79" fmla="*/ 2 h 138"/>
                <a:gd name="T80" fmla="*/ 8 w 62"/>
                <a:gd name="T81" fmla="*/ 2 h 138"/>
                <a:gd name="T82" fmla="*/ 0 w 62"/>
                <a:gd name="T83" fmla="*/ 8 h 138"/>
                <a:gd name="T84" fmla="*/ 0 w 62"/>
                <a:gd name="T85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138">
                  <a:moveTo>
                    <a:pt x="0" y="68"/>
                  </a:moveTo>
                  <a:lnTo>
                    <a:pt x="0" y="68"/>
                  </a:lnTo>
                  <a:lnTo>
                    <a:pt x="0" y="86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4" y="130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6" y="136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6" y="136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8" y="130"/>
                  </a:lnTo>
                  <a:lnTo>
                    <a:pt x="52" y="122"/>
                  </a:lnTo>
                  <a:lnTo>
                    <a:pt x="52" y="122"/>
                  </a:lnTo>
                  <a:lnTo>
                    <a:pt x="56" y="11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2" y="86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5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6" y="2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6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0" y="8"/>
                  </a:lnTo>
                  <a:lnTo>
                    <a:pt x="0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5730876" y="5703888"/>
              <a:ext cx="244475" cy="441325"/>
            </a:xfrm>
            <a:custGeom>
              <a:avLst/>
              <a:gdLst>
                <a:gd name="T0" fmla="*/ 46 w 154"/>
                <a:gd name="T1" fmla="*/ 100 h 278"/>
                <a:gd name="T2" fmla="*/ 60 w 154"/>
                <a:gd name="T3" fmla="*/ 92 h 278"/>
                <a:gd name="T4" fmla="*/ 70 w 154"/>
                <a:gd name="T5" fmla="*/ 90 h 278"/>
                <a:gd name="T6" fmla="*/ 80 w 154"/>
                <a:gd name="T7" fmla="*/ 90 h 278"/>
                <a:gd name="T8" fmla="*/ 112 w 154"/>
                <a:gd name="T9" fmla="*/ 94 h 278"/>
                <a:gd name="T10" fmla="*/ 134 w 154"/>
                <a:gd name="T11" fmla="*/ 112 h 278"/>
                <a:gd name="T12" fmla="*/ 144 w 154"/>
                <a:gd name="T13" fmla="*/ 124 h 278"/>
                <a:gd name="T14" fmla="*/ 152 w 154"/>
                <a:gd name="T15" fmla="*/ 160 h 278"/>
                <a:gd name="T16" fmla="*/ 154 w 154"/>
                <a:gd name="T17" fmla="*/ 184 h 278"/>
                <a:gd name="T18" fmla="*/ 150 w 154"/>
                <a:gd name="T19" fmla="*/ 228 h 278"/>
                <a:gd name="T20" fmla="*/ 134 w 154"/>
                <a:gd name="T21" fmla="*/ 256 h 278"/>
                <a:gd name="T22" fmla="*/ 124 w 154"/>
                <a:gd name="T23" fmla="*/ 266 h 278"/>
                <a:gd name="T24" fmla="*/ 94 w 154"/>
                <a:gd name="T25" fmla="*/ 276 h 278"/>
                <a:gd name="T26" fmla="*/ 78 w 154"/>
                <a:gd name="T27" fmla="*/ 278 h 278"/>
                <a:gd name="T28" fmla="*/ 44 w 154"/>
                <a:gd name="T29" fmla="*/ 272 h 278"/>
                <a:gd name="T30" fmla="*/ 20 w 154"/>
                <a:gd name="T31" fmla="*/ 256 h 278"/>
                <a:gd name="T32" fmla="*/ 10 w 154"/>
                <a:gd name="T33" fmla="*/ 244 h 278"/>
                <a:gd name="T34" fmla="*/ 2 w 154"/>
                <a:gd name="T35" fmla="*/ 208 h 278"/>
                <a:gd name="T36" fmla="*/ 0 w 154"/>
                <a:gd name="T37" fmla="*/ 120 h 278"/>
                <a:gd name="T38" fmla="*/ 2 w 154"/>
                <a:gd name="T39" fmla="*/ 90 h 278"/>
                <a:gd name="T40" fmla="*/ 6 w 154"/>
                <a:gd name="T41" fmla="*/ 66 h 278"/>
                <a:gd name="T42" fmla="*/ 18 w 154"/>
                <a:gd name="T43" fmla="*/ 38 h 278"/>
                <a:gd name="T44" fmla="*/ 22 w 154"/>
                <a:gd name="T45" fmla="*/ 30 h 278"/>
                <a:gd name="T46" fmla="*/ 36 w 154"/>
                <a:gd name="T47" fmla="*/ 18 h 278"/>
                <a:gd name="T48" fmla="*/ 54 w 154"/>
                <a:gd name="T49" fmla="*/ 10 h 278"/>
                <a:gd name="T50" fmla="*/ 76 w 154"/>
                <a:gd name="T51" fmla="*/ 6 h 278"/>
                <a:gd name="T52" fmla="*/ 148 w 154"/>
                <a:gd name="T53" fmla="*/ 0 h 278"/>
                <a:gd name="T54" fmla="*/ 150 w 154"/>
                <a:gd name="T55" fmla="*/ 20 h 278"/>
                <a:gd name="T56" fmla="*/ 126 w 154"/>
                <a:gd name="T57" fmla="*/ 28 h 278"/>
                <a:gd name="T58" fmla="*/ 96 w 154"/>
                <a:gd name="T59" fmla="*/ 34 h 278"/>
                <a:gd name="T60" fmla="*/ 84 w 154"/>
                <a:gd name="T61" fmla="*/ 36 h 278"/>
                <a:gd name="T62" fmla="*/ 74 w 154"/>
                <a:gd name="T63" fmla="*/ 38 h 278"/>
                <a:gd name="T64" fmla="*/ 58 w 154"/>
                <a:gd name="T65" fmla="*/ 50 h 278"/>
                <a:gd name="T66" fmla="*/ 52 w 154"/>
                <a:gd name="T67" fmla="*/ 58 h 278"/>
                <a:gd name="T68" fmla="*/ 50 w 154"/>
                <a:gd name="T69" fmla="*/ 70 h 278"/>
                <a:gd name="T70" fmla="*/ 46 w 154"/>
                <a:gd name="T71" fmla="*/ 10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278">
                  <a:moveTo>
                    <a:pt x="46" y="100"/>
                  </a:moveTo>
                  <a:lnTo>
                    <a:pt x="46" y="100"/>
                  </a:lnTo>
                  <a:lnTo>
                    <a:pt x="52" y="96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7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98" y="90"/>
                  </a:lnTo>
                  <a:lnTo>
                    <a:pt x="112" y="94"/>
                  </a:lnTo>
                  <a:lnTo>
                    <a:pt x="124" y="10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44" y="124"/>
                  </a:lnTo>
                  <a:lnTo>
                    <a:pt x="150" y="140"/>
                  </a:lnTo>
                  <a:lnTo>
                    <a:pt x="152" y="160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2" y="208"/>
                  </a:lnTo>
                  <a:lnTo>
                    <a:pt x="150" y="228"/>
                  </a:lnTo>
                  <a:lnTo>
                    <a:pt x="142" y="244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24" y="266"/>
                  </a:lnTo>
                  <a:lnTo>
                    <a:pt x="110" y="272"/>
                  </a:lnTo>
                  <a:lnTo>
                    <a:pt x="94" y="276"/>
                  </a:lnTo>
                  <a:lnTo>
                    <a:pt x="78" y="278"/>
                  </a:lnTo>
                  <a:lnTo>
                    <a:pt x="78" y="278"/>
                  </a:lnTo>
                  <a:lnTo>
                    <a:pt x="60" y="276"/>
                  </a:lnTo>
                  <a:lnTo>
                    <a:pt x="44" y="272"/>
                  </a:lnTo>
                  <a:lnTo>
                    <a:pt x="30" y="266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10" y="244"/>
                  </a:lnTo>
                  <a:lnTo>
                    <a:pt x="4" y="228"/>
                  </a:lnTo>
                  <a:lnTo>
                    <a:pt x="2" y="208"/>
                  </a:lnTo>
                  <a:lnTo>
                    <a:pt x="0" y="18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9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2" y="46"/>
                  </a:lnTo>
                  <a:lnTo>
                    <a:pt x="18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4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2" y="2"/>
                  </a:lnTo>
                  <a:lnTo>
                    <a:pt x="148" y="0"/>
                  </a:lnTo>
                  <a:lnTo>
                    <a:pt x="150" y="20"/>
                  </a:lnTo>
                  <a:lnTo>
                    <a:pt x="150" y="20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12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84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66" y="44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2" y="58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6" y="84"/>
                  </a:lnTo>
                  <a:lnTo>
                    <a:pt x="46" y="100"/>
                  </a:lnTo>
                  <a:lnTo>
                    <a:pt x="46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3767138" y="5722938"/>
              <a:ext cx="1887538" cy="196850"/>
            </a:xfrm>
            <a:custGeom>
              <a:avLst/>
              <a:gdLst>
                <a:gd name="T0" fmla="*/ 1189 w 1189"/>
                <a:gd name="T1" fmla="*/ 88 h 124"/>
                <a:gd name="T2" fmla="*/ 1105 w 1189"/>
                <a:gd name="T3" fmla="*/ 76 h 124"/>
                <a:gd name="T4" fmla="*/ 1099 w 1189"/>
                <a:gd name="T5" fmla="*/ 90 h 124"/>
                <a:gd name="T6" fmla="*/ 1067 w 1189"/>
                <a:gd name="T7" fmla="*/ 48 h 124"/>
                <a:gd name="T8" fmla="*/ 1087 w 1189"/>
                <a:gd name="T9" fmla="*/ 14 h 124"/>
                <a:gd name="T10" fmla="*/ 1111 w 1189"/>
                <a:gd name="T11" fmla="*/ 0 h 124"/>
                <a:gd name="T12" fmla="*/ 1093 w 1189"/>
                <a:gd name="T13" fmla="*/ 38 h 124"/>
                <a:gd name="T14" fmla="*/ 1013 w 1189"/>
                <a:gd name="T15" fmla="*/ 2 h 124"/>
                <a:gd name="T16" fmla="*/ 1025 w 1189"/>
                <a:gd name="T17" fmla="*/ 36 h 124"/>
                <a:gd name="T18" fmla="*/ 1031 w 1189"/>
                <a:gd name="T19" fmla="*/ 56 h 124"/>
                <a:gd name="T20" fmla="*/ 1001 w 1189"/>
                <a:gd name="T21" fmla="*/ 90 h 124"/>
                <a:gd name="T22" fmla="*/ 1009 w 1189"/>
                <a:gd name="T23" fmla="*/ 36 h 124"/>
                <a:gd name="T24" fmla="*/ 1001 w 1189"/>
                <a:gd name="T25" fmla="*/ 80 h 124"/>
                <a:gd name="T26" fmla="*/ 1007 w 1189"/>
                <a:gd name="T27" fmla="*/ 50 h 124"/>
                <a:gd name="T28" fmla="*/ 945 w 1189"/>
                <a:gd name="T29" fmla="*/ 80 h 124"/>
                <a:gd name="T30" fmla="*/ 903 w 1189"/>
                <a:gd name="T31" fmla="*/ 86 h 124"/>
                <a:gd name="T32" fmla="*/ 891 w 1189"/>
                <a:gd name="T33" fmla="*/ 24 h 124"/>
                <a:gd name="T34" fmla="*/ 935 w 1189"/>
                <a:gd name="T35" fmla="*/ 2 h 124"/>
                <a:gd name="T36" fmla="*/ 937 w 1189"/>
                <a:gd name="T37" fmla="*/ 46 h 124"/>
                <a:gd name="T38" fmla="*/ 915 w 1189"/>
                <a:gd name="T39" fmla="*/ 12 h 124"/>
                <a:gd name="T40" fmla="*/ 909 w 1189"/>
                <a:gd name="T41" fmla="*/ 74 h 124"/>
                <a:gd name="T42" fmla="*/ 937 w 1189"/>
                <a:gd name="T43" fmla="*/ 62 h 124"/>
                <a:gd name="T44" fmla="*/ 881 w 1189"/>
                <a:gd name="T45" fmla="*/ 2 h 124"/>
                <a:gd name="T46" fmla="*/ 795 w 1189"/>
                <a:gd name="T47" fmla="*/ 88 h 124"/>
                <a:gd name="T48" fmla="*/ 751 w 1189"/>
                <a:gd name="T49" fmla="*/ 66 h 124"/>
                <a:gd name="T50" fmla="*/ 761 w 1189"/>
                <a:gd name="T51" fmla="*/ 6 h 124"/>
                <a:gd name="T52" fmla="*/ 805 w 1189"/>
                <a:gd name="T53" fmla="*/ 10 h 124"/>
                <a:gd name="T54" fmla="*/ 793 w 1189"/>
                <a:gd name="T55" fmla="*/ 16 h 124"/>
                <a:gd name="T56" fmla="*/ 765 w 1189"/>
                <a:gd name="T57" fmla="*/ 28 h 124"/>
                <a:gd name="T58" fmla="*/ 787 w 1189"/>
                <a:gd name="T59" fmla="*/ 80 h 124"/>
                <a:gd name="T60" fmla="*/ 705 w 1189"/>
                <a:gd name="T61" fmla="*/ 88 h 124"/>
                <a:gd name="T62" fmla="*/ 650 w 1189"/>
                <a:gd name="T63" fmla="*/ 78 h 124"/>
                <a:gd name="T64" fmla="*/ 610 w 1189"/>
                <a:gd name="T65" fmla="*/ 88 h 124"/>
                <a:gd name="T66" fmla="*/ 612 w 1189"/>
                <a:gd name="T67" fmla="*/ 52 h 124"/>
                <a:gd name="T68" fmla="*/ 580 w 1189"/>
                <a:gd name="T69" fmla="*/ 80 h 124"/>
                <a:gd name="T70" fmla="*/ 536 w 1189"/>
                <a:gd name="T71" fmla="*/ 86 h 124"/>
                <a:gd name="T72" fmla="*/ 526 w 1189"/>
                <a:gd name="T73" fmla="*/ 24 h 124"/>
                <a:gd name="T74" fmla="*/ 570 w 1189"/>
                <a:gd name="T75" fmla="*/ 2 h 124"/>
                <a:gd name="T76" fmla="*/ 572 w 1189"/>
                <a:gd name="T77" fmla="*/ 46 h 124"/>
                <a:gd name="T78" fmla="*/ 550 w 1189"/>
                <a:gd name="T79" fmla="*/ 12 h 124"/>
                <a:gd name="T80" fmla="*/ 550 w 1189"/>
                <a:gd name="T81" fmla="*/ 80 h 124"/>
                <a:gd name="T82" fmla="*/ 572 w 1189"/>
                <a:gd name="T83" fmla="*/ 46 h 124"/>
                <a:gd name="T84" fmla="*/ 410 w 1189"/>
                <a:gd name="T85" fmla="*/ 40 h 124"/>
                <a:gd name="T86" fmla="*/ 384 w 1189"/>
                <a:gd name="T87" fmla="*/ 16 h 124"/>
                <a:gd name="T88" fmla="*/ 382 w 1189"/>
                <a:gd name="T89" fmla="*/ 70 h 124"/>
                <a:gd name="T90" fmla="*/ 412 w 1189"/>
                <a:gd name="T91" fmla="*/ 90 h 124"/>
                <a:gd name="T92" fmla="*/ 366 w 1189"/>
                <a:gd name="T93" fmla="*/ 66 h 124"/>
                <a:gd name="T94" fmla="*/ 382 w 1189"/>
                <a:gd name="T95" fmla="*/ 2 h 124"/>
                <a:gd name="T96" fmla="*/ 424 w 1189"/>
                <a:gd name="T97" fmla="*/ 24 h 124"/>
                <a:gd name="T98" fmla="*/ 326 w 1189"/>
                <a:gd name="T99" fmla="*/ 76 h 124"/>
                <a:gd name="T100" fmla="*/ 326 w 1189"/>
                <a:gd name="T101" fmla="*/ 14 h 124"/>
                <a:gd name="T102" fmla="*/ 306 w 1189"/>
                <a:gd name="T103" fmla="*/ 4 h 124"/>
                <a:gd name="T104" fmla="*/ 346 w 1189"/>
                <a:gd name="T105" fmla="*/ 24 h 124"/>
                <a:gd name="T106" fmla="*/ 336 w 1189"/>
                <a:gd name="T107" fmla="*/ 86 h 124"/>
                <a:gd name="T108" fmla="*/ 286 w 1189"/>
                <a:gd name="T109" fmla="*/ 2 h 124"/>
                <a:gd name="T110" fmla="*/ 242 w 1189"/>
                <a:gd name="T111" fmla="*/ 10 h 124"/>
                <a:gd name="T112" fmla="*/ 268 w 1189"/>
                <a:gd name="T113" fmla="*/ 50 h 124"/>
                <a:gd name="T114" fmla="*/ 246 w 1189"/>
                <a:gd name="T115" fmla="*/ 80 h 124"/>
                <a:gd name="T116" fmla="*/ 220 w 1189"/>
                <a:gd name="T117" fmla="*/ 86 h 124"/>
                <a:gd name="T118" fmla="*/ 214 w 1189"/>
                <a:gd name="T119" fmla="*/ 10 h 124"/>
                <a:gd name="T120" fmla="*/ 260 w 1189"/>
                <a:gd name="T121" fmla="*/ 10 h 124"/>
                <a:gd name="T122" fmla="*/ 172 w 1189"/>
                <a:gd name="T123" fmla="*/ 88 h 124"/>
                <a:gd name="T124" fmla="*/ 18 w 1189"/>
                <a:gd name="T125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9" h="124">
                  <a:moveTo>
                    <a:pt x="1173" y="28"/>
                  </a:moveTo>
                  <a:lnTo>
                    <a:pt x="1173" y="28"/>
                  </a:lnTo>
                  <a:lnTo>
                    <a:pt x="1145" y="88"/>
                  </a:lnTo>
                  <a:lnTo>
                    <a:pt x="1129" y="88"/>
                  </a:lnTo>
                  <a:lnTo>
                    <a:pt x="1129" y="2"/>
                  </a:lnTo>
                  <a:lnTo>
                    <a:pt x="1143" y="2"/>
                  </a:lnTo>
                  <a:lnTo>
                    <a:pt x="1143" y="60"/>
                  </a:lnTo>
                  <a:lnTo>
                    <a:pt x="1145" y="60"/>
                  </a:lnTo>
                  <a:lnTo>
                    <a:pt x="1171" y="2"/>
                  </a:lnTo>
                  <a:lnTo>
                    <a:pt x="1189" y="2"/>
                  </a:lnTo>
                  <a:lnTo>
                    <a:pt x="1189" y="88"/>
                  </a:lnTo>
                  <a:lnTo>
                    <a:pt x="1173" y="88"/>
                  </a:lnTo>
                  <a:lnTo>
                    <a:pt x="1173" y="28"/>
                  </a:lnTo>
                  <a:close/>
                  <a:moveTo>
                    <a:pt x="1087" y="42"/>
                  </a:moveTo>
                  <a:lnTo>
                    <a:pt x="1087" y="42"/>
                  </a:lnTo>
                  <a:lnTo>
                    <a:pt x="1091" y="44"/>
                  </a:lnTo>
                  <a:lnTo>
                    <a:pt x="1095" y="48"/>
                  </a:lnTo>
                  <a:lnTo>
                    <a:pt x="1095" y="48"/>
                  </a:lnTo>
                  <a:lnTo>
                    <a:pt x="1097" y="52"/>
                  </a:lnTo>
                  <a:lnTo>
                    <a:pt x="1101" y="60"/>
                  </a:lnTo>
                  <a:lnTo>
                    <a:pt x="1105" y="76"/>
                  </a:lnTo>
                  <a:lnTo>
                    <a:pt x="1105" y="76"/>
                  </a:lnTo>
                  <a:lnTo>
                    <a:pt x="1107" y="80"/>
                  </a:lnTo>
                  <a:lnTo>
                    <a:pt x="1107" y="80"/>
                  </a:lnTo>
                  <a:lnTo>
                    <a:pt x="1111" y="82"/>
                  </a:lnTo>
                  <a:lnTo>
                    <a:pt x="1115" y="82"/>
                  </a:lnTo>
                  <a:lnTo>
                    <a:pt x="1115" y="88"/>
                  </a:lnTo>
                  <a:lnTo>
                    <a:pt x="1115" y="88"/>
                  </a:lnTo>
                  <a:lnTo>
                    <a:pt x="1113" y="90"/>
                  </a:lnTo>
                  <a:lnTo>
                    <a:pt x="1113" y="90"/>
                  </a:lnTo>
                  <a:lnTo>
                    <a:pt x="1105" y="90"/>
                  </a:lnTo>
                  <a:lnTo>
                    <a:pt x="1105" y="90"/>
                  </a:lnTo>
                  <a:lnTo>
                    <a:pt x="1099" y="90"/>
                  </a:lnTo>
                  <a:lnTo>
                    <a:pt x="1095" y="86"/>
                  </a:lnTo>
                  <a:lnTo>
                    <a:pt x="1095" y="86"/>
                  </a:lnTo>
                  <a:lnTo>
                    <a:pt x="1091" y="82"/>
                  </a:lnTo>
                  <a:lnTo>
                    <a:pt x="1089" y="76"/>
                  </a:lnTo>
                  <a:lnTo>
                    <a:pt x="1085" y="60"/>
                  </a:lnTo>
                  <a:lnTo>
                    <a:pt x="1085" y="60"/>
                  </a:lnTo>
                  <a:lnTo>
                    <a:pt x="1083" y="54"/>
                  </a:lnTo>
                  <a:lnTo>
                    <a:pt x="1079" y="52"/>
                  </a:lnTo>
                  <a:lnTo>
                    <a:pt x="1077" y="50"/>
                  </a:lnTo>
                  <a:lnTo>
                    <a:pt x="1073" y="48"/>
                  </a:lnTo>
                  <a:lnTo>
                    <a:pt x="1067" y="48"/>
                  </a:lnTo>
                  <a:lnTo>
                    <a:pt x="1067" y="88"/>
                  </a:lnTo>
                  <a:lnTo>
                    <a:pt x="1051" y="88"/>
                  </a:lnTo>
                  <a:lnTo>
                    <a:pt x="1051" y="2"/>
                  </a:lnTo>
                  <a:lnTo>
                    <a:pt x="1067" y="2"/>
                  </a:lnTo>
                  <a:lnTo>
                    <a:pt x="1067" y="38"/>
                  </a:lnTo>
                  <a:lnTo>
                    <a:pt x="1073" y="38"/>
                  </a:lnTo>
                  <a:lnTo>
                    <a:pt x="1073" y="38"/>
                  </a:lnTo>
                  <a:lnTo>
                    <a:pt x="1077" y="36"/>
                  </a:lnTo>
                  <a:lnTo>
                    <a:pt x="1077" y="36"/>
                  </a:lnTo>
                  <a:lnTo>
                    <a:pt x="1083" y="26"/>
                  </a:lnTo>
                  <a:lnTo>
                    <a:pt x="1087" y="14"/>
                  </a:lnTo>
                  <a:lnTo>
                    <a:pt x="1087" y="14"/>
                  </a:lnTo>
                  <a:lnTo>
                    <a:pt x="1089" y="8"/>
                  </a:lnTo>
                  <a:lnTo>
                    <a:pt x="1093" y="4"/>
                  </a:lnTo>
                  <a:lnTo>
                    <a:pt x="1093" y="4"/>
                  </a:lnTo>
                  <a:lnTo>
                    <a:pt x="1097" y="0"/>
                  </a:lnTo>
                  <a:lnTo>
                    <a:pt x="1105" y="0"/>
                  </a:lnTo>
                  <a:lnTo>
                    <a:pt x="1105" y="0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3" y="2"/>
                  </a:lnTo>
                  <a:lnTo>
                    <a:pt x="1113" y="8"/>
                  </a:lnTo>
                  <a:lnTo>
                    <a:pt x="1113" y="8"/>
                  </a:lnTo>
                  <a:lnTo>
                    <a:pt x="1109" y="10"/>
                  </a:lnTo>
                  <a:lnTo>
                    <a:pt x="1107" y="10"/>
                  </a:lnTo>
                  <a:lnTo>
                    <a:pt x="1107" y="10"/>
                  </a:lnTo>
                  <a:lnTo>
                    <a:pt x="1103" y="14"/>
                  </a:lnTo>
                  <a:lnTo>
                    <a:pt x="1099" y="26"/>
                  </a:lnTo>
                  <a:lnTo>
                    <a:pt x="1099" y="26"/>
                  </a:lnTo>
                  <a:lnTo>
                    <a:pt x="1093" y="38"/>
                  </a:lnTo>
                  <a:lnTo>
                    <a:pt x="1093" y="38"/>
                  </a:lnTo>
                  <a:lnTo>
                    <a:pt x="1091" y="40"/>
                  </a:lnTo>
                  <a:lnTo>
                    <a:pt x="1087" y="42"/>
                  </a:lnTo>
                  <a:lnTo>
                    <a:pt x="1087" y="42"/>
                  </a:lnTo>
                  <a:close/>
                  <a:moveTo>
                    <a:pt x="973" y="4"/>
                  </a:moveTo>
                  <a:lnTo>
                    <a:pt x="973" y="4"/>
                  </a:lnTo>
                  <a:lnTo>
                    <a:pt x="985" y="0"/>
                  </a:lnTo>
                  <a:lnTo>
                    <a:pt x="985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1013" y="2"/>
                  </a:lnTo>
                  <a:lnTo>
                    <a:pt x="1013" y="2"/>
                  </a:lnTo>
                  <a:lnTo>
                    <a:pt x="1021" y="4"/>
                  </a:lnTo>
                  <a:lnTo>
                    <a:pt x="1021" y="4"/>
                  </a:lnTo>
                  <a:lnTo>
                    <a:pt x="1025" y="8"/>
                  </a:lnTo>
                  <a:lnTo>
                    <a:pt x="1027" y="12"/>
                  </a:lnTo>
                  <a:lnTo>
                    <a:pt x="1027" y="12"/>
                  </a:lnTo>
                  <a:lnTo>
                    <a:pt x="1029" y="24"/>
                  </a:lnTo>
                  <a:lnTo>
                    <a:pt x="1029" y="24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25" y="36"/>
                  </a:lnTo>
                  <a:lnTo>
                    <a:pt x="1025" y="36"/>
                  </a:lnTo>
                  <a:lnTo>
                    <a:pt x="1021" y="40"/>
                  </a:lnTo>
                  <a:lnTo>
                    <a:pt x="1021" y="40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23" y="46"/>
                  </a:lnTo>
                  <a:lnTo>
                    <a:pt x="1023" y="46"/>
                  </a:lnTo>
                  <a:lnTo>
                    <a:pt x="1027" y="50"/>
                  </a:lnTo>
                  <a:lnTo>
                    <a:pt x="1027" y="50"/>
                  </a:lnTo>
                  <a:lnTo>
                    <a:pt x="1031" y="56"/>
                  </a:lnTo>
                  <a:lnTo>
                    <a:pt x="1031" y="56"/>
                  </a:lnTo>
                  <a:lnTo>
                    <a:pt x="1033" y="64"/>
                  </a:lnTo>
                  <a:lnTo>
                    <a:pt x="1033" y="64"/>
                  </a:lnTo>
                  <a:lnTo>
                    <a:pt x="1031" y="78"/>
                  </a:lnTo>
                  <a:lnTo>
                    <a:pt x="1031" y="78"/>
                  </a:lnTo>
                  <a:lnTo>
                    <a:pt x="1029" y="82"/>
                  </a:lnTo>
                  <a:lnTo>
                    <a:pt x="1025" y="86"/>
                  </a:lnTo>
                  <a:lnTo>
                    <a:pt x="1025" y="86"/>
                  </a:lnTo>
                  <a:lnTo>
                    <a:pt x="1021" y="88"/>
                  </a:lnTo>
                  <a:lnTo>
                    <a:pt x="1015" y="90"/>
                  </a:lnTo>
                  <a:lnTo>
                    <a:pt x="1015" y="90"/>
                  </a:lnTo>
                  <a:lnTo>
                    <a:pt x="1001" y="90"/>
                  </a:lnTo>
                  <a:lnTo>
                    <a:pt x="1001" y="90"/>
                  </a:lnTo>
                  <a:lnTo>
                    <a:pt x="987" y="90"/>
                  </a:lnTo>
                  <a:lnTo>
                    <a:pt x="987" y="90"/>
                  </a:lnTo>
                  <a:lnTo>
                    <a:pt x="973" y="86"/>
                  </a:lnTo>
                  <a:lnTo>
                    <a:pt x="973" y="4"/>
                  </a:lnTo>
                  <a:close/>
                  <a:moveTo>
                    <a:pt x="989" y="10"/>
                  </a:moveTo>
                  <a:lnTo>
                    <a:pt x="989" y="38"/>
                  </a:lnTo>
                  <a:lnTo>
                    <a:pt x="999" y="38"/>
                  </a:lnTo>
                  <a:lnTo>
                    <a:pt x="999" y="38"/>
                  </a:lnTo>
                  <a:lnTo>
                    <a:pt x="1005" y="38"/>
                  </a:lnTo>
                  <a:lnTo>
                    <a:pt x="1009" y="36"/>
                  </a:lnTo>
                  <a:lnTo>
                    <a:pt x="1009" y="36"/>
                  </a:lnTo>
                  <a:lnTo>
                    <a:pt x="1013" y="30"/>
                  </a:lnTo>
                  <a:lnTo>
                    <a:pt x="1013" y="24"/>
                  </a:lnTo>
                  <a:lnTo>
                    <a:pt x="1013" y="24"/>
                  </a:lnTo>
                  <a:lnTo>
                    <a:pt x="1013" y="18"/>
                  </a:lnTo>
                  <a:lnTo>
                    <a:pt x="1009" y="14"/>
                  </a:lnTo>
                  <a:lnTo>
                    <a:pt x="1009" y="14"/>
                  </a:lnTo>
                  <a:lnTo>
                    <a:pt x="1005" y="12"/>
                  </a:lnTo>
                  <a:lnTo>
                    <a:pt x="999" y="10"/>
                  </a:lnTo>
                  <a:lnTo>
                    <a:pt x="989" y="10"/>
                  </a:lnTo>
                  <a:close/>
                  <a:moveTo>
                    <a:pt x="1001" y="80"/>
                  </a:moveTo>
                  <a:lnTo>
                    <a:pt x="1001" y="80"/>
                  </a:lnTo>
                  <a:lnTo>
                    <a:pt x="1007" y="80"/>
                  </a:lnTo>
                  <a:lnTo>
                    <a:pt x="1013" y="76"/>
                  </a:lnTo>
                  <a:lnTo>
                    <a:pt x="1013" y="76"/>
                  </a:lnTo>
                  <a:lnTo>
                    <a:pt x="1015" y="72"/>
                  </a:lnTo>
                  <a:lnTo>
                    <a:pt x="1017" y="64"/>
                  </a:lnTo>
                  <a:lnTo>
                    <a:pt x="1017" y="64"/>
                  </a:lnTo>
                  <a:lnTo>
                    <a:pt x="1015" y="56"/>
                  </a:lnTo>
                  <a:lnTo>
                    <a:pt x="1013" y="52"/>
                  </a:lnTo>
                  <a:lnTo>
                    <a:pt x="1013" y="52"/>
                  </a:lnTo>
                  <a:lnTo>
                    <a:pt x="1007" y="50"/>
                  </a:lnTo>
                  <a:lnTo>
                    <a:pt x="1001" y="48"/>
                  </a:lnTo>
                  <a:lnTo>
                    <a:pt x="989" y="48"/>
                  </a:lnTo>
                  <a:lnTo>
                    <a:pt x="989" y="80"/>
                  </a:lnTo>
                  <a:lnTo>
                    <a:pt x="1001" y="80"/>
                  </a:lnTo>
                  <a:close/>
                  <a:moveTo>
                    <a:pt x="953" y="46"/>
                  </a:moveTo>
                  <a:lnTo>
                    <a:pt x="953" y="46"/>
                  </a:lnTo>
                  <a:lnTo>
                    <a:pt x="953" y="56"/>
                  </a:lnTo>
                  <a:lnTo>
                    <a:pt x="951" y="66"/>
                  </a:lnTo>
                  <a:lnTo>
                    <a:pt x="951" y="66"/>
                  </a:lnTo>
                  <a:lnTo>
                    <a:pt x="949" y="74"/>
                  </a:lnTo>
                  <a:lnTo>
                    <a:pt x="945" y="80"/>
                  </a:lnTo>
                  <a:lnTo>
                    <a:pt x="945" y="80"/>
                  </a:lnTo>
                  <a:lnTo>
                    <a:pt x="941" y="86"/>
                  </a:lnTo>
                  <a:lnTo>
                    <a:pt x="935" y="88"/>
                  </a:lnTo>
                  <a:lnTo>
                    <a:pt x="935" y="88"/>
                  </a:lnTo>
                  <a:lnTo>
                    <a:pt x="929" y="90"/>
                  </a:lnTo>
                  <a:lnTo>
                    <a:pt x="921" y="90"/>
                  </a:lnTo>
                  <a:lnTo>
                    <a:pt x="921" y="90"/>
                  </a:lnTo>
                  <a:lnTo>
                    <a:pt x="915" y="90"/>
                  </a:lnTo>
                  <a:lnTo>
                    <a:pt x="907" y="88"/>
                  </a:lnTo>
                  <a:lnTo>
                    <a:pt x="907" y="88"/>
                  </a:lnTo>
                  <a:lnTo>
                    <a:pt x="903" y="86"/>
                  </a:lnTo>
                  <a:lnTo>
                    <a:pt x="897" y="80"/>
                  </a:lnTo>
                  <a:lnTo>
                    <a:pt x="897" y="80"/>
                  </a:lnTo>
                  <a:lnTo>
                    <a:pt x="893" y="74"/>
                  </a:lnTo>
                  <a:lnTo>
                    <a:pt x="891" y="66"/>
                  </a:lnTo>
                  <a:lnTo>
                    <a:pt x="891" y="66"/>
                  </a:lnTo>
                  <a:lnTo>
                    <a:pt x="889" y="56"/>
                  </a:lnTo>
                  <a:lnTo>
                    <a:pt x="889" y="46"/>
                  </a:lnTo>
                  <a:lnTo>
                    <a:pt x="889" y="46"/>
                  </a:lnTo>
                  <a:lnTo>
                    <a:pt x="889" y="34"/>
                  </a:lnTo>
                  <a:lnTo>
                    <a:pt x="891" y="24"/>
                  </a:lnTo>
                  <a:lnTo>
                    <a:pt x="891" y="24"/>
                  </a:lnTo>
                  <a:lnTo>
                    <a:pt x="893" y="16"/>
                  </a:lnTo>
                  <a:lnTo>
                    <a:pt x="897" y="10"/>
                  </a:lnTo>
                  <a:lnTo>
                    <a:pt x="897" y="10"/>
                  </a:lnTo>
                  <a:lnTo>
                    <a:pt x="903" y="6"/>
                  </a:lnTo>
                  <a:lnTo>
                    <a:pt x="907" y="2"/>
                  </a:lnTo>
                  <a:lnTo>
                    <a:pt x="907" y="2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9" y="0"/>
                  </a:lnTo>
                  <a:lnTo>
                    <a:pt x="935" y="2"/>
                  </a:lnTo>
                  <a:lnTo>
                    <a:pt x="935" y="2"/>
                  </a:lnTo>
                  <a:lnTo>
                    <a:pt x="941" y="6"/>
                  </a:lnTo>
                  <a:lnTo>
                    <a:pt x="945" y="10"/>
                  </a:lnTo>
                  <a:lnTo>
                    <a:pt x="945" y="10"/>
                  </a:lnTo>
                  <a:lnTo>
                    <a:pt x="949" y="16"/>
                  </a:lnTo>
                  <a:lnTo>
                    <a:pt x="951" y="24"/>
                  </a:lnTo>
                  <a:lnTo>
                    <a:pt x="951" y="24"/>
                  </a:lnTo>
                  <a:lnTo>
                    <a:pt x="953" y="34"/>
                  </a:lnTo>
                  <a:lnTo>
                    <a:pt x="953" y="46"/>
                  </a:lnTo>
                  <a:lnTo>
                    <a:pt x="953" y="46"/>
                  </a:lnTo>
                  <a:close/>
                  <a:moveTo>
                    <a:pt x="937" y="46"/>
                  </a:moveTo>
                  <a:lnTo>
                    <a:pt x="937" y="46"/>
                  </a:lnTo>
                  <a:lnTo>
                    <a:pt x="937" y="28"/>
                  </a:lnTo>
                  <a:lnTo>
                    <a:pt x="937" y="28"/>
                  </a:lnTo>
                  <a:lnTo>
                    <a:pt x="933" y="16"/>
                  </a:lnTo>
                  <a:lnTo>
                    <a:pt x="933" y="16"/>
                  </a:lnTo>
                  <a:lnTo>
                    <a:pt x="927" y="12"/>
                  </a:lnTo>
                  <a:lnTo>
                    <a:pt x="927" y="12"/>
                  </a:lnTo>
                  <a:lnTo>
                    <a:pt x="921" y="10"/>
                  </a:lnTo>
                  <a:lnTo>
                    <a:pt x="921" y="10"/>
                  </a:lnTo>
                  <a:lnTo>
                    <a:pt x="915" y="12"/>
                  </a:lnTo>
                  <a:lnTo>
                    <a:pt x="915" y="12"/>
                  </a:lnTo>
                  <a:lnTo>
                    <a:pt x="913" y="14"/>
                  </a:lnTo>
                  <a:lnTo>
                    <a:pt x="909" y="16"/>
                  </a:lnTo>
                  <a:lnTo>
                    <a:pt x="909" y="16"/>
                  </a:lnTo>
                  <a:lnTo>
                    <a:pt x="907" y="28"/>
                  </a:lnTo>
                  <a:lnTo>
                    <a:pt x="907" y="28"/>
                  </a:lnTo>
                  <a:lnTo>
                    <a:pt x="905" y="46"/>
                  </a:lnTo>
                  <a:lnTo>
                    <a:pt x="905" y="46"/>
                  </a:lnTo>
                  <a:lnTo>
                    <a:pt x="907" y="62"/>
                  </a:lnTo>
                  <a:lnTo>
                    <a:pt x="907" y="62"/>
                  </a:lnTo>
                  <a:lnTo>
                    <a:pt x="909" y="74"/>
                  </a:lnTo>
                  <a:lnTo>
                    <a:pt x="909" y="74"/>
                  </a:lnTo>
                  <a:lnTo>
                    <a:pt x="913" y="76"/>
                  </a:lnTo>
                  <a:lnTo>
                    <a:pt x="915" y="80"/>
                  </a:lnTo>
                  <a:lnTo>
                    <a:pt x="915" y="80"/>
                  </a:lnTo>
                  <a:lnTo>
                    <a:pt x="921" y="80"/>
                  </a:lnTo>
                  <a:lnTo>
                    <a:pt x="921" y="80"/>
                  </a:lnTo>
                  <a:lnTo>
                    <a:pt x="927" y="80"/>
                  </a:lnTo>
                  <a:lnTo>
                    <a:pt x="927" y="80"/>
                  </a:lnTo>
                  <a:lnTo>
                    <a:pt x="933" y="74"/>
                  </a:lnTo>
                  <a:lnTo>
                    <a:pt x="933" y="7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7" y="46"/>
                  </a:lnTo>
                  <a:lnTo>
                    <a:pt x="937" y="46"/>
                  </a:lnTo>
                  <a:close/>
                  <a:moveTo>
                    <a:pt x="881" y="2"/>
                  </a:moveTo>
                  <a:lnTo>
                    <a:pt x="881" y="12"/>
                  </a:lnTo>
                  <a:lnTo>
                    <a:pt x="859" y="12"/>
                  </a:lnTo>
                  <a:lnTo>
                    <a:pt x="859" y="88"/>
                  </a:lnTo>
                  <a:lnTo>
                    <a:pt x="843" y="88"/>
                  </a:lnTo>
                  <a:lnTo>
                    <a:pt x="843" y="12"/>
                  </a:lnTo>
                  <a:lnTo>
                    <a:pt x="821" y="12"/>
                  </a:lnTo>
                  <a:lnTo>
                    <a:pt x="821" y="2"/>
                  </a:lnTo>
                  <a:lnTo>
                    <a:pt x="881" y="2"/>
                  </a:lnTo>
                  <a:close/>
                  <a:moveTo>
                    <a:pt x="813" y="46"/>
                  </a:moveTo>
                  <a:lnTo>
                    <a:pt x="813" y="46"/>
                  </a:lnTo>
                  <a:lnTo>
                    <a:pt x="813" y="56"/>
                  </a:lnTo>
                  <a:lnTo>
                    <a:pt x="811" y="66"/>
                  </a:lnTo>
                  <a:lnTo>
                    <a:pt x="811" y="66"/>
                  </a:lnTo>
                  <a:lnTo>
                    <a:pt x="809" y="74"/>
                  </a:lnTo>
                  <a:lnTo>
                    <a:pt x="805" y="80"/>
                  </a:lnTo>
                  <a:lnTo>
                    <a:pt x="805" y="80"/>
                  </a:lnTo>
                  <a:lnTo>
                    <a:pt x="799" y="86"/>
                  </a:lnTo>
                  <a:lnTo>
                    <a:pt x="795" y="88"/>
                  </a:lnTo>
                  <a:lnTo>
                    <a:pt x="795" y="88"/>
                  </a:lnTo>
                  <a:lnTo>
                    <a:pt x="787" y="90"/>
                  </a:lnTo>
                  <a:lnTo>
                    <a:pt x="781" y="90"/>
                  </a:lnTo>
                  <a:lnTo>
                    <a:pt x="781" y="90"/>
                  </a:lnTo>
                  <a:lnTo>
                    <a:pt x="773" y="90"/>
                  </a:lnTo>
                  <a:lnTo>
                    <a:pt x="767" y="88"/>
                  </a:lnTo>
                  <a:lnTo>
                    <a:pt x="767" y="88"/>
                  </a:lnTo>
                  <a:lnTo>
                    <a:pt x="761" y="86"/>
                  </a:lnTo>
                  <a:lnTo>
                    <a:pt x="757" y="80"/>
                  </a:lnTo>
                  <a:lnTo>
                    <a:pt x="757" y="80"/>
                  </a:lnTo>
                  <a:lnTo>
                    <a:pt x="753" y="74"/>
                  </a:lnTo>
                  <a:lnTo>
                    <a:pt x="751" y="66"/>
                  </a:lnTo>
                  <a:lnTo>
                    <a:pt x="751" y="66"/>
                  </a:lnTo>
                  <a:lnTo>
                    <a:pt x="749" y="56"/>
                  </a:lnTo>
                  <a:lnTo>
                    <a:pt x="749" y="46"/>
                  </a:lnTo>
                  <a:lnTo>
                    <a:pt x="749" y="46"/>
                  </a:lnTo>
                  <a:lnTo>
                    <a:pt x="749" y="34"/>
                  </a:lnTo>
                  <a:lnTo>
                    <a:pt x="751" y="24"/>
                  </a:lnTo>
                  <a:lnTo>
                    <a:pt x="751" y="24"/>
                  </a:lnTo>
                  <a:lnTo>
                    <a:pt x="753" y="16"/>
                  </a:lnTo>
                  <a:lnTo>
                    <a:pt x="757" y="10"/>
                  </a:lnTo>
                  <a:lnTo>
                    <a:pt x="757" y="10"/>
                  </a:lnTo>
                  <a:lnTo>
                    <a:pt x="761" y="6"/>
                  </a:lnTo>
                  <a:lnTo>
                    <a:pt x="767" y="2"/>
                  </a:lnTo>
                  <a:lnTo>
                    <a:pt x="767" y="2"/>
                  </a:lnTo>
                  <a:lnTo>
                    <a:pt x="773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799" y="6"/>
                  </a:lnTo>
                  <a:lnTo>
                    <a:pt x="805" y="10"/>
                  </a:lnTo>
                  <a:lnTo>
                    <a:pt x="805" y="10"/>
                  </a:lnTo>
                  <a:lnTo>
                    <a:pt x="809" y="16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13" y="34"/>
                  </a:lnTo>
                  <a:lnTo>
                    <a:pt x="813" y="46"/>
                  </a:lnTo>
                  <a:lnTo>
                    <a:pt x="813" y="46"/>
                  </a:lnTo>
                  <a:close/>
                  <a:moveTo>
                    <a:pt x="797" y="46"/>
                  </a:moveTo>
                  <a:lnTo>
                    <a:pt x="797" y="46"/>
                  </a:lnTo>
                  <a:lnTo>
                    <a:pt x="795" y="28"/>
                  </a:lnTo>
                  <a:lnTo>
                    <a:pt x="795" y="28"/>
                  </a:lnTo>
                  <a:lnTo>
                    <a:pt x="793" y="16"/>
                  </a:lnTo>
                  <a:lnTo>
                    <a:pt x="793" y="16"/>
                  </a:lnTo>
                  <a:lnTo>
                    <a:pt x="787" y="12"/>
                  </a:lnTo>
                  <a:lnTo>
                    <a:pt x="787" y="12"/>
                  </a:lnTo>
                  <a:lnTo>
                    <a:pt x="781" y="10"/>
                  </a:lnTo>
                  <a:lnTo>
                    <a:pt x="781" y="10"/>
                  </a:lnTo>
                  <a:lnTo>
                    <a:pt x="775" y="12"/>
                  </a:lnTo>
                  <a:lnTo>
                    <a:pt x="775" y="12"/>
                  </a:lnTo>
                  <a:lnTo>
                    <a:pt x="769" y="16"/>
                  </a:lnTo>
                  <a:lnTo>
                    <a:pt x="769" y="16"/>
                  </a:lnTo>
                  <a:lnTo>
                    <a:pt x="765" y="28"/>
                  </a:lnTo>
                  <a:lnTo>
                    <a:pt x="765" y="28"/>
                  </a:lnTo>
                  <a:lnTo>
                    <a:pt x="765" y="46"/>
                  </a:lnTo>
                  <a:lnTo>
                    <a:pt x="765" y="46"/>
                  </a:lnTo>
                  <a:lnTo>
                    <a:pt x="765" y="62"/>
                  </a:lnTo>
                  <a:lnTo>
                    <a:pt x="765" y="62"/>
                  </a:lnTo>
                  <a:lnTo>
                    <a:pt x="769" y="74"/>
                  </a:lnTo>
                  <a:lnTo>
                    <a:pt x="769" y="74"/>
                  </a:lnTo>
                  <a:lnTo>
                    <a:pt x="775" y="80"/>
                  </a:lnTo>
                  <a:lnTo>
                    <a:pt x="775" y="80"/>
                  </a:lnTo>
                  <a:lnTo>
                    <a:pt x="781" y="80"/>
                  </a:lnTo>
                  <a:lnTo>
                    <a:pt x="781" y="80"/>
                  </a:lnTo>
                  <a:lnTo>
                    <a:pt x="787" y="80"/>
                  </a:lnTo>
                  <a:lnTo>
                    <a:pt x="787" y="80"/>
                  </a:lnTo>
                  <a:lnTo>
                    <a:pt x="793" y="74"/>
                  </a:lnTo>
                  <a:lnTo>
                    <a:pt x="793" y="74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7" y="46"/>
                  </a:lnTo>
                  <a:lnTo>
                    <a:pt x="797" y="46"/>
                  </a:lnTo>
                  <a:close/>
                  <a:moveTo>
                    <a:pt x="741" y="2"/>
                  </a:moveTo>
                  <a:lnTo>
                    <a:pt x="741" y="12"/>
                  </a:lnTo>
                  <a:lnTo>
                    <a:pt x="705" y="12"/>
                  </a:lnTo>
                  <a:lnTo>
                    <a:pt x="705" y="88"/>
                  </a:lnTo>
                  <a:lnTo>
                    <a:pt x="691" y="88"/>
                  </a:lnTo>
                  <a:lnTo>
                    <a:pt x="691" y="2"/>
                  </a:lnTo>
                  <a:lnTo>
                    <a:pt x="741" y="2"/>
                  </a:lnTo>
                  <a:close/>
                  <a:moveTo>
                    <a:pt x="628" y="12"/>
                  </a:moveTo>
                  <a:lnTo>
                    <a:pt x="626" y="52"/>
                  </a:lnTo>
                  <a:lnTo>
                    <a:pt x="626" y="52"/>
                  </a:lnTo>
                  <a:lnTo>
                    <a:pt x="626" y="62"/>
                  </a:lnTo>
                  <a:lnTo>
                    <a:pt x="624" y="68"/>
                  </a:lnTo>
                  <a:lnTo>
                    <a:pt x="624" y="68"/>
                  </a:lnTo>
                  <a:lnTo>
                    <a:pt x="618" y="78"/>
                  </a:lnTo>
                  <a:lnTo>
                    <a:pt x="650" y="78"/>
                  </a:lnTo>
                  <a:lnTo>
                    <a:pt x="650" y="12"/>
                  </a:lnTo>
                  <a:lnTo>
                    <a:pt x="628" y="12"/>
                  </a:lnTo>
                  <a:close/>
                  <a:moveTo>
                    <a:pt x="676" y="78"/>
                  </a:moveTo>
                  <a:lnTo>
                    <a:pt x="676" y="114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2" y="102"/>
                  </a:lnTo>
                  <a:lnTo>
                    <a:pt x="662" y="102"/>
                  </a:lnTo>
                  <a:lnTo>
                    <a:pt x="660" y="88"/>
                  </a:lnTo>
                  <a:lnTo>
                    <a:pt x="610" y="88"/>
                  </a:lnTo>
                  <a:lnTo>
                    <a:pt x="610" y="88"/>
                  </a:lnTo>
                  <a:lnTo>
                    <a:pt x="608" y="102"/>
                  </a:lnTo>
                  <a:lnTo>
                    <a:pt x="608" y="102"/>
                  </a:lnTo>
                  <a:lnTo>
                    <a:pt x="606" y="114"/>
                  </a:lnTo>
                  <a:lnTo>
                    <a:pt x="596" y="114"/>
                  </a:lnTo>
                  <a:lnTo>
                    <a:pt x="596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8" y="68"/>
                  </a:lnTo>
                  <a:lnTo>
                    <a:pt x="608" y="68"/>
                  </a:lnTo>
                  <a:lnTo>
                    <a:pt x="610" y="62"/>
                  </a:lnTo>
                  <a:lnTo>
                    <a:pt x="612" y="52"/>
                  </a:lnTo>
                  <a:lnTo>
                    <a:pt x="614" y="2"/>
                  </a:lnTo>
                  <a:lnTo>
                    <a:pt x="664" y="2"/>
                  </a:lnTo>
                  <a:lnTo>
                    <a:pt x="664" y="78"/>
                  </a:lnTo>
                  <a:lnTo>
                    <a:pt x="676" y="78"/>
                  </a:lnTo>
                  <a:close/>
                  <a:moveTo>
                    <a:pt x="588" y="46"/>
                  </a:moveTo>
                  <a:lnTo>
                    <a:pt x="588" y="46"/>
                  </a:lnTo>
                  <a:lnTo>
                    <a:pt x="588" y="56"/>
                  </a:lnTo>
                  <a:lnTo>
                    <a:pt x="586" y="66"/>
                  </a:lnTo>
                  <a:lnTo>
                    <a:pt x="586" y="66"/>
                  </a:lnTo>
                  <a:lnTo>
                    <a:pt x="582" y="74"/>
                  </a:lnTo>
                  <a:lnTo>
                    <a:pt x="580" y="80"/>
                  </a:lnTo>
                  <a:lnTo>
                    <a:pt x="580" y="80"/>
                  </a:lnTo>
                  <a:lnTo>
                    <a:pt x="574" y="86"/>
                  </a:lnTo>
                  <a:lnTo>
                    <a:pt x="570" y="88"/>
                  </a:lnTo>
                  <a:lnTo>
                    <a:pt x="570" y="88"/>
                  </a:lnTo>
                  <a:lnTo>
                    <a:pt x="562" y="90"/>
                  </a:lnTo>
                  <a:lnTo>
                    <a:pt x="556" y="90"/>
                  </a:lnTo>
                  <a:lnTo>
                    <a:pt x="556" y="90"/>
                  </a:lnTo>
                  <a:lnTo>
                    <a:pt x="548" y="90"/>
                  </a:lnTo>
                  <a:lnTo>
                    <a:pt x="542" y="88"/>
                  </a:lnTo>
                  <a:lnTo>
                    <a:pt x="542" y="88"/>
                  </a:lnTo>
                  <a:lnTo>
                    <a:pt x="536" y="86"/>
                  </a:lnTo>
                  <a:lnTo>
                    <a:pt x="532" y="80"/>
                  </a:lnTo>
                  <a:lnTo>
                    <a:pt x="532" y="80"/>
                  </a:lnTo>
                  <a:lnTo>
                    <a:pt x="528" y="74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4" y="56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4" y="34"/>
                  </a:lnTo>
                  <a:lnTo>
                    <a:pt x="526" y="24"/>
                  </a:lnTo>
                  <a:lnTo>
                    <a:pt x="526" y="24"/>
                  </a:lnTo>
                  <a:lnTo>
                    <a:pt x="528" y="16"/>
                  </a:lnTo>
                  <a:lnTo>
                    <a:pt x="532" y="10"/>
                  </a:lnTo>
                  <a:lnTo>
                    <a:pt x="532" y="10"/>
                  </a:lnTo>
                  <a:lnTo>
                    <a:pt x="536" y="6"/>
                  </a:lnTo>
                  <a:lnTo>
                    <a:pt x="542" y="2"/>
                  </a:lnTo>
                  <a:lnTo>
                    <a:pt x="542" y="2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70" y="2"/>
                  </a:lnTo>
                  <a:lnTo>
                    <a:pt x="570" y="2"/>
                  </a:lnTo>
                  <a:lnTo>
                    <a:pt x="574" y="6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2" y="16"/>
                  </a:lnTo>
                  <a:lnTo>
                    <a:pt x="586" y="24"/>
                  </a:lnTo>
                  <a:lnTo>
                    <a:pt x="586" y="24"/>
                  </a:lnTo>
                  <a:lnTo>
                    <a:pt x="588" y="34"/>
                  </a:lnTo>
                  <a:lnTo>
                    <a:pt x="588" y="46"/>
                  </a:lnTo>
                  <a:lnTo>
                    <a:pt x="588" y="46"/>
                  </a:lnTo>
                  <a:close/>
                  <a:moveTo>
                    <a:pt x="572" y="46"/>
                  </a:moveTo>
                  <a:lnTo>
                    <a:pt x="572" y="46"/>
                  </a:lnTo>
                  <a:lnTo>
                    <a:pt x="570" y="28"/>
                  </a:lnTo>
                  <a:lnTo>
                    <a:pt x="570" y="28"/>
                  </a:lnTo>
                  <a:lnTo>
                    <a:pt x="566" y="16"/>
                  </a:lnTo>
                  <a:lnTo>
                    <a:pt x="566" y="16"/>
                  </a:lnTo>
                  <a:lnTo>
                    <a:pt x="562" y="12"/>
                  </a:lnTo>
                  <a:lnTo>
                    <a:pt x="562" y="12"/>
                  </a:lnTo>
                  <a:lnTo>
                    <a:pt x="556" y="10"/>
                  </a:lnTo>
                  <a:lnTo>
                    <a:pt x="556" y="10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44" y="16"/>
                  </a:lnTo>
                  <a:lnTo>
                    <a:pt x="544" y="16"/>
                  </a:lnTo>
                  <a:lnTo>
                    <a:pt x="540" y="28"/>
                  </a:lnTo>
                  <a:lnTo>
                    <a:pt x="540" y="28"/>
                  </a:lnTo>
                  <a:lnTo>
                    <a:pt x="540" y="46"/>
                  </a:lnTo>
                  <a:lnTo>
                    <a:pt x="540" y="46"/>
                  </a:lnTo>
                  <a:lnTo>
                    <a:pt x="540" y="62"/>
                  </a:lnTo>
                  <a:lnTo>
                    <a:pt x="540" y="62"/>
                  </a:lnTo>
                  <a:lnTo>
                    <a:pt x="544" y="74"/>
                  </a:lnTo>
                  <a:lnTo>
                    <a:pt x="544" y="74"/>
                  </a:lnTo>
                  <a:lnTo>
                    <a:pt x="550" y="80"/>
                  </a:lnTo>
                  <a:lnTo>
                    <a:pt x="550" y="80"/>
                  </a:lnTo>
                  <a:lnTo>
                    <a:pt x="556" y="80"/>
                  </a:lnTo>
                  <a:lnTo>
                    <a:pt x="556" y="80"/>
                  </a:lnTo>
                  <a:lnTo>
                    <a:pt x="562" y="80"/>
                  </a:lnTo>
                  <a:lnTo>
                    <a:pt x="562" y="80"/>
                  </a:lnTo>
                  <a:lnTo>
                    <a:pt x="566" y="74"/>
                  </a:lnTo>
                  <a:lnTo>
                    <a:pt x="566" y="74"/>
                  </a:lnTo>
                  <a:lnTo>
                    <a:pt x="570" y="62"/>
                  </a:lnTo>
                  <a:lnTo>
                    <a:pt x="570" y="62"/>
                  </a:lnTo>
                  <a:lnTo>
                    <a:pt x="572" y="46"/>
                  </a:lnTo>
                  <a:lnTo>
                    <a:pt x="572" y="46"/>
                  </a:lnTo>
                  <a:close/>
                  <a:moveTo>
                    <a:pt x="460" y="88"/>
                  </a:moveTo>
                  <a:lnTo>
                    <a:pt x="444" y="88"/>
                  </a:lnTo>
                  <a:lnTo>
                    <a:pt x="444" y="2"/>
                  </a:lnTo>
                  <a:lnTo>
                    <a:pt x="504" y="2"/>
                  </a:lnTo>
                  <a:lnTo>
                    <a:pt x="504" y="88"/>
                  </a:lnTo>
                  <a:lnTo>
                    <a:pt x="488" y="88"/>
                  </a:lnTo>
                  <a:lnTo>
                    <a:pt x="488" y="12"/>
                  </a:lnTo>
                  <a:lnTo>
                    <a:pt x="460" y="12"/>
                  </a:lnTo>
                  <a:lnTo>
                    <a:pt x="460" y="88"/>
                  </a:lnTo>
                  <a:close/>
                  <a:moveTo>
                    <a:pt x="410" y="40"/>
                  </a:moveTo>
                  <a:lnTo>
                    <a:pt x="410" y="40"/>
                  </a:lnTo>
                  <a:lnTo>
                    <a:pt x="408" y="26"/>
                  </a:lnTo>
                  <a:lnTo>
                    <a:pt x="408" y="26"/>
                  </a:lnTo>
                  <a:lnTo>
                    <a:pt x="404" y="16"/>
                  </a:lnTo>
                  <a:lnTo>
                    <a:pt x="404" y="16"/>
                  </a:lnTo>
                  <a:lnTo>
                    <a:pt x="400" y="10"/>
                  </a:lnTo>
                  <a:lnTo>
                    <a:pt x="400" y="10"/>
                  </a:lnTo>
                  <a:lnTo>
                    <a:pt x="394" y="10"/>
                  </a:lnTo>
                  <a:lnTo>
                    <a:pt x="394" y="10"/>
                  </a:lnTo>
                  <a:lnTo>
                    <a:pt x="388" y="10"/>
                  </a:lnTo>
                  <a:lnTo>
                    <a:pt x="388" y="10"/>
                  </a:lnTo>
                  <a:lnTo>
                    <a:pt x="384" y="16"/>
                  </a:lnTo>
                  <a:lnTo>
                    <a:pt x="384" y="16"/>
                  </a:lnTo>
                  <a:lnTo>
                    <a:pt x="382" y="26"/>
                  </a:lnTo>
                  <a:lnTo>
                    <a:pt x="382" y="26"/>
                  </a:lnTo>
                  <a:lnTo>
                    <a:pt x="380" y="40"/>
                  </a:lnTo>
                  <a:lnTo>
                    <a:pt x="410" y="40"/>
                  </a:lnTo>
                  <a:close/>
                  <a:moveTo>
                    <a:pt x="426" y="50"/>
                  </a:moveTo>
                  <a:lnTo>
                    <a:pt x="380" y="50"/>
                  </a:lnTo>
                  <a:lnTo>
                    <a:pt x="380" y="50"/>
                  </a:lnTo>
                  <a:lnTo>
                    <a:pt x="382" y="64"/>
                  </a:lnTo>
                  <a:lnTo>
                    <a:pt x="382" y="64"/>
                  </a:lnTo>
                  <a:lnTo>
                    <a:pt x="382" y="70"/>
                  </a:lnTo>
                  <a:lnTo>
                    <a:pt x="386" y="74"/>
                  </a:lnTo>
                  <a:lnTo>
                    <a:pt x="386" y="74"/>
                  </a:lnTo>
                  <a:lnTo>
                    <a:pt x="388" y="76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404" y="80"/>
                  </a:lnTo>
                  <a:lnTo>
                    <a:pt x="422" y="80"/>
                  </a:lnTo>
                  <a:lnTo>
                    <a:pt x="422" y="86"/>
                  </a:lnTo>
                  <a:lnTo>
                    <a:pt x="422" y="86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00" y="90"/>
                  </a:lnTo>
                  <a:lnTo>
                    <a:pt x="400" y="90"/>
                  </a:lnTo>
                  <a:lnTo>
                    <a:pt x="392" y="90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78" y="86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68" y="74"/>
                  </a:lnTo>
                  <a:lnTo>
                    <a:pt x="366" y="66"/>
                  </a:lnTo>
                  <a:lnTo>
                    <a:pt x="366" y="66"/>
                  </a:lnTo>
                  <a:lnTo>
                    <a:pt x="364" y="58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34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8" y="16"/>
                  </a:lnTo>
                  <a:lnTo>
                    <a:pt x="372" y="10"/>
                  </a:lnTo>
                  <a:lnTo>
                    <a:pt x="372" y="10"/>
                  </a:lnTo>
                  <a:lnTo>
                    <a:pt x="376" y="6"/>
                  </a:lnTo>
                  <a:lnTo>
                    <a:pt x="382" y="2"/>
                  </a:lnTo>
                  <a:lnTo>
                    <a:pt x="382" y="2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408" y="2"/>
                  </a:lnTo>
                  <a:lnTo>
                    <a:pt x="408" y="2"/>
                  </a:lnTo>
                  <a:lnTo>
                    <a:pt x="414" y="6"/>
                  </a:lnTo>
                  <a:lnTo>
                    <a:pt x="418" y="10"/>
                  </a:lnTo>
                  <a:lnTo>
                    <a:pt x="418" y="10"/>
                  </a:lnTo>
                  <a:lnTo>
                    <a:pt x="420" y="16"/>
                  </a:lnTo>
                  <a:lnTo>
                    <a:pt x="424" y="24"/>
                  </a:lnTo>
                  <a:lnTo>
                    <a:pt x="424" y="24"/>
                  </a:lnTo>
                  <a:lnTo>
                    <a:pt x="426" y="46"/>
                  </a:lnTo>
                  <a:lnTo>
                    <a:pt x="426" y="50"/>
                  </a:lnTo>
                  <a:close/>
                  <a:moveTo>
                    <a:pt x="302" y="76"/>
                  </a:moveTo>
                  <a:lnTo>
                    <a:pt x="302" y="76"/>
                  </a:lnTo>
                  <a:lnTo>
                    <a:pt x="308" y="78"/>
                  </a:lnTo>
                  <a:lnTo>
                    <a:pt x="308" y="78"/>
                  </a:lnTo>
                  <a:lnTo>
                    <a:pt x="314" y="80"/>
                  </a:lnTo>
                  <a:lnTo>
                    <a:pt x="314" y="80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6" y="76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2" y="46"/>
                  </a:lnTo>
                  <a:lnTo>
                    <a:pt x="332" y="46"/>
                  </a:lnTo>
                  <a:lnTo>
                    <a:pt x="332" y="28"/>
                  </a:lnTo>
                  <a:lnTo>
                    <a:pt x="332" y="28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26" y="14"/>
                  </a:lnTo>
                  <a:lnTo>
                    <a:pt x="322" y="12"/>
                  </a:lnTo>
                  <a:lnTo>
                    <a:pt x="322" y="12"/>
                  </a:lnTo>
                  <a:lnTo>
                    <a:pt x="314" y="10"/>
                  </a:lnTo>
                  <a:lnTo>
                    <a:pt x="314" y="10"/>
                  </a:lnTo>
                  <a:lnTo>
                    <a:pt x="308" y="12"/>
                  </a:lnTo>
                  <a:lnTo>
                    <a:pt x="308" y="12"/>
                  </a:lnTo>
                  <a:lnTo>
                    <a:pt x="302" y="14"/>
                  </a:lnTo>
                  <a:lnTo>
                    <a:pt x="302" y="76"/>
                  </a:lnTo>
                  <a:close/>
                  <a:moveTo>
                    <a:pt x="302" y="6"/>
                  </a:moveTo>
                  <a:lnTo>
                    <a:pt x="302" y="6"/>
                  </a:lnTo>
                  <a:lnTo>
                    <a:pt x="306" y="4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6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44" y="16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8" y="34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58"/>
                  </a:lnTo>
                  <a:lnTo>
                    <a:pt x="346" y="66"/>
                  </a:lnTo>
                  <a:lnTo>
                    <a:pt x="346" y="66"/>
                  </a:lnTo>
                  <a:lnTo>
                    <a:pt x="344" y="74"/>
                  </a:lnTo>
                  <a:lnTo>
                    <a:pt x="342" y="80"/>
                  </a:lnTo>
                  <a:lnTo>
                    <a:pt x="342" y="80"/>
                  </a:lnTo>
                  <a:lnTo>
                    <a:pt x="336" y="86"/>
                  </a:lnTo>
                  <a:lnTo>
                    <a:pt x="332" y="88"/>
                  </a:lnTo>
                  <a:lnTo>
                    <a:pt x="332" y="88"/>
                  </a:lnTo>
                  <a:lnTo>
                    <a:pt x="326" y="90"/>
                  </a:lnTo>
                  <a:lnTo>
                    <a:pt x="320" y="90"/>
                  </a:lnTo>
                  <a:lnTo>
                    <a:pt x="320" y="90"/>
                  </a:lnTo>
                  <a:lnTo>
                    <a:pt x="310" y="90"/>
                  </a:lnTo>
                  <a:lnTo>
                    <a:pt x="310" y="90"/>
                  </a:lnTo>
                  <a:lnTo>
                    <a:pt x="302" y="86"/>
                  </a:lnTo>
                  <a:lnTo>
                    <a:pt x="302" y="124"/>
                  </a:lnTo>
                  <a:lnTo>
                    <a:pt x="286" y="124"/>
                  </a:lnTo>
                  <a:lnTo>
                    <a:pt x="286" y="2"/>
                  </a:lnTo>
                  <a:lnTo>
                    <a:pt x="300" y="2"/>
                  </a:lnTo>
                  <a:lnTo>
                    <a:pt x="300" y="6"/>
                  </a:lnTo>
                  <a:lnTo>
                    <a:pt x="302" y="6"/>
                  </a:lnTo>
                  <a:close/>
                  <a:moveTo>
                    <a:pt x="252" y="40"/>
                  </a:moveTo>
                  <a:lnTo>
                    <a:pt x="252" y="40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48" y="16"/>
                  </a:lnTo>
                  <a:lnTo>
                    <a:pt x="248" y="16"/>
                  </a:lnTo>
                  <a:lnTo>
                    <a:pt x="242" y="10"/>
                  </a:lnTo>
                  <a:lnTo>
                    <a:pt x="242" y="10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2" y="40"/>
                  </a:lnTo>
                  <a:lnTo>
                    <a:pt x="252" y="40"/>
                  </a:lnTo>
                  <a:close/>
                  <a:moveTo>
                    <a:pt x="268" y="50"/>
                  </a:moveTo>
                  <a:lnTo>
                    <a:pt x="222" y="50"/>
                  </a:lnTo>
                  <a:lnTo>
                    <a:pt x="222" y="50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70"/>
                  </a:lnTo>
                  <a:lnTo>
                    <a:pt x="228" y="74"/>
                  </a:lnTo>
                  <a:lnTo>
                    <a:pt x="228" y="74"/>
                  </a:lnTo>
                  <a:lnTo>
                    <a:pt x="232" y="76"/>
                  </a:lnTo>
                  <a:lnTo>
                    <a:pt x="236" y="78"/>
                  </a:lnTo>
                  <a:lnTo>
                    <a:pt x="236" y="78"/>
                  </a:lnTo>
                  <a:lnTo>
                    <a:pt x="246" y="80"/>
                  </a:lnTo>
                  <a:lnTo>
                    <a:pt x="264" y="80"/>
                  </a:lnTo>
                  <a:lnTo>
                    <a:pt x="264" y="86"/>
                  </a:lnTo>
                  <a:lnTo>
                    <a:pt x="264" y="86"/>
                  </a:lnTo>
                  <a:lnTo>
                    <a:pt x="254" y="90"/>
                  </a:lnTo>
                  <a:lnTo>
                    <a:pt x="254" y="90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34" y="90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0" y="86"/>
                  </a:lnTo>
                  <a:lnTo>
                    <a:pt x="216" y="80"/>
                  </a:lnTo>
                  <a:lnTo>
                    <a:pt x="216" y="80"/>
                  </a:lnTo>
                  <a:lnTo>
                    <a:pt x="212" y="74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12" y="16"/>
                  </a:lnTo>
                  <a:lnTo>
                    <a:pt x="214" y="10"/>
                  </a:lnTo>
                  <a:lnTo>
                    <a:pt x="214" y="10"/>
                  </a:lnTo>
                  <a:lnTo>
                    <a:pt x="218" y="6"/>
                  </a:lnTo>
                  <a:lnTo>
                    <a:pt x="224" y="2"/>
                  </a:lnTo>
                  <a:lnTo>
                    <a:pt x="224" y="2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56" y="6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4" y="16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8" y="46"/>
                  </a:lnTo>
                  <a:lnTo>
                    <a:pt x="268" y="50"/>
                  </a:lnTo>
                  <a:close/>
                  <a:moveTo>
                    <a:pt x="144" y="88"/>
                  </a:moveTo>
                  <a:lnTo>
                    <a:pt x="128" y="88"/>
                  </a:lnTo>
                  <a:lnTo>
                    <a:pt x="128" y="2"/>
                  </a:lnTo>
                  <a:lnTo>
                    <a:pt x="188" y="2"/>
                  </a:lnTo>
                  <a:lnTo>
                    <a:pt x="188" y="88"/>
                  </a:lnTo>
                  <a:lnTo>
                    <a:pt x="172" y="88"/>
                  </a:lnTo>
                  <a:lnTo>
                    <a:pt x="172" y="12"/>
                  </a:lnTo>
                  <a:lnTo>
                    <a:pt x="144" y="12"/>
                  </a:lnTo>
                  <a:lnTo>
                    <a:pt x="144" y="88"/>
                  </a:lnTo>
                  <a:close/>
                  <a:moveTo>
                    <a:pt x="46" y="28"/>
                  </a:moveTo>
                  <a:lnTo>
                    <a:pt x="44" y="28"/>
                  </a:lnTo>
                  <a:lnTo>
                    <a:pt x="18" y="88"/>
                  </a:lnTo>
                  <a:lnTo>
                    <a:pt x="0" y="88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60"/>
                  </a:lnTo>
                  <a:lnTo>
                    <a:pt x="18" y="60"/>
                  </a:lnTo>
                  <a:lnTo>
                    <a:pt x="44" y="2"/>
                  </a:lnTo>
                  <a:lnTo>
                    <a:pt x="62" y="2"/>
                  </a:lnTo>
                  <a:lnTo>
                    <a:pt x="62" y="88"/>
                  </a:lnTo>
                  <a:lnTo>
                    <a:pt x="46" y="88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58"/>
            <p:cNvSpPr>
              <a:spLocks noEditPoints="1"/>
            </p:cNvSpPr>
            <p:nvPr/>
          </p:nvSpPr>
          <p:spPr bwMode="auto">
            <a:xfrm>
              <a:off x="4335463" y="595313"/>
              <a:ext cx="3559175" cy="2151063"/>
            </a:xfrm>
            <a:custGeom>
              <a:avLst/>
              <a:gdLst>
                <a:gd name="T0" fmla="*/ 605 w 2242"/>
                <a:gd name="T1" fmla="*/ 536 h 1355"/>
                <a:gd name="T2" fmla="*/ 142 w 2242"/>
                <a:gd name="T3" fmla="*/ 576 h 1355"/>
                <a:gd name="T4" fmla="*/ 82 w 2242"/>
                <a:gd name="T5" fmla="*/ 600 h 1355"/>
                <a:gd name="T6" fmla="*/ 26 w 2242"/>
                <a:gd name="T7" fmla="*/ 640 h 1355"/>
                <a:gd name="T8" fmla="*/ 156 w 2242"/>
                <a:gd name="T9" fmla="*/ 1045 h 1355"/>
                <a:gd name="T10" fmla="*/ 206 w 2242"/>
                <a:gd name="T11" fmla="*/ 1079 h 1355"/>
                <a:gd name="T12" fmla="*/ 104 w 2242"/>
                <a:gd name="T13" fmla="*/ 1089 h 1355"/>
                <a:gd name="T14" fmla="*/ 156 w 2242"/>
                <a:gd name="T15" fmla="*/ 1045 h 1355"/>
                <a:gd name="T16" fmla="*/ 337 w 2242"/>
                <a:gd name="T17" fmla="*/ 1055 h 1355"/>
                <a:gd name="T18" fmla="*/ 252 w 2242"/>
                <a:gd name="T19" fmla="*/ 1317 h 1355"/>
                <a:gd name="T20" fmla="*/ 276 w 2242"/>
                <a:gd name="T21" fmla="*/ 1055 h 1355"/>
                <a:gd name="T22" fmla="*/ 457 w 2242"/>
                <a:gd name="T23" fmla="*/ 1045 h 1355"/>
                <a:gd name="T24" fmla="*/ 511 w 2242"/>
                <a:gd name="T25" fmla="*/ 1089 h 1355"/>
                <a:gd name="T26" fmla="*/ 407 w 2242"/>
                <a:gd name="T27" fmla="*/ 1079 h 1355"/>
                <a:gd name="T28" fmla="*/ 457 w 2242"/>
                <a:gd name="T29" fmla="*/ 1045 h 1355"/>
                <a:gd name="T30" fmla="*/ 757 w 2242"/>
                <a:gd name="T31" fmla="*/ 1061 h 1355"/>
                <a:gd name="T32" fmla="*/ 665 w 2242"/>
                <a:gd name="T33" fmla="*/ 1099 h 1355"/>
                <a:gd name="T34" fmla="*/ 697 w 2242"/>
                <a:gd name="T35" fmla="*/ 1049 h 1355"/>
                <a:gd name="T36" fmla="*/ 881 w 2242"/>
                <a:gd name="T37" fmla="*/ 1047 h 1355"/>
                <a:gd name="T38" fmla="*/ 925 w 2242"/>
                <a:gd name="T39" fmla="*/ 1099 h 1355"/>
                <a:gd name="T40" fmla="*/ 825 w 2242"/>
                <a:gd name="T41" fmla="*/ 1069 h 1355"/>
                <a:gd name="T42" fmla="*/ 1021 w 2242"/>
                <a:gd name="T43" fmla="*/ 1045 h 1355"/>
                <a:gd name="T44" fmla="*/ 1065 w 2242"/>
                <a:gd name="T45" fmla="*/ 1069 h 1355"/>
                <a:gd name="T46" fmla="*/ 967 w 2242"/>
                <a:gd name="T47" fmla="*/ 1099 h 1355"/>
                <a:gd name="T48" fmla="*/ 1009 w 2242"/>
                <a:gd name="T49" fmla="*/ 1047 h 1355"/>
                <a:gd name="T50" fmla="*/ 1805 w 2242"/>
                <a:gd name="T51" fmla="*/ 1049 h 1355"/>
                <a:gd name="T52" fmla="*/ 1839 w 2242"/>
                <a:gd name="T53" fmla="*/ 1317 h 1355"/>
                <a:gd name="T54" fmla="*/ 1747 w 2242"/>
                <a:gd name="T55" fmla="*/ 1061 h 1355"/>
                <a:gd name="T56" fmla="*/ 1934 w 2242"/>
                <a:gd name="T57" fmla="*/ 1045 h 1355"/>
                <a:gd name="T58" fmla="*/ 1984 w 2242"/>
                <a:gd name="T59" fmla="*/ 1079 h 1355"/>
                <a:gd name="T60" fmla="*/ 1883 w 2242"/>
                <a:gd name="T61" fmla="*/ 1089 h 1355"/>
                <a:gd name="T62" fmla="*/ 1934 w 2242"/>
                <a:gd name="T63" fmla="*/ 1045 h 1355"/>
                <a:gd name="T64" fmla="*/ 2116 w 2242"/>
                <a:gd name="T65" fmla="*/ 1055 h 1355"/>
                <a:gd name="T66" fmla="*/ 2030 w 2242"/>
                <a:gd name="T67" fmla="*/ 1317 h 1355"/>
                <a:gd name="T68" fmla="*/ 2054 w 2242"/>
                <a:gd name="T69" fmla="*/ 1055 h 1355"/>
                <a:gd name="T70" fmla="*/ 1731 w 2242"/>
                <a:gd name="T71" fmla="*/ 951 h 1355"/>
                <a:gd name="T72" fmla="*/ 1990 w 2242"/>
                <a:gd name="T73" fmla="*/ 792 h 1355"/>
                <a:gd name="T74" fmla="*/ 1393 w 2242"/>
                <a:gd name="T75" fmla="*/ 748 h 1355"/>
                <a:gd name="T76" fmla="*/ 1475 w 2242"/>
                <a:gd name="T77" fmla="*/ 802 h 1355"/>
                <a:gd name="T78" fmla="*/ 1307 w 2242"/>
                <a:gd name="T79" fmla="*/ 818 h 1355"/>
                <a:gd name="T80" fmla="*/ 1393 w 2242"/>
                <a:gd name="T81" fmla="*/ 748 h 1355"/>
                <a:gd name="T82" fmla="*/ 925 w 2242"/>
                <a:gd name="T83" fmla="*/ 792 h 1355"/>
                <a:gd name="T84" fmla="*/ 967 w 2242"/>
                <a:gd name="T85" fmla="*/ 951 h 1355"/>
                <a:gd name="T86" fmla="*/ 212 w 2242"/>
                <a:gd name="T87" fmla="*/ 792 h 1355"/>
                <a:gd name="T88" fmla="*/ 511 w 2242"/>
                <a:gd name="T89" fmla="*/ 951 h 1355"/>
                <a:gd name="T90" fmla="*/ 2220 w 2242"/>
                <a:gd name="T91" fmla="*/ 1355 h 1355"/>
                <a:gd name="T92" fmla="*/ 1619 w 2242"/>
                <a:gd name="T93" fmla="*/ 1355 h 1355"/>
                <a:gd name="T94" fmla="*/ 1525 w 2242"/>
                <a:gd name="T95" fmla="*/ 1145 h 1355"/>
                <a:gd name="T96" fmla="*/ 1461 w 2242"/>
                <a:gd name="T97" fmla="*/ 1075 h 1355"/>
                <a:gd name="T98" fmla="*/ 1393 w 2242"/>
                <a:gd name="T99" fmla="*/ 1057 h 1355"/>
                <a:gd name="T100" fmla="*/ 1303 w 2242"/>
                <a:gd name="T101" fmla="*/ 1089 h 1355"/>
                <a:gd name="T102" fmla="*/ 1253 w 2242"/>
                <a:gd name="T103" fmla="*/ 1171 h 1355"/>
                <a:gd name="T104" fmla="*/ 1103 w 2242"/>
                <a:gd name="T105" fmla="*/ 1355 h 1355"/>
                <a:gd name="T106" fmla="*/ 22 w 2242"/>
                <a:gd name="T107" fmla="*/ 740 h 1355"/>
                <a:gd name="T108" fmla="*/ 1479 w 2242"/>
                <a:gd name="T109" fmla="*/ 276 h 1355"/>
                <a:gd name="T110" fmla="*/ 1621 w 2242"/>
                <a:gd name="T111" fmla="*/ 386 h 1355"/>
                <a:gd name="T112" fmla="*/ 1155 w 2242"/>
                <a:gd name="T113" fmla="*/ 402 h 1355"/>
                <a:gd name="T114" fmla="*/ 1271 w 2242"/>
                <a:gd name="T115" fmla="*/ 294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2" h="1355">
                  <a:moveTo>
                    <a:pt x="917" y="680"/>
                  </a:moveTo>
                  <a:lnTo>
                    <a:pt x="773" y="536"/>
                  </a:lnTo>
                  <a:lnTo>
                    <a:pt x="711" y="536"/>
                  </a:lnTo>
                  <a:lnTo>
                    <a:pt x="699" y="272"/>
                  </a:lnTo>
                  <a:lnTo>
                    <a:pt x="679" y="272"/>
                  </a:lnTo>
                  <a:lnTo>
                    <a:pt x="667" y="536"/>
                  </a:lnTo>
                  <a:lnTo>
                    <a:pt x="605" y="536"/>
                  </a:lnTo>
                  <a:lnTo>
                    <a:pt x="451" y="624"/>
                  </a:lnTo>
                  <a:lnTo>
                    <a:pt x="158" y="624"/>
                  </a:lnTo>
                  <a:lnTo>
                    <a:pt x="158" y="600"/>
                  </a:lnTo>
                  <a:lnTo>
                    <a:pt x="158" y="600"/>
                  </a:lnTo>
                  <a:lnTo>
                    <a:pt x="156" y="590"/>
                  </a:lnTo>
                  <a:lnTo>
                    <a:pt x="150" y="582"/>
                  </a:lnTo>
                  <a:lnTo>
                    <a:pt x="142" y="576"/>
                  </a:lnTo>
                  <a:lnTo>
                    <a:pt x="134" y="574"/>
                  </a:lnTo>
                  <a:lnTo>
                    <a:pt x="108" y="574"/>
                  </a:lnTo>
                  <a:lnTo>
                    <a:pt x="108" y="574"/>
                  </a:lnTo>
                  <a:lnTo>
                    <a:pt x="98" y="576"/>
                  </a:lnTo>
                  <a:lnTo>
                    <a:pt x="90" y="582"/>
                  </a:lnTo>
                  <a:lnTo>
                    <a:pt x="84" y="590"/>
                  </a:lnTo>
                  <a:lnTo>
                    <a:pt x="82" y="600"/>
                  </a:lnTo>
                  <a:lnTo>
                    <a:pt x="82" y="624"/>
                  </a:lnTo>
                  <a:lnTo>
                    <a:pt x="70" y="624"/>
                  </a:lnTo>
                  <a:lnTo>
                    <a:pt x="70" y="624"/>
                  </a:lnTo>
                  <a:lnTo>
                    <a:pt x="58" y="624"/>
                  </a:lnTo>
                  <a:lnTo>
                    <a:pt x="46" y="628"/>
                  </a:lnTo>
                  <a:lnTo>
                    <a:pt x="36" y="632"/>
                  </a:lnTo>
                  <a:lnTo>
                    <a:pt x="26" y="640"/>
                  </a:lnTo>
                  <a:lnTo>
                    <a:pt x="18" y="648"/>
                  </a:lnTo>
                  <a:lnTo>
                    <a:pt x="10" y="658"/>
                  </a:lnTo>
                  <a:lnTo>
                    <a:pt x="6" y="668"/>
                  </a:lnTo>
                  <a:lnTo>
                    <a:pt x="2" y="680"/>
                  </a:lnTo>
                  <a:lnTo>
                    <a:pt x="917" y="680"/>
                  </a:lnTo>
                  <a:close/>
                  <a:moveTo>
                    <a:pt x="156" y="1045"/>
                  </a:moveTo>
                  <a:lnTo>
                    <a:pt x="156" y="1045"/>
                  </a:lnTo>
                  <a:lnTo>
                    <a:pt x="156" y="1045"/>
                  </a:lnTo>
                  <a:lnTo>
                    <a:pt x="168" y="1047"/>
                  </a:lnTo>
                  <a:lnTo>
                    <a:pt x="178" y="1049"/>
                  </a:lnTo>
                  <a:lnTo>
                    <a:pt x="186" y="1055"/>
                  </a:lnTo>
                  <a:lnTo>
                    <a:pt x="196" y="1061"/>
                  </a:lnTo>
                  <a:lnTo>
                    <a:pt x="202" y="1069"/>
                  </a:lnTo>
                  <a:lnTo>
                    <a:pt x="206" y="1079"/>
                  </a:lnTo>
                  <a:lnTo>
                    <a:pt x="210" y="1089"/>
                  </a:lnTo>
                  <a:lnTo>
                    <a:pt x="212" y="1099"/>
                  </a:lnTo>
                  <a:lnTo>
                    <a:pt x="212" y="1317"/>
                  </a:lnTo>
                  <a:lnTo>
                    <a:pt x="102" y="1317"/>
                  </a:lnTo>
                  <a:lnTo>
                    <a:pt x="102" y="1099"/>
                  </a:lnTo>
                  <a:lnTo>
                    <a:pt x="102" y="1099"/>
                  </a:lnTo>
                  <a:lnTo>
                    <a:pt x="104" y="1089"/>
                  </a:lnTo>
                  <a:lnTo>
                    <a:pt x="106" y="1079"/>
                  </a:lnTo>
                  <a:lnTo>
                    <a:pt x="112" y="1069"/>
                  </a:lnTo>
                  <a:lnTo>
                    <a:pt x="118" y="1061"/>
                  </a:lnTo>
                  <a:lnTo>
                    <a:pt x="126" y="1055"/>
                  </a:lnTo>
                  <a:lnTo>
                    <a:pt x="136" y="1049"/>
                  </a:lnTo>
                  <a:lnTo>
                    <a:pt x="146" y="1047"/>
                  </a:lnTo>
                  <a:lnTo>
                    <a:pt x="156" y="1045"/>
                  </a:lnTo>
                  <a:lnTo>
                    <a:pt x="156" y="1045"/>
                  </a:lnTo>
                  <a:close/>
                  <a:moveTo>
                    <a:pt x="308" y="1045"/>
                  </a:moveTo>
                  <a:lnTo>
                    <a:pt x="308" y="1045"/>
                  </a:lnTo>
                  <a:lnTo>
                    <a:pt x="308" y="1045"/>
                  </a:lnTo>
                  <a:lnTo>
                    <a:pt x="318" y="1047"/>
                  </a:lnTo>
                  <a:lnTo>
                    <a:pt x="327" y="1049"/>
                  </a:lnTo>
                  <a:lnTo>
                    <a:pt x="337" y="1055"/>
                  </a:lnTo>
                  <a:lnTo>
                    <a:pt x="345" y="1061"/>
                  </a:lnTo>
                  <a:lnTo>
                    <a:pt x="351" y="1069"/>
                  </a:lnTo>
                  <a:lnTo>
                    <a:pt x="357" y="1079"/>
                  </a:lnTo>
                  <a:lnTo>
                    <a:pt x="359" y="1089"/>
                  </a:lnTo>
                  <a:lnTo>
                    <a:pt x="361" y="1099"/>
                  </a:lnTo>
                  <a:lnTo>
                    <a:pt x="361" y="1317"/>
                  </a:lnTo>
                  <a:lnTo>
                    <a:pt x="252" y="1317"/>
                  </a:lnTo>
                  <a:lnTo>
                    <a:pt x="252" y="1099"/>
                  </a:lnTo>
                  <a:lnTo>
                    <a:pt x="252" y="1099"/>
                  </a:lnTo>
                  <a:lnTo>
                    <a:pt x="254" y="1089"/>
                  </a:lnTo>
                  <a:lnTo>
                    <a:pt x="258" y="1079"/>
                  </a:lnTo>
                  <a:lnTo>
                    <a:pt x="262" y="1069"/>
                  </a:lnTo>
                  <a:lnTo>
                    <a:pt x="268" y="1061"/>
                  </a:lnTo>
                  <a:lnTo>
                    <a:pt x="276" y="1055"/>
                  </a:lnTo>
                  <a:lnTo>
                    <a:pt x="286" y="1049"/>
                  </a:lnTo>
                  <a:lnTo>
                    <a:pt x="296" y="1047"/>
                  </a:lnTo>
                  <a:lnTo>
                    <a:pt x="308" y="1045"/>
                  </a:lnTo>
                  <a:lnTo>
                    <a:pt x="308" y="1045"/>
                  </a:lnTo>
                  <a:close/>
                  <a:moveTo>
                    <a:pt x="457" y="1045"/>
                  </a:moveTo>
                  <a:lnTo>
                    <a:pt x="457" y="1045"/>
                  </a:lnTo>
                  <a:lnTo>
                    <a:pt x="457" y="1045"/>
                  </a:lnTo>
                  <a:lnTo>
                    <a:pt x="469" y="1047"/>
                  </a:lnTo>
                  <a:lnTo>
                    <a:pt x="479" y="1049"/>
                  </a:lnTo>
                  <a:lnTo>
                    <a:pt x="487" y="1055"/>
                  </a:lnTo>
                  <a:lnTo>
                    <a:pt x="495" y="1061"/>
                  </a:lnTo>
                  <a:lnTo>
                    <a:pt x="503" y="1069"/>
                  </a:lnTo>
                  <a:lnTo>
                    <a:pt x="507" y="1079"/>
                  </a:lnTo>
                  <a:lnTo>
                    <a:pt x="511" y="1089"/>
                  </a:lnTo>
                  <a:lnTo>
                    <a:pt x="511" y="1099"/>
                  </a:lnTo>
                  <a:lnTo>
                    <a:pt x="511" y="1317"/>
                  </a:lnTo>
                  <a:lnTo>
                    <a:pt x="403" y="1317"/>
                  </a:lnTo>
                  <a:lnTo>
                    <a:pt x="403" y="1099"/>
                  </a:lnTo>
                  <a:lnTo>
                    <a:pt x="403" y="1099"/>
                  </a:lnTo>
                  <a:lnTo>
                    <a:pt x="403" y="1089"/>
                  </a:lnTo>
                  <a:lnTo>
                    <a:pt x="407" y="1079"/>
                  </a:lnTo>
                  <a:lnTo>
                    <a:pt x="411" y="1069"/>
                  </a:lnTo>
                  <a:lnTo>
                    <a:pt x="419" y="1061"/>
                  </a:lnTo>
                  <a:lnTo>
                    <a:pt x="427" y="1055"/>
                  </a:lnTo>
                  <a:lnTo>
                    <a:pt x="435" y="1049"/>
                  </a:lnTo>
                  <a:lnTo>
                    <a:pt x="447" y="1047"/>
                  </a:lnTo>
                  <a:lnTo>
                    <a:pt x="457" y="1045"/>
                  </a:lnTo>
                  <a:lnTo>
                    <a:pt x="457" y="1045"/>
                  </a:lnTo>
                  <a:close/>
                  <a:moveTo>
                    <a:pt x="719" y="1045"/>
                  </a:moveTo>
                  <a:lnTo>
                    <a:pt x="719" y="1045"/>
                  </a:lnTo>
                  <a:lnTo>
                    <a:pt x="719" y="1045"/>
                  </a:lnTo>
                  <a:lnTo>
                    <a:pt x="731" y="1047"/>
                  </a:lnTo>
                  <a:lnTo>
                    <a:pt x="741" y="1049"/>
                  </a:lnTo>
                  <a:lnTo>
                    <a:pt x="749" y="1055"/>
                  </a:lnTo>
                  <a:lnTo>
                    <a:pt x="757" y="1061"/>
                  </a:lnTo>
                  <a:lnTo>
                    <a:pt x="765" y="1069"/>
                  </a:lnTo>
                  <a:lnTo>
                    <a:pt x="769" y="1079"/>
                  </a:lnTo>
                  <a:lnTo>
                    <a:pt x="773" y="1089"/>
                  </a:lnTo>
                  <a:lnTo>
                    <a:pt x="773" y="1099"/>
                  </a:lnTo>
                  <a:lnTo>
                    <a:pt x="773" y="1317"/>
                  </a:lnTo>
                  <a:lnTo>
                    <a:pt x="665" y="1317"/>
                  </a:lnTo>
                  <a:lnTo>
                    <a:pt x="665" y="1099"/>
                  </a:lnTo>
                  <a:lnTo>
                    <a:pt x="665" y="1099"/>
                  </a:lnTo>
                  <a:lnTo>
                    <a:pt x="665" y="1089"/>
                  </a:lnTo>
                  <a:lnTo>
                    <a:pt x="669" y="1079"/>
                  </a:lnTo>
                  <a:lnTo>
                    <a:pt x="673" y="1069"/>
                  </a:lnTo>
                  <a:lnTo>
                    <a:pt x="681" y="1061"/>
                  </a:lnTo>
                  <a:lnTo>
                    <a:pt x="689" y="1055"/>
                  </a:lnTo>
                  <a:lnTo>
                    <a:pt x="697" y="1049"/>
                  </a:lnTo>
                  <a:lnTo>
                    <a:pt x="709" y="1047"/>
                  </a:lnTo>
                  <a:lnTo>
                    <a:pt x="719" y="1045"/>
                  </a:lnTo>
                  <a:lnTo>
                    <a:pt x="719" y="1045"/>
                  </a:lnTo>
                  <a:close/>
                  <a:moveTo>
                    <a:pt x="869" y="1045"/>
                  </a:moveTo>
                  <a:lnTo>
                    <a:pt x="869" y="1045"/>
                  </a:lnTo>
                  <a:lnTo>
                    <a:pt x="869" y="1045"/>
                  </a:lnTo>
                  <a:lnTo>
                    <a:pt x="881" y="1047"/>
                  </a:lnTo>
                  <a:lnTo>
                    <a:pt x="891" y="1049"/>
                  </a:lnTo>
                  <a:lnTo>
                    <a:pt x="901" y="1055"/>
                  </a:lnTo>
                  <a:lnTo>
                    <a:pt x="909" y="1061"/>
                  </a:lnTo>
                  <a:lnTo>
                    <a:pt x="915" y="1069"/>
                  </a:lnTo>
                  <a:lnTo>
                    <a:pt x="921" y="1079"/>
                  </a:lnTo>
                  <a:lnTo>
                    <a:pt x="923" y="1089"/>
                  </a:lnTo>
                  <a:lnTo>
                    <a:pt x="925" y="1099"/>
                  </a:lnTo>
                  <a:lnTo>
                    <a:pt x="925" y="1317"/>
                  </a:lnTo>
                  <a:lnTo>
                    <a:pt x="815" y="1317"/>
                  </a:lnTo>
                  <a:lnTo>
                    <a:pt x="815" y="1099"/>
                  </a:lnTo>
                  <a:lnTo>
                    <a:pt x="815" y="1099"/>
                  </a:lnTo>
                  <a:lnTo>
                    <a:pt x="817" y="1089"/>
                  </a:lnTo>
                  <a:lnTo>
                    <a:pt x="819" y="1079"/>
                  </a:lnTo>
                  <a:lnTo>
                    <a:pt x="825" y="1069"/>
                  </a:lnTo>
                  <a:lnTo>
                    <a:pt x="831" y="1061"/>
                  </a:lnTo>
                  <a:lnTo>
                    <a:pt x="839" y="1055"/>
                  </a:lnTo>
                  <a:lnTo>
                    <a:pt x="849" y="1049"/>
                  </a:lnTo>
                  <a:lnTo>
                    <a:pt x="859" y="1047"/>
                  </a:lnTo>
                  <a:lnTo>
                    <a:pt x="869" y="1045"/>
                  </a:lnTo>
                  <a:lnTo>
                    <a:pt x="869" y="1045"/>
                  </a:lnTo>
                  <a:close/>
                  <a:moveTo>
                    <a:pt x="1021" y="1045"/>
                  </a:moveTo>
                  <a:lnTo>
                    <a:pt x="1021" y="1045"/>
                  </a:lnTo>
                  <a:lnTo>
                    <a:pt x="1021" y="1045"/>
                  </a:lnTo>
                  <a:lnTo>
                    <a:pt x="1031" y="1047"/>
                  </a:lnTo>
                  <a:lnTo>
                    <a:pt x="1041" y="1049"/>
                  </a:lnTo>
                  <a:lnTo>
                    <a:pt x="1051" y="1055"/>
                  </a:lnTo>
                  <a:lnTo>
                    <a:pt x="1059" y="1061"/>
                  </a:lnTo>
                  <a:lnTo>
                    <a:pt x="1065" y="1069"/>
                  </a:lnTo>
                  <a:lnTo>
                    <a:pt x="1071" y="1079"/>
                  </a:lnTo>
                  <a:lnTo>
                    <a:pt x="1075" y="1089"/>
                  </a:lnTo>
                  <a:lnTo>
                    <a:pt x="1075" y="1099"/>
                  </a:lnTo>
                  <a:lnTo>
                    <a:pt x="1075" y="1317"/>
                  </a:lnTo>
                  <a:lnTo>
                    <a:pt x="967" y="1317"/>
                  </a:lnTo>
                  <a:lnTo>
                    <a:pt x="967" y="1099"/>
                  </a:lnTo>
                  <a:lnTo>
                    <a:pt x="967" y="1099"/>
                  </a:lnTo>
                  <a:lnTo>
                    <a:pt x="967" y="1089"/>
                  </a:lnTo>
                  <a:lnTo>
                    <a:pt x="971" y="1079"/>
                  </a:lnTo>
                  <a:lnTo>
                    <a:pt x="975" y="1069"/>
                  </a:lnTo>
                  <a:lnTo>
                    <a:pt x="983" y="1061"/>
                  </a:lnTo>
                  <a:lnTo>
                    <a:pt x="991" y="1055"/>
                  </a:lnTo>
                  <a:lnTo>
                    <a:pt x="999" y="1049"/>
                  </a:lnTo>
                  <a:lnTo>
                    <a:pt x="1009" y="1047"/>
                  </a:lnTo>
                  <a:lnTo>
                    <a:pt x="1021" y="1045"/>
                  </a:lnTo>
                  <a:lnTo>
                    <a:pt x="1021" y="1045"/>
                  </a:lnTo>
                  <a:close/>
                  <a:moveTo>
                    <a:pt x="1785" y="1045"/>
                  </a:moveTo>
                  <a:lnTo>
                    <a:pt x="1785" y="1045"/>
                  </a:lnTo>
                  <a:lnTo>
                    <a:pt x="1785" y="1045"/>
                  </a:lnTo>
                  <a:lnTo>
                    <a:pt x="1795" y="1047"/>
                  </a:lnTo>
                  <a:lnTo>
                    <a:pt x="1805" y="1049"/>
                  </a:lnTo>
                  <a:lnTo>
                    <a:pt x="1815" y="1055"/>
                  </a:lnTo>
                  <a:lnTo>
                    <a:pt x="1823" y="1061"/>
                  </a:lnTo>
                  <a:lnTo>
                    <a:pt x="1829" y="1069"/>
                  </a:lnTo>
                  <a:lnTo>
                    <a:pt x="1835" y="1079"/>
                  </a:lnTo>
                  <a:lnTo>
                    <a:pt x="1839" y="1089"/>
                  </a:lnTo>
                  <a:lnTo>
                    <a:pt x="1839" y="1099"/>
                  </a:lnTo>
                  <a:lnTo>
                    <a:pt x="1839" y="1317"/>
                  </a:lnTo>
                  <a:lnTo>
                    <a:pt x="1731" y="1317"/>
                  </a:lnTo>
                  <a:lnTo>
                    <a:pt x="1731" y="1099"/>
                  </a:lnTo>
                  <a:lnTo>
                    <a:pt x="1731" y="1099"/>
                  </a:lnTo>
                  <a:lnTo>
                    <a:pt x="1731" y="1089"/>
                  </a:lnTo>
                  <a:lnTo>
                    <a:pt x="1735" y="1079"/>
                  </a:lnTo>
                  <a:lnTo>
                    <a:pt x="1739" y="1069"/>
                  </a:lnTo>
                  <a:lnTo>
                    <a:pt x="1747" y="1061"/>
                  </a:lnTo>
                  <a:lnTo>
                    <a:pt x="1755" y="1055"/>
                  </a:lnTo>
                  <a:lnTo>
                    <a:pt x="1763" y="1049"/>
                  </a:lnTo>
                  <a:lnTo>
                    <a:pt x="1773" y="1047"/>
                  </a:lnTo>
                  <a:lnTo>
                    <a:pt x="1785" y="1045"/>
                  </a:lnTo>
                  <a:lnTo>
                    <a:pt x="1785" y="1045"/>
                  </a:lnTo>
                  <a:close/>
                  <a:moveTo>
                    <a:pt x="1934" y="1045"/>
                  </a:moveTo>
                  <a:lnTo>
                    <a:pt x="1934" y="1045"/>
                  </a:lnTo>
                  <a:lnTo>
                    <a:pt x="1934" y="1045"/>
                  </a:lnTo>
                  <a:lnTo>
                    <a:pt x="1946" y="1047"/>
                  </a:lnTo>
                  <a:lnTo>
                    <a:pt x="1956" y="1049"/>
                  </a:lnTo>
                  <a:lnTo>
                    <a:pt x="1964" y="1055"/>
                  </a:lnTo>
                  <a:lnTo>
                    <a:pt x="1974" y="1061"/>
                  </a:lnTo>
                  <a:lnTo>
                    <a:pt x="1980" y="1069"/>
                  </a:lnTo>
                  <a:lnTo>
                    <a:pt x="1984" y="1079"/>
                  </a:lnTo>
                  <a:lnTo>
                    <a:pt x="1988" y="1089"/>
                  </a:lnTo>
                  <a:lnTo>
                    <a:pt x="1990" y="1099"/>
                  </a:lnTo>
                  <a:lnTo>
                    <a:pt x="1990" y="1317"/>
                  </a:lnTo>
                  <a:lnTo>
                    <a:pt x="1881" y="1317"/>
                  </a:lnTo>
                  <a:lnTo>
                    <a:pt x="1881" y="1099"/>
                  </a:lnTo>
                  <a:lnTo>
                    <a:pt x="1881" y="1099"/>
                  </a:lnTo>
                  <a:lnTo>
                    <a:pt x="1883" y="1089"/>
                  </a:lnTo>
                  <a:lnTo>
                    <a:pt x="1885" y="1079"/>
                  </a:lnTo>
                  <a:lnTo>
                    <a:pt x="1891" y="1069"/>
                  </a:lnTo>
                  <a:lnTo>
                    <a:pt x="1897" y="1061"/>
                  </a:lnTo>
                  <a:lnTo>
                    <a:pt x="1904" y="1055"/>
                  </a:lnTo>
                  <a:lnTo>
                    <a:pt x="1914" y="1049"/>
                  </a:lnTo>
                  <a:lnTo>
                    <a:pt x="1924" y="1047"/>
                  </a:lnTo>
                  <a:lnTo>
                    <a:pt x="1934" y="1045"/>
                  </a:lnTo>
                  <a:lnTo>
                    <a:pt x="1934" y="1045"/>
                  </a:lnTo>
                  <a:close/>
                  <a:moveTo>
                    <a:pt x="2086" y="1045"/>
                  </a:moveTo>
                  <a:lnTo>
                    <a:pt x="2086" y="1045"/>
                  </a:lnTo>
                  <a:lnTo>
                    <a:pt x="2086" y="1045"/>
                  </a:lnTo>
                  <a:lnTo>
                    <a:pt x="2096" y="1047"/>
                  </a:lnTo>
                  <a:lnTo>
                    <a:pt x="2106" y="1049"/>
                  </a:lnTo>
                  <a:lnTo>
                    <a:pt x="2116" y="1055"/>
                  </a:lnTo>
                  <a:lnTo>
                    <a:pt x="2124" y="1061"/>
                  </a:lnTo>
                  <a:lnTo>
                    <a:pt x="2130" y="1069"/>
                  </a:lnTo>
                  <a:lnTo>
                    <a:pt x="2136" y="1079"/>
                  </a:lnTo>
                  <a:lnTo>
                    <a:pt x="2138" y="1089"/>
                  </a:lnTo>
                  <a:lnTo>
                    <a:pt x="2140" y="1099"/>
                  </a:lnTo>
                  <a:lnTo>
                    <a:pt x="2140" y="1317"/>
                  </a:lnTo>
                  <a:lnTo>
                    <a:pt x="2030" y="1317"/>
                  </a:lnTo>
                  <a:lnTo>
                    <a:pt x="2030" y="1099"/>
                  </a:lnTo>
                  <a:lnTo>
                    <a:pt x="2030" y="1099"/>
                  </a:lnTo>
                  <a:lnTo>
                    <a:pt x="2032" y="1089"/>
                  </a:lnTo>
                  <a:lnTo>
                    <a:pt x="2036" y="1079"/>
                  </a:lnTo>
                  <a:lnTo>
                    <a:pt x="2040" y="1069"/>
                  </a:lnTo>
                  <a:lnTo>
                    <a:pt x="2046" y="1061"/>
                  </a:lnTo>
                  <a:lnTo>
                    <a:pt x="2054" y="1055"/>
                  </a:lnTo>
                  <a:lnTo>
                    <a:pt x="2064" y="1049"/>
                  </a:lnTo>
                  <a:lnTo>
                    <a:pt x="2074" y="1047"/>
                  </a:lnTo>
                  <a:lnTo>
                    <a:pt x="2086" y="1045"/>
                  </a:lnTo>
                  <a:lnTo>
                    <a:pt x="2086" y="1045"/>
                  </a:lnTo>
                  <a:close/>
                  <a:moveTo>
                    <a:pt x="1839" y="792"/>
                  </a:moveTo>
                  <a:lnTo>
                    <a:pt x="1839" y="951"/>
                  </a:lnTo>
                  <a:lnTo>
                    <a:pt x="1731" y="951"/>
                  </a:lnTo>
                  <a:lnTo>
                    <a:pt x="1731" y="792"/>
                  </a:lnTo>
                  <a:lnTo>
                    <a:pt x="1839" y="792"/>
                  </a:lnTo>
                  <a:close/>
                  <a:moveTo>
                    <a:pt x="1990" y="792"/>
                  </a:moveTo>
                  <a:lnTo>
                    <a:pt x="1990" y="951"/>
                  </a:lnTo>
                  <a:lnTo>
                    <a:pt x="1881" y="951"/>
                  </a:lnTo>
                  <a:lnTo>
                    <a:pt x="1881" y="792"/>
                  </a:lnTo>
                  <a:lnTo>
                    <a:pt x="1990" y="792"/>
                  </a:lnTo>
                  <a:close/>
                  <a:moveTo>
                    <a:pt x="2140" y="792"/>
                  </a:moveTo>
                  <a:lnTo>
                    <a:pt x="2140" y="951"/>
                  </a:lnTo>
                  <a:lnTo>
                    <a:pt x="2030" y="951"/>
                  </a:lnTo>
                  <a:lnTo>
                    <a:pt x="2030" y="792"/>
                  </a:lnTo>
                  <a:lnTo>
                    <a:pt x="2140" y="792"/>
                  </a:lnTo>
                  <a:close/>
                  <a:moveTo>
                    <a:pt x="1393" y="748"/>
                  </a:moveTo>
                  <a:lnTo>
                    <a:pt x="1393" y="748"/>
                  </a:lnTo>
                  <a:lnTo>
                    <a:pt x="1393" y="748"/>
                  </a:lnTo>
                  <a:lnTo>
                    <a:pt x="1411" y="748"/>
                  </a:lnTo>
                  <a:lnTo>
                    <a:pt x="1427" y="754"/>
                  </a:lnTo>
                  <a:lnTo>
                    <a:pt x="1443" y="762"/>
                  </a:lnTo>
                  <a:lnTo>
                    <a:pt x="1455" y="774"/>
                  </a:lnTo>
                  <a:lnTo>
                    <a:pt x="1467" y="786"/>
                  </a:lnTo>
                  <a:lnTo>
                    <a:pt x="1475" y="802"/>
                  </a:lnTo>
                  <a:lnTo>
                    <a:pt x="1479" y="818"/>
                  </a:lnTo>
                  <a:lnTo>
                    <a:pt x="1481" y="836"/>
                  </a:lnTo>
                  <a:lnTo>
                    <a:pt x="1481" y="1019"/>
                  </a:lnTo>
                  <a:lnTo>
                    <a:pt x="1305" y="1019"/>
                  </a:lnTo>
                  <a:lnTo>
                    <a:pt x="1305" y="836"/>
                  </a:lnTo>
                  <a:lnTo>
                    <a:pt x="1305" y="836"/>
                  </a:lnTo>
                  <a:lnTo>
                    <a:pt x="1307" y="818"/>
                  </a:lnTo>
                  <a:lnTo>
                    <a:pt x="1311" y="802"/>
                  </a:lnTo>
                  <a:lnTo>
                    <a:pt x="1319" y="786"/>
                  </a:lnTo>
                  <a:lnTo>
                    <a:pt x="1331" y="774"/>
                  </a:lnTo>
                  <a:lnTo>
                    <a:pt x="1343" y="762"/>
                  </a:lnTo>
                  <a:lnTo>
                    <a:pt x="1359" y="754"/>
                  </a:lnTo>
                  <a:lnTo>
                    <a:pt x="1375" y="748"/>
                  </a:lnTo>
                  <a:lnTo>
                    <a:pt x="1393" y="748"/>
                  </a:lnTo>
                  <a:lnTo>
                    <a:pt x="1393" y="748"/>
                  </a:lnTo>
                  <a:close/>
                  <a:moveTo>
                    <a:pt x="773" y="792"/>
                  </a:moveTo>
                  <a:lnTo>
                    <a:pt x="773" y="951"/>
                  </a:lnTo>
                  <a:lnTo>
                    <a:pt x="665" y="951"/>
                  </a:lnTo>
                  <a:lnTo>
                    <a:pt x="665" y="792"/>
                  </a:lnTo>
                  <a:lnTo>
                    <a:pt x="773" y="792"/>
                  </a:lnTo>
                  <a:close/>
                  <a:moveTo>
                    <a:pt x="925" y="792"/>
                  </a:moveTo>
                  <a:lnTo>
                    <a:pt x="925" y="951"/>
                  </a:lnTo>
                  <a:lnTo>
                    <a:pt x="815" y="951"/>
                  </a:lnTo>
                  <a:lnTo>
                    <a:pt x="815" y="792"/>
                  </a:lnTo>
                  <a:lnTo>
                    <a:pt x="925" y="792"/>
                  </a:lnTo>
                  <a:close/>
                  <a:moveTo>
                    <a:pt x="1075" y="792"/>
                  </a:moveTo>
                  <a:lnTo>
                    <a:pt x="1075" y="951"/>
                  </a:lnTo>
                  <a:lnTo>
                    <a:pt x="967" y="951"/>
                  </a:lnTo>
                  <a:lnTo>
                    <a:pt x="967" y="792"/>
                  </a:lnTo>
                  <a:lnTo>
                    <a:pt x="1075" y="792"/>
                  </a:lnTo>
                  <a:close/>
                  <a:moveTo>
                    <a:pt x="212" y="792"/>
                  </a:moveTo>
                  <a:lnTo>
                    <a:pt x="212" y="951"/>
                  </a:lnTo>
                  <a:lnTo>
                    <a:pt x="102" y="951"/>
                  </a:lnTo>
                  <a:lnTo>
                    <a:pt x="102" y="792"/>
                  </a:lnTo>
                  <a:lnTo>
                    <a:pt x="212" y="792"/>
                  </a:lnTo>
                  <a:close/>
                  <a:moveTo>
                    <a:pt x="361" y="792"/>
                  </a:moveTo>
                  <a:lnTo>
                    <a:pt x="361" y="951"/>
                  </a:lnTo>
                  <a:lnTo>
                    <a:pt x="252" y="951"/>
                  </a:lnTo>
                  <a:lnTo>
                    <a:pt x="252" y="792"/>
                  </a:lnTo>
                  <a:lnTo>
                    <a:pt x="361" y="792"/>
                  </a:lnTo>
                  <a:close/>
                  <a:moveTo>
                    <a:pt x="511" y="792"/>
                  </a:moveTo>
                  <a:lnTo>
                    <a:pt x="511" y="951"/>
                  </a:lnTo>
                  <a:lnTo>
                    <a:pt x="403" y="951"/>
                  </a:lnTo>
                  <a:lnTo>
                    <a:pt x="403" y="792"/>
                  </a:lnTo>
                  <a:lnTo>
                    <a:pt x="511" y="792"/>
                  </a:lnTo>
                  <a:close/>
                  <a:moveTo>
                    <a:pt x="0" y="702"/>
                  </a:moveTo>
                  <a:lnTo>
                    <a:pt x="2242" y="700"/>
                  </a:lnTo>
                  <a:lnTo>
                    <a:pt x="2242" y="1355"/>
                  </a:lnTo>
                  <a:lnTo>
                    <a:pt x="2220" y="1355"/>
                  </a:lnTo>
                  <a:lnTo>
                    <a:pt x="2220" y="740"/>
                  </a:lnTo>
                  <a:lnTo>
                    <a:pt x="2188" y="740"/>
                  </a:lnTo>
                  <a:lnTo>
                    <a:pt x="2188" y="1355"/>
                  </a:lnTo>
                  <a:lnTo>
                    <a:pt x="1681" y="1355"/>
                  </a:lnTo>
                  <a:lnTo>
                    <a:pt x="1681" y="740"/>
                  </a:lnTo>
                  <a:lnTo>
                    <a:pt x="1619" y="740"/>
                  </a:lnTo>
                  <a:lnTo>
                    <a:pt x="1619" y="1355"/>
                  </a:lnTo>
                  <a:lnTo>
                    <a:pt x="1535" y="1355"/>
                  </a:lnTo>
                  <a:lnTo>
                    <a:pt x="1535" y="1199"/>
                  </a:lnTo>
                  <a:lnTo>
                    <a:pt x="1535" y="1199"/>
                  </a:lnTo>
                  <a:lnTo>
                    <a:pt x="1535" y="1185"/>
                  </a:lnTo>
                  <a:lnTo>
                    <a:pt x="1533" y="1171"/>
                  </a:lnTo>
                  <a:lnTo>
                    <a:pt x="1529" y="1157"/>
                  </a:lnTo>
                  <a:lnTo>
                    <a:pt x="1525" y="1145"/>
                  </a:lnTo>
                  <a:lnTo>
                    <a:pt x="1519" y="1133"/>
                  </a:lnTo>
                  <a:lnTo>
                    <a:pt x="1511" y="1121"/>
                  </a:lnTo>
                  <a:lnTo>
                    <a:pt x="1503" y="1109"/>
                  </a:lnTo>
                  <a:lnTo>
                    <a:pt x="1493" y="1099"/>
                  </a:lnTo>
                  <a:lnTo>
                    <a:pt x="1483" y="1089"/>
                  </a:lnTo>
                  <a:lnTo>
                    <a:pt x="1473" y="1081"/>
                  </a:lnTo>
                  <a:lnTo>
                    <a:pt x="1461" y="1075"/>
                  </a:lnTo>
                  <a:lnTo>
                    <a:pt x="1449" y="1069"/>
                  </a:lnTo>
                  <a:lnTo>
                    <a:pt x="1435" y="1063"/>
                  </a:lnTo>
                  <a:lnTo>
                    <a:pt x="1421" y="1061"/>
                  </a:lnTo>
                  <a:lnTo>
                    <a:pt x="1407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79" y="1057"/>
                  </a:lnTo>
                  <a:lnTo>
                    <a:pt x="1365" y="1061"/>
                  </a:lnTo>
                  <a:lnTo>
                    <a:pt x="1351" y="1063"/>
                  </a:lnTo>
                  <a:lnTo>
                    <a:pt x="1337" y="1069"/>
                  </a:lnTo>
                  <a:lnTo>
                    <a:pt x="1325" y="1075"/>
                  </a:lnTo>
                  <a:lnTo>
                    <a:pt x="1313" y="1081"/>
                  </a:lnTo>
                  <a:lnTo>
                    <a:pt x="1303" y="1089"/>
                  </a:lnTo>
                  <a:lnTo>
                    <a:pt x="1293" y="1099"/>
                  </a:lnTo>
                  <a:lnTo>
                    <a:pt x="1283" y="1109"/>
                  </a:lnTo>
                  <a:lnTo>
                    <a:pt x="1275" y="1121"/>
                  </a:lnTo>
                  <a:lnTo>
                    <a:pt x="1267" y="1133"/>
                  </a:lnTo>
                  <a:lnTo>
                    <a:pt x="1261" y="1145"/>
                  </a:lnTo>
                  <a:lnTo>
                    <a:pt x="1257" y="1157"/>
                  </a:lnTo>
                  <a:lnTo>
                    <a:pt x="1253" y="1171"/>
                  </a:lnTo>
                  <a:lnTo>
                    <a:pt x="1251" y="1185"/>
                  </a:lnTo>
                  <a:lnTo>
                    <a:pt x="1251" y="1199"/>
                  </a:lnTo>
                  <a:lnTo>
                    <a:pt x="1251" y="1355"/>
                  </a:lnTo>
                  <a:lnTo>
                    <a:pt x="1167" y="1355"/>
                  </a:lnTo>
                  <a:lnTo>
                    <a:pt x="1167" y="740"/>
                  </a:lnTo>
                  <a:lnTo>
                    <a:pt x="1103" y="740"/>
                  </a:lnTo>
                  <a:lnTo>
                    <a:pt x="1103" y="1355"/>
                  </a:lnTo>
                  <a:lnTo>
                    <a:pt x="623" y="1355"/>
                  </a:lnTo>
                  <a:lnTo>
                    <a:pt x="623" y="740"/>
                  </a:lnTo>
                  <a:lnTo>
                    <a:pt x="561" y="740"/>
                  </a:lnTo>
                  <a:lnTo>
                    <a:pt x="561" y="1355"/>
                  </a:lnTo>
                  <a:lnTo>
                    <a:pt x="54" y="1355"/>
                  </a:lnTo>
                  <a:lnTo>
                    <a:pt x="54" y="740"/>
                  </a:lnTo>
                  <a:lnTo>
                    <a:pt x="22" y="740"/>
                  </a:lnTo>
                  <a:lnTo>
                    <a:pt x="22" y="1355"/>
                  </a:lnTo>
                  <a:lnTo>
                    <a:pt x="0" y="1355"/>
                  </a:lnTo>
                  <a:lnTo>
                    <a:pt x="0" y="702"/>
                  </a:lnTo>
                  <a:close/>
                  <a:moveTo>
                    <a:pt x="1415" y="254"/>
                  </a:moveTo>
                  <a:lnTo>
                    <a:pt x="1415" y="254"/>
                  </a:lnTo>
                  <a:lnTo>
                    <a:pt x="1445" y="262"/>
                  </a:lnTo>
                  <a:lnTo>
                    <a:pt x="1479" y="276"/>
                  </a:lnTo>
                  <a:lnTo>
                    <a:pt x="1515" y="294"/>
                  </a:lnTo>
                  <a:lnTo>
                    <a:pt x="1549" y="316"/>
                  </a:lnTo>
                  <a:lnTo>
                    <a:pt x="1567" y="328"/>
                  </a:lnTo>
                  <a:lnTo>
                    <a:pt x="1583" y="342"/>
                  </a:lnTo>
                  <a:lnTo>
                    <a:pt x="1597" y="356"/>
                  </a:lnTo>
                  <a:lnTo>
                    <a:pt x="1609" y="370"/>
                  </a:lnTo>
                  <a:lnTo>
                    <a:pt x="1621" y="386"/>
                  </a:lnTo>
                  <a:lnTo>
                    <a:pt x="1631" y="402"/>
                  </a:lnTo>
                  <a:lnTo>
                    <a:pt x="1637" y="418"/>
                  </a:lnTo>
                  <a:lnTo>
                    <a:pt x="1641" y="436"/>
                  </a:lnTo>
                  <a:lnTo>
                    <a:pt x="1145" y="436"/>
                  </a:lnTo>
                  <a:lnTo>
                    <a:pt x="1145" y="436"/>
                  </a:lnTo>
                  <a:lnTo>
                    <a:pt x="1149" y="418"/>
                  </a:lnTo>
                  <a:lnTo>
                    <a:pt x="1155" y="402"/>
                  </a:lnTo>
                  <a:lnTo>
                    <a:pt x="1165" y="386"/>
                  </a:lnTo>
                  <a:lnTo>
                    <a:pt x="1175" y="370"/>
                  </a:lnTo>
                  <a:lnTo>
                    <a:pt x="1189" y="356"/>
                  </a:lnTo>
                  <a:lnTo>
                    <a:pt x="1203" y="342"/>
                  </a:lnTo>
                  <a:lnTo>
                    <a:pt x="1219" y="328"/>
                  </a:lnTo>
                  <a:lnTo>
                    <a:pt x="1237" y="316"/>
                  </a:lnTo>
                  <a:lnTo>
                    <a:pt x="1271" y="294"/>
                  </a:lnTo>
                  <a:lnTo>
                    <a:pt x="1307" y="276"/>
                  </a:lnTo>
                  <a:lnTo>
                    <a:pt x="1341" y="262"/>
                  </a:lnTo>
                  <a:lnTo>
                    <a:pt x="1371" y="254"/>
                  </a:lnTo>
                  <a:lnTo>
                    <a:pt x="1383" y="0"/>
                  </a:lnTo>
                  <a:lnTo>
                    <a:pt x="1403" y="0"/>
                  </a:lnTo>
                  <a:lnTo>
                    <a:pt x="1415" y="254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59"/>
            <p:cNvSpPr>
              <a:spLocks noEditPoints="1"/>
            </p:cNvSpPr>
            <p:nvPr/>
          </p:nvSpPr>
          <p:spPr bwMode="auto">
            <a:xfrm>
              <a:off x="4335463" y="1322388"/>
              <a:ext cx="3559175" cy="1779588"/>
            </a:xfrm>
            <a:custGeom>
              <a:avLst/>
              <a:gdLst>
                <a:gd name="T0" fmla="*/ 2242 w 2242"/>
                <a:gd name="T1" fmla="*/ 919 h 1121"/>
                <a:gd name="T2" fmla="*/ 2242 w 2242"/>
                <a:gd name="T3" fmla="*/ 1121 h 1121"/>
                <a:gd name="T4" fmla="*/ 0 w 2242"/>
                <a:gd name="T5" fmla="*/ 1121 h 1121"/>
                <a:gd name="T6" fmla="*/ 0 w 2242"/>
                <a:gd name="T7" fmla="*/ 919 h 1121"/>
                <a:gd name="T8" fmla="*/ 1251 w 2242"/>
                <a:gd name="T9" fmla="*/ 919 h 1121"/>
                <a:gd name="T10" fmla="*/ 1251 w 2242"/>
                <a:gd name="T11" fmla="*/ 1091 h 1121"/>
                <a:gd name="T12" fmla="*/ 1535 w 2242"/>
                <a:gd name="T13" fmla="*/ 1091 h 1121"/>
                <a:gd name="T14" fmla="*/ 1535 w 2242"/>
                <a:gd name="T15" fmla="*/ 919 h 1121"/>
                <a:gd name="T16" fmla="*/ 2242 w 2242"/>
                <a:gd name="T17" fmla="*/ 919 h 1121"/>
                <a:gd name="T18" fmla="*/ 2160 w 2242"/>
                <a:gd name="T19" fmla="*/ 166 h 1121"/>
                <a:gd name="T20" fmla="*/ 2160 w 2242"/>
                <a:gd name="T21" fmla="*/ 142 h 1121"/>
                <a:gd name="T22" fmla="*/ 2160 w 2242"/>
                <a:gd name="T23" fmla="*/ 142 h 1121"/>
                <a:gd name="T24" fmla="*/ 2158 w 2242"/>
                <a:gd name="T25" fmla="*/ 132 h 1121"/>
                <a:gd name="T26" fmla="*/ 2152 w 2242"/>
                <a:gd name="T27" fmla="*/ 124 h 1121"/>
                <a:gd name="T28" fmla="*/ 2144 w 2242"/>
                <a:gd name="T29" fmla="*/ 118 h 1121"/>
                <a:gd name="T30" fmla="*/ 2134 w 2242"/>
                <a:gd name="T31" fmla="*/ 116 h 1121"/>
                <a:gd name="T32" fmla="*/ 2108 w 2242"/>
                <a:gd name="T33" fmla="*/ 116 h 1121"/>
                <a:gd name="T34" fmla="*/ 2108 w 2242"/>
                <a:gd name="T35" fmla="*/ 116 h 1121"/>
                <a:gd name="T36" fmla="*/ 2100 w 2242"/>
                <a:gd name="T37" fmla="*/ 118 h 1121"/>
                <a:gd name="T38" fmla="*/ 2092 w 2242"/>
                <a:gd name="T39" fmla="*/ 124 h 1121"/>
                <a:gd name="T40" fmla="*/ 2086 w 2242"/>
                <a:gd name="T41" fmla="*/ 132 h 1121"/>
                <a:gd name="T42" fmla="*/ 2084 w 2242"/>
                <a:gd name="T43" fmla="*/ 142 h 1121"/>
                <a:gd name="T44" fmla="*/ 2084 w 2242"/>
                <a:gd name="T45" fmla="*/ 166 h 1121"/>
                <a:gd name="T46" fmla="*/ 1643 w 2242"/>
                <a:gd name="T47" fmla="*/ 166 h 1121"/>
                <a:gd name="T48" fmla="*/ 1643 w 2242"/>
                <a:gd name="T49" fmla="*/ 0 h 1121"/>
                <a:gd name="T50" fmla="*/ 1141 w 2242"/>
                <a:gd name="T51" fmla="*/ 0 h 1121"/>
                <a:gd name="T52" fmla="*/ 1141 w 2242"/>
                <a:gd name="T53" fmla="*/ 222 h 1121"/>
                <a:gd name="T54" fmla="*/ 1325 w 2242"/>
                <a:gd name="T55" fmla="*/ 222 h 1121"/>
                <a:gd name="T56" fmla="*/ 2240 w 2242"/>
                <a:gd name="T57" fmla="*/ 222 h 1121"/>
                <a:gd name="T58" fmla="*/ 2240 w 2242"/>
                <a:gd name="T59" fmla="*/ 222 h 1121"/>
                <a:gd name="T60" fmla="*/ 2236 w 2242"/>
                <a:gd name="T61" fmla="*/ 210 h 1121"/>
                <a:gd name="T62" fmla="*/ 2230 w 2242"/>
                <a:gd name="T63" fmla="*/ 200 h 1121"/>
                <a:gd name="T64" fmla="*/ 2224 w 2242"/>
                <a:gd name="T65" fmla="*/ 190 h 1121"/>
                <a:gd name="T66" fmla="*/ 2216 w 2242"/>
                <a:gd name="T67" fmla="*/ 182 h 1121"/>
                <a:gd name="T68" fmla="*/ 2206 w 2242"/>
                <a:gd name="T69" fmla="*/ 174 h 1121"/>
                <a:gd name="T70" fmla="*/ 2194 w 2242"/>
                <a:gd name="T71" fmla="*/ 170 h 1121"/>
                <a:gd name="T72" fmla="*/ 2184 w 2242"/>
                <a:gd name="T73" fmla="*/ 166 h 1121"/>
                <a:gd name="T74" fmla="*/ 2170 w 2242"/>
                <a:gd name="T75" fmla="*/ 166 h 1121"/>
                <a:gd name="T76" fmla="*/ 2160 w 2242"/>
                <a:gd name="T77" fmla="*/ 166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42" h="1121">
                  <a:moveTo>
                    <a:pt x="2242" y="919"/>
                  </a:moveTo>
                  <a:lnTo>
                    <a:pt x="2242" y="1121"/>
                  </a:lnTo>
                  <a:lnTo>
                    <a:pt x="0" y="1121"/>
                  </a:lnTo>
                  <a:lnTo>
                    <a:pt x="0" y="919"/>
                  </a:lnTo>
                  <a:lnTo>
                    <a:pt x="1251" y="919"/>
                  </a:lnTo>
                  <a:lnTo>
                    <a:pt x="1251" y="1091"/>
                  </a:lnTo>
                  <a:lnTo>
                    <a:pt x="1535" y="1091"/>
                  </a:lnTo>
                  <a:lnTo>
                    <a:pt x="1535" y="919"/>
                  </a:lnTo>
                  <a:lnTo>
                    <a:pt x="2242" y="919"/>
                  </a:lnTo>
                  <a:close/>
                  <a:moveTo>
                    <a:pt x="2160" y="166"/>
                  </a:moveTo>
                  <a:lnTo>
                    <a:pt x="2160" y="142"/>
                  </a:lnTo>
                  <a:lnTo>
                    <a:pt x="2160" y="142"/>
                  </a:lnTo>
                  <a:lnTo>
                    <a:pt x="2158" y="132"/>
                  </a:lnTo>
                  <a:lnTo>
                    <a:pt x="2152" y="124"/>
                  </a:lnTo>
                  <a:lnTo>
                    <a:pt x="2144" y="118"/>
                  </a:lnTo>
                  <a:lnTo>
                    <a:pt x="2134" y="116"/>
                  </a:lnTo>
                  <a:lnTo>
                    <a:pt x="2108" y="116"/>
                  </a:lnTo>
                  <a:lnTo>
                    <a:pt x="2108" y="116"/>
                  </a:lnTo>
                  <a:lnTo>
                    <a:pt x="2100" y="118"/>
                  </a:lnTo>
                  <a:lnTo>
                    <a:pt x="2092" y="124"/>
                  </a:lnTo>
                  <a:lnTo>
                    <a:pt x="2086" y="132"/>
                  </a:lnTo>
                  <a:lnTo>
                    <a:pt x="2084" y="142"/>
                  </a:lnTo>
                  <a:lnTo>
                    <a:pt x="2084" y="166"/>
                  </a:lnTo>
                  <a:lnTo>
                    <a:pt x="1643" y="166"/>
                  </a:lnTo>
                  <a:lnTo>
                    <a:pt x="1643" y="0"/>
                  </a:lnTo>
                  <a:lnTo>
                    <a:pt x="1141" y="0"/>
                  </a:lnTo>
                  <a:lnTo>
                    <a:pt x="1141" y="222"/>
                  </a:lnTo>
                  <a:lnTo>
                    <a:pt x="1325" y="222"/>
                  </a:lnTo>
                  <a:lnTo>
                    <a:pt x="2240" y="222"/>
                  </a:lnTo>
                  <a:lnTo>
                    <a:pt x="2240" y="222"/>
                  </a:lnTo>
                  <a:lnTo>
                    <a:pt x="2236" y="210"/>
                  </a:lnTo>
                  <a:lnTo>
                    <a:pt x="2230" y="200"/>
                  </a:lnTo>
                  <a:lnTo>
                    <a:pt x="2224" y="190"/>
                  </a:lnTo>
                  <a:lnTo>
                    <a:pt x="2216" y="182"/>
                  </a:lnTo>
                  <a:lnTo>
                    <a:pt x="2206" y="174"/>
                  </a:lnTo>
                  <a:lnTo>
                    <a:pt x="2194" y="170"/>
                  </a:lnTo>
                  <a:lnTo>
                    <a:pt x="2184" y="166"/>
                  </a:lnTo>
                  <a:lnTo>
                    <a:pt x="2170" y="166"/>
                  </a:lnTo>
                  <a:lnTo>
                    <a:pt x="2160" y="166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15433" y="325924"/>
            <a:ext cx="846193" cy="448776"/>
            <a:chOff x="3898900" y="2263775"/>
            <a:chExt cx="4394200" cy="2330450"/>
          </a:xfrm>
        </p:grpSpPr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3898900" y="2263775"/>
              <a:ext cx="4394200" cy="2330450"/>
            </a:xfrm>
            <a:custGeom>
              <a:avLst/>
              <a:gdLst>
                <a:gd name="T0" fmla="*/ 1899 w 2768"/>
                <a:gd name="T1" fmla="*/ 1468 h 1468"/>
                <a:gd name="T2" fmla="*/ 1985 w 2768"/>
                <a:gd name="T3" fmla="*/ 1372 h 1468"/>
                <a:gd name="T4" fmla="*/ 2146 w 2768"/>
                <a:gd name="T5" fmla="*/ 1448 h 1468"/>
                <a:gd name="T6" fmla="*/ 2190 w 2768"/>
                <a:gd name="T7" fmla="*/ 1458 h 1468"/>
                <a:gd name="T8" fmla="*/ 2180 w 2768"/>
                <a:gd name="T9" fmla="*/ 1382 h 1468"/>
                <a:gd name="T10" fmla="*/ 2208 w 2768"/>
                <a:gd name="T11" fmla="*/ 1410 h 1468"/>
                <a:gd name="T12" fmla="*/ 2232 w 2768"/>
                <a:gd name="T13" fmla="*/ 1424 h 1468"/>
                <a:gd name="T14" fmla="*/ 2368 w 2768"/>
                <a:gd name="T15" fmla="*/ 1372 h 1468"/>
                <a:gd name="T16" fmla="*/ 2396 w 2768"/>
                <a:gd name="T17" fmla="*/ 1468 h 1468"/>
                <a:gd name="T18" fmla="*/ 2053 w 2768"/>
                <a:gd name="T19" fmla="*/ 1444 h 1468"/>
                <a:gd name="T20" fmla="*/ 2021 w 2768"/>
                <a:gd name="T21" fmla="*/ 1390 h 1468"/>
                <a:gd name="T22" fmla="*/ 2031 w 2768"/>
                <a:gd name="T23" fmla="*/ 1372 h 1468"/>
                <a:gd name="T24" fmla="*/ 967 w 2768"/>
                <a:gd name="T25" fmla="*/ 1288 h 1468"/>
                <a:gd name="T26" fmla="*/ 1911 w 2768"/>
                <a:gd name="T27" fmla="*/ 1274 h 1468"/>
                <a:gd name="T28" fmla="*/ 1931 w 2768"/>
                <a:gd name="T29" fmla="*/ 1316 h 1468"/>
                <a:gd name="T30" fmla="*/ 2003 w 2768"/>
                <a:gd name="T31" fmla="*/ 1306 h 1468"/>
                <a:gd name="T32" fmla="*/ 2150 w 2768"/>
                <a:gd name="T33" fmla="*/ 1232 h 1468"/>
                <a:gd name="T34" fmla="*/ 2112 w 2768"/>
                <a:gd name="T35" fmla="*/ 1240 h 1468"/>
                <a:gd name="T36" fmla="*/ 2108 w 2768"/>
                <a:gd name="T37" fmla="*/ 1310 h 1468"/>
                <a:gd name="T38" fmla="*/ 2134 w 2768"/>
                <a:gd name="T39" fmla="*/ 1236 h 1468"/>
                <a:gd name="T40" fmla="*/ 1963 w 2768"/>
                <a:gd name="T41" fmla="*/ 1176 h 1468"/>
                <a:gd name="T42" fmla="*/ 1973 w 2768"/>
                <a:gd name="T43" fmla="*/ 1176 h 1468"/>
                <a:gd name="T44" fmla="*/ 1901 w 2768"/>
                <a:gd name="T45" fmla="*/ 1168 h 1468"/>
                <a:gd name="T46" fmla="*/ 1901 w 2768"/>
                <a:gd name="T47" fmla="*/ 1184 h 1468"/>
                <a:gd name="T48" fmla="*/ 919 w 2768"/>
                <a:gd name="T49" fmla="*/ 1136 h 1468"/>
                <a:gd name="T50" fmla="*/ 977 w 2768"/>
                <a:gd name="T51" fmla="*/ 1148 h 1468"/>
                <a:gd name="T52" fmla="*/ 1089 w 2768"/>
                <a:gd name="T53" fmla="*/ 918 h 1468"/>
                <a:gd name="T54" fmla="*/ 1199 w 2768"/>
                <a:gd name="T55" fmla="*/ 392 h 1468"/>
                <a:gd name="T56" fmla="*/ 1399 w 2768"/>
                <a:gd name="T57" fmla="*/ 746 h 1468"/>
                <a:gd name="T58" fmla="*/ 1283 w 2768"/>
                <a:gd name="T59" fmla="*/ 306 h 1468"/>
                <a:gd name="T60" fmla="*/ 1275 w 2768"/>
                <a:gd name="T61" fmla="*/ 264 h 1468"/>
                <a:gd name="T62" fmla="*/ 466 w 2768"/>
                <a:gd name="T63" fmla="*/ 722 h 1468"/>
                <a:gd name="T64" fmla="*/ 2252 w 2768"/>
                <a:gd name="T65" fmla="*/ 562 h 1468"/>
                <a:gd name="T66" fmla="*/ 2582 w 2768"/>
                <a:gd name="T67" fmla="*/ 640 h 1468"/>
                <a:gd name="T68" fmla="*/ 2694 w 2768"/>
                <a:gd name="T69" fmla="*/ 958 h 1468"/>
                <a:gd name="T70" fmla="*/ 2368 w 2768"/>
                <a:gd name="T71" fmla="*/ 1038 h 1468"/>
                <a:gd name="T72" fmla="*/ 1885 w 2768"/>
                <a:gd name="T73" fmla="*/ 922 h 1468"/>
                <a:gd name="T74" fmla="*/ 1891 w 2768"/>
                <a:gd name="T75" fmla="*/ 404 h 1468"/>
                <a:gd name="T76" fmla="*/ 2154 w 2768"/>
                <a:gd name="T77" fmla="*/ 408 h 1468"/>
                <a:gd name="T78" fmla="*/ 2172 w 2768"/>
                <a:gd name="T79" fmla="*/ 636 h 1468"/>
                <a:gd name="T80" fmla="*/ 468 w 2768"/>
                <a:gd name="T81" fmla="*/ 414 h 1468"/>
                <a:gd name="T82" fmla="*/ 168 w 2768"/>
                <a:gd name="T83" fmla="*/ 330 h 1468"/>
                <a:gd name="T84" fmla="*/ 92 w 2768"/>
                <a:gd name="T85" fmla="*/ 482 h 1468"/>
                <a:gd name="T86" fmla="*/ 316 w 2768"/>
                <a:gd name="T87" fmla="*/ 356 h 1468"/>
                <a:gd name="T88" fmla="*/ 458 w 2768"/>
                <a:gd name="T89" fmla="*/ 540 h 1468"/>
                <a:gd name="T90" fmla="*/ 610 w 2768"/>
                <a:gd name="T91" fmla="*/ 1116 h 1468"/>
                <a:gd name="T92" fmla="*/ 777 w 2768"/>
                <a:gd name="T93" fmla="*/ 968 h 1468"/>
                <a:gd name="T94" fmla="*/ 1167 w 2768"/>
                <a:gd name="T95" fmla="*/ 786 h 1468"/>
                <a:gd name="T96" fmla="*/ 1137 w 2768"/>
                <a:gd name="T97" fmla="*/ 398 h 1468"/>
                <a:gd name="T98" fmla="*/ 1059 w 2768"/>
                <a:gd name="T99" fmla="*/ 254 h 1468"/>
                <a:gd name="T100" fmla="*/ 1069 w 2768"/>
                <a:gd name="T101" fmla="*/ 198 h 1468"/>
                <a:gd name="T102" fmla="*/ 1273 w 2768"/>
                <a:gd name="T103" fmla="*/ 188 h 1468"/>
                <a:gd name="T104" fmla="*/ 1435 w 2768"/>
                <a:gd name="T105" fmla="*/ 836 h 1468"/>
                <a:gd name="T106" fmla="*/ 1339 w 2768"/>
                <a:gd name="T107" fmla="*/ 654 h 1468"/>
                <a:gd name="T108" fmla="*/ 1399 w 2768"/>
                <a:gd name="T109" fmla="*/ 950 h 1468"/>
                <a:gd name="T110" fmla="*/ 1095 w 2768"/>
                <a:gd name="T111" fmla="*/ 1382 h 1468"/>
                <a:gd name="T112" fmla="*/ 1769 w 2768"/>
                <a:gd name="T113" fmla="*/ 1014 h 1468"/>
                <a:gd name="T114" fmla="*/ 2492 w 2768"/>
                <a:gd name="T115" fmla="*/ 1124 h 1468"/>
                <a:gd name="T116" fmla="*/ 2768 w 2768"/>
                <a:gd name="T117" fmla="*/ 870 h 1468"/>
                <a:gd name="T118" fmla="*/ 2538 w 2768"/>
                <a:gd name="T119" fmla="*/ 578 h 1468"/>
                <a:gd name="T120" fmla="*/ 1897 w 2768"/>
                <a:gd name="T121" fmla="*/ 340 h 1468"/>
                <a:gd name="T122" fmla="*/ 1511 w 2768"/>
                <a:gd name="T123" fmla="*/ 98 h 1468"/>
                <a:gd name="T124" fmla="*/ 664 w 2768"/>
                <a:gd name="T125" fmla="*/ 206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8" h="1468">
                  <a:moveTo>
                    <a:pt x="1855" y="1372"/>
                  </a:moveTo>
                  <a:lnTo>
                    <a:pt x="1839" y="1418"/>
                  </a:lnTo>
                  <a:lnTo>
                    <a:pt x="1831" y="1444"/>
                  </a:lnTo>
                  <a:lnTo>
                    <a:pt x="1831" y="1372"/>
                  </a:lnTo>
                  <a:lnTo>
                    <a:pt x="1823" y="1372"/>
                  </a:lnTo>
                  <a:lnTo>
                    <a:pt x="1823" y="1468"/>
                  </a:lnTo>
                  <a:lnTo>
                    <a:pt x="1833" y="1468"/>
                  </a:lnTo>
                  <a:lnTo>
                    <a:pt x="1847" y="1424"/>
                  </a:lnTo>
                  <a:lnTo>
                    <a:pt x="1857" y="1392"/>
                  </a:lnTo>
                  <a:lnTo>
                    <a:pt x="1857" y="1468"/>
                  </a:lnTo>
                  <a:lnTo>
                    <a:pt x="1867" y="1468"/>
                  </a:lnTo>
                  <a:lnTo>
                    <a:pt x="1867" y="1372"/>
                  </a:lnTo>
                  <a:lnTo>
                    <a:pt x="1855" y="1372"/>
                  </a:lnTo>
                  <a:close/>
                  <a:moveTo>
                    <a:pt x="1933" y="1372"/>
                  </a:moveTo>
                  <a:lnTo>
                    <a:pt x="1933" y="1416"/>
                  </a:lnTo>
                  <a:lnTo>
                    <a:pt x="1909" y="1416"/>
                  </a:lnTo>
                  <a:lnTo>
                    <a:pt x="1909" y="1372"/>
                  </a:lnTo>
                  <a:lnTo>
                    <a:pt x="1899" y="1372"/>
                  </a:lnTo>
                  <a:lnTo>
                    <a:pt x="1899" y="1468"/>
                  </a:lnTo>
                  <a:lnTo>
                    <a:pt x="1909" y="1468"/>
                  </a:lnTo>
                  <a:lnTo>
                    <a:pt x="1909" y="1424"/>
                  </a:lnTo>
                  <a:lnTo>
                    <a:pt x="1933" y="1424"/>
                  </a:lnTo>
                  <a:lnTo>
                    <a:pt x="1933" y="1468"/>
                  </a:lnTo>
                  <a:lnTo>
                    <a:pt x="1943" y="1468"/>
                  </a:lnTo>
                  <a:lnTo>
                    <a:pt x="1943" y="1372"/>
                  </a:lnTo>
                  <a:lnTo>
                    <a:pt x="1933" y="1372"/>
                  </a:lnTo>
                  <a:close/>
                  <a:moveTo>
                    <a:pt x="1977" y="1384"/>
                  </a:moveTo>
                  <a:lnTo>
                    <a:pt x="1987" y="1440"/>
                  </a:lnTo>
                  <a:lnTo>
                    <a:pt x="1965" y="1440"/>
                  </a:lnTo>
                  <a:lnTo>
                    <a:pt x="1977" y="1384"/>
                  </a:lnTo>
                  <a:close/>
                  <a:moveTo>
                    <a:pt x="1969" y="1372"/>
                  </a:moveTo>
                  <a:lnTo>
                    <a:pt x="1951" y="1468"/>
                  </a:lnTo>
                  <a:lnTo>
                    <a:pt x="1961" y="1468"/>
                  </a:lnTo>
                  <a:lnTo>
                    <a:pt x="1965" y="1448"/>
                  </a:lnTo>
                  <a:lnTo>
                    <a:pt x="1989" y="1448"/>
                  </a:lnTo>
                  <a:lnTo>
                    <a:pt x="1993" y="1468"/>
                  </a:lnTo>
                  <a:lnTo>
                    <a:pt x="2003" y="1468"/>
                  </a:lnTo>
                  <a:lnTo>
                    <a:pt x="1985" y="1372"/>
                  </a:lnTo>
                  <a:lnTo>
                    <a:pt x="1969" y="1372"/>
                  </a:lnTo>
                  <a:close/>
                  <a:moveTo>
                    <a:pt x="2059" y="1372"/>
                  </a:moveTo>
                  <a:lnTo>
                    <a:pt x="2059" y="1382"/>
                  </a:lnTo>
                  <a:lnTo>
                    <a:pt x="2076" y="1382"/>
                  </a:lnTo>
                  <a:lnTo>
                    <a:pt x="2076" y="1468"/>
                  </a:lnTo>
                  <a:lnTo>
                    <a:pt x="2086" y="1468"/>
                  </a:lnTo>
                  <a:lnTo>
                    <a:pt x="2086" y="1382"/>
                  </a:lnTo>
                  <a:lnTo>
                    <a:pt x="2104" y="1382"/>
                  </a:lnTo>
                  <a:lnTo>
                    <a:pt x="2104" y="1372"/>
                  </a:lnTo>
                  <a:lnTo>
                    <a:pt x="2059" y="1372"/>
                  </a:lnTo>
                  <a:close/>
                  <a:moveTo>
                    <a:pt x="2134" y="1384"/>
                  </a:moveTo>
                  <a:lnTo>
                    <a:pt x="2146" y="1440"/>
                  </a:lnTo>
                  <a:lnTo>
                    <a:pt x="2124" y="1440"/>
                  </a:lnTo>
                  <a:lnTo>
                    <a:pt x="2134" y="1384"/>
                  </a:lnTo>
                  <a:close/>
                  <a:moveTo>
                    <a:pt x="2128" y="1372"/>
                  </a:moveTo>
                  <a:lnTo>
                    <a:pt x="2110" y="1468"/>
                  </a:lnTo>
                  <a:lnTo>
                    <a:pt x="2120" y="1468"/>
                  </a:lnTo>
                  <a:lnTo>
                    <a:pt x="2122" y="1448"/>
                  </a:lnTo>
                  <a:lnTo>
                    <a:pt x="2146" y="1448"/>
                  </a:lnTo>
                  <a:lnTo>
                    <a:pt x="2150" y="1468"/>
                  </a:lnTo>
                  <a:lnTo>
                    <a:pt x="2160" y="1468"/>
                  </a:lnTo>
                  <a:lnTo>
                    <a:pt x="2142" y="1372"/>
                  </a:lnTo>
                  <a:lnTo>
                    <a:pt x="2128" y="1372"/>
                  </a:lnTo>
                  <a:close/>
                  <a:moveTo>
                    <a:pt x="2180" y="1422"/>
                  </a:moveTo>
                  <a:lnTo>
                    <a:pt x="2188" y="1422"/>
                  </a:lnTo>
                  <a:lnTo>
                    <a:pt x="2188" y="1422"/>
                  </a:lnTo>
                  <a:lnTo>
                    <a:pt x="2194" y="1424"/>
                  </a:lnTo>
                  <a:lnTo>
                    <a:pt x="2200" y="1426"/>
                  </a:lnTo>
                  <a:lnTo>
                    <a:pt x="2202" y="1430"/>
                  </a:lnTo>
                  <a:lnTo>
                    <a:pt x="2202" y="1436"/>
                  </a:lnTo>
                  <a:lnTo>
                    <a:pt x="2202" y="1436"/>
                  </a:lnTo>
                  <a:lnTo>
                    <a:pt x="2202" y="1446"/>
                  </a:lnTo>
                  <a:lnTo>
                    <a:pt x="2202" y="1446"/>
                  </a:lnTo>
                  <a:lnTo>
                    <a:pt x="2202" y="1450"/>
                  </a:lnTo>
                  <a:lnTo>
                    <a:pt x="2200" y="1454"/>
                  </a:lnTo>
                  <a:lnTo>
                    <a:pt x="2196" y="1458"/>
                  </a:lnTo>
                  <a:lnTo>
                    <a:pt x="2190" y="1458"/>
                  </a:lnTo>
                  <a:lnTo>
                    <a:pt x="2190" y="1458"/>
                  </a:lnTo>
                  <a:lnTo>
                    <a:pt x="2180" y="1458"/>
                  </a:lnTo>
                  <a:lnTo>
                    <a:pt x="2180" y="1422"/>
                  </a:lnTo>
                  <a:close/>
                  <a:moveTo>
                    <a:pt x="2180" y="1382"/>
                  </a:moveTo>
                  <a:lnTo>
                    <a:pt x="2190" y="1382"/>
                  </a:lnTo>
                  <a:lnTo>
                    <a:pt x="2190" y="1382"/>
                  </a:lnTo>
                  <a:lnTo>
                    <a:pt x="2196" y="1384"/>
                  </a:lnTo>
                  <a:lnTo>
                    <a:pt x="2198" y="1386"/>
                  </a:lnTo>
                  <a:lnTo>
                    <a:pt x="2200" y="1390"/>
                  </a:lnTo>
                  <a:lnTo>
                    <a:pt x="2200" y="1394"/>
                  </a:lnTo>
                  <a:lnTo>
                    <a:pt x="2200" y="1394"/>
                  </a:lnTo>
                  <a:lnTo>
                    <a:pt x="2200" y="1400"/>
                  </a:lnTo>
                  <a:lnTo>
                    <a:pt x="2200" y="1400"/>
                  </a:lnTo>
                  <a:lnTo>
                    <a:pt x="2200" y="1406"/>
                  </a:lnTo>
                  <a:lnTo>
                    <a:pt x="2198" y="1410"/>
                  </a:lnTo>
                  <a:lnTo>
                    <a:pt x="2194" y="1412"/>
                  </a:lnTo>
                  <a:lnTo>
                    <a:pt x="2188" y="1412"/>
                  </a:lnTo>
                  <a:lnTo>
                    <a:pt x="2188" y="1412"/>
                  </a:lnTo>
                  <a:lnTo>
                    <a:pt x="2180" y="1412"/>
                  </a:lnTo>
                  <a:lnTo>
                    <a:pt x="2180" y="1382"/>
                  </a:lnTo>
                  <a:close/>
                  <a:moveTo>
                    <a:pt x="2170" y="1372"/>
                  </a:moveTo>
                  <a:lnTo>
                    <a:pt x="2170" y="1468"/>
                  </a:lnTo>
                  <a:lnTo>
                    <a:pt x="2190" y="1468"/>
                  </a:lnTo>
                  <a:lnTo>
                    <a:pt x="2190" y="1468"/>
                  </a:lnTo>
                  <a:lnTo>
                    <a:pt x="2200" y="1466"/>
                  </a:lnTo>
                  <a:lnTo>
                    <a:pt x="2208" y="1462"/>
                  </a:lnTo>
                  <a:lnTo>
                    <a:pt x="2212" y="1454"/>
                  </a:lnTo>
                  <a:lnTo>
                    <a:pt x="2212" y="1446"/>
                  </a:lnTo>
                  <a:lnTo>
                    <a:pt x="2212" y="1446"/>
                  </a:lnTo>
                  <a:lnTo>
                    <a:pt x="2212" y="1438"/>
                  </a:lnTo>
                  <a:lnTo>
                    <a:pt x="2212" y="1438"/>
                  </a:lnTo>
                  <a:lnTo>
                    <a:pt x="2212" y="1430"/>
                  </a:lnTo>
                  <a:lnTo>
                    <a:pt x="2210" y="1424"/>
                  </a:lnTo>
                  <a:lnTo>
                    <a:pt x="2206" y="1420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6" y="1414"/>
                  </a:lnTo>
                  <a:lnTo>
                    <a:pt x="2208" y="1410"/>
                  </a:lnTo>
                  <a:lnTo>
                    <a:pt x="2210" y="1404"/>
                  </a:lnTo>
                  <a:lnTo>
                    <a:pt x="2212" y="1398"/>
                  </a:lnTo>
                  <a:lnTo>
                    <a:pt x="2212" y="1398"/>
                  </a:lnTo>
                  <a:lnTo>
                    <a:pt x="2212" y="1394"/>
                  </a:lnTo>
                  <a:lnTo>
                    <a:pt x="2212" y="1394"/>
                  </a:lnTo>
                  <a:lnTo>
                    <a:pt x="2210" y="1384"/>
                  </a:lnTo>
                  <a:lnTo>
                    <a:pt x="2206" y="1378"/>
                  </a:lnTo>
                  <a:lnTo>
                    <a:pt x="2200" y="1374"/>
                  </a:lnTo>
                  <a:lnTo>
                    <a:pt x="2190" y="1372"/>
                  </a:lnTo>
                  <a:lnTo>
                    <a:pt x="2190" y="1372"/>
                  </a:lnTo>
                  <a:lnTo>
                    <a:pt x="2170" y="1372"/>
                  </a:lnTo>
                  <a:close/>
                  <a:moveTo>
                    <a:pt x="2256" y="1372"/>
                  </a:moveTo>
                  <a:lnTo>
                    <a:pt x="2256" y="1416"/>
                  </a:lnTo>
                  <a:lnTo>
                    <a:pt x="2232" y="1416"/>
                  </a:lnTo>
                  <a:lnTo>
                    <a:pt x="2232" y="1372"/>
                  </a:lnTo>
                  <a:lnTo>
                    <a:pt x="2222" y="1372"/>
                  </a:lnTo>
                  <a:lnTo>
                    <a:pt x="2222" y="1468"/>
                  </a:lnTo>
                  <a:lnTo>
                    <a:pt x="2232" y="1468"/>
                  </a:lnTo>
                  <a:lnTo>
                    <a:pt x="2232" y="1424"/>
                  </a:lnTo>
                  <a:lnTo>
                    <a:pt x="2256" y="1424"/>
                  </a:lnTo>
                  <a:lnTo>
                    <a:pt x="2256" y="1468"/>
                  </a:lnTo>
                  <a:lnTo>
                    <a:pt x="2266" y="1468"/>
                  </a:lnTo>
                  <a:lnTo>
                    <a:pt x="2266" y="1372"/>
                  </a:lnTo>
                  <a:lnTo>
                    <a:pt x="2256" y="1372"/>
                  </a:lnTo>
                  <a:close/>
                  <a:moveTo>
                    <a:pt x="2310" y="1372"/>
                  </a:moveTo>
                  <a:lnTo>
                    <a:pt x="2296" y="1418"/>
                  </a:lnTo>
                  <a:lnTo>
                    <a:pt x="2286" y="1444"/>
                  </a:lnTo>
                  <a:lnTo>
                    <a:pt x="2286" y="1372"/>
                  </a:lnTo>
                  <a:lnTo>
                    <a:pt x="2278" y="1372"/>
                  </a:lnTo>
                  <a:lnTo>
                    <a:pt x="2278" y="1468"/>
                  </a:lnTo>
                  <a:lnTo>
                    <a:pt x="2288" y="1468"/>
                  </a:lnTo>
                  <a:lnTo>
                    <a:pt x="2302" y="1424"/>
                  </a:lnTo>
                  <a:lnTo>
                    <a:pt x="2312" y="1392"/>
                  </a:lnTo>
                  <a:lnTo>
                    <a:pt x="2312" y="1468"/>
                  </a:lnTo>
                  <a:lnTo>
                    <a:pt x="2322" y="1468"/>
                  </a:lnTo>
                  <a:lnTo>
                    <a:pt x="2322" y="1372"/>
                  </a:lnTo>
                  <a:lnTo>
                    <a:pt x="2310" y="1372"/>
                  </a:lnTo>
                  <a:close/>
                  <a:moveTo>
                    <a:pt x="2368" y="1372"/>
                  </a:moveTo>
                  <a:lnTo>
                    <a:pt x="2344" y="1418"/>
                  </a:lnTo>
                  <a:lnTo>
                    <a:pt x="2344" y="1372"/>
                  </a:lnTo>
                  <a:lnTo>
                    <a:pt x="2334" y="1372"/>
                  </a:lnTo>
                  <a:lnTo>
                    <a:pt x="2334" y="1468"/>
                  </a:lnTo>
                  <a:lnTo>
                    <a:pt x="2344" y="1468"/>
                  </a:lnTo>
                  <a:lnTo>
                    <a:pt x="2344" y="1436"/>
                  </a:lnTo>
                  <a:lnTo>
                    <a:pt x="2350" y="1426"/>
                  </a:lnTo>
                  <a:lnTo>
                    <a:pt x="2370" y="1468"/>
                  </a:lnTo>
                  <a:lnTo>
                    <a:pt x="2380" y="1468"/>
                  </a:lnTo>
                  <a:lnTo>
                    <a:pt x="2356" y="1416"/>
                  </a:lnTo>
                  <a:lnTo>
                    <a:pt x="2380" y="1372"/>
                  </a:lnTo>
                  <a:lnTo>
                    <a:pt x="2368" y="1372"/>
                  </a:lnTo>
                  <a:close/>
                  <a:moveTo>
                    <a:pt x="2412" y="1384"/>
                  </a:moveTo>
                  <a:lnTo>
                    <a:pt x="2422" y="1440"/>
                  </a:lnTo>
                  <a:lnTo>
                    <a:pt x="2400" y="1440"/>
                  </a:lnTo>
                  <a:lnTo>
                    <a:pt x="2412" y="1384"/>
                  </a:lnTo>
                  <a:close/>
                  <a:moveTo>
                    <a:pt x="2404" y="1372"/>
                  </a:moveTo>
                  <a:lnTo>
                    <a:pt x="2386" y="1468"/>
                  </a:lnTo>
                  <a:lnTo>
                    <a:pt x="2396" y="1468"/>
                  </a:lnTo>
                  <a:lnTo>
                    <a:pt x="2400" y="1448"/>
                  </a:lnTo>
                  <a:lnTo>
                    <a:pt x="2424" y="1448"/>
                  </a:lnTo>
                  <a:lnTo>
                    <a:pt x="2426" y="1468"/>
                  </a:lnTo>
                  <a:lnTo>
                    <a:pt x="2438" y="1468"/>
                  </a:lnTo>
                  <a:lnTo>
                    <a:pt x="2420" y="1372"/>
                  </a:lnTo>
                  <a:lnTo>
                    <a:pt x="2404" y="1372"/>
                  </a:lnTo>
                  <a:close/>
                  <a:moveTo>
                    <a:pt x="2011" y="1396"/>
                  </a:moveTo>
                  <a:lnTo>
                    <a:pt x="2011" y="1444"/>
                  </a:lnTo>
                  <a:lnTo>
                    <a:pt x="2011" y="1444"/>
                  </a:lnTo>
                  <a:lnTo>
                    <a:pt x="2011" y="1454"/>
                  </a:lnTo>
                  <a:lnTo>
                    <a:pt x="2015" y="1462"/>
                  </a:lnTo>
                  <a:lnTo>
                    <a:pt x="2023" y="1466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41" y="1466"/>
                  </a:lnTo>
                  <a:lnTo>
                    <a:pt x="2047" y="1462"/>
                  </a:lnTo>
                  <a:lnTo>
                    <a:pt x="2051" y="1454"/>
                  </a:lnTo>
                  <a:lnTo>
                    <a:pt x="2053" y="1444"/>
                  </a:lnTo>
                  <a:lnTo>
                    <a:pt x="2053" y="1444"/>
                  </a:lnTo>
                  <a:lnTo>
                    <a:pt x="2053" y="1432"/>
                  </a:lnTo>
                  <a:lnTo>
                    <a:pt x="2043" y="1432"/>
                  </a:lnTo>
                  <a:lnTo>
                    <a:pt x="2043" y="1446"/>
                  </a:lnTo>
                  <a:lnTo>
                    <a:pt x="2043" y="1446"/>
                  </a:lnTo>
                  <a:lnTo>
                    <a:pt x="2043" y="1450"/>
                  </a:lnTo>
                  <a:lnTo>
                    <a:pt x="2041" y="1456"/>
                  </a:lnTo>
                  <a:lnTo>
                    <a:pt x="2037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27" y="1458"/>
                  </a:lnTo>
                  <a:lnTo>
                    <a:pt x="2023" y="1456"/>
                  </a:lnTo>
                  <a:lnTo>
                    <a:pt x="2021" y="1450"/>
                  </a:lnTo>
                  <a:lnTo>
                    <a:pt x="2021" y="1446"/>
                  </a:lnTo>
                  <a:lnTo>
                    <a:pt x="2021" y="1446"/>
                  </a:lnTo>
                  <a:lnTo>
                    <a:pt x="2021" y="1394"/>
                  </a:lnTo>
                  <a:lnTo>
                    <a:pt x="2021" y="1394"/>
                  </a:lnTo>
                  <a:lnTo>
                    <a:pt x="2021" y="1390"/>
                  </a:lnTo>
                  <a:lnTo>
                    <a:pt x="2023" y="1384"/>
                  </a:lnTo>
                  <a:lnTo>
                    <a:pt x="2027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7" y="1382"/>
                  </a:lnTo>
                  <a:lnTo>
                    <a:pt x="2041" y="1384"/>
                  </a:lnTo>
                  <a:lnTo>
                    <a:pt x="2043" y="1390"/>
                  </a:lnTo>
                  <a:lnTo>
                    <a:pt x="2043" y="1394"/>
                  </a:lnTo>
                  <a:lnTo>
                    <a:pt x="2043" y="1394"/>
                  </a:lnTo>
                  <a:lnTo>
                    <a:pt x="2043" y="1404"/>
                  </a:lnTo>
                  <a:lnTo>
                    <a:pt x="2053" y="1404"/>
                  </a:lnTo>
                  <a:lnTo>
                    <a:pt x="2053" y="1396"/>
                  </a:lnTo>
                  <a:lnTo>
                    <a:pt x="2053" y="1396"/>
                  </a:lnTo>
                  <a:lnTo>
                    <a:pt x="2051" y="1386"/>
                  </a:lnTo>
                  <a:lnTo>
                    <a:pt x="2047" y="1378"/>
                  </a:lnTo>
                  <a:lnTo>
                    <a:pt x="2041" y="1374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23" y="1374"/>
                  </a:lnTo>
                  <a:lnTo>
                    <a:pt x="2015" y="1378"/>
                  </a:lnTo>
                  <a:lnTo>
                    <a:pt x="2011" y="1386"/>
                  </a:lnTo>
                  <a:lnTo>
                    <a:pt x="2011" y="1396"/>
                  </a:lnTo>
                  <a:close/>
                  <a:moveTo>
                    <a:pt x="867" y="1320"/>
                  </a:moveTo>
                  <a:lnTo>
                    <a:pt x="867" y="1320"/>
                  </a:lnTo>
                  <a:lnTo>
                    <a:pt x="893" y="1332"/>
                  </a:lnTo>
                  <a:lnTo>
                    <a:pt x="893" y="1332"/>
                  </a:lnTo>
                  <a:lnTo>
                    <a:pt x="887" y="1316"/>
                  </a:lnTo>
                  <a:lnTo>
                    <a:pt x="887" y="1316"/>
                  </a:lnTo>
                  <a:lnTo>
                    <a:pt x="867" y="1320"/>
                  </a:lnTo>
                  <a:close/>
                  <a:moveTo>
                    <a:pt x="921" y="1304"/>
                  </a:moveTo>
                  <a:lnTo>
                    <a:pt x="937" y="1348"/>
                  </a:lnTo>
                  <a:lnTo>
                    <a:pt x="937" y="1348"/>
                  </a:lnTo>
                  <a:lnTo>
                    <a:pt x="965" y="1356"/>
                  </a:lnTo>
                  <a:lnTo>
                    <a:pt x="993" y="1364"/>
                  </a:lnTo>
                  <a:lnTo>
                    <a:pt x="993" y="1364"/>
                  </a:lnTo>
                  <a:lnTo>
                    <a:pt x="967" y="1288"/>
                  </a:lnTo>
                  <a:lnTo>
                    <a:pt x="967" y="1288"/>
                  </a:lnTo>
                  <a:lnTo>
                    <a:pt x="921" y="1304"/>
                  </a:lnTo>
                  <a:close/>
                  <a:moveTo>
                    <a:pt x="1823" y="1232"/>
                  </a:moveTo>
                  <a:lnTo>
                    <a:pt x="1823" y="1326"/>
                  </a:lnTo>
                  <a:lnTo>
                    <a:pt x="1833" y="1326"/>
                  </a:lnTo>
                  <a:lnTo>
                    <a:pt x="1833" y="1240"/>
                  </a:lnTo>
                  <a:lnTo>
                    <a:pt x="1855" y="1240"/>
                  </a:lnTo>
                  <a:lnTo>
                    <a:pt x="1855" y="1326"/>
                  </a:lnTo>
                  <a:lnTo>
                    <a:pt x="1867" y="1326"/>
                  </a:lnTo>
                  <a:lnTo>
                    <a:pt x="1867" y="1232"/>
                  </a:lnTo>
                  <a:lnTo>
                    <a:pt x="1823" y="1232"/>
                  </a:lnTo>
                  <a:close/>
                  <a:moveTo>
                    <a:pt x="1877" y="1232"/>
                  </a:moveTo>
                  <a:lnTo>
                    <a:pt x="1877" y="1326"/>
                  </a:lnTo>
                  <a:lnTo>
                    <a:pt x="1917" y="1326"/>
                  </a:lnTo>
                  <a:lnTo>
                    <a:pt x="1917" y="1316"/>
                  </a:lnTo>
                  <a:lnTo>
                    <a:pt x="1887" y="1316"/>
                  </a:lnTo>
                  <a:lnTo>
                    <a:pt x="1887" y="1282"/>
                  </a:lnTo>
                  <a:lnTo>
                    <a:pt x="1911" y="1282"/>
                  </a:lnTo>
                  <a:lnTo>
                    <a:pt x="1911" y="1274"/>
                  </a:lnTo>
                  <a:lnTo>
                    <a:pt x="1887" y="1274"/>
                  </a:lnTo>
                  <a:lnTo>
                    <a:pt x="1887" y="1240"/>
                  </a:lnTo>
                  <a:lnTo>
                    <a:pt x="1917" y="1240"/>
                  </a:lnTo>
                  <a:lnTo>
                    <a:pt x="1917" y="1232"/>
                  </a:lnTo>
                  <a:lnTo>
                    <a:pt x="1877" y="1232"/>
                  </a:lnTo>
                  <a:close/>
                  <a:moveTo>
                    <a:pt x="1945" y="1302"/>
                  </a:moveTo>
                  <a:lnTo>
                    <a:pt x="1947" y="1240"/>
                  </a:lnTo>
                  <a:lnTo>
                    <a:pt x="1965" y="1240"/>
                  </a:lnTo>
                  <a:lnTo>
                    <a:pt x="1965" y="1316"/>
                  </a:lnTo>
                  <a:lnTo>
                    <a:pt x="1941" y="1316"/>
                  </a:lnTo>
                  <a:lnTo>
                    <a:pt x="1941" y="1316"/>
                  </a:lnTo>
                  <a:lnTo>
                    <a:pt x="1943" y="1312"/>
                  </a:lnTo>
                  <a:lnTo>
                    <a:pt x="1945" y="1302"/>
                  </a:lnTo>
                  <a:close/>
                  <a:moveTo>
                    <a:pt x="1937" y="1232"/>
                  </a:moveTo>
                  <a:lnTo>
                    <a:pt x="1935" y="1302"/>
                  </a:lnTo>
                  <a:lnTo>
                    <a:pt x="1935" y="1302"/>
                  </a:lnTo>
                  <a:lnTo>
                    <a:pt x="1933" y="1310"/>
                  </a:lnTo>
                  <a:lnTo>
                    <a:pt x="1931" y="1316"/>
                  </a:lnTo>
                  <a:lnTo>
                    <a:pt x="1931" y="1316"/>
                  </a:lnTo>
                  <a:lnTo>
                    <a:pt x="1923" y="1316"/>
                  </a:lnTo>
                  <a:lnTo>
                    <a:pt x="1923" y="1340"/>
                  </a:lnTo>
                  <a:lnTo>
                    <a:pt x="1935" y="1340"/>
                  </a:lnTo>
                  <a:lnTo>
                    <a:pt x="1935" y="1326"/>
                  </a:lnTo>
                  <a:lnTo>
                    <a:pt x="1973" y="1326"/>
                  </a:lnTo>
                  <a:lnTo>
                    <a:pt x="1973" y="1340"/>
                  </a:lnTo>
                  <a:lnTo>
                    <a:pt x="1983" y="1340"/>
                  </a:lnTo>
                  <a:lnTo>
                    <a:pt x="1983" y="1316"/>
                  </a:lnTo>
                  <a:lnTo>
                    <a:pt x="1977" y="1316"/>
                  </a:lnTo>
                  <a:lnTo>
                    <a:pt x="1977" y="1232"/>
                  </a:lnTo>
                  <a:lnTo>
                    <a:pt x="1937" y="1232"/>
                  </a:lnTo>
                  <a:close/>
                  <a:moveTo>
                    <a:pt x="2015" y="1244"/>
                  </a:moveTo>
                  <a:lnTo>
                    <a:pt x="2025" y="1298"/>
                  </a:lnTo>
                  <a:lnTo>
                    <a:pt x="2005" y="1298"/>
                  </a:lnTo>
                  <a:lnTo>
                    <a:pt x="2015" y="1244"/>
                  </a:lnTo>
                  <a:close/>
                  <a:moveTo>
                    <a:pt x="2007" y="1232"/>
                  </a:moveTo>
                  <a:lnTo>
                    <a:pt x="1989" y="1326"/>
                  </a:lnTo>
                  <a:lnTo>
                    <a:pt x="1999" y="1326"/>
                  </a:lnTo>
                  <a:lnTo>
                    <a:pt x="2003" y="1306"/>
                  </a:lnTo>
                  <a:lnTo>
                    <a:pt x="2027" y="1306"/>
                  </a:lnTo>
                  <a:lnTo>
                    <a:pt x="2031" y="1326"/>
                  </a:lnTo>
                  <a:lnTo>
                    <a:pt x="2041" y="1326"/>
                  </a:lnTo>
                  <a:lnTo>
                    <a:pt x="2023" y="1232"/>
                  </a:lnTo>
                  <a:lnTo>
                    <a:pt x="2007" y="1232"/>
                  </a:lnTo>
                  <a:close/>
                  <a:moveTo>
                    <a:pt x="2049" y="1232"/>
                  </a:moveTo>
                  <a:lnTo>
                    <a:pt x="2049" y="1326"/>
                  </a:lnTo>
                  <a:lnTo>
                    <a:pt x="2061" y="1326"/>
                  </a:lnTo>
                  <a:lnTo>
                    <a:pt x="2061" y="1240"/>
                  </a:lnTo>
                  <a:lnTo>
                    <a:pt x="2086" y="1240"/>
                  </a:lnTo>
                  <a:lnTo>
                    <a:pt x="2086" y="1232"/>
                  </a:lnTo>
                  <a:lnTo>
                    <a:pt x="2049" y="1232"/>
                  </a:lnTo>
                  <a:close/>
                  <a:moveTo>
                    <a:pt x="2150" y="1232"/>
                  </a:moveTo>
                  <a:lnTo>
                    <a:pt x="2150" y="1326"/>
                  </a:lnTo>
                  <a:lnTo>
                    <a:pt x="2160" y="1326"/>
                  </a:lnTo>
                  <a:lnTo>
                    <a:pt x="2160" y="1240"/>
                  </a:lnTo>
                  <a:lnTo>
                    <a:pt x="2188" y="1240"/>
                  </a:lnTo>
                  <a:lnTo>
                    <a:pt x="2188" y="1232"/>
                  </a:lnTo>
                  <a:lnTo>
                    <a:pt x="2150" y="1232"/>
                  </a:lnTo>
                  <a:close/>
                  <a:moveTo>
                    <a:pt x="2220" y="1244"/>
                  </a:moveTo>
                  <a:lnTo>
                    <a:pt x="2232" y="1298"/>
                  </a:lnTo>
                  <a:lnTo>
                    <a:pt x="2210" y="1298"/>
                  </a:lnTo>
                  <a:lnTo>
                    <a:pt x="2220" y="1244"/>
                  </a:lnTo>
                  <a:close/>
                  <a:moveTo>
                    <a:pt x="2214" y="1232"/>
                  </a:moveTo>
                  <a:lnTo>
                    <a:pt x="2196" y="1326"/>
                  </a:lnTo>
                  <a:lnTo>
                    <a:pt x="2204" y="1326"/>
                  </a:lnTo>
                  <a:lnTo>
                    <a:pt x="2208" y="1306"/>
                  </a:lnTo>
                  <a:lnTo>
                    <a:pt x="2232" y="1306"/>
                  </a:lnTo>
                  <a:lnTo>
                    <a:pt x="2236" y="1326"/>
                  </a:lnTo>
                  <a:lnTo>
                    <a:pt x="2246" y="1326"/>
                  </a:lnTo>
                  <a:lnTo>
                    <a:pt x="2228" y="1232"/>
                  </a:lnTo>
                  <a:lnTo>
                    <a:pt x="2214" y="1232"/>
                  </a:lnTo>
                  <a:close/>
                  <a:moveTo>
                    <a:pt x="2106" y="1304"/>
                  </a:moveTo>
                  <a:lnTo>
                    <a:pt x="2106" y="1254"/>
                  </a:lnTo>
                  <a:lnTo>
                    <a:pt x="2106" y="1254"/>
                  </a:lnTo>
                  <a:lnTo>
                    <a:pt x="2108" y="1248"/>
                  </a:lnTo>
                  <a:lnTo>
                    <a:pt x="2110" y="1244"/>
                  </a:lnTo>
                  <a:lnTo>
                    <a:pt x="2112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22" y="1240"/>
                  </a:lnTo>
                  <a:lnTo>
                    <a:pt x="2126" y="1244"/>
                  </a:lnTo>
                  <a:lnTo>
                    <a:pt x="2128" y="1248"/>
                  </a:lnTo>
                  <a:lnTo>
                    <a:pt x="2130" y="1254"/>
                  </a:lnTo>
                  <a:lnTo>
                    <a:pt x="2130" y="1254"/>
                  </a:lnTo>
                  <a:lnTo>
                    <a:pt x="2130" y="1304"/>
                  </a:lnTo>
                  <a:lnTo>
                    <a:pt x="2130" y="1304"/>
                  </a:lnTo>
                  <a:lnTo>
                    <a:pt x="2128" y="1310"/>
                  </a:lnTo>
                  <a:lnTo>
                    <a:pt x="2126" y="1314"/>
                  </a:lnTo>
                  <a:lnTo>
                    <a:pt x="2122" y="1316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2" y="1316"/>
                  </a:lnTo>
                  <a:lnTo>
                    <a:pt x="2110" y="1314"/>
                  </a:lnTo>
                  <a:lnTo>
                    <a:pt x="2108" y="1310"/>
                  </a:lnTo>
                  <a:lnTo>
                    <a:pt x="2106" y="1304"/>
                  </a:lnTo>
                  <a:close/>
                  <a:moveTo>
                    <a:pt x="2096" y="1254"/>
                  </a:moveTo>
                  <a:lnTo>
                    <a:pt x="2096" y="1304"/>
                  </a:lnTo>
                  <a:lnTo>
                    <a:pt x="2096" y="1304"/>
                  </a:lnTo>
                  <a:lnTo>
                    <a:pt x="2098" y="1312"/>
                  </a:lnTo>
                  <a:lnTo>
                    <a:pt x="2102" y="1320"/>
                  </a:lnTo>
                  <a:lnTo>
                    <a:pt x="210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28" y="1326"/>
                  </a:lnTo>
                  <a:lnTo>
                    <a:pt x="2134" y="1320"/>
                  </a:lnTo>
                  <a:lnTo>
                    <a:pt x="2138" y="1312"/>
                  </a:lnTo>
                  <a:lnTo>
                    <a:pt x="2140" y="1304"/>
                  </a:lnTo>
                  <a:lnTo>
                    <a:pt x="2140" y="1304"/>
                  </a:lnTo>
                  <a:lnTo>
                    <a:pt x="2140" y="1254"/>
                  </a:lnTo>
                  <a:lnTo>
                    <a:pt x="2140" y="1254"/>
                  </a:lnTo>
                  <a:lnTo>
                    <a:pt x="2138" y="1244"/>
                  </a:lnTo>
                  <a:lnTo>
                    <a:pt x="2134" y="1236"/>
                  </a:lnTo>
                  <a:lnTo>
                    <a:pt x="2128" y="1232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08" y="1232"/>
                  </a:lnTo>
                  <a:lnTo>
                    <a:pt x="2102" y="1236"/>
                  </a:lnTo>
                  <a:lnTo>
                    <a:pt x="2098" y="1244"/>
                  </a:lnTo>
                  <a:lnTo>
                    <a:pt x="2096" y="1254"/>
                  </a:lnTo>
                  <a:close/>
                  <a:moveTo>
                    <a:pt x="1823" y="1090"/>
                  </a:moveTo>
                  <a:lnTo>
                    <a:pt x="1823" y="1184"/>
                  </a:lnTo>
                  <a:lnTo>
                    <a:pt x="1833" y="1184"/>
                  </a:lnTo>
                  <a:lnTo>
                    <a:pt x="1833" y="1100"/>
                  </a:lnTo>
                  <a:lnTo>
                    <a:pt x="1859" y="1100"/>
                  </a:lnTo>
                  <a:lnTo>
                    <a:pt x="1859" y="1090"/>
                  </a:lnTo>
                  <a:lnTo>
                    <a:pt x="1823" y="1090"/>
                  </a:lnTo>
                  <a:close/>
                  <a:moveTo>
                    <a:pt x="1941" y="1162"/>
                  </a:moveTo>
                  <a:lnTo>
                    <a:pt x="1945" y="1100"/>
                  </a:lnTo>
                  <a:lnTo>
                    <a:pt x="1963" y="1100"/>
                  </a:lnTo>
                  <a:lnTo>
                    <a:pt x="1963" y="1176"/>
                  </a:lnTo>
                  <a:lnTo>
                    <a:pt x="1937" y="1176"/>
                  </a:lnTo>
                  <a:lnTo>
                    <a:pt x="1937" y="1176"/>
                  </a:lnTo>
                  <a:lnTo>
                    <a:pt x="1941" y="1170"/>
                  </a:lnTo>
                  <a:lnTo>
                    <a:pt x="1941" y="1162"/>
                  </a:lnTo>
                  <a:close/>
                  <a:moveTo>
                    <a:pt x="1935" y="1090"/>
                  </a:moveTo>
                  <a:lnTo>
                    <a:pt x="1931" y="1162"/>
                  </a:lnTo>
                  <a:lnTo>
                    <a:pt x="1931" y="1162"/>
                  </a:lnTo>
                  <a:lnTo>
                    <a:pt x="1931" y="1170"/>
                  </a:lnTo>
                  <a:lnTo>
                    <a:pt x="1927" y="1176"/>
                  </a:lnTo>
                  <a:lnTo>
                    <a:pt x="1927" y="1176"/>
                  </a:lnTo>
                  <a:lnTo>
                    <a:pt x="1921" y="1176"/>
                  </a:lnTo>
                  <a:lnTo>
                    <a:pt x="1921" y="1198"/>
                  </a:lnTo>
                  <a:lnTo>
                    <a:pt x="1931" y="1198"/>
                  </a:lnTo>
                  <a:lnTo>
                    <a:pt x="1931" y="1184"/>
                  </a:lnTo>
                  <a:lnTo>
                    <a:pt x="1969" y="1184"/>
                  </a:lnTo>
                  <a:lnTo>
                    <a:pt x="1969" y="1198"/>
                  </a:lnTo>
                  <a:lnTo>
                    <a:pt x="1981" y="1198"/>
                  </a:lnTo>
                  <a:lnTo>
                    <a:pt x="1981" y="1176"/>
                  </a:lnTo>
                  <a:lnTo>
                    <a:pt x="1973" y="1176"/>
                  </a:lnTo>
                  <a:lnTo>
                    <a:pt x="1973" y="1090"/>
                  </a:lnTo>
                  <a:lnTo>
                    <a:pt x="1935" y="1090"/>
                  </a:lnTo>
                  <a:close/>
                  <a:moveTo>
                    <a:pt x="1879" y="1162"/>
                  </a:moveTo>
                  <a:lnTo>
                    <a:pt x="1879" y="1112"/>
                  </a:lnTo>
                  <a:lnTo>
                    <a:pt x="1879" y="1112"/>
                  </a:lnTo>
                  <a:lnTo>
                    <a:pt x="1881" y="1106"/>
                  </a:lnTo>
                  <a:lnTo>
                    <a:pt x="1883" y="1102"/>
                  </a:lnTo>
                  <a:lnTo>
                    <a:pt x="1887" y="1100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7" y="1100"/>
                  </a:lnTo>
                  <a:lnTo>
                    <a:pt x="1899" y="1102"/>
                  </a:lnTo>
                  <a:lnTo>
                    <a:pt x="1901" y="1106"/>
                  </a:lnTo>
                  <a:lnTo>
                    <a:pt x="1903" y="1112"/>
                  </a:lnTo>
                  <a:lnTo>
                    <a:pt x="1903" y="1112"/>
                  </a:lnTo>
                  <a:lnTo>
                    <a:pt x="1903" y="1162"/>
                  </a:lnTo>
                  <a:lnTo>
                    <a:pt x="1903" y="1162"/>
                  </a:lnTo>
                  <a:lnTo>
                    <a:pt x="1901" y="1168"/>
                  </a:lnTo>
                  <a:lnTo>
                    <a:pt x="1899" y="1172"/>
                  </a:lnTo>
                  <a:lnTo>
                    <a:pt x="1897" y="1174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87" y="1174"/>
                  </a:lnTo>
                  <a:lnTo>
                    <a:pt x="1883" y="1172"/>
                  </a:lnTo>
                  <a:lnTo>
                    <a:pt x="1881" y="1168"/>
                  </a:lnTo>
                  <a:lnTo>
                    <a:pt x="1879" y="1162"/>
                  </a:lnTo>
                  <a:close/>
                  <a:moveTo>
                    <a:pt x="1869" y="1112"/>
                  </a:moveTo>
                  <a:lnTo>
                    <a:pt x="1869" y="1162"/>
                  </a:lnTo>
                  <a:lnTo>
                    <a:pt x="1869" y="1162"/>
                  </a:lnTo>
                  <a:lnTo>
                    <a:pt x="1871" y="1172"/>
                  </a:lnTo>
                  <a:lnTo>
                    <a:pt x="1875" y="1178"/>
                  </a:lnTo>
                  <a:lnTo>
                    <a:pt x="1881" y="1184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901" y="1184"/>
                  </a:lnTo>
                  <a:lnTo>
                    <a:pt x="1907" y="1178"/>
                  </a:lnTo>
                  <a:lnTo>
                    <a:pt x="1911" y="1172"/>
                  </a:lnTo>
                  <a:lnTo>
                    <a:pt x="1913" y="1162"/>
                  </a:lnTo>
                  <a:lnTo>
                    <a:pt x="1913" y="1162"/>
                  </a:lnTo>
                  <a:lnTo>
                    <a:pt x="1913" y="1112"/>
                  </a:lnTo>
                  <a:lnTo>
                    <a:pt x="1913" y="1112"/>
                  </a:lnTo>
                  <a:lnTo>
                    <a:pt x="1911" y="1102"/>
                  </a:lnTo>
                  <a:lnTo>
                    <a:pt x="1907" y="1096"/>
                  </a:lnTo>
                  <a:lnTo>
                    <a:pt x="1901" y="1090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81" y="1090"/>
                  </a:lnTo>
                  <a:lnTo>
                    <a:pt x="1875" y="1096"/>
                  </a:lnTo>
                  <a:lnTo>
                    <a:pt x="1871" y="1102"/>
                  </a:lnTo>
                  <a:lnTo>
                    <a:pt x="1869" y="1112"/>
                  </a:lnTo>
                  <a:close/>
                  <a:moveTo>
                    <a:pt x="943" y="1112"/>
                  </a:moveTo>
                  <a:lnTo>
                    <a:pt x="943" y="1112"/>
                  </a:lnTo>
                  <a:lnTo>
                    <a:pt x="919" y="1136"/>
                  </a:lnTo>
                  <a:lnTo>
                    <a:pt x="893" y="1158"/>
                  </a:lnTo>
                  <a:lnTo>
                    <a:pt x="867" y="1178"/>
                  </a:lnTo>
                  <a:lnTo>
                    <a:pt x="839" y="1198"/>
                  </a:lnTo>
                  <a:lnTo>
                    <a:pt x="787" y="1232"/>
                  </a:lnTo>
                  <a:lnTo>
                    <a:pt x="735" y="1260"/>
                  </a:lnTo>
                  <a:lnTo>
                    <a:pt x="692" y="1284"/>
                  </a:lnTo>
                  <a:lnTo>
                    <a:pt x="656" y="1300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56" y="1306"/>
                  </a:lnTo>
                  <a:lnTo>
                    <a:pt x="692" y="1296"/>
                  </a:lnTo>
                  <a:lnTo>
                    <a:pt x="737" y="1278"/>
                  </a:lnTo>
                  <a:lnTo>
                    <a:pt x="791" y="1256"/>
                  </a:lnTo>
                  <a:lnTo>
                    <a:pt x="851" y="1228"/>
                  </a:lnTo>
                  <a:lnTo>
                    <a:pt x="883" y="1210"/>
                  </a:lnTo>
                  <a:lnTo>
                    <a:pt x="913" y="1192"/>
                  </a:lnTo>
                  <a:lnTo>
                    <a:pt x="945" y="1170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1005" y="1122"/>
                  </a:lnTo>
                  <a:lnTo>
                    <a:pt x="1029" y="1098"/>
                  </a:lnTo>
                  <a:lnTo>
                    <a:pt x="1049" y="1074"/>
                  </a:lnTo>
                  <a:lnTo>
                    <a:pt x="1067" y="1050"/>
                  </a:lnTo>
                  <a:lnTo>
                    <a:pt x="1079" y="1028"/>
                  </a:lnTo>
                  <a:lnTo>
                    <a:pt x="1091" y="1004"/>
                  </a:lnTo>
                  <a:lnTo>
                    <a:pt x="1099" y="984"/>
                  </a:lnTo>
                  <a:lnTo>
                    <a:pt x="1103" y="964"/>
                  </a:lnTo>
                  <a:lnTo>
                    <a:pt x="1107" y="944"/>
                  </a:lnTo>
                  <a:lnTo>
                    <a:pt x="1109" y="928"/>
                  </a:lnTo>
                  <a:lnTo>
                    <a:pt x="1109" y="900"/>
                  </a:lnTo>
                  <a:lnTo>
                    <a:pt x="1107" y="882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099" y="896"/>
                  </a:lnTo>
                  <a:lnTo>
                    <a:pt x="1089" y="918"/>
                  </a:lnTo>
                  <a:lnTo>
                    <a:pt x="1073" y="948"/>
                  </a:lnTo>
                  <a:lnTo>
                    <a:pt x="1051" y="982"/>
                  </a:lnTo>
                  <a:lnTo>
                    <a:pt x="1023" y="1022"/>
                  </a:lnTo>
                  <a:lnTo>
                    <a:pt x="987" y="1066"/>
                  </a:lnTo>
                  <a:lnTo>
                    <a:pt x="967" y="1090"/>
                  </a:lnTo>
                  <a:lnTo>
                    <a:pt x="943" y="1112"/>
                  </a:lnTo>
                  <a:close/>
                  <a:moveTo>
                    <a:pt x="1277" y="322"/>
                  </a:moveTo>
                  <a:lnTo>
                    <a:pt x="1277" y="322"/>
                  </a:lnTo>
                  <a:lnTo>
                    <a:pt x="1317" y="458"/>
                  </a:lnTo>
                  <a:lnTo>
                    <a:pt x="1351" y="578"/>
                  </a:lnTo>
                  <a:lnTo>
                    <a:pt x="1351" y="578"/>
                  </a:lnTo>
                  <a:lnTo>
                    <a:pt x="1255" y="312"/>
                  </a:lnTo>
                  <a:lnTo>
                    <a:pt x="1255" y="312"/>
                  </a:lnTo>
                  <a:lnTo>
                    <a:pt x="1245" y="320"/>
                  </a:lnTo>
                  <a:lnTo>
                    <a:pt x="1235" y="330"/>
                  </a:lnTo>
                  <a:lnTo>
                    <a:pt x="1225" y="342"/>
                  </a:lnTo>
                  <a:lnTo>
                    <a:pt x="1215" y="356"/>
                  </a:lnTo>
                  <a:lnTo>
                    <a:pt x="1205" y="374"/>
                  </a:lnTo>
                  <a:lnTo>
                    <a:pt x="1199" y="392"/>
                  </a:lnTo>
                  <a:lnTo>
                    <a:pt x="1197" y="40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9" y="428"/>
                  </a:lnTo>
                  <a:lnTo>
                    <a:pt x="1203" y="446"/>
                  </a:lnTo>
                  <a:lnTo>
                    <a:pt x="1209" y="462"/>
                  </a:lnTo>
                  <a:lnTo>
                    <a:pt x="1217" y="478"/>
                  </a:lnTo>
                  <a:lnTo>
                    <a:pt x="1229" y="494"/>
                  </a:lnTo>
                  <a:lnTo>
                    <a:pt x="1239" y="512"/>
                  </a:lnTo>
                  <a:lnTo>
                    <a:pt x="1265" y="544"/>
                  </a:lnTo>
                  <a:lnTo>
                    <a:pt x="1319" y="604"/>
                  </a:lnTo>
                  <a:lnTo>
                    <a:pt x="1341" y="630"/>
                  </a:lnTo>
                  <a:lnTo>
                    <a:pt x="1351" y="64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79" y="698"/>
                  </a:lnTo>
                  <a:lnTo>
                    <a:pt x="1399" y="74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9" y="786"/>
                  </a:lnTo>
                  <a:lnTo>
                    <a:pt x="1417" y="764"/>
                  </a:lnTo>
                  <a:lnTo>
                    <a:pt x="1415" y="732"/>
                  </a:lnTo>
                  <a:lnTo>
                    <a:pt x="1411" y="716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347" y="48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1" y="304"/>
                  </a:lnTo>
                  <a:lnTo>
                    <a:pt x="1283" y="306"/>
                  </a:lnTo>
                  <a:lnTo>
                    <a:pt x="1281" y="308"/>
                  </a:lnTo>
                  <a:lnTo>
                    <a:pt x="1277" y="312"/>
                  </a:lnTo>
                  <a:lnTo>
                    <a:pt x="1277" y="316"/>
                  </a:lnTo>
                  <a:lnTo>
                    <a:pt x="1277" y="322"/>
                  </a:lnTo>
                  <a:close/>
                  <a:moveTo>
                    <a:pt x="1247" y="268"/>
                  </a:moveTo>
                  <a:lnTo>
                    <a:pt x="1247" y="268"/>
                  </a:lnTo>
                  <a:lnTo>
                    <a:pt x="1247" y="274"/>
                  </a:lnTo>
                  <a:lnTo>
                    <a:pt x="1251" y="280"/>
                  </a:lnTo>
                  <a:lnTo>
                    <a:pt x="1255" y="282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7" y="282"/>
                  </a:lnTo>
                  <a:lnTo>
                    <a:pt x="1271" y="280"/>
                  </a:lnTo>
                  <a:lnTo>
                    <a:pt x="1275" y="274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4"/>
                  </a:lnTo>
                  <a:lnTo>
                    <a:pt x="1271" y="258"/>
                  </a:lnTo>
                  <a:lnTo>
                    <a:pt x="1267" y="256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55" y="256"/>
                  </a:lnTo>
                  <a:lnTo>
                    <a:pt x="1251" y="258"/>
                  </a:lnTo>
                  <a:lnTo>
                    <a:pt x="1247" y="264"/>
                  </a:lnTo>
                  <a:lnTo>
                    <a:pt x="1247" y="268"/>
                  </a:lnTo>
                  <a:close/>
                  <a:moveTo>
                    <a:pt x="426" y="696"/>
                  </a:moveTo>
                  <a:lnTo>
                    <a:pt x="426" y="696"/>
                  </a:lnTo>
                  <a:lnTo>
                    <a:pt x="448" y="678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722"/>
                  </a:lnTo>
                  <a:lnTo>
                    <a:pt x="468" y="752"/>
                  </a:lnTo>
                  <a:lnTo>
                    <a:pt x="472" y="782"/>
                  </a:lnTo>
                  <a:lnTo>
                    <a:pt x="476" y="810"/>
                  </a:lnTo>
                  <a:lnTo>
                    <a:pt x="482" y="840"/>
                  </a:lnTo>
                  <a:lnTo>
                    <a:pt x="488" y="868"/>
                  </a:lnTo>
                  <a:lnTo>
                    <a:pt x="496" y="896"/>
                  </a:lnTo>
                  <a:lnTo>
                    <a:pt x="504" y="922"/>
                  </a:lnTo>
                  <a:lnTo>
                    <a:pt x="504" y="922"/>
                  </a:lnTo>
                  <a:lnTo>
                    <a:pt x="136" y="922"/>
                  </a:lnTo>
                  <a:lnTo>
                    <a:pt x="426" y="696"/>
                  </a:lnTo>
                  <a:close/>
                  <a:moveTo>
                    <a:pt x="2174" y="696"/>
                  </a:moveTo>
                  <a:lnTo>
                    <a:pt x="2174" y="696"/>
                  </a:lnTo>
                  <a:lnTo>
                    <a:pt x="2192" y="682"/>
                  </a:lnTo>
                  <a:lnTo>
                    <a:pt x="2208" y="664"/>
                  </a:lnTo>
                  <a:lnTo>
                    <a:pt x="2222" y="646"/>
                  </a:lnTo>
                  <a:lnTo>
                    <a:pt x="2232" y="626"/>
                  </a:lnTo>
                  <a:lnTo>
                    <a:pt x="2242" y="606"/>
                  </a:lnTo>
                  <a:lnTo>
                    <a:pt x="2248" y="584"/>
                  </a:lnTo>
                  <a:lnTo>
                    <a:pt x="2252" y="562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0" y="502"/>
                  </a:lnTo>
                  <a:lnTo>
                    <a:pt x="2244" y="474"/>
                  </a:lnTo>
                  <a:lnTo>
                    <a:pt x="2234" y="448"/>
                  </a:lnTo>
                  <a:lnTo>
                    <a:pt x="2222" y="422"/>
                  </a:lnTo>
                  <a:lnTo>
                    <a:pt x="2222" y="422"/>
                  </a:lnTo>
                  <a:lnTo>
                    <a:pt x="2594" y="422"/>
                  </a:lnTo>
                  <a:lnTo>
                    <a:pt x="2448" y="622"/>
                  </a:lnTo>
                  <a:lnTo>
                    <a:pt x="2494" y="622"/>
                  </a:lnTo>
                  <a:lnTo>
                    <a:pt x="2494" y="622"/>
                  </a:lnTo>
                  <a:lnTo>
                    <a:pt x="2518" y="622"/>
                  </a:lnTo>
                  <a:lnTo>
                    <a:pt x="2540" y="626"/>
                  </a:lnTo>
                  <a:lnTo>
                    <a:pt x="2562" y="632"/>
                  </a:lnTo>
                  <a:lnTo>
                    <a:pt x="2582" y="640"/>
                  </a:lnTo>
                  <a:lnTo>
                    <a:pt x="2602" y="648"/>
                  </a:lnTo>
                  <a:lnTo>
                    <a:pt x="2622" y="660"/>
                  </a:lnTo>
                  <a:lnTo>
                    <a:pt x="2640" y="674"/>
                  </a:lnTo>
                  <a:lnTo>
                    <a:pt x="2656" y="688"/>
                  </a:lnTo>
                  <a:lnTo>
                    <a:pt x="2670" y="704"/>
                  </a:lnTo>
                  <a:lnTo>
                    <a:pt x="2684" y="722"/>
                  </a:lnTo>
                  <a:lnTo>
                    <a:pt x="2694" y="740"/>
                  </a:lnTo>
                  <a:lnTo>
                    <a:pt x="2704" y="760"/>
                  </a:lnTo>
                  <a:lnTo>
                    <a:pt x="2712" y="782"/>
                  </a:lnTo>
                  <a:lnTo>
                    <a:pt x="2718" y="804"/>
                  </a:lnTo>
                  <a:lnTo>
                    <a:pt x="2722" y="826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72"/>
                  </a:lnTo>
                  <a:lnTo>
                    <a:pt x="2718" y="896"/>
                  </a:lnTo>
                  <a:lnTo>
                    <a:pt x="2712" y="916"/>
                  </a:lnTo>
                  <a:lnTo>
                    <a:pt x="2704" y="938"/>
                  </a:lnTo>
                  <a:lnTo>
                    <a:pt x="2694" y="958"/>
                  </a:lnTo>
                  <a:lnTo>
                    <a:pt x="2684" y="976"/>
                  </a:lnTo>
                  <a:lnTo>
                    <a:pt x="2670" y="994"/>
                  </a:lnTo>
                  <a:lnTo>
                    <a:pt x="2656" y="1010"/>
                  </a:lnTo>
                  <a:lnTo>
                    <a:pt x="2640" y="1024"/>
                  </a:lnTo>
                  <a:lnTo>
                    <a:pt x="2622" y="1038"/>
                  </a:lnTo>
                  <a:lnTo>
                    <a:pt x="2602" y="1050"/>
                  </a:lnTo>
                  <a:lnTo>
                    <a:pt x="2582" y="1060"/>
                  </a:lnTo>
                  <a:lnTo>
                    <a:pt x="2562" y="1066"/>
                  </a:lnTo>
                  <a:lnTo>
                    <a:pt x="2540" y="1072"/>
                  </a:lnTo>
                  <a:lnTo>
                    <a:pt x="2518" y="1076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72" y="1076"/>
                  </a:lnTo>
                  <a:lnTo>
                    <a:pt x="2448" y="1072"/>
                  </a:lnTo>
                  <a:lnTo>
                    <a:pt x="2426" y="1066"/>
                  </a:lnTo>
                  <a:lnTo>
                    <a:pt x="2406" y="1060"/>
                  </a:lnTo>
                  <a:lnTo>
                    <a:pt x="2386" y="1050"/>
                  </a:lnTo>
                  <a:lnTo>
                    <a:pt x="2368" y="1038"/>
                  </a:lnTo>
                  <a:lnTo>
                    <a:pt x="2350" y="1024"/>
                  </a:lnTo>
                  <a:lnTo>
                    <a:pt x="2334" y="1010"/>
                  </a:lnTo>
                  <a:lnTo>
                    <a:pt x="2318" y="994"/>
                  </a:lnTo>
                  <a:lnTo>
                    <a:pt x="2306" y="976"/>
                  </a:lnTo>
                  <a:lnTo>
                    <a:pt x="2294" y="958"/>
                  </a:lnTo>
                  <a:lnTo>
                    <a:pt x="2284" y="938"/>
                  </a:lnTo>
                  <a:lnTo>
                    <a:pt x="2276" y="916"/>
                  </a:lnTo>
                  <a:lnTo>
                    <a:pt x="2272" y="896"/>
                  </a:lnTo>
                  <a:lnTo>
                    <a:pt x="2268" y="872"/>
                  </a:lnTo>
                  <a:lnTo>
                    <a:pt x="2266" y="850"/>
                  </a:lnTo>
                  <a:lnTo>
                    <a:pt x="2266" y="850"/>
                  </a:lnTo>
                  <a:lnTo>
                    <a:pt x="2220" y="850"/>
                  </a:lnTo>
                  <a:lnTo>
                    <a:pt x="2220" y="850"/>
                  </a:lnTo>
                  <a:lnTo>
                    <a:pt x="2220" y="868"/>
                  </a:lnTo>
                  <a:lnTo>
                    <a:pt x="2222" y="886"/>
                  </a:lnTo>
                  <a:lnTo>
                    <a:pt x="2226" y="904"/>
                  </a:lnTo>
                  <a:lnTo>
                    <a:pt x="2230" y="922"/>
                  </a:lnTo>
                  <a:lnTo>
                    <a:pt x="2230" y="922"/>
                  </a:lnTo>
                  <a:lnTo>
                    <a:pt x="1885" y="922"/>
                  </a:lnTo>
                  <a:lnTo>
                    <a:pt x="2174" y="696"/>
                  </a:lnTo>
                  <a:close/>
                  <a:moveTo>
                    <a:pt x="1849" y="692"/>
                  </a:moveTo>
                  <a:lnTo>
                    <a:pt x="1849" y="692"/>
                  </a:lnTo>
                  <a:lnTo>
                    <a:pt x="1847" y="652"/>
                  </a:lnTo>
                  <a:lnTo>
                    <a:pt x="1843" y="614"/>
                  </a:lnTo>
                  <a:lnTo>
                    <a:pt x="1839" y="576"/>
                  </a:lnTo>
                  <a:lnTo>
                    <a:pt x="1831" y="540"/>
                  </a:lnTo>
                  <a:lnTo>
                    <a:pt x="1831" y="540"/>
                  </a:lnTo>
                  <a:lnTo>
                    <a:pt x="1833" y="540"/>
                  </a:lnTo>
                  <a:lnTo>
                    <a:pt x="1833" y="540"/>
                  </a:lnTo>
                  <a:lnTo>
                    <a:pt x="1835" y="520"/>
                  </a:lnTo>
                  <a:lnTo>
                    <a:pt x="1837" y="502"/>
                  </a:lnTo>
                  <a:lnTo>
                    <a:pt x="1843" y="482"/>
                  </a:lnTo>
                  <a:lnTo>
                    <a:pt x="1849" y="466"/>
                  </a:lnTo>
                  <a:lnTo>
                    <a:pt x="1857" y="448"/>
                  </a:lnTo>
                  <a:lnTo>
                    <a:pt x="1867" y="432"/>
                  </a:lnTo>
                  <a:lnTo>
                    <a:pt x="1879" y="418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907" y="390"/>
                  </a:lnTo>
                  <a:lnTo>
                    <a:pt x="1921" y="380"/>
                  </a:lnTo>
                  <a:lnTo>
                    <a:pt x="1939" y="370"/>
                  </a:lnTo>
                  <a:lnTo>
                    <a:pt x="1955" y="364"/>
                  </a:lnTo>
                  <a:lnTo>
                    <a:pt x="1973" y="358"/>
                  </a:lnTo>
                  <a:lnTo>
                    <a:pt x="1991" y="354"/>
                  </a:lnTo>
                  <a:lnTo>
                    <a:pt x="2011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47" y="354"/>
                  </a:lnTo>
                  <a:lnTo>
                    <a:pt x="2065" y="356"/>
                  </a:lnTo>
                  <a:lnTo>
                    <a:pt x="2080" y="362"/>
                  </a:lnTo>
                  <a:lnTo>
                    <a:pt x="2098" y="368"/>
                  </a:lnTo>
                  <a:lnTo>
                    <a:pt x="2112" y="376"/>
                  </a:lnTo>
                  <a:lnTo>
                    <a:pt x="2126" y="386"/>
                  </a:lnTo>
                  <a:lnTo>
                    <a:pt x="2140" y="396"/>
                  </a:lnTo>
                  <a:lnTo>
                    <a:pt x="2154" y="408"/>
                  </a:lnTo>
                  <a:lnTo>
                    <a:pt x="2164" y="420"/>
                  </a:lnTo>
                  <a:lnTo>
                    <a:pt x="2174" y="434"/>
                  </a:lnTo>
                  <a:lnTo>
                    <a:pt x="2184" y="448"/>
                  </a:lnTo>
                  <a:lnTo>
                    <a:pt x="2192" y="464"/>
                  </a:lnTo>
                  <a:lnTo>
                    <a:pt x="2198" y="480"/>
                  </a:lnTo>
                  <a:lnTo>
                    <a:pt x="2202" y="498"/>
                  </a:lnTo>
                  <a:lnTo>
                    <a:pt x="2206" y="514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6" y="556"/>
                  </a:lnTo>
                  <a:lnTo>
                    <a:pt x="2204" y="574"/>
                  </a:lnTo>
                  <a:lnTo>
                    <a:pt x="2198" y="590"/>
                  </a:lnTo>
                  <a:lnTo>
                    <a:pt x="2192" y="606"/>
                  </a:lnTo>
                  <a:lnTo>
                    <a:pt x="2182" y="622"/>
                  </a:lnTo>
                  <a:lnTo>
                    <a:pt x="2172" y="636"/>
                  </a:lnTo>
                  <a:lnTo>
                    <a:pt x="2160" y="648"/>
                  </a:lnTo>
                  <a:lnTo>
                    <a:pt x="2146" y="660"/>
                  </a:lnTo>
                  <a:lnTo>
                    <a:pt x="2146" y="660"/>
                  </a:lnTo>
                  <a:lnTo>
                    <a:pt x="1809" y="924"/>
                  </a:lnTo>
                  <a:lnTo>
                    <a:pt x="1809" y="924"/>
                  </a:lnTo>
                  <a:lnTo>
                    <a:pt x="1817" y="896"/>
                  </a:lnTo>
                  <a:lnTo>
                    <a:pt x="1825" y="868"/>
                  </a:lnTo>
                  <a:lnTo>
                    <a:pt x="1833" y="840"/>
                  </a:lnTo>
                  <a:lnTo>
                    <a:pt x="1837" y="812"/>
                  </a:lnTo>
                  <a:lnTo>
                    <a:pt x="1843" y="782"/>
                  </a:lnTo>
                  <a:lnTo>
                    <a:pt x="1845" y="752"/>
                  </a:lnTo>
                  <a:lnTo>
                    <a:pt x="1847" y="722"/>
                  </a:lnTo>
                  <a:lnTo>
                    <a:pt x="1849" y="692"/>
                  </a:lnTo>
                  <a:close/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  <a:close/>
                </a:path>
              </a:pathLst>
            </a:custGeom>
            <a:solidFill>
              <a:srgbClr val="720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792913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6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6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913563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7018338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996113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2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2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7167563" y="4441825"/>
              <a:ext cx="71438" cy="152400"/>
            </a:xfrm>
            <a:custGeom>
              <a:avLst/>
              <a:gdLst>
                <a:gd name="T0" fmla="*/ 0 w 45"/>
                <a:gd name="T1" fmla="*/ 0 h 96"/>
                <a:gd name="T2" fmla="*/ 0 w 45"/>
                <a:gd name="T3" fmla="*/ 10 h 96"/>
                <a:gd name="T4" fmla="*/ 17 w 45"/>
                <a:gd name="T5" fmla="*/ 10 h 96"/>
                <a:gd name="T6" fmla="*/ 17 w 45"/>
                <a:gd name="T7" fmla="*/ 96 h 96"/>
                <a:gd name="T8" fmla="*/ 27 w 45"/>
                <a:gd name="T9" fmla="*/ 96 h 96"/>
                <a:gd name="T10" fmla="*/ 27 w 45"/>
                <a:gd name="T11" fmla="*/ 10 h 96"/>
                <a:gd name="T12" fmla="*/ 45 w 45"/>
                <a:gd name="T13" fmla="*/ 10 h 96"/>
                <a:gd name="T14" fmla="*/ 45 w 45"/>
                <a:gd name="T15" fmla="*/ 0 h 96"/>
                <a:gd name="T16" fmla="*/ 0 w 45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96">
                  <a:moveTo>
                    <a:pt x="0" y="0"/>
                  </a:moveTo>
                  <a:lnTo>
                    <a:pt x="0" y="10"/>
                  </a:lnTo>
                  <a:lnTo>
                    <a:pt x="17" y="10"/>
                  </a:lnTo>
                  <a:lnTo>
                    <a:pt x="17" y="96"/>
                  </a:lnTo>
                  <a:lnTo>
                    <a:pt x="27" y="96"/>
                  </a:lnTo>
                  <a:lnTo>
                    <a:pt x="27" y="10"/>
                  </a:lnTo>
                  <a:lnTo>
                    <a:pt x="45" y="10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7270750" y="4460875"/>
              <a:ext cx="34925" cy="88900"/>
            </a:xfrm>
            <a:custGeom>
              <a:avLst/>
              <a:gdLst>
                <a:gd name="T0" fmla="*/ 10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0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0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7248525" y="4441825"/>
              <a:ext cx="79375" cy="152400"/>
            </a:xfrm>
            <a:custGeom>
              <a:avLst/>
              <a:gdLst>
                <a:gd name="T0" fmla="*/ 18 w 50"/>
                <a:gd name="T1" fmla="*/ 0 h 96"/>
                <a:gd name="T2" fmla="*/ 0 w 50"/>
                <a:gd name="T3" fmla="*/ 96 h 96"/>
                <a:gd name="T4" fmla="*/ 10 w 50"/>
                <a:gd name="T5" fmla="*/ 96 h 96"/>
                <a:gd name="T6" fmla="*/ 12 w 50"/>
                <a:gd name="T7" fmla="*/ 76 h 96"/>
                <a:gd name="T8" fmla="*/ 36 w 50"/>
                <a:gd name="T9" fmla="*/ 76 h 96"/>
                <a:gd name="T10" fmla="*/ 40 w 50"/>
                <a:gd name="T11" fmla="*/ 96 h 96"/>
                <a:gd name="T12" fmla="*/ 50 w 50"/>
                <a:gd name="T13" fmla="*/ 96 h 96"/>
                <a:gd name="T14" fmla="*/ 32 w 50"/>
                <a:gd name="T15" fmla="*/ 0 h 96"/>
                <a:gd name="T16" fmla="*/ 18 w 50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2" y="76"/>
                  </a:lnTo>
                  <a:lnTo>
                    <a:pt x="36" y="76"/>
                  </a:lnTo>
                  <a:lnTo>
                    <a:pt x="40" y="96"/>
                  </a:lnTo>
                  <a:lnTo>
                    <a:pt x="50" y="96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7359650" y="4521200"/>
              <a:ext cx="34925" cy="57150"/>
            </a:xfrm>
            <a:custGeom>
              <a:avLst/>
              <a:gdLst>
                <a:gd name="T0" fmla="*/ 0 w 22"/>
                <a:gd name="T1" fmla="*/ 0 h 36"/>
                <a:gd name="T2" fmla="*/ 8 w 22"/>
                <a:gd name="T3" fmla="*/ 0 h 36"/>
                <a:gd name="T4" fmla="*/ 8 w 22"/>
                <a:gd name="T5" fmla="*/ 0 h 36"/>
                <a:gd name="T6" fmla="*/ 14 w 22"/>
                <a:gd name="T7" fmla="*/ 2 h 36"/>
                <a:gd name="T8" fmla="*/ 20 w 22"/>
                <a:gd name="T9" fmla="*/ 4 h 36"/>
                <a:gd name="T10" fmla="*/ 22 w 22"/>
                <a:gd name="T11" fmla="*/ 8 h 36"/>
                <a:gd name="T12" fmla="*/ 22 w 22"/>
                <a:gd name="T13" fmla="*/ 14 h 36"/>
                <a:gd name="T14" fmla="*/ 22 w 22"/>
                <a:gd name="T15" fmla="*/ 14 h 36"/>
                <a:gd name="T16" fmla="*/ 22 w 22"/>
                <a:gd name="T17" fmla="*/ 24 h 36"/>
                <a:gd name="T18" fmla="*/ 22 w 22"/>
                <a:gd name="T19" fmla="*/ 24 h 36"/>
                <a:gd name="T20" fmla="*/ 22 w 22"/>
                <a:gd name="T21" fmla="*/ 28 h 36"/>
                <a:gd name="T22" fmla="*/ 20 w 22"/>
                <a:gd name="T23" fmla="*/ 32 h 36"/>
                <a:gd name="T24" fmla="*/ 16 w 22"/>
                <a:gd name="T25" fmla="*/ 36 h 36"/>
                <a:gd name="T26" fmla="*/ 10 w 22"/>
                <a:gd name="T27" fmla="*/ 36 h 36"/>
                <a:gd name="T28" fmla="*/ 10 w 22"/>
                <a:gd name="T29" fmla="*/ 36 h 36"/>
                <a:gd name="T30" fmla="*/ 0 w 22"/>
                <a:gd name="T31" fmla="*/ 36 h 36"/>
                <a:gd name="T32" fmla="*/ 0 w 22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6">
                  <a:moveTo>
                    <a:pt x="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14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0" y="32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7359650" y="4457700"/>
              <a:ext cx="31750" cy="47625"/>
            </a:xfrm>
            <a:custGeom>
              <a:avLst/>
              <a:gdLst>
                <a:gd name="T0" fmla="*/ 0 w 20"/>
                <a:gd name="T1" fmla="*/ 0 h 30"/>
                <a:gd name="T2" fmla="*/ 10 w 20"/>
                <a:gd name="T3" fmla="*/ 0 h 30"/>
                <a:gd name="T4" fmla="*/ 10 w 20"/>
                <a:gd name="T5" fmla="*/ 0 h 30"/>
                <a:gd name="T6" fmla="*/ 16 w 20"/>
                <a:gd name="T7" fmla="*/ 2 h 30"/>
                <a:gd name="T8" fmla="*/ 18 w 20"/>
                <a:gd name="T9" fmla="*/ 4 h 30"/>
                <a:gd name="T10" fmla="*/ 20 w 20"/>
                <a:gd name="T11" fmla="*/ 8 h 30"/>
                <a:gd name="T12" fmla="*/ 20 w 20"/>
                <a:gd name="T13" fmla="*/ 12 h 30"/>
                <a:gd name="T14" fmla="*/ 20 w 20"/>
                <a:gd name="T15" fmla="*/ 12 h 30"/>
                <a:gd name="T16" fmla="*/ 20 w 20"/>
                <a:gd name="T17" fmla="*/ 18 h 30"/>
                <a:gd name="T18" fmla="*/ 20 w 20"/>
                <a:gd name="T19" fmla="*/ 18 h 30"/>
                <a:gd name="T20" fmla="*/ 20 w 20"/>
                <a:gd name="T21" fmla="*/ 24 h 30"/>
                <a:gd name="T22" fmla="*/ 18 w 20"/>
                <a:gd name="T23" fmla="*/ 28 h 30"/>
                <a:gd name="T24" fmla="*/ 14 w 20"/>
                <a:gd name="T25" fmla="*/ 30 h 30"/>
                <a:gd name="T26" fmla="*/ 8 w 20"/>
                <a:gd name="T27" fmla="*/ 30 h 30"/>
                <a:gd name="T28" fmla="*/ 8 w 20"/>
                <a:gd name="T29" fmla="*/ 30 h 30"/>
                <a:gd name="T30" fmla="*/ 0 w 20"/>
                <a:gd name="T31" fmla="*/ 30 h 30"/>
                <a:gd name="T32" fmla="*/ 0 w 20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4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7343775" y="4441825"/>
              <a:ext cx="66675" cy="152400"/>
            </a:xfrm>
            <a:custGeom>
              <a:avLst/>
              <a:gdLst>
                <a:gd name="T0" fmla="*/ 0 w 42"/>
                <a:gd name="T1" fmla="*/ 0 h 96"/>
                <a:gd name="T2" fmla="*/ 0 w 42"/>
                <a:gd name="T3" fmla="*/ 96 h 96"/>
                <a:gd name="T4" fmla="*/ 20 w 42"/>
                <a:gd name="T5" fmla="*/ 96 h 96"/>
                <a:gd name="T6" fmla="*/ 20 w 42"/>
                <a:gd name="T7" fmla="*/ 96 h 96"/>
                <a:gd name="T8" fmla="*/ 30 w 42"/>
                <a:gd name="T9" fmla="*/ 94 h 96"/>
                <a:gd name="T10" fmla="*/ 38 w 42"/>
                <a:gd name="T11" fmla="*/ 90 h 96"/>
                <a:gd name="T12" fmla="*/ 42 w 42"/>
                <a:gd name="T13" fmla="*/ 82 h 96"/>
                <a:gd name="T14" fmla="*/ 42 w 42"/>
                <a:gd name="T15" fmla="*/ 74 h 96"/>
                <a:gd name="T16" fmla="*/ 42 w 42"/>
                <a:gd name="T17" fmla="*/ 74 h 96"/>
                <a:gd name="T18" fmla="*/ 42 w 42"/>
                <a:gd name="T19" fmla="*/ 66 h 96"/>
                <a:gd name="T20" fmla="*/ 42 w 42"/>
                <a:gd name="T21" fmla="*/ 66 h 96"/>
                <a:gd name="T22" fmla="*/ 42 w 42"/>
                <a:gd name="T23" fmla="*/ 58 h 96"/>
                <a:gd name="T24" fmla="*/ 40 w 42"/>
                <a:gd name="T25" fmla="*/ 52 h 96"/>
                <a:gd name="T26" fmla="*/ 36 w 42"/>
                <a:gd name="T27" fmla="*/ 48 h 96"/>
                <a:gd name="T28" fmla="*/ 30 w 42"/>
                <a:gd name="T29" fmla="*/ 44 h 96"/>
                <a:gd name="T30" fmla="*/ 30 w 42"/>
                <a:gd name="T31" fmla="*/ 44 h 96"/>
                <a:gd name="T32" fmla="*/ 30 w 42"/>
                <a:gd name="T33" fmla="*/ 44 h 96"/>
                <a:gd name="T34" fmla="*/ 36 w 42"/>
                <a:gd name="T35" fmla="*/ 42 h 96"/>
                <a:gd name="T36" fmla="*/ 38 w 42"/>
                <a:gd name="T37" fmla="*/ 38 h 96"/>
                <a:gd name="T38" fmla="*/ 40 w 42"/>
                <a:gd name="T39" fmla="*/ 32 h 96"/>
                <a:gd name="T40" fmla="*/ 42 w 42"/>
                <a:gd name="T41" fmla="*/ 26 h 96"/>
                <a:gd name="T42" fmla="*/ 42 w 42"/>
                <a:gd name="T43" fmla="*/ 26 h 96"/>
                <a:gd name="T44" fmla="*/ 42 w 42"/>
                <a:gd name="T45" fmla="*/ 22 h 96"/>
                <a:gd name="T46" fmla="*/ 42 w 42"/>
                <a:gd name="T47" fmla="*/ 22 h 96"/>
                <a:gd name="T48" fmla="*/ 40 w 42"/>
                <a:gd name="T49" fmla="*/ 12 h 96"/>
                <a:gd name="T50" fmla="*/ 36 w 42"/>
                <a:gd name="T51" fmla="*/ 6 h 96"/>
                <a:gd name="T52" fmla="*/ 30 w 42"/>
                <a:gd name="T53" fmla="*/ 2 h 96"/>
                <a:gd name="T54" fmla="*/ 20 w 42"/>
                <a:gd name="T55" fmla="*/ 0 h 96"/>
                <a:gd name="T56" fmla="*/ 20 w 42"/>
                <a:gd name="T57" fmla="*/ 0 h 96"/>
                <a:gd name="T58" fmla="*/ 0 w 42"/>
                <a:gd name="T5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0" y="0"/>
                  </a:moveTo>
                  <a:lnTo>
                    <a:pt x="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58"/>
                  </a:lnTo>
                  <a:lnTo>
                    <a:pt x="40" y="52"/>
                  </a:lnTo>
                  <a:lnTo>
                    <a:pt x="36" y="48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12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7426325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7515225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8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8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7604125" y="4441825"/>
              <a:ext cx="73025" cy="152400"/>
            </a:xfrm>
            <a:custGeom>
              <a:avLst/>
              <a:gdLst>
                <a:gd name="T0" fmla="*/ 34 w 46"/>
                <a:gd name="T1" fmla="*/ 0 h 96"/>
                <a:gd name="T2" fmla="*/ 10 w 46"/>
                <a:gd name="T3" fmla="*/ 46 h 96"/>
                <a:gd name="T4" fmla="*/ 10 w 46"/>
                <a:gd name="T5" fmla="*/ 0 h 96"/>
                <a:gd name="T6" fmla="*/ 0 w 46"/>
                <a:gd name="T7" fmla="*/ 0 h 96"/>
                <a:gd name="T8" fmla="*/ 0 w 46"/>
                <a:gd name="T9" fmla="*/ 96 h 96"/>
                <a:gd name="T10" fmla="*/ 10 w 46"/>
                <a:gd name="T11" fmla="*/ 96 h 96"/>
                <a:gd name="T12" fmla="*/ 10 w 46"/>
                <a:gd name="T13" fmla="*/ 64 h 96"/>
                <a:gd name="T14" fmla="*/ 16 w 46"/>
                <a:gd name="T15" fmla="*/ 54 h 96"/>
                <a:gd name="T16" fmla="*/ 36 w 46"/>
                <a:gd name="T17" fmla="*/ 96 h 96"/>
                <a:gd name="T18" fmla="*/ 46 w 46"/>
                <a:gd name="T19" fmla="*/ 96 h 96"/>
                <a:gd name="T20" fmla="*/ 22 w 46"/>
                <a:gd name="T21" fmla="*/ 44 h 96"/>
                <a:gd name="T22" fmla="*/ 46 w 46"/>
                <a:gd name="T23" fmla="*/ 0 h 96"/>
                <a:gd name="T24" fmla="*/ 34 w 46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6">
                  <a:moveTo>
                    <a:pt x="34" y="0"/>
                  </a:moveTo>
                  <a:lnTo>
                    <a:pt x="10" y="4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64"/>
                  </a:lnTo>
                  <a:lnTo>
                    <a:pt x="16" y="54"/>
                  </a:lnTo>
                  <a:lnTo>
                    <a:pt x="36" y="96"/>
                  </a:lnTo>
                  <a:lnTo>
                    <a:pt x="46" y="96"/>
                  </a:lnTo>
                  <a:lnTo>
                    <a:pt x="22" y="44"/>
                  </a:lnTo>
                  <a:lnTo>
                    <a:pt x="46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7708900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7686675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0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0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7091363" y="4441825"/>
              <a:ext cx="66675" cy="152400"/>
            </a:xfrm>
            <a:custGeom>
              <a:avLst/>
              <a:gdLst>
                <a:gd name="T0" fmla="*/ 0 w 42"/>
                <a:gd name="T1" fmla="*/ 24 h 96"/>
                <a:gd name="T2" fmla="*/ 0 w 42"/>
                <a:gd name="T3" fmla="*/ 72 h 96"/>
                <a:gd name="T4" fmla="*/ 0 w 42"/>
                <a:gd name="T5" fmla="*/ 72 h 96"/>
                <a:gd name="T6" fmla="*/ 0 w 42"/>
                <a:gd name="T7" fmla="*/ 82 h 96"/>
                <a:gd name="T8" fmla="*/ 4 w 42"/>
                <a:gd name="T9" fmla="*/ 90 h 96"/>
                <a:gd name="T10" fmla="*/ 12 w 42"/>
                <a:gd name="T11" fmla="*/ 94 h 96"/>
                <a:gd name="T12" fmla="*/ 20 w 42"/>
                <a:gd name="T13" fmla="*/ 96 h 96"/>
                <a:gd name="T14" fmla="*/ 20 w 42"/>
                <a:gd name="T15" fmla="*/ 96 h 96"/>
                <a:gd name="T16" fmla="*/ 20 w 42"/>
                <a:gd name="T17" fmla="*/ 96 h 96"/>
                <a:gd name="T18" fmla="*/ 30 w 42"/>
                <a:gd name="T19" fmla="*/ 94 h 96"/>
                <a:gd name="T20" fmla="*/ 36 w 42"/>
                <a:gd name="T21" fmla="*/ 90 h 96"/>
                <a:gd name="T22" fmla="*/ 40 w 42"/>
                <a:gd name="T23" fmla="*/ 82 h 96"/>
                <a:gd name="T24" fmla="*/ 42 w 42"/>
                <a:gd name="T25" fmla="*/ 72 h 96"/>
                <a:gd name="T26" fmla="*/ 42 w 42"/>
                <a:gd name="T27" fmla="*/ 72 h 96"/>
                <a:gd name="T28" fmla="*/ 42 w 42"/>
                <a:gd name="T29" fmla="*/ 60 h 96"/>
                <a:gd name="T30" fmla="*/ 32 w 42"/>
                <a:gd name="T31" fmla="*/ 60 h 96"/>
                <a:gd name="T32" fmla="*/ 32 w 42"/>
                <a:gd name="T33" fmla="*/ 74 h 96"/>
                <a:gd name="T34" fmla="*/ 32 w 42"/>
                <a:gd name="T35" fmla="*/ 74 h 96"/>
                <a:gd name="T36" fmla="*/ 32 w 42"/>
                <a:gd name="T37" fmla="*/ 78 h 96"/>
                <a:gd name="T38" fmla="*/ 30 w 42"/>
                <a:gd name="T39" fmla="*/ 84 h 96"/>
                <a:gd name="T40" fmla="*/ 26 w 42"/>
                <a:gd name="T41" fmla="*/ 86 h 96"/>
                <a:gd name="T42" fmla="*/ 20 w 42"/>
                <a:gd name="T43" fmla="*/ 86 h 96"/>
                <a:gd name="T44" fmla="*/ 20 w 42"/>
                <a:gd name="T45" fmla="*/ 86 h 96"/>
                <a:gd name="T46" fmla="*/ 20 w 42"/>
                <a:gd name="T47" fmla="*/ 86 h 96"/>
                <a:gd name="T48" fmla="*/ 16 w 42"/>
                <a:gd name="T49" fmla="*/ 86 h 96"/>
                <a:gd name="T50" fmla="*/ 12 w 42"/>
                <a:gd name="T51" fmla="*/ 84 h 96"/>
                <a:gd name="T52" fmla="*/ 10 w 42"/>
                <a:gd name="T53" fmla="*/ 78 h 96"/>
                <a:gd name="T54" fmla="*/ 10 w 42"/>
                <a:gd name="T55" fmla="*/ 74 h 96"/>
                <a:gd name="T56" fmla="*/ 10 w 42"/>
                <a:gd name="T57" fmla="*/ 74 h 96"/>
                <a:gd name="T58" fmla="*/ 10 w 42"/>
                <a:gd name="T59" fmla="*/ 22 h 96"/>
                <a:gd name="T60" fmla="*/ 10 w 42"/>
                <a:gd name="T61" fmla="*/ 22 h 96"/>
                <a:gd name="T62" fmla="*/ 10 w 42"/>
                <a:gd name="T63" fmla="*/ 18 h 96"/>
                <a:gd name="T64" fmla="*/ 12 w 42"/>
                <a:gd name="T65" fmla="*/ 12 h 96"/>
                <a:gd name="T66" fmla="*/ 16 w 42"/>
                <a:gd name="T67" fmla="*/ 10 h 96"/>
                <a:gd name="T68" fmla="*/ 20 w 42"/>
                <a:gd name="T69" fmla="*/ 10 h 96"/>
                <a:gd name="T70" fmla="*/ 20 w 42"/>
                <a:gd name="T71" fmla="*/ 10 h 96"/>
                <a:gd name="T72" fmla="*/ 20 w 42"/>
                <a:gd name="T73" fmla="*/ 10 h 96"/>
                <a:gd name="T74" fmla="*/ 26 w 42"/>
                <a:gd name="T75" fmla="*/ 10 h 96"/>
                <a:gd name="T76" fmla="*/ 30 w 42"/>
                <a:gd name="T77" fmla="*/ 12 h 96"/>
                <a:gd name="T78" fmla="*/ 32 w 42"/>
                <a:gd name="T79" fmla="*/ 18 h 96"/>
                <a:gd name="T80" fmla="*/ 32 w 42"/>
                <a:gd name="T81" fmla="*/ 22 h 96"/>
                <a:gd name="T82" fmla="*/ 32 w 42"/>
                <a:gd name="T83" fmla="*/ 22 h 96"/>
                <a:gd name="T84" fmla="*/ 32 w 42"/>
                <a:gd name="T85" fmla="*/ 32 h 96"/>
                <a:gd name="T86" fmla="*/ 42 w 42"/>
                <a:gd name="T87" fmla="*/ 32 h 96"/>
                <a:gd name="T88" fmla="*/ 42 w 42"/>
                <a:gd name="T89" fmla="*/ 24 h 96"/>
                <a:gd name="T90" fmla="*/ 42 w 42"/>
                <a:gd name="T91" fmla="*/ 24 h 96"/>
                <a:gd name="T92" fmla="*/ 40 w 42"/>
                <a:gd name="T93" fmla="*/ 14 h 96"/>
                <a:gd name="T94" fmla="*/ 36 w 42"/>
                <a:gd name="T95" fmla="*/ 6 h 96"/>
                <a:gd name="T96" fmla="*/ 30 w 42"/>
                <a:gd name="T97" fmla="*/ 2 h 96"/>
                <a:gd name="T98" fmla="*/ 20 w 42"/>
                <a:gd name="T99" fmla="*/ 0 h 96"/>
                <a:gd name="T100" fmla="*/ 20 w 42"/>
                <a:gd name="T101" fmla="*/ 0 h 96"/>
                <a:gd name="T102" fmla="*/ 20 w 42"/>
                <a:gd name="T103" fmla="*/ 0 h 96"/>
                <a:gd name="T104" fmla="*/ 12 w 42"/>
                <a:gd name="T105" fmla="*/ 2 h 96"/>
                <a:gd name="T106" fmla="*/ 4 w 42"/>
                <a:gd name="T107" fmla="*/ 6 h 96"/>
                <a:gd name="T108" fmla="*/ 0 w 42"/>
                <a:gd name="T109" fmla="*/ 14 h 96"/>
                <a:gd name="T110" fmla="*/ 0 w 42"/>
                <a:gd name="T1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" h="96">
                  <a:moveTo>
                    <a:pt x="0" y="24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4" y="90"/>
                  </a:lnTo>
                  <a:lnTo>
                    <a:pt x="12" y="94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6" y="90"/>
                  </a:lnTo>
                  <a:lnTo>
                    <a:pt x="40" y="8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2" y="60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8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10" y="7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18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30" y="12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32"/>
                  </a:lnTo>
                  <a:lnTo>
                    <a:pt x="42" y="3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0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275263" y="4352925"/>
              <a:ext cx="41275" cy="25400"/>
            </a:xfrm>
            <a:custGeom>
              <a:avLst/>
              <a:gdLst>
                <a:gd name="T0" fmla="*/ 0 w 26"/>
                <a:gd name="T1" fmla="*/ 4 h 16"/>
                <a:gd name="T2" fmla="*/ 0 w 26"/>
                <a:gd name="T3" fmla="*/ 4 h 16"/>
                <a:gd name="T4" fmla="*/ 26 w 26"/>
                <a:gd name="T5" fmla="*/ 16 h 16"/>
                <a:gd name="T6" fmla="*/ 26 w 26"/>
                <a:gd name="T7" fmla="*/ 16 h 16"/>
                <a:gd name="T8" fmla="*/ 20 w 26"/>
                <a:gd name="T9" fmla="*/ 0 h 16"/>
                <a:gd name="T10" fmla="*/ 20 w 26"/>
                <a:gd name="T11" fmla="*/ 0 h 16"/>
                <a:gd name="T12" fmla="*/ 0 w 26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0" y="4"/>
                  </a:moveTo>
                  <a:lnTo>
                    <a:pt x="0" y="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5360988" y="4308475"/>
              <a:ext cx="114300" cy="120650"/>
            </a:xfrm>
            <a:custGeom>
              <a:avLst/>
              <a:gdLst>
                <a:gd name="T0" fmla="*/ 0 w 72"/>
                <a:gd name="T1" fmla="*/ 16 h 76"/>
                <a:gd name="T2" fmla="*/ 16 w 72"/>
                <a:gd name="T3" fmla="*/ 60 h 76"/>
                <a:gd name="T4" fmla="*/ 16 w 72"/>
                <a:gd name="T5" fmla="*/ 60 h 76"/>
                <a:gd name="T6" fmla="*/ 44 w 72"/>
                <a:gd name="T7" fmla="*/ 68 h 76"/>
                <a:gd name="T8" fmla="*/ 72 w 72"/>
                <a:gd name="T9" fmla="*/ 76 h 76"/>
                <a:gd name="T10" fmla="*/ 72 w 72"/>
                <a:gd name="T11" fmla="*/ 76 h 76"/>
                <a:gd name="T12" fmla="*/ 46 w 72"/>
                <a:gd name="T13" fmla="*/ 0 h 76"/>
                <a:gd name="T14" fmla="*/ 46 w 72"/>
                <a:gd name="T15" fmla="*/ 0 h 76"/>
                <a:gd name="T16" fmla="*/ 0 w 72"/>
                <a:gd name="T17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0" y="16"/>
                  </a:moveTo>
                  <a:lnTo>
                    <a:pt x="16" y="60"/>
                  </a:lnTo>
                  <a:lnTo>
                    <a:pt x="16" y="60"/>
                  </a:lnTo>
                  <a:lnTo>
                    <a:pt x="44" y="68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6792913" y="4219575"/>
              <a:ext cx="69850" cy="149225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94 h 94"/>
                <a:gd name="T4" fmla="*/ 10 w 44"/>
                <a:gd name="T5" fmla="*/ 94 h 94"/>
                <a:gd name="T6" fmla="*/ 10 w 44"/>
                <a:gd name="T7" fmla="*/ 8 h 94"/>
                <a:gd name="T8" fmla="*/ 32 w 44"/>
                <a:gd name="T9" fmla="*/ 8 h 94"/>
                <a:gd name="T10" fmla="*/ 32 w 44"/>
                <a:gd name="T11" fmla="*/ 94 h 94"/>
                <a:gd name="T12" fmla="*/ 44 w 44"/>
                <a:gd name="T13" fmla="*/ 94 h 94"/>
                <a:gd name="T14" fmla="*/ 44 w 44"/>
                <a:gd name="T15" fmla="*/ 0 h 94"/>
                <a:gd name="T16" fmla="*/ 0 w 4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2" y="8"/>
                  </a:lnTo>
                  <a:lnTo>
                    <a:pt x="32" y="94"/>
                  </a:lnTo>
                  <a:lnTo>
                    <a:pt x="44" y="94"/>
                  </a:lnTo>
                  <a:lnTo>
                    <a:pt x="4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6878638" y="4219575"/>
              <a:ext cx="63500" cy="149225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94 h 94"/>
                <a:gd name="T4" fmla="*/ 40 w 40"/>
                <a:gd name="T5" fmla="*/ 94 h 94"/>
                <a:gd name="T6" fmla="*/ 40 w 40"/>
                <a:gd name="T7" fmla="*/ 84 h 94"/>
                <a:gd name="T8" fmla="*/ 10 w 40"/>
                <a:gd name="T9" fmla="*/ 84 h 94"/>
                <a:gd name="T10" fmla="*/ 10 w 40"/>
                <a:gd name="T11" fmla="*/ 50 h 94"/>
                <a:gd name="T12" fmla="*/ 34 w 40"/>
                <a:gd name="T13" fmla="*/ 50 h 94"/>
                <a:gd name="T14" fmla="*/ 34 w 40"/>
                <a:gd name="T15" fmla="*/ 42 h 94"/>
                <a:gd name="T16" fmla="*/ 10 w 40"/>
                <a:gd name="T17" fmla="*/ 42 h 94"/>
                <a:gd name="T18" fmla="*/ 10 w 40"/>
                <a:gd name="T19" fmla="*/ 8 h 94"/>
                <a:gd name="T20" fmla="*/ 40 w 40"/>
                <a:gd name="T21" fmla="*/ 8 h 94"/>
                <a:gd name="T22" fmla="*/ 40 w 40"/>
                <a:gd name="T23" fmla="*/ 0 h 94"/>
                <a:gd name="T24" fmla="*/ 0 w 40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94">
                  <a:moveTo>
                    <a:pt x="0" y="0"/>
                  </a:moveTo>
                  <a:lnTo>
                    <a:pt x="0" y="94"/>
                  </a:lnTo>
                  <a:lnTo>
                    <a:pt x="40" y="94"/>
                  </a:lnTo>
                  <a:lnTo>
                    <a:pt x="40" y="84"/>
                  </a:lnTo>
                  <a:lnTo>
                    <a:pt x="10" y="84"/>
                  </a:lnTo>
                  <a:lnTo>
                    <a:pt x="10" y="50"/>
                  </a:lnTo>
                  <a:lnTo>
                    <a:pt x="34" y="50"/>
                  </a:lnTo>
                  <a:lnTo>
                    <a:pt x="34" y="42"/>
                  </a:lnTo>
                  <a:lnTo>
                    <a:pt x="10" y="42"/>
                  </a:lnTo>
                  <a:lnTo>
                    <a:pt x="1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6980238" y="4232275"/>
              <a:ext cx="38100" cy="120650"/>
            </a:xfrm>
            <a:custGeom>
              <a:avLst/>
              <a:gdLst>
                <a:gd name="T0" fmla="*/ 4 w 24"/>
                <a:gd name="T1" fmla="*/ 62 h 76"/>
                <a:gd name="T2" fmla="*/ 6 w 24"/>
                <a:gd name="T3" fmla="*/ 0 h 76"/>
                <a:gd name="T4" fmla="*/ 24 w 24"/>
                <a:gd name="T5" fmla="*/ 0 h 76"/>
                <a:gd name="T6" fmla="*/ 24 w 24"/>
                <a:gd name="T7" fmla="*/ 76 h 76"/>
                <a:gd name="T8" fmla="*/ 0 w 24"/>
                <a:gd name="T9" fmla="*/ 76 h 76"/>
                <a:gd name="T10" fmla="*/ 0 w 24"/>
                <a:gd name="T11" fmla="*/ 76 h 76"/>
                <a:gd name="T12" fmla="*/ 2 w 24"/>
                <a:gd name="T13" fmla="*/ 72 h 76"/>
                <a:gd name="T14" fmla="*/ 4 w 24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6">
                  <a:moveTo>
                    <a:pt x="4" y="62"/>
                  </a:moveTo>
                  <a:lnTo>
                    <a:pt x="6" y="0"/>
                  </a:lnTo>
                  <a:lnTo>
                    <a:pt x="24" y="0"/>
                  </a:lnTo>
                  <a:lnTo>
                    <a:pt x="24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2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6951663" y="4219575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2 w 60"/>
                <a:gd name="T3" fmla="*/ 70 h 108"/>
                <a:gd name="T4" fmla="*/ 12 w 60"/>
                <a:gd name="T5" fmla="*/ 70 h 108"/>
                <a:gd name="T6" fmla="*/ 10 w 60"/>
                <a:gd name="T7" fmla="*/ 78 h 108"/>
                <a:gd name="T8" fmla="*/ 8 w 60"/>
                <a:gd name="T9" fmla="*/ 84 h 108"/>
                <a:gd name="T10" fmla="*/ 8 w 60"/>
                <a:gd name="T11" fmla="*/ 84 h 108"/>
                <a:gd name="T12" fmla="*/ 0 w 60"/>
                <a:gd name="T13" fmla="*/ 84 h 108"/>
                <a:gd name="T14" fmla="*/ 0 w 60"/>
                <a:gd name="T15" fmla="*/ 108 h 108"/>
                <a:gd name="T16" fmla="*/ 12 w 60"/>
                <a:gd name="T17" fmla="*/ 108 h 108"/>
                <a:gd name="T18" fmla="*/ 12 w 60"/>
                <a:gd name="T19" fmla="*/ 94 h 108"/>
                <a:gd name="T20" fmla="*/ 50 w 60"/>
                <a:gd name="T21" fmla="*/ 94 h 108"/>
                <a:gd name="T22" fmla="*/ 50 w 60"/>
                <a:gd name="T23" fmla="*/ 108 h 108"/>
                <a:gd name="T24" fmla="*/ 60 w 60"/>
                <a:gd name="T25" fmla="*/ 108 h 108"/>
                <a:gd name="T26" fmla="*/ 60 w 60"/>
                <a:gd name="T27" fmla="*/ 84 h 108"/>
                <a:gd name="T28" fmla="*/ 54 w 60"/>
                <a:gd name="T29" fmla="*/ 84 h 108"/>
                <a:gd name="T30" fmla="*/ 54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2" y="70"/>
                  </a:lnTo>
                  <a:lnTo>
                    <a:pt x="12" y="70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0" y="84"/>
                  </a:lnTo>
                  <a:lnTo>
                    <a:pt x="0" y="108"/>
                  </a:lnTo>
                  <a:lnTo>
                    <a:pt x="12" y="108"/>
                  </a:lnTo>
                  <a:lnTo>
                    <a:pt x="12" y="94"/>
                  </a:lnTo>
                  <a:lnTo>
                    <a:pt x="50" y="94"/>
                  </a:lnTo>
                  <a:lnTo>
                    <a:pt x="50" y="108"/>
                  </a:lnTo>
                  <a:lnTo>
                    <a:pt x="60" y="10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7081838" y="4238625"/>
              <a:ext cx="31750" cy="85725"/>
            </a:xfrm>
            <a:custGeom>
              <a:avLst/>
              <a:gdLst>
                <a:gd name="T0" fmla="*/ 10 w 20"/>
                <a:gd name="T1" fmla="*/ 0 h 54"/>
                <a:gd name="T2" fmla="*/ 20 w 20"/>
                <a:gd name="T3" fmla="*/ 54 h 54"/>
                <a:gd name="T4" fmla="*/ 0 w 20"/>
                <a:gd name="T5" fmla="*/ 54 h 54"/>
                <a:gd name="T6" fmla="*/ 10 w 2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4">
                  <a:moveTo>
                    <a:pt x="10" y="0"/>
                  </a:moveTo>
                  <a:lnTo>
                    <a:pt x="20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7056438" y="4219575"/>
              <a:ext cx="82550" cy="149225"/>
            </a:xfrm>
            <a:custGeom>
              <a:avLst/>
              <a:gdLst>
                <a:gd name="T0" fmla="*/ 18 w 52"/>
                <a:gd name="T1" fmla="*/ 0 h 94"/>
                <a:gd name="T2" fmla="*/ 0 w 52"/>
                <a:gd name="T3" fmla="*/ 94 h 94"/>
                <a:gd name="T4" fmla="*/ 10 w 52"/>
                <a:gd name="T5" fmla="*/ 94 h 94"/>
                <a:gd name="T6" fmla="*/ 14 w 52"/>
                <a:gd name="T7" fmla="*/ 74 h 94"/>
                <a:gd name="T8" fmla="*/ 38 w 52"/>
                <a:gd name="T9" fmla="*/ 74 h 94"/>
                <a:gd name="T10" fmla="*/ 42 w 52"/>
                <a:gd name="T11" fmla="*/ 94 h 94"/>
                <a:gd name="T12" fmla="*/ 52 w 52"/>
                <a:gd name="T13" fmla="*/ 94 h 94"/>
                <a:gd name="T14" fmla="*/ 34 w 52"/>
                <a:gd name="T15" fmla="*/ 0 h 94"/>
                <a:gd name="T16" fmla="*/ 18 w 52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4">
                  <a:moveTo>
                    <a:pt x="18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4" y="74"/>
                  </a:lnTo>
                  <a:lnTo>
                    <a:pt x="38" y="74"/>
                  </a:lnTo>
                  <a:lnTo>
                    <a:pt x="42" y="94"/>
                  </a:lnTo>
                  <a:lnTo>
                    <a:pt x="52" y="94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7151688" y="4219575"/>
              <a:ext cx="58738" cy="149225"/>
            </a:xfrm>
            <a:custGeom>
              <a:avLst/>
              <a:gdLst>
                <a:gd name="T0" fmla="*/ 0 w 37"/>
                <a:gd name="T1" fmla="*/ 0 h 94"/>
                <a:gd name="T2" fmla="*/ 0 w 37"/>
                <a:gd name="T3" fmla="*/ 94 h 94"/>
                <a:gd name="T4" fmla="*/ 12 w 37"/>
                <a:gd name="T5" fmla="*/ 94 h 94"/>
                <a:gd name="T6" fmla="*/ 12 w 37"/>
                <a:gd name="T7" fmla="*/ 8 h 94"/>
                <a:gd name="T8" fmla="*/ 37 w 37"/>
                <a:gd name="T9" fmla="*/ 8 h 94"/>
                <a:gd name="T10" fmla="*/ 37 w 37"/>
                <a:gd name="T11" fmla="*/ 0 h 94"/>
                <a:gd name="T12" fmla="*/ 0 w 37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94">
                  <a:moveTo>
                    <a:pt x="0" y="0"/>
                  </a:moveTo>
                  <a:lnTo>
                    <a:pt x="0" y="94"/>
                  </a:lnTo>
                  <a:lnTo>
                    <a:pt x="12" y="94"/>
                  </a:lnTo>
                  <a:lnTo>
                    <a:pt x="12" y="8"/>
                  </a:lnTo>
                  <a:lnTo>
                    <a:pt x="37" y="8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7312025" y="4219575"/>
              <a:ext cx="60325" cy="149225"/>
            </a:xfrm>
            <a:custGeom>
              <a:avLst/>
              <a:gdLst>
                <a:gd name="T0" fmla="*/ 0 w 38"/>
                <a:gd name="T1" fmla="*/ 0 h 94"/>
                <a:gd name="T2" fmla="*/ 0 w 38"/>
                <a:gd name="T3" fmla="*/ 94 h 94"/>
                <a:gd name="T4" fmla="*/ 10 w 38"/>
                <a:gd name="T5" fmla="*/ 94 h 94"/>
                <a:gd name="T6" fmla="*/ 10 w 38"/>
                <a:gd name="T7" fmla="*/ 8 h 94"/>
                <a:gd name="T8" fmla="*/ 38 w 38"/>
                <a:gd name="T9" fmla="*/ 8 h 94"/>
                <a:gd name="T10" fmla="*/ 38 w 38"/>
                <a:gd name="T11" fmla="*/ 0 h 94"/>
                <a:gd name="T12" fmla="*/ 0 w 38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7407275" y="4238625"/>
              <a:ext cx="34925" cy="85725"/>
            </a:xfrm>
            <a:custGeom>
              <a:avLst/>
              <a:gdLst>
                <a:gd name="T0" fmla="*/ 10 w 22"/>
                <a:gd name="T1" fmla="*/ 0 h 54"/>
                <a:gd name="T2" fmla="*/ 22 w 22"/>
                <a:gd name="T3" fmla="*/ 54 h 54"/>
                <a:gd name="T4" fmla="*/ 0 w 22"/>
                <a:gd name="T5" fmla="*/ 54 h 54"/>
                <a:gd name="T6" fmla="*/ 10 w 22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10" y="0"/>
                  </a:moveTo>
                  <a:lnTo>
                    <a:pt x="22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7385050" y="4219575"/>
              <a:ext cx="79375" cy="149225"/>
            </a:xfrm>
            <a:custGeom>
              <a:avLst/>
              <a:gdLst>
                <a:gd name="T0" fmla="*/ 18 w 50"/>
                <a:gd name="T1" fmla="*/ 0 h 94"/>
                <a:gd name="T2" fmla="*/ 0 w 50"/>
                <a:gd name="T3" fmla="*/ 94 h 94"/>
                <a:gd name="T4" fmla="*/ 8 w 50"/>
                <a:gd name="T5" fmla="*/ 94 h 94"/>
                <a:gd name="T6" fmla="*/ 12 w 50"/>
                <a:gd name="T7" fmla="*/ 74 h 94"/>
                <a:gd name="T8" fmla="*/ 36 w 50"/>
                <a:gd name="T9" fmla="*/ 74 h 94"/>
                <a:gd name="T10" fmla="*/ 40 w 50"/>
                <a:gd name="T11" fmla="*/ 94 h 94"/>
                <a:gd name="T12" fmla="*/ 50 w 50"/>
                <a:gd name="T13" fmla="*/ 94 h 94"/>
                <a:gd name="T14" fmla="*/ 32 w 50"/>
                <a:gd name="T15" fmla="*/ 0 h 94"/>
                <a:gd name="T16" fmla="*/ 18 w 50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4">
                  <a:moveTo>
                    <a:pt x="18" y="0"/>
                  </a:moveTo>
                  <a:lnTo>
                    <a:pt x="0" y="94"/>
                  </a:lnTo>
                  <a:lnTo>
                    <a:pt x="8" y="94"/>
                  </a:lnTo>
                  <a:lnTo>
                    <a:pt x="12" y="74"/>
                  </a:lnTo>
                  <a:lnTo>
                    <a:pt x="36" y="74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7242175" y="4232275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6 w 24"/>
                <a:gd name="T11" fmla="*/ 0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6 w 24"/>
                <a:gd name="T19" fmla="*/ 0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6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6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6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7226300" y="4216400"/>
              <a:ext cx="69850" cy="152400"/>
            </a:xfrm>
            <a:custGeom>
              <a:avLst/>
              <a:gdLst>
                <a:gd name="T0" fmla="*/ 0 w 44"/>
                <a:gd name="T1" fmla="*/ 24 h 96"/>
                <a:gd name="T2" fmla="*/ 0 w 44"/>
                <a:gd name="T3" fmla="*/ 74 h 96"/>
                <a:gd name="T4" fmla="*/ 0 w 44"/>
                <a:gd name="T5" fmla="*/ 74 h 96"/>
                <a:gd name="T6" fmla="*/ 2 w 44"/>
                <a:gd name="T7" fmla="*/ 82 h 96"/>
                <a:gd name="T8" fmla="*/ 6 w 44"/>
                <a:gd name="T9" fmla="*/ 90 h 96"/>
                <a:gd name="T10" fmla="*/ 12 w 44"/>
                <a:gd name="T11" fmla="*/ 96 h 96"/>
                <a:gd name="T12" fmla="*/ 22 w 44"/>
                <a:gd name="T13" fmla="*/ 96 h 96"/>
                <a:gd name="T14" fmla="*/ 22 w 44"/>
                <a:gd name="T15" fmla="*/ 96 h 96"/>
                <a:gd name="T16" fmla="*/ 22 w 44"/>
                <a:gd name="T17" fmla="*/ 96 h 96"/>
                <a:gd name="T18" fmla="*/ 32 w 44"/>
                <a:gd name="T19" fmla="*/ 96 h 96"/>
                <a:gd name="T20" fmla="*/ 38 w 44"/>
                <a:gd name="T21" fmla="*/ 90 h 96"/>
                <a:gd name="T22" fmla="*/ 42 w 44"/>
                <a:gd name="T23" fmla="*/ 82 h 96"/>
                <a:gd name="T24" fmla="*/ 44 w 44"/>
                <a:gd name="T25" fmla="*/ 74 h 96"/>
                <a:gd name="T26" fmla="*/ 44 w 44"/>
                <a:gd name="T27" fmla="*/ 74 h 96"/>
                <a:gd name="T28" fmla="*/ 44 w 44"/>
                <a:gd name="T29" fmla="*/ 24 h 96"/>
                <a:gd name="T30" fmla="*/ 44 w 44"/>
                <a:gd name="T31" fmla="*/ 24 h 96"/>
                <a:gd name="T32" fmla="*/ 42 w 44"/>
                <a:gd name="T33" fmla="*/ 14 h 96"/>
                <a:gd name="T34" fmla="*/ 38 w 44"/>
                <a:gd name="T35" fmla="*/ 6 h 96"/>
                <a:gd name="T36" fmla="*/ 32 w 44"/>
                <a:gd name="T37" fmla="*/ 2 h 96"/>
                <a:gd name="T38" fmla="*/ 22 w 44"/>
                <a:gd name="T39" fmla="*/ 0 h 96"/>
                <a:gd name="T40" fmla="*/ 22 w 44"/>
                <a:gd name="T41" fmla="*/ 0 h 96"/>
                <a:gd name="T42" fmla="*/ 22 w 44"/>
                <a:gd name="T43" fmla="*/ 0 h 96"/>
                <a:gd name="T44" fmla="*/ 12 w 44"/>
                <a:gd name="T45" fmla="*/ 2 h 96"/>
                <a:gd name="T46" fmla="*/ 6 w 44"/>
                <a:gd name="T47" fmla="*/ 6 h 96"/>
                <a:gd name="T48" fmla="*/ 2 w 44"/>
                <a:gd name="T49" fmla="*/ 14 h 96"/>
                <a:gd name="T50" fmla="*/ 0 w 44"/>
                <a:gd name="T5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6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2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6792913" y="3994150"/>
              <a:ext cx="57150" cy="149225"/>
            </a:xfrm>
            <a:custGeom>
              <a:avLst/>
              <a:gdLst>
                <a:gd name="T0" fmla="*/ 0 w 36"/>
                <a:gd name="T1" fmla="*/ 0 h 94"/>
                <a:gd name="T2" fmla="*/ 0 w 36"/>
                <a:gd name="T3" fmla="*/ 94 h 94"/>
                <a:gd name="T4" fmla="*/ 10 w 36"/>
                <a:gd name="T5" fmla="*/ 94 h 94"/>
                <a:gd name="T6" fmla="*/ 10 w 36"/>
                <a:gd name="T7" fmla="*/ 10 h 94"/>
                <a:gd name="T8" fmla="*/ 36 w 36"/>
                <a:gd name="T9" fmla="*/ 10 h 94"/>
                <a:gd name="T10" fmla="*/ 36 w 36"/>
                <a:gd name="T11" fmla="*/ 0 h 94"/>
                <a:gd name="T12" fmla="*/ 0 w 36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10"/>
                  </a:lnTo>
                  <a:lnTo>
                    <a:pt x="36" y="10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6973888" y="4010025"/>
              <a:ext cx="41275" cy="120650"/>
            </a:xfrm>
            <a:custGeom>
              <a:avLst/>
              <a:gdLst>
                <a:gd name="T0" fmla="*/ 4 w 26"/>
                <a:gd name="T1" fmla="*/ 62 h 76"/>
                <a:gd name="T2" fmla="*/ 8 w 26"/>
                <a:gd name="T3" fmla="*/ 0 h 76"/>
                <a:gd name="T4" fmla="*/ 26 w 26"/>
                <a:gd name="T5" fmla="*/ 0 h 76"/>
                <a:gd name="T6" fmla="*/ 26 w 26"/>
                <a:gd name="T7" fmla="*/ 76 h 76"/>
                <a:gd name="T8" fmla="*/ 0 w 26"/>
                <a:gd name="T9" fmla="*/ 76 h 76"/>
                <a:gd name="T10" fmla="*/ 0 w 26"/>
                <a:gd name="T11" fmla="*/ 76 h 76"/>
                <a:gd name="T12" fmla="*/ 4 w 26"/>
                <a:gd name="T13" fmla="*/ 70 h 76"/>
                <a:gd name="T14" fmla="*/ 4 w 26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76">
                  <a:moveTo>
                    <a:pt x="4" y="62"/>
                  </a:moveTo>
                  <a:lnTo>
                    <a:pt x="8" y="0"/>
                  </a:lnTo>
                  <a:lnTo>
                    <a:pt x="26" y="0"/>
                  </a:lnTo>
                  <a:lnTo>
                    <a:pt x="26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4" y="70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6948488" y="3994150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0 w 60"/>
                <a:gd name="T3" fmla="*/ 72 h 108"/>
                <a:gd name="T4" fmla="*/ 10 w 60"/>
                <a:gd name="T5" fmla="*/ 72 h 108"/>
                <a:gd name="T6" fmla="*/ 10 w 60"/>
                <a:gd name="T7" fmla="*/ 80 h 108"/>
                <a:gd name="T8" fmla="*/ 6 w 60"/>
                <a:gd name="T9" fmla="*/ 86 h 108"/>
                <a:gd name="T10" fmla="*/ 6 w 60"/>
                <a:gd name="T11" fmla="*/ 86 h 108"/>
                <a:gd name="T12" fmla="*/ 0 w 60"/>
                <a:gd name="T13" fmla="*/ 86 h 108"/>
                <a:gd name="T14" fmla="*/ 0 w 60"/>
                <a:gd name="T15" fmla="*/ 108 h 108"/>
                <a:gd name="T16" fmla="*/ 10 w 60"/>
                <a:gd name="T17" fmla="*/ 108 h 108"/>
                <a:gd name="T18" fmla="*/ 10 w 60"/>
                <a:gd name="T19" fmla="*/ 94 h 108"/>
                <a:gd name="T20" fmla="*/ 48 w 60"/>
                <a:gd name="T21" fmla="*/ 94 h 108"/>
                <a:gd name="T22" fmla="*/ 48 w 60"/>
                <a:gd name="T23" fmla="*/ 108 h 108"/>
                <a:gd name="T24" fmla="*/ 60 w 60"/>
                <a:gd name="T25" fmla="*/ 108 h 108"/>
                <a:gd name="T26" fmla="*/ 60 w 60"/>
                <a:gd name="T27" fmla="*/ 86 h 108"/>
                <a:gd name="T28" fmla="*/ 52 w 60"/>
                <a:gd name="T29" fmla="*/ 86 h 108"/>
                <a:gd name="T30" fmla="*/ 52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0" y="72"/>
                  </a:lnTo>
                  <a:lnTo>
                    <a:pt x="10" y="72"/>
                  </a:lnTo>
                  <a:lnTo>
                    <a:pt x="10" y="80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0" y="86"/>
                  </a:lnTo>
                  <a:lnTo>
                    <a:pt x="0" y="108"/>
                  </a:lnTo>
                  <a:lnTo>
                    <a:pt x="10" y="108"/>
                  </a:lnTo>
                  <a:lnTo>
                    <a:pt x="10" y="94"/>
                  </a:lnTo>
                  <a:lnTo>
                    <a:pt x="48" y="94"/>
                  </a:lnTo>
                  <a:lnTo>
                    <a:pt x="48" y="108"/>
                  </a:lnTo>
                  <a:lnTo>
                    <a:pt x="60" y="108"/>
                  </a:lnTo>
                  <a:lnTo>
                    <a:pt x="60" y="86"/>
                  </a:lnTo>
                  <a:lnTo>
                    <a:pt x="52" y="86"/>
                  </a:lnTo>
                  <a:lnTo>
                    <a:pt x="52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6881813" y="4006850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8 w 24"/>
                <a:gd name="T11" fmla="*/ 2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8 w 24"/>
                <a:gd name="T19" fmla="*/ 2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8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8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8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6865938" y="3990975"/>
              <a:ext cx="69850" cy="155575"/>
            </a:xfrm>
            <a:custGeom>
              <a:avLst/>
              <a:gdLst>
                <a:gd name="T0" fmla="*/ 0 w 44"/>
                <a:gd name="T1" fmla="*/ 24 h 98"/>
                <a:gd name="T2" fmla="*/ 0 w 44"/>
                <a:gd name="T3" fmla="*/ 74 h 98"/>
                <a:gd name="T4" fmla="*/ 0 w 44"/>
                <a:gd name="T5" fmla="*/ 74 h 98"/>
                <a:gd name="T6" fmla="*/ 2 w 44"/>
                <a:gd name="T7" fmla="*/ 84 h 98"/>
                <a:gd name="T8" fmla="*/ 6 w 44"/>
                <a:gd name="T9" fmla="*/ 90 h 98"/>
                <a:gd name="T10" fmla="*/ 12 w 44"/>
                <a:gd name="T11" fmla="*/ 96 h 98"/>
                <a:gd name="T12" fmla="*/ 22 w 44"/>
                <a:gd name="T13" fmla="*/ 98 h 98"/>
                <a:gd name="T14" fmla="*/ 22 w 44"/>
                <a:gd name="T15" fmla="*/ 98 h 98"/>
                <a:gd name="T16" fmla="*/ 22 w 44"/>
                <a:gd name="T17" fmla="*/ 98 h 98"/>
                <a:gd name="T18" fmla="*/ 32 w 44"/>
                <a:gd name="T19" fmla="*/ 96 h 98"/>
                <a:gd name="T20" fmla="*/ 38 w 44"/>
                <a:gd name="T21" fmla="*/ 90 h 98"/>
                <a:gd name="T22" fmla="*/ 42 w 44"/>
                <a:gd name="T23" fmla="*/ 84 h 98"/>
                <a:gd name="T24" fmla="*/ 44 w 44"/>
                <a:gd name="T25" fmla="*/ 74 h 98"/>
                <a:gd name="T26" fmla="*/ 44 w 44"/>
                <a:gd name="T27" fmla="*/ 74 h 98"/>
                <a:gd name="T28" fmla="*/ 44 w 44"/>
                <a:gd name="T29" fmla="*/ 24 h 98"/>
                <a:gd name="T30" fmla="*/ 44 w 44"/>
                <a:gd name="T31" fmla="*/ 24 h 98"/>
                <a:gd name="T32" fmla="*/ 42 w 44"/>
                <a:gd name="T33" fmla="*/ 14 h 98"/>
                <a:gd name="T34" fmla="*/ 38 w 44"/>
                <a:gd name="T35" fmla="*/ 8 h 98"/>
                <a:gd name="T36" fmla="*/ 32 w 44"/>
                <a:gd name="T37" fmla="*/ 2 h 98"/>
                <a:gd name="T38" fmla="*/ 22 w 44"/>
                <a:gd name="T39" fmla="*/ 0 h 98"/>
                <a:gd name="T40" fmla="*/ 22 w 44"/>
                <a:gd name="T41" fmla="*/ 0 h 98"/>
                <a:gd name="T42" fmla="*/ 22 w 44"/>
                <a:gd name="T43" fmla="*/ 0 h 98"/>
                <a:gd name="T44" fmla="*/ 12 w 44"/>
                <a:gd name="T45" fmla="*/ 2 h 98"/>
                <a:gd name="T46" fmla="*/ 6 w 44"/>
                <a:gd name="T47" fmla="*/ 8 h 98"/>
                <a:gd name="T48" fmla="*/ 2 w 44"/>
                <a:gd name="T49" fmla="*/ 14 h 98"/>
                <a:gd name="T50" fmla="*/ 0 w 44"/>
                <a:gd name="T51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8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4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889500" y="3654425"/>
              <a:ext cx="769938" cy="695325"/>
            </a:xfrm>
            <a:custGeom>
              <a:avLst/>
              <a:gdLst>
                <a:gd name="T0" fmla="*/ 319 w 485"/>
                <a:gd name="T1" fmla="*/ 236 h 438"/>
                <a:gd name="T2" fmla="*/ 319 w 485"/>
                <a:gd name="T3" fmla="*/ 236 h 438"/>
                <a:gd name="T4" fmla="*/ 295 w 485"/>
                <a:gd name="T5" fmla="*/ 260 h 438"/>
                <a:gd name="T6" fmla="*/ 269 w 485"/>
                <a:gd name="T7" fmla="*/ 282 h 438"/>
                <a:gd name="T8" fmla="*/ 243 w 485"/>
                <a:gd name="T9" fmla="*/ 302 h 438"/>
                <a:gd name="T10" fmla="*/ 215 w 485"/>
                <a:gd name="T11" fmla="*/ 322 h 438"/>
                <a:gd name="T12" fmla="*/ 163 w 485"/>
                <a:gd name="T13" fmla="*/ 356 h 438"/>
                <a:gd name="T14" fmla="*/ 111 w 485"/>
                <a:gd name="T15" fmla="*/ 384 h 438"/>
                <a:gd name="T16" fmla="*/ 68 w 485"/>
                <a:gd name="T17" fmla="*/ 408 h 438"/>
                <a:gd name="T18" fmla="*/ 32 w 485"/>
                <a:gd name="T19" fmla="*/ 424 h 438"/>
                <a:gd name="T20" fmla="*/ 0 w 485"/>
                <a:gd name="T21" fmla="*/ 438 h 438"/>
                <a:gd name="T22" fmla="*/ 0 w 485"/>
                <a:gd name="T23" fmla="*/ 438 h 438"/>
                <a:gd name="T24" fmla="*/ 0 w 485"/>
                <a:gd name="T25" fmla="*/ 438 h 438"/>
                <a:gd name="T26" fmla="*/ 32 w 485"/>
                <a:gd name="T27" fmla="*/ 430 h 438"/>
                <a:gd name="T28" fmla="*/ 68 w 485"/>
                <a:gd name="T29" fmla="*/ 420 h 438"/>
                <a:gd name="T30" fmla="*/ 113 w 485"/>
                <a:gd name="T31" fmla="*/ 402 h 438"/>
                <a:gd name="T32" fmla="*/ 167 w 485"/>
                <a:gd name="T33" fmla="*/ 380 h 438"/>
                <a:gd name="T34" fmla="*/ 227 w 485"/>
                <a:gd name="T35" fmla="*/ 352 h 438"/>
                <a:gd name="T36" fmla="*/ 259 w 485"/>
                <a:gd name="T37" fmla="*/ 334 h 438"/>
                <a:gd name="T38" fmla="*/ 289 w 485"/>
                <a:gd name="T39" fmla="*/ 316 h 438"/>
                <a:gd name="T40" fmla="*/ 321 w 485"/>
                <a:gd name="T41" fmla="*/ 294 h 438"/>
                <a:gd name="T42" fmla="*/ 353 w 485"/>
                <a:gd name="T43" fmla="*/ 272 h 438"/>
                <a:gd name="T44" fmla="*/ 353 w 485"/>
                <a:gd name="T45" fmla="*/ 272 h 438"/>
                <a:gd name="T46" fmla="*/ 353 w 485"/>
                <a:gd name="T47" fmla="*/ 272 h 438"/>
                <a:gd name="T48" fmla="*/ 381 w 485"/>
                <a:gd name="T49" fmla="*/ 246 h 438"/>
                <a:gd name="T50" fmla="*/ 405 w 485"/>
                <a:gd name="T51" fmla="*/ 222 h 438"/>
                <a:gd name="T52" fmla="*/ 425 w 485"/>
                <a:gd name="T53" fmla="*/ 198 h 438"/>
                <a:gd name="T54" fmla="*/ 443 w 485"/>
                <a:gd name="T55" fmla="*/ 174 h 438"/>
                <a:gd name="T56" fmla="*/ 455 w 485"/>
                <a:gd name="T57" fmla="*/ 152 h 438"/>
                <a:gd name="T58" fmla="*/ 467 w 485"/>
                <a:gd name="T59" fmla="*/ 128 h 438"/>
                <a:gd name="T60" fmla="*/ 475 w 485"/>
                <a:gd name="T61" fmla="*/ 108 h 438"/>
                <a:gd name="T62" fmla="*/ 479 w 485"/>
                <a:gd name="T63" fmla="*/ 88 h 438"/>
                <a:gd name="T64" fmla="*/ 483 w 485"/>
                <a:gd name="T65" fmla="*/ 68 h 438"/>
                <a:gd name="T66" fmla="*/ 485 w 485"/>
                <a:gd name="T67" fmla="*/ 52 h 438"/>
                <a:gd name="T68" fmla="*/ 485 w 485"/>
                <a:gd name="T69" fmla="*/ 24 h 438"/>
                <a:gd name="T70" fmla="*/ 483 w 485"/>
                <a:gd name="T71" fmla="*/ 6 h 438"/>
                <a:gd name="T72" fmla="*/ 483 w 485"/>
                <a:gd name="T73" fmla="*/ 0 h 438"/>
                <a:gd name="T74" fmla="*/ 483 w 485"/>
                <a:gd name="T75" fmla="*/ 0 h 438"/>
                <a:gd name="T76" fmla="*/ 483 w 485"/>
                <a:gd name="T77" fmla="*/ 0 h 438"/>
                <a:gd name="T78" fmla="*/ 475 w 485"/>
                <a:gd name="T79" fmla="*/ 20 h 438"/>
                <a:gd name="T80" fmla="*/ 465 w 485"/>
                <a:gd name="T81" fmla="*/ 42 h 438"/>
                <a:gd name="T82" fmla="*/ 449 w 485"/>
                <a:gd name="T83" fmla="*/ 72 h 438"/>
                <a:gd name="T84" fmla="*/ 427 w 485"/>
                <a:gd name="T85" fmla="*/ 106 h 438"/>
                <a:gd name="T86" fmla="*/ 399 w 485"/>
                <a:gd name="T87" fmla="*/ 146 h 438"/>
                <a:gd name="T88" fmla="*/ 363 w 485"/>
                <a:gd name="T89" fmla="*/ 190 h 438"/>
                <a:gd name="T90" fmla="*/ 343 w 485"/>
                <a:gd name="T91" fmla="*/ 214 h 438"/>
                <a:gd name="T92" fmla="*/ 319 w 485"/>
                <a:gd name="T93" fmla="*/ 23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5" h="438">
                  <a:moveTo>
                    <a:pt x="319" y="236"/>
                  </a:moveTo>
                  <a:lnTo>
                    <a:pt x="319" y="236"/>
                  </a:lnTo>
                  <a:lnTo>
                    <a:pt x="295" y="260"/>
                  </a:lnTo>
                  <a:lnTo>
                    <a:pt x="269" y="282"/>
                  </a:lnTo>
                  <a:lnTo>
                    <a:pt x="243" y="302"/>
                  </a:lnTo>
                  <a:lnTo>
                    <a:pt x="215" y="322"/>
                  </a:lnTo>
                  <a:lnTo>
                    <a:pt x="163" y="356"/>
                  </a:lnTo>
                  <a:lnTo>
                    <a:pt x="111" y="384"/>
                  </a:lnTo>
                  <a:lnTo>
                    <a:pt x="68" y="408"/>
                  </a:lnTo>
                  <a:lnTo>
                    <a:pt x="32" y="424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32" y="430"/>
                  </a:lnTo>
                  <a:lnTo>
                    <a:pt x="68" y="420"/>
                  </a:lnTo>
                  <a:lnTo>
                    <a:pt x="113" y="402"/>
                  </a:lnTo>
                  <a:lnTo>
                    <a:pt x="167" y="380"/>
                  </a:lnTo>
                  <a:lnTo>
                    <a:pt x="227" y="352"/>
                  </a:lnTo>
                  <a:lnTo>
                    <a:pt x="259" y="334"/>
                  </a:lnTo>
                  <a:lnTo>
                    <a:pt x="289" y="316"/>
                  </a:lnTo>
                  <a:lnTo>
                    <a:pt x="321" y="294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81" y="246"/>
                  </a:lnTo>
                  <a:lnTo>
                    <a:pt x="405" y="222"/>
                  </a:lnTo>
                  <a:lnTo>
                    <a:pt x="425" y="198"/>
                  </a:lnTo>
                  <a:lnTo>
                    <a:pt x="443" y="174"/>
                  </a:lnTo>
                  <a:lnTo>
                    <a:pt x="455" y="152"/>
                  </a:lnTo>
                  <a:lnTo>
                    <a:pt x="467" y="128"/>
                  </a:lnTo>
                  <a:lnTo>
                    <a:pt x="475" y="108"/>
                  </a:lnTo>
                  <a:lnTo>
                    <a:pt x="479" y="88"/>
                  </a:lnTo>
                  <a:lnTo>
                    <a:pt x="483" y="68"/>
                  </a:lnTo>
                  <a:lnTo>
                    <a:pt x="485" y="52"/>
                  </a:lnTo>
                  <a:lnTo>
                    <a:pt x="485" y="24"/>
                  </a:lnTo>
                  <a:lnTo>
                    <a:pt x="483" y="6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75" y="20"/>
                  </a:lnTo>
                  <a:lnTo>
                    <a:pt x="465" y="42"/>
                  </a:lnTo>
                  <a:lnTo>
                    <a:pt x="449" y="72"/>
                  </a:lnTo>
                  <a:lnTo>
                    <a:pt x="427" y="106"/>
                  </a:lnTo>
                  <a:lnTo>
                    <a:pt x="399" y="146"/>
                  </a:lnTo>
                  <a:lnTo>
                    <a:pt x="363" y="190"/>
                  </a:lnTo>
                  <a:lnTo>
                    <a:pt x="343" y="214"/>
                  </a:lnTo>
                  <a:lnTo>
                    <a:pt x="319" y="2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5799138" y="2746375"/>
              <a:ext cx="352425" cy="781050"/>
            </a:xfrm>
            <a:custGeom>
              <a:avLst/>
              <a:gdLst>
                <a:gd name="T0" fmla="*/ 80 w 222"/>
                <a:gd name="T1" fmla="*/ 18 h 492"/>
                <a:gd name="T2" fmla="*/ 80 w 222"/>
                <a:gd name="T3" fmla="*/ 18 h 492"/>
                <a:gd name="T4" fmla="*/ 120 w 222"/>
                <a:gd name="T5" fmla="*/ 154 h 492"/>
                <a:gd name="T6" fmla="*/ 154 w 222"/>
                <a:gd name="T7" fmla="*/ 274 h 492"/>
                <a:gd name="T8" fmla="*/ 154 w 222"/>
                <a:gd name="T9" fmla="*/ 274 h 492"/>
                <a:gd name="T10" fmla="*/ 58 w 222"/>
                <a:gd name="T11" fmla="*/ 8 h 492"/>
                <a:gd name="T12" fmla="*/ 58 w 222"/>
                <a:gd name="T13" fmla="*/ 8 h 492"/>
                <a:gd name="T14" fmla="*/ 48 w 222"/>
                <a:gd name="T15" fmla="*/ 16 h 492"/>
                <a:gd name="T16" fmla="*/ 38 w 222"/>
                <a:gd name="T17" fmla="*/ 26 h 492"/>
                <a:gd name="T18" fmla="*/ 28 w 222"/>
                <a:gd name="T19" fmla="*/ 38 h 492"/>
                <a:gd name="T20" fmla="*/ 18 w 222"/>
                <a:gd name="T21" fmla="*/ 52 h 492"/>
                <a:gd name="T22" fmla="*/ 8 w 222"/>
                <a:gd name="T23" fmla="*/ 70 h 492"/>
                <a:gd name="T24" fmla="*/ 2 w 222"/>
                <a:gd name="T25" fmla="*/ 88 h 492"/>
                <a:gd name="T26" fmla="*/ 0 w 222"/>
                <a:gd name="T27" fmla="*/ 98 h 492"/>
                <a:gd name="T28" fmla="*/ 0 w 222"/>
                <a:gd name="T29" fmla="*/ 108 h 492"/>
                <a:gd name="T30" fmla="*/ 0 w 222"/>
                <a:gd name="T31" fmla="*/ 108 h 492"/>
                <a:gd name="T32" fmla="*/ 0 w 222"/>
                <a:gd name="T33" fmla="*/ 108 h 492"/>
                <a:gd name="T34" fmla="*/ 2 w 222"/>
                <a:gd name="T35" fmla="*/ 124 h 492"/>
                <a:gd name="T36" fmla="*/ 6 w 222"/>
                <a:gd name="T37" fmla="*/ 142 h 492"/>
                <a:gd name="T38" fmla="*/ 12 w 222"/>
                <a:gd name="T39" fmla="*/ 158 h 492"/>
                <a:gd name="T40" fmla="*/ 20 w 222"/>
                <a:gd name="T41" fmla="*/ 174 h 492"/>
                <a:gd name="T42" fmla="*/ 32 w 222"/>
                <a:gd name="T43" fmla="*/ 190 h 492"/>
                <a:gd name="T44" fmla="*/ 42 w 222"/>
                <a:gd name="T45" fmla="*/ 208 h 492"/>
                <a:gd name="T46" fmla="*/ 68 w 222"/>
                <a:gd name="T47" fmla="*/ 240 h 492"/>
                <a:gd name="T48" fmla="*/ 122 w 222"/>
                <a:gd name="T49" fmla="*/ 300 h 492"/>
                <a:gd name="T50" fmla="*/ 144 w 222"/>
                <a:gd name="T51" fmla="*/ 326 h 492"/>
                <a:gd name="T52" fmla="*/ 154 w 222"/>
                <a:gd name="T53" fmla="*/ 338 h 492"/>
                <a:gd name="T54" fmla="*/ 160 w 222"/>
                <a:gd name="T55" fmla="*/ 348 h 492"/>
                <a:gd name="T56" fmla="*/ 160 w 222"/>
                <a:gd name="T57" fmla="*/ 348 h 492"/>
                <a:gd name="T58" fmla="*/ 160 w 222"/>
                <a:gd name="T59" fmla="*/ 348 h 492"/>
                <a:gd name="T60" fmla="*/ 182 w 222"/>
                <a:gd name="T61" fmla="*/ 394 h 492"/>
                <a:gd name="T62" fmla="*/ 202 w 222"/>
                <a:gd name="T63" fmla="*/ 442 h 492"/>
                <a:gd name="T64" fmla="*/ 220 w 222"/>
                <a:gd name="T65" fmla="*/ 492 h 492"/>
                <a:gd name="T66" fmla="*/ 220 w 222"/>
                <a:gd name="T67" fmla="*/ 492 h 492"/>
                <a:gd name="T68" fmla="*/ 220 w 222"/>
                <a:gd name="T69" fmla="*/ 492 h 492"/>
                <a:gd name="T70" fmla="*/ 222 w 222"/>
                <a:gd name="T71" fmla="*/ 482 h 492"/>
                <a:gd name="T72" fmla="*/ 220 w 222"/>
                <a:gd name="T73" fmla="*/ 460 h 492"/>
                <a:gd name="T74" fmla="*/ 218 w 222"/>
                <a:gd name="T75" fmla="*/ 428 h 492"/>
                <a:gd name="T76" fmla="*/ 214 w 222"/>
                <a:gd name="T77" fmla="*/ 412 h 492"/>
                <a:gd name="T78" fmla="*/ 210 w 222"/>
                <a:gd name="T79" fmla="*/ 394 h 492"/>
                <a:gd name="T80" fmla="*/ 210 w 222"/>
                <a:gd name="T81" fmla="*/ 394 h 492"/>
                <a:gd name="T82" fmla="*/ 210 w 222"/>
                <a:gd name="T83" fmla="*/ 394 h 492"/>
                <a:gd name="T84" fmla="*/ 150 w 222"/>
                <a:gd name="T85" fmla="*/ 180 h 492"/>
                <a:gd name="T86" fmla="*/ 100 w 222"/>
                <a:gd name="T87" fmla="*/ 0 h 492"/>
                <a:gd name="T88" fmla="*/ 100 w 222"/>
                <a:gd name="T89" fmla="*/ 0 h 492"/>
                <a:gd name="T90" fmla="*/ 100 w 222"/>
                <a:gd name="T91" fmla="*/ 0 h 492"/>
                <a:gd name="T92" fmla="*/ 100 w 222"/>
                <a:gd name="T93" fmla="*/ 0 h 492"/>
                <a:gd name="T94" fmla="*/ 100 w 222"/>
                <a:gd name="T95" fmla="*/ 0 h 492"/>
                <a:gd name="T96" fmla="*/ 100 w 222"/>
                <a:gd name="T97" fmla="*/ 0 h 492"/>
                <a:gd name="T98" fmla="*/ 94 w 222"/>
                <a:gd name="T99" fmla="*/ 0 h 492"/>
                <a:gd name="T100" fmla="*/ 86 w 222"/>
                <a:gd name="T101" fmla="*/ 2 h 492"/>
                <a:gd name="T102" fmla="*/ 84 w 222"/>
                <a:gd name="T103" fmla="*/ 4 h 492"/>
                <a:gd name="T104" fmla="*/ 80 w 222"/>
                <a:gd name="T105" fmla="*/ 8 h 492"/>
                <a:gd name="T106" fmla="*/ 80 w 222"/>
                <a:gd name="T107" fmla="*/ 12 h 492"/>
                <a:gd name="T108" fmla="*/ 80 w 222"/>
                <a:gd name="T109" fmla="*/ 1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492">
                  <a:moveTo>
                    <a:pt x="80" y="18"/>
                  </a:moveTo>
                  <a:lnTo>
                    <a:pt x="80" y="18"/>
                  </a:lnTo>
                  <a:lnTo>
                    <a:pt x="120" y="154"/>
                  </a:lnTo>
                  <a:lnTo>
                    <a:pt x="154" y="274"/>
                  </a:lnTo>
                  <a:lnTo>
                    <a:pt x="154" y="27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8" y="16"/>
                  </a:lnTo>
                  <a:lnTo>
                    <a:pt x="38" y="26"/>
                  </a:lnTo>
                  <a:lnTo>
                    <a:pt x="28" y="38"/>
                  </a:lnTo>
                  <a:lnTo>
                    <a:pt x="18" y="52"/>
                  </a:lnTo>
                  <a:lnTo>
                    <a:pt x="8" y="70"/>
                  </a:lnTo>
                  <a:lnTo>
                    <a:pt x="2" y="88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124"/>
                  </a:lnTo>
                  <a:lnTo>
                    <a:pt x="6" y="142"/>
                  </a:lnTo>
                  <a:lnTo>
                    <a:pt x="12" y="158"/>
                  </a:lnTo>
                  <a:lnTo>
                    <a:pt x="20" y="174"/>
                  </a:lnTo>
                  <a:lnTo>
                    <a:pt x="32" y="190"/>
                  </a:lnTo>
                  <a:lnTo>
                    <a:pt x="42" y="208"/>
                  </a:lnTo>
                  <a:lnTo>
                    <a:pt x="68" y="240"/>
                  </a:lnTo>
                  <a:lnTo>
                    <a:pt x="122" y="300"/>
                  </a:lnTo>
                  <a:lnTo>
                    <a:pt x="144" y="326"/>
                  </a:lnTo>
                  <a:lnTo>
                    <a:pt x="154" y="33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82" y="394"/>
                  </a:lnTo>
                  <a:lnTo>
                    <a:pt x="202" y="44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2" y="482"/>
                  </a:lnTo>
                  <a:lnTo>
                    <a:pt x="220" y="460"/>
                  </a:lnTo>
                  <a:lnTo>
                    <a:pt x="218" y="428"/>
                  </a:lnTo>
                  <a:lnTo>
                    <a:pt x="214" y="412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150" y="18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5878513" y="2667000"/>
              <a:ext cx="44450" cy="47625"/>
            </a:xfrm>
            <a:custGeom>
              <a:avLst/>
              <a:gdLst>
                <a:gd name="T0" fmla="*/ 0 w 28"/>
                <a:gd name="T1" fmla="*/ 14 h 30"/>
                <a:gd name="T2" fmla="*/ 0 w 28"/>
                <a:gd name="T3" fmla="*/ 14 h 30"/>
                <a:gd name="T4" fmla="*/ 0 w 28"/>
                <a:gd name="T5" fmla="*/ 20 h 30"/>
                <a:gd name="T6" fmla="*/ 4 w 28"/>
                <a:gd name="T7" fmla="*/ 26 h 30"/>
                <a:gd name="T8" fmla="*/ 8 w 28"/>
                <a:gd name="T9" fmla="*/ 28 h 30"/>
                <a:gd name="T10" fmla="*/ 14 w 28"/>
                <a:gd name="T11" fmla="*/ 30 h 30"/>
                <a:gd name="T12" fmla="*/ 14 w 28"/>
                <a:gd name="T13" fmla="*/ 30 h 30"/>
                <a:gd name="T14" fmla="*/ 14 w 28"/>
                <a:gd name="T15" fmla="*/ 30 h 30"/>
                <a:gd name="T16" fmla="*/ 20 w 28"/>
                <a:gd name="T17" fmla="*/ 28 h 30"/>
                <a:gd name="T18" fmla="*/ 24 w 28"/>
                <a:gd name="T19" fmla="*/ 26 h 30"/>
                <a:gd name="T20" fmla="*/ 28 w 28"/>
                <a:gd name="T21" fmla="*/ 20 h 30"/>
                <a:gd name="T22" fmla="*/ 28 w 28"/>
                <a:gd name="T23" fmla="*/ 14 h 30"/>
                <a:gd name="T24" fmla="*/ 28 w 28"/>
                <a:gd name="T25" fmla="*/ 14 h 30"/>
                <a:gd name="T26" fmla="*/ 28 w 28"/>
                <a:gd name="T27" fmla="*/ 14 h 30"/>
                <a:gd name="T28" fmla="*/ 28 w 28"/>
                <a:gd name="T29" fmla="*/ 10 h 30"/>
                <a:gd name="T30" fmla="*/ 24 w 28"/>
                <a:gd name="T31" fmla="*/ 4 h 30"/>
                <a:gd name="T32" fmla="*/ 20 w 28"/>
                <a:gd name="T33" fmla="*/ 2 h 30"/>
                <a:gd name="T34" fmla="*/ 14 w 28"/>
                <a:gd name="T35" fmla="*/ 0 h 30"/>
                <a:gd name="T36" fmla="*/ 14 w 28"/>
                <a:gd name="T37" fmla="*/ 0 h 30"/>
                <a:gd name="T38" fmla="*/ 14 w 28"/>
                <a:gd name="T39" fmla="*/ 0 h 30"/>
                <a:gd name="T40" fmla="*/ 8 w 28"/>
                <a:gd name="T41" fmla="*/ 2 h 30"/>
                <a:gd name="T42" fmla="*/ 4 w 28"/>
                <a:gd name="T43" fmla="*/ 4 h 30"/>
                <a:gd name="T44" fmla="*/ 0 w 28"/>
                <a:gd name="T45" fmla="*/ 10 h 30"/>
                <a:gd name="T46" fmla="*/ 0 w 28"/>
                <a:gd name="T4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0">
                  <a:moveTo>
                    <a:pt x="0" y="14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114800" y="3305175"/>
              <a:ext cx="584200" cy="422275"/>
            </a:xfrm>
            <a:custGeom>
              <a:avLst/>
              <a:gdLst>
                <a:gd name="T0" fmla="*/ 290 w 368"/>
                <a:gd name="T1" fmla="*/ 40 h 266"/>
                <a:gd name="T2" fmla="*/ 290 w 368"/>
                <a:gd name="T3" fmla="*/ 40 h 266"/>
                <a:gd name="T4" fmla="*/ 312 w 368"/>
                <a:gd name="T5" fmla="*/ 22 h 266"/>
                <a:gd name="T6" fmla="*/ 330 w 368"/>
                <a:gd name="T7" fmla="*/ 0 h 266"/>
                <a:gd name="T8" fmla="*/ 330 w 368"/>
                <a:gd name="T9" fmla="*/ 0 h 266"/>
                <a:gd name="T10" fmla="*/ 330 w 368"/>
                <a:gd name="T11" fmla="*/ 0 h 266"/>
                <a:gd name="T12" fmla="*/ 330 w 368"/>
                <a:gd name="T13" fmla="*/ 36 h 266"/>
                <a:gd name="T14" fmla="*/ 330 w 368"/>
                <a:gd name="T15" fmla="*/ 36 h 266"/>
                <a:gd name="T16" fmla="*/ 330 w 368"/>
                <a:gd name="T17" fmla="*/ 36 h 266"/>
                <a:gd name="T18" fmla="*/ 330 w 368"/>
                <a:gd name="T19" fmla="*/ 66 h 266"/>
                <a:gd name="T20" fmla="*/ 332 w 368"/>
                <a:gd name="T21" fmla="*/ 96 h 266"/>
                <a:gd name="T22" fmla="*/ 336 w 368"/>
                <a:gd name="T23" fmla="*/ 126 h 266"/>
                <a:gd name="T24" fmla="*/ 340 w 368"/>
                <a:gd name="T25" fmla="*/ 154 h 266"/>
                <a:gd name="T26" fmla="*/ 346 w 368"/>
                <a:gd name="T27" fmla="*/ 184 h 266"/>
                <a:gd name="T28" fmla="*/ 352 w 368"/>
                <a:gd name="T29" fmla="*/ 212 h 266"/>
                <a:gd name="T30" fmla="*/ 360 w 368"/>
                <a:gd name="T31" fmla="*/ 240 h 266"/>
                <a:gd name="T32" fmla="*/ 368 w 368"/>
                <a:gd name="T33" fmla="*/ 266 h 266"/>
                <a:gd name="T34" fmla="*/ 368 w 368"/>
                <a:gd name="T35" fmla="*/ 266 h 266"/>
                <a:gd name="T36" fmla="*/ 0 w 368"/>
                <a:gd name="T37" fmla="*/ 266 h 266"/>
                <a:gd name="T38" fmla="*/ 290 w 368"/>
                <a:gd name="T39" fmla="*/ 4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266">
                  <a:moveTo>
                    <a:pt x="290" y="40"/>
                  </a:moveTo>
                  <a:lnTo>
                    <a:pt x="290" y="40"/>
                  </a:lnTo>
                  <a:lnTo>
                    <a:pt x="312" y="2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66"/>
                  </a:lnTo>
                  <a:lnTo>
                    <a:pt x="332" y="96"/>
                  </a:lnTo>
                  <a:lnTo>
                    <a:pt x="336" y="126"/>
                  </a:lnTo>
                  <a:lnTo>
                    <a:pt x="340" y="154"/>
                  </a:lnTo>
                  <a:lnTo>
                    <a:pt x="346" y="184"/>
                  </a:lnTo>
                  <a:lnTo>
                    <a:pt x="352" y="212"/>
                  </a:lnTo>
                  <a:lnTo>
                    <a:pt x="360" y="240"/>
                  </a:lnTo>
                  <a:lnTo>
                    <a:pt x="368" y="266"/>
                  </a:lnTo>
                  <a:lnTo>
                    <a:pt x="368" y="266"/>
                  </a:lnTo>
                  <a:lnTo>
                    <a:pt x="0" y="266"/>
                  </a:lnTo>
                  <a:lnTo>
                    <a:pt x="29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6891338" y="2933700"/>
              <a:ext cx="1328738" cy="1041400"/>
            </a:xfrm>
            <a:custGeom>
              <a:avLst/>
              <a:gdLst>
                <a:gd name="T0" fmla="*/ 289 w 837"/>
                <a:gd name="T1" fmla="*/ 274 h 656"/>
                <a:gd name="T2" fmla="*/ 323 w 837"/>
                <a:gd name="T3" fmla="*/ 242 h 656"/>
                <a:gd name="T4" fmla="*/ 347 w 837"/>
                <a:gd name="T5" fmla="*/ 204 h 656"/>
                <a:gd name="T6" fmla="*/ 363 w 837"/>
                <a:gd name="T7" fmla="*/ 162 h 656"/>
                <a:gd name="T8" fmla="*/ 369 w 837"/>
                <a:gd name="T9" fmla="*/ 118 h 656"/>
                <a:gd name="T10" fmla="*/ 369 w 837"/>
                <a:gd name="T11" fmla="*/ 118 h 656"/>
                <a:gd name="T12" fmla="*/ 369 w 837"/>
                <a:gd name="T13" fmla="*/ 108 h 656"/>
                <a:gd name="T14" fmla="*/ 365 w 837"/>
                <a:gd name="T15" fmla="*/ 80 h 656"/>
                <a:gd name="T16" fmla="*/ 349 w 837"/>
                <a:gd name="T17" fmla="*/ 26 h 656"/>
                <a:gd name="T18" fmla="*/ 337 w 837"/>
                <a:gd name="T19" fmla="*/ 0 h 656"/>
                <a:gd name="T20" fmla="*/ 563 w 837"/>
                <a:gd name="T21" fmla="*/ 200 h 656"/>
                <a:gd name="T22" fmla="*/ 609 w 837"/>
                <a:gd name="T23" fmla="*/ 200 h 656"/>
                <a:gd name="T24" fmla="*/ 655 w 837"/>
                <a:gd name="T25" fmla="*/ 204 h 656"/>
                <a:gd name="T26" fmla="*/ 697 w 837"/>
                <a:gd name="T27" fmla="*/ 218 h 656"/>
                <a:gd name="T28" fmla="*/ 737 w 837"/>
                <a:gd name="T29" fmla="*/ 238 h 656"/>
                <a:gd name="T30" fmla="*/ 771 w 837"/>
                <a:gd name="T31" fmla="*/ 266 h 656"/>
                <a:gd name="T32" fmla="*/ 799 w 837"/>
                <a:gd name="T33" fmla="*/ 300 h 656"/>
                <a:gd name="T34" fmla="*/ 819 w 837"/>
                <a:gd name="T35" fmla="*/ 338 h 656"/>
                <a:gd name="T36" fmla="*/ 833 w 837"/>
                <a:gd name="T37" fmla="*/ 382 h 656"/>
                <a:gd name="T38" fmla="*/ 837 w 837"/>
                <a:gd name="T39" fmla="*/ 428 h 656"/>
                <a:gd name="T40" fmla="*/ 837 w 837"/>
                <a:gd name="T41" fmla="*/ 428 h 656"/>
                <a:gd name="T42" fmla="*/ 833 w 837"/>
                <a:gd name="T43" fmla="*/ 474 h 656"/>
                <a:gd name="T44" fmla="*/ 819 w 837"/>
                <a:gd name="T45" fmla="*/ 516 h 656"/>
                <a:gd name="T46" fmla="*/ 799 w 837"/>
                <a:gd name="T47" fmla="*/ 554 h 656"/>
                <a:gd name="T48" fmla="*/ 771 w 837"/>
                <a:gd name="T49" fmla="*/ 588 h 656"/>
                <a:gd name="T50" fmla="*/ 737 w 837"/>
                <a:gd name="T51" fmla="*/ 616 h 656"/>
                <a:gd name="T52" fmla="*/ 697 w 837"/>
                <a:gd name="T53" fmla="*/ 638 h 656"/>
                <a:gd name="T54" fmla="*/ 655 w 837"/>
                <a:gd name="T55" fmla="*/ 650 h 656"/>
                <a:gd name="T56" fmla="*/ 609 w 837"/>
                <a:gd name="T57" fmla="*/ 656 h 656"/>
                <a:gd name="T58" fmla="*/ 609 w 837"/>
                <a:gd name="T59" fmla="*/ 656 h 656"/>
                <a:gd name="T60" fmla="*/ 563 w 837"/>
                <a:gd name="T61" fmla="*/ 650 h 656"/>
                <a:gd name="T62" fmla="*/ 521 w 837"/>
                <a:gd name="T63" fmla="*/ 638 h 656"/>
                <a:gd name="T64" fmla="*/ 483 w 837"/>
                <a:gd name="T65" fmla="*/ 616 h 656"/>
                <a:gd name="T66" fmla="*/ 449 w 837"/>
                <a:gd name="T67" fmla="*/ 588 h 656"/>
                <a:gd name="T68" fmla="*/ 421 w 837"/>
                <a:gd name="T69" fmla="*/ 554 h 656"/>
                <a:gd name="T70" fmla="*/ 399 w 837"/>
                <a:gd name="T71" fmla="*/ 516 h 656"/>
                <a:gd name="T72" fmla="*/ 387 w 837"/>
                <a:gd name="T73" fmla="*/ 474 h 656"/>
                <a:gd name="T74" fmla="*/ 381 w 837"/>
                <a:gd name="T75" fmla="*/ 428 h 656"/>
                <a:gd name="T76" fmla="*/ 335 w 837"/>
                <a:gd name="T77" fmla="*/ 428 h 656"/>
                <a:gd name="T78" fmla="*/ 335 w 837"/>
                <a:gd name="T79" fmla="*/ 446 h 656"/>
                <a:gd name="T80" fmla="*/ 341 w 837"/>
                <a:gd name="T81" fmla="*/ 482 h 656"/>
                <a:gd name="T82" fmla="*/ 345 w 837"/>
                <a:gd name="T83" fmla="*/ 500 h 656"/>
                <a:gd name="T84" fmla="*/ 289 w 837"/>
                <a:gd name="T85" fmla="*/ 274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7" h="656">
                  <a:moveTo>
                    <a:pt x="289" y="274"/>
                  </a:moveTo>
                  <a:lnTo>
                    <a:pt x="289" y="274"/>
                  </a:lnTo>
                  <a:lnTo>
                    <a:pt x="307" y="260"/>
                  </a:lnTo>
                  <a:lnTo>
                    <a:pt x="323" y="242"/>
                  </a:lnTo>
                  <a:lnTo>
                    <a:pt x="337" y="224"/>
                  </a:lnTo>
                  <a:lnTo>
                    <a:pt x="347" y="204"/>
                  </a:lnTo>
                  <a:lnTo>
                    <a:pt x="357" y="184"/>
                  </a:lnTo>
                  <a:lnTo>
                    <a:pt x="363" y="162"/>
                  </a:lnTo>
                  <a:lnTo>
                    <a:pt x="367" y="140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5" y="80"/>
                  </a:lnTo>
                  <a:lnTo>
                    <a:pt x="359" y="52"/>
                  </a:lnTo>
                  <a:lnTo>
                    <a:pt x="349" y="26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709" y="0"/>
                  </a:lnTo>
                  <a:lnTo>
                    <a:pt x="563" y="200"/>
                  </a:lnTo>
                  <a:lnTo>
                    <a:pt x="609" y="200"/>
                  </a:lnTo>
                  <a:lnTo>
                    <a:pt x="609" y="200"/>
                  </a:lnTo>
                  <a:lnTo>
                    <a:pt x="633" y="200"/>
                  </a:lnTo>
                  <a:lnTo>
                    <a:pt x="655" y="204"/>
                  </a:lnTo>
                  <a:lnTo>
                    <a:pt x="677" y="210"/>
                  </a:lnTo>
                  <a:lnTo>
                    <a:pt x="697" y="218"/>
                  </a:lnTo>
                  <a:lnTo>
                    <a:pt x="717" y="226"/>
                  </a:lnTo>
                  <a:lnTo>
                    <a:pt x="737" y="238"/>
                  </a:lnTo>
                  <a:lnTo>
                    <a:pt x="755" y="252"/>
                  </a:lnTo>
                  <a:lnTo>
                    <a:pt x="771" y="266"/>
                  </a:lnTo>
                  <a:lnTo>
                    <a:pt x="785" y="282"/>
                  </a:lnTo>
                  <a:lnTo>
                    <a:pt x="799" y="300"/>
                  </a:lnTo>
                  <a:lnTo>
                    <a:pt x="809" y="318"/>
                  </a:lnTo>
                  <a:lnTo>
                    <a:pt x="819" y="338"/>
                  </a:lnTo>
                  <a:lnTo>
                    <a:pt x="827" y="360"/>
                  </a:lnTo>
                  <a:lnTo>
                    <a:pt x="833" y="382"/>
                  </a:lnTo>
                  <a:lnTo>
                    <a:pt x="837" y="404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50"/>
                  </a:lnTo>
                  <a:lnTo>
                    <a:pt x="833" y="474"/>
                  </a:lnTo>
                  <a:lnTo>
                    <a:pt x="827" y="494"/>
                  </a:lnTo>
                  <a:lnTo>
                    <a:pt x="819" y="516"/>
                  </a:lnTo>
                  <a:lnTo>
                    <a:pt x="809" y="536"/>
                  </a:lnTo>
                  <a:lnTo>
                    <a:pt x="799" y="554"/>
                  </a:lnTo>
                  <a:lnTo>
                    <a:pt x="785" y="572"/>
                  </a:lnTo>
                  <a:lnTo>
                    <a:pt x="771" y="588"/>
                  </a:lnTo>
                  <a:lnTo>
                    <a:pt x="755" y="602"/>
                  </a:lnTo>
                  <a:lnTo>
                    <a:pt x="737" y="616"/>
                  </a:lnTo>
                  <a:lnTo>
                    <a:pt x="717" y="628"/>
                  </a:lnTo>
                  <a:lnTo>
                    <a:pt x="697" y="638"/>
                  </a:lnTo>
                  <a:lnTo>
                    <a:pt x="677" y="644"/>
                  </a:lnTo>
                  <a:lnTo>
                    <a:pt x="655" y="650"/>
                  </a:lnTo>
                  <a:lnTo>
                    <a:pt x="633" y="654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587" y="654"/>
                  </a:lnTo>
                  <a:lnTo>
                    <a:pt x="563" y="650"/>
                  </a:lnTo>
                  <a:lnTo>
                    <a:pt x="541" y="644"/>
                  </a:lnTo>
                  <a:lnTo>
                    <a:pt x="521" y="638"/>
                  </a:lnTo>
                  <a:lnTo>
                    <a:pt x="501" y="628"/>
                  </a:lnTo>
                  <a:lnTo>
                    <a:pt x="483" y="616"/>
                  </a:lnTo>
                  <a:lnTo>
                    <a:pt x="465" y="602"/>
                  </a:lnTo>
                  <a:lnTo>
                    <a:pt x="449" y="588"/>
                  </a:lnTo>
                  <a:lnTo>
                    <a:pt x="433" y="572"/>
                  </a:lnTo>
                  <a:lnTo>
                    <a:pt x="421" y="554"/>
                  </a:lnTo>
                  <a:lnTo>
                    <a:pt x="409" y="536"/>
                  </a:lnTo>
                  <a:lnTo>
                    <a:pt x="399" y="516"/>
                  </a:lnTo>
                  <a:lnTo>
                    <a:pt x="391" y="494"/>
                  </a:lnTo>
                  <a:lnTo>
                    <a:pt x="387" y="474"/>
                  </a:lnTo>
                  <a:lnTo>
                    <a:pt x="383" y="450"/>
                  </a:lnTo>
                  <a:lnTo>
                    <a:pt x="381" y="428"/>
                  </a:lnTo>
                  <a:lnTo>
                    <a:pt x="381" y="428"/>
                  </a:lnTo>
                  <a:lnTo>
                    <a:pt x="335" y="428"/>
                  </a:lnTo>
                  <a:lnTo>
                    <a:pt x="335" y="428"/>
                  </a:lnTo>
                  <a:lnTo>
                    <a:pt x="335" y="446"/>
                  </a:lnTo>
                  <a:lnTo>
                    <a:pt x="337" y="464"/>
                  </a:lnTo>
                  <a:lnTo>
                    <a:pt x="341" y="482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0" y="500"/>
                  </a:lnTo>
                  <a:lnTo>
                    <a:pt x="289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6770688" y="2822575"/>
              <a:ext cx="633413" cy="908050"/>
            </a:xfrm>
            <a:custGeom>
              <a:avLst/>
              <a:gdLst>
                <a:gd name="T0" fmla="*/ 40 w 399"/>
                <a:gd name="T1" fmla="*/ 340 h 572"/>
                <a:gd name="T2" fmla="*/ 34 w 399"/>
                <a:gd name="T3" fmla="*/ 262 h 572"/>
                <a:gd name="T4" fmla="*/ 22 w 399"/>
                <a:gd name="T5" fmla="*/ 188 h 572"/>
                <a:gd name="T6" fmla="*/ 24 w 399"/>
                <a:gd name="T7" fmla="*/ 188 h 572"/>
                <a:gd name="T8" fmla="*/ 26 w 399"/>
                <a:gd name="T9" fmla="*/ 168 h 572"/>
                <a:gd name="T10" fmla="*/ 34 w 399"/>
                <a:gd name="T11" fmla="*/ 130 h 572"/>
                <a:gd name="T12" fmla="*/ 48 w 399"/>
                <a:gd name="T13" fmla="*/ 96 h 572"/>
                <a:gd name="T14" fmla="*/ 70 w 399"/>
                <a:gd name="T15" fmla="*/ 66 h 572"/>
                <a:gd name="T16" fmla="*/ 82 w 399"/>
                <a:gd name="T17" fmla="*/ 52 h 572"/>
                <a:gd name="T18" fmla="*/ 98 w 399"/>
                <a:gd name="T19" fmla="*/ 38 h 572"/>
                <a:gd name="T20" fmla="*/ 130 w 399"/>
                <a:gd name="T21" fmla="*/ 18 h 572"/>
                <a:gd name="T22" fmla="*/ 164 w 399"/>
                <a:gd name="T23" fmla="*/ 6 h 572"/>
                <a:gd name="T24" fmla="*/ 202 w 399"/>
                <a:gd name="T25" fmla="*/ 0 h 572"/>
                <a:gd name="T26" fmla="*/ 220 w 399"/>
                <a:gd name="T27" fmla="*/ 0 h 572"/>
                <a:gd name="T28" fmla="*/ 238 w 399"/>
                <a:gd name="T29" fmla="*/ 2 h 572"/>
                <a:gd name="T30" fmla="*/ 271 w 399"/>
                <a:gd name="T31" fmla="*/ 10 h 572"/>
                <a:gd name="T32" fmla="*/ 303 w 399"/>
                <a:gd name="T33" fmla="*/ 24 h 572"/>
                <a:gd name="T34" fmla="*/ 331 w 399"/>
                <a:gd name="T35" fmla="*/ 44 h 572"/>
                <a:gd name="T36" fmla="*/ 355 w 399"/>
                <a:gd name="T37" fmla="*/ 68 h 572"/>
                <a:gd name="T38" fmla="*/ 375 w 399"/>
                <a:gd name="T39" fmla="*/ 96 h 572"/>
                <a:gd name="T40" fmla="*/ 389 w 399"/>
                <a:gd name="T41" fmla="*/ 128 h 572"/>
                <a:gd name="T42" fmla="*/ 397 w 399"/>
                <a:gd name="T43" fmla="*/ 162 h 572"/>
                <a:gd name="T44" fmla="*/ 399 w 399"/>
                <a:gd name="T45" fmla="*/ 180 h 572"/>
                <a:gd name="T46" fmla="*/ 399 w 399"/>
                <a:gd name="T47" fmla="*/ 188 h 572"/>
                <a:gd name="T48" fmla="*/ 399 w 399"/>
                <a:gd name="T49" fmla="*/ 188 h 572"/>
                <a:gd name="T50" fmla="*/ 395 w 399"/>
                <a:gd name="T51" fmla="*/ 222 h 572"/>
                <a:gd name="T52" fmla="*/ 383 w 399"/>
                <a:gd name="T53" fmla="*/ 254 h 572"/>
                <a:gd name="T54" fmla="*/ 363 w 399"/>
                <a:gd name="T55" fmla="*/ 284 h 572"/>
                <a:gd name="T56" fmla="*/ 337 w 399"/>
                <a:gd name="T57" fmla="*/ 308 h 572"/>
                <a:gd name="T58" fmla="*/ 0 w 399"/>
                <a:gd name="T59" fmla="*/ 572 h 572"/>
                <a:gd name="T60" fmla="*/ 8 w 399"/>
                <a:gd name="T61" fmla="*/ 544 h 572"/>
                <a:gd name="T62" fmla="*/ 24 w 399"/>
                <a:gd name="T63" fmla="*/ 488 h 572"/>
                <a:gd name="T64" fmla="*/ 34 w 399"/>
                <a:gd name="T65" fmla="*/ 430 h 572"/>
                <a:gd name="T66" fmla="*/ 38 w 399"/>
                <a:gd name="T67" fmla="*/ 37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9" h="572">
                  <a:moveTo>
                    <a:pt x="40" y="340"/>
                  </a:moveTo>
                  <a:lnTo>
                    <a:pt x="40" y="340"/>
                  </a:lnTo>
                  <a:lnTo>
                    <a:pt x="38" y="300"/>
                  </a:lnTo>
                  <a:lnTo>
                    <a:pt x="34" y="262"/>
                  </a:lnTo>
                  <a:lnTo>
                    <a:pt x="30" y="224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26" y="168"/>
                  </a:lnTo>
                  <a:lnTo>
                    <a:pt x="28" y="150"/>
                  </a:lnTo>
                  <a:lnTo>
                    <a:pt x="34" y="130"/>
                  </a:lnTo>
                  <a:lnTo>
                    <a:pt x="40" y="114"/>
                  </a:lnTo>
                  <a:lnTo>
                    <a:pt x="48" y="96"/>
                  </a:lnTo>
                  <a:lnTo>
                    <a:pt x="58" y="80"/>
                  </a:lnTo>
                  <a:lnTo>
                    <a:pt x="70" y="6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98" y="38"/>
                  </a:lnTo>
                  <a:lnTo>
                    <a:pt x="112" y="28"/>
                  </a:lnTo>
                  <a:lnTo>
                    <a:pt x="130" y="18"/>
                  </a:lnTo>
                  <a:lnTo>
                    <a:pt x="146" y="12"/>
                  </a:lnTo>
                  <a:lnTo>
                    <a:pt x="164" y="6"/>
                  </a:lnTo>
                  <a:lnTo>
                    <a:pt x="182" y="2"/>
                  </a:lnTo>
                  <a:lnTo>
                    <a:pt x="20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38" y="2"/>
                  </a:lnTo>
                  <a:lnTo>
                    <a:pt x="256" y="4"/>
                  </a:lnTo>
                  <a:lnTo>
                    <a:pt x="271" y="10"/>
                  </a:lnTo>
                  <a:lnTo>
                    <a:pt x="289" y="16"/>
                  </a:lnTo>
                  <a:lnTo>
                    <a:pt x="303" y="24"/>
                  </a:lnTo>
                  <a:lnTo>
                    <a:pt x="317" y="34"/>
                  </a:lnTo>
                  <a:lnTo>
                    <a:pt x="331" y="44"/>
                  </a:lnTo>
                  <a:lnTo>
                    <a:pt x="345" y="56"/>
                  </a:lnTo>
                  <a:lnTo>
                    <a:pt x="355" y="68"/>
                  </a:lnTo>
                  <a:lnTo>
                    <a:pt x="365" y="82"/>
                  </a:lnTo>
                  <a:lnTo>
                    <a:pt x="375" y="96"/>
                  </a:lnTo>
                  <a:lnTo>
                    <a:pt x="383" y="112"/>
                  </a:lnTo>
                  <a:lnTo>
                    <a:pt x="389" y="128"/>
                  </a:lnTo>
                  <a:lnTo>
                    <a:pt x="393" y="146"/>
                  </a:lnTo>
                  <a:lnTo>
                    <a:pt x="397" y="162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7" y="204"/>
                  </a:lnTo>
                  <a:lnTo>
                    <a:pt x="395" y="222"/>
                  </a:lnTo>
                  <a:lnTo>
                    <a:pt x="389" y="238"/>
                  </a:lnTo>
                  <a:lnTo>
                    <a:pt x="383" y="254"/>
                  </a:lnTo>
                  <a:lnTo>
                    <a:pt x="373" y="270"/>
                  </a:lnTo>
                  <a:lnTo>
                    <a:pt x="363" y="284"/>
                  </a:lnTo>
                  <a:lnTo>
                    <a:pt x="351" y="296"/>
                  </a:lnTo>
                  <a:lnTo>
                    <a:pt x="337" y="308"/>
                  </a:lnTo>
                  <a:lnTo>
                    <a:pt x="337" y="30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8" y="544"/>
                  </a:lnTo>
                  <a:lnTo>
                    <a:pt x="16" y="516"/>
                  </a:lnTo>
                  <a:lnTo>
                    <a:pt x="24" y="488"/>
                  </a:lnTo>
                  <a:lnTo>
                    <a:pt x="28" y="460"/>
                  </a:lnTo>
                  <a:lnTo>
                    <a:pt x="34" y="430"/>
                  </a:lnTo>
                  <a:lnTo>
                    <a:pt x="36" y="400"/>
                  </a:lnTo>
                  <a:lnTo>
                    <a:pt x="38" y="370"/>
                  </a:lnTo>
                  <a:lnTo>
                    <a:pt x="40" y="3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898900" y="2263775"/>
              <a:ext cx="4394200" cy="2197100"/>
            </a:xfrm>
            <a:custGeom>
              <a:avLst/>
              <a:gdLst>
                <a:gd name="T0" fmla="*/ 458 w 2768"/>
                <a:gd name="T1" fmla="*/ 398 h 1384"/>
                <a:gd name="T2" fmla="*/ 356 w 2768"/>
                <a:gd name="T3" fmla="*/ 322 h 1384"/>
                <a:gd name="T4" fmla="*/ 258 w 2768"/>
                <a:gd name="T5" fmla="*/ 306 h 1384"/>
                <a:gd name="T6" fmla="*/ 110 w 2768"/>
                <a:gd name="T7" fmla="*/ 370 h 1384"/>
                <a:gd name="T8" fmla="*/ 48 w 2768"/>
                <a:gd name="T9" fmla="*/ 470 h 1384"/>
                <a:gd name="T10" fmla="*/ 86 w 2768"/>
                <a:gd name="T11" fmla="*/ 520 h 1384"/>
                <a:gd name="T12" fmla="*/ 142 w 2768"/>
                <a:gd name="T13" fmla="*/ 404 h 1384"/>
                <a:gd name="T14" fmla="*/ 224 w 2768"/>
                <a:gd name="T15" fmla="*/ 358 h 1384"/>
                <a:gd name="T16" fmla="*/ 316 w 2768"/>
                <a:gd name="T17" fmla="*/ 356 h 1384"/>
                <a:gd name="T18" fmla="*/ 416 w 2768"/>
                <a:gd name="T19" fmla="*/ 420 h 1384"/>
                <a:gd name="T20" fmla="*/ 458 w 2768"/>
                <a:gd name="T21" fmla="*/ 532 h 1384"/>
                <a:gd name="T22" fmla="*/ 454 w 2768"/>
                <a:gd name="T23" fmla="*/ 574 h 1384"/>
                <a:gd name="T24" fmla="*/ 398 w 2768"/>
                <a:gd name="T25" fmla="*/ 660 h 1384"/>
                <a:gd name="T26" fmla="*/ 558 w 2768"/>
                <a:gd name="T27" fmla="*/ 1040 h 1384"/>
                <a:gd name="T28" fmla="*/ 650 w 2768"/>
                <a:gd name="T29" fmla="*/ 1162 h 1384"/>
                <a:gd name="T30" fmla="*/ 668 w 2768"/>
                <a:gd name="T31" fmla="*/ 1224 h 1384"/>
                <a:gd name="T32" fmla="*/ 753 w 2768"/>
                <a:gd name="T33" fmla="*/ 1006 h 1384"/>
                <a:gd name="T34" fmla="*/ 829 w 2768"/>
                <a:gd name="T35" fmla="*/ 906 h 1384"/>
                <a:gd name="T36" fmla="*/ 1057 w 2768"/>
                <a:gd name="T37" fmla="*/ 806 h 1384"/>
                <a:gd name="T38" fmla="*/ 1185 w 2768"/>
                <a:gd name="T39" fmla="*/ 778 h 1384"/>
                <a:gd name="T40" fmla="*/ 1241 w 2768"/>
                <a:gd name="T41" fmla="*/ 678 h 1384"/>
                <a:gd name="T42" fmla="*/ 1213 w 2768"/>
                <a:gd name="T43" fmla="*/ 528 h 1384"/>
                <a:gd name="T44" fmla="*/ 1113 w 2768"/>
                <a:gd name="T45" fmla="*/ 350 h 1384"/>
                <a:gd name="T46" fmla="*/ 1097 w 2768"/>
                <a:gd name="T47" fmla="*/ 264 h 1384"/>
                <a:gd name="T48" fmla="*/ 1051 w 2768"/>
                <a:gd name="T49" fmla="*/ 254 h 1384"/>
                <a:gd name="T50" fmla="*/ 1089 w 2768"/>
                <a:gd name="T51" fmla="*/ 242 h 1384"/>
                <a:gd name="T52" fmla="*/ 1083 w 2768"/>
                <a:gd name="T53" fmla="*/ 218 h 1384"/>
                <a:gd name="T54" fmla="*/ 1069 w 2768"/>
                <a:gd name="T55" fmla="*/ 198 h 1384"/>
                <a:gd name="T56" fmla="*/ 1131 w 2768"/>
                <a:gd name="T57" fmla="*/ 190 h 1384"/>
                <a:gd name="T58" fmla="*/ 1223 w 2768"/>
                <a:gd name="T59" fmla="*/ 172 h 1384"/>
                <a:gd name="T60" fmla="*/ 1289 w 2768"/>
                <a:gd name="T61" fmla="*/ 204 h 1384"/>
                <a:gd name="T62" fmla="*/ 1313 w 2768"/>
                <a:gd name="T63" fmla="*/ 294 h 1384"/>
                <a:gd name="T64" fmla="*/ 1439 w 2768"/>
                <a:gd name="T65" fmla="*/ 774 h 1384"/>
                <a:gd name="T66" fmla="*/ 1423 w 2768"/>
                <a:gd name="T67" fmla="*/ 866 h 1384"/>
                <a:gd name="T68" fmla="*/ 1365 w 2768"/>
                <a:gd name="T69" fmla="*/ 706 h 1384"/>
                <a:gd name="T70" fmla="*/ 1339 w 2768"/>
                <a:gd name="T71" fmla="*/ 654 h 1384"/>
                <a:gd name="T72" fmla="*/ 1349 w 2768"/>
                <a:gd name="T73" fmla="*/ 734 h 1384"/>
                <a:gd name="T74" fmla="*/ 1387 w 2768"/>
                <a:gd name="T75" fmla="*/ 856 h 1384"/>
                <a:gd name="T76" fmla="*/ 1397 w 2768"/>
                <a:gd name="T77" fmla="*/ 974 h 1384"/>
                <a:gd name="T78" fmla="*/ 1305 w 2768"/>
                <a:gd name="T79" fmla="*/ 1112 h 1384"/>
                <a:gd name="T80" fmla="*/ 999 w 2768"/>
                <a:gd name="T81" fmla="*/ 1274 h 1384"/>
                <a:gd name="T82" fmla="*/ 1157 w 2768"/>
                <a:gd name="T83" fmla="*/ 1384 h 1384"/>
                <a:gd name="T84" fmla="*/ 1453 w 2768"/>
                <a:gd name="T85" fmla="*/ 1316 h 1384"/>
                <a:gd name="T86" fmla="*/ 1717 w 2768"/>
                <a:gd name="T87" fmla="*/ 1098 h 1384"/>
                <a:gd name="T88" fmla="*/ 2258 w 2768"/>
                <a:gd name="T89" fmla="*/ 986 h 1384"/>
                <a:gd name="T90" fmla="*/ 2356 w 2768"/>
                <a:gd name="T91" fmla="*/ 1086 h 1384"/>
                <a:gd name="T92" fmla="*/ 2492 w 2768"/>
                <a:gd name="T93" fmla="*/ 1124 h 1384"/>
                <a:gd name="T94" fmla="*/ 2610 w 2768"/>
                <a:gd name="T95" fmla="*/ 1098 h 1384"/>
                <a:gd name="T96" fmla="*/ 2732 w 2768"/>
                <a:gd name="T97" fmla="*/ 986 h 1384"/>
                <a:gd name="T98" fmla="*/ 2768 w 2768"/>
                <a:gd name="T99" fmla="*/ 870 h 1384"/>
                <a:gd name="T100" fmla="*/ 2722 w 2768"/>
                <a:gd name="T101" fmla="*/ 698 h 1384"/>
                <a:gd name="T102" fmla="*/ 2588 w 2768"/>
                <a:gd name="T103" fmla="*/ 592 h 1384"/>
                <a:gd name="T104" fmla="*/ 2172 w 2768"/>
                <a:gd name="T105" fmla="*/ 362 h 1384"/>
                <a:gd name="T106" fmla="*/ 2031 w 2768"/>
                <a:gd name="T107" fmla="*/ 306 h 1384"/>
                <a:gd name="T108" fmla="*/ 1917 w 2768"/>
                <a:gd name="T109" fmla="*/ 330 h 1384"/>
                <a:gd name="T110" fmla="*/ 1827 w 2768"/>
                <a:gd name="T111" fmla="*/ 408 h 1384"/>
                <a:gd name="T112" fmla="*/ 1735 w 2768"/>
                <a:gd name="T113" fmla="*/ 312 h 1384"/>
                <a:gd name="T114" fmla="*/ 1467 w 2768"/>
                <a:gd name="T115" fmla="*/ 74 h 1384"/>
                <a:gd name="T116" fmla="*/ 1157 w 2768"/>
                <a:gd name="T117" fmla="*/ 0 h 1384"/>
                <a:gd name="T118" fmla="*/ 835 w 2768"/>
                <a:gd name="T119" fmla="*/ 78 h 1384"/>
                <a:gd name="T120" fmla="*/ 566 w 2768"/>
                <a:gd name="T121" fmla="*/ 33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8" h="1384"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2063023" y="182213"/>
            <a:ext cx="7181571" cy="18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914400" algn="l"/>
                <a:tab pos="3886200" algn="l"/>
              </a:tabLs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образовательные технологии на уроках биологии и химии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054089" y="433532"/>
            <a:ext cx="718157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Современные педагогические технологии на уроках биологии и химии в условиях реализации ФГОС общего образования</a:t>
            </a:r>
            <a:endParaRPr lang="ru-RU" sz="1600" b="1" dirty="0">
              <a:ea typeface="Verdana" panose="020B060403050404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596405" y="454932"/>
            <a:ext cx="29205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100" dirty="0" smtClean="0">
                <a:ea typeface="Verdana" panose="020B0604030504040204" pitchFamily="34" charset="0"/>
              </a:rPr>
              <a:t>2</a:t>
            </a:r>
            <a:r>
              <a:rPr lang="en-US" sz="1100" dirty="0" smtClean="0">
                <a:ea typeface="Verdana" panose="020B0604030504040204" pitchFamily="34" charset="0"/>
              </a:rPr>
              <a:t>7</a:t>
            </a:r>
            <a:r>
              <a:rPr lang="ru-RU" sz="1100" dirty="0" smtClean="0">
                <a:ea typeface="Verdana" panose="020B0604030504040204" pitchFamily="34" charset="0"/>
              </a:rPr>
              <a:t> февраля 202</a:t>
            </a:r>
            <a:r>
              <a:rPr lang="en-US" sz="1100" dirty="0" smtClean="0">
                <a:ea typeface="Verdana" panose="020B0604030504040204" pitchFamily="34" charset="0"/>
              </a:rPr>
              <a:t>4</a:t>
            </a:r>
            <a:r>
              <a:rPr lang="ru-RU" sz="1100" dirty="0" smtClean="0">
                <a:ea typeface="Verdana" panose="020B0604030504040204" pitchFamily="34" charset="0"/>
              </a:rPr>
              <a:t> г.</a:t>
            </a:r>
            <a:endParaRPr lang="ru-RU" sz="1100" dirty="0">
              <a:ea typeface="Verdana" panose="020B060403050404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12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178025" y="1224915"/>
            <a:ext cx="4880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109EB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 уровневой дифференциации</a:t>
            </a:r>
            <a:endParaRPr lang="ru-RU" sz="2000" b="1" dirty="0">
              <a:solidFill>
                <a:srgbClr val="109EB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6988" y="1995272"/>
            <a:ext cx="10890953" cy="215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225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Дифференциация учебных блоков может проводится по возрасту, половому признаку, уровню здоровья, области интересов, интеллектуальным способностям и другим показателям, обуславливающим повышение эффективности учебной работы.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ts val="225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ts val="225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ts val="225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отметить, что разработка индивидуальных образовательных маршрутов с последующим ведение работы по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самокоррекции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является неотъемлемой частью данной системы.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87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430336" y="265534"/>
            <a:ext cx="460469" cy="521865"/>
            <a:chOff x="3595688" y="595313"/>
            <a:chExt cx="5000625" cy="5667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95688" y="3295651"/>
              <a:ext cx="5000625" cy="809625"/>
            </a:xfrm>
            <a:custGeom>
              <a:avLst/>
              <a:gdLst>
                <a:gd name="T0" fmla="*/ 3138 w 3150"/>
                <a:gd name="T1" fmla="*/ 120 h 510"/>
                <a:gd name="T2" fmla="*/ 3084 w 3150"/>
                <a:gd name="T3" fmla="*/ 42 h 510"/>
                <a:gd name="T4" fmla="*/ 2978 w 3150"/>
                <a:gd name="T5" fmla="*/ 0 h 510"/>
                <a:gd name="T6" fmla="*/ 2878 w 3150"/>
                <a:gd name="T7" fmla="*/ 14 h 510"/>
                <a:gd name="T8" fmla="*/ 2802 w 3150"/>
                <a:gd name="T9" fmla="*/ 72 h 510"/>
                <a:gd name="T10" fmla="*/ 2764 w 3150"/>
                <a:gd name="T11" fmla="*/ 204 h 510"/>
                <a:gd name="T12" fmla="*/ 2890 w 3150"/>
                <a:gd name="T13" fmla="*/ 330 h 510"/>
                <a:gd name="T14" fmla="*/ 2890 w 3150"/>
                <a:gd name="T15" fmla="*/ 202 h 510"/>
                <a:gd name="T16" fmla="*/ 2916 w 3150"/>
                <a:gd name="T17" fmla="*/ 124 h 510"/>
                <a:gd name="T18" fmla="*/ 2984 w 3150"/>
                <a:gd name="T19" fmla="*/ 116 h 510"/>
                <a:gd name="T20" fmla="*/ 3020 w 3150"/>
                <a:gd name="T21" fmla="*/ 172 h 510"/>
                <a:gd name="T22" fmla="*/ 3022 w 3150"/>
                <a:gd name="T23" fmla="*/ 330 h 510"/>
                <a:gd name="T24" fmla="*/ 2582 w 3150"/>
                <a:gd name="T25" fmla="*/ 168 h 510"/>
                <a:gd name="T26" fmla="*/ 2560 w 3150"/>
                <a:gd name="T27" fmla="*/ 210 h 510"/>
                <a:gd name="T28" fmla="*/ 2500 w 3150"/>
                <a:gd name="T29" fmla="*/ 216 h 510"/>
                <a:gd name="T30" fmla="*/ 2460 w 3150"/>
                <a:gd name="T31" fmla="*/ 176 h 510"/>
                <a:gd name="T32" fmla="*/ 2550 w 3150"/>
                <a:gd name="T33" fmla="*/ 120 h 510"/>
                <a:gd name="T34" fmla="*/ 2582 w 3150"/>
                <a:gd name="T35" fmla="*/ 168 h 510"/>
                <a:gd name="T36" fmla="*/ 2700 w 3150"/>
                <a:gd name="T37" fmla="*/ 118 h 510"/>
                <a:gd name="T38" fmla="*/ 2646 w 3150"/>
                <a:gd name="T39" fmla="*/ 40 h 510"/>
                <a:gd name="T40" fmla="*/ 2552 w 3150"/>
                <a:gd name="T41" fmla="*/ 6 h 510"/>
                <a:gd name="T42" fmla="*/ 2357 w 3150"/>
                <a:gd name="T43" fmla="*/ 14 h 510"/>
                <a:gd name="T44" fmla="*/ 2335 w 3150"/>
                <a:gd name="T45" fmla="*/ 330 h 510"/>
                <a:gd name="T46" fmla="*/ 2570 w 3150"/>
                <a:gd name="T47" fmla="*/ 326 h 510"/>
                <a:gd name="T48" fmla="*/ 2658 w 3150"/>
                <a:gd name="T49" fmla="*/ 284 h 510"/>
                <a:gd name="T50" fmla="*/ 2704 w 3150"/>
                <a:gd name="T51" fmla="*/ 202 h 510"/>
                <a:gd name="T52" fmla="*/ 2143 w 3150"/>
                <a:gd name="T53" fmla="*/ 510 h 510"/>
                <a:gd name="T54" fmla="*/ 1995 w 3150"/>
                <a:gd name="T55" fmla="*/ 244 h 510"/>
                <a:gd name="T56" fmla="*/ 1893 w 3150"/>
                <a:gd name="T57" fmla="*/ 14 h 510"/>
                <a:gd name="T58" fmla="*/ 1869 w 3150"/>
                <a:gd name="T59" fmla="*/ 330 h 510"/>
                <a:gd name="T60" fmla="*/ 1427 w 3150"/>
                <a:gd name="T61" fmla="*/ 6 h 510"/>
                <a:gd name="T62" fmla="*/ 1387 w 3150"/>
                <a:gd name="T63" fmla="*/ 46 h 510"/>
                <a:gd name="T64" fmla="*/ 1511 w 3150"/>
                <a:gd name="T65" fmla="*/ 158 h 510"/>
                <a:gd name="T66" fmla="*/ 1553 w 3150"/>
                <a:gd name="T67" fmla="*/ 116 h 510"/>
                <a:gd name="T68" fmla="*/ 1283 w 3150"/>
                <a:gd name="T69" fmla="*/ 4 h 510"/>
                <a:gd name="T70" fmla="*/ 929 w 3150"/>
                <a:gd name="T71" fmla="*/ 6 h 510"/>
                <a:gd name="T72" fmla="*/ 889 w 3150"/>
                <a:gd name="T73" fmla="*/ 46 h 510"/>
                <a:gd name="T74" fmla="*/ 1283 w 3150"/>
                <a:gd name="T75" fmla="*/ 330 h 510"/>
                <a:gd name="T76" fmla="*/ 789 w 3150"/>
                <a:gd name="T77" fmla="*/ 120 h 510"/>
                <a:gd name="T78" fmla="*/ 736 w 3150"/>
                <a:gd name="T79" fmla="*/ 42 h 510"/>
                <a:gd name="T80" fmla="*/ 630 w 3150"/>
                <a:gd name="T81" fmla="*/ 0 h 510"/>
                <a:gd name="T82" fmla="*/ 530 w 3150"/>
                <a:gd name="T83" fmla="*/ 14 h 510"/>
                <a:gd name="T84" fmla="*/ 454 w 3150"/>
                <a:gd name="T85" fmla="*/ 72 h 510"/>
                <a:gd name="T86" fmla="*/ 418 w 3150"/>
                <a:gd name="T87" fmla="*/ 204 h 510"/>
                <a:gd name="T88" fmla="*/ 544 w 3150"/>
                <a:gd name="T89" fmla="*/ 330 h 510"/>
                <a:gd name="T90" fmla="*/ 542 w 3150"/>
                <a:gd name="T91" fmla="*/ 202 h 510"/>
                <a:gd name="T92" fmla="*/ 570 w 3150"/>
                <a:gd name="T93" fmla="*/ 124 h 510"/>
                <a:gd name="T94" fmla="*/ 638 w 3150"/>
                <a:gd name="T95" fmla="*/ 116 h 510"/>
                <a:gd name="T96" fmla="*/ 674 w 3150"/>
                <a:gd name="T97" fmla="*/ 172 h 510"/>
                <a:gd name="T98" fmla="*/ 676 w 3150"/>
                <a:gd name="T99" fmla="*/ 330 h 510"/>
                <a:gd name="T100" fmla="*/ 374 w 3150"/>
                <a:gd name="T101" fmla="*/ 116 h 510"/>
                <a:gd name="T102" fmla="*/ 358 w 3150"/>
                <a:gd name="T103" fmla="*/ 20 h 510"/>
                <a:gd name="T104" fmla="*/ 0 w 3150"/>
                <a:gd name="T105" fmla="*/ 62 h 510"/>
                <a:gd name="T106" fmla="*/ 24 w 3150"/>
                <a:gd name="T107" fmla="*/ 106 h 510"/>
                <a:gd name="T108" fmla="*/ 250 w 3150"/>
                <a:gd name="T109" fmla="*/ 33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50" h="510">
                  <a:moveTo>
                    <a:pt x="3150" y="212"/>
                  </a:moveTo>
                  <a:lnTo>
                    <a:pt x="3150" y="212"/>
                  </a:lnTo>
                  <a:lnTo>
                    <a:pt x="3148" y="186"/>
                  </a:lnTo>
                  <a:lnTo>
                    <a:pt x="3146" y="162"/>
                  </a:lnTo>
                  <a:lnTo>
                    <a:pt x="3142" y="140"/>
                  </a:lnTo>
                  <a:lnTo>
                    <a:pt x="3138" y="120"/>
                  </a:lnTo>
                  <a:lnTo>
                    <a:pt x="3130" y="102"/>
                  </a:lnTo>
                  <a:lnTo>
                    <a:pt x="3122" y="86"/>
                  </a:lnTo>
                  <a:lnTo>
                    <a:pt x="3110" y="70"/>
                  </a:lnTo>
                  <a:lnTo>
                    <a:pt x="3098" y="56"/>
                  </a:lnTo>
                  <a:lnTo>
                    <a:pt x="3098" y="56"/>
                  </a:lnTo>
                  <a:lnTo>
                    <a:pt x="3084" y="42"/>
                  </a:lnTo>
                  <a:lnTo>
                    <a:pt x="3068" y="32"/>
                  </a:lnTo>
                  <a:lnTo>
                    <a:pt x="3052" y="22"/>
                  </a:lnTo>
                  <a:lnTo>
                    <a:pt x="3036" y="14"/>
                  </a:lnTo>
                  <a:lnTo>
                    <a:pt x="3016" y="8"/>
                  </a:lnTo>
                  <a:lnTo>
                    <a:pt x="2998" y="2"/>
                  </a:lnTo>
                  <a:lnTo>
                    <a:pt x="2978" y="0"/>
                  </a:lnTo>
                  <a:lnTo>
                    <a:pt x="2956" y="0"/>
                  </a:lnTo>
                  <a:lnTo>
                    <a:pt x="2956" y="0"/>
                  </a:lnTo>
                  <a:lnTo>
                    <a:pt x="2934" y="0"/>
                  </a:lnTo>
                  <a:lnTo>
                    <a:pt x="2914" y="2"/>
                  </a:lnTo>
                  <a:lnTo>
                    <a:pt x="2896" y="8"/>
                  </a:lnTo>
                  <a:lnTo>
                    <a:pt x="2878" y="14"/>
                  </a:lnTo>
                  <a:lnTo>
                    <a:pt x="2860" y="22"/>
                  </a:lnTo>
                  <a:lnTo>
                    <a:pt x="2844" y="32"/>
                  </a:lnTo>
                  <a:lnTo>
                    <a:pt x="2830" y="42"/>
                  </a:lnTo>
                  <a:lnTo>
                    <a:pt x="2814" y="56"/>
                  </a:lnTo>
                  <a:lnTo>
                    <a:pt x="2814" y="56"/>
                  </a:lnTo>
                  <a:lnTo>
                    <a:pt x="2802" y="72"/>
                  </a:lnTo>
                  <a:lnTo>
                    <a:pt x="2790" y="88"/>
                  </a:lnTo>
                  <a:lnTo>
                    <a:pt x="2782" y="106"/>
                  </a:lnTo>
                  <a:lnTo>
                    <a:pt x="2774" y="126"/>
                  </a:lnTo>
                  <a:lnTo>
                    <a:pt x="2770" y="148"/>
                  </a:lnTo>
                  <a:lnTo>
                    <a:pt x="2766" y="174"/>
                  </a:lnTo>
                  <a:lnTo>
                    <a:pt x="2764" y="204"/>
                  </a:lnTo>
                  <a:lnTo>
                    <a:pt x="2764" y="240"/>
                  </a:lnTo>
                  <a:lnTo>
                    <a:pt x="2764" y="276"/>
                  </a:lnTo>
                  <a:lnTo>
                    <a:pt x="2764" y="276"/>
                  </a:lnTo>
                  <a:lnTo>
                    <a:pt x="2764" y="304"/>
                  </a:lnTo>
                  <a:lnTo>
                    <a:pt x="2764" y="330"/>
                  </a:lnTo>
                  <a:lnTo>
                    <a:pt x="2890" y="330"/>
                  </a:lnTo>
                  <a:lnTo>
                    <a:pt x="2890" y="330"/>
                  </a:lnTo>
                  <a:lnTo>
                    <a:pt x="2888" y="304"/>
                  </a:lnTo>
                  <a:lnTo>
                    <a:pt x="2888" y="270"/>
                  </a:lnTo>
                  <a:lnTo>
                    <a:pt x="2888" y="236"/>
                  </a:lnTo>
                  <a:lnTo>
                    <a:pt x="2888" y="236"/>
                  </a:lnTo>
                  <a:lnTo>
                    <a:pt x="2890" y="202"/>
                  </a:lnTo>
                  <a:lnTo>
                    <a:pt x="2892" y="172"/>
                  </a:lnTo>
                  <a:lnTo>
                    <a:pt x="2898" y="150"/>
                  </a:lnTo>
                  <a:lnTo>
                    <a:pt x="2902" y="140"/>
                  </a:lnTo>
                  <a:lnTo>
                    <a:pt x="2906" y="132"/>
                  </a:lnTo>
                  <a:lnTo>
                    <a:pt x="2906" y="132"/>
                  </a:lnTo>
                  <a:lnTo>
                    <a:pt x="2916" y="124"/>
                  </a:lnTo>
                  <a:lnTo>
                    <a:pt x="2928" y="116"/>
                  </a:lnTo>
                  <a:lnTo>
                    <a:pt x="2942" y="112"/>
                  </a:lnTo>
                  <a:lnTo>
                    <a:pt x="2956" y="110"/>
                  </a:lnTo>
                  <a:lnTo>
                    <a:pt x="2956" y="110"/>
                  </a:lnTo>
                  <a:lnTo>
                    <a:pt x="2972" y="112"/>
                  </a:lnTo>
                  <a:lnTo>
                    <a:pt x="2984" y="116"/>
                  </a:lnTo>
                  <a:lnTo>
                    <a:pt x="2996" y="124"/>
                  </a:lnTo>
                  <a:lnTo>
                    <a:pt x="3006" y="132"/>
                  </a:lnTo>
                  <a:lnTo>
                    <a:pt x="3006" y="132"/>
                  </a:lnTo>
                  <a:lnTo>
                    <a:pt x="3012" y="140"/>
                  </a:lnTo>
                  <a:lnTo>
                    <a:pt x="3016" y="150"/>
                  </a:lnTo>
                  <a:lnTo>
                    <a:pt x="3020" y="172"/>
                  </a:lnTo>
                  <a:lnTo>
                    <a:pt x="3024" y="202"/>
                  </a:lnTo>
                  <a:lnTo>
                    <a:pt x="3024" y="236"/>
                  </a:lnTo>
                  <a:lnTo>
                    <a:pt x="3024" y="270"/>
                  </a:lnTo>
                  <a:lnTo>
                    <a:pt x="3024" y="270"/>
                  </a:lnTo>
                  <a:lnTo>
                    <a:pt x="3024" y="304"/>
                  </a:lnTo>
                  <a:lnTo>
                    <a:pt x="3022" y="330"/>
                  </a:lnTo>
                  <a:lnTo>
                    <a:pt x="3148" y="330"/>
                  </a:lnTo>
                  <a:lnTo>
                    <a:pt x="3148" y="330"/>
                  </a:lnTo>
                  <a:lnTo>
                    <a:pt x="3150" y="304"/>
                  </a:lnTo>
                  <a:lnTo>
                    <a:pt x="3150" y="278"/>
                  </a:lnTo>
                  <a:lnTo>
                    <a:pt x="3150" y="212"/>
                  </a:lnTo>
                  <a:close/>
                  <a:moveTo>
                    <a:pt x="2582" y="168"/>
                  </a:moveTo>
                  <a:lnTo>
                    <a:pt x="2582" y="168"/>
                  </a:lnTo>
                  <a:lnTo>
                    <a:pt x="2582" y="178"/>
                  </a:lnTo>
                  <a:lnTo>
                    <a:pt x="2578" y="188"/>
                  </a:lnTo>
                  <a:lnTo>
                    <a:pt x="2574" y="196"/>
                  </a:lnTo>
                  <a:lnTo>
                    <a:pt x="2568" y="204"/>
                  </a:lnTo>
                  <a:lnTo>
                    <a:pt x="2560" y="210"/>
                  </a:lnTo>
                  <a:lnTo>
                    <a:pt x="2550" y="214"/>
                  </a:lnTo>
                  <a:lnTo>
                    <a:pt x="2540" y="216"/>
                  </a:lnTo>
                  <a:lnTo>
                    <a:pt x="2528" y="218"/>
                  </a:lnTo>
                  <a:lnTo>
                    <a:pt x="2512" y="218"/>
                  </a:lnTo>
                  <a:lnTo>
                    <a:pt x="2512" y="218"/>
                  </a:lnTo>
                  <a:lnTo>
                    <a:pt x="2500" y="216"/>
                  </a:lnTo>
                  <a:lnTo>
                    <a:pt x="2490" y="214"/>
                  </a:lnTo>
                  <a:lnTo>
                    <a:pt x="2482" y="208"/>
                  </a:lnTo>
                  <a:lnTo>
                    <a:pt x="2474" y="202"/>
                  </a:lnTo>
                  <a:lnTo>
                    <a:pt x="2468" y="194"/>
                  </a:lnTo>
                  <a:lnTo>
                    <a:pt x="2462" y="186"/>
                  </a:lnTo>
                  <a:lnTo>
                    <a:pt x="2460" y="176"/>
                  </a:lnTo>
                  <a:lnTo>
                    <a:pt x="2458" y="166"/>
                  </a:lnTo>
                  <a:lnTo>
                    <a:pt x="2458" y="116"/>
                  </a:lnTo>
                  <a:lnTo>
                    <a:pt x="2528" y="116"/>
                  </a:lnTo>
                  <a:lnTo>
                    <a:pt x="2528" y="116"/>
                  </a:lnTo>
                  <a:lnTo>
                    <a:pt x="2540" y="118"/>
                  </a:lnTo>
                  <a:lnTo>
                    <a:pt x="2550" y="120"/>
                  </a:lnTo>
                  <a:lnTo>
                    <a:pt x="2560" y="124"/>
                  </a:lnTo>
                  <a:lnTo>
                    <a:pt x="2568" y="130"/>
                  </a:lnTo>
                  <a:lnTo>
                    <a:pt x="2574" y="138"/>
                  </a:lnTo>
                  <a:lnTo>
                    <a:pt x="2578" y="146"/>
                  </a:lnTo>
                  <a:lnTo>
                    <a:pt x="2582" y="156"/>
                  </a:lnTo>
                  <a:lnTo>
                    <a:pt x="2582" y="168"/>
                  </a:lnTo>
                  <a:lnTo>
                    <a:pt x="2582" y="168"/>
                  </a:lnTo>
                  <a:close/>
                  <a:moveTo>
                    <a:pt x="2708" y="168"/>
                  </a:moveTo>
                  <a:lnTo>
                    <a:pt x="2708" y="168"/>
                  </a:lnTo>
                  <a:lnTo>
                    <a:pt x="2706" y="150"/>
                  </a:lnTo>
                  <a:lnTo>
                    <a:pt x="2704" y="132"/>
                  </a:lnTo>
                  <a:lnTo>
                    <a:pt x="2700" y="118"/>
                  </a:lnTo>
                  <a:lnTo>
                    <a:pt x="2694" y="102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0" y="62"/>
                  </a:lnTo>
                  <a:lnTo>
                    <a:pt x="2658" y="50"/>
                  </a:lnTo>
                  <a:lnTo>
                    <a:pt x="2646" y="40"/>
                  </a:lnTo>
                  <a:lnTo>
                    <a:pt x="2634" y="30"/>
                  </a:lnTo>
                  <a:lnTo>
                    <a:pt x="2618" y="24"/>
                  </a:lnTo>
                  <a:lnTo>
                    <a:pt x="2604" y="16"/>
                  </a:lnTo>
                  <a:lnTo>
                    <a:pt x="2588" y="12"/>
                  </a:lnTo>
                  <a:lnTo>
                    <a:pt x="2570" y="8"/>
                  </a:lnTo>
                  <a:lnTo>
                    <a:pt x="2552" y="6"/>
                  </a:lnTo>
                  <a:lnTo>
                    <a:pt x="2534" y="4"/>
                  </a:lnTo>
                  <a:lnTo>
                    <a:pt x="2386" y="4"/>
                  </a:lnTo>
                  <a:lnTo>
                    <a:pt x="2386" y="4"/>
                  </a:lnTo>
                  <a:lnTo>
                    <a:pt x="2376" y="6"/>
                  </a:lnTo>
                  <a:lnTo>
                    <a:pt x="2366" y="8"/>
                  </a:lnTo>
                  <a:lnTo>
                    <a:pt x="2357" y="14"/>
                  </a:lnTo>
                  <a:lnTo>
                    <a:pt x="2351" y="20"/>
                  </a:lnTo>
                  <a:lnTo>
                    <a:pt x="2343" y="28"/>
                  </a:lnTo>
                  <a:lnTo>
                    <a:pt x="2339" y="36"/>
                  </a:lnTo>
                  <a:lnTo>
                    <a:pt x="2335" y="46"/>
                  </a:lnTo>
                  <a:lnTo>
                    <a:pt x="2335" y="58"/>
                  </a:lnTo>
                  <a:lnTo>
                    <a:pt x="2335" y="330"/>
                  </a:lnTo>
                  <a:lnTo>
                    <a:pt x="2458" y="330"/>
                  </a:lnTo>
                  <a:lnTo>
                    <a:pt x="2458" y="330"/>
                  </a:lnTo>
                  <a:lnTo>
                    <a:pt x="2534" y="330"/>
                  </a:lnTo>
                  <a:lnTo>
                    <a:pt x="2534" y="330"/>
                  </a:lnTo>
                  <a:lnTo>
                    <a:pt x="2554" y="328"/>
                  </a:lnTo>
                  <a:lnTo>
                    <a:pt x="2570" y="326"/>
                  </a:lnTo>
                  <a:lnTo>
                    <a:pt x="2588" y="322"/>
                  </a:lnTo>
                  <a:lnTo>
                    <a:pt x="2604" y="318"/>
                  </a:lnTo>
                  <a:lnTo>
                    <a:pt x="2620" y="310"/>
                  </a:lnTo>
                  <a:lnTo>
                    <a:pt x="2634" y="304"/>
                  </a:lnTo>
                  <a:lnTo>
                    <a:pt x="2646" y="294"/>
                  </a:lnTo>
                  <a:lnTo>
                    <a:pt x="2658" y="284"/>
                  </a:lnTo>
                  <a:lnTo>
                    <a:pt x="2670" y="272"/>
                  </a:lnTo>
                  <a:lnTo>
                    <a:pt x="2680" y="260"/>
                  </a:lnTo>
                  <a:lnTo>
                    <a:pt x="2688" y="246"/>
                  </a:lnTo>
                  <a:lnTo>
                    <a:pt x="2694" y="232"/>
                  </a:lnTo>
                  <a:lnTo>
                    <a:pt x="2700" y="218"/>
                  </a:lnTo>
                  <a:lnTo>
                    <a:pt x="2704" y="202"/>
                  </a:lnTo>
                  <a:lnTo>
                    <a:pt x="2706" y="184"/>
                  </a:lnTo>
                  <a:lnTo>
                    <a:pt x="2708" y="168"/>
                  </a:lnTo>
                  <a:lnTo>
                    <a:pt x="2708" y="168"/>
                  </a:lnTo>
                  <a:close/>
                  <a:moveTo>
                    <a:pt x="1995" y="330"/>
                  </a:moveTo>
                  <a:lnTo>
                    <a:pt x="1995" y="246"/>
                  </a:lnTo>
                  <a:lnTo>
                    <a:pt x="2143" y="510"/>
                  </a:lnTo>
                  <a:lnTo>
                    <a:pt x="2043" y="330"/>
                  </a:lnTo>
                  <a:lnTo>
                    <a:pt x="2181" y="330"/>
                  </a:lnTo>
                  <a:lnTo>
                    <a:pt x="2125" y="240"/>
                  </a:lnTo>
                  <a:lnTo>
                    <a:pt x="2275" y="4"/>
                  </a:lnTo>
                  <a:lnTo>
                    <a:pt x="2131" y="4"/>
                  </a:lnTo>
                  <a:lnTo>
                    <a:pt x="1995" y="244"/>
                  </a:lnTo>
                  <a:lnTo>
                    <a:pt x="1995" y="4"/>
                  </a:lnTo>
                  <a:lnTo>
                    <a:pt x="1923" y="4"/>
                  </a:lnTo>
                  <a:lnTo>
                    <a:pt x="1923" y="4"/>
                  </a:lnTo>
                  <a:lnTo>
                    <a:pt x="1911" y="6"/>
                  </a:lnTo>
                  <a:lnTo>
                    <a:pt x="1903" y="8"/>
                  </a:lnTo>
                  <a:lnTo>
                    <a:pt x="1893" y="14"/>
                  </a:lnTo>
                  <a:lnTo>
                    <a:pt x="1885" y="20"/>
                  </a:lnTo>
                  <a:lnTo>
                    <a:pt x="1879" y="28"/>
                  </a:lnTo>
                  <a:lnTo>
                    <a:pt x="1875" y="36"/>
                  </a:lnTo>
                  <a:lnTo>
                    <a:pt x="1871" y="46"/>
                  </a:lnTo>
                  <a:lnTo>
                    <a:pt x="1869" y="58"/>
                  </a:lnTo>
                  <a:lnTo>
                    <a:pt x="1869" y="330"/>
                  </a:lnTo>
                  <a:lnTo>
                    <a:pt x="1995" y="330"/>
                  </a:lnTo>
                  <a:close/>
                  <a:moveTo>
                    <a:pt x="1767" y="330"/>
                  </a:moveTo>
                  <a:lnTo>
                    <a:pt x="1767" y="4"/>
                  </a:lnTo>
                  <a:lnTo>
                    <a:pt x="1439" y="4"/>
                  </a:lnTo>
                  <a:lnTo>
                    <a:pt x="1439" y="4"/>
                  </a:lnTo>
                  <a:lnTo>
                    <a:pt x="1427" y="6"/>
                  </a:lnTo>
                  <a:lnTo>
                    <a:pt x="1417" y="8"/>
                  </a:lnTo>
                  <a:lnTo>
                    <a:pt x="1409" y="14"/>
                  </a:lnTo>
                  <a:lnTo>
                    <a:pt x="1401" y="20"/>
                  </a:lnTo>
                  <a:lnTo>
                    <a:pt x="1395" y="28"/>
                  </a:lnTo>
                  <a:lnTo>
                    <a:pt x="1389" y="36"/>
                  </a:lnTo>
                  <a:lnTo>
                    <a:pt x="1387" y="46"/>
                  </a:lnTo>
                  <a:lnTo>
                    <a:pt x="1385" y="58"/>
                  </a:lnTo>
                  <a:lnTo>
                    <a:pt x="1385" y="330"/>
                  </a:lnTo>
                  <a:lnTo>
                    <a:pt x="1511" y="330"/>
                  </a:lnTo>
                  <a:lnTo>
                    <a:pt x="1511" y="168"/>
                  </a:lnTo>
                  <a:lnTo>
                    <a:pt x="1511" y="168"/>
                  </a:lnTo>
                  <a:lnTo>
                    <a:pt x="1511" y="158"/>
                  </a:lnTo>
                  <a:lnTo>
                    <a:pt x="1515" y="148"/>
                  </a:lnTo>
                  <a:lnTo>
                    <a:pt x="1519" y="138"/>
                  </a:lnTo>
                  <a:lnTo>
                    <a:pt x="1525" y="130"/>
                  </a:lnTo>
                  <a:lnTo>
                    <a:pt x="1533" y="124"/>
                  </a:lnTo>
                  <a:lnTo>
                    <a:pt x="1543" y="120"/>
                  </a:lnTo>
                  <a:lnTo>
                    <a:pt x="1553" y="116"/>
                  </a:lnTo>
                  <a:lnTo>
                    <a:pt x="1563" y="116"/>
                  </a:lnTo>
                  <a:lnTo>
                    <a:pt x="1643" y="116"/>
                  </a:lnTo>
                  <a:lnTo>
                    <a:pt x="1643" y="330"/>
                  </a:lnTo>
                  <a:lnTo>
                    <a:pt x="1767" y="330"/>
                  </a:lnTo>
                  <a:close/>
                  <a:moveTo>
                    <a:pt x="1283" y="330"/>
                  </a:moveTo>
                  <a:lnTo>
                    <a:pt x="1283" y="4"/>
                  </a:lnTo>
                  <a:lnTo>
                    <a:pt x="1175" y="4"/>
                  </a:lnTo>
                  <a:lnTo>
                    <a:pt x="1011" y="280"/>
                  </a:lnTo>
                  <a:lnTo>
                    <a:pt x="1011" y="4"/>
                  </a:lnTo>
                  <a:lnTo>
                    <a:pt x="941" y="4"/>
                  </a:lnTo>
                  <a:lnTo>
                    <a:pt x="941" y="4"/>
                  </a:lnTo>
                  <a:lnTo>
                    <a:pt x="929" y="6"/>
                  </a:lnTo>
                  <a:lnTo>
                    <a:pt x="919" y="8"/>
                  </a:lnTo>
                  <a:lnTo>
                    <a:pt x="911" y="14"/>
                  </a:lnTo>
                  <a:lnTo>
                    <a:pt x="903" y="20"/>
                  </a:lnTo>
                  <a:lnTo>
                    <a:pt x="897" y="28"/>
                  </a:lnTo>
                  <a:lnTo>
                    <a:pt x="891" y="36"/>
                  </a:lnTo>
                  <a:lnTo>
                    <a:pt x="889" y="46"/>
                  </a:lnTo>
                  <a:lnTo>
                    <a:pt x="887" y="58"/>
                  </a:lnTo>
                  <a:lnTo>
                    <a:pt x="887" y="330"/>
                  </a:lnTo>
                  <a:lnTo>
                    <a:pt x="1103" y="330"/>
                  </a:lnTo>
                  <a:lnTo>
                    <a:pt x="1159" y="234"/>
                  </a:lnTo>
                  <a:lnTo>
                    <a:pt x="1159" y="330"/>
                  </a:lnTo>
                  <a:lnTo>
                    <a:pt x="1283" y="330"/>
                  </a:lnTo>
                  <a:close/>
                  <a:moveTo>
                    <a:pt x="801" y="212"/>
                  </a:moveTo>
                  <a:lnTo>
                    <a:pt x="801" y="212"/>
                  </a:lnTo>
                  <a:lnTo>
                    <a:pt x="801" y="186"/>
                  </a:lnTo>
                  <a:lnTo>
                    <a:pt x="799" y="162"/>
                  </a:lnTo>
                  <a:lnTo>
                    <a:pt x="795" y="140"/>
                  </a:lnTo>
                  <a:lnTo>
                    <a:pt x="789" y="120"/>
                  </a:lnTo>
                  <a:lnTo>
                    <a:pt x="782" y="102"/>
                  </a:lnTo>
                  <a:lnTo>
                    <a:pt x="774" y="86"/>
                  </a:lnTo>
                  <a:lnTo>
                    <a:pt x="764" y="70"/>
                  </a:lnTo>
                  <a:lnTo>
                    <a:pt x="752" y="56"/>
                  </a:lnTo>
                  <a:lnTo>
                    <a:pt x="752" y="56"/>
                  </a:lnTo>
                  <a:lnTo>
                    <a:pt x="736" y="42"/>
                  </a:lnTo>
                  <a:lnTo>
                    <a:pt x="722" y="32"/>
                  </a:lnTo>
                  <a:lnTo>
                    <a:pt x="706" y="22"/>
                  </a:lnTo>
                  <a:lnTo>
                    <a:pt x="688" y="14"/>
                  </a:lnTo>
                  <a:lnTo>
                    <a:pt x="670" y="8"/>
                  </a:lnTo>
                  <a:lnTo>
                    <a:pt x="650" y="2"/>
                  </a:lnTo>
                  <a:lnTo>
                    <a:pt x="630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88" y="0"/>
                  </a:lnTo>
                  <a:lnTo>
                    <a:pt x="568" y="2"/>
                  </a:lnTo>
                  <a:lnTo>
                    <a:pt x="548" y="8"/>
                  </a:lnTo>
                  <a:lnTo>
                    <a:pt x="530" y="14"/>
                  </a:lnTo>
                  <a:lnTo>
                    <a:pt x="512" y="22"/>
                  </a:lnTo>
                  <a:lnTo>
                    <a:pt x="496" y="32"/>
                  </a:lnTo>
                  <a:lnTo>
                    <a:pt x="482" y="42"/>
                  </a:lnTo>
                  <a:lnTo>
                    <a:pt x="468" y="56"/>
                  </a:lnTo>
                  <a:lnTo>
                    <a:pt x="468" y="56"/>
                  </a:lnTo>
                  <a:lnTo>
                    <a:pt x="454" y="72"/>
                  </a:lnTo>
                  <a:lnTo>
                    <a:pt x="442" y="88"/>
                  </a:lnTo>
                  <a:lnTo>
                    <a:pt x="434" y="106"/>
                  </a:lnTo>
                  <a:lnTo>
                    <a:pt x="428" y="126"/>
                  </a:lnTo>
                  <a:lnTo>
                    <a:pt x="422" y="148"/>
                  </a:lnTo>
                  <a:lnTo>
                    <a:pt x="418" y="174"/>
                  </a:lnTo>
                  <a:lnTo>
                    <a:pt x="418" y="204"/>
                  </a:lnTo>
                  <a:lnTo>
                    <a:pt x="416" y="240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6" y="304"/>
                  </a:lnTo>
                  <a:lnTo>
                    <a:pt x="418" y="330"/>
                  </a:lnTo>
                  <a:lnTo>
                    <a:pt x="544" y="330"/>
                  </a:lnTo>
                  <a:lnTo>
                    <a:pt x="544" y="330"/>
                  </a:lnTo>
                  <a:lnTo>
                    <a:pt x="542" y="304"/>
                  </a:lnTo>
                  <a:lnTo>
                    <a:pt x="542" y="270"/>
                  </a:lnTo>
                  <a:lnTo>
                    <a:pt x="542" y="236"/>
                  </a:lnTo>
                  <a:lnTo>
                    <a:pt x="542" y="236"/>
                  </a:lnTo>
                  <a:lnTo>
                    <a:pt x="542" y="202"/>
                  </a:lnTo>
                  <a:lnTo>
                    <a:pt x="546" y="172"/>
                  </a:lnTo>
                  <a:lnTo>
                    <a:pt x="550" y="150"/>
                  </a:lnTo>
                  <a:lnTo>
                    <a:pt x="554" y="140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70" y="124"/>
                  </a:lnTo>
                  <a:lnTo>
                    <a:pt x="580" y="116"/>
                  </a:lnTo>
                  <a:lnTo>
                    <a:pt x="594" y="112"/>
                  </a:lnTo>
                  <a:lnTo>
                    <a:pt x="610" y="110"/>
                  </a:lnTo>
                  <a:lnTo>
                    <a:pt x="610" y="110"/>
                  </a:lnTo>
                  <a:lnTo>
                    <a:pt x="624" y="112"/>
                  </a:lnTo>
                  <a:lnTo>
                    <a:pt x="638" y="116"/>
                  </a:lnTo>
                  <a:lnTo>
                    <a:pt x="650" y="124"/>
                  </a:lnTo>
                  <a:lnTo>
                    <a:pt x="660" y="132"/>
                  </a:lnTo>
                  <a:lnTo>
                    <a:pt x="660" y="132"/>
                  </a:lnTo>
                  <a:lnTo>
                    <a:pt x="664" y="140"/>
                  </a:lnTo>
                  <a:lnTo>
                    <a:pt x="668" y="150"/>
                  </a:lnTo>
                  <a:lnTo>
                    <a:pt x="674" y="172"/>
                  </a:lnTo>
                  <a:lnTo>
                    <a:pt x="676" y="202"/>
                  </a:lnTo>
                  <a:lnTo>
                    <a:pt x="678" y="236"/>
                  </a:lnTo>
                  <a:lnTo>
                    <a:pt x="678" y="270"/>
                  </a:lnTo>
                  <a:lnTo>
                    <a:pt x="678" y="270"/>
                  </a:lnTo>
                  <a:lnTo>
                    <a:pt x="678" y="304"/>
                  </a:lnTo>
                  <a:lnTo>
                    <a:pt x="676" y="330"/>
                  </a:lnTo>
                  <a:lnTo>
                    <a:pt x="799" y="330"/>
                  </a:lnTo>
                  <a:lnTo>
                    <a:pt x="799" y="330"/>
                  </a:lnTo>
                  <a:lnTo>
                    <a:pt x="801" y="304"/>
                  </a:lnTo>
                  <a:lnTo>
                    <a:pt x="801" y="278"/>
                  </a:lnTo>
                  <a:lnTo>
                    <a:pt x="801" y="212"/>
                  </a:lnTo>
                  <a:close/>
                  <a:moveTo>
                    <a:pt x="374" y="116"/>
                  </a:moveTo>
                  <a:lnTo>
                    <a:pt x="374" y="58"/>
                  </a:lnTo>
                  <a:lnTo>
                    <a:pt x="374" y="58"/>
                  </a:lnTo>
                  <a:lnTo>
                    <a:pt x="374" y="46"/>
                  </a:lnTo>
                  <a:lnTo>
                    <a:pt x="370" y="36"/>
                  </a:lnTo>
                  <a:lnTo>
                    <a:pt x="366" y="28"/>
                  </a:lnTo>
                  <a:lnTo>
                    <a:pt x="358" y="20"/>
                  </a:lnTo>
                  <a:lnTo>
                    <a:pt x="352" y="14"/>
                  </a:lnTo>
                  <a:lnTo>
                    <a:pt x="342" y="8"/>
                  </a:lnTo>
                  <a:lnTo>
                    <a:pt x="332" y="6"/>
                  </a:lnTo>
                  <a:lnTo>
                    <a:pt x="322" y="4"/>
                  </a:lnTo>
                  <a:lnTo>
                    <a:pt x="0" y="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10" y="92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2" y="112"/>
                  </a:lnTo>
                  <a:lnTo>
                    <a:pt x="42" y="114"/>
                  </a:lnTo>
                  <a:lnTo>
                    <a:pt x="54" y="116"/>
                  </a:lnTo>
                  <a:lnTo>
                    <a:pt x="126" y="116"/>
                  </a:lnTo>
                  <a:lnTo>
                    <a:pt x="126" y="330"/>
                  </a:lnTo>
                  <a:lnTo>
                    <a:pt x="250" y="330"/>
                  </a:lnTo>
                  <a:lnTo>
                    <a:pt x="250" y="116"/>
                  </a:lnTo>
                  <a:lnTo>
                    <a:pt x="374" y="116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795713" y="3867151"/>
              <a:ext cx="4791075" cy="244475"/>
            </a:xfrm>
            <a:custGeom>
              <a:avLst/>
              <a:gdLst>
                <a:gd name="T0" fmla="*/ 2774 w 3018"/>
                <a:gd name="T1" fmla="*/ 12 h 154"/>
                <a:gd name="T2" fmla="*/ 2790 w 3018"/>
                <a:gd name="T3" fmla="*/ 30 h 154"/>
                <a:gd name="T4" fmla="*/ 2830 w 3018"/>
                <a:gd name="T5" fmla="*/ 44 h 154"/>
                <a:gd name="T6" fmla="*/ 2858 w 3018"/>
                <a:gd name="T7" fmla="*/ 38 h 154"/>
                <a:gd name="T8" fmla="*/ 2880 w 3018"/>
                <a:gd name="T9" fmla="*/ 22 h 154"/>
                <a:gd name="T10" fmla="*/ 3018 w 3018"/>
                <a:gd name="T11" fmla="*/ 0 h 154"/>
                <a:gd name="T12" fmla="*/ 3004 w 3018"/>
                <a:gd name="T13" fmla="*/ 52 h 154"/>
                <a:gd name="T14" fmla="*/ 2972 w 3018"/>
                <a:gd name="T15" fmla="*/ 98 h 154"/>
                <a:gd name="T16" fmla="*/ 2942 w 3018"/>
                <a:gd name="T17" fmla="*/ 124 h 154"/>
                <a:gd name="T18" fmla="*/ 2892 w 3018"/>
                <a:gd name="T19" fmla="*/ 146 h 154"/>
                <a:gd name="T20" fmla="*/ 2832 w 3018"/>
                <a:gd name="T21" fmla="*/ 154 h 154"/>
                <a:gd name="T22" fmla="*/ 2790 w 3018"/>
                <a:gd name="T23" fmla="*/ 152 h 154"/>
                <a:gd name="T24" fmla="*/ 2734 w 3018"/>
                <a:gd name="T25" fmla="*/ 132 h 154"/>
                <a:gd name="T26" fmla="*/ 2688 w 3018"/>
                <a:gd name="T27" fmla="*/ 98 h 154"/>
                <a:gd name="T28" fmla="*/ 2670 w 3018"/>
                <a:gd name="T29" fmla="*/ 76 h 154"/>
                <a:gd name="T30" fmla="*/ 2642 w 3018"/>
                <a:gd name="T31" fmla="*/ 0 h 154"/>
                <a:gd name="T32" fmla="*/ 2332 w 3018"/>
                <a:gd name="T33" fmla="*/ 150 h 154"/>
                <a:gd name="T34" fmla="*/ 2332 w 3018"/>
                <a:gd name="T35" fmla="*/ 0 h 154"/>
                <a:gd name="T36" fmla="*/ 2017 w 3018"/>
                <a:gd name="T37" fmla="*/ 150 h 154"/>
                <a:gd name="T38" fmla="*/ 1869 w 3018"/>
                <a:gd name="T39" fmla="*/ 0 h 154"/>
                <a:gd name="T40" fmla="*/ 1743 w 3018"/>
                <a:gd name="T41" fmla="*/ 0 h 154"/>
                <a:gd name="T42" fmla="*/ 1641 w 3018"/>
                <a:gd name="T43" fmla="*/ 150 h 154"/>
                <a:gd name="T44" fmla="*/ 1641 w 3018"/>
                <a:gd name="T45" fmla="*/ 0 h 154"/>
                <a:gd name="T46" fmla="*/ 1259 w 3018"/>
                <a:gd name="T47" fmla="*/ 150 h 154"/>
                <a:gd name="T48" fmla="*/ 1157 w 3018"/>
                <a:gd name="T49" fmla="*/ 0 h 154"/>
                <a:gd name="T50" fmla="*/ 1033 w 3018"/>
                <a:gd name="T51" fmla="*/ 0 h 154"/>
                <a:gd name="T52" fmla="*/ 871 w 3018"/>
                <a:gd name="T53" fmla="*/ 150 h 154"/>
                <a:gd name="T54" fmla="*/ 959 w 3018"/>
                <a:gd name="T55" fmla="*/ 0 h 154"/>
                <a:gd name="T56" fmla="*/ 428 w 3018"/>
                <a:gd name="T57" fmla="*/ 12 h 154"/>
                <a:gd name="T58" fmla="*/ 444 w 3018"/>
                <a:gd name="T59" fmla="*/ 30 h 154"/>
                <a:gd name="T60" fmla="*/ 484 w 3018"/>
                <a:gd name="T61" fmla="*/ 44 h 154"/>
                <a:gd name="T62" fmla="*/ 512 w 3018"/>
                <a:gd name="T63" fmla="*/ 38 h 154"/>
                <a:gd name="T64" fmla="*/ 534 w 3018"/>
                <a:gd name="T65" fmla="*/ 22 h 154"/>
                <a:gd name="T66" fmla="*/ 671 w 3018"/>
                <a:gd name="T67" fmla="*/ 0 h 154"/>
                <a:gd name="T68" fmla="*/ 656 w 3018"/>
                <a:gd name="T69" fmla="*/ 52 h 154"/>
                <a:gd name="T70" fmla="*/ 626 w 3018"/>
                <a:gd name="T71" fmla="*/ 98 h 154"/>
                <a:gd name="T72" fmla="*/ 596 w 3018"/>
                <a:gd name="T73" fmla="*/ 124 h 154"/>
                <a:gd name="T74" fmla="*/ 544 w 3018"/>
                <a:gd name="T75" fmla="*/ 146 h 154"/>
                <a:gd name="T76" fmla="*/ 484 w 3018"/>
                <a:gd name="T77" fmla="*/ 154 h 154"/>
                <a:gd name="T78" fmla="*/ 442 w 3018"/>
                <a:gd name="T79" fmla="*/ 152 h 154"/>
                <a:gd name="T80" fmla="*/ 388 w 3018"/>
                <a:gd name="T81" fmla="*/ 132 h 154"/>
                <a:gd name="T82" fmla="*/ 342 w 3018"/>
                <a:gd name="T83" fmla="*/ 98 h 154"/>
                <a:gd name="T84" fmla="*/ 324 w 3018"/>
                <a:gd name="T85" fmla="*/ 76 h 154"/>
                <a:gd name="T86" fmla="*/ 296 w 3018"/>
                <a:gd name="T87" fmla="*/ 0 h 154"/>
                <a:gd name="T88" fmla="*/ 0 w 3018"/>
                <a:gd name="T89" fmla="*/ 150 h 154"/>
                <a:gd name="T90" fmla="*/ 0 w 3018"/>
                <a:gd name="T9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154">
                  <a:moveTo>
                    <a:pt x="2770" y="0"/>
                  </a:moveTo>
                  <a:lnTo>
                    <a:pt x="2770" y="0"/>
                  </a:lnTo>
                  <a:lnTo>
                    <a:pt x="2774" y="12"/>
                  </a:lnTo>
                  <a:lnTo>
                    <a:pt x="2780" y="22"/>
                  </a:lnTo>
                  <a:lnTo>
                    <a:pt x="2780" y="22"/>
                  </a:lnTo>
                  <a:lnTo>
                    <a:pt x="2790" y="30"/>
                  </a:lnTo>
                  <a:lnTo>
                    <a:pt x="2802" y="38"/>
                  </a:lnTo>
                  <a:lnTo>
                    <a:pt x="2816" y="42"/>
                  </a:lnTo>
                  <a:lnTo>
                    <a:pt x="2830" y="44"/>
                  </a:lnTo>
                  <a:lnTo>
                    <a:pt x="2830" y="44"/>
                  </a:lnTo>
                  <a:lnTo>
                    <a:pt x="2846" y="42"/>
                  </a:lnTo>
                  <a:lnTo>
                    <a:pt x="2858" y="38"/>
                  </a:lnTo>
                  <a:lnTo>
                    <a:pt x="2870" y="30"/>
                  </a:lnTo>
                  <a:lnTo>
                    <a:pt x="2880" y="22"/>
                  </a:lnTo>
                  <a:lnTo>
                    <a:pt x="2880" y="22"/>
                  </a:lnTo>
                  <a:lnTo>
                    <a:pt x="2886" y="12"/>
                  </a:lnTo>
                  <a:lnTo>
                    <a:pt x="2890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2" y="26"/>
                  </a:lnTo>
                  <a:lnTo>
                    <a:pt x="3004" y="52"/>
                  </a:lnTo>
                  <a:lnTo>
                    <a:pt x="2990" y="76"/>
                  </a:lnTo>
                  <a:lnTo>
                    <a:pt x="2982" y="86"/>
                  </a:lnTo>
                  <a:lnTo>
                    <a:pt x="2972" y="98"/>
                  </a:lnTo>
                  <a:lnTo>
                    <a:pt x="2972" y="98"/>
                  </a:lnTo>
                  <a:lnTo>
                    <a:pt x="2958" y="112"/>
                  </a:lnTo>
                  <a:lnTo>
                    <a:pt x="2942" y="124"/>
                  </a:lnTo>
                  <a:lnTo>
                    <a:pt x="2926" y="132"/>
                  </a:lnTo>
                  <a:lnTo>
                    <a:pt x="2910" y="140"/>
                  </a:lnTo>
                  <a:lnTo>
                    <a:pt x="2892" y="146"/>
                  </a:lnTo>
                  <a:lnTo>
                    <a:pt x="2872" y="152"/>
                  </a:lnTo>
                  <a:lnTo>
                    <a:pt x="2852" y="154"/>
                  </a:lnTo>
                  <a:lnTo>
                    <a:pt x="2832" y="154"/>
                  </a:lnTo>
                  <a:lnTo>
                    <a:pt x="2832" y="154"/>
                  </a:lnTo>
                  <a:lnTo>
                    <a:pt x="2810" y="154"/>
                  </a:lnTo>
                  <a:lnTo>
                    <a:pt x="2790" y="152"/>
                  </a:lnTo>
                  <a:lnTo>
                    <a:pt x="2770" y="146"/>
                  </a:lnTo>
                  <a:lnTo>
                    <a:pt x="2752" y="140"/>
                  </a:lnTo>
                  <a:lnTo>
                    <a:pt x="2734" y="132"/>
                  </a:lnTo>
                  <a:lnTo>
                    <a:pt x="2718" y="124"/>
                  </a:lnTo>
                  <a:lnTo>
                    <a:pt x="2704" y="112"/>
                  </a:lnTo>
                  <a:lnTo>
                    <a:pt x="2688" y="98"/>
                  </a:lnTo>
                  <a:lnTo>
                    <a:pt x="2688" y="98"/>
                  </a:lnTo>
                  <a:lnTo>
                    <a:pt x="2680" y="86"/>
                  </a:lnTo>
                  <a:lnTo>
                    <a:pt x="2670" y="76"/>
                  </a:lnTo>
                  <a:lnTo>
                    <a:pt x="2658" y="52"/>
                  </a:lnTo>
                  <a:lnTo>
                    <a:pt x="2648" y="26"/>
                  </a:lnTo>
                  <a:lnTo>
                    <a:pt x="2642" y="0"/>
                  </a:lnTo>
                  <a:lnTo>
                    <a:pt x="2770" y="0"/>
                  </a:lnTo>
                  <a:close/>
                  <a:moveTo>
                    <a:pt x="2332" y="0"/>
                  </a:moveTo>
                  <a:lnTo>
                    <a:pt x="2332" y="150"/>
                  </a:lnTo>
                  <a:lnTo>
                    <a:pt x="2209" y="150"/>
                  </a:lnTo>
                  <a:lnTo>
                    <a:pt x="2209" y="0"/>
                  </a:lnTo>
                  <a:lnTo>
                    <a:pt x="2332" y="0"/>
                  </a:lnTo>
                  <a:close/>
                  <a:moveTo>
                    <a:pt x="2073" y="0"/>
                  </a:moveTo>
                  <a:lnTo>
                    <a:pt x="2165" y="150"/>
                  </a:lnTo>
                  <a:lnTo>
                    <a:pt x="2017" y="150"/>
                  </a:lnTo>
                  <a:lnTo>
                    <a:pt x="1933" y="0"/>
                  </a:lnTo>
                  <a:lnTo>
                    <a:pt x="2073" y="0"/>
                  </a:lnTo>
                  <a:close/>
                  <a:moveTo>
                    <a:pt x="1869" y="0"/>
                  </a:moveTo>
                  <a:lnTo>
                    <a:pt x="1869" y="150"/>
                  </a:lnTo>
                  <a:lnTo>
                    <a:pt x="1743" y="150"/>
                  </a:lnTo>
                  <a:lnTo>
                    <a:pt x="1743" y="0"/>
                  </a:lnTo>
                  <a:lnTo>
                    <a:pt x="1869" y="0"/>
                  </a:lnTo>
                  <a:close/>
                  <a:moveTo>
                    <a:pt x="1641" y="0"/>
                  </a:moveTo>
                  <a:lnTo>
                    <a:pt x="1641" y="150"/>
                  </a:lnTo>
                  <a:lnTo>
                    <a:pt x="1517" y="150"/>
                  </a:lnTo>
                  <a:lnTo>
                    <a:pt x="1517" y="0"/>
                  </a:lnTo>
                  <a:lnTo>
                    <a:pt x="1641" y="0"/>
                  </a:lnTo>
                  <a:close/>
                  <a:moveTo>
                    <a:pt x="1385" y="0"/>
                  </a:moveTo>
                  <a:lnTo>
                    <a:pt x="1385" y="150"/>
                  </a:lnTo>
                  <a:lnTo>
                    <a:pt x="1259" y="150"/>
                  </a:lnTo>
                  <a:lnTo>
                    <a:pt x="1259" y="0"/>
                  </a:lnTo>
                  <a:lnTo>
                    <a:pt x="1385" y="0"/>
                  </a:lnTo>
                  <a:close/>
                  <a:moveTo>
                    <a:pt x="1157" y="0"/>
                  </a:moveTo>
                  <a:lnTo>
                    <a:pt x="1157" y="150"/>
                  </a:lnTo>
                  <a:lnTo>
                    <a:pt x="1033" y="150"/>
                  </a:lnTo>
                  <a:lnTo>
                    <a:pt x="1033" y="0"/>
                  </a:lnTo>
                  <a:lnTo>
                    <a:pt x="1157" y="0"/>
                  </a:lnTo>
                  <a:close/>
                  <a:moveTo>
                    <a:pt x="959" y="0"/>
                  </a:moveTo>
                  <a:lnTo>
                    <a:pt x="871" y="150"/>
                  </a:lnTo>
                  <a:lnTo>
                    <a:pt x="761" y="150"/>
                  </a:lnTo>
                  <a:lnTo>
                    <a:pt x="761" y="0"/>
                  </a:lnTo>
                  <a:lnTo>
                    <a:pt x="959" y="0"/>
                  </a:lnTo>
                  <a:close/>
                  <a:moveTo>
                    <a:pt x="424" y="0"/>
                  </a:moveTo>
                  <a:lnTo>
                    <a:pt x="424" y="0"/>
                  </a:lnTo>
                  <a:lnTo>
                    <a:pt x="428" y="12"/>
                  </a:lnTo>
                  <a:lnTo>
                    <a:pt x="434" y="22"/>
                  </a:lnTo>
                  <a:lnTo>
                    <a:pt x="434" y="22"/>
                  </a:lnTo>
                  <a:lnTo>
                    <a:pt x="444" y="30"/>
                  </a:lnTo>
                  <a:lnTo>
                    <a:pt x="456" y="38"/>
                  </a:lnTo>
                  <a:lnTo>
                    <a:pt x="468" y="42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98" y="42"/>
                  </a:lnTo>
                  <a:lnTo>
                    <a:pt x="512" y="38"/>
                  </a:lnTo>
                  <a:lnTo>
                    <a:pt x="524" y="3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538" y="12"/>
                  </a:lnTo>
                  <a:lnTo>
                    <a:pt x="544" y="0"/>
                  </a:lnTo>
                  <a:lnTo>
                    <a:pt x="671" y="0"/>
                  </a:lnTo>
                  <a:lnTo>
                    <a:pt x="671" y="0"/>
                  </a:lnTo>
                  <a:lnTo>
                    <a:pt x="665" y="26"/>
                  </a:lnTo>
                  <a:lnTo>
                    <a:pt x="656" y="52"/>
                  </a:lnTo>
                  <a:lnTo>
                    <a:pt x="644" y="76"/>
                  </a:lnTo>
                  <a:lnTo>
                    <a:pt x="634" y="86"/>
                  </a:lnTo>
                  <a:lnTo>
                    <a:pt x="626" y="98"/>
                  </a:lnTo>
                  <a:lnTo>
                    <a:pt x="626" y="98"/>
                  </a:lnTo>
                  <a:lnTo>
                    <a:pt x="610" y="112"/>
                  </a:lnTo>
                  <a:lnTo>
                    <a:pt x="596" y="124"/>
                  </a:lnTo>
                  <a:lnTo>
                    <a:pt x="580" y="132"/>
                  </a:lnTo>
                  <a:lnTo>
                    <a:pt x="562" y="140"/>
                  </a:lnTo>
                  <a:lnTo>
                    <a:pt x="544" y="146"/>
                  </a:lnTo>
                  <a:lnTo>
                    <a:pt x="526" y="152"/>
                  </a:lnTo>
                  <a:lnTo>
                    <a:pt x="506" y="154"/>
                  </a:lnTo>
                  <a:lnTo>
                    <a:pt x="484" y="154"/>
                  </a:lnTo>
                  <a:lnTo>
                    <a:pt x="484" y="154"/>
                  </a:lnTo>
                  <a:lnTo>
                    <a:pt x="462" y="154"/>
                  </a:lnTo>
                  <a:lnTo>
                    <a:pt x="442" y="152"/>
                  </a:lnTo>
                  <a:lnTo>
                    <a:pt x="422" y="146"/>
                  </a:lnTo>
                  <a:lnTo>
                    <a:pt x="404" y="140"/>
                  </a:lnTo>
                  <a:lnTo>
                    <a:pt x="388" y="132"/>
                  </a:lnTo>
                  <a:lnTo>
                    <a:pt x="372" y="124"/>
                  </a:lnTo>
                  <a:lnTo>
                    <a:pt x="356" y="112"/>
                  </a:lnTo>
                  <a:lnTo>
                    <a:pt x="342" y="98"/>
                  </a:lnTo>
                  <a:lnTo>
                    <a:pt x="342" y="98"/>
                  </a:lnTo>
                  <a:lnTo>
                    <a:pt x="332" y="86"/>
                  </a:lnTo>
                  <a:lnTo>
                    <a:pt x="324" y="76"/>
                  </a:lnTo>
                  <a:lnTo>
                    <a:pt x="310" y="52"/>
                  </a:lnTo>
                  <a:lnTo>
                    <a:pt x="300" y="26"/>
                  </a:lnTo>
                  <a:lnTo>
                    <a:pt x="296" y="0"/>
                  </a:lnTo>
                  <a:lnTo>
                    <a:pt x="424" y="0"/>
                  </a:lnTo>
                  <a:close/>
                  <a:moveTo>
                    <a:pt x="0" y="0"/>
                  </a:moveTo>
                  <a:lnTo>
                    <a:pt x="0" y="150"/>
                  </a:lnTo>
                  <a:lnTo>
                    <a:pt x="124" y="150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87763" y="4349751"/>
              <a:ext cx="2090738" cy="457200"/>
            </a:xfrm>
            <a:custGeom>
              <a:avLst/>
              <a:gdLst>
                <a:gd name="T0" fmla="*/ 1267 w 1317"/>
                <a:gd name="T1" fmla="*/ 24 h 288"/>
                <a:gd name="T2" fmla="*/ 1289 w 1317"/>
                <a:gd name="T3" fmla="*/ 40 h 288"/>
                <a:gd name="T4" fmla="*/ 1243 w 1317"/>
                <a:gd name="T5" fmla="*/ 58 h 288"/>
                <a:gd name="T6" fmla="*/ 1211 w 1317"/>
                <a:gd name="T7" fmla="*/ 50 h 288"/>
                <a:gd name="T8" fmla="*/ 1213 w 1317"/>
                <a:gd name="T9" fmla="*/ 18 h 288"/>
                <a:gd name="T10" fmla="*/ 1281 w 1317"/>
                <a:gd name="T11" fmla="*/ 142 h 288"/>
                <a:gd name="T12" fmla="*/ 1211 w 1317"/>
                <a:gd name="T13" fmla="*/ 82 h 288"/>
                <a:gd name="T14" fmla="*/ 1317 w 1317"/>
                <a:gd name="T15" fmla="*/ 284 h 288"/>
                <a:gd name="T16" fmla="*/ 1013 w 1317"/>
                <a:gd name="T17" fmla="*/ 284 h 288"/>
                <a:gd name="T18" fmla="*/ 1013 w 1317"/>
                <a:gd name="T19" fmla="*/ 220 h 288"/>
                <a:gd name="T20" fmla="*/ 1081 w 1317"/>
                <a:gd name="T21" fmla="*/ 142 h 288"/>
                <a:gd name="T22" fmla="*/ 891 w 1317"/>
                <a:gd name="T23" fmla="*/ 188 h 288"/>
                <a:gd name="T24" fmla="*/ 919 w 1317"/>
                <a:gd name="T25" fmla="*/ 260 h 288"/>
                <a:gd name="T26" fmla="*/ 939 w 1317"/>
                <a:gd name="T27" fmla="*/ 284 h 288"/>
                <a:gd name="T28" fmla="*/ 917 w 1317"/>
                <a:gd name="T29" fmla="*/ 288 h 288"/>
                <a:gd name="T30" fmla="*/ 891 w 1317"/>
                <a:gd name="T31" fmla="*/ 280 h 288"/>
                <a:gd name="T32" fmla="*/ 863 w 1317"/>
                <a:gd name="T33" fmla="*/ 204 h 288"/>
                <a:gd name="T34" fmla="*/ 827 w 1317"/>
                <a:gd name="T35" fmla="*/ 284 h 288"/>
                <a:gd name="T36" fmla="*/ 841 w 1317"/>
                <a:gd name="T37" fmla="*/ 164 h 288"/>
                <a:gd name="T38" fmla="*/ 857 w 1317"/>
                <a:gd name="T39" fmla="*/ 152 h 288"/>
                <a:gd name="T40" fmla="*/ 887 w 1317"/>
                <a:gd name="T41" fmla="*/ 86 h 288"/>
                <a:gd name="T42" fmla="*/ 913 w 1317"/>
                <a:gd name="T43" fmla="*/ 78 h 288"/>
                <a:gd name="T44" fmla="*/ 935 w 1317"/>
                <a:gd name="T45" fmla="*/ 82 h 288"/>
                <a:gd name="T46" fmla="*/ 919 w 1317"/>
                <a:gd name="T47" fmla="*/ 102 h 288"/>
                <a:gd name="T48" fmla="*/ 895 w 1317"/>
                <a:gd name="T49" fmla="*/ 156 h 288"/>
                <a:gd name="T50" fmla="*/ 873 w 1317"/>
                <a:gd name="T51" fmla="*/ 178 h 288"/>
                <a:gd name="T52" fmla="*/ 688 w 1317"/>
                <a:gd name="T53" fmla="*/ 106 h 288"/>
                <a:gd name="T54" fmla="*/ 666 w 1317"/>
                <a:gd name="T55" fmla="*/ 144 h 288"/>
                <a:gd name="T56" fmla="*/ 662 w 1317"/>
                <a:gd name="T57" fmla="*/ 206 h 288"/>
                <a:gd name="T58" fmla="*/ 674 w 1317"/>
                <a:gd name="T59" fmla="*/ 248 h 288"/>
                <a:gd name="T60" fmla="*/ 712 w 1317"/>
                <a:gd name="T61" fmla="*/ 264 h 288"/>
                <a:gd name="T62" fmla="*/ 730 w 1317"/>
                <a:gd name="T63" fmla="*/ 286 h 288"/>
                <a:gd name="T64" fmla="*/ 670 w 1317"/>
                <a:gd name="T65" fmla="*/ 284 h 288"/>
                <a:gd name="T66" fmla="*/ 636 w 1317"/>
                <a:gd name="T67" fmla="*/ 252 h 288"/>
                <a:gd name="T68" fmla="*/ 626 w 1317"/>
                <a:gd name="T69" fmla="*/ 184 h 288"/>
                <a:gd name="T70" fmla="*/ 644 w 1317"/>
                <a:gd name="T71" fmla="*/ 100 h 288"/>
                <a:gd name="T72" fmla="*/ 682 w 1317"/>
                <a:gd name="T73" fmla="*/ 78 h 288"/>
                <a:gd name="T74" fmla="*/ 749 w 1317"/>
                <a:gd name="T75" fmla="*/ 86 h 288"/>
                <a:gd name="T76" fmla="*/ 566 w 1317"/>
                <a:gd name="T77" fmla="*/ 82 h 288"/>
                <a:gd name="T78" fmla="*/ 490 w 1317"/>
                <a:gd name="T79" fmla="*/ 254 h 288"/>
                <a:gd name="T80" fmla="*/ 370 w 1317"/>
                <a:gd name="T81" fmla="*/ 284 h 288"/>
                <a:gd name="T82" fmla="*/ 324 w 1317"/>
                <a:gd name="T83" fmla="*/ 184 h 288"/>
                <a:gd name="T84" fmla="*/ 312 w 1317"/>
                <a:gd name="T85" fmla="*/ 252 h 288"/>
                <a:gd name="T86" fmla="*/ 280 w 1317"/>
                <a:gd name="T87" fmla="*/ 284 h 288"/>
                <a:gd name="T88" fmla="*/ 216 w 1317"/>
                <a:gd name="T89" fmla="*/ 284 h 288"/>
                <a:gd name="T90" fmla="*/ 184 w 1317"/>
                <a:gd name="T91" fmla="*/ 252 h 288"/>
                <a:gd name="T92" fmla="*/ 174 w 1317"/>
                <a:gd name="T93" fmla="*/ 184 h 288"/>
                <a:gd name="T94" fmla="*/ 192 w 1317"/>
                <a:gd name="T95" fmla="*/ 100 h 288"/>
                <a:gd name="T96" fmla="*/ 232 w 1317"/>
                <a:gd name="T97" fmla="*/ 80 h 288"/>
                <a:gd name="T98" fmla="*/ 280 w 1317"/>
                <a:gd name="T99" fmla="*/ 82 h 288"/>
                <a:gd name="T100" fmla="*/ 318 w 1317"/>
                <a:gd name="T101" fmla="*/ 134 h 288"/>
                <a:gd name="T102" fmla="*/ 288 w 1317"/>
                <a:gd name="T103" fmla="*/ 184 h 288"/>
                <a:gd name="T104" fmla="*/ 280 w 1317"/>
                <a:gd name="T105" fmla="*/ 128 h 288"/>
                <a:gd name="T106" fmla="*/ 264 w 1317"/>
                <a:gd name="T107" fmla="*/ 104 h 288"/>
                <a:gd name="T108" fmla="*/ 234 w 1317"/>
                <a:gd name="T109" fmla="*/ 104 h 288"/>
                <a:gd name="T110" fmla="*/ 218 w 1317"/>
                <a:gd name="T111" fmla="*/ 128 h 288"/>
                <a:gd name="T112" fmla="*/ 210 w 1317"/>
                <a:gd name="T113" fmla="*/ 184 h 288"/>
                <a:gd name="T114" fmla="*/ 222 w 1317"/>
                <a:gd name="T115" fmla="*/ 248 h 288"/>
                <a:gd name="T116" fmla="*/ 240 w 1317"/>
                <a:gd name="T117" fmla="*/ 266 h 288"/>
                <a:gd name="T118" fmla="*/ 264 w 1317"/>
                <a:gd name="T119" fmla="*/ 262 h 288"/>
                <a:gd name="T120" fmla="*/ 284 w 1317"/>
                <a:gd name="T121" fmla="*/ 224 h 288"/>
                <a:gd name="T122" fmla="*/ 0 w 1317"/>
                <a:gd name="T123" fmla="*/ 0 h 288"/>
                <a:gd name="T124" fmla="*/ 66 w 1317"/>
                <a:gd name="T125" fmla="*/ 28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7" h="288">
                  <a:moveTo>
                    <a:pt x="1243" y="30"/>
                  </a:moveTo>
                  <a:lnTo>
                    <a:pt x="1243" y="30"/>
                  </a:lnTo>
                  <a:lnTo>
                    <a:pt x="1255" y="28"/>
                  </a:lnTo>
                  <a:lnTo>
                    <a:pt x="1267" y="24"/>
                  </a:lnTo>
                  <a:lnTo>
                    <a:pt x="1267" y="24"/>
                  </a:lnTo>
                  <a:lnTo>
                    <a:pt x="1275" y="18"/>
                  </a:lnTo>
                  <a:lnTo>
                    <a:pt x="1283" y="12"/>
                  </a:lnTo>
                  <a:lnTo>
                    <a:pt x="1299" y="30"/>
                  </a:lnTo>
                  <a:lnTo>
                    <a:pt x="1299" y="30"/>
                  </a:lnTo>
                  <a:lnTo>
                    <a:pt x="1289" y="40"/>
                  </a:lnTo>
                  <a:lnTo>
                    <a:pt x="1277" y="50"/>
                  </a:lnTo>
                  <a:lnTo>
                    <a:pt x="1277" y="50"/>
                  </a:lnTo>
                  <a:lnTo>
                    <a:pt x="1271" y="52"/>
                  </a:lnTo>
                  <a:lnTo>
                    <a:pt x="1263" y="56"/>
                  </a:lnTo>
                  <a:lnTo>
                    <a:pt x="1243" y="58"/>
                  </a:lnTo>
                  <a:lnTo>
                    <a:pt x="1243" y="58"/>
                  </a:lnTo>
                  <a:lnTo>
                    <a:pt x="1225" y="56"/>
                  </a:lnTo>
                  <a:lnTo>
                    <a:pt x="1217" y="52"/>
                  </a:lnTo>
                  <a:lnTo>
                    <a:pt x="1211" y="50"/>
                  </a:lnTo>
                  <a:lnTo>
                    <a:pt x="1211" y="50"/>
                  </a:lnTo>
                  <a:lnTo>
                    <a:pt x="1199" y="40"/>
                  </a:lnTo>
                  <a:lnTo>
                    <a:pt x="1189" y="30"/>
                  </a:lnTo>
                  <a:lnTo>
                    <a:pt x="1205" y="12"/>
                  </a:lnTo>
                  <a:lnTo>
                    <a:pt x="1205" y="12"/>
                  </a:lnTo>
                  <a:lnTo>
                    <a:pt x="1213" y="18"/>
                  </a:lnTo>
                  <a:lnTo>
                    <a:pt x="1221" y="24"/>
                  </a:lnTo>
                  <a:lnTo>
                    <a:pt x="1221" y="24"/>
                  </a:lnTo>
                  <a:lnTo>
                    <a:pt x="1233" y="28"/>
                  </a:lnTo>
                  <a:lnTo>
                    <a:pt x="1243" y="30"/>
                  </a:lnTo>
                  <a:close/>
                  <a:moveTo>
                    <a:pt x="1281" y="142"/>
                  </a:moveTo>
                  <a:lnTo>
                    <a:pt x="1279" y="142"/>
                  </a:lnTo>
                  <a:lnTo>
                    <a:pt x="1213" y="284"/>
                  </a:lnTo>
                  <a:lnTo>
                    <a:pt x="1175" y="284"/>
                  </a:lnTo>
                  <a:lnTo>
                    <a:pt x="1175" y="82"/>
                  </a:lnTo>
                  <a:lnTo>
                    <a:pt x="1211" y="82"/>
                  </a:lnTo>
                  <a:lnTo>
                    <a:pt x="1211" y="220"/>
                  </a:lnTo>
                  <a:lnTo>
                    <a:pt x="1213" y="220"/>
                  </a:lnTo>
                  <a:lnTo>
                    <a:pt x="1275" y="82"/>
                  </a:lnTo>
                  <a:lnTo>
                    <a:pt x="1317" y="82"/>
                  </a:lnTo>
                  <a:lnTo>
                    <a:pt x="1317" y="284"/>
                  </a:lnTo>
                  <a:lnTo>
                    <a:pt x="1281" y="284"/>
                  </a:lnTo>
                  <a:lnTo>
                    <a:pt x="1281" y="142"/>
                  </a:lnTo>
                  <a:close/>
                  <a:moveTo>
                    <a:pt x="1081" y="142"/>
                  </a:moveTo>
                  <a:lnTo>
                    <a:pt x="1079" y="142"/>
                  </a:lnTo>
                  <a:lnTo>
                    <a:pt x="1013" y="284"/>
                  </a:lnTo>
                  <a:lnTo>
                    <a:pt x="975" y="284"/>
                  </a:lnTo>
                  <a:lnTo>
                    <a:pt x="975" y="82"/>
                  </a:lnTo>
                  <a:lnTo>
                    <a:pt x="1011" y="82"/>
                  </a:lnTo>
                  <a:lnTo>
                    <a:pt x="1011" y="220"/>
                  </a:lnTo>
                  <a:lnTo>
                    <a:pt x="1013" y="220"/>
                  </a:lnTo>
                  <a:lnTo>
                    <a:pt x="1075" y="82"/>
                  </a:lnTo>
                  <a:lnTo>
                    <a:pt x="1117" y="82"/>
                  </a:lnTo>
                  <a:lnTo>
                    <a:pt x="1117" y="284"/>
                  </a:lnTo>
                  <a:lnTo>
                    <a:pt x="1081" y="284"/>
                  </a:lnTo>
                  <a:lnTo>
                    <a:pt x="1081" y="142"/>
                  </a:lnTo>
                  <a:close/>
                  <a:moveTo>
                    <a:pt x="873" y="178"/>
                  </a:moveTo>
                  <a:lnTo>
                    <a:pt x="873" y="178"/>
                  </a:lnTo>
                  <a:lnTo>
                    <a:pt x="883" y="182"/>
                  </a:lnTo>
                  <a:lnTo>
                    <a:pt x="891" y="188"/>
                  </a:lnTo>
                  <a:lnTo>
                    <a:pt x="891" y="188"/>
                  </a:lnTo>
                  <a:lnTo>
                    <a:pt x="899" y="198"/>
                  </a:lnTo>
                  <a:lnTo>
                    <a:pt x="905" y="216"/>
                  </a:lnTo>
                  <a:lnTo>
                    <a:pt x="915" y="254"/>
                  </a:lnTo>
                  <a:lnTo>
                    <a:pt x="915" y="254"/>
                  </a:lnTo>
                  <a:lnTo>
                    <a:pt x="919" y="260"/>
                  </a:lnTo>
                  <a:lnTo>
                    <a:pt x="923" y="264"/>
                  </a:lnTo>
                  <a:lnTo>
                    <a:pt x="923" y="264"/>
                  </a:lnTo>
                  <a:lnTo>
                    <a:pt x="929" y="268"/>
                  </a:lnTo>
                  <a:lnTo>
                    <a:pt x="939" y="268"/>
                  </a:lnTo>
                  <a:lnTo>
                    <a:pt x="939" y="284"/>
                  </a:lnTo>
                  <a:lnTo>
                    <a:pt x="939" y="284"/>
                  </a:lnTo>
                  <a:lnTo>
                    <a:pt x="933" y="286"/>
                  </a:lnTo>
                  <a:lnTo>
                    <a:pt x="933" y="286"/>
                  </a:lnTo>
                  <a:lnTo>
                    <a:pt x="917" y="288"/>
                  </a:lnTo>
                  <a:lnTo>
                    <a:pt x="917" y="288"/>
                  </a:lnTo>
                  <a:lnTo>
                    <a:pt x="909" y="288"/>
                  </a:lnTo>
                  <a:lnTo>
                    <a:pt x="903" y="286"/>
                  </a:lnTo>
                  <a:lnTo>
                    <a:pt x="897" y="284"/>
                  </a:lnTo>
                  <a:lnTo>
                    <a:pt x="891" y="280"/>
                  </a:lnTo>
                  <a:lnTo>
                    <a:pt x="891" y="280"/>
                  </a:lnTo>
                  <a:lnTo>
                    <a:pt x="883" y="268"/>
                  </a:lnTo>
                  <a:lnTo>
                    <a:pt x="877" y="254"/>
                  </a:lnTo>
                  <a:lnTo>
                    <a:pt x="867" y="216"/>
                  </a:lnTo>
                  <a:lnTo>
                    <a:pt x="867" y="216"/>
                  </a:lnTo>
                  <a:lnTo>
                    <a:pt x="863" y="204"/>
                  </a:lnTo>
                  <a:lnTo>
                    <a:pt x="857" y="198"/>
                  </a:lnTo>
                  <a:lnTo>
                    <a:pt x="849" y="192"/>
                  </a:lnTo>
                  <a:lnTo>
                    <a:pt x="841" y="192"/>
                  </a:lnTo>
                  <a:lnTo>
                    <a:pt x="827" y="192"/>
                  </a:lnTo>
                  <a:lnTo>
                    <a:pt x="827" y="284"/>
                  </a:lnTo>
                  <a:lnTo>
                    <a:pt x="789" y="284"/>
                  </a:lnTo>
                  <a:lnTo>
                    <a:pt x="789" y="82"/>
                  </a:lnTo>
                  <a:lnTo>
                    <a:pt x="827" y="82"/>
                  </a:lnTo>
                  <a:lnTo>
                    <a:pt x="827" y="164"/>
                  </a:lnTo>
                  <a:lnTo>
                    <a:pt x="841" y="164"/>
                  </a:lnTo>
                  <a:lnTo>
                    <a:pt x="841" y="164"/>
                  </a:lnTo>
                  <a:lnTo>
                    <a:pt x="847" y="164"/>
                  </a:lnTo>
                  <a:lnTo>
                    <a:pt x="853" y="160"/>
                  </a:lnTo>
                  <a:lnTo>
                    <a:pt x="853" y="160"/>
                  </a:lnTo>
                  <a:lnTo>
                    <a:pt x="857" y="152"/>
                  </a:lnTo>
                  <a:lnTo>
                    <a:pt x="863" y="140"/>
                  </a:lnTo>
                  <a:lnTo>
                    <a:pt x="873" y="112"/>
                  </a:lnTo>
                  <a:lnTo>
                    <a:pt x="873" y="112"/>
                  </a:lnTo>
                  <a:lnTo>
                    <a:pt x="879" y="96"/>
                  </a:lnTo>
                  <a:lnTo>
                    <a:pt x="887" y="86"/>
                  </a:lnTo>
                  <a:lnTo>
                    <a:pt x="887" y="86"/>
                  </a:lnTo>
                  <a:lnTo>
                    <a:pt x="893" y="82"/>
                  </a:lnTo>
                  <a:lnTo>
                    <a:pt x="899" y="80"/>
                  </a:lnTo>
                  <a:lnTo>
                    <a:pt x="913" y="78"/>
                  </a:lnTo>
                  <a:lnTo>
                    <a:pt x="913" y="78"/>
                  </a:lnTo>
                  <a:lnTo>
                    <a:pt x="921" y="78"/>
                  </a:lnTo>
                  <a:lnTo>
                    <a:pt x="921" y="78"/>
                  </a:lnTo>
                  <a:lnTo>
                    <a:pt x="929" y="80"/>
                  </a:lnTo>
                  <a:lnTo>
                    <a:pt x="929" y="80"/>
                  </a:lnTo>
                  <a:lnTo>
                    <a:pt x="935" y="82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25" y="100"/>
                  </a:lnTo>
                  <a:lnTo>
                    <a:pt x="919" y="102"/>
                  </a:lnTo>
                  <a:lnTo>
                    <a:pt x="919" y="102"/>
                  </a:lnTo>
                  <a:lnTo>
                    <a:pt x="915" y="106"/>
                  </a:lnTo>
                  <a:lnTo>
                    <a:pt x="911" y="112"/>
                  </a:lnTo>
                  <a:lnTo>
                    <a:pt x="901" y="140"/>
                  </a:lnTo>
                  <a:lnTo>
                    <a:pt x="901" y="140"/>
                  </a:lnTo>
                  <a:lnTo>
                    <a:pt x="895" y="156"/>
                  </a:lnTo>
                  <a:lnTo>
                    <a:pt x="889" y="166"/>
                  </a:lnTo>
                  <a:lnTo>
                    <a:pt x="889" y="166"/>
                  </a:lnTo>
                  <a:lnTo>
                    <a:pt x="881" y="172"/>
                  </a:lnTo>
                  <a:lnTo>
                    <a:pt x="873" y="176"/>
                  </a:lnTo>
                  <a:lnTo>
                    <a:pt x="873" y="178"/>
                  </a:lnTo>
                  <a:close/>
                  <a:moveTo>
                    <a:pt x="708" y="102"/>
                  </a:moveTo>
                  <a:lnTo>
                    <a:pt x="708" y="102"/>
                  </a:lnTo>
                  <a:lnTo>
                    <a:pt x="698" y="102"/>
                  </a:lnTo>
                  <a:lnTo>
                    <a:pt x="688" y="106"/>
                  </a:lnTo>
                  <a:lnTo>
                    <a:pt x="688" y="106"/>
                  </a:lnTo>
                  <a:lnTo>
                    <a:pt x="680" y="110"/>
                  </a:lnTo>
                  <a:lnTo>
                    <a:pt x="674" y="118"/>
                  </a:lnTo>
                  <a:lnTo>
                    <a:pt x="674" y="118"/>
                  </a:lnTo>
                  <a:lnTo>
                    <a:pt x="668" y="130"/>
                  </a:lnTo>
                  <a:lnTo>
                    <a:pt x="666" y="144"/>
                  </a:lnTo>
                  <a:lnTo>
                    <a:pt x="666" y="144"/>
                  </a:lnTo>
                  <a:lnTo>
                    <a:pt x="662" y="160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206"/>
                  </a:lnTo>
                  <a:lnTo>
                    <a:pt x="666" y="224"/>
                  </a:lnTo>
                  <a:lnTo>
                    <a:pt x="666" y="224"/>
                  </a:lnTo>
                  <a:lnTo>
                    <a:pt x="668" y="238"/>
                  </a:lnTo>
                  <a:lnTo>
                    <a:pt x="674" y="248"/>
                  </a:lnTo>
                  <a:lnTo>
                    <a:pt x="674" y="248"/>
                  </a:lnTo>
                  <a:lnTo>
                    <a:pt x="682" y="256"/>
                  </a:lnTo>
                  <a:lnTo>
                    <a:pt x="690" y="260"/>
                  </a:lnTo>
                  <a:lnTo>
                    <a:pt x="690" y="260"/>
                  </a:lnTo>
                  <a:lnTo>
                    <a:pt x="700" y="264"/>
                  </a:lnTo>
                  <a:lnTo>
                    <a:pt x="712" y="264"/>
                  </a:lnTo>
                  <a:lnTo>
                    <a:pt x="753" y="264"/>
                  </a:lnTo>
                  <a:lnTo>
                    <a:pt x="753" y="280"/>
                  </a:lnTo>
                  <a:lnTo>
                    <a:pt x="753" y="280"/>
                  </a:lnTo>
                  <a:lnTo>
                    <a:pt x="730" y="286"/>
                  </a:lnTo>
                  <a:lnTo>
                    <a:pt x="730" y="286"/>
                  </a:lnTo>
                  <a:lnTo>
                    <a:pt x="718" y="288"/>
                  </a:lnTo>
                  <a:lnTo>
                    <a:pt x="704" y="288"/>
                  </a:lnTo>
                  <a:lnTo>
                    <a:pt x="704" y="288"/>
                  </a:lnTo>
                  <a:lnTo>
                    <a:pt x="686" y="288"/>
                  </a:lnTo>
                  <a:lnTo>
                    <a:pt x="670" y="284"/>
                  </a:lnTo>
                  <a:lnTo>
                    <a:pt x="670" y="284"/>
                  </a:lnTo>
                  <a:lnTo>
                    <a:pt x="656" y="276"/>
                  </a:lnTo>
                  <a:lnTo>
                    <a:pt x="644" y="266"/>
                  </a:lnTo>
                  <a:lnTo>
                    <a:pt x="644" y="266"/>
                  </a:lnTo>
                  <a:lnTo>
                    <a:pt x="636" y="252"/>
                  </a:lnTo>
                  <a:lnTo>
                    <a:pt x="630" y="234"/>
                  </a:lnTo>
                  <a:lnTo>
                    <a:pt x="630" y="234"/>
                  </a:lnTo>
                  <a:lnTo>
                    <a:pt x="626" y="212"/>
                  </a:lnTo>
                  <a:lnTo>
                    <a:pt x="626" y="184"/>
                  </a:lnTo>
                  <a:lnTo>
                    <a:pt x="626" y="184"/>
                  </a:lnTo>
                  <a:lnTo>
                    <a:pt x="626" y="156"/>
                  </a:lnTo>
                  <a:lnTo>
                    <a:pt x="630" y="132"/>
                  </a:lnTo>
                  <a:lnTo>
                    <a:pt x="630" y="132"/>
                  </a:lnTo>
                  <a:lnTo>
                    <a:pt x="636" y="114"/>
                  </a:lnTo>
                  <a:lnTo>
                    <a:pt x="644" y="100"/>
                  </a:lnTo>
                  <a:lnTo>
                    <a:pt x="644" y="100"/>
                  </a:lnTo>
                  <a:lnTo>
                    <a:pt x="654" y="90"/>
                  </a:lnTo>
                  <a:lnTo>
                    <a:pt x="668" y="82"/>
                  </a:lnTo>
                  <a:lnTo>
                    <a:pt x="668" y="82"/>
                  </a:lnTo>
                  <a:lnTo>
                    <a:pt x="682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26" y="80"/>
                  </a:lnTo>
                  <a:lnTo>
                    <a:pt x="726" y="80"/>
                  </a:lnTo>
                  <a:lnTo>
                    <a:pt x="749" y="86"/>
                  </a:lnTo>
                  <a:lnTo>
                    <a:pt x="749" y="102"/>
                  </a:lnTo>
                  <a:lnTo>
                    <a:pt x="708" y="102"/>
                  </a:lnTo>
                  <a:close/>
                  <a:moveTo>
                    <a:pt x="476" y="210"/>
                  </a:moveTo>
                  <a:lnTo>
                    <a:pt x="524" y="82"/>
                  </a:lnTo>
                  <a:lnTo>
                    <a:pt x="566" y="82"/>
                  </a:lnTo>
                  <a:lnTo>
                    <a:pt x="580" y="284"/>
                  </a:lnTo>
                  <a:lnTo>
                    <a:pt x="546" y="284"/>
                  </a:lnTo>
                  <a:lnTo>
                    <a:pt x="536" y="140"/>
                  </a:lnTo>
                  <a:lnTo>
                    <a:pt x="534" y="140"/>
                  </a:lnTo>
                  <a:lnTo>
                    <a:pt x="490" y="254"/>
                  </a:lnTo>
                  <a:lnTo>
                    <a:pt x="458" y="254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04" y="284"/>
                  </a:lnTo>
                  <a:lnTo>
                    <a:pt x="370" y="284"/>
                  </a:lnTo>
                  <a:lnTo>
                    <a:pt x="384" y="82"/>
                  </a:lnTo>
                  <a:lnTo>
                    <a:pt x="426" y="82"/>
                  </a:lnTo>
                  <a:lnTo>
                    <a:pt x="474" y="210"/>
                  </a:lnTo>
                  <a:lnTo>
                    <a:pt x="476" y="210"/>
                  </a:lnTo>
                  <a:close/>
                  <a:moveTo>
                    <a:pt x="324" y="184"/>
                  </a:moveTo>
                  <a:lnTo>
                    <a:pt x="324" y="184"/>
                  </a:lnTo>
                  <a:lnTo>
                    <a:pt x="322" y="210"/>
                  </a:lnTo>
                  <a:lnTo>
                    <a:pt x="318" y="232"/>
                  </a:lnTo>
                  <a:lnTo>
                    <a:pt x="318" y="232"/>
                  </a:lnTo>
                  <a:lnTo>
                    <a:pt x="312" y="252"/>
                  </a:lnTo>
                  <a:lnTo>
                    <a:pt x="304" y="266"/>
                  </a:lnTo>
                  <a:lnTo>
                    <a:pt x="304" y="266"/>
                  </a:lnTo>
                  <a:lnTo>
                    <a:pt x="294" y="276"/>
                  </a:lnTo>
                  <a:lnTo>
                    <a:pt x="280" y="284"/>
                  </a:lnTo>
                  <a:lnTo>
                    <a:pt x="280" y="284"/>
                  </a:lnTo>
                  <a:lnTo>
                    <a:pt x="266" y="288"/>
                  </a:lnTo>
                  <a:lnTo>
                    <a:pt x="248" y="288"/>
                  </a:lnTo>
                  <a:lnTo>
                    <a:pt x="248" y="288"/>
                  </a:lnTo>
                  <a:lnTo>
                    <a:pt x="232" y="288"/>
                  </a:lnTo>
                  <a:lnTo>
                    <a:pt x="216" y="284"/>
                  </a:lnTo>
                  <a:lnTo>
                    <a:pt x="216" y="284"/>
                  </a:lnTo>
                  <a:lnTo>
                    <a:pt x="204" y="276"/>
                  </a:lnTo>
                  <a:lnTo>
                    <a:pt x="192" y="266"/>
                  </a:lnTo>
                  <a:lnTo>
                    <a:pt x="192" y="266"/>
                  </a:lnTo>
                  <a:lnTo>
                    <a:pt x="184" y="252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74" y="210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56"/>
                  </a:lnTo>
                  <a:lnTo>
                    <a:pt x="178" y="134"/>
                  </a:lnTo>
                  <a:lnTo>
                    <a:pt x="178" y="134"/>
                  </a:lnTo>
                  <a:lnTo>
                    <a:pt x="184" y="114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204" y="90"/>
                  </a:lnTo>
                  <a:lnTo>
                    <a:pt x="216" y="82"/>
                  </a:lnTo>
                  <a:lnTo>
                    <a:pt x="216" y="82"/>
                  </a:lnTo>
                  <a:lnTo>
                    <a:pt x="232" y="80"/>
                  </a:lnTo>
                  <a:lnTo>
                    <a:pt x="248" y="78"/>
                  </a:lnTo>
                  <a:lnTo>
                    <a:pt x="248" y="78"/>
                  </a:lnTo>
                  <a:lnTo>
                    <a:pt x="266" y="80"/>
                  </a:lnTo>
                  <a:lnTo>
                    <a:pt x="280" y="82"/>
                  </a:lnTo>
                  <a:lnTo>
                    <a:pt x="280" y="82"/>
                  </a:lnTo>
                  <a:lnTo>
                    <a:pt x="294" y="90"/>
                  </a:lnTo>
                  <a:lnTo>
                    <a:pt x="304" y="100"/>
                  </a:lnTo>
                  <a:lnTo>
                    <a:pt x="304" y="100"/>
                  </a:lnTo>
                  <a:lnTo>
                    <a:pt x="312" y="114"/>
                  </a:lnTo>
                  <a:lnTo>
                    <a:pt x="318" y="134"/>
                  </a:lnTo>
                  <a:lnTo>
                    <a:pt x="318" y="134"/>
                  </a:lnTo>
                  <a:lnTo>
                    <a:pt x="322" y="156"/>
                  </a:lnTo>
                  <a:lnTo>
                    <a:pt x="324" y="184"/>
                  </a:lnTo>
                  <a:lnTo>
                    <a:pt x="324" y="184"/>
                  </a:lnTo>
                  <a:close/>
                  <a:moveTo>
                    <a:pt x="288" y="184"/>
                  </a:moveTo>
                  <a:lnTo>
                    <a:pt x="288" y="184"/>
                  </a:lnTo>
                  <a:lnTo>
                    <a:pt x="286" y="160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0" y="12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0" y="110"/>
                  </a:lnTo>
                  <a:lnTo>
                    <a:pt x="264" y="104"/>
                  </a:lnTo>
                  <a:lnTo>
                    <a:pt x="264" y="104"/>
                  </a:lnTo>
                  <a:lnTo>
                    <a:pt x="256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0" y="100"/>
                  </a:lnTo>
                  <a:lnTo>
                    <a:pt x="234" y="104"/>
                  </a:lnTo>
                  <a:lnTo>
                    <a:pt x="234" y="104"/>
                  </a:lnTo>
                  <a:lnTo>
                    <a:pt x="228" y="110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18" y="128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60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210" y="206"/>
                  </a:lnTo>
                  <a:lnTo>
                    <a:pt x="214" y="224"/>
                  </a:lnTo>
                  <a:lnTo>
                    <a:pt x="214" y="224"/>
                  </a:lnTo>
                  <a:lnTo>
                    <a:pt x="218" y="238"/>
                  </a:lnTo>
                  <a:lnTo>
                    <a:pt x="222" y="248"/>
                  </a:lnTo>
                  <a:lnTo>
                    <a:pt x="222" y="248"/>
                  </a:lnTo>
                  <a:lnTo>
                    <a:pt x="228" y="258"/>
                  </a:lnTo>
                  <a:lnTo>
                    <a:pt x="234" y="262"/>
                  </a:lnTo>
                  <a:lnTo>
                    <a:pt x="234" y="262"/>
                  </a:lnTo>
                  <a:lnTo>
                    <a:pt x="240" y="266"/>
                  </a:lnTo>
                  <a:lnTo>
                    <a:pt x="248" y="266"/>
                  </a:lnTo>
                  <a:lnTo>
                    <a:pt x="248" y="266"/>
                  </a:lnTo>
                  <a:lnTo>
                    <a:pt x="256" y="266"/>
                  </a:lnTo>
                  <a:lnTo>
                    <a:pt x="264" y="262"/>
                  </a:lnTo>
                  <a:lnTo>
                    <a:pt x="264" y="262"/>
                  </a:lnTo>
                  <a:lnTo>
                    <a:pt x="270" y="258"/>
                  </a:lnTo>
                  <a:lnTo>
                    <a:pt x="276" y="248"/>
                  </a:lnTo>
                  <a:lnTo>
                    <a:pt x="276" y="248"/>
                  </a:lnTo>
                  <a:lnTo>
                    <a:pt x="280" y="238"/>
                  </a:lnTo>
                  <a:lnTo>
                    <a:pt x="284" y="224"/>
                  </a:lnTo>
                  <a:lnTo>
                    <a:pt x="284" y="224"/>
                  </a:lnTo>
                  <a:lnTo>
                    <a:pt x="286" y="206"/>
                  </a:lnTo>
                  <a:lnTo>
                    <a:pt x="288" y="184"/>
                  </a:lnTo>
                  <a:lnTo>
                    <a:pt x="288" y="184"/>
                  </a:lnTo>
                  <a:close/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75301" y="4368801"/>
              <a:ext cx="174625" cy="73025"/>
            </a:xfrm>
            <a:custGeom>
              <a:avLst/>
              <a:gdLst>
                <a:gd name="T0" fmla="*/ 54 w 110"/>
                <a:gd name="T1" fmla="*/ 18 h 46"/>
                <a:gd name="T2" fmla="*/ 54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4 w 110"/>
                <a:gd name="T29" fmla="*/ 46 h 46"/>
                <a:gd name="T30" fmla="*/ 54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4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4" y="18"/>
                  </a:moveTo>
                  <a:lnTo>
                    <a:pt x="54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4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5530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2355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940301" y="4473576"/>
              <a:ext cx="238125" cy="333375"/>
            </a:xfrm>
            <a:custGeom>
              <a:avLst/>
              <a:gdLst>
                <a:gd name="T0" fmla="*/ 84 w 150"/>
                <a:gd name="T1" fmla="*/ 100 h 210"/>
                <a:gd name="T2" fmla="*/ 102 w 150"/>
                <a:gd name="T3" fmla="*/ 110 h 210"/>
                <a:gd name="T4" fmla="*/ 110 w 150"/>
                <a:gd name="T5" fmla="*/ 120 h 210"/>
                <a:gd name="T6" fmla="*/ 126 w 150"/>
                <a:gd name="T7" fmla="*/ 176 h 210"/>
                <a:gd name="T8" fmla="*/ 130 w 150"/>
                <a:gd name="T9" fmla="*/ 182 h 210"/>
                <a:gd name="T10" fmla="*/ 134 w 150"/>
                <a:gd name="T11" fmla="*/ 186 h 210"/>
                <a:gd name="T12" fmla="*/ 150 w 150"/>
                <a:gd name="T13" fmla="*/ 190 h 210"/>
                <a:gd name="T14" fmla="*/ 150 w 150"/>
                <a:gd name="T15" fmla="*/ 206 h 210"/>
                <a:gd name="T16" fmla="*/ 144 w 150"/>
                <a:gd name="T17" fmla="*/ 208 h 210"/>
                <a:gd name="T18" fmla="*/ 128 w 150"/>
                <a:gd name="T19" fmla="*/ 210 h 210"/>
                <a:gd name="T20" fmla="*/ 114 w 150"/>
                <a:gd name="T21" fmla="*/ 208 h 210"/>
                <a:gd name="T22" fmla="*/ 102 w 150"/>
                <a:gd name="T23" fmla="*/ 202 h 210"/>
                <a:gd name="T24" fmla="*/ 94 w 150"/>
                <a:gd name="T25" fmla="*/ 190 h 210"/>
                <a:gd name="T26" fmla="*/ 78 w 150"/>
                <a:gd name="T27" fmla="*/ 138 h 210"/>
                <a:gd name="T28" fmla="*/ 74 w 150"/>
                <a:gd name="T29" fmla="*/ 126 h 210"/>
                <a:gd name="T30" fmla="*/ 60 w 150"/>
                <a:gd name="T31" fmla="*/ 114 h 210"/>
                <a:gd name="T32" fmla="*/ 38 w 150"/>
                <a:gd name="T33" fmla="*/ 114 h 210"/>
                <a:gd name="T34" fmla="*/ 0 w 150"/>
                <a:gd name="T35" fmla="*/ 206 h 210"/>
                <a:gd name="T36" fmla="*/ 38 w 150"/>
                <a:gd name="T37" fmla="*/ 4 h 210"/>
                <a:gd name="T38" fmla="*/ 52 w 150"/>
                <a:gd name="T39" fmla="*/ 86 h 210"/>
                <a:gd name="T40" fmla="*/ 58 w 150"/>
                <a:gd name="T41" fmla="*/ 86 h 210"/>
                <a:gd name="T42" fmla="*/ 64 w 150"/>
                <a:gd name="T43" fmla="*/ 82 h 210"/>
                <a:gd name="T44" fmla="*/ 74 w 150"/>
                <a:gd name="T45" fmla="*/ 62 h 210"/>
                <a:gd name="T46" fmla="*/ 84 w 150"/>
                <a:gd name="T47" fmla="*/ 34 h 210"/>
                <a:gd name="T48" fmla="*/ 98 w 150"/>
                <a:gd name="T49" fmla="*/ 8 h 210"/>
                <a:gd name="T50" fmla="*/ 104 w 150"/>
                <a:gd name="T51" fmla="*/ 4 h 210"/>
                <a:gd name="T52" fmla="*/ 124 w 150"/>
                <a:gd name="T53" fmla="*/ 0 h 210"/>
                <a:gd name="T54" fmla="*/ 132 w 150"/>
                <a:gd name="T55" fmla="*/ 0 h 210"/>
                <a:gd name="T56" fmla="*/ 140 w 150"/>
                <a:gd name="T57" fmla="*/ 2 h 210"/>
                <a:gd name="T58" fmla="*/ 146 w 150"/>
                <a:gd name="T59" fmla="*/ 4 h 210"/>
                <a:gd name="T60" fmla="*/ 146 w 150"/>
                <a:gd name="T61" fmla="*/ 20 h 210"/>
                <a:gd name="T62" fmla="*/ 130 w 150"/>
                <a:gd name="T63" fmla="*/ 24 h 210"/>
                <a:gd name="T64" fmla="*/ 126 w 150"/>
                <a:gd name="T65" fmla="*/ 28 h 210"/>
                <a:gd name="T66" fmla="*/ 112 w 150"/>
                <a:gd name="T67" fmla="*/ 62 h 210"/>
                <a:gd name="T68" fmla="*/ 106 w 150"/>
                <a:gd name="T69" fmla="*/ 78 h 210"/>
                <a:gd name="T70" fmla="*/ 100 w 150"/>
                <a:gd name="T71" fmla="*/ 88 h 210"/>
                <a:gd name="T72" fmla="*/ 84 w 150"/>
                <a:gd name="T73" fmla="*/ 9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210">
                  <a:moveTo>
                    <a:pt x="84" y="100"/>
                  </a:moveTo>
                  <a:lnTo>
                    <a:pt x="84" y="100"/>
                  </a:lnTo>
                  <a:lnTo>
                    <a:pt x="94" y="104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10" y="120"/>
                  </a:lnTo>
                  <a:lnTo>
                    <a:pt x="116" y="138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30" y="182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40" y="190"/>
                  </a:lnTo>
                  <a:lnTo>
                    <a:pt x="150" y="190"/>
                  </a:lnTo>
                  <a:lnTo>
                    <a:pt x="150" y="206"/>
                  </a:lnTo>
                  <a:lnTo>
                    <a:pt x="150" y="206"/>
                  </a:lnTo>
                  <a:lnTo>
                    <a:pt x="144" y="208"/>
                  </a:lnTo>
                  <a:lnTo>
                    <a:pt x="144" y="208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20" y="210"/>
                  </a:lnTo>
                  <a:lnTo>
                    <a:pt x="114" y="208"/>
                  </a:lnTo>
                  <a:lnTo>
                    <a:pt x="108" y="206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94" y="190"/>
                  </a:lnTo>
                  <a:lnTo>
                    <a:pt x="88" y="176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4" y="126"/>
                  </a:lnTo>
                  <a:lnTo>
                    <a:pt x="68" y="120"/>
                  </a:lnTo>
                  <a:lnTo>
                    <a:pt x="60" y="114"/>
                  </a:lnTo>
                  <a:lnTo>
                    <a:pt x="52" y="114"/>
                  </a:lnTo>
                  <a:lnTo>
                    <a:pt x="38" y="114"/>
                  </a:lnTo>
                  <a:lnTo>
                    <a:pt x="38" y="206"/>
                  </a:lnTo>
                  <a:lnTo>
                    <a:pt x="0" y="206"/>
                  </a:lnTo>
                  <a:lnTo>
                    <a:pt x="0" y="4"/>
                  </a:lnTo>
                  <a:lnTo>
                    <a:pt x="38" y="4"/>
                  </a:lnTo>
                  <a:lnTo>
                    <a:pt x="38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8" y="86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8" y="74"/>
                  </a:lnTo>
                  <a:lnTo>
                    <a:pt x="74" y="62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90" y="1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4" y="4"/>
                  </a:lnTo>
                  <a:lnTo>
                    <a:pt x="110" y="2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36" y="22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26" y="28"/>
                  </a:lnTo>
                  <a:lnTo>
                    <a:pt x="122" y="34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06" y="7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92" y="94"/>
                  </a:lnTo>
                  <a:lnTo>
                    <a:pt x="84" y="98"/>
                  </a:lnTo>
                  <a:lnTo>
                    <a:pt x="84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681538" y="4473576"/>
              <a:ext cx="201613" cy="333375"/>
            </a:xfrm>
            <a:custGeom>
              <a:avLst/>
              <a:gdLst>
                <a:gd name="T0" fmla="*/ 82 w 127"/>
                <a:gd name="T1" fmla="*/ 24 h 210"/>
                <a:gd name="T2" fmla="*/ 82 w 127"/>
                <a:gd name="T3" fmla="*/ 24 h 210"/>
                <a:gd name="T4" fmla="*/ 72 w 127"/>
                <a:gd name="T5" fmla="*/ 24 h 210"/>
                <a:gd name="T6" fmla="*/ 62 w 127"/>
                <a:gd name="T7" fmla="*/ 28 h 210"/>
                <a:gd name="T8" fmla="*/ 62 w 127"/>
                <a:gd name="T9" fmla="*/ 28 h 210"/>
                <a:gd name="T10" fmla="*/ 54 w 127"/>
                <a:gd name="T11" fmla="*/ 32 h 210"/>
                <a:gd name="T12" fmla="*/ 48 w 127"/>
                <a:gd name="T13" fmla="*/ 40 h 210"/>
                <a:gd name="T14" fmla="*/ 48 w 127"/>
                <a:gd name="T15" fmla="*/ 40 h 210"/>
                <a:gd name="T16" fmla="*/ 42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6 w 127"/>
                <a:gd name="T23" fmla="*/ 82 h 210"/>
                <a:gd name="T24" fmla="*/ 36 w 127"/>
                <a:gd name="T25" fmla="*/ 106 h 210"/>
                <a:gd name="T26" fmla="*/ 36 w 127"/>
                <a:gd name="T27" fmla="*/ 106 h 210"/>
                <a:gd name="T28" fmla="*/ 36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2 w 127"/>
                <a:gd name="T35" fmla="*/ 160 h 210"/>
                <a:gd name="T36" fmla="*/ 48 w 127"/>
                <a:gd name="T37" fmla="*/ 170 h 210"/>
                <a:gd name="T38" fmla="*/ 48 w 127"/>
                <a:gd name="T39" fmla="*/ 170 h 210"/>
                <a:gd name="T40" fmla="*/ 56 w 127"/>
                <a:gd name="T41" fmla="*/ 178 h 210"/>
                <a:gd name="T42" fmla="*/ 64 w 127"/>
                <a:gd name="T43" fmla="*/ 182 h 210"/>
                <a:gd name="T44" fmla="*/ 64 w 127"/>
                <a:gd name="T45" fmla="*/ 182 h 210"/>
                <a:gd name="T46" fmla="*/ 74 w 127"/>
                <a:gd name="T47" fmla="*/ 186 h 210"/>
                <a:gd name="T48" fmla="*/ 86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4 w 127"/>
                <a:gd name="T57" fmla="*/ 208 h 210"/>
                <a:gd name="T58" fmla="*/ 104 w 127"/>
                <a:gd name="T59" fmla="*/ 208 h 210"/>
                <a:gd name="T60" fmla="*/ 92 w 127"/>
                <a:gd name="T61" fmla="*/ 210 h 210"/>
                <a:gd name="T62" fmla="*/ 78 w 127"/>
                <a:gd name="T63" fmla="*/ 210 h 210"/>
                <a:gd name="T64" fmla="*/ 78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18 w 127"/>
                <a:gd name="T75" fmla="*/ 188 h 210"/>
                <a:gd name="T76" fmla="*/ 18 w 127"/>
                <a:gd name="T77" fmla="*/ 188 h 210"/>
                <a:gd name="T78" fmla="*/ 10 w 127"/>
                <a:gd name="T79" fmla="*/ 174 h 210"/>
                <a:gd name="T80" fmla="*/ 4 w 127"/>
                <a:gd name="T81" fmla="*/ 156 h 210"/>
                <a:gd name="T82" fmla="*/ 4 w 127"/>
                <a:gd name="T83" fmla="*/ 156 h 210"/>
                <a:gd name="T84" fmla="*/ 0 w 127"/>
                <a:gd name="T85" fmla="*/ 134 h 210"/>
                <a:gd name="T86" fmla="*/ 0 w 127"/>
                <a:gd name="T87" fmla="*/ 106 h 210"/>
                <a:gd name="T88" fmla="*/ 0 w 127"/>
                <a:gd name="T89" fmla="*/ 106 h 210"/>
                <a:gd name="T90" fmla="*/ 0 w 127"/>
                <a:gd name="T91" fmla="*/ 78 h 210"/>
                <a:gd name="T92" fmla="*/ 4 w 127"/>
                <a:gd name="T93" fmla="*/ 54 h 210"/>
                <a:gd name="T94" fmla="*/ 4 w 127"/>
                <a:gd name="T95" fmla="*/ 54 h 210"/>
                <a:gd name="T96" fmla="*/ 10 w 127"/>
                <a:gd name="T97" fmla="*/ 36 h 210"/>
                <a:gd name="T98" fmla="*/ 18 w 127"/>
                <a:gd name="T99" fmla="*/ 22 h 210"/>
                <a:gd name="T100" fmla="*/ 18 w 127"/>
                <a:gd name="T101" fmla="*/ 22 h 210"/>
                <a:gd name="T102" fmla="*/ 28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6 w 127"/>
                <a:gd name="T109" fmla="*/ 0 h 210"/>
                <a:gd name="T110" fmla="*/ 74 w 127"/>
                <a:gd name="T111" fmla="*/ 0 h 210"/>
                <a:gd name="T112" fmla="*/ 74 w 127"/>
                <a:gd name="T113" fmla="*/ 0 h 210"/>
                <a:gd name="T114" fmla="*/ 100 w 127"/>
                <a:gd name="T115" fmla="*/ 2 h 210"/>
                <a:gd name="T116" fmla="*/ 100 w 127"/>
                <a:gd name="T117" fmla="*/ 2 h 210"/>
                <a:gd name="T118" fmla="*/ 123 w 127"/>
                <a:gd name="T119" fmla="*/ 8 h 210"/>
                <a:gd name="T120" fmla="*/ 123 w 127"/>
                <a:gd name="T121" fmla="*/ 24 h 210"/>
                <a:gd name="T122" fmla="*/ 82 w 127"/>
                <a:gd name="T123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" h="210">
                  <a:moveTo>
                    <a:pt x="82" y="24"/>
                  </a:moveTo>
                  <a:lnTo>
                    <a:pt x="82" y="24"/>
                  </a:lnTo>
                  <a:lnTo>
                    <a:pt x="72" y="24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4" y="3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2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6" y="82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56" y="178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74" y="186"/>
                  </a:lnTo>
                  <a:lnTo>
                    <a:pt x="86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92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0" y="13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8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2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4275138" y="4479926"/>
              <a:ext cx="333375" cy="320675"/>
            </a:xfrm>
            <a:custGeom>
              <a:avLst/>
              <a:gdLst>
                <a:gd name="T0" fmla="*/ 106 w 210"/>
                <a:gd name="T1" fmla="*/ 128 h 202"/>
                <a:gd name="T2" fmla="*/ 154 w 210"/>
                <a:gd name="T3" fmla="*/ 0 h 202"/>
                <a:gd name="T4" fmla="*/ 196 w 210"/>
                <a:gd name="T5" fmla="*/ 0 h 202"/>
                <a:gd name="T6" fmla="*/ 210 w 210"/>
                <a:gd name="T7" fmla="*/ 202 h 202"/>
                <a:gd name="T8" fmla="*/ 176 w 210"/>
                <a:gd name="T9" fmla="*/ 202 h 202"/>
                <a:gd name="T10" fmla="*/ 166 w 210"/>
                <a:gd name="T11" fmla="*/ 58 h 202"/>
                <a:gd name="T12" fmla="*/ 164 w 210"/>
                <a:gd name="T13" fmla="*/ 58 h 202"/>
                <a:gd name="T14" fmla="*/ 120 w 210"/>
                <a:gd name="T15" fmla="*/ 172 h 202"/>
                <a:gd name="T16" fmla="*/ 88 w 210"/>
                <a:gd name="T17" fmla="*/ 172 h 202"/>
                <a:gd name="T18" fmla="*/ 46 w 210"/>
                <a:gd name="T19" fmla="*/ 58 h 202"/>
                <a:gd name="T20" fmla="*/ 44 w 210"/>
                <a:gd name="T21" fmla="*/ 58 h 202"/>
                <a:gd name="T22" fmla="*/ 34 w 210"/>
                <a:gd name="T23" fmla="*/ 202 h 202"/>
                <a:gd name="T24" fmla="*/ 0 w 210"/>
                <a:gd name="T25" fmla="*/ 202 h 202"/>
                <a:gd name="T26" fmla="*/ 14 w 210"/>
                <a:gd name="T27" fmla="*/ 0 h 202"/>
                <a:gd name="T28" fmla="*/ 56 w 210"/>
                <a:gd name="T29" fmla="*/ 0 h 202"/>
                <a:gd name="T30" fmla="*/ 104 w 210"/>
                <a:gd name="T31" fmla="*/ 128 h 202"/>
                <a:gd name="T32" fmla="*/ 106 w 210"/>
                <a:gd name="T33" fmla="*/ 12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202">
                  <a:moveTo>
                    <a:pt x="106" y="128"/>
                  </a:moveTo>
                  <a:lnTo>
                    <a:pt x="154" y="0"/>
                  </a:lnTo>
                  <a:lnTo>
                    <a:pt x="196" y="0"/>
                  </a:lnTo>
                  <a:lnTo>
                    <a:pt x="210" y="202"/>
                  </a:lnTo>
                  <a:lnTo>
                    <a:pt x="176" y="202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20" y="172"/>
                  </a:lnTo>
                  <a:lnTo>
                    <a:pt x="88" y="172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34" y="202"/>
                  </a:lnTo>
                  <a:lnTo>
                    <a:pt x="0" y="202"/>
                  </a:lnTo>
                  <a:lnTo>
                    <a:pt x="14" y="0"/>
                  </a:lnTo>
                  <a:lnTo>
                    <a:pt x="56" y="0"/>
                  </a:lnTo>
                  <a:lnTo>
                    <a:pt x="104" y="128"/>
                  </a:lnTo>
                  <a:lnTo>
                    <a:pt x="106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963988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4 w 150"/>
                <a:gd name="T7" fmla="*/ 154 h 210"/>
                <a:gd name="T8" fmla="*/ 144 w 150"/>
                <a:gd name="T9" fmla="*/ 154 h 210"/>
                <a:gd name="T10" fmla="*/ 138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6 w 150"/>
                <a:gd name="T19" fmla="*/ 206 h 210"/>
                <a:gd name="T20" fmla="*/ 106 w 150"/>
                <a:gd name="T21" fmla="*/ 206 h 210"/>
                <a:gd name="T22" fmla="*/ 92 w 150"/>
                <a:gd name="T23" fmla="*/ 210 h 210"/>
                <a:gd name="T24" fmla="*/ 74 w 150"/>
                <a:gd name="T25" fmla="*/ 210 h 210"/>
                <a:gd name="T26" fmla="*/ 74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18 w 150"/>
                <a:gd name="T37" fmla="*/ 188 h 210"/>
                <a:gd name="T38" fmla="*/ 18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0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0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18 w 150"/>
                <a:gd name="T61" fmla="*/ 22 h 210"/>
                <a:gd name="T62" fmla="*/ 18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4 w 150"/>
                <a:gd name="T73" fmla="*/ 0 h 210"/>
                <a:gd name="T74" fmla="*/ 74 w 150"/>
                <a:gd name="T75" fmla="*/ 0 h 210"/>
                <a:gd name="T76" fmla="*/ 92 w 150"/>
                <a:gd name="T77" fmla="*/ 2 h 210"/>
                <a:gd name="T78" fmla="*/ 106 w 150"/>
                <a:gd name="T79" fmla="*/ 4 h 210"/>
                <a:gd name="T80" fmla="*/ 106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38 w 150"/>
                <a:gd name="T89" fmla="*/ 36 h 210"/>
                <a:gd name="T90" fmla="*/ 144 w 150"/>
                <a:gd name="T91" fmla="*/ 56 h 210"/>
                <a:gd name="T92" fmla="*/ 144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38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92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0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2" y="2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6"/>
                  </a:lnTo>
                  <a:lnTo>
                    <a:pt x="144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021138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38 w 78"/>
                <a:gd name="T25" fmla="*/ 0 h 166"/>
                <a:gd name="T26" fmla="*/ 38 w 78"/>
                <a:gd name="T27" fmla="*/ 0 h 166"/>
                <a:gd name="T28" fmla="*/ 30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0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0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0 w 78"/>
                <a:gd name="T71" fmla="*/ 166 h 166"/>
                <a:gd name="T72" fmla="*/ 38 w 78"/>
                <a:gd name="T73" fmla="*/ 166 h 166"/>
                <a:gd name="T74" fmla="*/ 38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687763" y="4349751"/>
              <a:ext cx="263525" cy="450850"/>
            </a:xfrm>
            <a:custGeom>
              <a:avLst/>
              <a:gdLst>
                <a:gd name="T0" fmla="*/ 0 w 166"/>
                <a:gd name="T1" fmla="*/ 0 h 284"/>
                <a:gd name="T2" fmla="*/ 166 w 166"/>
                <a:gd name="T3" fmla="*/ 0 h 284"/>
                <a:gd name="T4" fmla="*/ 166 w 166"/>
                <a:gd name="T5" fmla="*/ 30 h 284"/>
                <a:gd name="T6" fmla="*/ 102 w 166"/>
                <a:gd name="T7" fmla="*/ 30 h 284"/>
                <a:gd name="T8" fmla="*/ 102 w 166"/>
                <a:gd name="T9" fmla="*/ 284 h 284"/>
                <a:gd name="T10" fmla="*/ 66 w 166"/>
                <a:gd name="T11" fmla="*/ 284 h 284"/>
                <a:gd name="T12" fmla="*/ 66 w 166"/>
                <a:gd name="T13" fmla="*/ 30 h 284"/>
                <a:gd name="T14" fmla="*/ 0 w 166"/>
                <a:gd name="T15" fmla="*/ 30 h 284"/>
                <a:gd name="T16" fmla="*/ 0 w 166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84"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6022976" y="4343401"/>
              <a:ext cx="2563813" cy="463550"/>
            </a:xfrm>
            <a:custGeom>
              <a:avLst/>
              <a:gdLst>
                <a:gd name="T0" fmla="*/ 1587 w 1615"/>
                <a:gd name="T1" fmla="*/ 44 h 292"/>
                <a:gd name="T2" fmla="*/ 1509 w 1615"/>
                <a:gd name="T3" fmla="*/ 54 h 292"/>
                <a:gd name="T4" fmla="*/ 1579 w 1615"/>
                <a:gd name="T5" fmla="*/ 146 h 292"/>
                <a:gd name="T6" fmla="*/ 1615 w 1615"/>
                <a:gd name="T7" fmla="*/ 288 h 292"/>
                <a:gd name="T8" fmla="*/ 1405 w 1615"/>
                <a:gd name="T9" fmla="*/ 270 h 292"/>
                <a:gd name="T10" fmla="*/ 1303 w 1615"/>
                <a:gd name="T11" fmla="*/ 280 h 292"/>
                <a:gd name="T12" fmla="*/ 1279 w 1615"/>
                <a:gd name="T13" fmla="*/ 138 h 292"/>
                <a:gd name="T14" fmla="*/ 1349 w 1615"/>
                <a:gd name="T15" fmla="*/ 82 h 292"/>
                <a:gd name="T16" fmla="*/ 1423 w 1615"/>
                <a:gd name="T17" fmla="*/ 160 h 292"/>
                <a:gd name="T18" fmla="*/ 1375 w 1615"/>
                <a:gd name="T19" fmla="*/ 122 h 292"/>
                <a:gd name="T20" fmla="*/ 1327 w 1615"/>
                <a:gd name="T21" fmla="*/ 114 h 292"/>
                <a:gd name="T22" fmla="*/ 1313 w 1615"/>
                <a:gd name="T23" fmla="*/ 228 h 292"/>
                <a:gd name="T24" fmla="*/ 1349 w 1615"/>
                <a:gd name="T25" fmla="*/ 270 h 292"/>
                <a:gd name="T26" fmla="*/ 1387 w 1615"/>
                <a:gd name="T27" fmla="*/ 210 h 292"/>
                <a:gd name="T28" fmla="*/ 1223 w 1615"/>
                <a:gd name="T29" fmla="*/ 86 h 292"/>
                <a:gd name="T30" fmla="*/ 959 w 1615"/>
                <a:gd name="T31" fmla="*/ 288 h 292"/>
                <a:gd name="T32" fmla="*/ 820 w 1615"/>
                <a:gd name="T33" fmla="*/ 114 h 292"/>
                <a:gd name="T34" fmla="*/ 804 w 1615"/>
                <a:gd name="T35" fmla="*/ 228 h 292"/>
                <a:gd name="T36" fmla="*/ 891 w 1615"/>
                <a:gd name="T37" fmla="*/ 268 h 292"/>
                <a:gd name="T38" fmla="*/ 808 w 1615"/>
                <a:gd name="T39" fmla="*/ 288 h 292"/>
                <a:gd name="T40" fmla="*/ 766 w 1615"/>
                <a:gd name="T41" fmla="*/ 160 h 292"/>
                <a:gd name="T42" fmla="*/ 839 w 1615"/>
                <a:gd name="T43" fmla="*/ 82 h 292"/>
                <a:gd name="T44" fmla="*/ 624 w 1615"/>
                <a:gd name="T45" fmla="*/ 292 h 292"/>
                <a:gd name="T46" fmla="*/ 578 w 1615"/>
                <a:gd name="T47" fmla="*/ 228 h 292"/>
                <a:gd name="T48" fmla="*/ 614 w 1615"/>
                <a:gd name="T49" fmla="*/ 168 h 292"/>
                <a:gd name="T50" fmla="*/ 676 w 1615"/>
                <a:gd name="T51" fmla="*/ 128 h 292"/>
                <a:gd name="T52" fmla="*/ 594 w 1615"/>
                <a:gd name="T53" fmla="*/ 90 h 292"/>
                <a:gd name="T54" fmla="*/ 686 w 1615"/>
                <a:gd name="T55" fmla="*/ 88 h 292"/>
                <a:gd name="T56" fmla="*/ 682 w 1615"/>
                <a:gd name="T57" fmla="*/ 276 h 292"/>
                <a:gd name="T58" fmla="*/ 650 w 1615"/>
                <a:gd name="T59" fmla="*/ 190 h 292"/>
                <a:gd name="T60" fmla="*/ 614 w 1615"/>
                <a:gd name="T61" fmla="*/ 238 h 292"/>
                <a:gd name="T62" fmla="*/ 650 w 1615"/>
                <a:gd name="T63" fmla="*/ 268 h 292"/>
                <a:gd name="T64" fmla="*/ 438 w 1615"/>
                <a:gd name="T65" fmla="*/ 112 h 292"/>
                <a:gd name="T66" fmla="*/ 394 w 1615"/>
                <a:gd name="T67" fmla="*/ 292 h 292"/>
                <a:gd name="T68" fmla="*/ 380 w 1615"/>
                <a:gd name="T69" fmla="*/ 266 h 292"/>
                <a:gd name="T70" fmla="*/ 232 w 1615"/>
                <a:gd name="T71" fmla="*/ 194 h 292"/>
                <a:gd name="T72" fmla="*/ 262 w 1615"/>
                <a:gd name="T73" fmla="*/ 270 h 292"/>
                <a:gd name="T74" fmla="*/ 306 w 1615"/>
                <a:gd name="T75" fmla="*/ 230 h 292"/>
                <a:gd name="T76" fmla="*/ 298 w 1615"/>
                <a:gd name="T77" fmla="*/ 134 h 292"/>
                <a:gd name="T78" fmla="*/ 232 w 1615"/>
                <a:gd name="T79" fmla="*/ 126 h 292"/>
                <a:gd name="T80" fmla="*/ 306 w 1615"/>
                <a:gd name="T81" fmla="*/ 98 h 292"/>
                <a:gd name="T82" fmla="*/ 346 w 1615"/>
                <a:gd name="T83" fmla="*/ 194 h 292"/>
                <a:gd name="T84" fmla="*/ 288 w 1615"/>
                <a:gd name="T85" fmla="*/ 292 h 292"/>
                <a:gd name="T86" fmla="*/ 200 w 1615"/>
                <a:gd name="T87" fmla="*/ 240 h 292"/>
                <a:gd name="T88" fmla="*/ 212 w 1615"/>
                <a:gd name="T89" fmla="*/ 38 h 292"/>
                <a:gd name="T90" fmla="*/ 342 w 1615"/>
                <a:gd name="T91" fmla="*/ 0 h 292"/>
                <a:gd name="T92" fmla="*/ 264 w 1615"/>
                <a:gd name="T93" fmla="*/ 38 h 292"/>
                <a:gd name="T94" fmla="*/ 150 w 1615"/>
                <a:gd name="T95" fmla="*/ 188 h 292"/>
                <a:gd name="T96" fmla="*/ 108 w 1615"/>
                <a:gd name="T97" fmla="*/ 288 h 292"/>
                <a:gd name="T98" fmla="*/ 10 w 1615"/>
                <a:gd name="T99" fmla="*/ 256 h 292"/>
                <a:gd name="T100" fmla="*/ 20 w 1615"/>
                <a:gd name="T101" fmla="*/ 104 h 292"/>
                <a:gd name="T102" fmla="*/ 108 w 1615"/>
                <a:gd name="T103" fmla="*/ 86 h 292"/>
                <a:gd name="T104" fmla="*/ 114 w 1615"/>
                <a:gd name="T105" fmla="*/ 188 h 292"/>
                <a:gd name="T106" fmla="*/ 90 w 1615"/>
                <a:gd name="T107" fmla="*/ 108 h 292"/>
                <a:gd name="T108" fmla="*/ 44 w 1615"/>
                <a:gd name="T109" fmla="*/ 132 h 292"/>
                <a:gd name="T110" fmla="*/ 48 w 1615"/>
                <a:gd name="T111" fmla="*/ 252 h 292"/>
                <a:gd name="T112" fmla="*/ 90 w 1615"/>
                <a:gd name="T113" fmla="*/ 26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15" h="292">
                  <a:moveTo>
                    <a:pt x="1543" y="34"/>
                  </a:moveTo>
                  <a:lnTo>
                    <a:pt x="1543" y="34"/>
                  </a:lnTo>
                  <a:lnTo>
                    <a:pt x="1553" y="32"/>
                  </a:lnTo>
                  <a:lnTo>
                    <a:pt x="1565" y="28"/>
                  </a:lnTo>
                  <a:lnTo>
                    <a:pt x="1565" y="28"/>
                  </a:lnTo>
                  <a:lnTo>
                    <a:pt x="1573" y="22"/>
                  </a:lnTo>
                  <a:lnTo>
                    <a:pt x="1581" y="16"/>
                  </a:lnTo>
                  <a:lnTo>
                    <a:pt x="1597" y="34"/>
                  </a:lnTo>
                  <a:lnTo>
                    <a:pt x="1597" y="34"/>
                  </a:lnTo>
                  <a:lnTo>
                    <a:pt x="1587" y="44"/>
                  </a:lnTo>
                  <a:lnTo>
                    <a:pt x="1575" y="54"/>
                  </a:lnTo>
                  <a:lnTo>
                    <a:pt x="1575" y="54"/>
                  </a:lnTo>
                  <a:lnTo>
                    <a:pt x="1569" y="56"/>
                  </a:lnTo>
                  <a:lnTo>
                    <a:pt x="1561" y="60"/>
                  </a:lnTo>
                  <a:lnTo>
                    <a:pt x="1543" y="62"/>
                  </a:lnTo>
                  <a:lnTo>
                    <a:pt x="1543" y="62"/>
                  </a:lnTo>
                  <a:lnTo>
                    <a:pt x="1523" y="60"/>
                  </a:lnTo>
                  <a:lnTo>
                    <a:pt x="1515" y="56"/>
                  </a:lnTo>
                  <a:lnTo>
                    <a:pt x="1509" y="54"/>
                  </a:lnTo>
                  <a:lnTo>
                    <a:pt x="1509" y="54"/>
                  </a:lnTo>
                  <a:lnTo>
                    <a:pt x="1497" y="44"/>
                  </a:lnTo>
                  <a:lnTo>
                    <a:pt x="1487" y="34"/>
                  </a:lnTo>
                  <a:lnTo>
                    <a:pt x="1503" y="16"/>
                  </a:lnTo>
                  <a:lnTo>
                    <a:pt x="1503" y="16"/>
                  </a:lnTo>
                  <a:lnTo>
                    <a:pt x="1511" y="22"/>
                  </a:lnTo>
                  <a:lnTo>
                    <a:pt x="1519" y="28"/>
                  </a:lnTo>
                  <a:lnTo>
                    <a:pt x="1519" y="28"/>
                  </a:lnTo>
                  <a:lnTo>
                    <a:pt x="1531" y="32"/>
                  </a:lnTo>
                  <a:lnTo>
                    <a:pt x="1543" y="34"/>
                  </a:lnTo>
                  <a:close/>
                  <a:moveTo>
                    <a:pt x="1579" y="146"/>
                  </a:moveTo>
                  <a:lnTo>
                    <a:pt x="1577" y="146"/>
                  </a:lnTo>
                  <a:lnTo>
                    <a:pt x="1511" y="288"/>
                  </a:lnTo>
                  <a:lnTo>
                    <a:pt x="1473" y="288"/>
                  </a:lnTo>
                  <a:lnTo>
                    <a:pt x="1473" y="86"/>
                  </a:lnTo>
                  <a:lnTo>
                    <a:pt x="1509" y="86"/>
                  </a:lnTo>
                  <a:lnTo>
                    <a:pt x="1509" y="224"/>
                  </a:lnTo>
                  <a:lnTo>
                    <a:pt x="1511" y="224"/>
                  </a:lnTo>
                  <a:lnTo>
                    <a:pt x="1573" y="86"/>
                  </a:lnTo>
                  <a:lnTo>
                    <a:pt x="1615" y="86"/>
                  </a:lnTo>
                  <a:lnTo>
                    <a:pt x="1615" y="288"/>
                  </a:lnTo>
                  <a:lnTo>
                    <a:pt x="1579" y="288"/>
                  </a:lnTo>
                  <a:lnTo>
                    <a:pt x="1579" y="146"/>
                  </a:lnTo>
                  <a:close/>
                  <a:moveTo>
                    <a:pt x="1423" y="188"/>
                  </a:moveTo>
                  <a:lnTo>
                    <a:pt x="1423" y="188"/>
                  </a:lnTo>
                  <a:lnTo>
                    <a:pt x="1423" y="214"/>
                  </a:lnTo>
                  <a:lnTo>
                    <a:pt x="1419" y="236"/>
                  </a:lnTo>
                  <a:lnTo>
                    <a:pt x="1419" y="236"/>
                  </a:lnTo>
                  <a:lnTo>
                    <a:pt x="1413" y="256"/>
                  </a:lnTo>
                  <a:lnTo>
                    <a:pt x="1405" y="270"/>
                  </a:lnTo>
                  <a:lnTo>
                    <a:pt x="1405" y="270"/>
                  </a:lnTo>
                  <a:lnTo>
                    <a:pt x="1393" y="280"/>
                  </a:lnTo>
                  <a:lnTo>
                    <a:pt x="1381" y="288"/>
                  </a:lnTo>
                  <a:lnTo>
                    <a:pt x="1381" y="288"/>
                  </a:lnTo>
                  <a:lnTo>
                    <a:pt x="1365" y="292"/>
                  </a:lnTo>
                  <a:lnTo>
                    <a:pt x="1349" y="292"/>
                  </a:lnTo>
                  <a:lnTo>
                    <a:pt x="1349" y="292"/>
                  </a:lnTo>
                  <a:lnTo>
                    <a:pt x="1331" y="292"/>
                  </a:lnTo>
                  <a:lnTo>
                    <a:pt x="1317" y="288"/>
                  </a:lnTo>
                  <a:lnTo>
                    <a:pt x="1317" y="288"/>
                  </a:lnTo>
                  <a:lnTo>
                    <a:pt x="1303" y="280"/>
                  </a:lnTo>
                  <a:lnTo>
                    <a:pt x="1293" y="270"/>
                  </a:lnTo>
                  <a:lnTo>
                    <a:pt x="1293" y="270"/>
                  </a:lnTo>
                  <a:lnTo>
                    <a:pt x="1285" y="256"/>
                  </a:lnTo>
                  <a:lnTo>
                    <a:pt x="1279" y="236"/>
                  </a:lnTo>
                  <a:lnTo>
                    <a:pt x="1279" y="236"/>
                  </a:lnTo>
                  <a:lnTo>
                    <a:pt x="1275" y="214"/>
                  </a:lnTo>
                  <a:lnTo>
                    <a:pt x="1273" y="188"/>
                  </a:lnTo>
                  <a:lnTo>
                    <a:pt x="1273" y="188"/>
                  </a:lnTo>
                  <a:lnTo>
                    <a:pt x="1275" y="160"/>
                  </a:lnTo>
                  <a:lnTo>
                    <a:pt x="1279" y="138"/>
                  </a:lnTo>
                  <a:lnTo>
                    <a:pt x="1279" y="138"/>
                  </a:lnTo>
                  <a:lnTo>
                    <a:pt x="1285" y="118"/>
                  </a:lnTo>
                  <a:lnTo>
                    <a:pt x="1293" y="104"/>
                  </a:lnTo>
                  <a:lnTo>
                    <a:pt x="1293" y="104"/>
                  </a:lnTo>
                  <a:lnTo>
                    <a:pt x="1303" y="94"/>
                  </a:lnTo>
                  <a:lnTo>
                    <a:pt x="1317" y="86"/>
                  </a:lnTo>
                  <a:lnTo>
                    <a:pt x="1317" y="86"/>
                  </a:lnTo>
                  <a:lnTo>
                    <a:pt x="1331" y="84"/>
                  </a:lnTo>
                  <a:lnTo>
                    <a:pt x="1349" y="82"/>
                  </a:lnTo>
                  <a:lnTo>
                    <a:pt x="1349" y="82"/>
                  </a:lnTo>
                  <a:lnTo>
                    <a:pt x="1365" y="84"/>
                  </a:lnTo>
                  <a:lnTo>
                    <a:pt x="1381" y="86"/>
                  </a:lnTo>
                  <a:lnTo>
                    <a:pt x="1381" y="86"/>
                  </a:lnTo>
                  <a:lnTo>
                    <a:pt x="1393" y="94"/>
                  </a:lnTo>
                  <a:lnTo>
                    <a:pt x="1405" y="104"/>
                  </a:lnTo>
                  <a:lnTo>
                    <a:pt x="1405" y="104"/>
                  </a:lnTo>
                  <a:lnTo>
                    <a:pt x="1413" y="118"/>
                  </a:lnTo>
                  <a:lnTo>
                    <a:pt x="1419" y="138"/>
                  </a:lnTo>
                  <a:lnTo>
                    <a:pt x="1419" y="138"/>
                  </a:lnTo>
                  <a:lnTo>
                    <a:pt x="1423" y="160"/>
                  </a:lnTo>
                  <a:lnTo>
                    <a:pt x="1423" y="188"/>
                  </a:lnTo>
                  <a:lnTo>
                    <a:pt x="1423" y="188"/>
                  </a:lnTo>
                  <a:close/>
                  <a:moveTo>
                    <a:pt x="1387" y="188"/>
                  </a:moveTo>
                  <a:lnTo>
                    <a:pt x="1387" y="188"/>
                  </a:lnTo>
                  <a:lnTo>
                    <a:pt x="1387" y="164"/>
                  </a:lnTo>
                  <a:lnTo>
                    <a:pt x="1383" y="146"/>
                  </a:lnTo>
                  <a:lnTo>
                    <a:pt x="1383" y="146"/>
                  </a:lnTo>
                  <a:lnTo>
                    <a:pt x="1381" y="132"/>
                  </a:lnTo>
                  <a:lnTo>
                    <a:pt x="1375" y="122"/>
                  </a:lnTo>
                  <a:lnTo>
                    <a:pt x="1375" y="122"/>
                  </a:lnTo>
                  <a:lnTo>
                    <a:pt x="1369" y="114"/>
                  </a:lnTo>
                  <a:lnTo>
                    <a:pt x="1363" y="108"/>
                  </a:lnTo>
                  <a:lnTo>
                    <a:pt x="1363" y="108"/>
                  </a:lnTo>
                  <a:lnTo>
                    <a:pt x="1357" y="104"/>
                  </a:lnTo>
                  <a:lnTo>
                    <a:pt x="1349" y="104"/>
                  </a:lnTo>
                  <a:lnTo>
                    <a:pt x="1349" y="104"/>
                  </a:lnTo>
                  <a:lnTo>
                    <a:pt x="1341" y="104"/>
                  </a:lnTo>
                  <a:lnTo>
                    <a:pt x="1335" y="108"/>
                  </a:lnTo>
                  <a:lnTo>
                    <a:pt x="1335" y="108"/>
                  </a:lnTo>
                  <a:lnTo>
                    <a:pt x="1327" y="114"/>
                  </a:lnTo>
                  <a:lnTo>
                    <a:pt x="1321" y="122"/>
                  </a:lnTo>
                  <a:lnTo>
                    <a:pt x="1321" y="122"/>
                  </a:lnTo>
                  <a:lnTo>
                    <a:pt x="1317" y="132"/>
                  </a:lnTo>
                  <a:lnTo>
                    <a:pt x="1313" y="146"/>
                  </a:lnTo>
                  <a:lnTo>
                    <a:pt x="1313" y="146"/>
                  </a:lnTo>
                  <a:lnTo>
                    <a:pt x="1311" y="164"/>
                  </a:lnTo>
                  <a:lnTo>
                    <a:pt x="1311" y="188"/>
                  </a:lnTo>
                  <a:lnTo>
                    <a:pt x="1311" y="188"/>
                  </a:lnTo>
                  <a:lnTo>
                    <a:pt x="1311" y="210"/>
                  </a:lnTo>
                  <a:lnTo>
                    <a:pt x="1313" y="228"/>
                  </a:lnTo>
                  <a:lnTo>
                    <a:pt x="1313" y="228"/>
                  </a:lnTo>
                  <a:lnTo>
                    <a:pt x="1317" y="242"/>
                  </a:lnTo>
                  <a:lnTo>
                    <a:pt x="1321" y="252"/>
                  </a:lnTo>
                  <a:lnTo>
                    <a:pt x="1321" y="252"/>
                  </a:lnTo>
                  <a:lnTo>
                    <a:pt x="1327" y="262"/>
                  </a:lnTo>
                  <a:lnTo>
                    <a:pt x="1335" y="266"/>
                  </a:lnTo>
                  <a:lnTo>
                    <a:pt x="1335" y="266"/>
                  </a:lnTo>
                  <a:lnTo>
                    <a:pt x="1341" y="270"/>
                  </a:lnTo>
                  <a:lnTo>
                    <a:pt x="1349" y="270"/>
                  </a:lnTo>
                  <a:lnTo>
                    <a:pt x="1349" y="270"/>
                  </a:lnTo>
                  <a:lnTo>
                    <a:pt x="1357" y="270"/>
                  </a:lnTo>
                  <a:lnTo>
                    <a:pt x="1363" y="266"/>
                  </a:lnTo>
                  <a:lnTo>
                    <a:pt x="1363" y="266"/>
                  </a:lnTo>
                  <a:lnTo>
                    <a:pt x="1369" y="262"/>
                  </a:lnTo>
                  <a:lnTo>
                    <a:pt x="1375" y="252"/>
                  </a:lnTo>
                  <a:lnTo>
                    <a:pt x="1375" y="252"/>
                  </a:lnTo>
                  <a:lnTo>
                    <a:pt x="1381" y="242"/>
                  </a:lnTo>
                  <a:lnTo>
                    <a:pt x="1383" y="228"/>
                  </a:lnTo>
                  <a:lnTo>
                    <a:pt x="1383" y="228"/>
                  </a:lnTo>
                  <a:lnTo>
                    <a:pt x="1387" y="210"/>
                  </a:lnTo>
                  <a:lnTo>
                    <a:pt x="1387" y="188"/>
                  </a:lnTo>
                  <a:lnTo>
                    <a:pt x="1387" y="188"/>
                  </a:lnTo>
                  <a:close/>
                  <a:moveTo>
                    <a:pt x="1121" y="288"/>
                  </a:moveTo>
                  <a:lnTo>
                    <a:pt x="1083" y="288"/>
                  </a:lnTo>
                  <a:lnTo>
                    <a:pt x="1083" y="86"/>
                  </a:lnTo>
                  <a:lnTo>
                    <a:pt x="1121" y="86"/>
                  </a:lnTo>
                  <a:lnTo>
                    <a:pt x="1121" y="172"/>
                  </a:lnTo>
                  <a:lnTo>
                    <a:pt x="1187" y="172"/>
                  </a:lnTo>
                  <a:lnTo>
                    <a:pt x="1187" y="86"/>
                  </a:lnTo>
                  <a:lnTo>
                    <a:pt x="1223" y="86"/>
                  </a:lnTo>
                  <a:lnTo>
                    <a:pt x="1223" y="288"/>
                  </a:lnTo>
                  <a:lnTo>
                    <a:pt x="1187" y="288"/>
                  </a:lnTo>
                  <a:lnTo>
                    <a:pt x="1187" y="200"/>
                  </a:lnTo>
                  <a:lnTo>
                    <a:pt x="1121" y="200"/>
                  </a:lnTo>
                  <a:lnTo>
                    <a:pt x="1121" y="288"/>
                  </a:lnTo>
                  <a:close/>
                  <a:moveTo>
                    <a:pt x="1049" y="86"/>
                  </a:moveTo>
                  <a:lnTo>
                    <a:pt x="1049" y="112"/>
                  </a:lnTo>
                  <a:lnTo>
                    <a:pt x="995" y="112"/>
                  </a:lnTo>
                  <a:lnTo>
                    <a:pt x="995" y="288"/>
                  </a:lnTo>
                  <a:lnTo>
                    <a:pt x="959" y="288"/>
                  </a:lnTo>
                  <a:lnTo>
                    <a:pt x="959" y="112"/>
                  </a:lnTo>
                  <a:lnTo>
                    <a:pt x="907" y="112"/>
                  </a:lnTo>
                  <a:lnTo>
                    <a:pt x="907" y="86"/>
                  </a:lnTo>
                  <a:lnTo>
                    <a:pt x="1049" y="86"/>
                  </a:lnTo>
                  <a:close/>
                  <a:moveTo>
                    <a:pt x="847" y="106"/>
                  </a:moveTo>
                  <a:lnTo>
                    <a:pt x="847" y="106"/>
                  </a:lnTo>
                  <a:lnTo>
                    <a:pt x="837" y="106"/>
                  </a:lnTo>
                  <a:lnTo>
                    <a:pt x="828" y="110"/>
                  </a:lnTo>
                  <a:lnTo>
                    <a:pt x="828" y="110"/>
                  </a:lnTo>
                  <a:lnTo>
                    <a:pt x="820" y="114"/>
                  </a:lnTo>
                  <a:lnTo>
                    <a:pt x="814" y="122"/>
                  </a:lnTo>
                  <a:lnTo>
                    <a:pt x="814" y="122"/>
                  </a:lnTo>
                  <a:lnTo>
                    <a:pt x="808" y="134"/>
                  </a:lnTo>
                  <a:lnTo>
                    <a:pt x="804" y="148"/>
                  </a:lnTo>
                  <a:lnTo>
                    <a:pt x="804" y="148"/>
                  </a:lnTo>
                  <a:lnTo>
                    <a:pt x="802" y="164"/>
                  </a:lnTo>
                  <a:lnTo>
                    <a:pt x="802" y="188"/>
                  </a:lnTo>
                  <a:lnTo>
                    <a:pt x="802" y="188"/>
                  </a:lnTo>
                  <a:lnTo>
                    <a:pt x="802" y="210"/>
                  </a:lnTo>
                  <a:lnTo>
                    <a:pt x="804" y="228"/>
                  </a:lnTo>
                  <a:lnTo>
                    <a:pt x="804" y="228"/>
                  </a:lnTo>
                  <a:lnTo>
                    <a:pt x="808" y="242"/>
                  </a:lnTo>
                  <a:lnTo>
                    <a:pt x="814" y="252"/>
                  </a:lnTo>
                  <a:lnTo>
                    <a:pt x="814" y="252"/>
                  </a:lnTo>
                  <a:lnTo>
                    <a:pt x="820" y="260"/>
                  </a:lnTo>
                  <a:lnTo>
                    <a:pt x="830" y="264"/>
                  </a:lnTo>
                  <a:lnTo>
                    <a:pt x="830" y="264"/>
                  </a:lnTo>
                  <a:lnTo>
                    <a:pt x="839" y="268"/>
                  </a:lnTo>
                  <a:lnTo>
                    <a:pt x="851" y="268"/>
                  </a:lnTo>
                  <a:lnTo>
                    <a:pt x="891" y="268"/>
                  </a:lnTo>
                  <a:lnTo>
                    <a:pt x="891" y="284"/>
                  </a:lnTo>
                  <a:lnTo>
                    <a:pt x="891" y="284"/>
                  </a:lnTo>
                  <a:lnTo>
                    <a:pt x="869" y="290"/>
                  </a:lnTo>
                  <a:lnTo>
                    <a:pt x="869" y="290"/>
                  </a:lnTo>
                  <a:lnTo>
                    <a:pt x="855" y="292"/>
                  </a:lnTo>
                  <a:lnTo>
                    <a:pt x="843" y="292"/>
                  </a:lnTo>
                  <a:lnTo>
                    <a:pt x="843" y="292"/>
                  </a:lnTo>
                  <a:lnTo>
                    <a:pt x="824" y="292"/>
                  </a:lnTo>
                  <a:lnTo>
                    <a:pt x="808" y="288"/>
                  </a:lnTo>
                  <a:lnTo>
                    <a:pt x="808" y="288"/>
                  </a:lnTo>
                  <a:lnTo>
                    <a:pt x="794" y="280"/>
                  </a:lnTo>
                  <a:lnTo>
                    <a:pt x="784" y="270"/>
                  </a:lnTo>
                  <a:lnTo>
                    <a:pt x="784" y="270"/>
                  </a:lnTo>
                  <a:lnTo>
                    <a:pt x="776" y="256"/>
                  </a:lnTo>
                  <a:lnTo>
                    <a:pt x="770" y="238"/>
                  </a:lnTo>
                  <a:lnTo>
                    <a:pt x="770" y="238"/>
                  </a:lnTo>
                  <a:lnTo>
                    <a:pt x="766" y="214"/>
                  </a:lnTo>
                  <a:lnTo>
                    <a:pt x="764" y="188"/>
                  </a:lnTo>
                  <a:lnTo>
                    <a:pt x="764" y="188"/>
                  </a:lnTo>
                  <a:lnTo>
                    <a:pt x="766" y="160"/>
                  </a:lnTo>
                  <a:lnTo>
                    <a:pt x="770" y="136"/>
                  </a:lnTo>
                  <a:lnTo>
                    <a:pt x="770" y="136"/>
                  </a:lnTo>
                  <a:lnTo>
                    <a:pt x="776" y="118"/>
                  </a:lnTo>
                  <a:lnTo>
                    <a:pt x="784" y="104"/>
                  </a:lnTo>
                  <a:lnTo>
                    <a:pt x="784" y="104"/>
                  </a:lnTo>
                  <a:lnTo>
                    <a:pt x="794" y="94"/>
                  </a:lnTo>
                  <a:lnTo>
                    <a:pt x="806" y="86"/>
                  </a:lnTo>
                  <a:lnTo>
                    <a:pt x="806" y="86"/>
                  </a:lnTo>
                  <a:lnTo>
                    <a:pt x="822" y="82"/>
                  </a:lnTo>
                  <a:lnTo>
                    <a:pt x="839" y="82"/>
                  </a:lnTo>
                  <a:lnTo>
                    <a:pt x="839" y="82"/>
                  </a:lnTo>
                  <a:lnTo>
                    <a:pt x="851" y="82"/>
                  </a:lnTo>
                  <a:lnTo>
                    <a:pt x="865" y="84"/>
                  </a:lnTo>
                  <a:lnTo>
                    <a:pt x="865" y="84"/>
                  </a:lnTo>
                  <a:lnTo>
                    <a:pt x="887" y="90"/>
                  </a:lnTo>
                  <a:lnTo>
                    <a:pt x="887" y="106"/>
                  </a:lnTo>
                  <a:lnTo>
                    <a:pt x="847" y="106"/>
                  </a:lnTo>
                  <a:close/>
                  <a:moveTo>
                    <a:pt x="638" y="292"/>
                  </a:moveTo>
                  <a:lnTo>
                    <a:pt x="638" y="292"/>
                  </a:lnTo>
                  <a:lnTo>
                    <a:pt x="624" y="292"/>
                  </a:lnTo>
                  <a:lnTo>
                    <a:pt x="614" y="290"/>
                  </a:lnTo>
                  <a:lnTo>
                    <a:pt x="614" y="290"/>
                  </a:lnTo>
                  <a:lnTo>
                    <a:pt x="602" y="286"/>
                  </a:lnTo>
                  <a:lnTo>
                    <a:pt x="594" y="280"/>
                  </a:lnTo>
                  <a:lnTo>
                    <a:pt x="594" y="280"/>
                  </a:lnTo>
                  <a:lnTo>
                    <a:pt x="586" y="272"/>
                  </a:lnTo>
                  <a:lnTo>
                    <a:pt x="582" y="260"/>
                  </a:lnTo>
                  <a:lnTo>
                    <a:pt x="582" y="260"/>
                  </a:lnTo>
                  <a:lnTo>
                    <a:pt x="578" y="246"/>
                  </a:lnTo>
                  <a:lnTo>
                    <a:pt x="578" y="228"/>
                  </a:lnTo>
                  <a:lnTo>
                    <a:pt x="578" y="228"/>
                  </a:lnTo>
                  <a:lnTo>
                    <a:pt x="578" y="210"/>
                  </a:lnTo>
                  <a:lnTo>
                    <a:pt x="582" y="196"/>
                  </a:lnTo>
                  <a:lnTo>
                    <a:pt x="582" y="196"/>
                  </a:lnTo>
                  <a:lnTo>
                    <a:pt x="586" y="186"/>
                  </a:lnTo>
                  <a:lnTo>
                    <a:pt x="594" y="178"/>
                  </a:lnTo>
                  <a:lnTo>
                    <a:pt x="594" y="178"/>
                  </a:lnTo>
                  <a:lnTo>
                    <a:pt x="602" y="172"/>
                  </a:lnTo>
                  <a:lnTo>
                    <a:pt x="614" y="168"/>
                  </a:lnTo>
                  <a:lnTo>
                    <a:pt x="614" y="168"/>
                  </a:lnTo>
                  <a:lnTo>
                    <a:pt x="624" y="166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58" y="166"/>
                  </a:lnTo>
                  <a:lnTo>
                    <a:pt x="658" y="166"/>
                  </a:lnTo>
                  <a:lnTo>
                    <a:pt x="678" y="168"/>
                  </a:lnTo>
                  <a:lnTo>
                    <a:pt x="678" y="150"/>
                  </a:lnTo>
                  <a:lnTo>
                    <a:pt x="678" y="150"/>
                  </a:lnTo>
                  <a:lnTo>
                    <a:pt x="678" y="138"/>
                  </a:lnTo>
                  <a:lnTo>
                    <a:pt x="676" y="128"/>
                  </a:lnTo>
                  <a:lnTo>
                    <a:pt x="676" y="128"/>
                  </a:lnTo>
                  <a:lnTo>
                    <a:pt x="672" y="120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0" y="110"/>
                  </a:lnTo>
                  <a:lnTo>
                    <a:pt x="652" y="108"/>
                  </a:lnTo>
                  <a:lnTo>
                    <a:pt x="652" y="108"/>
                  </a:lnTo>
                  <a:lnTo>
                    <a:pt x="634" y="106"/>
                  </a:lnTo>
                  <a:lnTo>
                    <a:pt x="594" y="106"/>
                  </a:lnTo>
                  <a:lnTo>
                    <a:pt x="594" y="90"/>
                  </a:lnTo>
                  <a:lnTo>
                    <a:pt x="594" y="90"/>
                  </a:lnTo>
                  <a:lnTo>
                    <a:pt x="616" y="84"/>
                  </a:lnTo>
                  <a:lnTo>
                    <a:pt x="616" y="84"/>
                  </a:lnTo>
                  <a:lnTo>
                    <a:pt x="630" y="82"/>
                  </a:lnTo>
                  <a:lnTo>
                    <a:pt x="642" y="82"/>
                  </a:lnTo>
                  <a:lnTo>
                    <a:pt x="642" y="82"/>
                  </a:lnTo>
                  <a:lnTo>
                    <a:pt x="660" y="82"/>
                  </a:lnTo>
                  <a:lnTo>
                    <a:pt x="674" y="84"/>
                  </a:lnTo>
                  <a:lnTo>
                    <a:pt x="674" y="84"/>
                  </a:lnTo>
                  <a:lnTo>
                    <a:pt x="686" y="88"/>
                  </a:lnTo>
                  <a:lnTo>
                    <a:pt x="696" y="94"/>
                  </a:lnTo>
                  <a:lnTo>
                    <a:pt x="696" y="94"/>
                  </a:lnTo>
                  <a:lnTo>
                    <a:pt x="704" y="104"/>
                  </a:lnTo>
                  <a:lnTo>
                    <a:pt x="710" y="116"/>
                  </a:lnTo>
                  <a:lnTo>
                    <a:pt x="710" y="116"/>
                  </a:lnTo>
                  <a:lnTo>
                    <a:pt x="714" y="132"/>
                  </a:lnTo>
                  <a:lnTo>
                    <a:pt x="716" y="150"/>
                  </a:lnTo>
                  <a:lnTo>
                    <a:pt x="716" y="288"/>
                  </a:lnTo>
                  <a:lnTo>
                    <a:pt x="684" y="288"/>
                  </a:lnTo>
                  <a:lnTo>
                    <a:pt x="682" y="276"/>
                  </a:lnTo>
                  <a:lnTo>
                    <a:pt x="680" y="276"/>
                  </a:lnTo>
                  <a:lnTo>
                    <a:pt x="680" y="276"/>
                  </a:lnTo>
                  <a:lnTo>
                    <a:pt x="672" y="284"/>
                  </a:lnTo>
                  <a:lnTo>
                    <a:pt x="662" y="288"/>
                  </a:lnTo>
                  <a:lnTo>
                    <a:pt x="662" y="288"/>
                  </a:lnTo>
                  <a:lnTo>
                    <a:pt x="650" y="292"/>
                  </a:lnTo>
                  <a:lnTo>
                    <a:pt x="638" y="292"/>
                  </a:lnTo>
                  <a:lnTo>
                    <a:pt x="638" y="292"/>
                  </a:lnTo>
                  <a:close/>
                  <a:moveTo>
                    <a:pt x="678" y="190"/>
                  </a:moveTo>
                  <a:lnTo>
                    <a:pt x="650" y="190"/>
                  </a:lnTo>
                  <a:lnTo>
                    <a:pt x="650" y="190"/>
                  </a:lnTo>
                  <a:lnTo>
                    <a:pt x="636" y="192"/>
                  </a:lnTo>
                  <a:lnTo>
                    <a:pt x="624" y="196"/>
                  </a:lnTo>
                  <a:lnTo>
                    <a:pt x="624" y="196"/>
                  </a:lnTo>
                  <a:lnTo>
                    <a:pt x="620" y="202"/>
                  </a:lnTo>
                  <a:lnTo>
                    <a:pt x="616" y="208"/>
                  </a:lnTo>
                  <a:lnTo>
                    <a:pt x="614" y="218"/>
                  </a:lnTo>
                  <a:lnTo>
                    <a:pt x="614" y="228"/>
                  </a:lnTo>
                  <a:lnTo>
                    <a:pt x="614" y="228"/>
                  </a:lnTo>
                  <a:lnTo>
                    <a:pt x="614" y="238"/>
                  </a:lnTo>
                  <a:lnTo>
                    <a:pt x="616" y="248"/>
                  </a:lnTo>
                  <a:lnTo>
                    <a:pt x="616" y="248"/>
                  </a:lnTo>
                  <a:lnTo>
                    <a:pt x="620" y="254"/>
                  </a:lnTo>
                  <a:lnTo>
                    <a:pt x="624" y="260"/>
                  </a:lnTo>
                  <a:lnTo>
                    <a:pt x="624" y="260"/>
                  </a:lnTo>
                  <a:lnTo>
                    <a:pt x="630" y="264"/>
                  </a:lnTo>
                  <a:lnTo>
                    <a:pt x="636" y="266"/>
                  </a:lnTo>
                  <a:lnTo>
                    <a:pt x="636" y="266"/>
                  </a:lnTo>
                  <a:lnTo>
                    <a:pt x="650" y="268"/>
                  </a:lnTo>
                  <a:lnTo>
                    <a:pt x="650" y="268"/>
                  </a:lnTo>
                  <a:lnTo>
                    <a:pt x="658" y="268"/>
                  </a:lnTo>
                  <a:lnTo>
                    <a:pt x="666" y="266"/>
                  </a:lnTo>
                  <a:lnTo>
                    <a:pt x="666" y="266"/>
                  </a:lnTo>
                  <a:lnTo>
                    <a:pt x="678" y="260"/>
                  </a:lnTo>
                  <a:lnTo>
                    <a:pt x="678" y="190"/>
                  </a:lnTo>
                  <a:close/>
                  <a:moveTo>
                    <a:pt x="528" y="86"/>
                  </a:moveTo>
                  <a:lnTo>
                    <a:pt x="528" y="288"/>
                  </a:lnTo>
                  <a:lnTo>
                    <a:pt x="490" y="288"/>
                  </a:lnTo>
                  <a:lnTo>
                    <a:pt x="490" y="112"/>
                  </a:lnTo>
                  <a:lnTo>
                    <a:pt x="438" y="112"/>
                  </a:lnTo>
                  <a:lnTo>
                    <a:pt x="432" y="224"/>
                  </a:lnTo>
                  <a:lnTo>
                    <a:pt x="432" y="224"/>
                  </a:lnTo>
                  <a:lnTo>
                    <a:pt x="430" y="240"/>
                  </a:lnTo>
                  <a:lnTo>
                    <a:pt x="428" y="256"/>
                  </a:lnTo>
                  <a:lnTo>
                    <a:pt x="422" y="266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0" y="284"/>
                  </a:lnTo>
                  <a:lnTo>
                    <a:pt x="402" y="288"/>
                  </a:lnTo>
                  <a:lnTo>
                    <a:pt x="394" y="292"/>
                  </a:lnTo>
                  <a:lnTo>
                    <a:pt x="386" y="292"/>
                  </a:lnTo>
                  <a:lnTo>
                    <a:pt x="386" y="292"/>
                  </a:lnTo>
                  <a:lnTo>
                    <a:pt x="370" y="290"/>
                  </a:lnTo>
                  <a:lnTo>
                    <a:pt x="370" y="290"/>
                  </a:lnTo>
                  <a:lnTo>
                    <a:pt x="362" y="288"/>
                  </a:lnTo>
                  <a:lnTo>
                    <a:pt x="362" y="272"/>
                  </a:lnTo>
                  <a:lnTo>
                    <a:pt x="362" y="272"/>
                  </a:lnTo>
                  <a:lnTo>
                    <a:pt x="368" y="272"/>
                  </a:lnTo>
                  <a:lnTo>
                    <a:pt x="374" y="270"/>
                  </a:lnTo>
                  <a:lnTo>
                    <a:pt x="380" y="266"/>
                  </a:lnTo>
                  <a:lnTo>
                    <a:pt x="384" y="260"/>
                  </a:lnTo>
                  <a:lnTo>
                    <a:pt x="384" y="260"/>
                  </a:lnTo>
                  <a:lnTo>
                    <a:pt x="388" y="254"/>
                  </a:lnTo>
                  <a:lnTo>
                    <a:pt x="392" y="246"/>
                  </a:lnTo>
                  <a:lnTo>
                    <a:pt x="394" y="236"/>
                  </a:lnTo>
                  <a:lnTo>
                    <a:pt x="396" y="224"/>
                  </a:lnTo>
                  <a:lnTo>
                    <a:pt x="404" y="86"/>
                  </a:lnTo>
                  <a:lnTo>
                    <a:pt x="528" y="86"/>
                  </a:lnTo>
                  <a:close/>
                  <a:moveTo>
                    <a:pt x="232" y="194"/>
                  </a:moveTo>
                  <a:lnTo>
                    <a:pt x="232" y="194"/>
                  </a:lnTo>
                  <a:lnTo>
                    <a:pt x="232" y="214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8" y="244"/>
                  </a:lnTo>
                  <a:lnTo>
                    <a:pt x="244" y="254"/>
                  </a:lnTo>
                  <a:lnTo>
                    <a:pt x="244" y="254"/>
                  </a:lnTo>
                  <a:lnTo>
                    <a:pt x="248" y="262"/>
                  </a:lnTo>
                  <a:lnTo>
                    <a:pt x="256" y="266"/>
                  </a:lnTo>
                  <a:lnTo>
                    <a:pt x="256" y="266"/>
                  </a:lnTo>
                  <a:lnTo>
                    <a:pt x="262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8" y="270"/>
                  </a:lnTo>
                  <a:lnTo>
                    <a:pt x="286" y="266"/>
                  </a:lnTo>
                  <a:lnTo>
                    <a:pt x="286" y="266"/>
                  </a:lnTo>
                  <a:lnTo>
                    <a:pt x="292" y="262"/>
                  </a:lnTo>
                  <a:lnTo>
                    <a:pt x="298" y="254"/>
                  </a:lnTo>
                  <a:lnTo>
                    <a:pt x="298" y="254"/>
                  </a:lnTo>
                  <a:lnTo>
                    <a:pt x="302" y="244"/>
                  </a:lnTo>
                  <a:lnTo>
                    <a:pt x="306" y="230"/>
                  </a:lnTo>
                  <a:lnTo>
                    <a:pt x="306" y="230"/>
                  </a:lnTo>
                  <a:lnTo>
                    <a:pt x="308" y="214"/>
                  </a:lnTo>
                  <a:lnTo>
                    <a:pt x="310" y="194"/>
                  </a:lnTo>
                  <a:lnTo>
                    <a:pt x="310" y="194"/>
                  </a:lnTo>
                  <a:lnTo>
                    <a:pt x="308" y="174"/>
                  </a:lnTo>
                  <a:lnTo>
                    <a:pt x="306" y="156"/>
                  </a:lnTo>
                  <a:lnTo>
                    <a:pt x="306" y="156"/>
                  </a:lnTo>
                  <a:lnTo>
                    <a:pt x="302" y="14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0" y="126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74" y="120"/>
                  </a:lnTo>
                  <a:lnTo>
                    <a:pt x="262" y="118"/>
                  </a:lnTo>
                  <a:lnTo>
                    <a:pt x="262" y="118"/>
                  </a:lnTo>
                  <a:lnTo>
                    <a:pt x="254" y="118"/>
                  </a:lnTo>
                  <a:lnTo>
                    <a:pt x="246" y="120"/>
                  </a:lnTo>
                  <a:lnTo>
                    <a:pt x="246" y="120"/>
                  </a:lnTo>
                  <a:lnTo>
                    <a:pt x="232" y="126"/>
                  </a:lnTo>
                  <a:lnTo>
                    <a:pt x="232" y="194"/>
                  </a:lnTo>
                  <a:close/>
                  <a:moveTo>
                    <a:pt x="232" y="104"/>
                  </a:moveTo>
                  <a:lnTo>
                    <a:pt x="232" y="104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62" y="94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92" y="96"/>
                  </a:lnTo>
                  <a:lnTo>
                    <a:pt x="306" y="98"/>
                  </a:lnTo>
                  <a:lnTo>
                    <a:pt x="306" y="98"/>
                  </a:lnTo>
                  <a:lnTo>
                    <a:pt x="318" y="106"/>
                  </a:lnTo>
                  <a:lnTo>
                    <a:pt x="328" y="116"/>
                  </a:lnTo>
                  <a:lnTo>
                    <a:pt x="328" y="116"/>
                  </a:lnTo>
                  <a:lnTo>
                    <a:pt x="336" y="128"/>
                  </a:lnTo>
                  <a:lnTo>
                    <a:pt x="342" y="146"/>
                  </a:lnTo>
                  <a:lnTo>
                    <a:pt x="342" y="146"/>
                  </a:lnTo>
                  <a:lnTo>
                    <a:pt x="344" y="168"/>
                  </a:lnTo>
                  <a:lnTo>
                    <a:pt x="346" y="194"/>
                  </a:lnTo>
                  <a:lnTo>
                    <a:pt x="346" y="194"/>
                  </a:lnTo>
                  <a:lnTo>
                    <a:pt x="344" y="218"/>
                  </a:lnTo>
                  <a:lnTo>
                    <a:pt x="340" y="240"/>
                  </a:lnTo>
                  <a:lnTo>
                    <a:pt x="340" y="240"/>
                  </a:lnTo>
                  <a:lnTo>
                    <a:pt x="336" y="258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16" y="280"/>
                  </a:lnTo>
                  <a:lnTo>
                    <a:pt x="304" y="288"/>
                  </a:lnTo>
                  <a:lnTo>
                    <a:pt x="304" y="288"/>
                  </a:lnTo>
                  <a:lnTo>
                    <a:pt x="288" y="292"/>
                  </a:lnTo>
                  <a:lnTo>
                    <a:pt x="270" y="292"/>
                  </a:lnTo>
                  <a:lnTo>
                    <a:pt x="270" y="292"/>
                  </a:lnTo>
                  <a:lnTo>
                    <a:pt x="252" y="292"/>
                  </a:lnTo>
                  <a:lnTo>
                    <a:pt x="238" y="288"/>
                  </a:lnTo>
                  <a:lnTo>
                    <a:pt x="238" y="288"/>
                  </a:lnTo>
                  <a:lnTo>
                    <a:pt x="224" y="280"/>
                  </a:lnTo>
                  <a:lnTo>
                    <a:pt x="214" y="270"/>
                  </a:lnTo>
                  <a:lnTo>
                    <a:pt x="214" y="270"/>
                  </a:lnTo>
                  <a:lnTo>
                    <a:pt x="206" y="258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196" y="218"/>
                  </a:lnTo>
                  <a:lnTo>
                    <a:pt x="196" y="194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8" y="94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8" y="48"/>
                  </a:lnTo>
                  <a:lnTo>
                    <a:pt x="212" y="38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24" y="24"/>
                  </a:lnTo>
                  <a:lnTo>
                    <a:pt x="232" y="18"/>
                  </a:lnTo>
                  <a:lnTo>
                    <a:pt x="240" y="14"/>
                  </a:lnTo>
                  <a:lnTo>
                    <a:pt x="250" y="10"/>
                  </a:lnTo>
                  <a:lnTo>
                    <a:pt x="250" y="10"/>
                  </a:lnTo>
                  <a:lnTo>
                    <a:pt x="272" y="6"/>
                  </a:lnTo>
                  <a:lnTo>
                    <a:pt x="296" y="2"/>
                  </a:lnTo>
                  <a:lnTo>
                    <a:pt x="342" y="0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06" y="28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76" y="34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54" y="42"/>
                  </a:lnTo>
                  <a:lnTo>
                    <a:pt x="246" y="50"/>
                  </a:lnTo>
                  <a:lnTo>
                    <a:pt x="246" y="50"/>
                  </a:lnTo>
                  <a:lnTo>
                    <a:pt x="240" y="60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2" y="86"/>
                  </a:lnTo>
                  <a:lnTo>
                    <a:pt x="232" y="104"/>
                  </a:lnTo>
                  <a:lnTo>
                    <a:pt x="232" y="104"/>
                  </a:lnTo>
                  <a:close/>
                  <a:moveTo>
                    <a:pt x="150" y="188"/>
                  </a:moveTo>
                  <a:lnTo>
                    <a:pt x="150" y="188"/>
                  </a:lnTo>
                  <a:lnTo>
                    <a:pt x="148" y="214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0" y="256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6" y="292"/>
                  </a:lnTo>
                  <a:lnTo>
                    <a:pt x="76" y="292"/>
                  </a:lnTo>
                  <a:lnTo>
                    <a:pt x="58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30" y="280"/>
                  </a:lnTo>
                  <a:lnTo>
                    <a:pt x="20" y="270"/>
                  </a:lnTo>
                  <a:lnTo>
                    <a:pt x="20" y="270"/>
                  </a:lnTo>
                  <a:lnTo>
                    <a:pt x="10" y="256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2" y="214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60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10" y="118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30" y="9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58" y="84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92" y="84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20" y="9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40" y="118"/>
                  </a:lnTo>
                  <a:lnTo>
                    <a:pt x="146" y="138"/>
                  </a:lnTo>
                  <a:lnTo>
                    <a:pt x="146" y="138"/>
                  </a:lnTo>
                  <a:lnTo>
                    <a:pt x="148" y="160"/>
                  </a:lnTo>
                  <a:lnTo>
                    <a:pt x="150" y="188"/>
                  </a:lnTo>
                  <a:lnTo>
                    <a:pt x="150" y="188"/>
                  </a:lnTo>
                  <a:close/>
                  <a:moveTo>
                    <a:pt x="114" y="188"/>
                  </a:moveTo>
                  <a:lnTo>
                    <a:pt x="114" y="188"/>
                  </a:lnTo>
                  <a:lnTo>
                    <a:pt x="112" y="164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06" y="132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96" y="114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54" y="11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4" y="13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38" y="164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8" y="210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44" y="24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54" y="262"/>
                  </a:lnTo>
                  <a:lnTo>
                    <a:pt x="60" y="266"/>
                  </a:lnTo>
                  <a:lnTo>
                    <a:pt x="60" y="266"/>
                  </a:lnTo>
                  <a:lnTo>
                    <a:pt x="68" y="270"/>
                  </a:lnTo>
                  <a:lnTo>
                    <a:pt x="76" y="270"/>
                  </a:lnTo>
                  <a:lnTo>
                    <a:pt x="76" y="270"/>
                  </a:lnTo>
                  <a:lnTo>
                    <a:pt x="82" y="270"/>
                  </a:lnTo>
                  <a:lnTo>
                    <a:pt x="90" y="266"/>
                  </a:lnTo>
                  <a:lnTo>
                    <a:pt x="90" y="266"/>
                  </a:lnTo>
                  <a:lnTo>
                    <a:pt x="96" y="262"/>
                  </a:lnTo>
                  <a:lnTo>
                    <a:pt x="102" y="252"/>
                  </a:lnTo>
                  <a:lnTo>
                    <a:pt x="102" y="252"/>
                  </a:lnTo>
                  <a:lnTo>
                    <a:pt x="106" y="242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112" y="210"/>
                  </a:lnTo>
                  <a:lnTo>
                    <a:pt x="114" y="188"/>
                  </a:lnTo>
                  <a:lnTo>
                    <a:pt x="114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383588" y="4368801"/>
              <a:ext cx="174625" cy="73025"/>
            </a:xfrm>
            <a:custGeom>
              <a:avLst/>
              <a:gdLst>
                <a:gd name="T0" fmla="*/ 56 w 110"/>
                <a:gd name="T1" fmla="*/ 18 h 46"/>
                <a:gd name="T2" fmla="*/ 56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6 w 110"/>
                <a:gd name="T29" fmla="*/ 46 h 46"/>
                <a:gd name="T30" fmla="*/ 56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6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6" y="18"/>
                  </a:moveTo>
                  <a:lnTo>
                    <a:pt x="56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361363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043863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50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2 w 150"/>
                <a:gd name="T13" fmla="*/ 188 h 210"/>
                <a:gd name="T14" fmla="*/ 132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4 w 150"/>
                <a:gd name="T31" fmla="*/ 206 h 210"/>
                <a:gd name="T32" fmla="*/ 44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2 w 150"/>
                <a:gd name="T41" fmla="*/ 174 h 210"/>
                <a:gd name="T42" fmla="*/ 6 w 150"/>
                <a:gd name="T43" fmla="*/ 154 h 210"/>
                <a:gd name="T44" fmla="*/ 6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6 w 150"/>
                <a:gd name="T55" fmla="*/ 56 h 210"/>
                <a:gd name="T56" fmla="*/ 6 w 150"/>
                <a:gd name="T57" fmla="*/ 56 h 210"/>
                <a:gd name="T58" fmla="*/ 12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4 w 150"/>
                <a:gd name="T67" fmla="*/ 4 h 210"/>
                <a:gd name="T68" fmla="*/ 44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2 w 150"/>
                <a:gd name="T85" fmla="*/ 22 h 210"/>
                <a:gd name="T86" fmla="*/ 132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50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50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2" y="188"/>
                  </a:lnTo>
                  <a:lnTo>
                    <a:pt x="132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50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104188" y="4508501"/>
              <a:ext cx="120650" cy="263525"/>
            </a:xfrm>
            <a:custGeom>
              <a:avLst/>
              <a:gdLst>
                <a:gd name="T0" fmla="*/ 76 w 76"/>
                <a:gd name="T1" fmla="*/ 84 h 166"/>
                <a:gd name="T2" fmla="*/ 76 w 76"/>
                <a:gd name="T3" fmla="*/ 84 h 166"/>
                <a:gd name="T4" fmla="*/ 76 w 76"/>
                <a:gd name="T5" fmla="*/ 60 h 166"/>
                <a:gd name="T6" fmla="*/ 72 w 76"/>
                <a:gd name="T7" fmla="*/ 42 h 166"/>
                <a:gd name="T8" fmla="*/ 72 w 76"/>
                <a:gd name="T9" fmla="*/ 42 h 166"/>
                <a:gd name="T10" fmla="*/ 70 w 76"/>
                <a:gd name="T11" fmla="*/ 28 h 166"/>
                <a:gd name="T12" fmla="*/ 64 w 76"/>
                <a:gd name="T13" fmla="*/ 18 h 166"/>
                <a:gd name="T14" fmla="*/ 64 w 76"/>
                <a:gd name="T15" fmla="*/ 18 h 166"/>
                <a:gd name="T16" fmla="*/ 58 w 76"/>
                <a:gd name="T17" fmla="*/ 10 h 166"/>
                <a:gd name="T18" fmla="*/ 52 w 76"/>
                <a:gd name="T19" fmla="*/ 4 h 166"/>
                <a:gd name="T20" fmla="*/ 52 w 76"/>
                <a:gd name="T21" fmla="*/ 4 h 166"/>
                <a:gd name="T22" fmla="*/ 46 w 76"/>
                <a:gd name="T23" fmla="*/ 0 h 166"/>
                <a:gd name="T24" fmla="*/ 38 w 76"/>
                <a:gd name="T25" fmla="*/ 0 h 166"/>
                <a:gd name="T26" fmla="*/ 38 w 76"/>
                <a:gd name="T27" fmla="*/ 0 h 166"/>
                <a:gd name="T28" fmla="*/ 30 w 76"/>
                <a:gd name="T29" fmla="*/ 0 h 166"/>
                <a:gd name="T30" fmla="*/ 24 w 76"/>
                <a:gd name="T31" fmla="*/ 4 h 166"/>
                <a:gd name="T32" fmla="*/ 24 w 76"/>
                <a:gd name="T33" fmla="*/ 4 h 166"/>
                <a:gd name="T34" fmla="*/ 16 w 76"/>
                <a:gd name="T35" fmla="*/ 10 h 166"/>
                <a:gd name="T36" fmla="*/ 10 w 76"/>
                <a:gd name="T37" fmla="*/ 18 h 166"/>
                <a:gd name="T38" fmla="*/ 10 w 76"/>
                <a:gd name="T39" fmla="*/ 18 h 166"/>
                <a:gd name="T40" fmla="*/ 6 w 76"/>
                <a:gd name="T41" fmla="*/ 28 h 166"/>
                <a:gd name="T42" fmla="*/ 2 w 76"/>
                <a:gd name="T43" fmla="*/ 42 h 166"/>
                <a:gd name="T44" fmla="*/ 2 w 76"/>
                <a:gd name="T45" fmla="*/ 42 h 166"/>
                <a:gd name="T46" fmla="*/ 0 w 76"/>
                <a:gd name="T47" fmla="*/ 60 h 166"/>
                <a:gd name="T48" fmla="*/ 0 w 76"/>
                <a:gd name="T49" fmla="*/ 84 h 166"/>
                <a:gd name="T50" fmla="*/ 0 w 76"/>
                <a:gd name="T51" fmla="*/ 84 h 166"/>
                <a:gd name="T52" fmla="*/ 0 w 76"/>
                <a:gd name="T53" fmla="*/ 106 h 166"/>
                <a:gd name="T54" fmla="*/ 2 w 76"/>
                <a:gd name="T55" fmla="*/ 124 h 166"/>
                <a:gd name="T56" fmla="*/ 2 w 76"/>
                <a:gd name="T57" fmla="*/ 124 h 166"/>
                <a:gd name="T58" fmla="*/ 6 w 76"/>
                <a:gd name="T59" fmla="*/ 138 h 166"/>
                <a:gd name="T60" fmla="*/ 10 w 76"/>
                <a:gd name="T61" fmla="*/ 148 h 166"/>
                <a:gd name="T62" fmla="*/ 10 w 76"/>
                <a:gd name="T63" fmla="*/ 148 h 166"/>
                <a:gd name="T64" fmla="*/ 16 w 76"/>
                <a:gd name="T65" fmla="*/ 158 h 166"/>
                <a:gd name="T66" fmla="*/ 24 w 76"/>
                <a:gd name="T67" fmla="*/ 162 h 166"/>
                <a:gd name="T68" fmla="*/ 24 w 76"/>
                <a:gd name="T69" fmla="*/ 162 h 166"/>
                <a:gd name="T70" fmla="*/ 30 w 76"/>
                <a:gd name="T71" fmla="*/ 166 h 166"/>
                <a:gd name="T72" fmla="*/ 38 w 76"/>
                <a:gd name="T73" fmla="*/ 166 h 166"/>
                <a:gd name="T74" fmla="*/ 38 w 76"/>
                <a:gd name="T75" fmla="*/ 166 h 166"/>
                <a:gd name="T76" fmla="*/ 46 w 76"/>
                <a:gd name="T77" fmla="*/ 166 h 166"/>
                <a:gd name="T78" fmla="*/ 52 w 76"/>
                <a:gd name="T79" fmla="*/ 162 h 166"/>
                <a:gd name="T80" fmla="*/ 52 w 76"/>
                <a:gd name="T81" fmla="*/ 162 h 166"/>
                <a:gd name="T82" fmla="*/ 58 w 76"/>
                <a:gd name="T83" fmla="*/ 158 h 166"/>
                <a:gd name="T84" fmla="*/ 64 w 76"/>
                <a:gd name="T85" fmla="*/ 148 h 166"/>
                <a:gd name="T86" fmla="*/ 64 w 76"/>
                <a:gd name="T87" fmla="*/ 148 h 166"/>
                <a:gd name="T88" fmla="*/ 70 w 76"/>
                <a:gd name="T89" fmla="*/ 138 h 166"/>
                <a:gd name="T90" fmla="*/ 72 w 76"/>
                <a:gd name="T91" fmla="*/ 124 h 166"/>
                <a:gd name="T92" fmla="*/ 72 w 76"/>
                <a:gd name="T93" fmla="*/ 124 h 166"/>
                <a:gd name="T94" fmla="*/ 76 w 76"/>
                <a:gd name="T95" fmla="*/ 106 h 166"/>
                <a:gd name="T96" fmla="*/ 76 w 76"/>
                <a:gd name="T97" fmla="*/ 84 h 166"/>
                <a:gd name="T98" fmla="*/ 76 w 76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166">
                  <a:moveTo>
                    <a:pt x="76" y="84"/>
                  </a:moveTo>
                  <a:lnTo>
                    <a:pt x="76" y="84"/>
                  </a:lnTo>
                  <a:lnTo>
                    <a:pt x="76" y="60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0" y="2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8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1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2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6" y="13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6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8" y="158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70" y="138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6" y="106"/>
                  </a:lnTo>
                  <a:lnTo>
                    <a:pt x="76" y="84"/>
                  </a:lnTo>
                  <a:lnTo>
                    <a:pt x="76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7742238" y="4479926"/>
              <a:ext cx="222250" cy="320675"/>
            </a:xfrm>
            <a:custGeom>
              <a:avLst/>
              <a:gdLst>
                <a:gd name="T0" fmla="*/ 38 w 140"/>
                <a:gd name="T1" fmla="*/ 202 h 202"/>
                <a:gd name="T2" fmla="*/ 0 w 140"/>
                <a:gd name="T3" fmla="*/ 202 h 202"/>
                <a:gd name="T4" fmla="*/ 0 w 140"/>
                <a:gd name="T5" fmla="*/ 0 h 202"/>
                <a:gd name="T6" fmla="*/ 38 w 140"/>
                <a:gd name="T7" fmla="*/ 0 h 202"/>
                <a:gd name="T8" fmla="*/ 38 w 140"/>
                <a:gd name="T9" fmla="*/ 86 h 202"/>
                <a:gd name="T10" fmla="*/ 104 w 140"/>
                <a:gd name="T11" fmla="*/ 86 h 202"/>
                <a:gd name="T12" fmla="*/ 104 w 140"/>
                <a:gd name="T13" fmla="*/ 0 h 202"/>
                <a:gd name="T14" fmla="*/ 140 w 140"/>
                <a:gd name="T15" fmla="*/ 0 h 202"/>
                <a:gd name="T16" fmla="*/ 140 w 140"/>
                <a:gd name="T17" fmla="*/ 202 h 202"/>
                <a:gd name="T18" fmla="*/ 104 w 140"/>
                <a:gd name="T19" fmla="*/ 202 h 202"/>
                <a:gd name="T20" fmla="*/ 104 w 140"/>
                <a:gd name="T21" fmla="*/ 114 h 202"/>
                <a:gd name="T22" fmla="*/ 38 w 140"/>
                <a:gd name="T23" fmla="*/ 114 h 202"/>
                <a:gd name="T24" fmla="*/ 38 w 140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02">
                  <a:moveTo>
                    <a:pt x="38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86"/>
                  </a:lnTo>
                  <a:lnTo>
                    <a:pt x="104" y="86"/>
                  </a:lnTo>
                  <a:lnTo>
                    <a:pt x="104" y="0"/>
                  </a:lnTo>
                  <a:lnTo>
                    <a:pt x="140" y="0"/>
                  </a:lnTo>
                  <a:lnTo>
                    <a:pt x="140" y="202"/>
                  </a:lnTo>
                  <a:lnTo>
                    <a:pt x="104" y="202"/>
                  </a:lnTo>
                  <a:lnTo>
                    <a:pt x="104" y="114"/>
                  </a:lnTo>
                  <a:lnTo>
                    <a:pt x="38" y="114"/>
                  </a:lnTo>
                  <a:lnTo>
                    <a:pt x="38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7462838" y="4479926"/>
              <a:ext cx="225425" cy="320675"/>
            </a:xfrm>
            <a:custGeom>
              <a:avLst/>
              <a:gdLst>
                <a:gd name="T0" fmla="*/ 142 w 142"/>
                <a:gd name="T1" fmla="*/ 0 h 202"/>
                <a:gd name="T2" fmla="*/ 142 w 142"/>
                <a:gd name="T3" fmla="*/ 26 h 202"/>
                <a:gd name="T4" fmla="*/ 88 w 142"/>
                <a:gd name="T5" fmla="*/ 26 h 202"/>
                <a:gd name="T6" fmla="*/ 88 w 142"/>
                <a:gd name="T7" fmla="*/ 202 h 202"/>
                <a:gd name="T8" fmla="*/ 52 w 142"/>
                <a:gd name="T9" fmla="*/ 202 h 202"/>
                <a:gd name="T10" fmla="*/ 52 w 142"/>
                <a:gd name="T11" fmla="*/ 26 h 202"/>
                <a:gd name="T12" fmla="*/ 0 w 142"/>
                <a:gd name="T13" fmla="*/ 26 h 202"/>
                <a:gd name="T14" fmla="*/ 0 w 142"/>
                <a:gd name="T15" fmla="*/ 0 h 202"/>
                <a:gd name="T16" fmla="*/ 142 w 142"/>
                <a:gd name="T1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02">
                  <a:moveTo>
                    <a:pt x="142" y="0"/>
                  </a:moveTo>
                  <a:lnTo>
                    <a:pt x="142" y="26"/>
                  </a:lnTo>
                  <a:lnTo>
                    <a:pt x="88" y="26"/>
                  </a:lnTo>
                  <a:lnTo>
                    <a:pt x="88" y="202"/>
                  </a:lnTo>
                  <a:lnTo>
                    <a:pt x="52" y="202"/>
                  </a:lnTo>
                  <a:lnTo>
                    <a:pt x="5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7235826" y="4473576"/>
              <a:ext cx="201613" cy="333375"/>
            </a:xfrm>
            <a:custGeom>
              <a:avLst/>
              <a:gdLst>
                <a:gd name="T0" fmla="*/ 83 w 127"/>
                <a:gd name="T1" fmla="*/ 24 h 210"/>
                <a:gd name="T2" fmla="*/ 83 w 127"/>
                <a:gd name="T3" fmla="*/ 24 h 210"/>
                <a:gd name="T4" fmla="*/ 73 w 127"/>
                <a:gd name="T5" fmla="*/ 24 h 210"/>
                <a:gd name="T6" fmla="*/ 64 w 127"/>
                <a:gd name="T7" fmla="*/ 28 h 210"/>
                <a:gd name="T8" fmla="*/ 64 w 127"/>
                <a:gd name="T9" fmla="*/ 28 h 210"/>
                <a:gd name="T10" fmla="*/ 56 w 127"/>
                <a:gd name="T11" fmla="*/ 32 h 210"/>
                <a:gd name="T12" fmla="*/ 50 w 127"/>
                <a:gd name="T13" fmla="*/ 40 h 210"/>
                <a:gd name="T14" fmla="*/ 50 w 127"/>
                <a:gd name="T15" fmla="*/ 40 h 210"/>
                <a:gd name="T16" fmla="*/ 44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8 w 127"/>
                <a:gd name="T23" fmla="*/ 82 h 210"/>
                <a:gd name="T24" fmla="*/ 38 w 127"/>
                <a:gd name="T25" fmla="*/ 106 h 210"/>
                <a:gd name="T26" fmla="*/ 38 w 127"/>
                <a:gd name="T27" fmla="*/ 106 h 210"/>
                <a:gd name="T28" fmla="*/ 38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4 w 127"/>
                <a:gd name="T35" fmla="*/ 160 h 210"/>
                <a:gd name="T36" fmla="*/ 50 w 127"/>
                <a:gd name="T37" fmla="*/ 170 h 210"/>
                <a:gd name="T38" fmla="*/ 50 w 127"/>
                <a:gd name="T39" fmla="*/ 170 h 210"/>
                <a:gd name="T40" fmla="*/ 56 w 127"/>
                <a:gd name="T41" fmla="*/ 178 h 210"/>
                <a:gd name="T42" fmla="*/ 66 w 127"/>
                <a:gd name="T43" fmla="*/ 182 h 210"/>
                <a:gd name="T44" fmla="*/ 66 w 127"/>
                <a:gd name="T45" fmla="*/ 182 h 210"/>
                <a:gd name="T46" fmla="*/ 75 w 127"/>
                <a:gd name="T47" fmla="*/ 186 h 210"/>
                <a:gd name="T48" fmla="*/ 87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5 w 127"/>
                <a:gd name="T57" fmla="*/ 208 h 210"/>
                <a:gd name="T58" fmla="*/ 105 w 127"/>
                <a:gd name="T59" fmla="*/ 208 h 210"/>
                <a:gd name="T60" fmla="*/ 91 w 127"/>
                <a:gd name="T61" fmla="*/ 210 h 210"/>
                <a:gd name="T62" fmla="*/ 79 w 127"/>
                <a:gd name="T63" fmla="*/ 210 h 210"/>
                <a:gd name="T64" fmla="*/ 79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20 w 127"/>
                <a:gd name="T75" fmla="*/ 188 h 210"/>
                <a:gd name="T76" fmla="*/ 20 w 127"/>
                <a:gd name="T77" fmla="*/ 188 h 210"/>
                <a:gd name="T78" fmla="*/ 12 w 127"/>
                <a:gd name="T79" fmla="*/ 174 h 210"/>
                <a:gd name="T80" fmla="*/ 6 w 127"/>
                <a:gd name="T81" fmla="*/ 156 h 210"/>
                <a:gd name="T82" fmla="*/ 6 w 127"/>
                <a:gd name="T83" fmla="*/ 156 h 210"/>
                <a:gd name="T84" fmla="*/ 2 w 127"/>
                <a:gd name="T85" fmla="*/ 132 h 210"/>
                <a:gd name="T86" fmla="*/ 0 w 127"/>
                <a:gd name="T87" fmla="*/ 106 h 210"/>
                <a:gd name="T88" fmla="*/ 0 w 127"/>
                <a:gd name="T89" fmla="*/ 106 h 210"/>
                <a:gd name="T90" fmla="*/ 2 w 127"/>
                <a:gd name="T91" fmla="*/ 78 h 210"/>
                <a:gd name="T92" fmla="*/ 6 w 127"/>
                <a:gd name="T93" fmla="*/ 54 h 210"/>
                <a:gd name="T94" fmla="*/ 6 w 127"/>
                <a:gd name="T95" fmla="*/ 54 h 210"/>
                <a:gd name="T96" fmla="*/ 12 w 127"/>
                <a:gd name="T97" fmla="*/ 36 h 210"/>
                <a:gd name="T98" fmla="*/ 20 w 127"/>
                <a:gd name="T99" fmla="*/ 22 h 210"/>
                <a:gd name="T100" fmla="*/ 20 w 127"/>
                <a:gd name="T101" fmla="*/ 22 h 210"/>
                <a:gd name="T102" fmla="*/ 30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8 w 127"/>
                <a:gd name="T109" fmla="*/ 0 h 210"/>
                <a:gd name="T110" fmla="*/ 75 w 127"/>
                <a:gd name="T111" fmla="*/ 0 h 210"/>
                <a:gd name="T112" fmla="*/ 75 w 127"/>
                <a:gd name="T113" fmla="*/ 0 h 210"/>
                <a:gd name="T114" fmla="*/ 87 w 127"/>
                <a:gd name="T115" fmla="*/ 0 h 210"/>
                <a:gd name="T116" fmla="*/ 101 w 127"/>
                <a:gd name="T117" fmla="*/ 2 h 210"/>
                <a:gd name="T118" fmla="*/ 101 w 127"/>
                <a:gd name="T119" fmla="*/ 2 h 210"/>
                <a:gd name="T120" fmla="*/ 123 w 127"/>
                <a:gd name="T121" fmla="*/ 8 h 210"/>
                <a:gd name="T122" fmla="*/ 123 w 127"/>
                <a:gd name="T123" fmla="*/ 24 h 210"/>
                <a:gd name="T124" fmla="*/ 83 w 127"/>
                <a:gd name="T125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210">
                  <a:moveTo>
                    <a:pt x="83" y="24"/>
                  </a:moveTo>
                  <a:lnTo>
                    <a:pt x="83" y="24"/>
                  </a:lnTo>
                  <a:lnTo>
                    <a:pt x="73" y="24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56" y="32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4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8" y="8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4" y="16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56" y="178"/>
                  </a:lnTo>
                  <a:lnTo>
                    <a:pt x="66" y="182"/>
                  </a:lnTo>
                  <a:lnTo>
                    <a:pt x="66" y="182"/>
                  </a:lnTo>
                  <a:lnTo>
                    <a:pt x="75" y="186"/>
                  </a:lnTo>
                  <a:lnTo>
                    <a:pt x="87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5" y="208"/>
                  </a:lnTo>
                  <a:lnTo>
                    <a:pt x="105" y="208"/>
                  </a:lnTo>
                  <a:lnTo>
                    <a:pt x="91" y="210"/>
                  </a:lnTo>
                  <a:lnTo>
                    <a:pt x="79" y="210"/>
                  </a:lnTo>
                  <a:lnTo>
                    <a:pt x="79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3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940551" y="4473576"/>
              <a:ext cx="219075" cy="333375"/>
            </a:xfrm>
            <a:custGeom>
              <a:avLst/>
              <a:gdLst>
                <a:gd name="T0" fmla="*/ 60 w 138"/>
                <a:gd name="T1" fmla="*/ 210 h 210"/>
                <a:gd name="T2" fmla="*/ 36 w 138"/>
                <a:gd name="T3" fmla="*/ 208 h 210"/>
                <a:gd name="T4" fmla="*/ 24 w 138"/>
                <a:gd name="T5" fmla="*/ 204 h 210"/>
                <a:gd name="T6" fmla="*/ 16 w 138"/>
                <a:gd name="T7" fmla="*/ 198 h 210"/>
                <a:gd name="T8" fmla="*/ 4 w 138"/>
                <a:gd name="T9" fmla="*/ 178 h 210"/>
                <a:gd name="T10" fmla="*/ 0 w 138"/>
                <a:gd name="T11" fmla="*/ 164 h 210"/>
                <a:gd name="T12" fmla="*/ 0 w 138"/>
                <a:gd name="T13" fmla="*/ 146 h 210"/>
                <a:gd name="T14" fmla="*/ 4 w 138"/>
                <a:gd name="T15" fmla="*/ 114 h 210"/>
                <a:gd name="T16" fmla="*/ 8 w 138"/>
                <a:gd name="T17" fmla="*/ 104 h 210"/>
                <a:gd name="T18" fmla="*/ 16 w 138"/>
                <a:gd name="T19" fmla="*/ 96 h 210"/>
                <a:gd name="T20" fmla="*/ 36 w 138"/>
                <a:gd name="T21" fmla="*/ 86 h 210"/>
                <a:gd name="T22" fmla="*/ 46 w 138"/>
                <a:gd name="T23" fmla="*/ 84 h 210"/>
                <a:gd name="T24" fmla="*/ 60 w 138"/>
                <a:gd name="T25" fmla="*/ 82 h 210"/>
                <a:gd name="T26" fmla="*/ 80 w 138"/>
                <a:gd name="T27" fmla="*/ 84 h 210"/>
                <a:gd name="T28" fmla="*/ 100 w 138"/>
                <a:gd name="T29" fmla="*/ 68 h 210"/>
                <a:gd name="T30" fmla="*/ 100 w 138"/>
                <a:gd name="T31" fmla="*/ 56 h 210"/>
                <a:gd name="T32" fmla="*/ 98 w 138"/>
                <a:gd name="T33" fmla="*/ 46 h 210"/>
                <a:gd name="T34" fmla="*/ 88 w 138"/>
                <a:gd name="T35" fmla="*/ 32 h 210"/>
                <a:gd name="T36" fmla="*/ 82 w 138"/>
                <a:gd name="T37" fmla="*/ 28 h 210"/>
                <a:gd name="T38" fmla="*/ 74 w 138"/>
                <a:gd name="T39" fmla="*/ 26 h 210"/>
                <a:gd name="T40" fmla="*/ 16 w 138"/>
                <a:gd name="T41" fmla="*/ 24 h 210"/>
                <a:gd name="T42" fmla="*/ 16 w 138"/>
                <a:gd name="T43" fmla="*/ 8 h 210"/>
                <a:gd name="T44" fmla="*/ 38 w 138"/>
                <a:gd name="T45" fmla="*/ 2 h 210"/>
                <a:gd name="T46" fmla="*/ 64 w 138"/>
                <a:gd name="T47" fmla="*/ 0 h 210"/>
                <a:gd name="T48" fmla="*/ 82 w 138"/>
                <a:gd name="T49" fmla="*/ 0 h 210"/>
                <a:gd name="T50" fmla="*/ 96 w 138"/>
                <a:gd name="T51" fmla="*/ 2 h 210"/>
                <a:gd name="T52" fmla="*/ 118 w 138"/>
                <a:gd name="T53" fmla="*/ 12 h 210"/>
                <a:gd name="T54" fmla="*/ 126 w 138"/>
                <a:gd name="T55" fmla="*/ 22 h 210"/>
                <a:gd name="T56" fmla="*/ 132 w 138"/>
                <a:gd name="T57" fmla="*/ 34 h 210"/>
                <a:gd name="T58" fmla="*/ 138 w 138"/>
                <a:gd name="T59" fmla="*/ 68 h 210"/>
                <a:gd name="T60" fmla="*/ 106 w 138"/>
                <a:gd name="T61" fmla="*/ 206 h 210"/>
                <a:gd name="T62" fmla="*/ 102 w 138"/>
                <a:gd name="T63" fmla="*/ 194 h 210"/>
                <a:gd name="T64" fmla="*/ 94 w 138"/>
                <a:gd name="T65" fmla="*/ 202 h 210"/>
                <a:gd name="T66" fmla="*/ 84 w 138"/>
                <a:gd name="T67" fmla="*/ 206 h 210"/>
                <a:gd name="T68" fmla="*/ 60 w 138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" h="210">
                  <a:moveTo>
                    <a:pt x="60" y="210"/>
                  </a:moveTo>
                  <a:lnTo>
                    <a:pt x="60" y="210"/>
                  </a:lnTo>
                  <a:lnTo>
                    <a:pt x="46" y="210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24" y="204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8" y="190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0" y="16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28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8" y="10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4" y="90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46" y="84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100" y="86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56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4" y="3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2" y="2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2" y="0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108" y="6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26" y="22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6" y="50"/>
                  </a:lnTo>
                  <a:lnTo>
                    <a:pt x="138" y="68"/>
                  </a:lnTo>
                  <a:lnTo>
                    <a:pt x="138" y="206"/>
                  </a:lnTo>
                  <a:lnTo>
                    <a:pt x="106" y="206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94" y="202"/>
                  </a:lnTo>
                  <a:lnTo>
                    <a:pt x="84" y="206"/>
                  </a:lnTo>
                  <a:lnTo>
                    <a:pt x="84" y="206"/>
                  </a:lnTo>
                  <a:lnTo>
                    <a:pt x="72" y="210"/>
                  </a:lnTo>
                  <a:lnTo>
                    <a:pt x="60" y="210"/>
                  </a:lnTo>
                  <a:lnTo>
                    <a:pt x="60" y="2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997701" y="4645026"/>
              <a:ext cx="101600" cy="123825"/>
            </a:xfrm>
            <a:custGeom>
              <a:avLst/>
              <a:gdLst>
                <a:gd name="T0" fmla="*/ 64 w 64"/>
                <a:gd name="T1" fmla="*/ 0 h 78"/>
                <a:gd name="T2" fmla="*/ 36 w 64"/>
                <a:gd name="T3" fmla="*/ 0 h 78"/>
                <a:gd name="T4" fmla="*/ 36 w 64"/>
                <a:gd name="T5" fmla="*/ 0 h 78"/>
                <a:gd name="T6" fmla="*/ 22 w 64"/>
                <a:gd name="T7" fmla="*/ 2 h 78"/>
                <a:gd name="T8" fmla="*/ 10 w 64"/>
                <a:gd name="T9" fmla="*/ 6 h 78"/>
                <a:gd name="T10" fmla="*/ 10 w 64"/>
                <a:gd name="T11" fmla="*/ 6 h 78"/>
                <a:gd name="T12" fmla="*/ 6 w 64"/>
                <a:gd name="T13" fmla="*/ 12 h 78"/>
                <a:gd name="T14" fmla="*/ 2 w 64"/>
                <a:gd name="T15" fmla="*/ 18 h 78"/>
                <a:gd name="T16" fmla="*/ 0 w 64"/>
                <a:gd name="T17" fmla="*/ 28 h 78"/>
                <a:gd name="T18" fmla="*/ 0 w 64"/>
                <a:gd name="T19" fmla="*/ 38 h 78"/>
                <a:gd name="T20" fmla="*/ 0 w 64"/>
                <a:gd name="T21" fmla="*/ 38 h 78"/>
                <a:gd name="T22" fmla="*/ 0 w 64"/>
                <a:gd name="T23" fmla="*/ 48 h 78"/>
                <a:gd name="T24" fmla="*/ 2 w 64"/>
                <a:gd name="T25" fmla="*/ 58 h 78"/>
                <a:gd name="T26" fmla="*/ 2 w 64"/>
                <a:gd name="T27" fmla="*/ 58 h 78"/>
                <a:gd name="T28" fmla="*/ 6 w 64"/>
                <a:gd name="T29" fmla="*/ 64 h 78"/>
                <a:gd name="T30" fmla="*/ 10 w 64"/>
                <a:gd name="T31" fmla="*/ 70 h 78"/>
                <a:gd name="T32" fmla="*/ 10 w 64"/>
                <a:gd name="T33" fmla="*/ 70 h 78"/>
                <a:gd name="T34" fmla="*/ 16 w 64"/>
                <a:gd name="T35" fmla="*/ 74 h 78"/>
                <a:gd name="T36" fmla="*/ 22 w 64"/>
                <a:gd name="T37" fmla="*/ 76 h 78"/>
                <a:gd name="T38" fmla="*/ 22 w 64"/>
                <a:gd name="T39" fmla="*/ 76 h 78"/>
                <a:gd name="T40" fmla="*/ 36 w 64"/>
                <a:gd name="T41" fmla="*/ 78 h 78"/>
                <a:gd name="T42" fmla="*/ 36 w 64"/>
                <a:gd name="T43" fmla="*/ 78 h 78"/>
                <a:gd name="T44" fmla="*/ 44 w 64"/>
                <a:gd name="T45" fmla="*/ 78 h 78"/>
                <a:gd name="T46" fmla="*/ 52 w 64"/>
                <a:gd name="T47" fmla="*/ 76 h 78"/>
                <a:gd name="T48" fmla="*/ 52 w 64"/>
                <a:gd name="T49" fmla="*/ 76 h 78"/>
                <a:gd name="T50" fmla="*/ 64 w 64"/>
                <a:gd name="T51" fmla="*/ 70 h 78"/>
                <a:gd name="T52" fmla="*/ 64 w 64"/>
                <a:gd name="T5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78">
                  <a:moveTo>
                    <a:pt x="64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6" y="64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4" y="78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0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6597651" y="4479926"/>
              <a:ext cx="263525" cy="327025"/>
            </a:xfrm>
            <a:custGeom>
              <a:avLst/>
              <a:gdLst>
                <a:gd name="T0" fmla="*/ 166 w 166"/>
                <a:gd name="T1" fmla="*/ 0 h 206"/>
                <a:gd name="T2" fmla="*/ 166 w 166"/>
                <a:gd name="T3" fmla="*/ 202 h 206"/>
                <a:gd name="T4" fmla="*/ 128 w 166"/>
                <a:gd name="T5" fmla="*/ 202 h 206"/>
                <a:gd name="T6" fmla="*/ 128 w 166"/>
                <a:gd name="T7" fmla="*/ 26 h 206"/>
                <a:gd name="T8" fmla="*/ 76 w 166"/>
                <a:gd name="T9" fmla="*/ 26 h 206"/>
                <a:gd name="T10" fmla="*/ 70 w 166"/>
                <a:gd name="T11" fmla="*/ 138 h 206"/>
                <a:gd name="T12" fmla="*/ 70 w 166"/>
                <a:gd name="T13" fmla="*/ 138 h 206"/>
                <a:gd name="T14" fmla="*/ 68 w 166"/>
                <a:gd name="T15" fmla="*/ 154 h 206"/>
                <a:gd name="T16" fmla="*/ 66 w 166"/>
                <a:gd name="T17" fmla="*/ 170 h 206"/>
                <a:gd name="T18" fmla="*/ 60 w 166"/>
                <a:gd name="T19" fmla="*/ 180 h 206"/>
                <a:gd name="T20" fmla="*/ 54 w 166"/>
                <a:gd name="T21" fmla="*/ 190 h 206"/>
                <a:gd name="T22" fmla="*/ 54 w 166"/>
                <a:gd name="T23" fmla="*/ 190 h 206"/>
                <a:gd name="T24" fmla="*/ 48 w 166"/>
                <a:gd name="T25" fmla="*/ 198 h 206"/>
                <a:gd name="T26" fmla="*/ 40 w 166"/>
                <a:gd name="T27" fmla="*/ 202 h 206"/>
                <a:gd name="T28" fmla="*/ 32 w 166"/>
                <a:gd name="T29" fmla="*/ 206 h 206"/>
                <a:gd name="T30" fmla="*/ 24 w 166"/>
                <a:gd name="T31" fmla="*/ 206 h 206"/>
                <a:gd name="T32" fmla="*/ 24 w 166"/>
                <a:gd name="T33" fmla="*/ 206 h 206"/>
                <a:gd name="T34" fmla="*/ 8 w 166"/>
                <a:gd name="T35" fmla="*/ 204 h 206"/>
                <a:gd name="T36" fmla="*/ 8 w 166"/>
                <a:gd name="T37" fmla="*/ 204 h 206"/>
                <a:gd name="T38" fmla="*/ 0 w 166"/>
                <a:gd name="T39" fmla="*/ 202 h 206"/>
                <a:gd name="T40" fmla="*/ 0 w 166"/>
                <a:gd name="T41" fmla="*/ 186 h 206"/>
                <a:gd name="T42" fmla="*/ 0 w 166"/>
                <a:gd name="T43" fmla="*/ 186 h 206"/>
                <a:gd name="T44" fmla="*/ 6 w 166"/>
                <a:gd name="T45" fmla="*/ 186 h 206"/>
                <a:gd name="T46" fmla="*/ 12 w 166"/>
                <a:gd name="T47" fmla="*/ 184 h 206"/>
                <a:gd name="T48" fmla="*/ 18 w 166"/>
                <a:gd name="T49" fmla="*/ 180 h 206"/>
                <a:gd name="T50" fmla="*/ 22 w 166"/>
                <a:gd name="T51" fmla="*/ 174 h 206"/>
                <a:gd name="T52" fmla="*/ 22 w 166"/>
                <a:gd name="T53" fmla="*/ 174 h 206"/>
                <a:gd name="T54" fmla="*/ 26 w 166"/>
                <a:gd name="T55" fmla="*/ 168 h 206"/>
                <a:gd name="T56" fmla="*/ 30 w 166"/>
                <a:gd name="T57" fmla="*/ 160 h 206"/>
                <a:gd name="T58" fmla="*/ 32 w 166"/>
                <a:gd name="T59" fmla="*/ 150 h 206"/>
                <a:gd name="T60" fmla="*/ 34 w 166"/>
                <a:gd name="T61" fmla="*/ 138 h 206"/>
                <a:gd name="T62" fmla="*/ 42 w 166"/>
                <a:gd name="T63" fmla="*/ 0 h 206"/>
                <a:gd name="T64" fmla="*/ 166 w 166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206">
                  <a:moveTo>
                    <a:pt x="166" y="0"/>
                  </a:moveTo>
                  <a:lnTo>
                    <a:pt x="166" y="202"/>
                  </a:lnTo>
                  <a:lnTo>
                    <a:pt x="128" y="202"/>
                  </a:lnTo>
                  <a:lnTo>
                    <a:pt x="128" y="26"/>
                  </a:lnTo>
                  <a:lnTo>
                    <a:pt x="76" y="26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8" y="154"/>
                  </a:lnTo>
                  <a:lnTo>
                    <a:pt x="66" y="170"/>
                  </a:lnTo>
                  <a:lnTo>
                    <a:pt x="60" y="180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48" y="198"/>
                  </a:lnTo>
                  <a:lnTo>
                    <a:pt x="40" y="202"/>
                  </a:lnTo>
                  <a:lnTo>
                    <a:pt x="32" y="206"/>
                  </a:lnTo>
                  <a:lnTo>
                    <a:pt x="24" y="206"/>
                  </a:lnTo>
                  <a:lnTo>
                    <a:pt x="24" y="206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0" y="202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6" y="186"/>
                  </a:lnTo>
                  <a:lnTo>
                    <a:pt x="12" y="184"/>
                  </a:lnTo>
                  <a:lnTo>
                    <a:pt x="18" y="180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6" y="168"/>
                  </a:lnTo>
                  <a:lnTo>
                    <a:pt x="30" y="160"/>
                  </a:lnTo>
                  <a:lnTo>
                    <a:pt x="32" y="150"/>
                  </a:lnTo>
                  <a:lnTo>
                    <a:pt x="34" y="138"/>
                  </a:lnTo>
                  <a:lnTo>
                    <a:pt x="42" y="0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6391276" y="4530726"/>
              <a:ext cx="123825" cy="241300"/>
            </a:xfrm>
            <a:custGeom>
              <a:avLst/>
              <a:gdLst>
                <a:gd name="T0" fmla="*/ 0 w 78"/>
                <a:gd name="T1" fmla="*/ 76 h 152"/>
                <a:gd name="T2" fmla="*/ 0 w 78"/>
                <a:gd name="T3" fmla="*/ 76 h 152"/>
                <a:gd name="T4" fmla="*/ 0 w 78"/>
                <a:gd name="T5" fmla="*/ 96 h 152"/>
                <a:gd name="T6" fmla="*/ 4 w 78"/>
                <a:gd name="T7" fmla="*/ 112 h 152"/>
                <a:gd name="T8" fmla="*/ 4 w 78"/>
                <a:gd name="T9" fmla="*/ 112 h 152"/>
                <a:gd name="T10" fmla="*/ 6 w 78"/>
                <a:gd name="T11" fmla="*/ 126 h 152"/>
                <a:gd name="T12" fmla="*/ 12 w 78"/>
                <a:gd name="T13" fmla="*/ 136 h 152"/>
                <a:gd name="T14" fmla="*/ 12 w 78"/>
                <a:gd name="T15" fmla="*/ 136 h 152"/>
                <a:gd name="T16" fmla="*/ 16 w 78"/>
                <a:gd name="T17" fmla="*/ 144 h 152"/>
                <a:gd name="T18" fmla="*/ 24 w 78"/>
                <a:gd name="T19" fmla="*/ 148 h 152"/>
                <a:gd name="T20" fmla="*/ 24 w 78"/>
                <a:gd name="T21" fmla="*/ 148 h 152"/>
                <a:gd name="T22" fmla="*/ 30 w 78"/>
                <a:gd name="T23" fmla="*/ 152 h 152"/>
                <a:gd name="T24" fmla="*/ 38 w 78"/>
                <a:gd name="T25" fmla="*/ 152 h 152"/>
                <a:gd name="T26" fmla="*/ 38 w 78"/>
                <a:gd name="T27" fmla="*/ 152 h 152"/>
                <a:gd name="T28" fmla="*/ 46 w 78"/>
                <a:gd name="T29" fmla="*/ 152 h 152"/>
                <a:gd name="T30" fmla="*/ 54 w 78"/>
                <a:gd name="T31" fmla="*/ 148 h 152"/>
                <a:gd name="T32" fmla="*/ 54 w 78"/>
                <a:gd name="T33" fmla="*/ 148 h 152"/>
                <a:gd name="T34" fmla="*/ 60 w 78"/>
                <a:gd name="T35" fmla="*/ 144 h 152"/>
                <a:gd name="T36" fmla="*/ 66 w 78"/>
                <a:gd name="T37" fmla="*/ 136 h 152"/>
                <a:gd name="T38" fmla="*/ 66 w 78"/>
                <a:gd name="T39" fmla="*/ 136 h 152"/>
                <a:gd name="T40" fmla="*/ 70 w 78"/>
                <a:gd name="T41" fmla="*/ 126 h 152"/>
                <a:gd name="T42" fmla="*/ 74 w 78"/>
                <a:gd name="T43" fmla="*/ 112 h 152"/>
                <a:gd name="T44" fmla="*/ 74 w 78"/>
                <a:gd name="T45" fmla="*/ 112 h 152"/>
                <a:gd name="T46" fmla="*/ 76 w 78"/>
                <a:gd name="T47" fmla="*/ 96 h 152"/>
                <a:gd name="T48" fmla="*/ 78 w 78"/>
                <a:gd name="T49" fmla="*/ 76 h 152"/>
                <a:gd name="T50" fmla="*/ 78 w 78"/>
                <a:gd name="T51" fmla="*/ 76 h 152"/>
                <a:gd name="T52" fmla="*/ 76 w 78"/>
                <a:gd name="T53" fmla="*/ 56 h 152"/>
                <a:gd name="T54" fmla="*/ 74 w 78"/>
                <a:gd name="T55" fmla="*/ 38 h 152"/>
                <a:gd name="T56" fmla="*/ 74 w 78"/>
                <a:gd name="T57" fmla="*/ 38 h 152"/>
                <a:gd name="T58" fmla="*/ 70 w 78"/>
                <a:gd name="T59" fmla="*/ 26 h 152"/>
                <a:gd name="T60" fmla="*/ 66 w 78"/>
                <a:gd name="T61" fmla="*/ 16 h 152"/>
                <a:gd name="T62" fmla="*/ 66 w 78"/>
                <a:gd name="T63" fmla="*/ 16 h 152"/>
                <a:gd name="T64" fmla="*/ 58 w 78"/>
                <a:gd name="T65" fmla="*/ 8 h 152"/>
                <a:gd name="T66" fmla="*/ 50 w 78"/>
                <a:gd name="T67" fmla="*/ 4 h 152"/>
                <a:gd name="T68" fmla="*/ 50 w 78"/>
                <a:gd name="T69" fmla="*/ 4 h 152"/>
                <a:gd name="T70" fmla="*/ 42 w 78"/>
                <a:gd name="T71" fmla="*/ 2 h 152"/>
                <a:gd name="T72" fmla="*/ 30 w 78"/>
                <a:gd name="T73" fmla="*/ 0 h 152"/>
                <a:gd name="T74" fmla="*/ 30 w 78"/>
                <a:gd name="T75" fmla="*/ 0 h 152"/>
                <a:gd name="T76" fmla="*/ 22 w 78"/>
                <a:gd name="T77" fmla="*/ 0 h 152"/>
                <a:gd name="T78" fmla="*/ 14 w 78"/>
                <a:gd name="T79" fmla="*/ 2 h 152"/>
                <a:gd name="T80" fmla="*/ 14 w 78"/>
                <a:gd name="T81" fmla="*/ 2 h 152"/>
                <a:gd name="T82" fmla="*/ 0 w 78"/>
                <a:gd name="T83" fmla="*/ 8 h 152"/>
                <a:gd name="T84" fmla="*/ 0 w 78"/>
                <a:gd name="T85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" h="152">
                  <a:moveTo>
                    <a:pt x="0" y="76"/>
                  </a:moveTo>
                  <a:lnTo>
                    <a:pt x="0" y="76"/>
                  </a:lnTo>
                  <a:lnTo>
                    <a:pt x="0" y="96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6" y="126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6" y="144"/>
                  </a:lnTo>
                  <a:lnTo>
                    <a:pt x="24" y="148"/>
                  </a:lnTo>
                  <a:lnTo>
                    <a:pt x="24" y="148"/>
                  </a:lnTo>
                  <a:lnTo>
                    <a:pt x="30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6" y="152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60" y="144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70" y="126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6" y="9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6" y="5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2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58" y="8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0" y="8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6334126" y="4343401"/>
              <a:ext cx="238125" cy="463550"/>
            </a:xfrm>
            <a:custGeom>
              <a:avLst/>
              <a:gdLst>
                <a:gd name="T0" fmla="*/ 36 w 150"/>
                <a:gd name="T1" fmla="*/ 104 h 292"/>
                <a:gd name="T2" fmla="*/ 56 w 150"/>
                <a:gd name="T3" fmla="*/ 96 h 292"/>
                <a:gd name="T4" fmla="*/ 78 w 150"/>
                <a:gd name="T5" fmla="*/ 94 h 292"/>
                <a:gd name="T6" fmla="*/ 96 w 150"/>
                <a:gd name="T7" fmla="*/ 96 h 292"/>
                <a:gd name="T8" fmla="*/ 110 w 150"/>
                <a:gd name="T9" fmla="*/ 98 h 292"/>
                <a:gd name="T10" fmla="*/ 132 w 150"/>
                <a:gd name="T11" fmla="*/ 116 h 292"/>
                <a:gd name="T12" fmla="*/ 140 w 150"/>
                <a:gd name="T13" fmla="*/ 128 h 292"/>
                <a:gd name="T14" fmla="*/ 146 w 150"/>
                <a:gd name="T15" fmla="*/ 146 h 292"/>
                <a:gd name="T16" fmla="*/ 150 w 150"/>
                <a:gd name="T17" fmla="*/ 194 h 292"/>
                <a:gd name="T18" fmla="*/ 148 w 150"/>
                <a:gd name="T19" fmla="*/ 218 h 292"/>
                <a:gd name="T20" fmla="*/ 144 w 150"/>
                <a:gd name="T21" fmla="*/ 240 h 292"/>
                <a:gd name="T22" fmla="*/ 132 w 150"/>
                <a:gd name="T23" fmla="*/ 270 h 292"/>
                <a:gd name="T24" fmla="*/ 120 w 150"/>
                <a:gd name="T25" fmla="*/ 280 h 292"/>
                <a:gd name="T26" fmla="*/ 108 w 150"/>
                <a:gd name="T27" fmla="*/ 288 h 292"/>
                <a:gd name="T28" fmla="*/ 74 w 150"/>
                <a:gd name="T29" fmla="*/ 292 h 292"/>
                <a:gd name="T30" fmla="*/ 56 w 150"/>
                <a:gd name="T31" fmla="*/ 292 h 292"/>
                <a:gd name="T32" fmla="*/ 42 w 150"/>
                <a:gd name="T33" fmla="*/ 288 h 292"/>
                <a:gd name="T34" fmla="*/ 18 w 150"/>
                <a:gd name="T35" fmla="*/ 270 h 292"/>
                <a:gd name="T36" fmla="*/ 10 w 150"/>
                <a:gd name="T37" fmla="*/ 258 h 292"/>
                <a:gd name="T38" fmla="*/ 4 w 150"/>
                <a:gd name="T39" fmla="*/ 240 h 292"/>
                <a:gd name="T40" fmla="*/ 0 w 150"/>
                <a:gd name="T41" fmla="*/ 194 h 292"/>
                <a:gd name="T42" fmla="*/ 0 w 150"/>
                <a:gd name="T43" fmla="*/ 126 h 292"/>
                <a:gd name="T44" fmla="*/ 4 w 150"/>
                <a:gd name="T45" fmla="*/ 68 h 292"/>
                <a:gd name="T46" fmla="*/ 12 w 150"/>
                <a:gd name="T47" fmla="*/ 48 h 292"/>
                <a:gd name="T48" fmla="*/ 22 w 150"/>
                <a:gd name="T49" fmla="*/ 30 h 292"/>
                <a:gd name="T50" fmla="*/ 28 w 150"/>
                <a:gd name="T51" fmla="*/ 24 h 292"/>
                <a:gd name="T52" fmla="*/ 44 w 150"/>
                <a:gd name="T53" fmla="*/ 14 h 292"/>
                <a:gd name="T54" fmla="*/ 54 w 150"/>
                <a:gd name="T55" fmla="*/ 10 h 292"/>
                <a:gd name="T56" fmla="*/ 100 w 150"/>
                <a:gd name="T57" fmla="*/ 2 h 292"/>
                <a:gd name="T58" fmla="*/ 148 w 150"/>
                <a:gd name="T59" fmla="*/ 16 h 292"/>
                <a:gd name="T60" fmla="*/ 124 w 150"/>
                <a:gd name="T61" fmla="*/ 26 h 292"/>
                <a:gd name="T62" fmla="*/ 110 w 150"/>
                <a:gd name="T63" fmla="*/ 28 h 292"/>
                <a:gd name="T64" fmla="*/ 94 w 150"/>
                <a:gd name="T65" fmla="*/ 32 h 292"/>
                <a:gd name="T66" fmla="*/ 68 w 150"/>
                <a:gd name="T67" fmla="*/ 38 h 292"/>
                <a:gd name="T68" fmla="*/ 58 w 150"/>
                <a:gd name="T69" fmla="*/ 42 h 292"/>
                <a:gd name="T70" fmla="*/ 50 w 150"/>
                <a:gd name="T71" fmla="*/ 50 h 292"/>
                <a:gd name="T72" fmla="*/ 40 w 150"/>
                <a:gd name="T73" fmla="*/ 72 h 292"/>
                <a:gd name="T74" fmla="*/ 36 w 150"/>
                <a:gd name="T75" fmla="*/ 86 h 292"/>
                <a:gd name="T76" fmla="*/ 36 w 150"/>
                <a:gd name="T77" fmla="*/ 10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292">
                  <a:moveTo>
                    <a:pt x="36" y="104"/>
                  </a:moveTo>
                  <a:lnTo>
                    <a:pt x="36" y="104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6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96" y="96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40" y="128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8" y="168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48" y="218"/>
                  </a:lnTo>
                  <a:lnTo>
                    <a:pt x="144" y="240"/>
                  </a:lnTo>
                  <a:lnTo>
                    <a:pt x="144" y="240"/>
                  </a:lnTo>
                  <a:lnTo>
                    <a:pt x="140" y="258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4" y="292"/>
                  </a:lnTo>
                  <a:lnTo>
                    <a:pt x="74" y="292"/>
                  </a:lnTo>
                  <a:lnTo>
                    <a:pt x="56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28" y="280"/>
                  </a:lnTo>
                  <a:lnTo>
                    <a:pt x="18" y="270"/>
                  </a:lnTo>
                  <a:lnTo>
                    <a:pt x="18" y="270"/>
                  </a:lnTo>
                  <a:lnTo>
                    <a:pt x="10" y="258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0" y="218"/>
                  </a:lnTo>
                  <a:lnTo>
                    <a:pt x="0" y="19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94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12" y="48"/>
                  </a:lnTo>
                  <a:lnTo>
                    <a:pt x="16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6" y="18"/>
                  </a:lnTo>
                  <a:lnTo>
                    <a:pt x="44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0" y="2"/>
                  </a:lnTo>
                  <a:lnTo>
                    <a:pt x="146" y="0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10" y="28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80" y="34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58" y="4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4" y="60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6" y="86"/>
                  </a:lnTo>
                  <a:lnTo>
                    <a:pt x="36" y="104"/>
                  </a:lnTo>
                  <a:lnTo>
                    <a:pt x="36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6022976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6080126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40 w 78"/>
                <a:gd name="T25" fmla="*/ 0 h 166"/>
                <a:gd name="T26" fmla="*/ 40 w 78"/>
                <a:gd name="T27" fmla="*/ 0 h 166"/>
                <a:gd name="T28" fmla="*/ 32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2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2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2 w 78"/>
                <a:gd name="T71" fmla="*/ 166 h 166"/>
                <a:gd name="T72" fmla="*/ 40 w 78"/>
                <a:gd name="T73" fmla="*/ 166 h 166"/>
                <a:gd name="T74" fmla="*/ 40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2" y="166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3773488" y="5033963"/>
              <a:ext cx="2773363" cy="511175"/>
            </a:xfrm>
            <a:custGeom>
              <a:avLst/>
              <a:gdLst>
                <a:gd name="T0" fmla="*/ 1747 w 1747"/>
                <a:gd name="T1" fmla="*/ 40 h 322"/>
                <a:gd name="T2" fmla="*/ 1625 w 1747"/>
                <a:gd name="T3" fmla="*/ 318 h 322"/>
                <a:gd name="T4" fmla="*/ 1555 w 1747"/>
                <a:gd name="T5" fmla="*/ 6 h 322"/>
                <a:gd name="T6" fmla="*/ 1401 w 1747"/>
                <a:gd name="T7" fmla="*/ 322 h 322"/>
                <a:gd name="T8" fmla="*/ 1367 w 1747"/>
                <a:gd name="T9" fmla="*/ 312 h 322"/>
                <a:gd name="T10" fmla="*/ 1397 w 1747"/>
                <a:gd name="T11" fmla="*/ 288 h 322"/>
                <a:gd name="T12" fmla="*/ 1413 w 1747"/>
                <a:gd name="T13" fmla="*/ 286 h 322"/>
                <a:gd name="T14" fmla="*/ 1425 w 1747"/>
                <a:gd name="T15" fmla="*/ 276 h 322"/>
                <a:gd name="T16" fmla="*/ 1435 w 1747"/>
                <a:gd name="T17" fmla="*/ 258 h 322"/>
                <a:gd name="T18" fmla="*/ 1445 w 1747"/>
                <a:gd name="T19" fmla="*/ 228 h 322"/>
                <a:gd name="T20" fmla="*/ 1409 w 1747"/>
                <a:gd name="T21" fmla="*/ 220 h 322"/>
                <a:gd name="T22" fmla="*/ 1393 w 1747"/>
                <a:gd name="T23" fmla="*/ 206 h 322"/>
                <a:gd name="T24" fmla="*/ 1377 w 1747"/>
                <a:gd name="T25" fmla="*/ 174 h 322"/>
                <a:gd name="T26" fmla="*/ 1429 w 1747"/>
                <a:gd name="T27" fmla="*/ 170 h 322"/>
                <a:gd name="T28" fmla="*/ 1439 w 1747"/>
                <a:gd name="T29" fmla="*/ 186 h 322"/>
                <a:gd name="T30" fmla="*/ 1451 w 1747"/>
                <a:gd name="T31" fmla="*/ 192 h 322"/>
                <a:gd name="T32" fmla="*/ 1493 w 1747"/>
                <a:gd name="T33" fmla="*/ 246 h 322"/>
                <a:gd name="T34" fmla="*/ 1483 w 1747"/>
                <a:gd name="T35" fmla="*/ 280 h 322"/>
                <a:gd name="T36" fmla="*/ 1455 w 1747"/>
                <a:gd name="T37" fmla="*/ 312 h 322"/>
                <a:gd name="T38" fmla="*/ 1415 w 1747"/>
                <a:gd name="T39" fmla="*/ 322 h 322"/>
                <a:gd name="T40" fmla="*/ 1327 w 1747"/>
                <a:gd name="T41" fmla="*/ 6 h 322"/>
                <a:gd name="T42" fmla="*/ 1257 w 1747"/>
                <a:gd name="T43" fmla="*/ 318 h 322"/>
                <a:gd name="T44" fmla="*/ 1135 w 1747"/>
                <a:gd name="T45" fmla="*/ 40 h 322"/>
                <a:gd name="T46" fmla="*/ 907 w 1747"/>
                <a:gd name="T47" fmla="*/ 318 h 322"/>
                <a:gd name="T48" fmla="*/ 959 w 1747"/>
                <a:gd name="T49" fmla="*/ 210 h 322"/>
                <a:gd name="T50" fmla="*/ 1099 w 1747"/>
                <a:gd name="T51" fmla="*/ 6 h 322"/>
                <a:gd name="T52" fmla="*/ 1047 w 1747"/>
                <a:gd name="T53" fmla="*/ 108 h 322"/>
                <a:gd name="T54" fmla="*/ 679 w 1747"/>
                <a:gd name="T55" fmla="*/ 6 h 322"/>
                <a:gd name="T56" fmla="*/ 801 w 1747"/>
                <a:gd name="T57" fmla="*/ 40 h 322"/>
                <a:gd name="T58" fmla="*/ 749 w 1747"/>
                <a:gd name="T59" fmla="*/ 40 h 322"/>
                <a:gd name="T60" fmla="*/ 598 w 1747"/>
                <a:gd name="T61" fmla="*/ 322 h 322"/>
                <a:gd name="T62" fmla="*/ 552 w 1747"/>
                <a:gd name="T63" fmla="*/ 314 h 322"/>
                <a:gd name="T64" fmla="*/ 534 w 1747"/>
                <a:gd name="T65" fmla="*/ 304 h 322"/>
                <a:gd name="T66" fmla="*/ 520 w 1747"/>
                <a:gd name="T67" fmla="*/ 288 h 322"/>
                <a:gd name="T68" fmla="*/ 504 w 1747"/>
                <a:gd name="T69" fmla="*/ 254 h 322"/>
                <a:gd name="T70" fmla="*/ 494 w 1747"/>
                <a:gd name="T71" fmla="*/ 204 h 322"/>
                <a:gd name="T72" fmla="*/ 494 w 1747"/>
                <a:gd name="T73" fmla="*/ 118 h 322"/>
                <a:gd name="T74" fmla="*/ 508 w 1747"/>
                <a:gd name="T75" fmla="*/ 56 h 322"/>
                <a:gd name="T76" fmla="*/ 520 w 1747"/>
                <a:gd name="T77" fmla="*/ 34 h 322"/>
                <a:gd name="T78" fmla="*/ 542 w 1747"/>
                <a:gd name="T79" fmla="*/ 12 h 322"/>
                <a:gd name="T80" fmla="*/ 570 w 1747"/>
                <a:gd name="T81" fmla="*/ 2 h 322"/>
                <a:gd name="T82" fmla="*/ 616 w 1747"/>
                <a:gd name="T83" fmla="*/ 2 h 322"/>
                <a:gd name="T84" fmla="*/ 652 w 1747"/>
                <a:gd name="T85" fmla="*/ 6 h 322"/>
                <a:gd name="T86" fmla="*/ 612 w 1747"/>
                <a:gd name="T87" fmla="*/ 34 h 322"/>
                <a:gd name="T88" fmla="*/ 586 w 1747"/>
                <a:gd name="T89" fmla="*/ 40 h 322"/>
                <a:gd name="T90" fmla="*/ 564 w 1747"/>
                <a:gd name="T91" fmla="*/ 60 h 322"/>
                <a:gd name="T92" fmla="*/ 552 w 1747"/>
                <a:gd name="T93" fmla="*/ 100 h 322"/>
                <a:gd name="T94" fmla="*/ 546 w 1747"/>
                <a:gd name="T95" fmla="*/ 162 h 322"/>
                <a:gd name="T96" fmla="*/ 552 w 1747"/>
                <a:gd name="T97" fmla="*/ 224 h 322"/>
                <a:gd name="T98" fmla="*/ 566 w 1747"/>
                <a:gd name="T99" fmla="*/ 262 h 322"/>
                <a:gd name="T100" fmla="*/ 586 w 1747"/>
                <a:gd name="T101" fmla="*/ 282 h 322"/>
                <a:gd name="T102" fmla="*/ 616 w 1747"/>
                <a:gd name="T103" fmla="*/ 288 h 322"/>
                <a:gd name="T104" fmla="*/ 670 w 1747"/>
                <a:gd name="T105" fmla="*/ 312 h 322"/>
                <a:gd name="T106" fmla="*/ 640 w 1747"/>
                <a:gd name="T107" fmla="*/ 320 h 322"/>
                <a:gd name="T108" fmla="*/ 598 w 1747"/>
                <a:gd name="T109" fmla="*/ 322 h 322"/>
                <a:gd name="T110" fmla="*/ 388 w 1747"/>
                <a:gd name="T111" fmla="*/ 318 h 322"/>
                <a:gd name="T112" fmla="*/ 308 w 1747"/>
                <a:gd name="T113" fmla="*/ 318 h 322"/>
                <a:gd name="T114" fmla="*/ 308 w 1747"/>
                <a:gd name="T115" fmla="*/ 6 h 322"/>
                <a:gd name="T116" fmla="*/ 388 w 1747"/>
                <a:gd name="T117" fmla="*/ 6 h 322"/>
                <a:gd name="T118" fmla="*/ 0 w 1747"/>
                <a:gd name="T119" fmla="*/ 318 h 322"/>
                <a:gd name="T120" fmla="*/ 52 w 1747"/>
                <a:gd name="T121" fmla="*/ 210 h 322"/>
                <a:gd name="T122" fmla="*/ 192 w 1747"/>
                <a:gd name="T123" fmla="*/ 6 h 322"/>
                <a:gd name="T124" fmla="*/ 140 w 1747"/>
                <a:gd name="T125" fmla="*/ 10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7" h="322">
                  <a:moveTo>
                    <a:pt x="1555" y="6"/>
                  </a:moveTo>
                  <a:lnTo>
                    <a:pt x="1747" y="6"/>
                  </a:lnTo>
                  <a:lnTo>
                    <a:pt x="1747" y="40"/>
                  </a:lnTo>
                  <a:lnTo>
                    <a:pt x="1679" y="40"/>
                  </a:lnTo>
                  <a:lnTo>
                    <a:pt x="1679" y="318"/>
                  </a:lnTo>
                  <a:lnTo>
                    <a:pt x="1625" y="318"/>
                  </a:lnTo>
                  <a:lnTo>
                    <a:pt x="1625" y="40"/>
                  </a:lnTo>
                  <a:lnTo>
                    <a:pt x="1555" y="40"/>
                  </a:lnTo>
                  <a:lnTo>
                    <a:pt x="1555" y="6"/>
                  </a:lnTo>
                  <a:close/>
                  <a:moveTo>
                    <a:pt x="1415" y="322"/>
                  </a:moveTo>
                  <a:lnTo>
                    <a:pt x="1415" y="322"/>
                  </a:lnTo>
                  <a:lnTo>
                    <a:pt x="1401" y="322"/>
                  </a:lnTo>
                  <a:lnTo>
                    <a:pt x="1389" y="320"/>
                  </a:lnTo>
                  <a:lnTo>
                    <a:pt x="1389" y="320"/>
                  </a:lnTo>
                  <a:lnTo>
                    <a:pt x="1367" y="312"/>
                  </a:lnTo>
                  <a:lnTo>
                    <a:pt x="1367" y="288"/>
                  </a:lnTo>
                  <a:lnTo>
                    <a:pt x="1397" y="288"/>
                  </a:lnTo>
                  <a:lnTo>
                    <a:pt x="1397" y="288"/>
                  </a:lnTo>
                  <a:lnTo>
                    <a:pt x="1405" y="288"/>
                  </a:lnTo>
                  <a:lnTo>
                    <a:pt x="1413" y="286"/>
                  </a:lnTo>
                  <a:lnTo>
                    <a:pt x="1413" y="286"/>
                  </a:lnTo>
                  <a:lnTo>
                    <a:pt x="1419" y="282"/>
                  </a:lnTo>
                  <a:lnTo>
                    <a:pt x="1425" y="276"/>
                  </a:lnTo>
                  <a:lnTo>
                    <a:pt x="1425" y="276"/>
                  </a:lnTo>
                  <a:lnTo>
                    <a:pt x="1431" y="268"/>
                  </a:lnTo>
                  <a:lnTo>
                    <a:pt x="1435" y="258"/>
                  </a:lnTo>
                  <a:lnTo>
                    <a:pt x="1435" y="258"/>
                  </a:lnTo>
                  <a:lnTo>
                    <a:pt x="1439" y="244"/>
                  </a:lnTo>
                  <a:lnTo>
                    <a:pt x="1445" y="228"/>
                  </a:lnTo>
                  <a:lnTo>
                    <a:pt x="1445" y="228"/>
                  </a:lnTo>
                  <a:lnTo>
                    <a:pt x="1431" y="228"/>
                  </a:lnTo>
                  <a:lnTo>
                    <a:pt x="1419" y="224"/>
                  </a:lnTo>
                  <a:lnTo>
                    <a:pt x="1409" y="220"/>
                  </a:lnTo>
                  <a:lnTo>
                    <a:pt x="1401" y="214"/>
                  </a:lnTo>
                  <a:lnTo>
                    <a:pt x="1401" y="214"/>
                  </a:lnTo>
                  <a:lnTo>
                    <a:pt x="1393" y="206"/>
                  </a:lnTo>
                  <a:lnTo>
                    <a:pt x="1387" y="196"/>
                  </a:lnTo>
                  <a:lnTo>
                    <a:pt x="1381" y="186"/>
                  </a:lnTo>
                  <a:lnTo>
                    <a:pt x="1377" y="174"/>
                  </a:lnTo>
                  <a:lnTo>
                    <a:pt x="1331" y="6"/>
                  </a:lnTo>
                  <a:lnTo>
                    <a:pt x="1385" y="6"/>
                  </a:lnTo>
                  <a:lnTo>
                    <a:pt x="1429" y="170"/>
                  </a:lnTo>
                  <a:lnTo>
                    <a:pt x="1429" y="170"/>
                  </a:lnTo>
                  <a:lnTo>
                    <a:pt x="1433" y="180"/>
                  </a:lnTo>
                  <a:lnTo>
                    <a:pt x="1439" y="186"/>
                  </a:lnTo>
                  <a:lnTo>
                    <a:pt x="1439" y="186"/>
                  </a:lnTo>
                  <a:lnTo>
                    <a:pt x="1445" y="192"/>
                  </a:lnTo>
                  <a:lnTo>
                    <a:pt x="1451" y="192"/>
                  </a:lnTo>
                  <a:lnTo>
                    <a:pt x="1489" y="6"/>
                  </a:lnTo>
                  <a:lnTo>
                    <a:pt x="1543" y="6"/>
                  </a:lnTo>
                  <a:lnTo>
                    <a:pt x="1493" y="246"/>
                  </a:lnTo>
                  <a:lnTo>
                    <a:pt x="1493" y="246"/>
                  </a:lnTo>
                  <a:lnTo>
                    <a:pt x="1489" y="264"/>
                  </a:lnTo>
                  <a:lnTo>
                    <a:pt x="1483" y="280"/>
                  </a:lnTo>
                  <a:lnTo>
                    <a:pt x="1475" y="292"/>
                  </a:lnTo>
                  <a:lnTo>
                    <a:pt x="1467" y="302"/>
                  </a:lnTo>
                  <a:lnTo>
                    <a:pt x="1455" y="312"/>
                  </a:lnTo>
                  <a:lnTo>
                    <a:pt x="1443" y="318"/>
                  </a:lnTo>
                  <a:lnTo>
                    <a:pt x="1431" y="320"/>
                  </a:lnTo>
                  <a:lnTo>
                    <a:pt x="1415" y="322"/>
                  </a:lnTo>
                  <a:lnTo>
                    <a:pt x="1415" y="322"/>
                  </a:lnTo>
                  <a:close/>
                  <a:moveTo>
                    <a:pt x="1135" y="6"/>
                  </a:moveTo>
                  <a:lnTo>
                    <a:pt x="1327" y="6"/>
                  </a:lnTo>
                  <a:lnTo>
                    <a:pt x="1327" y="40"/>
                  </a:lnTo>
                  <a:lnTo>
                    <a:pt x="1257" y="40"/>
                  </a:lnTo>
                  <a:lnTo>
                    <a:pt x="1257" y="318"/>
                  </a:lnTo>
                  <a:lnTo>
                    <a:pt x="1203" y="318"/>
                  </a:lnTo>
                  <a:lnTo>
                    <a:pt x="1203" y="40"/>
                  </a:lnTo>
                  <a:lnTo>
                    <a:pt x="1135" y="40"/>
                  </a:lnTo>
                  <a:lnTo>
                    <a:pt x="1135" y="6"/>
                  </a:lnTo>
                  <a:close/>
                  <a:moveTo>
                    <a:pt x="961" y="318"/>
                  </a:moveTo>
                  <a:lnTo>
                    <a:pt x="907" y="318"/>
                  </a:lnTo>
                  <a:lnTo>
                    <a:pt x="907" y="6"/>
                  </a:lnTo>
                  <a:lnTo>
                    <a:pt x="959" y="6"/>
                  </a:lnTo>
                  <a:lnTo>
                    <a:pt x="959" y="210"/>
                  </a:lnTo>
                  <a:lnTo>
                    <a:pt x="961" y="210"/>
                  </a:lnTo>
                  <a:lnTo>
                    <a:pt x="1043" y="6"/>
                  </a:lnTo>
                  <a:lnTo>
                    <a:pt x="1099" y="6"/>
                  </a:lnTo>
                  <a:lnTo>
                    <a:pt x="1099" y="318"/>
                  </a:lnTo>
                  <a:lnTo>
                    <a:pt x="1047" y="318"/>
                  </a:lnTo>
                  <a:lnTo>
                    <a:pt x="1047" y="108"/>
                  </a:lnTo>
                  <a:lnTo>
                    <a:pt x="1045" y="108"/>
                  </a:lnTo>
                  <a:lnTo>
                    <a:pt x="961" y="318"/>
                  </a:lnTo>
                  <a:close/>
                  <a:moveTo>
                    <a:pt x="679" y="6"/>
                  </a:moveTo>
                  <a:lnTo>
                    <a:pt x="871" y="6"/>
                  </a:lnTo>
                  <a:lnTo>
                    <a:pt x="871" y="40"/>
                  </a:lnTo>
                  <a:lnTo>
                    <a:pt x="801" y="40"/>
                  </a:lnTo>
                  <a:lnTo>
                    <a:pt x="801" y="318"/>
                  </a:lnTo>
                  <a:lnTo>
                    <a:pt x="749" y="318"/>
                  </a:lnTo>
                  <a:lnTo>
                    <a:pt x="749" y="40"/>
                  </a:lnTo>
                  <a:lnTo>
                    <a:pt x="679" y="40"/>
                  </a:lnTo>
                  <a:lnTo>
                    <a:pt x="679" y="6"/>
                  </a:lnTo>
                  <a:close/>
                  <a:moveTo>
                    <a:pt x="598" y="322"/>
                  </a:moveTo>
                  <a:lnTo>
                    <a:pt x="598" y="322"/>
                  </a:lnTo>
                  <a:lnTo>
                    <a:pt x="574" y="320"/>
                  </a:lnTo>
                  <a:lnTo>
                    <a:pt x="552" y="314"/>
                  </a:lnTo>
                  <a:lnTo>
                    <a:pt x="552" y="314"/>
                  </a:lnTo>
                  <a:lnTo>
                    <a:pt x="542" y="310"/>
                  </a:lnTo>
                  <a:lnTo>
                    <a:pt x="534" y="304"/>
                  </a:lnTo>
                  <a:lnTo>
                    <a:pt x="526" y="296"/>
                  </a:lnTo>
                  <a:lnTo>
                    <a:pt x="520" y="288"/>
                  </a:lnTo>
                  <a:lnTo>
                    <a:pt x="520" y="288"/>
                  </a:lnTo>
                  <a:lnTo>
                    <a:pt x="514" y="278"/>
                  </a:lnTo>
                  <a:lnTo>
                    <a:pt x="508" y="266"/>
                  </a:lnTo>
                  <a:lnTo>
                    <a:pt x="504" y="254"/>
                  </a:lnTo>
                  <a:lnTo>
                    <a:pt x="500" y="240"/>
                  </a:lnTo>
                  <a:lnTo>
                    <a:pt x="500" y="240"/>
                  </a:lnTo>
                  <a:lnTo>
                    <a:pt x="494" y="204"/>
                  </a:lnTo>
                  <a:lnTo>
                    <a:pt x="492" y="162"/>
                  </a:lnTo>
                  <a:lnTo>
                    <a:pt x="492" y="162"/>
                  </a:lnTo>
                  <a:lnTo>
                    <a:pt x="494" y="118"/>
                  </a:lnTo>
                  <a:lnTo>
                    <a:pt x="500" y="84"/>
                  </a:lnTo>
                  <a:lnTo>
                    <a:pt x="500" y="84"/>
                  </a:lnTo>
                  <a:lnTo>
                    <a:pt x="508" y="56"/>
                  </a:lnTo>
                  <a:lnTo>
                    <a:pt x="514" y="44"/>
                  </a:lnTo>
                  <a:lnTo>
                    <a:pt x="520" y="34"/>
                  </a:lnTo>
                  <a:lnTo>
                    <a:pt x="520" y="34"/>
                  </a:lnTo>
                  <a:lnTo>
                    <a:pt x="526" y="26"/>
                  </a:lnTo>
                  <a:lnTo>
                    <a:pt x="534" y="18"/>
                  </a:lnTo>
                  <a:lnTo>
                    <a:pt x="542" y="12"/>
                  </a:lnTo>
                  <a:lnTo>
                    <a:pt x="550" y="8"/>
                  </a:lnTo>
                  <a:lnTo>
                    <a:pt x="550" y="8"/>
                  </a:lnTo>
                  <a:lnTo>
                    <a:pt x="570" y="2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616" y="2"/>
                  </a:lnTo>
                  <a:lnTo>
                    <a:pt x="636" y="4"/>
                  </a:lnTo>
                  <a:lnTo>
                    <a:pt x="636" y="4"/>
                  </a:lnTo>
                  <a:lnTo>
                    <a:pt x="652" y="6"/>
                  </a:lnTo>
                  <a:lnTo>
                    <a:pt x="664" y="10"/>
                  </a:lnTo>
                  <a:lnTo>
                    <a:pt x="664" y="34"/>
                  </a:lnTo>
                  <a:lnTo>
                    <a:pt x="612" y="34"/>
                  </a:lnTo>
                  <a:lnTo>
                    <a:pt x="612" y="34"/>
                  </a:lnTo>
                  <a:lnTo>
                    <a:pt x="598" y="36"/>
                  </a:lnTo>
                  <a:lnTo>
                    <a:pt x="586" y="40"/>
                  </a:lnTo>
                  <a:lnTo>
                    <a:pt x="586" y="40"/>
                  </a:lnTo>
                  <a:lnTo>
                    <a:pt x="574" y="48"/>
                  </a:lnTo>
                  <a:lnTo>
                    <a:pt x="564" y="60"/>
                  </a:lnTo>
                  <a:lnTo>
                    <a:pt x="564" y="60"/>
                  </a:lnTo>
                  <a:lnTo>
                    <a:pt x="556" y="78"/>
                  </a:lnTo>
                  <a:lnTo>
                    <a:pt x="552" y="100"/>
                  </a:lnTo>
                  <a:lnTo>
                    <a:pt x="552" y="100"/>
                  </a:lnTo>
                  <a:lnTo>
                    <a:pt x="548" y="128"/>
                  </a:lnTo>
                  <a:lnTo>
                    <a:pt x="546" y="162"/>
                  </a:lnTo>
                  <a:lnTo>
                    <a:pt x="546" y="162"/>
                  </a:lnTo>
                  <a:lnTo>
                    <a:pt x="548" y="196"/>
                  </a:lnTo>
                  <a:lnTo>
                    <a:pt x="552" y="224"/>
                  </a:lnTo>
                  <a:lnTo>
                    <a:pt x="552" y="224"/>
                  </a:lnTo>
                  <a:lnTo>
                    <a:pt x="558" y="246"/>
                  </a:lnTo>
                  <a:lnTo>
                    <a:pt x="566" y="262"/>
                  </a:lnTo>
                  <a:lnTo>
                    <a:pt x="566" y="262"/>
                  </a:lnTo>
                  <a:lnTo>
                    <a:pt x="576" y="274"/>
                  </a:lnTo>
                  <a:lnTo>
                    <a:pt x="586" y="282"/>
                  </a:lnTo>
                  <a:lnTo>
                    <a:pt x="586" y="282"/>
                  </a:lnTo>
                  <a:lnTo>
                    <a:pt x="600" y="288"/>
                  </a:lnTo>
                  <a:lnTo>
                    <a:pt x="616" y="288"/>
                  </a:lnTo>
                  <a:lnTo>
                    <a:pt x="670" y="288"/>
                  </a:lnTo>
                  <a:lnTo>
                    <a:pt x="670" y="312"/>
                  </a:lnTo>
                  <a:lnTo>
                    <a:pt x="670" y="312"/>
                  </a:lnTo>
                  <a:lnTo>
                    <a:pt x="656" y="316"/>
                  </a:lnTo>
                  <a:lnTo>
                    <a:pt x="640" y="320"/>
                  </a:lnTo>
                  <a:lnTo>
                    <a:pt x="640" y="320"/>
                  </a:lnTo>
                  <a:lnTo>
                    <a:pt x="620" y="322"/>
                  </a:lnTo>
                  <a:lnTo>
                    <a:pt x="598" y="322"/>
                  </a:lnTo>
                  <a:lnTo>
                    <a:pt x="598" y="322"/>
                  </a:lnTo>
                  <a:close/>
                  <a:moveTo>
                    <a:pt x="442" y="6"/>
                  </a:moveTo>
                  <a:lnTo>
                    <a:pt x="442" y="318"/>
                  </a:lnTo>
                  <a:lnTo>
                    <a:pt x="388" y="318"/>
                  </a:lnTo>
                  <a:lnTo>
                    <a:pt x="388" y="178"/>
                  </a:lnTo>
                  <a:lnTo>
                    <a:pt x="308" y="178"/>
                  </a:lnTo>
                  <a:lnTo>
                    <a:pt x="308" y="318"/>
                  </a:lnTo>
                  <a:lnTo>
                    <a:pt x="254" y="318"/>
                  </a:lnTo>
                  <a:lnTo>
                    <a:pt x="254" y="6"/>
                  </a:lnTo>
                  <a:lnTo>
                    <a:pt x="308" y="6"/>
                  </a:lnTo>
                  <a:lnTo>
                    <a:pt x="308" y="142"/>
                  </a:lnTo>
                  <a:lnTo>
                    <a:pt x="388" y="142"/>
                  </a:lnTo>
                  <a:lnTo>
                    <a:pt x="388" y="6"/>
                  </a:lnTo>
                  <a:lnTo>
                    <a:pt x="442" y="6"/>
                  </a:lnTo>
                  <a:close/>
                  <a:moveTo>
                    <a:pt x="54" y="318"/>
                  </a:moveTo>
                  <a:lnTo>
                    <a:pt x="0" y="318"/>
                  </a:lnTo>
                  <a:lnTo>
                    <a:pt x="0" y="6"/>
                  </a:lnTo>
                  <a:lnTo>
                    <a:pt x="52" y="6"/>
                  </a:lnTo>
                  <a:lnTo>
                    <a:pt x="52" y="210"/>
                  </a:lnTo>
                  <a:lnTo>
                    <a:pt x="54" y="210"/>
                  </a:lnTo>
                  <a:lnTo>
                    <a:pt x="136" y="6"/>
                  </a:lnTo>
                  <a:lnTo>
                    <a:pt x="192" y="6"/>
                  </a:lnTo>
                  <a:lnTo>
                    <a:pt x="192" y="318"/>
                  </a:lnTo>
                  <a:lnTo>
                    <a:pt x="140" y="318"/>
                  </a:lnTo>
                  <a:lnTo>
                    <a:pt x="140" y="108"/>
                  </a:lnTo>
                  <a:lnTo>
                    <a:pt x="138" y="108"/>
                  </a:lnTo>
                  <a:lnTo>
                    <a:pt x="54" y="318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6683376" y="5040313"/>
              <a:ext cx="1903413" cy="225425"/>
            </a:xfrm>
            <a:custGeom>
              <a:avLst/>
              <a:gdLst>
                <a:gd name="T0" fmla="*/ 1115 w 1199"/>
                <a:gd name="T1" fmla="*/ 68 h 142"/>
                <a:gd name="T2" fmla="*/ 1109 w 1199"/>
                <a:gd name="T3" fmla="*/ 20 h 142"/>
                <a:gd name="T4" fmla="*/ 1155 w 1199"/>
                <a:gd name="T5" fmla="*/ 0 h 142"/>
                <a:gd name="T6" fmla="*/ 1165 w 1199"/>
                <a:gd name="T7" fmla="*/ 86 h 142"/>
                <a:gd name="T8" fmla="*/ 1135 w 1199"/>
                <a:gd name="T9" fmla="*/ 128 h 142"/>
                <a:gd name="T10" fmla="*/ 1099 w 1199"/>
                <a:gd name="T11" fmla="*/ 138 h 142"/>
                <a:gd name="T12" fmla="*/ 1121 w 1199"/>
                <a:gd name="T13" fmla="*/ 100 h 142"/>
                <a:gd name="T14" fmla="*/ 1155 w 1199"/>
                <a:gd name="T15" fmla="*/ 16 h 142"/>
                <a:gd name="T16" fmla="*/ 1129 w 1199"/>
                <a:gd name="T17" fmla="*/ 42 h 142"/>
                <a:gd name="T18" fmla="*/ 1175 w 1199"/>
                <a:gd name="T19" fmla="*/ 16 h 142"/>
                <a:gd name="T20" fmla="*/ 1007 w 1199"/>
                <a:gd name="T21" fmla="*/ 96 h 142"/>
                <a:gd name="T22" fmla="*/ 853 w 1199"/>
                <a:gd name="T23" fmla="*/ 138 h 142"/>
                <a:gd name="T24" fmla="*/ 921 w 1199"/>
                <a:gd name="T25" fmla="*/ 138 h 142"/>
                <a:gd name="T26" fmla="*/ 791 w 1199"/>
                <a:gd name="T27" fmla="*/ 24 h 142"/>
                <a:gd name="T28" fmla="*/ 769 w 1199"/>
                <a:gd name="T29" fmla="*/ 16 h 142"/>
                <a:gd name="T30" fmla="*/ 751 w 1199"/>
                <a:gd name="T31" fmla="*/ 50 h 142"/>
                <a:gd name="T32" fmla="*/ 753 w 1199"/>
                <a:gd name="T33" fmla="*/ 102 h 142"/>
                <a:gd name="T34" fmla="*/ 789 w 1199"/>
                <a:gd name="T35" fmla="*/ 126 h 142"/>
                <a:gd name="T36" fmla="*/ 769 w 1199"/>
                <a:gd name="T37" fmla="*/ 140 h 142"/>
                <a:gd name="T38" fmla="*/ 729 w 1199"/>
                <a:gd name="T39" fmla="*/ 104 h 142"/>
                <a:gd name="T40" fmla="*/ 739 w 1199"/>
                <a:gd name="T41" fmla="*/ 14 h 142"/>
                <a:gd name="T42" fmla="*/ 785 w 1199"/>
                <a:gd name="T43" fmla="*/ 0 h 142"/>
                <a:gd name="T44" fmla="*/ 819 w 1199"/>
                <a:gd name="T45" fmla="*/ 36 h 142"/>
                <a:gd name="T46" fmla="*/ 611 w 1199"/>
                <a:gd name="T47" fmla="*/ 122 h 142"/>
                <a:gd name="T48" fmla="*/ 549 w 1199"/>
                <a:gd name="T49" fmla="*/ 138 h 142"/>
                <a:gd name="T50" fmla="*/ 463 w 1199"/>
                <a:gd name="T51" fmla="*/ 68 h 142"/>
                <a:gd name="T52" fmla="*/ 467 w 1199"/>
                <a:gd name="T53" fmla="*/ 120 h 142"/>
                <a:gd name="T54" fmla="*/ 421 w 1199"/>
                <a:gd name="T55" fmla="*/ 142 h 142"/>
                <a:gd name="T56" fmla="*/ 416 w 1199"/>
                <a:gd name="T57" fmla="*/ 54 h 142"/>
                <a:gd name="T58" fmla="*/ 439 w 1199"/>
                <a:gd name="T59" fmla="*/ 120 h 142"/>
                <a:gd name="T60" fmla="*/ 439 w 1199"/>
                <a:gd name="T61" fmla="*/ 76 h 142"/>
                <a:gd name="T62" fmla="*/ 489 w 1199"/>
                <a:gd name="T63" fmla="*/ 138 h 142"/>
                <a:gd name="T64" fmla="*/ 296 w 1199"/>
                <a:gd name="T65" fmla="*/ 0 h 142"/>
                <a:gd name="T66" fmla="*/ 340 w 1199"/>
                <a:gd name="T67" fmla="*/ 20 h 142"/>
                <a:gd name="T68" fmla="*/ 332 w 1199"/>
                <a:gd name="T69" fmla="*/ 62 h 142"/>
                <a:gd name="T70" fmla="*/ 342 w 1199"/>
                <a:gd name="T71" fmla="*/ 78 h 142"/>
                <a:gd name="T72" fmla="*/ 346 w 1199"/>
                <a:gd name="T73" fmla="*/ 120 h 142"/>
                <a:gd name="T74" fmla="*/ 298 w 1199"/>
                <a:gd name="T75" fmla="*/ 142 h 142"/>
                <a:gd name="T76" fmla="*/ 296 w 1199"/>
                <a:gd name="T77" fmla="*/ 60 h 142"/>
                <a:gd name="T78" fmla="*/ 312 w 1199"/>
                <a:gd name="T79" fmla="*/ 20 h 142"/>
                <a:gd name="T80" fmla="*/ 318 w 1199"/>
                <a:gd name="T81" fmla="*/ 120 h 142"/>
                <a:gd name="T82" fmla="*/ 318 w 1199"/>
                <a:gd name="T83" fmla="*/ 82 h 142"/>
                <a:gd name="T84" fmla="*/ 224 w 1199"/>
                <a:gd name="T85" fmla="*/ 70 h 142"/>
                <a:gd name="T86" fmla="*/ 196 w 1199"/>
                <a:gd name="T87" fmla="*/ 138 h 142"/>
                <a:gd name="T88" fmla="*/ 144 w 1199"/>
                <a:gd name="T89" fmla="*/ 134 h 142"/>
                <a:gd name="T90" fmla="*/ 124 w 1199"/>
                <a:gd name="T91" fmla="*/ 70 h 142"/>
                <a:gd name="T92" fmla="*/ 152 w 1199"/>
                <a:gd name="T93" fmla="*/ 4 h 142"/>
                <a:gd name="T94" fmla="*/ 204 w 1199"/>
                <a:gd name="T95" fmla="*/ 8 h 142"/>
                <a:gd name="T96" fmla="*/ 224 w 1199"/>
                <a:gd name="T97" fmla="*/ 70 h 142"/>
                <a:gd name="T98" fmla="*/ 192 w 1199"/>
                <a:gd name="T99" fmla="*/ 26 h 142"/>
                <a:gd name="T100" fmla="*/ 164 w 1199"/>
                <a:gd name="T101" fmla="*/ 18 h 142"/>
                <a:gd name="T102" fmla="*/ 150 w 1199"/>
                <a:gd name="T103" fmla="*/ 56 h 142"/>
                <a:gd name="T104" fmla="*/ 156 w 1199"/>
                <a:gd name="T105" fmla="*/ 116 h 142"/>
                <a:gd name="T106" fmla="*/ 184 w 1199"/>
                <a:gd name="T107" fmla="*/ 124 h 142"/>
                <a:gd name="T108" fmla="*/ 200 w 1199"/>
                <a:gd name="T109" fmla="*/ 86 h 142"/>
                <a:gd name="T110" fmla="*/ 70 w 1199"/>
                <a:gd name="T1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9" h="142">
                  <a:moveTo>
                    <a:pt x="1137" y="80"/>
                  </a:moveTo>
                  <a:lnTo>
                    <a:pt x="1137" y="80"/>
                  </a:lnTo>
                  <a:lnTo>
                    <a:pt x="1131" y="78"/>
                  </a:lnTo>
                  <a:lnTo>
                    <a:pt x="1125" y="76"/>
                  </a:lnTo>
                  <a:lnTo>
                    <a:pt x="1125" y="76"/>
                  </a:lnTo>
                  <a:lnTo>
                    <a:pt x="1119" y="74"/>
                  </a:lnTo>
                  <a:lnTo>
                    <a:pt x="1115" y="68"/>
                  </a:lnTo>
                  <a:lnTo>
                    <a:pt x="1115" y="68"/>
                  </a:lnTo>
                  <a:lnTo>
                    <a:pt x="1111" y="64"/>
                  </a:lnTo>
                  <a:lnTo>
                    <a:pt x="1107" y="58"/>
                  </a:lnTo>
                  <a:lnTo>
                    <a:pt x="1107" y="58"/>
                  </a:lnTo>
                  <a:lnTo>
                    <a:pt x="1105" y="50"/>
                  </a:lnTo>
                  <a:lnTo>
                    <a:pt x="1105" y="42"/>
                  </a:lnTo>
                  <a:lnTo>
                    <a:pt x="1105" y="42"/>
                  </a:lnTo>
                  <a:lnTo>
                    <a:pt x="1105" y="30"/>
                  </a:lnTo>
                  <a:lnTo>
                    <a:pt x="1109" y="20"/>
                  </a:lnTo>
                  <a:lnTo>
                    <a:pt x="1109" y="20"/>
                  </a:lnTo>
                  <a:lnTo>
                    <a:pt x="1113" y="14"/>
                  </a:lnTo>
                  <a:lnTo>
                    <a:pt x="1119" y="8"/>
                  </a:lnTo>
                  <a:lnTo>
                    <a:pt x="1119" y="8"/>
                  </a:lnTo>
                  <a:lnTo>
                    <a:pt x="1125" y="4"/>
                  </a:lnTo>
                  <a:lnTo>
                    <a:pt x="1135" y="2"/>
                  </a:lnTo>
                  <a:lnTo>
                    <a:pt x="1135" y="2"/>
                  </a:lnTo>
                  <a:lnTo>
                    <a:pt x="1155" y="0"/>
                  </a:lnTo>
                  <a:lnTo>
                    <a:pt x="1155" y="0"/>
                  </a:lnTo>
                  <a:lnTo>
                    <a:pt x="1179" y="0"/>
                  </a:lnTo>
                  <a:lnTo>
                    <a:pt x="1179" y="0"/>
                  </a:lnTo>
                  <a:lnTo>
                    <a:pt x="1199" y="6"/>
                  </a:lnTo>
                  <a:lnTo>
                    <a:pt x="1199" y="138"/>
                  </a:lnTo>
                  <a:lnTo>
                    <a:pt x="1175" y="138"/>
                  </a:lnTo>
                  <a:lnTo>
                    <a:pt x="1175" y="86"/>
                  </a:lnTo>
                  <a:lnTo>
                    <a:pt x="1165" y="86"/>
                  </a:lnTo>
                  <a:lnTo>
                    <a:pt x="1165" y="86"/>
                  </a:lnTo>
                  <a:lnTo>
                    <a:pt x="1159" y="86"/>
                  </a:lnTo>
                  <a:lnTo>
                    <a:pt x="1155" y="90"/>
                  </a:lnTo>
                  <a:lnTo>
                    <a:pt x="1151" y="94"/>
                  </a:lnTo>
                  <a:lnTo>
                    <a:pt x="1147" y="100"/>
                  </a:lnTo>
                  <a:lnTo>
                    <a:pt x="1141" y="118"/>
                  </a:lnTo>
                  <a:lnTo>
                    <a:pt x="1141" y="118"/>
                  </a:lnTo>
                  <a:lnTo>
                    <a:pt x="1135" y="128"/>
                  </a:lnTo>
                  <a:lnTo>
                    <a:pt x="1131" y="136"/>
                  </a:lnTo>
                  <a:lnTo>
                    <a:pt x="1131" y="136"/>
                  </a:lnTo>
                  <a:lnTo>
                    <a:pt x="1123" y="140"/>
                  </a:lnTo>
                  <a:lnTo>
                    <a:pt x="1113" y="142"/>
                  </a:lnTo>
                  <a:lnTo>
                    <a:pt x="1113" y="142"/>
                  </a:lnTo>
                  <a:lnTo>
                    <a:pt x="1103" y="140"/>
                  </a:lnTo>
                  <a:lnTo>
                    <a:pt x="1103" y="140"/>
                  </a:lnTo>
                  <a:lnTo>
                    <a:pt x="1099" y="138"/>
                  </a:lnTo>
                  <a:lnTo>
                    <a:pt x="1099" y="128"/>
                  </a:lnTo>
                  <a:lnTo>
                    <a:pt x="1099" y="128"/>
                  </a:lnTo>
                  <a:lnTo>
                    <a:pt x="1105" y="128"/>
                  </a:lnTo>
                  <a:lnTo>
                    <a:pt x="1109" y="126"/>
                  </a:lnTo>
                  <a:lnTo>
                    <a:pt x="1109" y="126"/>
                  </a:lnTo>
                  <a:lnTo>
                    <a:pt x="1113" y="122"/>
                  </a:lnTo>
                  <a:lnTo>
                    <a:pt x="1115" y="118"/>
                  </a:lnTo>
                  <a:lnTo>
                    <a:pt x="1121" y="100"/>
                  </a:lnTo>
                  <a:lnTo>
                    <a:pt x="1121" y="100"/>
                  </a:lnTo>
                  <a:lnTo>
                    <a:pt x="1125" y="92"/>
                  </a:lnTo>
                  <a:lnTo>
                    <a:pt x="1129" y="86"/>
                  </a:lnTo>
                  <a:lnTo>
                    <a:pt x="1129" y="86"/>
                  </a:lnTo>
                  <a:lnTo>
                    <a:pt x="1133" y="82"/>
                  </a:lnTo>
                  <a:lnTo>
                    <a:pt x="1137" y="80"/>
                  </a:lnTo>
                  <a:lnTo>
                    <a:pt x="1137" y="80"/>
                  </a:lnTo>
                  <a:close/>
                  <a:moveTo>
                    <a:pt x="1155" y="16"/>
                  </a:moveTo>
                  <a:lnTo>
                    <a:pt x="1155" y="16"/>
                  </a:lnTo>
                  <a:lnTo>
                    <a:pt x="1145" y="18"/>
                  </a:lnTo>
                  <a:lnTo>
                    <a:pt x="1137" y="22"/>
                  </a:lnTo>
                  <a:lnTo>
                    <a:pt x="1137" y="22"/>
                  </a:lnTo>
                  <a:lnTo>
                    <a:pt x="1133" y="24"/>
                  </a:lnTo>
                  <a:lnTo>
                    <a:pt x="1131" y="30"/>
                  </a:lnTo>
                  <a:lnTo>
                    <a:pt x="1129" y="42"/>
                  </a:lnTo>
                  <a:lnTo>
                    <a:pt x="1129" y="42"/>
                  </a:lnTo>
                  <a:lnTo>
                    <a:pt x="1131" y="54"/>
                  </a:lnTo>
                  <a:lnTo>
                    <a:pt x="1133" y="60"/>
                  </a:lnTo>
                  <a:lnTo>
                    <a:pt x="1137" y="62"/>
                  </a:lnTo>
                  <a:lnTo>
                    <a:pt x="1137" y="62"/>
                  </a:lnTo>
                  <a:lnTo>
                    <a:pt x="1145" y="66"/>
                  </a:lnTo>
                  <a:lnTo>
                    <a:pt x="1155" y="68"/>
                  </a:lnTo>
                  <a:lnTo>
                    <a:pt x="1175" y="68"/>
                  </a:lnTo>
                  <a:lnTo>
                    <a:pt x="1175" y="16"/>
                  </a:lnTo>
                  <a:lnTo>
                    <a:pt x="1155" y="16"/>
                  </a:lnTo>
                  <a:close/>
                  <a:moveTo>
                    <a:pt x="1053" y="44"/>
                  </a:moveTo>
                  <a:lnTo>
                    <a:pt x="1051" y="44"/>
                  </a:lnTo>
                  <a:lnTo>
                    <a:pt x="1009" y="138"/>
                  </a:lnTo>
                  <a:lnTo>
                    <a:pt x="983" y="138"/>
                  </a:lnTo>
                  <a:lnTo>
                    <a:pt x="983" y="2"/>
                  </a:lnTo>
                  <a:lnTo>
                    <a:pt x="1007" y="2"/>
                  </a:lnTo>
                  <a:lnTo>
                    <a:pt x="1007" y="96"/>
                  </a:lnTo>
                  <a:lnTo>
                    <a:pt x="1009" y="96"/>
                  </a:lnTo>
                  <a:lnTo>
                    <a:pt x="1049" y="2"/>
                  </a:lnTo>
                  <a:lnTo>
                    <a:pt x="1077" y="2"/>
                  </a:lnTo>
                  <a:lnTo>
                    <a:pt x="1077" y="138"/>
                  </a:lnTo>
                  <a:lnTo>
                    <a:pt x="1053" y="138"/>
                  </a:lnTo>
                  <a:lnTo>
                    <a:pt x="1053" y="44"/>
                  </a:lnTo>
                  <a:close/>
                  <a:moveTo>
                    <a:pt x="877" y="138"/>
                  </a:moveTo>
                  <a:lnTo>
                    <a:pt x="853" y="138"/>
                  </a:lnTo>
                  <a:lnTo>
                    <a:pt x="853" y="2"/>
                  </a:lnTo>
                  <a:lnTo>
                    <a:pt x="877" y="2"/>
                  </a:lnTo>
                  <a:lnTo>
                    <a:pt x="877" y="62"/>
                  </a:lnTo>
                  <a:lnTo>
                    <a:pt x="921" y="62"/>
                  </a:lnTo>
                  <a:lnTo>
                    <a:pt x="921" y="2"/>
                  </a:lnTo>
                  <a:lnTo>
                    <a:pt x="947" y="2"/>
                  </a:lnTo>
                  <a:lnTo>
                    <a:pt x="947" y="138"/>
                  </a:lnTo>
                  <a:lnTo>
                    <a:pt x="921" y="138"/>
                  </a:lnTo>
                  <a:lnTo>
                    <a:pt x="921" y="78"/>
                  </a:lnTo>
                  <a:lnTo>
                    <a:pt x="877" y="78"/>
                  </a:lnTo>
                  <a:lnTo>
                    <a:pt x="877" y="138"/>
                  </a:lnTo>
                  <a:close/>
                  <a:moveTo>
                    <a:pt x="797" y="62"/>
                  </a:moveTo>
                  <a:lnTo>
                    <a:pt x="797" y="62"/>
                  </a:lnTo>
                  <a:lnTo>
                    <a:pt x="795" y="40"/>
                  </a:lnTo>
                  <a:lnTo>
                    <a:pt x="795" y="40"/>
                  </a:lnTo>
                  <a:lnTo>
                    <a:pt x="791" y="24"/>
                  </a:lnTo>
                  <a:lnTo>
                    <a:pt x="791" y="24"/>
                  </a:lnTo>
                  <a:lnTo>
                    <a:pt x="787" y="20"/>
                  </a:lnTo>
                  <a:lnTo>
                    <a:pt x="783" y="16"/>
                  </a:lnTo>
                  <a:lnTo>
                    <a:pt x="783" y="16"/>
                  </a:lnTo>
                  <a:lnTo>
                    <a:pt x="779" y="16"/>
                  </a:lnTo>
                  <a:lnTo>
                    <a:pt x="775" y="14"/>
                  </a:lnTo>
                  <a:lnTo>
                    <a:pt x="775" y="14"/>
                  </a:lnTo>
                  <a:lnTo>
                    <a:pt x="769" y="16"/>
                  </a:lnTo>
                  <a:lnTo>
                    <a:pt x="765" y="16"/>
                  </a:lnTo>
                  <a:lnTo>
                    <a:pt x="765" y="16"/>
                  </a:lnTo>
                  <a:lnTo>
                    <a:pt x="761" y="20"/>
                  </a:lnTo>
                  <a:lnTo>
                    <a:pt x="759" y="24"/>
                  </a:lnTo>
                  <a:lnTo>
                    <a:pt x="759" y="24"/>
                  </a:lnTo>
                  <a:lnTo>
                    <a:pt x="753" y="40"/>
                  </a:lnTo>
                  <a:lnTo>
                    <a:pt x="753" y="40"/>
                  </a:lnTo>
                  <a:lnTo>
                    <a:pt x="751" y="50"/>
                  </a:lnTo>
                  <a:lnTo>
                    <a:pt x="751" y="62"/>
                  </a:lnTo>
                  <a:lnTo>
                    <a:pt x="797" y="62"/>
                  </a:lnTo>
                  <a:close/>
                  <a:moveTo>
                    <a:pt x="823" y="78"/>
                  </a:moveTo>
                  <a:lnTo>
                    <a:pt x="751" y="78"/>
                  </a:lnTo>
                  <a:lnTo>
                    <a:pt x="751" y="78"/>
                  </a:lnTo>
                  <a:lnTo>
                    <a:pt x="751" y="92"/>
                  </a:lnTo>
                  <a:lnTo>
                    <a:pt x="753" y="102"/>
                  </a:lnTo>
                  <a:lnTo>
                    <a:pt x="753" y="102"/>
                  </a:lnTo>
                  <a:lnTo>
                    <a:pt x="757" y="110"/>
                  </a:lnTo>
                  <a:lnTo>
                    <a:pt x="759" y="116"/>
                  </a:lnTo>
                  <a:lnTo>
                    <a:pt x="759" y="116"/>
                  </a:lnTo>
                  <a:lnTo>
                    <a:pt x="765" y="120"/>
                  </a:lnTo>
                  <a:lnTo>
                    <a:pt x="771" y="122"/>
                  </a:lnTo>
                  <a:lnTo>
                    <a:pt x="771" y="122"/>
                  </a:lnTo>
                  <a:lnTo>
                    <a:pt x="779" y="124"/>
                  </a:lnTo>
                  <a:lnTo>
                    <a:pt x="789" y="126"/>
                  </a:lnTo>
                  <a:lnTo>
                    <a:pt x="817" y="126"/>
                  </a:lnTo>
                  <a:lnTo>
                    <a:pt x="817" y="136"/>
                  </a:lnTo>
                  <a:lnTo>
                    <a:pt x="817" y="136"/>
                  </a:lnTo>
                  <a:lnTo>
                    <a:pt x="801" y="140"/>
                  </a:lnTo>
                  <a:lnTo>
                    <a:pt x="801" y="140"/>
                  </a:lnTo>
                  <a:lnTo>
                    <a:pt x="783" y="142"/>
                  </a:lnTo>
                  <a:lnTo>
                    <a:pt x="783" y="142"/>
                  </a:lnTo>
                  <a:lnTo>
                    <a:pt x="769" y="140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47" y="134"/>
                  </a:lnTo>
                  <a:lnTo>
                    <a:pt x="739" y="126"/>
                  </a:lnTo>
                  <a:lnTo>
                    <a:pt x="739" y="126"/>
                  </a:lnTo>
                  <a:lnTo>
                    <a:pt x="733" y="118"/>
                  </a:lnTo>
                  <a:lnTo>
                    <a:pt x="729" y="104"/>
                  </a:lnTo>
                  <a:lnTo>
                    <a:pt x="729" y="104"/>
                  </a:lnTo>
                  <a:lnTo>
                    <a:pt x="727" y="90"/>
                  </a:lnTo>
                  <a:lnTo>
                    <a:pt x="727" y="70"/>
                  </a:lnTo>
                  <a:lnTo>
                    <a:pt x="727" y="70"/>
                  </a:lnTo>
                  <a:lnTo>
                    <a:pt x="727" y="52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33" y="24"/>
                  </a:lnTo>
                  <a:lnTo>
                    <a:pt x="739" y="14"/>
                  </a:lnTo>
                  <a:lnTo>
                    <a:pt x="739" y="14"/>
                  </a:lnTo>
                  <a:lnTo>
                    <a:pt x="745" y="8"/>
                  </a:lnTo>
                  <a:lnTo>
                    <a:pt x="753" y="2"/>
                  </a:lnTo>
                  <a:lnTo>
                    <a:pt x="753" y="2"/>
                  </a:lnTo>
                  <a:lnTo>
                    <a:pt x="763" y="0"/>
                  </a:lnTo>
                  <a:lnTo>
                    <a:pt x="775" y="0"/>
                  </a:lnTo>
                  <a:lnTo>
                    <a:pt x="775" y="0"/>
                  </a:lnTo>
                  <a:lnTo>
                    <a:pt x="785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803" y="8"/>
                  </a:lnTo>
                  <a:lnTo>
                    <a:pt x="811" y="14"/>
                  </a:lnTo>
                  <a:lnTo>
                    <a:pt x="811" y="14"/>
                  </a:lnTo>
                  <a:lnTo>
                    <a:pt x="815" y="24"/>
                  </a:lnTo>
                  <a:lnTo>
                    <a:pt x="819" y="36"/>
                  </a:lnTo>
                  <a:lnTo>
                    <a:pt x="819" y="36"/>
                  </a:lnTo>
                  <a:lnTo>
                    <a:pt x="821" y="52"/>
                  </a:lnTo>
                  <a:lnTo>
                    <a:pt x="823" y="70"/>
                  </a:lnTo>
                  <a:lnTo>
                    <a:pt x="823" y="78"/>
                  </a:lnTo>
                  <a:close/>
                  <a:moveTo>
                    <a:pt x="549" y="138"/>
                  </a:moveTo>
                  <a:lnTo>
                    <a:pt x="549" y="2"/>
                  </a:lnTo>
                  <a:lnTo>
                    <a:pt x="573" y="2"/>
                  </a:lnTo>
                  <a:lnTo>
                    <a:pt x="573" y="122"/>
                  </a:lnTo>
                  <a:lnTo>
                    <a:pt x="611" y="122"/>
                  </a:lnTo>
                  <a:lnTo>
                    <a:pt x="611" y="2"/>
                  </a:lnTo>
                  <a:lnTo>
                    <a:pt x="635" y="2"/>
                  </a:lnTo>
                  <a:lnTo>
                    <a:pt x="635" y="122"/>
                  </a:lnTo>
                  <a:lnTo>
                    <a:pt x="671" y="122"/>
                  </a:lnTo>
                  <a:lnTo>
                    <a:pt x="671" y="2"/>
                  </a:lnTo>
                  <a:lnTo>
                    <a:pt x="697" y="2"/>
                  </a:lnTo>
                  <a:lnTo>
                    <a:pt x="697" y="138"/>
                  </a:lnTo>
                  <a:lnTo>
                    <a:pt x="549" y="138"/>
                  </a:lnTo>
                  <a:close/>
                  <a:moveTo>
                    <a:pt x="429" y="52"/>
                  </a:moveTo>
                  <a:lnTo>
                    <a:pt x="429" y="52"/>
                  </a:lnTo>
                  <a:lnTo>
                    <a:pt x="445" y="54"/>
                  </a:lnTo>
                  <a:lnTo>
                    <a:pt x="445" y="54"/>
                  </a:lnTo>
                  <a:lnTo>
                    <a:pt x="453" y="58"/>
                  </a:lnTo>
                  <a:lnTo>
                    <a:pt x="459" y="62"/>
                  </a:lnTo>
                  <a:lnTo>
                    <a:pt x="459" y="62"/>
                  </a:lnTo>
                  <a:lnTo>
                    <a:pt x="463" y="68"/>
                  </a:lnTo>
                  <a:lnTo>
                    <a:pt x="467" y="76"/>
                  </a:lnTo>
                  <a:lnTo>
                    <a:pt x="467" y="76"/>
                  </a:lnTo>
                  <a:lnTo>
                    <a:pt x="469" y="86"/>
                  </a:lnTo>
                  <a:lnTo>
                    <a:pt x="469" y="98"/>
                  </a:lnTo>
                  <a:lnTo>
                    <a:pt x="469" y="98"/>
                  </a:lnTo>
                  <a:lnTo>
                    <a:pt x="469" y="110"/>
                  </a:lnTo>
                  <a:lnTo>
                    <a:pt x="467" y="120"/>
                  </a:lnTo>
                  <a:lnTo>
                    <a:pt x="467" y="120"/>
                  </a:lnTo>
                  <a:lnTo>
                    <a:pt x="463" y="128"/>
                  </a:lnTo>
                  <a:lnTo>
                    <a:pt x="457" y="134"/>
                  </a:lnTo>
                  <a:lnTo>
                    <a:pt x="457" y="134"/>
                  </a:lnTo>
                  <a:lnTo>
                    <a:pt x="451" y="138"/>
                  </a:lnTo>
                  <a:lnTo>
                    <a:pt x="443" y="140"/>
                  </a:lnTo>
                  <a:lnTo>
                    <a:pt x="443" y="140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398" y="140"/>
                  </a:lnTo>
                  <a:lnTo>
                    <a:pt x="398" y="140"/>
                  </a:lnTo>
                  <a:lnTo>
                    <a:pt x="378" y="136"/>
                  </a:lnTo>
                  <a:lnTo>
                    <a:pt x="378" y="2"/>
                  </a:lnTo>
                  <a:lnTo>
                    <a:pt x="402" y="2"/>
                  </a:lnTo>
                  <a:lnTo>
                    <a:pt x="402" y="56"/>
                  </a:lnTo>
                  <a:lnTo>
                    <a:pt x="402" y="56"/>
                  </a:lnTo>
                  <a:lnTo>
                    <a:pt x="416" y="54"/>
                  </a:lnTo>
                  <a:lnTo>
                    <a:pt x="416" y="54"/>
                  </a:lnTo>
                  <a:lnTo>
                    <a:pt x="429" y="52"/>
                  </a:lnTo>
                  <a:lnTo>
                    <a:pt x="429" y="52"/>
                  </a:lnTo>
                  <a:close/>
                  <a:moveTo>
                    <a:pt x="421" y="126"/>
                  </a:moveTo>
                  <a:lnTo>
                    <a:pt x="421" y="126"/>
                  </a:lnTo>
                  <a:lnTo>
                    <a:pt x="431" y="124"/>
                  </a:lnTo>
                  <a:lnTo>
                    <a:pt x="439" y="120"/>
                  </a:lnTo>
                  <a:lnTo>
                    <a:pt x="439" y="120"/>
                  </a:lnTo>
                  <a:lnTo>
                    <a:pt x="441" y="116"/>
                  </a:lnTo>
                  <a:lnTo>
                    <a:pt x="443" y="112"/>
                  </a:lnTo>
                  <a:lnTo>
                    <a:pt x="445" y="98"/>
                  </a:lnTo>
                  <a:lnTo>
                    <a:pt x="445" y="98"/>
                  </a:lnTo>
                  <a:lnTo>
                    <a:pt x="443" y="84"/>
                  </a:lnTo>
                  <a:lnTo>
                    <a:pt x="441" y="80"/>
                  </a:lnTo>
                  <a:lnTo>
                    <a:pt x="439" y="76"/>
                  </a:lnTo>
                  <a:lnTo>
                    <a:pt x="439" y="76"/>
                  </a:lnTo>
                  <a:lnTo>
                    <a:pt x="431" y="72"/>
                  </a:lnTo>
                  <a:lnTo>
                    <a:pt x="421" y="70"/>
                  </a:lnTo>
                  <a:lnTo>
                    <a:pt x="402" y="70"/>
                  </a:lnTo>
                  <a:lnTo>
                    <a:pt x="402" y="126"/>
                  </a:lnTo>
                  <a:lnTo>
                    <a:pt x="421" y="126"/>
                  </a:lnTo>
                  <a:close/>
                  <a:moveTo>
                    <a:pt x="513" y="2"/>
                  </a:moveTo>
                  <a:lnTo>
                    <a:pt x="513" y="138"/>
                  </a:lnTo>
                  <a:lnTo>
                    <a:pt x="489" y="138"/>
                  </a:lnTo>
                  <a:lnTo>
                    <a:pt x="489" y="2"/>
                  </a:lnTo>
                  <a:lnTo>
                    <a:pt x="513" y="2"/>
                  </a:lnTo>
                  <a:close/>
                  <a:moveTo>
                    <a:pt x="256" y="6"/>
                  </a:moveTo>
                  <a:lnTo>
                    <a:pt x="256" y="6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16" y="2"/>
                  </a:lnTo>
                  <a:lnTo>
                    <a:pt x="316" y="2"/>
                  </a:lnTo>
                  <a:lnTo>
                    <a:pt x="324" y="4"/>
                  </a:lnTo>
                  <a:lnTo>
                    <a:pt x="332" y="8"/>
                  </a:lnTo>
                  <a:lnTo>
                    <a:pt x="332" y="8"/>
                  </a:lnTo>
                  <a:lnTo>
                    <a:pt x="338" y="12"/>
                  </a:lnTo>
                  <a:lnTo>
                    <a:pt x="340" y="20"/>
                  </a:lnTo>
                  <a:lnTo>
                    <a:pt x="340" y="20"/>
                  </a:lnTo>
                  <a:lnTo>
                    <a:pt x="344" y="28"/>
                  </a:lnTo>
                  <a:lnTo>
                    <a:pt x="344" y="38"/>
                  </a:lnTo>
                  <a:lnTo>
                    <a:pt x="344" y="38"/>
                  </a:lnTo>
                  <a:lnTo>
                    <a:pt x="342" y="50"/>
                  </a:lnTo>
                  <a:lnTo>
                    <a:pt x="342" y="50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24" y="66"/>
                  </a:lnTo>
                  <a:lnTo>
                    <a:pt x="324" y="68"/>
                  </a:lnTo>
                  <a:lnTo>
                    <a:pt x="324" y="68"/>
                  </a:lnTo>
                  <a:lnTo>
                    <a:pt x="334" y="70"/>
                  </a:lnTo>
                  <a:lnTo>
                    <a:pt x="334" y="70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4" y="82"/>
                  </a:lnTo>
                  <a:lnTo>
                    <a:pt x="348" y="88"/>
                  </a:lnTo>
                  <a:lnTo>
                    <a:pt x="348" y="88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48" y="112"/>
                  </a:lnTo>
                  <a:lnTo>
                    <a:pt x="346" y="120"/>
                  </a:lnTo>
                  <a:lnTo>
                    <a:pt x="346" y="120"/>
                  </a:lnTo>
                  <a:lnTo>
                    <a:pt x="342" y="128"/>
                  </a:lnTo>
                  <a:lnTo>
                    <a:pt x="336" y="134"/>
                  </a:lnTo>
                  <a:lnTo>
                    <a:pt x="336" y="134"/>
                  </a:lnTo>
                  <a:lnTo>
                    <a:pt x="330" y="138"/>
                  </a:lnTo>
                  <a:lnTo>
                    <a:pt x="322" y="140"/>
                  </a:lnTo>
                  <a:lnTo>
                    <a:pt x="322" y="140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56" y="136"/>
                  </a:lnTo>
                  <a:lnTo>
                    <a:pt x="256" y="6"/>
                  </a:lnTo>
                  <a:close/>
                  <a:moveTo>
                    <a:pt x="280" y="16"/>
                  </a:moveTo>
                  <a:lnTo>
                    <a:pt x="280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306" y="58"/>
                  </a:lnTo>
                  <a:lnTo>
                    <a:pt x="312" y="54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20" y="38"/>
                  </a:lnTo>
                  <a:lnTo>
                    <a:pt x="320" y="38"/>
                  </a:lnTo>
                  <a:lnTo>
                    <a:pt x="318" y="28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06" y="18"/>
                  </a:lnTo>
                  <a:lnTo>
                    <a:pt x="296" y="16"/>
                  </a:lnTo>
                  <a:lnTo>
                    <a:pt x="280" y="16"/>
                  </a:lnTo>
                  <a:close/>
                  <a:moveTo>
                    <a:pt x="298" y="126"/>
                  </a:moveTo>
                  <a:lnTo>
                    <a:pt x="298" y="126"/>
                  </a:lnTo>
                  <a:lnTo>
                    <a:pt x="310" y="124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20" y="118"/>
                  </a:lnTo>
                  <a:lnTo>
                    <a:pt x="322" y="112"/>
                  </a:lnTo>
                  <a:lnTo>
                    <a:pt x="324" y="100"/>
                  </a:lnTo>
                  <a:lnTo>
                    <a:pt x="324" y="100"/>
                  </a:lnTo>
                  <a:lnTo>
                    <a:pt x="322" y="88"/>
                  </a:lnTo>
                  <a:lnTo>
                    <a:pt x="320" y="84"/>
                  </a:lnTo>
                  <a:lnTo>
                    <a:pt x="318" y="82"/>
                  </a:lnTo>
                  <a:lnTo>
                    <a:pt x="318" y="82"/>
                  </a:lnTo>
                  <a:lnTo>
                    <a:pt x="310" y="78"/>
                  </a:lnTo>
                  <a:lnTo>
                    <a:pt x="298" y="76"/>
                  </a:lnTo>
                  <a:lnTo>
                    <a:pt x="280" y="76"/>
                  </a:lnTo>
                  <a:lnTo>
                    <a:pt x="280" y="126"/>
                  </a:lnTo>
                  <a:lnTo>
                    <a:pt x="298" y="126"/>
                  </a:lnTo>
                  <a:close/>
                  <a:moveTo>
                    <a:pt x="224" y="70"/>
                  </a:moveTo>
                  <a:lnTo>
                    <a:pt x="224" y="70"/>
                  </a:lnTo>
                  <a:lnTo>
                    <a:pt x="224" y="90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18" y="116"/>
                  </a:lnTo>
                  <a:lnTo>
                    <a:pt x="212" y="126"/>
                  </a:lnTo>
                  <a:lnTo>
                    <a:pt x="212" y="126"/>
                  </a:lnTo>
                  <a:lnTo>
                    <a:pt x="204" y="134"/>
                  </a:lnTo>
                  <a:lnTo>
                    <a:pt x="196" y="138"/>
                  </a:lnTo>
                  <a:lnTo>
                    <a:pt x="196" y="138"/>
                  </a:lnTo>
                  <a:lnTo>
                    <a:pt x="186" y="140"/>
                  </a:lnTo>
                  <a:lnTo>
                    <a:pt x="174" y="142"/>
                  </a:lnTo>
                  <a:lnTo>
                    <a:pt x="174" y="142"/>
                  </a:lnTo>
                  <a:lnTo>
                    <a:pt x="162" y="140"/>
                  </a:lnTo>
                  <a:lnTo>
                    <a:pt x="152" y="138"/>
                  </a:lnTo>
                  <a:lnTo>
                    <a:pt x="152" y="138"/>
                  </a:lnTo>
                  <a:lnTo>
                    <a:pt x="144" y="134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2" y="116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4" y="90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4" y="52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32" y="2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44" y="8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62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6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204" y="8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8" y="24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4" y="52"/>
                  </a:lnTo>
                  <a:lnTo>
                    <a:pt x="224" y="70"/>
                  </a:lnTo>
                  <a:lnTo>
                    <a:pt x="224" y="70"/>
                  </a:lnTo>
                  <a:close/>
                  <a:moveTo>
                    <a:pt x="200" y="70"/>
                  </a:moveTo>
                  <a:lnTo>
                    <a:pt x="200" y="70"/>
                  </a:lnTo>
                  <a:lnTo>
                    <a:pt x="200" y="56"/>
                  </a:lnTo>
                  <a:lnTo>
                    <a:pt x="198" y="44"/>
                  </a:lnTo>
                  <a:lnTo>
                    <a:pt x="198" y="44"/>
                  </a:lnTo>
                  <a:lnTo>
                    <a:pt x="196" y="3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88" y="20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0" y="16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0" y="16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0" y="20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4" y="34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50" y="56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50" y="8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4" y="10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60" y="120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70" y="126"/>
                  </a:lnTo>
                  <a:lnTo>
                    <a:pt x="174" y="126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6"/>
                  </a:lnTo>
                  <a:lnTo>
                    <a:pt x="196" y="108"/>
                  </a:lnTo>
                  <a:lnTo>
                    <a:pt x="198" y="98"/>
                  </a:lnTo>
                  <a:lnTo>
                    <a:pt x="198" y="98"/>
                  </a:lnTo>
                  <a:lnTo>
                    <a:pt x="200" y="86"/>
                  </a:lnTo>
                  <a:lnTo>
                    <a:pt x="200" y="70"/>
                  </a:lnTo>
                  <a:lnTo>
                    <a:pt x="200" y="70"/>
                  </a:lnTo>
                  <a:close/>
                  <a:moveTo>
                    <a:pt x="24" y="138"/>
                  </a:moveTo>
                  <a:lnTo>
                    <a:pt x="0" y="138"/>
                  </a:lnTo>
                  <a:lnTo>
                    <a:pt x="0" y="2"/>
                  </a:lnTo>
                  <a:lnTo>
                    <a:pt x="94" y="2"/>
                  </a:lnTo>
                  <a:lnTo>
                    <a:pt x="94" y="138"/>
                  </a:lnTo>
                  <a:lnTo>
                    <a:pt x="70" y="138"/>
                  </a:lnTo>
                  <a:lnTo>
                    <a:pt x="70" y="20"/>
                  </a:lnTo>
                  <a:lnTo>
                    <a:pt x="24" y="20"/>
                  </a:lnTo>
                  <a:lnTo>
                    <a:pt x="24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6575426" y="5278438"/>
              <a:ext cx="2014538" cy="323850"/>
            </a:xfrm>
            <a:custGeom>
              <a:avLst/>
              <a:gdLst>
                <a:gd name="T0" fmla="*/ 1269 w 1269"/>
                <a:gd name="T1" fmla="*/ 44 h 204"/>
                <a:gd name="T2" fmla="*/ 1101 w 1269"/>
                <a:gd name="T3" fmla="*/ 122 h 204"/>
                <a:gd name="T4" fmla="*/ 1047 w 1269"/>
                <a:gd name="T5" fmla="*/ 192 h 204"/>
                <a:gd name="T6" fmla="*/ 1045 w 1269"/>
                <a:gd name="T7" fmla="*/ 44 h 204"/>
                <a:gd name="T8" fmla="*/ 867 w 1269"/>
                <a:gd name="T9" fmla="*/ 148 h 204"/>
                <a:gd name="T10" fmla="*/ 871 w 1269"/>
                <a:gd name="T11" fmla="*/ 96 h 204"/>
                <a:gd name="T12" fmla="*/ 919 w 1269"/>
                <a:gd name="T13" fmla="*/ 80 h 204"/>
                <a:gd name="T14" fmla="*/ 871 w 1269"/>
                <a:gd name="T15" fmla="*/ 56 h 204"/>
                <a:gd name="T16" fmla="*/ 929 w 1269"/>
                <a:gd name="T17" fmla="*/ 50 h 204"/>
                <a:gd name="T18" fmla="*/ 919 w 1269"/>
                <a:gd name="T19" fmla="*/ 152 h 204"/>
                <a:gd name="T20" fmla="*/ 903 w 1269"/>
                <a:gd name="T21" fmla="*/ 102 h 204"/>
                <a:gd name="T22" fmla="*/ 889 w 1269"/>
                <a:gd name="T23" fmla="*/ 142 h 204"/>
                <a:gd name="T24" fmla="*/ 811 w 1269"/>
                <a:gd name="T25" fmla="*/ 98 h 204"/>
                <a:gd name="T26" fmla="*/ 839 w 1269"/>
                <a:gd name="T27" fmla="*/ 146 h 204"/>
                <a:gd name="T28" fmla="*/ 823 w 1269"/>
                <a:gd name="T29" fmla="*/ 156 h 204"/>
                <a:gd name="T30" fmla="*/ 785 w 1269"/>
                <a:gd name="T31" fmla="*/ 106 h 204"/>
                <a:gd name="T32" fmla="*/ 801 w 1269"/>
                <a:gd name="T33" fmla="*/ 88 h 204"/>
                <a:gd name="T34" fmla="*/ 835 w 1269"/>
                <a:gd name="T35" fmla="*/ 42 h 204"/>
                <a:gd name="T36" fmla="*/ 837 w 1269"/>
                <a:gd name="T37" fmla="*/ 56 h 204"/>
                <a:gd name="T38" fmla="*/ 715 w 1269"/>
                <a:gd name="T39" fmla="*/ 78 h 204"/>
                <a:gd name="T40" fmla="*/ 735 w 1269"/>
                <a:gd name="T41" fmla="*/ 158 h 204"/>
                <a:gd name="T42" fmla="*/ 543 w 1269"/>
                <a:gd name="T43" fmla="*/ 68 h 204"/>
                <a:gd name="T44" fmla="*/ 539 w 1269"/>
                <a:gd name="T45" fmla="*/ 130 h 204"/>
                <a:gd name="T46" fmla="*/ 583 w 1269"/>
                <a:gd name="T47" fmla="*/ 146 h 204"/>
                <a:gd name="T48" fmla="*/ 611 w 1269"/>
                <a:gd name="T49" fmla="*/ 112 h 204"/>
                <a:gd name="T50" fmla="*/ 595 w 1269"/>
                <a:gd name="T51" fmla="*/ 60 h 204"/>
                <a:gd name="T52" fmla="*/ 605 w 1269"/>
                <a:gd name="T53" fmla="*/ 48 h 204"/>
                <a:gd name="T54" fmla="*/ 629 w 1269"/>
                <a:gd name="T55" fmla="*/ 126 h 204"/>
                <a:gd name="T56" fmla="*/ 563 w 1269"/>
                <a:gd name="T57" fmla="*/ 160 h 204"/>
                <a:gd name="T58" fmla="*/ 515 w 1269"/>
                <a:gd name="T59" fmla="*/ 102 h 204"/>
                <a:gd name="T60" fmla="*/ 563 w 1269"/>
                <a:gd name="T61" fmla="*/ 44 h 204"/>
                <a:gd name="T62" fmla="*/ 468 w 1269"/>
                <a:gd name="T63" fmla="*/ 44 h 204"/>
                <a:gd name="T64" fmla="*/ 330 w 1269"/>
                <a:gd name="T65" fmla="*/ 122 h 204"/>
                <a:gd name="T66" fmla="*/ 294 w 1269"/>
                <a:gd name="T67" fmla="*/ 160 h 204"/>
                <a:gd name="T68" fmla="*/ 314 w 1269"/>
                <a:gd name="T69" fmla="*/ 44 h 204"/>
                <a:gd name="T70" fmla="*/ 200 w 1269"/>
                <a:gd name="T71" fmla="*/ 142 h 204"/>
                <a:gd name="T72" fmla="*/ 208 w 1269"/>
                <a:gd name="T73" fmla="*/ 96 h 204"/>
                <a:gd name="T74" fmla="*/ 256 w 1269"/>
                <a:gd name="T75" fmla="*/ 80 h 204"/>
                <a:gd name="T76" fmla="*/ 208 w 1269"/>
                <a:gd name="T77" fmla="*/ 46 h 204"/>
                <a:gd name="T78" fmla="*/ 266 w 1269"/>
                <a:gd name="T79" fmla="*/ 50 h 204"/>
                <a:gd name="T80" fmla="*/ 256 w 1269"/>
                <a:gd name="T81" fmla="*/ 152 h 204"/>
                <a:gd name="T82" fmla="*/ 232 w 1269"/>
                <a:gd name="T83" fmla="*/ 104 h 204"/>
                <a:gd name="T84" fmla="*/ 232 w 1269"/>
                <a:gd name="T85" fmla="*/ 146 h 204"/>
                <a:gd name="T86" fmla="*/ 118 w 1269"/>
                <a:gd name="T87" fmla="*/ 44 h 204"/>
                <a:gd name="T88" fmla="*/ 172 w 1269"/>
                <a:gd name="T89" fmla="*/ 58 h 204"/>
                <a:gd name="T90" fmla="*/ 164 w 1269"/>
                <a:gd name="T91" fmla="*/ 94 h 204"/>
                <a:gd name="T92" fmla="*/ 180 w 1269"/>
                <a:gd name="T93" fmla="*/ 126 h 204"/>
                <a:gd name="T94" fmla="*/ 156 w 1269"/>
                <a:gd name="T95" fmla="*/ 160 h 204"/>
                <a:gd name="T96" fmla="*/ 134 w 1269"/>
                <a:gd name="T97" fmla="*/ 92 h 204"/>
                <a:gd name="T98" fmla="*/ 142 w 1269"/>
                <a:gd name="T99" fmla="*/ 58 h 204"/>
                <a:gd name="T100" fmla="*/ 158 w 1269"/>
                <a:gd name="T101" fmla="*/ 126 h 204"/>
                <a:gd name="T102" fmla="*/ 46 w 1269"/>
                <a:gd name="T103" fmla="*/ 98 h 204"/>
                <a:gd name="T104" fmla="*/ 78 w 1269"/>
                <a:gd name="T105" fmla="*/ 148 h 204"/>
                <a:gd name="T106" fmla="*/ 56 w 1269"/>
                <a:gd name="T107" fmla="*/ 156 h 204"/>
                <a:gd name="T108" fmla="*/ 20 w 1269"/>
                <a:gd name="T109" fmla="*/ 158 h 204"/>
                <a:gd name="T110" fmla="*/ 38 w 1269"/>
                <a:gd name="T111" fmla="*/ 84 h 204"/>
                <a:gd name="T112" fmla="*/ 74 w 1269"/>
                <a:gd name="T113" fmla="*/ 42 h 204"/>
                <a:gd name="T114" fmla="*/ 68 w 1269"/>
                <a:gd name="T1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9" h="204">
                  <a:moveTo>
                    <a:pt x="1249" y="78"/>
                  </a:moveTo>
                  <a:lnTo>
                    <a:pt x="1247" y="78"/>
                  </a:lnTo>
                  <a:lnTo>
                    <a:pt x="1211" y="158"/>
                  </a:lnTo>
                  <a:lnTo>
                    <a:pt x="1189" y="158"/>
                  </a:lnTo>
                  <a:lnTo>
                    <a:pt x="1189" y="44"/>
                  </a:lnTo>
                  <a:lnTo>
                    <a:pt x="1209" y="44"/>
                  </a:lnTo>
                  <a:lnTo>
                    <a:pt x="1209" y="122"/>
                  </a:lnTo>
                  <a:lnTo>
                    <a:pt x="1211" y="122"/>
                  </a:lnTo>
                  <a:lnTo>
                    <a:pt x="1245" y="44"/>
                  </a:lnTo>
                  <a:lnTo>
                    <a:pt x="1269" y="44"/>
                  </a:lnTo>
                  <a:lnTo>
                    <a:pt x="1269" y="158"/>
                  </a:lnTo>
                  <a:lnTo>
                    <a:pt x="1249" y="158"/>
                  </a:lnTo>
                  <a:lnTo>
                    <a:pt x="1249" y="78"/>
                  </a:lnTo>
                  <a:close/>
                  <a:moveTo>
                    <a:pt x="1139" y="78"/>
                  </a:moveTo>
                  <a:lnTo>
                    <a:pt x="1137" y="78"/>
                  </a:lnTo>
                  <a:lnTo>
                    <a:pt x="1101" y="158"/>
                  </a:lnTo>
                  <a:lnTo>
                    <a:pt x="1079" y="158"/>
                  </a:lnTo>
                  <a:lnTo>
                    <a:pt x="1079" y="44"/>
                  </a:lnTo>
                  <a:lnTo>
                    <a:pt x="1101" y="44"/>
                  </a:lnTo>
                  <a:lnTo>
                    <a:pt x="1101" y="122"/>
                  </a:lnTo>
                  <a:lnTo>
                    <a:pt x="1101" y="122"/>
                  </a:lnTo>
                  <a:lnTo>
                    <a:pt x="1135" y="44"/>
                  </a:lnTo>
                  <a:lnTo>
                    <a:pt x="1159" y="44"/>
                  </a:lnTo>
                  <a:lnTo>
                    <a:pt x="1159" y="158"/>
                  </a:lnTo>
                  <a:lnTo>
                    <a:pt x="1139" y="158"/>
                  </a:lnTo>
                  <a:lnTo>
                    <a:pt x="1139" y="78"/>
                  </a:lnTo>
                  <a:close/>
                  <a:moveTo>
                    <a:pt x="1059" y="144"/>
                  </a:moveTo>
                  <a:lnTo>
                    <a:pt x="1059" y="192"/>
                  </a:lnTo>
                  <a:lnTo>
                    <a:pt x="1047" y="192"/>
                  </a:lnTo>
                  <a:lnTo>
                    <a:pt x="1047" y="192"/>
                  </a:lnTo>
                  <a:lnTo>
                    <a:pt x="1043" y="176"/>
                  </a:lnTo>
                  <a:lnTo>
                    <a:pt x="1043" y="176"/>
                  </a:lnTo>
                  <a:lnTo>
                    <a:pt x="1041" y="158"/>
                  </a:lnTo>
                  <a:lnTo>
                    <a:pt x="969" y="158"/>
                  </a:lnTo>
                  <a:lnTo>
                    <a:pt x="969" y="44"/>
                  </a:lnTo>
                  <a:lnTo>
                    <a:pt x="989" y="44"/>
                  </a:lnTo>
                  <a:lnTo>
                    <a:pt x="989" y="144"/>
                  </a:lnTo>
                  <a:lnTo>
                    <a:pt x="1025" y="144"/>
                  </a:lnTo>
                  <a:lnTo>
                    <a:pt x="1025" y="44"/>
                  </a:lnTo>
                  <a:lnTo>
                    <a:pt x="1045" y="44"/>
                  </a:lnTo>
                  <a:lnTo>
                    <a:pt x="1045" y="144"/>
                  </a:lnTo>
                  <a:lnTo>
                    <a:pt x="1059" y="144"/>
                  </a:lnTo>
                  <a:close/>
                  <a:moveTo>
                    <a:pt x="897" y="160"/>
                  </a:moveTo>
                  <a:lnTo>
                    <a:pt x="897" y="160"/>
                  </a:lnTo>
                  <a:lnTo>
                    <a:pt x="883" y="160"/>
                  </a:lnTo>
                  <a:lnTo>
                    <a:pt x="883" y="160"/>
                  </a:lnTo>
                  <a:lnTo>
                    <a:pt x="877" y="156"/>
                  </a:lnTo>
                  <a:lnTo>
                    <a:pt x="871" y="154"/>
                  </a:lnTo>
                  <a:lnTo>
                    <a:pt x="871" y="154"/>
                  </a:lnTo>
                  <a:lnTo>
                    <a:pt x="867" y="148"/>
                  </a:lnTo>
                  <a:lnTo>
                    <a:pt x="865" y="142"/>
                  </a:lnTo>
                  <a:lnTo>
                    <a:pt x="865" y="142"/>
                  </a:lnTo>
                  <a:lnTo>
                    <a:pt x="863" y="134"/>
                  </a:lnTo>
                  <a:lnTo>
                    <a:pt x="863" y="124"/>
                  </a:lnTo>
                  <a:lnTo>
                    <a:pt x="863" y="124"/>
                  </a:lnTo>
                  <a:lnTo>
                    <a:pt x="863" y="114"/>
                  </a:lnTo>
                  <a:lnTo>
                    <a:pt x="865" y="106"/>
                  </a:lnTo>
                  <a:lnTo>
                    <a:pt x="865" y="106"/>
                  </a:lnTo>
                  <a:lnTo>
                    <a:pt x="867" y="100"/>
                  </a:lnTo>
                  <a:lnTo>
                    <a:pt x="871" y="96"/>
                  </a:lnTo>
                  <a:lnTo>
                    <a:pt x="871" y="96"/>
                  </a:lnTo>
                  <a:lnTo>
                    <a:pt x="877" y="92"/>
                  </a:lnTo>
                  <a:lnTo>
                    <a:pt x="883" y="90"/>
                  </a:lnTo>
                  <a:lnTo>
                    <a:pt x="883" y="90"/>
                  </a:lnTo>
                  <a:lnTo>
                    <a:pt x="897" y="88"/>
                  </a:lnTo>
                  <a:lnTo>
                    <a:pt x="897" y="88"/>
                  </a:lnTo>
                  <a:lnTo>
                    <a:pt x="907" y="90"/>
                  </a:lnTo>
                  <a:lnTo>
                    <a:pt x="907" y="90"/>
                  </a:lnTo>
                  <a:lnTo>
                    <a:pt x="919" y="92"/>
                  </a:lnTo>
                  <a:lnTo>
                    <a:pt x="919" y="80"/>
                  </a:lnTo>
                  <a:lnTo>
                    <a:pt x="919" y="80"/>
                  </a:lnTo>
                  <a:lnTo>
                    <a:pt x="917" y="68"/>
                  </a:lnTo>
                  <a:lnTo>
                    <a:pt x="917" y="68"/>
                  </a:lnTo>
                  <a:lnTo>
                    <a:pt x="915" y="64"/>
                  </a:lnTo>
                  <a:lnTo>
                    <a:pt x="913" y="60"/>
                  </a:lnTo>
                  <a:lnTo>
                    <a:pt x="913" y="60"/>
                  </a:lnTo>
                  <a:lnTo>
                    <a:pt x="905" y="58"/>
                  </a:lnTo>
                  <a:lnTo>
                    <a:pt x="905" y="58"/>
                  </a:lnTo>
                  <a:lnTo>
                    <a:pt x="893" y="56"/>
                  </a:lnTo>
                  <a:lnTo>
                    <a:pt x="871" y="56"/>
                  </a:lnTo>
                  <a:lnTo>
                    <a:pt x="871" y="46"/>
                  </a:lnTo>
                  <a:lnTo>
                    <a:pt x="871" y="46"/>
                  </a:lnTo>
                  <a:lnTo>
                    <a:pt x="883" y="44"/>
                  </a:lnTo>
                  <a:lnTo>
                    <a:pt x="883" y="44"/>
                  </a:lnTo>
                  <a:lnTo>
                    <a:pt x="899" y="42"/>
                  </a:lnTo>
                  <a:lnTo>
                    <a:pt x="899" y="42"/>
                  </a:lnTo>
                  <a:lnTo>
                    <a:pt x="917" y="44"/>
                  </a:lnTo>
                  <a:lnTo>
                    <a:pt x="917" y="44"/>
                  </a:lnTo>
                  <a:lnTo>
                    <a:pt x="923" y="46"/>
                  </a:lnTo>
                  <a:lnTo>
                    <a:pt x="929" y="50"/>
                  </a:lnTo>
                  <a:lnTo>
                    <a:pt x="929" y="50"/>
                  </a:lnTo>
                  <a:lnTo>
                    <a:pt x="933" y="5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9" y="70"/>
                  </a:lnTo>
                  <a:lnTo>
                    <a:pt x="939" y="80"/>
                  </a:lnTo>
                  <a:lnTo>
                    <a:pt x="939" y="158"/>
                  </a:lnTo>
                  <a:lnTo>
                    <a:pt x="923" y="158"/>
                  </a:lnTo>
                  <a:lnTo>
                    <a:pt x="921" y="152"/>
                  </a:lnTo>
                  <a:lnTo>
                    <a:pt x="919" y="152"/>
                  </a:lnTo>
                  <a:lnTo>
                    <a:pt x="919" y="152"/>
                  </a:lnTo>
                  <a:lnTo>
                    <a:pt x="915" y="156"/>
                  </a:lnTo>
                  <a:lnTo>
                    <a:pt x="909" y="158"/>
                  </a:lnTo>
                  <a:lnTo>
                    <a:pt x="909" y="158"/>
                  </a:lnTo>
                  <a:lnTo>
                    <a:pt x="903" y="160"/>
                  </a:lnTo>
                  <a:lnTo>
                    <a:pt x="897" y="160"/>
                  </a:lnTo>
                  <a:lnTo>
                    <a:pt x="897" y="160"/>
                  </a:lnTo>
                  <a:close/>
                  <a:moveTo>
                    <a:pt x="919" y="102"/>
                  </a:moveTo>
                  <a:lnTo>
                    <a:pt x="903" y="102"/>
                  </a:lnTo>
                  <a:lnTo>
                    <a:pt x="903" y="102"/>
                  </a:lnTo>
                  <a:lnTo>
                    <a:pt x="895" y="104"/>
                  </a:lnTo>
                  <a:lnTo>
                    <a:pt x="889" y="106"/>
                  </a:lnTo>
                  <a:lnTo>
                    <a:pt x="889" y="106"/>
                  </a:lnTo>
                  <a:lnTo>
                    <a:pt x="883" y="114"/>
                  </a:lnTo>
                  <a:lnTo>
                    <a:pt x="883" y="124"/>
                  </a:lnTo>
                  <a:lnTo>
                    <a:pt x="883" y="124"/>
                  </a:lnTo>
                  <a:lnTo>
                    <a:pt x="883" y="136"/>
                  </a:lnTo>
                  <a:lnTo>
                    <a:pt x="883" y="136"/>
                  </a:lnTo>
                  <a:lnTo>
                    <a:pt x="889" y="142"/>
                  </a:lnTo>
                  <a:lnTo>
                    <a:pt x="889" y="142"/>
                  </a:lnTo>
                  <a:lnTo>
                    <a:pt x="895" y="146"/>
                  </a:lnTo>
                  <a:lnTo>
                    <a:pt x="895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911" y="146"/>
                  </a:lnTo>
                  <a:lnTo>
                    <a:pt x="911" y="146"/>
                  </a:lnTo>
                  <a:lnTo>
                    <a:pt x="919" y="142"/>
                  </a:lnTo>
                  <a:lnTo>
                    <a:pt x="919" y="102"/>
                  </a:lnTo>
                  <a:close/>
                  <a:moveTo>
                    <a:pt x="811" y="98"/>
                  </a:moveTo>
                  <a:lnTo>
                    <a:pt x="811" y="98"/>
                  </a:lnTo>
                  <a:lnTo>
                    <a:pt x="817" y="100"/>
                  </a:lnTo>
                  <a:lnTo>
                    <a:pt x="823" y="104"/>
                  </a:lnTo>
                  <a:lnTo>
                    <a:pt x="823" y="104"/>
                  </a:lnTo>
                  <a:lnTo>
                    <a:pt x="827" y="110"/>
                  </a:lnTo>
                  <a:lnTo>
                    <a:pt x="831" y="120"/>
                  </a:lnTo>
                  <a:lnTo>
                    <a:pt x="835" y="142"/>
                  </a:lnTo>
                  <a:lnTo>
                    <a:pt x="835" y="142"/>
                  </a:lnTo>
                  <a:lnTo>
                    <a:pt x="837" y="144"/>
                  </a:lnTo>
                  <a:lnTo>
                    <a:pt x="839" y="146"/>
                  </a:lnTo>
                  <a:lnTo>
                    <a:pt x="839" y="146"/>
                  </a:lnTo>
                  <a:lnTo>
                    <a:pt x="843" y="148"/>
                  </a:lnTo>
                  <a:lnTo>
                    <a:pt x="849" y="150"/>
                  </a:lnTo>
                  <a:lnTo>
                    <a:pt x="849" y="158"/>
                  </a:lnTo>
                  <a:lnTo>
                    <a:pt x="849" y="158"/>
                  </a:lnTo>
                  <a:lnTo>
                    <a:pt x="845" y="160"/>
                  </a:lnTo>
                  <a:lnTo>
                    <a:pt x="845" y="160"/>
                  </a:lnTo>
                  <a:lnTo>
                    <a:pt x="837" y="160"/>
                  </a:lnTo>
                  <a:lnTo>
                    <a:pt x="837" y="160"/>
                  </a:lnTo>
                  <a:lnTo>
                    <a:pt x="829" y="160"/>
                  </a:lnTo>
                  <a:lnTo>
                    <a:pt x="823" y="156"/>
                  </a:lnTo>
                  <a:lnTo>
                    <a:pt x="823" y="156"/>
                  </a:lnTo>
                  <a:lnTo>
                    <a:pt x="817" y="150"/>
                  </a:lnTo>
                  <a:lnTo>
                    <a:pt x="815" y="142"/>
                  </a:lnTo>
                  <a:lnTo>
                    <a:pt x="809" y="120"/>
                  </a:lnTo>
                  <a:lnTo>
                    <a:pt x="809" y="120"/>
                  </a:lnTo>
                  <a:lnTo>
                    <a:pt x="807" y="114"/>
                  </a:lnTo>
                  <a:lnTo>
                    <a:pt x="803" y="110"/>
                  </a:lnTo>
                  <a:lnTo>
                    <a:pt x="799" y="106"/>
                  </a:lnTo>
                  <a:lnTo>
                    <a:pt x="793" y="106"/>
                  </a:lnTo>
                  <a:lnTo>
                    <a:pt x="785" y="106"/>
                  </a:lnTo>
                  <a:lnTo>
                    <a:pt x="785" y="158"/>
                  </a:lnTo>
                  <a:lnTo>
                    <a:pt x="765" y="158"/>
                  </a:lnTo>
                  <a:lnTo>
                    <a:pt x="765" y="44"/>
                  </a:lnTo>
                  <a:lnTo>
                    <a:pt x="785" y="44"/>
                  </a:lnTo>
                  <a:lnTo>
                    <a:pt x="785" y="92"/>
                  </a:lnTo>
                  <a:lnTo>
                    <a:pt x="793" y="92"/>
                  </a:lnTo>
                  <a:lnTo>
                    <a:pt x="793" y="92"/>
                  </a:lnTo>
                  <a:lnTo>
                    <a:pt x="797" y="90"/>
                  </a:lnTo>
                  <a:lnTo>
                    <a:pt x="801" y="88"/>
                  </a:lnTo>
                  <a:lnTo>
                    <a:pt x="801" y="88"/>
                  </a:lnTo>
                  <a:lnTo>
                    <a:pt x="803" y="84"/>
                  </a:lnTo>
                  <a:lnTo>
                    <a:pt x="807" y="78"/>
                  </a:lnTo>
                  <a:lnTo>
                    <a:pt x="813" y="62"/>
                  </a:lnTo>
                  <a:lnTo>
                    <a:pt x="813" y="62"/>
                  </a:lnTo>
                  <a:lnTo>
                    <a:pt x="817" y="54"/>
                  </a:lnTo>
                  <a:lnTo>
                    <a:pt x="821" y="48"/>
                  </a:lnTo>
                  <a:lnTo>
                    <a:pt x="821" y="48"/>
                  </a:lnTo>
                  <a:lnTo>
                    <a:pt x="827" y="44"/>
                  </a:lnTo>
                  <a:lnTo>
                    <a:pt x="835" y="42"/>
                  </a:lnTo>
                  <a:lnTo>
                    <a:pt x="835" y="42"/>
                  </a:lnTo>
                  <a:lnTo>
                    <a:pt x="839" y="42"/>
                  </a:lnTo>
                  <a:lnTo>
                    <a:pt x="839" y="42"/>
                  </a:lnTo>
                  <a:lnTo>
                    <a:pt x="843" y="44"/>
                  </a:lnTo>
                  <a:lnTo>
                    <a:pt x="843" y="44"/>
                  </a:lnTo>
                  <a:lnTo>
                    <a:pt x="847" y="44"/>
                  </a:lnTo>
                  <a:lnTo>
                    <a:pt x="847" y="54"/>
                  </a:lnTo>
                  <a:lnTo>
                    <a:pt x="847" y="54"/>
                  </a:lnTo>
                  <a:lnTo>
                    <a:pt x="841" y="54"/>
                  </a:lnTo>
                  <a:lnTo>
                    <a:pt x="837" y="56"/>
                  </a:lnTo>
                  <a:lnTo>
                    <a:pt x="837" y="56"/>
                  </a:lnTo>
                  <a:lnTo>
                    <a:pt x="833" y="62"/>
                  </a:lnTo>
                  <a:lnTo>
                    <a:pt x="827" y="78"/>
                  </a:lnTo>
                  <a:lnTo>
                    <a:pt x="827" y="78"/>
                  </a:lnTo>
                  <a:lnTo>
                    <a:pt x="825" y="86"/>
                  </a:lnTo>
                  <a:lnTo>
                    <a:pt x="821" y="92"/>
                  </a:lnTo>
                  <a:lnTo>
                    <a:pt x="821" y="92"/>
                  </a:lnTo>
                  <a:lnTo>
                    <a:pt x="817" y="96"/>
                  </a:lnTo>
                  <a:lnTo>
                    <a:pt x="811" y="98"/>
                  </a:lnTo>
                  <a:lnTo>
                    <a:pt x="811" y="98"/>
                  </a:lnTo>
                  <a:close/>
                  <a:moveTo>
                    <a:pt x="715" y="78"/>
                  </a:moveTo>
                  <a:lnTo>
                    <a:pt x="715" y="78"/>
                  </a:lnTo>
                  <a:lnTo>
                    <a:pt x="679" y="158"/>
                  </a:lnTo>
                  <a:lnTo>
                    <a:pt x="657" y="158"/>
                  </a:lnTo>
                  <a:lnTo>
                    <a:pt x="657" y="44"/>
                  </a:lnTo>
                  <a:lnTo>
                    <a:pt x="677" y="44"/>
                  </a:lnTo>
                  <a:lnTo>
                    <a:pt x="677" y="122"/>
                  </a:lnTo>
                  <a:lnTo>
                    <a:pt x="679" y="122"/>
                  </a:lnTo>
                  <a:lnTo>
                    <a:pt x="713" y="44"/>
                  </a:lnTo>
                  <a:lnTo>
                    <a:pt x="735" y="44"/>
                  </a:lnTo>
                  <a:lnTo>
                    <a:pt x="735" y="158"/>
                  </a:lnTo>
                  <a:lnTo>
                    <a:pt x="715" y="158"/>
                  </a:lnTo>
                  <a:lnTo>
                    <a:pt x="715" y="78"/>
                  </a:lnTo>
                  <a:close/>
                  <a:moveTo>
                    <a:pt x="563" y="58"/>
                  </a:moveTo>
                  <a:lnTo>
                    <a:pt x="563" y="58"/>
                  </a:lnTo>
                  <a:lnTo>
                    <a:pt x="557" y="58"/>
                  </a:lnTo>
                  <a:lnTo>
                    <a:pt x="551" y="60"/>
                  </a:lnTo>
                  <a:lnTo>
                    <a:pt x="551" y="60"/>
                  </a:lnTo>
                  <a:lnTo>
                    <a:pt x="547" y="64"/>
                  </a:lnTo>
                  <a:lnTo>
                    <a:pt x="543" y="68"/>
                  </a:lnTo>
                  <a:lnTo>
                    <a:pt x="543" y="68"/>
                  </a:lnTo>
                  <a:lnTo>
                    <a:pt x="539" y="74"/>
                  </a:lnTo>
                  <a:lnTo>
                    <a:pt x="537" y="82"/>
                  </a:lnTo>
                  <a:lnTo>
                    <a:pt x="537" y="82"/>
                  </a:lnTo>
                  <a:lnTo>
                    <a:pt x="535" y="90"/>
                  </a:lnTo>
                  <a:lnTo>
                    <a:pt x="535" y="102"/>
                  </a:lnTo>
                  <a:lnTo>
                    <a:pt x="535" y="102"/>
                  </a:lnTo>
                  <a:lnTo>
                    <a:pt x="535" y="112"/>
                  </a:lnTo>
                  <a:lnTo>
                    <a:pt x="537" y="122"/>
                  </a:lnTo>
                  <a:lnTo>
                    <a:pt x="537" y="122"/>
                  </a:lnTo>
                  <a:lnTo>
                    <a:pt x="539" y="130"/>
                  </a:lnTo>
                  <a:lnTo>
                    <a:pt x="543" y="136"/>
                  </a:lnTo>
                  <a:lnTo>
                    <a:pt x="543" y="136"/>
                  </a:lnTo>
                  <a:lnTo>
                    <a:pt x="547" y="140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7" y="144"/>
                  </a:lnTo>
                  <a:lnTo>
                    <a:pt x="563" y="146"/>
                  </a:lnTo>
                  <a:lnTo>
                    <a:pt x="563" y="58"/>
                  </a:lnTo>
                  <a:close/>
                  <a:moveTo>
                    <a:pt x="583" y="146"/>
                  </a:moveTo>
                  <a:lnTo>
                    <a:pt x="583" y="146"/>
                  </a:lnTo>
                  <a:lnTo>
                    <a:pt x="589" y="144"/>
                  </a:lnTo>
                  <a:lnTo>
                    <a:pt x="595" y="142"/>
                  </a:lnTo>
                  <a:lnTo>
                    <a:pt x="595" y="142"/>
                  </a:lnTo>
                  <a:lnTo>
                    <a:pt x="601" y="140"/>
                  </a:lnTo>
                  <a:lnTo>
                    <a:pt x="605" y="136"/>
                  </a:lnTo>
                  <a:lnTo>
                    <a:pt x="605" y="136"/>
                  </a:lnTo>
                  <a:lnTo>
                    <a:pt x="607" y="130"/>
                  </a:lnTo>
                  <a:lnTo>
                    <a:pt x="611" y="122"/>
                  </a:lnTo>
                  <a:lnTo>
                    <a:pt x="611" y="122"/>
                  </a:lnTo>
                  <a:lnTo>
                    <a:pt x="611" y="112"/>
                  </a:lnTo>
                  <a:lnTo>
                    <a:pt x="613" y="102"/>
                  </a:lnTo>
                  <a:lnTo>
                    <a:pt x="613" y="102"/>
                  </a:lnTo>
                  <a:lnTo>
                    <a:pt x="611" y="90"/>
                  </a:lnTo>
                  <a:lnTo>
                    <a:pt x="611" y="82"/>
                  </a:lnTo>
                  <a:lnTo>
                    <a:pt x="611" y="82"/>
                  </a:lnTo>
                  <a:lnTo>
                    <a:pt x="607" y="74"/>
                  </a:lnTo>
                  <a:lnTo>
                    <a:pt x="605" y="68"/>
                  </a:lnTo>
                  <a:lnTo>
                    <a:pt x="605" y="68"/>
                  </a:lnTo>
                  <a:lnTo>
                    <a:pt x="601" y="64"/>
                  </a:lnTo>
                  <a:lnTo>
                    <a:pt x="595" y="60"/>
                  </a:lnTo>
                  <a:lnTo>
                    <a:pt x="595" y="60"/>
                  </a:lnTo>
                  <a:lnTo>
                    <a:pt x="589" y="58"/>
                  </a:lnTo>
                  <a:lnTo>
                    <a:pt x="583" y="58"/>
                  </a:lnTo>
                  <a:lnTo>
                    <a:pt x="583" y="146"/>
                  </a:lnTo>
                  <a:close/>
                  <a:moveTo>
                    <a:pt x="563" y="0"/>
                  </a:moveTo>
                  <a:lnTo>
                    <a:pt x="583" y="0"/>
                  </a:lnTo>
                  <a:lnTo>
                    <a:pt x="583" y="44"/>
                  </a:lnTo>
                  <a:lnTo>
                    <a:pt x="583" y="44"/>
                  </a:lnTo>
                  <a:lnTo>
                    <a:pt x="595" y="46"/>
                  </a:lnTo>
                  <a:lnTo>
                    <a:pt x="605" y="48"/>
                  </a:lnTo>
                  <a:lnTo>
                    <a:pt x="613" y="54"/>
                  </a:lnTo>
                  <a:lnTo>
                    <a:pt x="619" y="60"/>
                  </a:lnTo>
                  <a:lnTo>
                    <a:pt x="619" y="60"/>
                  </a:lnTo>
                  <a:lnTo>
                    <a:pt x="625" y="68"/>
                  </a:lnTo>
                  <a:lnTo>
                    <a:pt x="629" y="76"/>
                  </a:lnTo>
                  <a:lnTo>
                    <a:pt x="631" y="88"/>
                  </a:lnTo>
                  <a:lnTo>
                    <a:pt x="633" y="102"/>
                  </a:lnTo>
                  <a:lnTo>
                    <a:pt x="633" y="102"/>
                  </a:lnTo>
                  <a:lnTo>
                    <a:pt x="631" y="114"/>
                  </a:lnTo>
                  <a:lnTo>
                    <a:pt x="629" y="126"/>
                  </a:lnTo>
                  <a:lnTo>
                    <a:pt x="625" y="136"/>
                  </a:lnTo>
                  <a:lnTo>
                    <a:pt x="619" y="144"/>
                  </a:lnTo>
                  <a:lnTo>
                    <a:pt x="619" y="144"/>
                  </a:lnTo>
                  <a:lnTo>
                    <a:pt x="613" y="150"/>
                  </a:lnTo>
                  <a:lnTo>
                    <a:pt x="605" y="154"/>
                  </a:lnTo>
                  <a:lnTo>
                    <a:pt x="595" y="158"/>
                  </a:lnTo>
                  <a:lnTo>
                    <a:pt x="583" y="160"/>
                  </a:lnTo>
                  <a:lnTo>
                    <a:pt x="583" y="204"/>
                  </a:lnTo>
                  <a:lnTo>
                    <a:pt x="563" y="204"/>
                  </a:lnTo>
                  <a:lnTo>
                    <a:pt x="563" y="160"/>
                  </a:lnTo>
                  <a:lnTo>
                    <a:pt x="563" y="160"/>
                  </a:lnTo>
                  <a:lnTo>
                    <a:pt x="553" y="158"/>
                  </a:lnTo>
                  <a:lnTo>
                    <a:pt x="543" y="154"/>
                  </a:lnTo>
                  <a:lnTo>
                    <a:pt x="535" y="150"/>
                  </a:lnTo>
                  <a:lnTo>
                    <a:pt x="527" y="144"/>
                  </a:lnTo>
                  <a:lnTo>
                    <a:pt x="527" y="144"/>
                  </a:lnTo>
                  <a:lnTo>
                    <a:pt x="521" y="136"/>
                  </a:lnTo>
                  <a:lnTo>
                    <a:pt x="517" y="126"/>
                  </a:lnTo>
                  <a:lnTo>
                    <a:pt x="515" y="114"/>
                  </a:lnTo>
                  <a:lnTo>
                    <a:pt x="515" y="102"/>
                  </a:lnTo>
                  <a:lnTo>
                    <a:pt x="515" y="102"/>
                  </a:lnTo>
                  <a:lnTo>
                    <a:pt x="515" y="88"/>
                  </a:lnTo>
                  <a:lnTo>
                    <a:pt x="517" y="76"/>
                  </a:lnTo>
                  <a:lnTo>
                    <a:pt x="521" y="68"/>
                  </a:lnTo>
                  <a:lnTo>
                    <a:pt x="527" y="60"/>
                  </a:lnTo>
                  <a:lnTo>
                    <a:pt x="527" y="60"/>
                  </a:lnTo>
                  <a:lnTo>
                    <a:pt x="535" y="54"/>
                  </a:lnTo>
                  <a:lnTo>
                    <a:pt x="543" y="48"/>
                  </a:lnTo>
                  <a:lnTo>
                    <a:pt x="553" y="46"/>
                  </a:lnTo>
                  <a:lnTo>
                    <a:pt x="563" y="44"/>
                  </a:lnTo>
                  <a:lnTo>
                    <a:pt x="563" y="0"/>
                  </a:lnTo>
                  <a:close/>
                  <a:moveTo>
                    <a:pt x="472" y="78"/>
                  </a:moveTo>
                  <a:lnTo>
                    <a:pt x="470" y="78"/>
                  </a:lnTo>
                  <a:lnTo>
                    <a:pt x="434" y="158"/>
                  </a:lnTo>
                  <a:lnTo>
                    <a:pt x="412" y="158"/>
                  </a:lnTo>
                  <a:lnTo>
                    <a:pt x="412" y="44"/>
                  </a:lnTo>
                  <a:lnTo>
                    <a:pt x="432" y="44"/>
                  </a:lnTo>
                  <a:lnTo>
                    <a:pt x="432" y="122"/>
                  </a:lnTo>
                  <a:lnTo>
                    <a:pt x="434" y="122"/>
                  </a:lnTo>
                  <a:lnTo>
                    <a:pt x="468" y="44"/>
                  </a:lnTo>
                  <a:lnTo>
                    <a:pt x="491" y="44"/>
                  </a:lnTo>
                  <a:lnTo>
                    <a:pt x="491" y="158"/>
                  </a:lnTo>
                  <a:lnTo>
                    <a:pt x="472" y="158"/>
                  </a:lnTo>
                  <a:lnTo>
                    <a:pt x="472" y="78"/>
                  </a:lnTo>
                  <a:close/>
                  <a:moveTo>
                    <a:pt x="382" y="44"/>
                  </a:moveTo>
                  <a:lnTo>
                    <a:pt x="382" y="158"/>
                  </a:lnTo>
                  <a:lnTo>
                    <a:pt x="362" y="158"/>
                  </a:lnTo>
                  <a:lnTo>
                    <a:pt x="362" y="60"/>
                  </a:lnTo>
                  <a:lnTo>
                    <a:pt x="332" y="60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26" y="140"/>
                  </a:lnTo>
                  <a:lnTo>
                    <a:pt x="324" y="146"/>
                  </a:lnTo>
                  <a:lnTo>
                    <a:pt x="320" y="152"/>
                  </a:lnTo>
                  <a:lnTo>
                    <a:pt x="320" y="152"/>
                  </a:lnTo>
                  <a:lnTo>
                    <a:pt x="312" y="158"/>
                  </a:lnTo>
                  <a:lnTo>
                    <a:pt x="308" y="160"/>
                  </a:lnTo>
                  <a:lnTo>
                    <a:pt x="304" y="160"/>
                  </a:lnTo>
                  <a:lnTo>
                    <a:pt x="304" y="160"/>
                  </a:lnTo>
                  <a:lnTo>
                    <a:pt x="294" y="160"/>
                  </a:lnTo>
                  <a:lnTo>
                    <a:pt x="294" y="160"/>
                  </a:lnTo>
                  <a:lnTo>
                    <a:pt x="290" y="158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6" y="148"/>
                  </a:lnTo>
                  <a:lnTo>
                    <a:pt x="302" y="142"/>
                  </a:lnTo>
                  <a:lnTo>
                    <a:pt x="302" y="142"/>
                  </a:lnTo>
                  <a:lnTo>
                    <a:pt x="306" y="134"/>
                  </a:lnTo>
                  <a:lnTo>
                    <a:pt x="308" y="122"/>
                  </a:lnTo>
                  <a:lnTo>
                    <a:pt x="314" y="44"/>
                  </a:lnTo>
                  <a:lnTo>
                    <a:pt x="382" y="44"/>
                  </a:lnTo>
                  <a:close/>
                  <a:moveTo>
                    <a:pt x="232" y="160"/>
                  </a:moveTo>
                  <a:lnTo>
                    <a:pt x="232" y="160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12" y="156"/>
                  </a:lnTo>
                  <a:lnTo>
                    <a:pt x="208" y="154"/>
                  </a:lnTo>
                  <a:lnTo>
                    <a:pt x="208" y="154"/>
                  </a:lnTo>
                  <a:lnTo>
                    <a:pt x="204" y="148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0" y="134"/>
                  </a:lnTo>
                  <a:lnTo>
                    <a:pt x="198" y="124"/>
                  </a:lnTo>
                  <a:lnTo>
                    <a:pt x="198" y="124"/>
                  </a:lnTo>
                  <a:lnTo>
                    <a:pt x="200" y="114"/>
                  </a:lnTo>
                  <a:lnTo>
                    <a:pt x="200" y="106"/>
                  </a:lnTo>
                  <a:lnTo>
                    <a:pt x="200" y="106"/>
                  </a:lnTo>
                  <a:lnTo>
                    <a:pt x="204" y="100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12" y="92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56" y="92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4"/>
                  </a:lnTo>
                  <a:lnTo>
                    <a:pt x="248" y="60"/>
                  </a:lnTo>
                  <a:lnTo>
                    <a:pt x="248" y="60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0" y="56"/>
                  </a:lnTo>
                  <a:lnTo>
                    <a:pt x="208" y="56"/>
                  </a:lnTo>
                  <a:lnTo>
                    <a:pt x="208" y="46"/>
                  </a:lnTo>
                  <a:lnTo>
                    <a:pt x="208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60" y="46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70" y="54"/>
                  </a:lnTo>
                  <a:lnTo>
                    <a:pt x="274" y="62"/>
                  </a:lnTo>
                  <a:lnTo>
                    <a:pt x="274" y="62"/>
                  </a:lnTo>
                  <a:lnTo>
                    <a:pt x="276" y="70"/>
                  </a:lnTo>
                  <a:lnTo>
                    <a:pt x="276" y="80"/>
                  </a:lnTo>
                  <a:lnTo>
                    <a:pt x="276" y="158"/>
                  </a:lnTo>
                  <a:lnTo>
                    <a:pt x="258" y="158"/>
                  </a:lnTo>
                  <a:lnTo>
                    <a:pt x="258" y="152"/>
                  </a:lnTo>
                  <a:lnTo>
                    <a:pt x="256" y="152"/>
                  </a:lnTo>
                  <a:lnTo>
                    <a:pt x="256" y="152"/>
                  </a:lnTo>
                  <a:lnTo>
                    <a:pt x="252" y="156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0" y="160"/>
                  </a:lnTo>
                  <a:lnTo>
                    <a:pt x="232" y="160"/>
                  </a:lnTo>
                  <a:lnTo>
                    <a:pt x="232" y="160"/>
                  </a:lnTo>
                  <a:close/>
                  <a:moveTo>
                    <a:pt x="256" y="102"/>
                  </a:moveTo>
                  <a:lnTo>
                    <a:pt x="240" y="102"/>
                  </a:lnTo>
                  <a:lnTo>
                    <a:pt x="240" y="102"/>
                  </a:lnTo>
                  <a:lnTo>
                    <a:pt x="232" y="104"/>
                  </a:lnTo>
                  <a:lnTo>
                    <a:pt x="224" y="106"/>
                  </a:lnTo>
                  <a:lnTo>
                    <a:pt x="224" y="106"/>
                  </a:lnTo>
                  <a:lnTo>
                    <a:pt x="220" y="114"/>
                  </a:lnTo>
                  <a:lnTo>
                    <a:pt x="220" y="124"/>
                  </a:lnTo>
                  <a:lnTo>
                    <a:pt x="220" y="124"/>
                  </a:lnTo>
                  <a:lnTo>
                    <a:pt x="220" y="136"/>
                  </a:lnTo>
                  <a:lnTo>
                    <a:pt x="220" y="136"/>
                  </a:lnTo>
                  <a:lnTo>
                    <a:pt x="224" y="142"/>
                  </a:lnTo>
                  <a:lnTo>
                    <a:pt x="224" y="142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48" y="146"/>
                  </a:lnTo>
                  <a:lnTo>
                    <a:pt x="248" y="146"/>
                  </a:lnTo>
                  <a:lnTo>
                    <a:pt x="256" y="142"/>
                  </a:lnTo>
                  <a:lnTo>
                    <a:pt x="256" y="102"/>
                  </a:lnTo>
                  <a:close/>
                  <a:moveTo>
                    <a:pt x="100" y="46"/>
                  </a:moveTo>
                  <a:lnTo>
                    <a:pt x="100" y="46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34" y="42"/>
                  </a:lnTo>
                  <a:lnTo>
                    <a:pt x="134" y="42"/>
                  </a:lnTo>
                  <a:lnTo>
                    <a:pt x="152" y="44"/>
                  </a:lnTo>
                  <a:lnTo>
                    <a:pt x="152" y="44"/>
                  </a:lnTo>
                  <a:lnTo>
                    <a:pt x="160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70" y="54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74" y="66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74" y="84"/>
                  </a:lnTo>
                  <a:lnTo>
                    <a:pt x="174" y="84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66" y="102"/>
                  </a:lnTo>
                  <a:lnTo>
                    <a:pt x="166" y="102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78" y="116"/>
                  </a:lnTo>
                  <a:lnTo>
                    <a:pt x="178" y="116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78" y="136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4" y="150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2" y="156"/>
                  </a:lnTo>
                  <a:lnTo>
                    <a:pt x="156" y="160"/>
                  </a:lnTo>
                  <a:lnTo>
                    <a:pt x="156" y="160"/>
                  </a:lnTo>
                  <a:lnTo>
                    <a:pt x="138" y="160"/>
                  </a:lnTo>
                  <a:lnTo>
                    <a:pt x="13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00" y="156"/>
                  </a:lnTo>
                  <a:lnTo>
                    <a:pt x="100" y="46"/>
                  </a:lnTo>
                  <a:close/>
                  <a:moveTo>
                    <a:pt x="122" y="56"/>
                  </a:moveTo>
                  <a:lnTo>
                    <a:pt x="122" y="92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42" y="92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4" y="82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54" y="66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58"/>
                  </a:lnTo>
                  <a:lnTo>
                    <a:pt x="134" y="56"/>
                  </a:lnTo>
                  <a:lnTo>
                    <a:pt x="122" y="56"/>
                  </a:lnTo>
                  <a:close/>
                  <a:moveTo>
                    <a:pt x="138" y="146"/>
                  </a:moveTo>
                  <a:lnTo>
                    <a:pt x="138" y="146"/>
                  </a:lnTo>
                  <a:lnTo>
                    <a:pt x="146" y="146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58" y="13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16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46" y="108"/>
                  </a:lnTo>
                  <a:lnTo>
                    <a:pt x="138" y="106"/>
                  </a:lnTo>
                  <a:lnTo>
                    <a:pt x="122" y="106"/>
                  </a:lnTo>
                  <a:lnTo>
                    <a:pt x="122" y="146"/>
                  </a:lnTo>
                  <a:lnTo>
                    <a:pt x="138" y="146"/>
                  </a:lnTo>
                  <a:close/>
                  <a:moveTo>
                    <a:pt x="46" y="98"/>
                  </a:moveTo>
                  <a:lnTo>
                    <a:pt x="46" y="98"/>
                  </a:lnTo>
                  <a:lnTo>
                    <a:pt x="52" y="100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62" y="110"/>
                  </a:lnTo>
                  <a:lnTo>
                    <a:pt x="64" y="12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8" y="148"/>
                  </a:lnTo>
                  <a:lnTo>
                    <a:pt x="84" y="150"/>
                  </a:lnTo>
                  <a:lnTo>
                    <a:pt x="84" y="158"/>
                  </a:lnTo>
                  <a:lnTo>
                    <a:pt x="84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2" y="160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2" y="150"/>
                  </a:lnTo>
                  <a:lnTo>
                    <a:pt x="48" y="142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0" y="114"/>
                  </a:lnTo>
                  <a:lnTo>
                    <a:pt x="38" y="110"/>
                  </a:lnTo>
                  <a:lnTo>
                    <a:pt x="34" y="106"/>
                  </a:lnTo>
                  <a:lnTo>
                    <a:pt x="28" y="106"/>
                  </a:lnTo>
                  <a:lnTo>
                    <a:pt x="20" y="106"/>
                  </a:lnTo>
                  <a:lnTo>
                    <a:pt x="20" y="158"/>
                  </a:lnTo>
                  <a:lnTo>
                    <a:pt x="0" y="158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2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84"/>
                  </a:lnTo>
                  <a:lnTo>
                    <a:pt x="40" y="78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50" y="54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0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2" y="4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76" y="54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68" y="62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8" y="86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2" y="96"/>
                  </a:lnTo>
                  <a:lnTo>
                    <a:pt x="46" y="98"/>
                  </a:lnTo>
                  <a:lnTo>
                    <a:pt x="46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3770313" y="5910263"/>
              <a:ext cx="1493838" cy="292100"/>
            </a:xfrm>
            <a:custGeom>
              <a:avLst/>
              <a:gdLst>
                <a:gd name="T0" fmla="*/ 929 w 941"/>
                <a:gd name="T1" fmla="*/ 46 h 184"/>
                <a:gd name="T2" fmla="*/ 933 w 941"/>
                <a:gd name="T3" fmla="*/ 84 h 184"/>
                <a:gd name="T4" fmla="*/ 939 w 941"/>
                <a:gd name="T5" fmla="*/ 106 h 184"/>
                <a:gd name="T6" fmla="*/ 927 w 941"/>
                <a:gd name="T7" fmla="*/ 144 h 184"/>
                <a:gd name="T8" fmla="*/ 889 w 941"/>
                <a:gd name="T9" fmla="*/ 86 h 184"/>
                <a:gd name="T10" fmla="*/ 915 w 941"/>
                <a:gd name="T11" fmla="*/ 56 h 184"/>
                <a:gd name="T12" fmla="*/ 921 w 941"/>
                <a:gd name="T13" fmla="*/ 124 h 184"/>
                <a:gd name="T14" fmla="*/ 903 w 941"/>
                <a:gd name="T15" fmla="*/ 134 h 184"/>
                <a:gd name="T16" fmla="*/ 823 w 941"/>
                <a:gd name="T17" fmla="*/ 144 h 184"/>
                <a:gd name="T18" fmla="*/ 777 w 941"/>
                <a:gd name="T19" fmla="*/ 134 h 184"/>
                <a:gd name="T20" fmla="*/ 773 w 941"/>
                <a:gd name="T21" fmla="*/ 60 h 184"/>
                <a:gd name="T22" fmla="*/ 823 w 941"/>
                <a:gd name="T23" fmla="*/ 44 h 184"/>
                <a:gd name="T24" fmla="*/ 843 w 941"/>
                <a:gd name="T25" fmla="*/ 94 h 184"/>
                <a:gd name="T26" fmla="*/ 807 w 941"/>
                <a:gd name="T27" fmla="*/ 52 h 184"/>
                <a:gd name="T28" fmla="*/ 787 w 941"/>
                <a:gd name="T29" fmla="*/ 94 h 184"/>
                <a:gd name="T30" fmla="*/ 807 w 941"/>
                <a:gd name="T31" fmla="*/ 136 h 184"/>
                <a:gd name="T32" fmla="*/ 825 w 941"/>
                <a:gd name="T33" fmla="*/ 94 h 184"/>
                <a:gd name="T34" fmla="*/ 745 w 941"/>
                <a:gd name="T35" fmla="*/ 134 h 184"/>
                <a:gd name="T36" fmla="*/ 735 w 941"/>
                <a:gd name="T37" fmla="*/ 146 h 184"/>
                <a:gd name="T38" fmla="*/ 705 w 941"/>
                <a:gd name="T39" fmla="*/ 98 h 184"/>
                <a:gd name="T40" fmla="*/ 711 w 941"/>
                <a:gd name="T41" fmla="*/ 82 h 184"/>
                <a:gd name="T42" fmla="*/ 741 w 941"/>
                <a:gd name="T43" fmla="*/ 40 h 184"/>
                <a:gd name="T44" fmla="*/ 743 w 941"/>
                <a:gd name="T45" fmla="*/ 52 h 184"/>
                <a:gd name="T46" fmla="*/ 721 w 941"/>
                <a:gd name="T47" fmla="*/ 90 h 184"/>
                <a:gd name="T48" fmla="*/ 648 w 941"/>
                <a:gd name="T49" fmla="*/ 42 h 184"/>
                <a:gd name="T50" fmla="*/ 528 w 941"/>
                <a:gd name="T51" fmla="*/ 42 h 184"/>
                <a:gd name="T52" fmla="*/ 428 w 941"/>
                <a:gd name="T53" fmla="*/ 144 h 184"/>
                <a:gd name="T54" fmla="*/ 368 w 941"/>
                <a:gd name="T55" fmla="*/ 118 h 184"/>
                <a:gd name="T56" fmla="*/ 324 w 941"/>
                <a:gd name="T57" fmla="*/ 146 h 184"/>
                <a:gd name="T58" fmla="*/ 294 w 941"/>
                <a:gd name="T59" fmla="*/ 94 h 184"/>
                <a:gd name="T60" fmla="*/ 316 w 941"/>
                <a:gd name="T61" fmla="*/ 44 h 184"/>
                <a:gd name="T62" fmla="*/ 364 w 941"/>
                <a:gd name="T63" fmla="*/ 60 h 184"/>
                <a:gd name="T64" fmla="*/ 346 w 941"/>
                <a:gd name="T65" fmla="*/ 60 h 184"/>
                <a:gd name="T66" fmla="*/ 318 w 941"/>
                <a:gd name="T67" fmla="*/ 60 h 184"/>
                <a:gd name="T68" fmla="*/ 318 w 941"/>
                <a:gd name="T69" fmla="*/ 126 h 184"/>
                <a:gd name="T70" fmla="*/ 346 w 941"/>
                <a:gd name="T71" fmla="*/ 126 h 184"/>
                <a:gd name="T72" fmla="*/ 218 w 941"/>
                <a:gd name="T73" fmla="*/ 128 h 184"/>
                <a:gd name="T74" fmla="*/ 246 w 941"/>
                <a:gd name="T75" fmla="*/ 128 h 184"/>
                <a:gd name="T76" fmla="*/ 238 w 941"/>
                <a:gd name="T77" fmla="*/ 60 h 184"/>
                <a:gd name="T78" fmla="*/ 222 w 941"/>
                <a:gd name="T79" fmla="*/ 48 h 184"/>
                <a:gd name="T80" fmla="*/ 266 w 941"/>
                <a:gd name="T81" fmla="*/ 64 h 184"/>
                <a:gd name="T82" fmla="*/ 260 w 941"/>
                <a:gd name="T83" fmla="*/ 136 h 184"/>
                <a:gd name="T84" fmla="*/ 216 w 941"/>
                <a:gd name="T85" fmla="*/ 144 h 184"/>
                <a:gd name="T86" fmla="*/ 196 w 941"/>
                <a:gd name="T87" fmla="*/ 62 h 184"/>
                <a:gd name="T88" fmla="*/ 232 w 941"/>
                <a:gd name="T89" fmla="*/ 2 h 184"/>
                <a:gd name="T90" fmla="*/ 230 w 941"/>
                <a:gd name="T91" fmla="*/ 18 h 184"/>
                <a:gd name="T92" fmla="*/ 126 w 941"/>
                <a:gd name="T93" fmla="*/ 146 h 184"/>
                <a:gd name="T94" fmla="*/ 96 w 941"/>
                <a:gd name="T95" fmla="*/ 114 h 184"/>
                <a:gd name="T96" fmla="*/ 114 w 941"/>
                <a:gd name="T97" fmla="*/ 84 h 184"/>
                <a:gd name="T98" fmla="*/ 144 w 941"/>
                <a:gd name="T99" fmla="*/ 60 h 184"/>
                <a:gd name="T100" fmla="*/ 116 w 941"/>
                <a:gd name="T101" fmla="*/ 42 h 184"/>
                <a:gd name="T102" fmla="*/ 164 w 941"/>
                <a:gd name="T103" fmla="*/ 58 h 184"/>
                <a:gd name="T104" fmla="*/ 138 w 941"/>
                <a:gd name="T105" fmla="*/ 144 h 184"/>
                <a:gd name="T106" fmla="*/ 114 w 941"/>
                <a:gd name="T107" fmla="*/ 114 h 184"/>
                <a:gd name="T108" fmla="*/ 140 w 941"/>
                <a:gd name="T109" fmla="*/ 132 h 184"/>
                <a:gd name="T110" fmla="*/ 42 w 941"/>
                <a:gd name="T111" fmla="*/ 132 h 184"/>
                <a:gd name="T112" fmla="*/ 54 w 941"/>
                <a:gd name="T113" fmla="*/ 74 h 184"/>
                <a:gd name="T114" fmla="*/ 20 w 941"/>
                <a:gd name="T115" fmla="*/ 56 h 184"/>
                <a:gd name="T116" fmla="*/ 54 w 941"/>
                <a:gd name="T117" fmla="*/ 44 h 184"/>
                <a:gd name="T118" fmla="*/ 72 w 941"/>
                <a:gd name="T119" fmla="*/ 108 h 184"/>
                <a:gd name="T120" fmla="*/ 40 w 941"/>
                <a:gd name="T121" fmla="*/ 146 h 184"/>
                <a:gd name="T122" fmla="*/ 18 w 941"/>
                <a:gd name="T123" fmla="*/ 4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184">
                  <a:moveTo>
                    <a:pt x="871" y="44"/>
                  </a:moveTo>
                  <a:lnTo>
                    <a:pt x="871" y="44"/>
                  </a:lnTo>
                  <a:lnTo>
                    <a:pt x="887" y="42"/>
                  </a:lnTo>
                  <a:lnTo>
                    <a:pt x="887" y="42"/>
                  </a:lnTo>
                  <a:lnTo>
                    <a:pt x="901" y="40"/>
                  </a:lnTo>
                  <a:lnTo>
                    <a:pt x="901" y="40"/>
                  </a:lnTo>
                  <a:lnTo>
                    <a:pt x="917" y="42"/>
                  </a:lnTo>
                  <a:lnTo>
                    <a:pt x="917" y="42"/>
                  </a:lnTo>
                  <a:lnTo>
                    <a:pt x="929" y="46"/>
                  </a:lnTo>
                  <a:lnTo>
                    <a:pt x="929" y="46"/>
                  </a:lnTo>
                  <a:lnTo>
                    <a:pt x="933" y="50"/>
                  </a:lnTo>
                  <a:lnTo>
                    <a:pt x="935" y="56"/>
                  </a:lnTo>
                  <a:lnTo>
                    <a:pt x="935" y="56"/>
                  </a:lnTo>
                  <a:lnTo>
                    <a:pt x="937" y="62"/>
                  </a:lnTo>
                  <a:lnTo>
                    <a:pt x="937" y="70"/>
                  </a:lnTo>
                  <a:lnTo>
                    <a:pt x="937" y="70"/>
                  </a:lnTo>
                  <a:lnTo>
                    <a:pt x="935" y="78"/>
                  </a:lnTo>
                  <a:lnTo>
                    <a:pt x="935" y="78"/>
                  </a:lnTo>
                  <a:lnTo>
                    <a:pt x="933" y="84"/>
                  </a:lnTo>
                  <a:lnTo>
                    <a:pt x="933" y="84"/>
                  </a:lnTo>
                  <a:lnTo>
                    <a:pt x="929" y="88"/>
                  </a:lnTo>
                  <a:lnTo>
                    <a:pt x="929" y="88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9" y="94"/>
                  </a:lnTo>
                  <a:lnTo>
                    <a:pt x="929" y="94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39" y="106"/>
                  </a:lnTo>
                  <a:lnTo>
                    <a:pt x="939" y="106"/>
                  </a:lnTo>
                  <a:lnTo>
                    <a:pt x="941" y="116"/>
                  </a:lnTo>
                  <a:lnTo>
                    <a:pt x="941" y="116"/>
                  </a:lnTo>
                  <a:lnTo>
                    <a:pt x="941" y="124"/>
                  </a:lnTo>
                  <a:lnTo>
                    <a:pt x="939" y="130"/>
                  </a:lnTo>
                  <a:lnTo>
                    <a:pt x="939" y="130"/>
                  </a:lnTo>
                  <a:lnTo>
                    <a:pt x="935" y="136"/>
                  </a:lnTo>
                  <a:lnTo>
                    <a:pt x="931" y="140"/>
                  </a:lnTo>
                  <a:lnTo>
                    <a:pt x="931" y="140"/>
                  </a:lnTo>
                  <a:lnTo>
                    <a:pt x="927" y="144"/>
                  </a:lnTo>
                  <a:lnTo>
                    <a:pt x="921" y="146"/>
                  </a:lnTo>
                  <a:lnTo>
                    <a:pt x="921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887" y="146"/>
                  </a:lnTo>
                  <a:lnTo>
                    <a:pt x="887" y="146"/>
                  </a:lnTo>
                  <a:lnTo>
                    <a:pt x="871" y="142"/>
                  </a:lnTo>
                  <a:lnTo>
                    <a:pt x="871" y="44"/>
                  </a:lnTo>
                  <a:close/>
                  <a:moveTo>
                    <a:pt x="889" y="52"/>
                  </a:moveTo>
                  <a:lnTo>
                    <a:pt x="889" y="86"/>
                  </a:lnTo>
                  <a:lnTo>
                    <a:pt x="901" y="86"/>
                  </a:lnTo>
                  <a:lnTo>
                    <a:pt x="901" y="86"/>
                  </a:lnTo>
                  <a:lnTo>
                    <a:pt x="909" y="84"/>
                  </a:lnTo>
                  <a:lnTo>
                    <a:pt x="915" y="82"/>
                  </a:lnTo>
                  <a:lnTo>
                    <a:pt x="915" y="82"/>
                  </a:lnTo>
                  <a:lnTo>
                    <a:pt x="917" y="76"/>
                  </a:lnTo>
                  <a:lnTo>
                    <a:pt x="919" y="70"/>
                  </a:lnTo>
                  <a:lnTo>
                    <a:pt x="919" y="70"/>
                  </a:lnTo>
                  <a:lnTo>
                    <a:pt x="917" y="62"/>
                  </a:lnTo>
                  <a:lnTo>
                    <a:pt x="915" y="56"/>
                  </a:lnTo>
                  <a:lnTo>
                    <a:pt x="915" y="56"/>
                  </a:lnTo>
                  <a:lnTo>
                    <a:pt x="909" y="54"/>
                  </a:lnTo>
                  <a:lnTo>
                    <a:pt x="901" y="52"/>
                  </a:lnTo>
                  <a:lnTo>
                    <a:pt x="889" y="52"/>
                  </a:lnTo>
                  <a:close/>
                  <a:moveTo>
                    <a:pt x="903" y="134"/>
                  </a:moveTo>
                  <a:lnTo>
                    <a:pt x="903" y="134"/>
                  </a:lnTo>
                  <a:lnTo>
                    <a:pt x="911" y="134"/>
                  </a:lnTo>
                  <a:lnTo>
                    <a:pt x="917" y="130"/>
                  </a:lnTo>
                  <a:lnTo>
                    <a:pt x="917" y="130"/>
                  </a:lnTo>
                  <a:lnTo>
                    <a:pt x="921" y="124"/>
                  </a:lnTo>
                  <a:lnTo>
                    <a:pt x="923" y="116"/>
                  </a:lnTo>
                  <a:lnTo>
                    <a:pt x="923" y="116"/>
                  </a:lnTo>
                  <a:lnTo>
                    <a:pt x="921" y="106"/>
                  </a:lnTo>
                  <a:lnTo>
                    <a:pt x="917" y="102"/>
                  </a:lnTo>
                  <a:lnTo>
                    <a:pt x="917" y="102"/>
                  </a:lnTo>
                  <a:lnTo>
                    <a:pt x="911" y="98"/>
                  </a:lnTo>
                  <a:lnTo>
                    <a:pt x="903" y="98"/>
                  </a:lnTo>
                  <a:lnTo>
                    <a:pt x="889" y="98"/>
                  </a:lnTo>
                  <a:lnTo>
                    <a:pt x="889" y="134"/>
                  </a:lnTo>
                  <a:lnTo>
                    <a:pt x="903" y="134"/>
                  </a:lnTo>
                  <a:close/>
                  <a:moveTo>
                    <a:pt x="843" y="94"/>
                  </a:moveTo>
                  <a:lnTo>
                    <a:pt x="843" y="94"/>
                  </a:lnTo>
                  <a:lnTo>
                    <a:pt x="843" y="108"/>
                  </a:lnTo>
                  <a:lnTo>
                    <a:pt x="841" y="118"/>
                  </a:lnTo>
                  <a:lnTo>
                    <a:pt x="841" y="118"/>
                  </a:lnTo>
                  <a:lnTo>
                    <a:pt x="839" y="128"/>
                  </a:lnTo>
                  <a:lnTo>
                    <a:pt x="833" y="134"/>
                  </a:lnTo>
                  <a:lnTo>
                    <a:pt x="833" y="134"/>
                  </a:lnTo>
                  <a:lnTo>
                    <a:pt x="829" y="140"/>
                  </a:lnTo>
                  <a:lnTo>
                    <a:pt x="823" y="144"/>
                  </a:lnTo>
                  <a:lnTo>
                    <a:pt x="823" y="144"/>
                  </a:lnTo>
                  <a:lnTo>
                    <a:pt x="815" y="146"/>
                  </a:lnTo>
                  <a:lnTo>
                    <a:pt x="807" y="146"/>
                  </a:lnTo>
                  <a:lnTo>
                    <a:pt x="807" y="146"/>
                  </a:lnTo>
                  <a:lnTo>
                    <a:pt x="797" y="146"/>
                  </a:lnTo>
                  <a:lnTo>
                    <a:pt x="789" y="144"/>
                  </a:lnTo>
                  <a:lnTo>
                    <a:pt x="789" y="144"/>
                  </a:lnTo>
                  <a:lnTo>
                    <a:pt x="783" y="140"/>
                  </a:lnTo>
                  <a:lnTo>
                    <a:pt x="777" y="134"/>
                  </a:lnTo>
                  <a:lnTo>
                    <a:pt x="777" y="134"/>
                  </a:lnTo>
                  <a:lnTo>
                    <a:pt x="773" y="128"/>
                  </a:lnTo>
                  <a:lnTo>
                    <a:pt x="771" y="118"/>
                  </a:lnTo>
                  <a:lnTo>
                    <a:pt x="771" y="118"/>
                  </a:lnTo>
                  <a:lnTo>
                    <a:pt x="769" y="108"/>
                  </a:lnTo>
                  <a:lnTo>
                    <a:pt x="769" y="94"/>
                  </a:lnTo>
                  <a:lnTo>
                    <a:pt x="769" y="94"/>
                  </a:lnTo>
                  <a:lnTo>
                    <a:pt x="769" y="80"/>
                  </a:lnTo>
                  <a:lnTo>
                    <a:pt x="771" y="68"/>
                  </a:lnTo>
                  <a:lnTo>
                    <a:pt x="771" y="68"/>
                  </a:lnTo>
                  <a:lnTo>
                    <a:pt x="773" y="60"/>
                  </a:lnTo>
                  <a:lnTo>
                    <a:pt x="777" y="52"/>
                  </a:lnTo>
                  <a:lnTo>
                    <a:pt x="777" y="52"/>
                  </a:lnTo>
                  <a:lnTo>
                    <a:pt x="783" y="46"/>
                  </a:lnTo>
                  <a:lnTo>
                    <a:pt x="789" y="44"/>
                  </a:lnTo>
                  <a:lnTo>
                    <a:pt x="789" y="44"/>
                  </a:lnTo>
                  <a:lnTo>
                    <a:pt x="797" y="42"/>
                  </a:lnTo>
                  <a:lnTo>
                    <a:pt x="807" y="40"/>
                  </a:lnTo>
                  <a:lnTo>
                    <a:pt x="807" y="40"/>
                  </a:lnTo>
                  <a:lnTo>
                    <a:pt x="815" y="42"/>
                  </a:lnTo>
                  <a:lnTo>
                    <a:pt x="823" y="44"/>
                  </a:lnTo>
                  <a:lnTo>
                    <a:pt x="823" y="44"/>
                  </a:lnTo>
                  <a:lnTo>
                    <a:pt x="829" y="46"/>
                  </a:lnTo>
                  <a:lnTo>
                    <a:pt x="833" y="52"/>
                  </a:lnTo>
                  <a:lnTo>
                    <a:pt x="833" y="52"/>
                  </a:lnTo>
                  <a:lnTo>
                    <a:pt x="839" y="60"/>
                  </a:lnTo>
                  <a:lnTo>
                    <a:pt x="841" y="68"/>
                  </a:lnTo>
                  <a:lnTo>
                    <a:pt x="841" y="68"/>
                  </a:lnTo>
                  <a:lnTo>
                    <a:pt x="843" y="80"/>
                  </a:lnTo>
                  <a:lnTo>
                    <a:pt x="843" y="94"/>
                  </a:lnTo>
                  <a:lnTo>
                    <a:pt x="843" y="94"/>
                  </a:lnTo>
                  <a:close/>
                  <a:moveTo>
                    <a:pt x="825" y="94"/>
                  </a:moveTo>
                  <a:lnTo>
                    <a:pt x="825" y="94"/>
                  </a:lnTo>
                  <a:lnTo>
                    <a:pt x="823" y="74"/>
                  </a:lnTo>
                  <a:lnTo>
                    <a:pt x="823" y="74"/>
                  </a:lnTo>
                  <a:lnTo>
                    <a:pt x="819" y="60"/>
                  </a:lnTo>
                  <a:lnTo>
                    <a:pt x="819" y="60"/>
                  </a:lnTo>
                  <a:lnTo>
                    <a:pt x="817" y="56"/>
                  </a:lnTo>
                  <a:lnTo>
                    <a:pt x="813" y="54"/>
                  </a:lnTo>
                  <a:lnTo>
                    <a:pt x="813" y="54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799" y="54"/>
                  </a:lnTo>
                  <a:lnTo>
                    <a:pt x="799" y="54"/>
                  </a:lnTo>
                  <a:lnTo>
                    <a:pt x="795" y="56"/>
                  </a:lnTo>
                  <a:lnTo>
                    <a:pt x="793" y="60"/>
                  </a:lnTo>
                  <a:lnTo>
                    <a:pt x="793" y="60"/>
                  </a:lnTo>
                  <a:lnTo>
                    <a:pt x="791" y="66"/>
                  </a:lnTo>
                  <a:lnTo>
                    <a:pt x="789" y="74"/>
                  </a:lnTo>
                  <a:lnTo>
                    <a:pt x="789" y="74"/>
                  </a:lnTo>
                  <a:lnTo>
                    <a:pt x="787" y="94"/>
                  </a:lnTo>
                  <a:lnTo>
                    <a:pt x="787" y="94"/>
                  </a:lnTo>
                  <a:lnTo>
                    <a:pt x="789" y="114"/>
                  </a:lnTo>
                  <a:lnTo>
                    <a:pt x="789" y="114"/>
                  </a:lnTo>
                  <a:lnTo>
                    <a:pt x="791" y="120"/>
                  </a:lnTo>
                  <a:lnTo>
                    <a:pt x="793" y="126"/>
                  </a:lnTo>
                  <a:lnTo>
                    <a:pt x="793" y="126"/>
                  </a:lnTo>
                  <a:lnTo>
                    <a:pt x="795" y="130"/>
                  </a:lnTo>
                  <a:lnTo>
                    <a:pt x="799" y="134"/>
                  </a:lnTo>
                  <a:lnTo>
                    <a:pt x="799" y="134"/>
                  </a:lnTo>
                  <a:lnTo>
                    <a:pt x="807" y="136"/>
                  </a:lnTo>
                  <a:lnTo>
                    <a:pt x="807" y="136"/>
                  </a:lnTo>
                  <a:lnTo>
                    <a:pt x="813" y="134"/>
                  </a:lnTo>
                  <a:lnTo>
                    <a:pt x="813" y="134"/>
                  </a:lnTo>
                  <a:lnTo>
                    <a:pt x="817" y="130"/>
                  </a:lnTo>
                  <a:lnTo>
                    <a:pt x="819" y="126"/>
                  </a:lnTo>
                  <a:lnTo>
                    <a:pt x="819" y="126"/>
                  </a:lnTo>
                  <a:lnTo>
                    <a:pt x="823" y="114"/>
                  </a:lnTo>
                  <a:lnTo>
                    <a:pt x="823" y="114"/>
                  </a:lnTo>
                  <a:lnTo>
                    <a:pt x="825" y="94"/>
                  </a:lnTo>
                  <a:lnTo>
                    <a:pt x="825" y="94"/>
                  </a:lnTo>
                  <a:close/>
                  <a:moveTo>
                    <a:pt x="721" y="90"/>
                  </a:moveTo>
                  <a:lnTo>
                    <a:pt x="721" y="90"/>
                  </a:lnTo>
                  <a:lnTo>
                    <a:pt x="725" y="92"/>
                  </a:lnTo>
                  <a:lnTo>
                    <a:pt x="731" y="96"/>
                  </a:lnTo>
                  <a:lnTo>
                    <a:pt x="731" y="96"/>
                  </a:lnTo>
                  <a:lnTo>
                    <a:pt x="733" y="102"/>
                  </a:lnTo>
                  <a:lnTo>
                    <a:pt x="737" y="110"/>
                  </a:lnTo>
                  <a:lnTo>
                    <a:pt x="741" y="130"/>
                  </a:lnTo>
                  <a:lnTo>
                    <a:pt x="741" y="130"/>
                  </a:lnTo>
                  <a:lnTo>
                    <a:pt x="745" y="134"/>
                  </a:lnTo>
                  <a:lnTo>
                    <a:pt x="745" y="134"/>
                  </a:lnTo>
                  <a:lnTo>
                    <a:pt x="749" y="136"/>
                  </a:lnTo>
                  <a:lnTo>
                    <a:pt x="755" y="136"/>
                  </a:lnTo>
                  <a:lnTo>
                    <a:pt x="755" y="144"/>
                  </a:lnTo>
                  <a:lnTo>
                    <a:pt x="755" y="144"/>
                  </a:lnTo>
                  <a:lnTo>
                    <a:pt x="751" y="146"/>
                  </a:lnTo>
                  <a:lnTo>
                    <a:pt x="751" y="146"/>
                  </a:lnTo>
                  <a:lnTo>
                    <a:pt x="743" y="146"/>
                  </a:lnTo>
                  <a:lnTo>
                    <a:pt x="743" y="146"/>
                  </a:lnTo>
                  <a:lnTo>
                    <a:pt x="735" y="146"/>
                  </a:lnTo>
                  <a:lnTo>
                    <a:pt x="729" y="142"/>
                  </a:lnTo>
                  <a:lnTo>
                    <a:pt x="729" y="142"/>
                  </a:lnTo>
                  <a:lnTo>
                    <a:pt x="725" y="136"/>
                  </a:lnTo>
                  <a:lnTo>
                    <a:pt x="723" y="130"/>
                  </a:lnTo>
                  <a:lnTo>
                    <a:pt x="717" y="110"/>
                  </a:lnTo>
                  <a:lnTo>
                    <a:pt x="717" y="110"/>
                  </a:lnTo>
                  <a:lnTo>
                    <a:pt x="715" y="104"/>
                  </a:lnTo>
                  <a:lnTo>
                    <a:pt x="713" y="100"/>
                  </a:lnTo>
                  <a:lnTo>
                    <a:pt x="709" y="98"/>
                  </a:lnTo>
                  <a:lnTo>
                    <a:pt x="705" y="98"/>
                  </a:lnTo>
                  <a:lnTo>
                    <a:pt x="697" y="98"/>
                  </a:lnTo>
                  <a:lnTo>
                    <a:pt x="697" y="144"/>
                  </a:lnTo>
                  <a:lnTo>
                    <a:pt x="679" y="144"/>
                  </a:lnTo>
                  <a:lnTo>
                    <a:pt x="679" y="42"/>
                  </a:lnTo>
                  <a:lnTo>
                    <a:pt x="697" y="42"/>
                  </a:lnTo>
                  <a:lnTo>
                    <a:pt x="697" y="84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7" y="84"/>
                  </a:lnTo>
                  <a:lnTo>
                    <a:pt x="711" y="82"/>
                  </a:lnTo>
                  <a:lnTo>
                    <a:pt x="711" y="82"/>
                  </a:lnTo>
                  <a:lnTo>
                    <a:pt x="713" y="78"/>
                  </a:lnTo>
                  <a:lnTo>
                    <a:pt x="715" y="72"/>
                  </a:lnTo>
                  <a:lnTo>
                    <a:pt x="721" y="58"/>
                  </a:lnTo>
                  <a:lnTo>
                    <a:pt x="721" y="58"/>
                  </a:lnTo>
                  <a:lnTo>
                    <a:pt x="725" y="50"/>
                  </a:lnTo>
                  <a:lnTo>
                    <a:pt x="729" y="44"/>
                  </a:lnTo>
                  <a:lnTo>
                    <a:pt x="729" y="44"/>
                  </a:lnTo>
                  <a:lnTo>
                    <a:pt x="733" y="42"/>
                  </a:lnTo>
                  <a:lnTo>
                    <a:pt x="741" y="40"/>
                  </a:lnTo>
                  <a:lnTo>
                    <a:pt x="741" y="40"/>
                  </a:lnTo>
                  <a:lnTo>
                    <a:pt x="745" y="40"/>
                  </a:lnTo>
                  <a:lnTo>
                    <a:pt x="745" y="40"/>
                  </a:lnTo>
                  <a:lnTo>
                    <a:pt x="749" y="42"/>
                  </a:lnTo>
                  <a:lnTo>
                    <a:pt x="749" y="42"/>
                  </a:lnTo>
                  <a:lnTo>
                    <a:pt x="753" y="42"/>
                  </a:lnTo>
                  <a:lnTo>
                    <a:pt x="753" y="50"/>
                  </a:lnTo>
                  <a:lnTo>
                    <a:pt x="753" y="50"/>
                  </a:lnTo>
                  <a:lnTo>
                    <a:pt x="747" y="52"/>
                  </a:lnTo>
                  <a:lnTo>
                    <a:pt x="743" y="52"/>
                  </a:lnTo>
                  <a:lnTo>
                    <a:pt x="743" y="52"/>
                  </a:lnTo>
                  <a:lnTo>
                    <a:pt x="741" y="58"/>
                  </a:lnTo>
                  <a:lnTo>
                    <a:pt x="735" y="72"/>
                  </a:lnTo>
                  <a:lnTo>
                    <a:pt x="735" y="72"/>
                  </a:lnTo>
                  <a:lnTo>
                    <a:pt x="731" y="80"/>
                  </a:lnTo>
                  <a:lnTo>
                    <a:pt x="729" y="86"/>
                  </a:lnTo>
                  <a:lnTo>
                    <a:pt x="729" y="86"/>
                  </a:lnTo>
                  <a:lnTo>
                    <a:pt x="725" y="88"/>
                  </a:lnTo>
                  <a:lnTo>
                    <a:pt x="721" y="90"/>
                  </a:lnTo>
                  <a:lnTo>
                    <a:pt x="721" y="90"/>
                  </a:lnTo>
                  <a:close/>
                  <a:moveTo>
                    <a:pt x="630" y="74"/>
                  </a:moveTo>
                  <a:lnTo>
                    <a:pt x="630" y="74"/>
                  </a:lnTo>
                  <a:lnTo>
                    <a:pt x="596" y="144"/>
                  </a:lnTo>
                  <a:lnTo>
                    <a:pt x="578" y="144"/>
                  </a:lnTo>
                  <a:lnTo>
                    <a:pt x="578" y="42"/>
                  </a:lnTo>
                  <a:lnTo>
                    <a:pt x="596" y="42"/>
                  </a:lnTo>
                  <a:lnTo>
                    <a:pt x="596" y="112"/>
                  </a:lnTo>
                  <a:lnTo>
                    <a:pt x="596" y="112"/>
                  </a:lnTo>
                  <a:lnTo>
                    <a:pt x="628" y="42"/>
                  </a:lnTo>
                  <a:lnTo>
                    <a:pt x="648" y="42"/>
                  </a:lnTo>
                  <a:lnTo>
                    <a:pt x="648" y="144"/>
                  </a:lnTo>
                  <a:lnTo>
                    <a:pt x="630" y="144"/>
                  </a:lnTo>
                  <a:lnTo>
                    <a:pt x="630" y="74"/>
                  </a:lnTo>
                  <a:close/>
                  <a:moveTo>
                    <a:pt x="494" y="144"/>
                  </a:moveTo>
                  <a:lnTo>
                    <a:pt x="476" y="144"/>
                  </a:lnTo>
                  <a:lnTo>
                    <a:pt x="476" y="42"/>
                  </a:lnTo>
                  <a:lnTo>
                    <a:pt x="494" y="42"/>
                  </a:lnTo>
                  <a:lnTo>
                    <a:pt x="494" y="86"/>
                  </a:lnTo>
                  <a:lnTo>
                    <a:pt x="528" y="86"/>
                  </a:lnTo>
                  <a:lnTo>
                    <a:pt x="528" y="42"/>
                  </a:lnTo>
                  <a:lnTo>
                    <a:pt x="546" y="42"/>
                  </a:lnTo>
                  <a:lnTo>
                    <a:pt x="546" y="144"/>
                  </a:lnTo>
                  <a:lnTo>
                    <a:pt x="528" y="144"/>
                  </a:lnTo>
                  <a:lnTo>
                    <a:pt x="528" y="100"/>
                  </a:lnTo>
                  <a:lnTo>
                    <a:pt x="494" y="100"/>
                  </a:lnTo>
                  <a:lnTo>
                    <a:pt x="494" y="144"/>
                  </a:lnTo>
                  <a:close/>
                  <a:moveTo>
                    <a:pt x="456" y="42"/>
                  </a:moveTo>
                  <a:lnTo>
                    <a:pt x="456" y="56"/>
                  </a:lnTo>
                  <a:lnTo>
                    <a:pt x="428" y="56"/>
                  </a:lnTo>
                  <a:lnTo>
                    <a:pt x="428" y="144"/>
                  </a:lnTo>
                  <a:lnTo>
                    <a:pt x="410" y="144"/>
                  </a:lnTo>
                  <a:lnTo>
                    <a:pt x="410" y="56"/>
                  </a:lnTo>
                  <a:lnTo>
                    <a:pt x="384" y="56"/>
                  </a:lnTo>
                  <a:lnTo>
                    <a:pt x="384" y="42"/>
                  </a:lnTo>
                  <a:lnTo>
                    <a:pt x="456" y="42"/>
                  </a:lnTo>
                  <a:close/>
                  <a:moveTo>
                    <a:pt x="370" y="94"/>
                  </a:moveTo>
                  <a:lnTo>
                    <a:pt x="370" y="94"/>
                  </a:lnTo>
                  <a:lnTo>
                    <a:pt x="370" y="108"/>
                  </a:lnTo>
                  <a:lnTo>
                    <a:pt x="368" y="118"/>
                  </a:lnTo>
                  <a:lnTo>
                    <a:pt x="368" y="118"/>
                  </a:lnTo>
                  <a:lnTo>
                    <a:pt x="364" y="128"/>
                  </a:lnTo>
                  <a:lnTo>
                    <a:pt x="360" y="134"/>
                  </a:lnTo>
                  <a:lnTo>
                    <a:pt x="360" y="134"/>
                  </a:lnTo>
                  <a:lnTo>
                    <a:pt x="354" y="140"/>
                  </a:lnTo>
                  <a:lnTo>
                    <a:pt x="348" y="144"/>
                  </a:lnTo>
                  <a:lnTo>
                    <a:pt x="348" y="144"/>
                  </a:lnTo>
                  <a:lnTo>
                    <a:pt x="340" y="146"/>
                  </a:lnTo>
                  <a:lnTo>
                    <a:pt x="332" y="146"/>
                  </a:lnTo>
                  <a:lnTo>
                    <a:pt x="332" y="146"/>
                  </a:lnTo>
                  <a:lnTo>
                    <a:pt x="324" y="146"/>
                  </a:lnTo>
                  <a:lnTo>
                    <a:pt x="316" y="144"/>
                  </a:lnTo>
                  <a:lnTo>
                    <a:pt x="316" y="144"/>
                  </a:lnTo>
                  <a:lnTo>
                    <a:pt x="310" y="140"/>
                  </a:lnTo>
                  <a:lnTo>
                    <a:pt x="304" y="134"/>
                  </a:lnTo>
                  <a:lnTo>
                    <a:pt x="304" y="134"/>
                  </a:lnTo>
                  <a:lnTo>
                    <a:pt x="300" y="128"/>
                  </a:lnTo>
                  <a:lnTo>
                    <a:pt x="298" y="118"/>
                  </a:lnTo>
                  <a:lnTo>
                    <a:pt x="298" y="118"/>
                  </a:lnTo>
                  <a:lnTo>
                    <a:pt x="296" y="108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80"/>
                  </a:lnTo>
                  <a:lnTo>
                    <a:pt x="298" y="68"/>
                  </a:lnTo>
                  <a:lnTo>
                    <a:pt x="298" y="68"/>
                  </a:lnTo>
                  <a:lnTo>
                    <a:pt x="300" y="60"/>
                  </a:lnTo>
                  <a:lnTo>
                    <a:pt x="304" y="52"/>
                  </a:lnTo>
                  <a:lnTo>
                    <a:pt x="304" y="52"/>
                  </a:lnTo>
                  <a:lnTo>
                    <a:pt x="310" y="46"/>
                  </a:lnTo>
                  <a:lnTo>
                    <a:pt x="316" y="44"/>
                  </a:lnTo>
                  <a:lnTo>
                    <a:pt x="316" y="44"/>
                  </a:lnTo>
                  <a:lnTo>
                    <a:pt x="324" y="42"/>
                  </a:lnTo>
                  <a:lnTo>
                    <a:pt x="332" y="40"/>
                  </a:lnTo>
                  <a:lnTo>
                    <a:pt x="332" y="40"/>
                  </a:lnTo>
                  <a:lnTo>
                    <a:pt x="340" y="42"/>
                  </a:lnTo>
                  <a:lnTo>
                    <a:pt x="348" y="44"/>
                  </a:lnTo>
                  <a:lnTo>
                    <a:pt x="348" y="44"/>
                  </a:lnTo>
                  <a:lnTo>
                    <a:pt x="354" y="46"/>
                  </a:lnTo>
                  <a:lnTo>
                    <a:pt x="360" y="52"/>
                  </a:lnTo>
                  <a:lnTo>
                    <a:pt x="360" y="52"/>
                  </a:lnTo>
                  <a:lnTo>
                    <a:pt x="364" y="60"/>
                  </a:lnTo>
                  <a:lnTo>
                    <a:pt x="368" y="68"/>
                  </a:lnTo>
                  <a:lnTo>
                    <a:pt x="368" y="68"/>
                  </a:lnTo>
                  <a:lnTo>
                    <a:pt x="370" y="80"/>
                  </a:lnTo>
                  <a:lnTo>
                    <a:pt x="370" y="94"/>
                  </a:lnTo>
                  <a:lnTo>
                    <a:pt x="370" y="94"/>
                  </a:lnTo>
                  <a:close/>
                  <a:moveTo>
                    <a:pt x="352" y="94"/>
                  </a:moveTo>
                  <a:lnTo>
                    <a:pt x="352" y="94"/>
                  </a:lnTo>
                  <a:lnTo>
                    <a:pt x="350" y="74"/>
                  </a:lnTo>
                  <a:lnTo>
                    <a:pt x="350" y="74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2" y="56"/>
                  </a:lnTo>
                  <a:lnTo>
                    <a:pt x="340" y="54"/>
                  </a:lnTo>
                  <a:lnTo>
                    <a:pt x="340" y="54"/>
                  </a:lnTo>
                  <a:lnTo>
                    <a:pt x="332" y="52"/>
                  </a:lnTo>
                  <a:lnTo>
                    <a:pt x="332" y="52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2" y="56"/>
                  </a:lnTo>
                  <a:lnTo>
                    <a:pt x="318" y="60"/>
                  </a:lnTo>
                  <a:lnTo>
                    <a:pt x="318" y="60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82"/>
                  </a:lnTo>
                  <a:lnTo>
                    <a:pt x="314" y="94"/>
                  </a:lnTo>
                  <a:lnTo>
                    <a:pt x="314" y="94"/>
                  </a:lnTo>
                  <a:lnTo>
                    <a:pt x="314" y="114"/>
                  </a:lnTo>
                  <a:lnTo>
                    <a:pt x="314" y="114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22" y="130"/>
                  </a:lnTo>
                  <a:lnTo>
                    <a:pt x="324" y="134"/>
                  </a:lnTo>
                  <a:lnTo>
                    <a:pt x="324" y="134"/>
                  </a:lnTo>
                  <a:lnTo>
                    <a:pt x="332" y="136"/>
                  </a:lnTo>
                  <a:lnTo>
                    <a:pt x="332" y="136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42" y="130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50" y="114"/>
                  </a:lnTo>
                  <a:lnTo>
                    <a:pt x="350" y="114"/>
                  </a:lnTo>
                  <a:lnTo>
                    <a:pt x="352" y="94"/>
                  </a:lnTo>
                  <a:lnTo>
                    <a:pt x="352" y="94"/>
                  </a:lnTo>
                  <a:close/>
                  <a:moveTo>
                    <a:pt x="214" y="96"/>
                  </a:moveTo>
                  <a:lnTo>
                    <a:pt x="214" y="96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8" y="128"/>
                  </a:lnTo>
                  <a:lnTo>
                    <a:pt x="218" y="128"/>
                  </a:lnTo>
                  <a:lnTo>
                    <a:pt x="222" y="130"/>
                  </a:lnTo>
                  <a:lnTo>
                    <a:pt x="224" y="134"/>
                  </a:lnTo>
                  <a:lnTo>
                    <a:pt x="224" y="134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40" y="134"/>
                  </a:lnTo>
                  <a:lnTo>
                    <a:pt x="240" y="134"/>
                  </a:lnTo>
                  <a:lnTo>
                    <a:pt x="244" y="130"/>
                  </a:lnTo>
                  <a:lnTo>
                    <a:pt x="246" y="128"/>
                  </a:lnTo>
                  <a:lnTo>
                    <a:pt x="246" y="128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2" y="62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28" y="58"/>
                  </a:lnTo>
                  <a:lnTo>
                    <a:pt x="228" y="58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14" y="62"/>
                  </a:lnTo>
                  <a:lnTo>
                    <a:pt x="214" y="96"/>
                  </a:lnTo>
                  <a:close/>
                  <a:moveTo>
                    <a:pt x="214" y="52"/>
                  </a:moveTo>
                  <a:lnTo>
                    <a:pt x="214" y="52"/>
                  </a:lnTo>
                  <a:lnTo>
                    <a:pt x="222" y="48"/>
                  </a:lnTo>
                  <a:lnTo>
                    <a:pt x="222" y="48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2" y="48"/>
                  </a:lnTo>
                  <a:lnTo>
                    <a:pt x="250" y="50"/>
                  </a:lnTo>
                  <a:lnTo>
                    <a:pt x="250" y="50"/>
                  </a:lnTo>
                  <a:lnTo>
                    <a:pt x="256" y="52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6" y="64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70" y="84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110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6" y="128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56" y="140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2" y="146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24" y="146"/>
                  </a:lnTo>
                  <a:lnTo>
                    <a:pt x="216" y="144"/>
                  </a:lnTo>
                  <a:lnTo>
                    <a:pt x="216" y="144"/>
                  </a:lnTo>
                  <a:lnTo>
                    <a:pt x="210" y="140"/>
                  </a:lnTo>
                  <a:lnTo>
                    <a:pt x="204" y="136"/>
                  </a:lnTo>
                  <a:lnTo>
                    <a:pt x="204" y="136"/>
                  </a:lnTo>
                  <a:lnTo>
                    <a:pt x="200" y="128"/>
                  </a:lnTo>
                  <a:lnTo>
                    <a:pt x="198" y="120"/>
                  </a:lnTo>
                  <a:lnTo>
                    <a:pt x="198" y="120"/>
                  </a:lnTo>
                  <a:lnTo>
                    <a:pt x="196" y="110"/>
                  </a:lnTo>
                  <a:lnTo>
                    <a:pt x="196" y="96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6" y="46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202" y="24"/>
                  </a:lnTo>
                  <a:lnTo>
                    <a:pt x="206" y="16"/>
                  </a:lnTo>
                  <a:lnTo>
                    <a:pt x="206" y="16"/>
                  </a:lnTo>
                  <a:lnTo>
                    <a:pt x="214" y="8"/>
                  </a:lnTo>
                  <a:lnTo>
                    <a:pt x="222" y="4"/>
                  </a:lnTo>
                  <a:lnTo>
                    <a:pt x="222" y="4"/>
                  </a:lnTo>
                  <a:lnTo>
                    <a:pt x="232" y="2"/>
                  </a:lnTo>
                  <a:lnTo>
                    <a:pt x="246" y="0"/>
                  </a:lnTo>
                  <a:lnTo>
                    <a:pt x="268" y="0"/>
                  </a:lnTo>
                  <a:lnTo>
                    <a:pt x="270" y="8"/>
                  </a:lnTo>
                  <a:lnTo>
                    <a:pt x="270" y="8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24" y="22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18" y="30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4" y="52"/>
                  </a:lnTo>
                  <a:lnTo>
                    <a:pt x="214" y="52"/>
                  </a:lnTo>
                  <a:close/>
                  <a:moveTo>
                    <a:pt x="126" y="146"/>
                  </a:moveTo>
                  <a:lnTo>
                    <a:pt x="126" y="146"/>
                  </a:lnTo>
                  <a:lnTo>
                    <a:pt x="114" y="146"/>
                  </a:lnTo>
                  <a:lnTo>
                    <a:pt x="114" y="146"/>
                  </a:lnTo>
                  <a:lnTo>
                    <a:pt x="110" y="144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102" y="13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8" y="122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98" y="10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102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4" y="84"/>
                  </a:lnTo>
                  <a:lnTo>
                    <a:pt x="114" y="84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48" y="84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6" y="64"/>
                  </a:lnTo>
                  <a:lnTo>
                    <a:pt x="146" y="64"/>
                  </a:lnTo>
                  <a:lnTo>
                    <a:pt x="144" y="60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24" y="52"/>
                  </a:lnTo>
                  <a:lnTo>
                    <a:pt x="104" y="52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52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2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66"/>
                  </a:lnTo>
                  <a:lnTo>
                    <a:pt x="166" y="76"/>
                  </a:lnTo>
                  <a:lnTo>
                    <a:pt x="166" y="144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4" y="142"/>
                  </a:lnTo>
                  <a:lnTo>
                    <a:pt x="138" y="144"/>
                  </a:lnTo>
                  <a:lnTo>
                    <a:pt x="138" y="144"/>
                  </a:lnTo>
                  <a:lnTo>
                    <a:pt x="126" y="146"/>
                  </a:lnTo>
                  <a:lnTo>
                    <a:pt x="126" y="146"/>
                  </a:lnTo>
                  <a:close/>
                  <a:moveTo>
                    <a:pt x="148" y="94"/>
                  </a:moveTo>
                  <a:lnTo>
                    <a:pt x="132" y="94"/>
                  </a:lnTo>
                  <a:lnTo>
                    <a:pt x="132" y="94"/>
                  </a:lnTo>
                  <a:lnTo>
                    <a:pt x="126" y="96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16" y="10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20" y="130"/>
                  </a:lnTo>
                  <a:lnTo>
                    <a:pt x="120" y="130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40" y="132"/>
                  </a:lnTo>
                  <a:lnTo>
                    <a:pt x="140" y="132"/>
                  </a:lnTo>
                  <a:lnTo>
                    <a:pt x="148" y="130"/>
                  </a:lnTo>
                  <a:lnTo>
                    <a:pt x="148" y="94"/>
                  </a:lnTo>
                  <a:close/>
                  <a:moveTo>
                    <a:pt x="20" y="130"/>
                  </a:moveTo>
                  <a:lnTo>
                    <a:pt x="20" y="130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4" y="134"/>
                  </a:lnTo>
                  <a:lnTo>
                    <a:pt x="34" y="134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6" y="130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6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6"/>
                  </a:lnTo>
                  <a:lnTo>
                    <a:pt x="20" y="130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4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8" y="5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2" y="80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2" y="108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8" y="128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0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48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0" y="142"/>
                  </a:lnTo>
                  <a:lnTo>
                    <a:pt x="20" y="184"/>
                  </a:lnTo>
                  <a:lnTo>
                    <a:pt x="0" y="18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18" y="48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5438776" y="5703888"/>
              <a:ext cx="3151188" cy="558800"/>
            </a:xfrm>
            <a:custGeom>
              <a:avLst/>
              <a:gdLst>
                <a:gd name="T0" fmla="*/ 152 w 1985"/>
                <a:gd name="T1" fmla="*/ 220 h 352"/>
                <a:gd name="T2" fmla="*/ 30 w 1985"/>
                <a:gd name="T3" fmla="*/ 268 h 352"/>
                <a:gd name="T4" fmla="*/ 30 w 1985"/>
                <a:gd name="T5" fmla="*/ 130 h 352"/>
                <a:gd name="T6" fmla="*/ 48 w 1985"/>
                <a:gd name="T7" fmla="*/ 170 h 352"/>
                <a:gd name="T8" fmla="*/ 76 w 1985"/>
                <a:gd name="T9" fmla="*/ 258 h 352"/>
                <a:gd name="T10" fmla="*/ 104 w 1985"/>
                <a:gd name="T11" fmla="*/ 170 h 352"/>
                <a:gd name="T12" fmla="*/ 1863 w 1985"/>
                <a:gd name="T13" fmla="*/ 182 h 352"/>
                <a:gd name="T14" fmla="*/ 1873 w 1985"/>
                <a:gd name="T15" fmla="*/ 84 h 352"/>
                <a:gd name="T16" fmla="*/ 1925 w 1985"/>
                <a:gd name="T17" fmla="*/ 202 h 352"/>
                <a:gd name="T18" fmla="*/ 1833 w 1985"/>
                <a:gd name="T19" fmla="*/ 274 h 352"/>
                <a:gd name="T20" fmla="*/ 1889 w 1985"/>
                <a:gd name="T21" fmla="*/ 190 h 352"/>
                <a:gd name="T22" fmla="*/ 1889 w 1985"/>
                <a:gd name="T23" fmla="*/ 156 h 352"/>
                <a:gd name="T24" fmla="*/ 1657 w 1985"/>
                <a:gd name="T25" fmla="*/ 274 h 352"/>
                <a:gd name="T26" fmla="*/ 1561 w 1985"/>
                <a:gd name="T27" fmla="*/ 162 h 352"/>
                <a:gd name="T28" fmla="*/ 1289 w 1985"/>
                <a:gd name="T29" fmla="*/ 266 h 352"/>
                <a:gd name="T30" fmla="*/ 1309 w 1985"/>
                <a:gd name="T31" fmla="*/ 158 h 352"/>
                <a:gd name="T32" fmla="*/ 1343 w 1985"/>
                <a:gd name="T33" fmla="*/ 106 h 352"/>
                <a:gd name="T34" fmla="*/ 1401 w 1985"/>
                <a:gd name="T35" fmla="*/ 98 h 352"/>
                <a:gd name="T36" fmla="*/ 1329 w 1985"/>
                <a:gd name="T37" fmla="*/ 278 h 352"/>
                <a:gd name="T38" fmla="*/ 1317 w 1985"/>
                <a:gd name="T39" fmla="*/ 226 h 352"/>
                <a:gd name="T40" fmla="*/ 1367 w 1985"/>
                <a:gd name="T41" fmla="*/ 182 h 352"/>
                <a:gd name="T42" fmla="*/ 1229 w 1985"/>
                <a:gd name="T43" fmla="*/ 106 h 352"/>
                <a:gd name="T44" fmla="*/ 1203 w 1985"/>
                <a:gd name="T45" fmla="*/ 172 h 352"/>
                <a:gd name="T46" fmla="*/ 1231 w 1985"/>
                <a:gd name="T47" fmla="*/ 258 h 352"/>
                <a:gd name="T48" fmla="*/ 1138 w 1985"/>
                <a:gd name="T49" fmla="*/ 104 h 352"/>
                <a:gd name="T50" fmla="*/ 1184 w 1985"/>
                <a:gd name="T51" fmla="*/ 120 h 352"/>
                <a:gd name="T52" fmla="*/ 1192 w 1985"/>
                <a:gd name="T53" fmla="*/ 234 h 352"/>
                <a:gd name="T54" fmla="*/ 974 w 1985"/>
                <a:gd name="T55" fmla="*/ 78 h 352"/>
                <a:gd name="T56" fmla="*/ 1048 w 1985"/>
                <a:gd name="T57" fmla="*/ 224 h 352"/>
                <a:gd name="T58" fmla="*/ 918 w 1985"/>
                <a:gd name="T59" fmla="*/ 256 h 352"/>
                <a:gd name="T60" fmla="*/ 942 w 1985"/>
                <a:gd name="T61" fmla="*/ 84 h 352"/>
                <a:gd name="T62" fmla="*/ 946 w 1985"/>
                <a:gd name="T63" fmla="*/ 142 h 352"/>
                <a:gd name="T64" fmla="*/ 974 w 1985"/>
                <a:gd name="T65" fmla="*/ 254 h 352"/>
                <a:gd name="T66" fmla="*/ 1004 w 1985"/>
                <a:gd name="T67" fmla="*/ 142 h 352"/>
                <a:gd name="T68" fmla="*/ 858 w 1985"/>
                <a:gd name="T69" fmla="*/ 258 h 352"/>
                <a:gd name="T70" fmla="*/ 782 w 1985"/>
                <a:gd name="T71" fmla="*/ 252 h 352"/>
                <a:gd name="T72" fmla="*/ 790 w 1985"/>
                <a:gd name="T73" fmla="*/ 188 h 352"/>
                <a:gd name="T74" fmla="*/ 812 w 1985"/>
                <a:gd name="T75" fmla="*/ 114 h 352"/>
                <a:gd name="T76" fmla="*/ 820 w 1985"/>
                <a:gd name="T77" fmla="*/ 80 h 352"/>
                <a:gd name="T78" fmla="*/ 854 w 1985"/>
                <a:gd name="T79" fmla="*/ 158 h 352"/>
                <a:gd name="T80" fmla="*/ 870 w 1985"/>
                <a:gd name="T81" fmla="*/ 220 h 352"/>
                <a:gd name="T82" fmla="*/ 560 w 1985"/>
                <a:gd name="T83" fmla="*/ 216 h 352"/>
                <a:gd name="T84" fmla="*/ 656 w 1985"/>
                <a:gd name="T85" fmla="*/ 158 h 352"/>
                <a:gd name="T86" fmla="*/ 598 w 1985"/>
                <a:gd name="T87" fmla="*/ 80 h 352"/>
                <a:gd name="T88" fmla="*/ 670 w 1985"/>
                <a:gd name="T89" fmla="*/ 274 h 352"/>
                <a:gd name="T90" fmla="*/ 620 w 1985"/>
                <a:gd name="T91" fmla="*/ 186 h 352"/>
                <a:gd name="T92" fmla="*/ 620 w 1985"/>
                <a:gd name="T93" fmla="*/ 248 h 352"/>
                <a:gd name="T94" fmla="*/ 500 w 1985"/>
                <a:gd name="T95" fmla="*/ 90 h 352"/>
                <a:gd name="T96" fmla="*/ 500 w 1985"/>
                <a:gd name="T97" fmla="*/ 266 h 352"/>
                <a:gd name="T98" fmla="*/ 418 w 1985"/>
                <a:gd name="T99" fmla="*/ 94 h 352"/>
                <a:gd name="T100" fmla="*/ 448 w 1985"/>
                <a:gd name="T101" fmla="*/ 252 h 352"/>
                <a:gd name="T102" fmla="*/ 480 w 1985"/>
                <a:gd name="T103" fmla="*/ 142 h 352"/>
                <a:gd name="T104" fmla="*/ 230 w 1985"/>
                <a:gd name="T105" fmla="*/ 184 h 352"/>
                <a:gd name="T106" fmla="*/ 272 w 1985"/>
                <a:gd name="T107" fmla="*/ 250 h 352"/>
                <a:gd name="T108" fmla="*/ 282 w 1985"/>
                <a:gd name="T109" fmla="*/ 130 h 352"/>
                <a:gd name="T110" fmla="*/ 236 w 1985"/>
                <a:gd name="T111" fmla="*/ 96 h 352"/>
                <a:gd name="T112" fmla="*/ 338 w 1985"/>
                <a:gd name="T113" fmla="*/ 184 h 352"/>
                <a:gd name="T114" fmla="*/ 204 w 1985"/>
                <a:gd name="T115" fmla="*/ 256 h 352"/>
                <a:gd name="T116" fmla="*/ 220 w 1985"/>
                <a:gd name="T117" fmla="*/ 18 h 352"/>
                <a:gd name="T118" fmla="*/ 258 w 1985"/>
                <a:gd name="T119" fmla="*/ 3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85" h="352">
                  <a:moveTo>
                    <a:pt x="76" y="120"/>
                  </a:moveTo>
                  <a:lnTo>
                    <a:pt x="76" y="120"/>
                  </a:lnTo>
                  <a:lnTo>
                    <a:pt x="94" y="122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22" y="130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42" y="15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2" y="180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2" y="220"/>
                  </a:lnTo>
                  <a:lnTo>
                    <a:pt x="148" y="236"/>
                  </a:lnTo>
                  <a:lnTo>
                    <a:pt x="148" y="236"/>
                  </a:lnTo>
                  <a:lnTo>
                    <a:pt x="142" y="25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22" y="268"/>
                  </a:lnTo>
                  <a:lnTo>
                    <a:pt x="110" y="274"/>
                  </a:lnTo>
                  <a:lnTo>
                    <a:pt x="110" y="274"/>
                  </a:lnTo>
                  <a:lnTo>
                    <a:pt x="94" y="278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58" y="278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30" y="26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10" y="250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180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10" y="150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30" y="130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58" y="122"/>
                  </a:lnTo>
                  <a:lnTo>
                    <a:pt x="76" y="120"/>
                  </a:lnTo>
                  <a:close/>
                  <a:moveTo>
                    <a:pt x="76" y="140"/>
                  </a:moveTo>
                  <a:lnTo>
                    <a:pt x="76" y="140"/>
                  </a:lnTo>
                  <a:lnTo>
                    <a:pt x="70" y="140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0" y="146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0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46" y="184"/>
                  </a:lnTo>
                  <a:lnTo>
                    <a:pt x="46" y="200"/>
                  </a:lnTo>
                  <a:lnTo>
                    <a:pt x="46" y="200"/>
                  </a:lnTo>
                  <a:lnTo>
                    <a:pt x="46" y="216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50" y="238"/>
                  </a:lnTo>
                  <a:lnTo>
                    <a:pt x="54" y="246"/>
                  </a:lnTo>
                  <a:lnTo>
                    <a:pt x="54" y="246"/>
                  </a:lnTo>
                  <a:lnTo>
                    <a:pt x="60" y="252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70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82" y="25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102" y="238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106" y="216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6" y="184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2" y="160"/>
                  </a:lnTo>
                  <a:lnTo>
                    <a:pt x="98" y="152"/>
                  </a:lnTo>
                  <a:lnTo>
                    <a:pt x="98" y="152"/>
                  </a:lnTo>
                  <a:lnTo>
                    <a:pt x="94" y="146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2" y="140"/>
                  </a:lnTo>
                  <a:lnTo>
                    <a:pt x="76" y="140"/>
                  </a:lnTo>
                  <a:lnTo>
                    <a:pt x="76" y="140"/>
                  </a:lnTo>
                  <a:close/>
                  <a:moveTo>
                    <a:pt x="1889" y="190"/>
                  </a:moveTo>
                  <a:lnTo>
                    <a:pt x="1889" y="190"/>
                  </a:lnTo>
                  <a:lnTo>
                    <a:pt x="1879" y="190"/>
                  </a:lnTo>
                  <a:lnTo>
                    <a:pt x="1871" y="186"/>
                  </a:lnTo>
                  <a:lnTo>
                    <a:pt x="1871" y="186"/>
                  </a:lnTo>
                  <a:lnTo>
                    <a:pt x="1863" y="182"/>
                  </a:lnTo>
                  <a:lnTo>
                    <a:pt x="1855" y="178"/>
                  </a:lnTo>
                  <a:lnTo>
                    <a:pt x="1855" y="178"/>
                  </a:lnTo>
                  <a:lnTo>
                    <a:pt x="1849" y="170"/>
                  </a:lnTo>
                  <a:lnTo>
                    <a:pt x="1845" y="162"/>
                  </a:lnTo>
                  <a:lnTo>
                    <a:pt x="1845" y="162"/>
                  </a:lnTo>
                  <a:lnTo>
                    <a:pt x="1841" y="152"/>
                  </a:lnTo>
                  <a:lnTo>
                    <a:pt x="1841" y="140"/>
                  </a:lnTo>
                  <a:lnTo>
                    <a:pt x="1841" y="140"/>
                  </a:lnTo>
                  <a:lnTo>
                    <a:pt x="1841" y="122"/>
                  </a:lnTo>
                  <a:lnTo>
                    <a:pt x="1845" y="108"/>
                  </a:lnTo>
                  <a:lnTo>
                    <a:pt x="1845" y="108"/>
                  </a:lnTo>
                  <a:lnTo>
                    <a:pt x="1853" y="98"/>
                  </a:lnTo>
                  <a:lnTo>
                    <a:pt x="1861" y="90"/>
                  </a:lnTo>
                  <a:lnTo>
                    <a:pt x="1861" y="90"/>
                  </a:lnTo>
                  <a:lnTo>
                    <a:pt x="1873" y="84"/>
                  </a:lnTo>
                  <a:lnTo>
                    <a:pt x="1885" y="80"/>
                  </a:lnTo>
                  <a:lnTo>
                    <a:pt x="1885" y="80"/>
                  </a:lnTo>
                  <a:lnTo>
                    <a:pt x="1901" y="78"/>
                  </a:lnTo>
                  <a:lnTo>
                    <a:pt x="1917" y="78"/>
                  </a:lnTo>
                  <a:lnTo>
                    <a:pt x="1917" y="78"/>
                  </a:lnTo>
                  <a:lnTo>
                    <a:pt x="1955" y="80"/>
                  </a:lnTo>
                  <a:lnTo>
                    <a:pt x="1955" y="80"/>
                  </a:lnTo>
                  <a:lnTo>
                    <a:pt x="1969" y="82"/>
                  </a:lnTo>
                  <a:lnTo>
                    <a:pt x="1985" y="86"/>
                  </a:lnTo>
                  <a:lnTo>
                    <a:pt x="1985" y="274"/>
                  </a:lnTo>
                  <a:lnTo>
                    <a:pt x="1939" y="274"/>
                  </a:lnTo>
                  <a:lnTo>
                    <a:pt x="1939" y="202"/>
                  </a:lnTo>
                  <a:lnTo>
                    <a:pt x="1931" y="202"/>
                  </a:lnTo>
                  <a:lnTo>
                    <a:pt x="1931" y="202"/>
                  </a:lnTo>
                  <a:lnTo>
                    <a:pt x="1925" y="202"/>
                  </a:lnTo>
                  <a:lnTo>
                    <a:pt x="1919" y="206"/>
                  </a:lnTo>
                  <a:lnTo>
                    <a:pt x="1913" y="210"/>
                  </a:lnTo>
                  <a:lnTo>
                    <a:pt x="1909" y="218"/>
                  </a:lnTo>
                  <a:lnTo>
                    <a:pt x="1897" y="248"/>
                  </a:lnTo>
                  <a:lnTo>
                    <a:pt x="1897" y="248"/>
                  </a:lnTo>
                  <a:lnTo>
                    <a:pt x="1891" y="260"/>
                  </a:lnTo>
                  <a:lnTo>
                    <a:pt x="1883" y="270"/>
                  </a:lnTo>
                  <a:lnTo>
                    <a:pt x="1883" y="270"/>
                  </a:lnTo>
                  <a:lnTo>
                    <a:pt x="1877" y="274"/>
                  </a:lnTo>
                  <a:lnTo>
                    <a:pt x="1871" y="276"/>
                  </a:lnTo>
                  <a:lnTo>
                    <a:pt x="1857" y="278"/>
                  </a:lnTo>
                  <a:lnTo>
                    <a:pt x="1857" y="278"/>
                  </a:lnTo>
                  <a:lnTo>
                    <a:pt x="1839" y="276"/>
                  </a:lnTo>
                  <a:lnTo>
                    <a:pt x="1839" y="276"/>
                  </a:lnTo>
                  <a:lnTo>
                    <a:pt x="1833" y="274"/>
                  </a:lnTo>
                  <a:lnTo>
                    <a:pt x="1833" y="256"/>
                  </a:lnTo>
                  <a:lnTo>
                    <a:pt x="1833" y="256"/>
                  </a:lnTo>
                  <a:lnTo>
                    <a:pt x="1841" y="254"/>
                  </a:lnTo>
                  <a:lnTo>
                    <a:pt x="1847" y="252"/>
                  </a:lnTo>
                  <a:lnTo>
                    <a:pt x="1847" y="252"/>
                  </a:lnTo>
                  <a:lnTo>
                    <a:pt x="1851" y="248"/>
                  </a:lnTo>
                  <a:lnTo>
                    <a:pt x="1853" y="244"/>
                  </a:lnTo>
                  <a:lnTo>
                    <a:pt x="1863" y="218"/>
                  </a:lnTo>
                  <a:lnTo>
                    <a:pt x="1863" y="218"/>
                  </a:lnTo>
                  <a:lnTo>
                    <a:pt x="1869" y="208"/>
                  </a:lnTo>
                  <a:lnTo>
                    <a:pt x="1873" y="200"/>
                  </a:lnTo>
                  <a:lnTo>
                    <a:pt x="1873" y="200"/>
                  </a:lnTo>
                  <a:lnTo>
                    <a:pt x="1881" y="196"/>
                  </a:lnTo>
                  <a:lnTo>
                    <a:pt x="1889" y="192"/>
                  </a:lnTo>
                  <a:lnTo>
                    <a:pt x="1889" y="190"/>
                  </a:lnTo>
                  <a:close/>
                  <a:moveTo>
                    <a:pt x="1917" y="104"/>
                  </a:moveTo>
                  <a:lnTo>
                    <a:pt x="1917" y="104"/>
                  </a:lnTo>
                  <a:lnTo>
                    <a:pt x="1905" y="106"/>
                  </a:lnTo>
                  <a:lnTo>
                    <a:pt x="1905" y="106"/>
                  </a:lnTo>
                  <a:lnTo>
                    <a:pt x="1901" y="108"/>
                  </a:lnTo>
                  <a:lnTo>
                    <a:pt x="1895" y="112"/>
                  </a:lnTo>
                  <a:lnTo>
                    <a:pt x="1895" y="112"/>
                  </a:lnTo>
                  <a:lnTo>
                    <a:pt x="1893" y="116"/>
                  </a:lnTo>
                  <a:lnTo>
                    <a:pt x="1889" y="122"/>
                  </a:lnTo>
                  <a:lnTo>
                    <a:pt x="1889" y="122"/>
                  </a:lnTo>
                  <a:lnTo>
                    <a:pt x="1887" y="130"/>
                  </a:lnTo>
                  <a:lnTo>
                    <a:pt x="1887" y="140"/>
                  </a:lnTo>
                  <a:lnTo>
                    <a:pt x="1887" y="140"/>
                  </a:lnTo>
                  <a:lnTo>
                    <a:pt x="1887" y="148"/>
                  </a:lnTo>
                  <a:lnTo>
                    <a:pt x="1889" y="156"/>
                  </a:lnTo>
                  <a:lnTo>
                    <a:pt x="1889" y="156"/>
                  </a:lnTo>
                  <a:lnTo>
                    <a:pt x="1893" y="160"/>
                  </a:lnTo>
                  <a:lnTo>
                    <a:pt x="1895" y="166"/>
                  </a:lnTo>
                  <a:lnTo>
                    <a:pt x="1895" y="166"/>
                  </a:lnTo>
                  <a:lnTo>
                    <a:pt x="1901" y="168"/>
                  </a:lnTo>
                  <a:lnTo>
                    <a:pt x="1905" y="170"/>
                  </a:lnTo>
                  <a:lnTo>
                    <a:pt x="1905" y="170"/>
                  </a:lnTo>
                  <a:lnTo>
                    <a:pt x="1917" y="172"/>
                  </a:lnTo>
                  <a:lnTo>
                    <a:pt x="1939" y="172"/>
                  </a:lnTo>
                  <a:lnTo>
                    <a:pt x="1939" y="104"/>
                  </a:lnTo>
                  <a:lnTo>
                    <a:pt x="1917" y="104"/>
                  </a:lnTo>
                  <a:close/>
                  <a:moveTo>
                    <a:pt x="1759" y="152"/>
                  </a:moveTo>
                  <a:lnTo>
                    <a:pt x="1757" y="152"/>
                  </a:lnTo>
                  <a:lnTo>
                    <a:pt x="1703" y="274"/>
                  </a:lnTo>
                  <a:lnTo>
                    <a:pt x="1657" y="274"/>
                  </a:lnTo>
                  <a:lnTo>
                    <a:pt x="1657" y="82"/>
                  </a:lnTo>
                  <a:lnTo>
                    <a:pt x="1701" y="82"/>
                  </a:lnTo>
                  <a:lnTo>
                    <a:pt x="1701" y="200"/>
                  </a:lnTo>
                  <a:lnTo>
                    <a:pt x="1703" y="200"/>
                  </a:lnTo>
                  <a:lnTo>
                    <a:pt x="1753" y="82"/>
                  </a:lnTo>
                  <a:lnTo>
                    <a:pt x="1803" y="82"/>
                  </a:lnTo>
                  <a:lnTo>
                    <a:pt x="1803" y="274"/>
                  </a:lnTo>
                  <a:lnTo>
                    <a:pt x="1759" y="274"/>
                  </a:lnTo>
                  <a:lnTo>
                    <a:pt x="1759" y="152"/>
                  </a:lnTo>
                  <a:close/>
                  <a:moveTo>
                    <a:pt x="1509" y="274"/>
                  </a:moveTo>
                  <a:lnTo>
                    <a:pt x="1463" y="274"/>
                  </a:lnTo>
                  <a:lnTo>
                    <a:pt x="1463" y="82"/>
                  </a:lnTo>
                  <a:lnTo>
                    <a:pt x="1509" y="82"/>
                  </a:lnTo>
                  <a:lnTo>
                    <a:pt x="1509" y="162"/>
                  </a:lnTo>
                  <a:lnTo>
                    <a:pt x="1561" y="162"/>
                  </a:lnTo>
                  <a:lnTo>
                    <a:pt x="1561" y="82"/>
                  </a:lnTo>
                  <a:lnTo>
                    <a:pt x="1607" y="82"/>
                  </a:lnTo>
                  <a:lnTo>
                    <a:pt x="1607" y="274"/>
                  </a:lnTo>
                  <a:lnTo>
                    <a:pt x="1561" y="274"/>
                  </a:lnTo>
                  <a:lnTo>
                    <a:pt x="1561" y="192"/>
                  </a:lnTo>
                  <a:lnTo>
                    <a:pt x="1509" y="192"/>
                  </a:lnTo>
                  <a:lnTo>
                    <a:pt x="1509" y="274"/>
                  </a:lnTo>
                  <a:close/>
                  <a:moveTo>
                    <a:pt x="1329" y="278"/>
                  </a:moveTo>
                  <a:lnTo>
                    <a:pt x="1329" y="278"/>
                  </a:lnTo>
                  <a:lnTo>
                    <a:pt x="1319" y="278"/>
                  </a:lnTo>
                  <a:lnTo>
                    <a:pt x="1307" y="276"/>
                  </a:lnTo>
                  <a:lnTo>
                    <a:pt x="1307" y="276"/>
                  </a:lnTo>
                  <a:lnTo>
                    <a:pt x="1297" y="272"/>
                  </a:lnTo>
                  <a:lnTo>
                    <a:pt x="1289" y="266"/>
                  </a:lnTo>
                  <a:lnTo>
                    <a:pt x="1289" y="266"/>
                  </a:lnTo>
                  <a:lnTo>
                    <a:pt x="1281" y="258"/>
                  </a:lnTo>
                  <a:lnTo>
                    <a:pt x="1275" y="248"/>
                  </a:lnTo>
                  <a:lnTo>
                    <a:pt x="1275" y="248"/>
                  </a:lnTo>
                  <a:lnTo>
                    <a:pt x="1271" y="234"/>
                  </a:lnTo>
                  <a:lnTo>
                    <a:pt x="1271" y="216"/>
                  </a:lnTo>
                  <a:lnTo>
                    <a:pt x="1271" y="216"/>
                  </a:lnTo>
                  <a:lnTo>
                    <a:pt x="1271" y="200"/>
                  </a:lnTo>
                  <a:lnTo>
                    <a:pt x="1275" y="186"/>
                  </a:lnTo>
                  <a:lnTo>
                    <a:pt x="1275" y="186"/>
                  </a:lnTo>
                  <a:lnTo>
                    <a:pt x="1281" y="176"/>
                  </a:lnTo>
                  <a:lnTo>
                    <a:pt x="1289" y="166"/>
                  </a:lnTo>
                  <a:lnTo>
                    <a:pt x="1289" y="166"/>
                  </a:lnTo>
                  <a:lnTo>
                    <a:pt x="1297" y="162"/>
                  </a:lnTo>
                  <a:lnTo>
                    <a:pt x="1309" y="158"/>
                  </a:lnTo>
                  <a:lnTo>
                    <a:pt x="1309" y="158"/>
                  </a:lnTo>
                  <a:lnTo>
                    <a:pt x="1321" y="156"/>
                  </a:lnTo>
                  <a:lnTo>
                    <a:pt x="1333" y="154"/>
                  </a:lnTo>
                  <a:lnTo>
                    <a:pt x="1333" y="154"/>
                  </a:lnTo>
                  <a:lnTo>
                    <a:pt x="1351" y="156"/>
                  </a:lnTo>
                  <a:lnTo>
                    <a:pt x="1351" y="156"/>
                  </a:lnTo>
                  <a:lnTo>
                    <a:pt x="1367" y="158"/>
                  </a:lnTo>
                  <a:lnTo>
                    <a:pt x="1367" y="144"/>
                  </a:lnTo>
                  <a:lnTo>
                    <a:pt x="1367" y="144"/>
                  </a:lnTo>
                  <a:lnTo>
                    <a:pt x="1367" y="132"/>
                  </a:lnTo>
                  <a:lnTo>
                    <a:pt x="1365" y="124"/>
                  </a:lnTo>
                  <a:lnTo>
                    <a:pt x="1361" y="118"/>
                  </a:lnTo>
                  <a:lnTo>
                    <a:pt x="1355" y="112"/>
                  </a:lnTo>
                  <a:lnTo>
                    <a:pt x="1355" y="112"/>
                  </a:lnTo>
                  <a:lnTo>
                    <a:pt x="1351" y="110"/>
                  </a:lnTo>
                  <a:lnTo>
                    <a:pt x="1343" y="106"/>
                  </a:lnTo>
                  <a:lnTo>
                    <a:pt x="1327" y="104"/>
                  </a:lnTo>
                  <a:lnTo>
                    <a:pt x="1287" y="104"/>
                  </a:lnTo>
                  <a:lnTo>
                    <a:pt x="1287" y="86"/>
                  </a:lnTo>
                  <a:lnTo>
                    <a:pt x="1287" y="86"/>
                  </a:lnTo>
                  <a:lnTo>
                    <a:pt x="1309" y="80"/>
                  </a:lnTo>
                  <a:lnTo>
                    <a:pt x="1309" y="80"/>
                  </a:lnTo>
                  <a:lnTo>
                    <a:pt x="1333" y="78"/>
                  </a:lnTo>
                  <a:lnTo>
                    <a:pt x="1333" y="78"/>
                  </a:lnTo>
                  <a:lnTo>
                    <a:pt x="1353" y="78"/>
                  </a:lnTo>
                  <a:lnTo>
                    <a:pt x="1369" y="80"/>
                  </a:lnTo>
                  <a:lnTo>
                    <a:pt x="1369" y="80"/>
                  </a:lnTo>
                  <a:lnTo>
                    <a:pt x="1381" y="84"/>
                  </a:lnTo>
                  <a:lnTo>
                    <a:pt x="1393" y="90"/>
                  </a:lnTo>
                  <a:lnTo>
                    <a:pt x="1393" y="90"/>
                  </a:lnTo>
                  <a:lnTo>
                    <a:pt x="1401" y="98"/>
                  </a:lnTo>
                  <a:lnTo>
                    <a:pt x="1407" y="110"/>
                  </a:lnTo>
                  <a:lnTo>
                    <a:pt x="1407" y="110"/>
                  </a:lnTo>
                  <a:lnTo>
                    <a:pt x="1411" y="126"/>
                  </a:lnTo>
                  <a:lnTo>
                    <a:pt x="1413" y="144"/>
                  </a:lnTo>
                  <a:lnTo>
                    <a:pt x="1413" y="274"/>
                  </a:lnTo>
                  <a:lnTo>
                    <a:pt x="1381" y="274"/>
                  </a:lnTo>
                  <a:lnTo>
                    <a:pt x="1375" y="262"/>
                  </a:lnTo>
                  <a:lnTo>
                    <a:pt x="1373" y="262"/>
                  </a:lnTo>
                  <a:lnTo>
                    <a:pt x="1373" y="262"/>
                  </a:lnTo>
                  <a:lnTo>
                    <a:pt x="1365" y="268"/>
                  </a:lnTo>
                  <a:lnTo>
                    <a:pt x="1357" y="274"/>
                  </a:lnTo>
                  <a:lnTo>
                    <a:pt x="1357" y="274"/>
                  </a:lnTo>
                  <a:lnTo>
                    <a:pt x="1345" y="276"/>
                  </a:lnTo>
                  <a:lnTo>
                    <a:pt x="1329" y="278"/>
                  </a:lnTo>
                  <a:lnTo>
                    <a:pt x="1329" y="278"/>
                  </a:lnTo>
                  <a:close/>
                  <a:moveTo>
                    <a:pt x="1367" y="182"/>
                  </a:moveTo>
                  <a:lnTo>
                    <a:pt x="1345" y="182"/>
                  </a:lnTo>
                  <a:lnTo>
                    <a:pt x="1345" y="182"/>
                  </a:lnTo>
                  <a:lnTo>
                    <a:pt x="1335" y="184"/>
                  </a:lnTo>
                  <a:lnTo>
                    <a:pt x="1335" y="184"/>
                  </a:lnTo>
                  <a:lnTo>
                    <a:pt x="1331" y="186"/>
                  </a:lnTo>
                  <a:lnTo>
                    <a:pt x="1325" y="188"/>
                  </a:lnTo>
                  <a:lnTo>
                    <a:pt x="1325" y="188"/>
                  </a:lnTo>
                  <a:lnTo>
                    <a:pt x="1323" y="194"/>
                  </a:lnTo>
                  <a:lnTo>
                    <a:pt x="1319" y="200"/>
                  </a:lnTo>
                  <a:lnTo>
                    <a:pt x="1319" y="200"/>
                  </a:lnTo>
                  <a:lnTo>
                    <a:pt x="1317" y="208"/>
                  </a:lnTo>
                  <a:lnTo>
                    <a:pt x="1317" y="216"/>
                  </a:lnTo>
                  <a:lnTo>
                    <a:pt x="1317" y="216"/>
                  </a:lnTo>
                  <a:lnTo>
                    <a:pt x="1317" y="226"/>
                  </a:lnTo>
                  <a:lnTo>
                    <a:pt x="1319" y="234"/>
                  </a:lnTo>
                  <a:lnTo>
                    <a:pt x="1319" y="234"/>
                  </a:lnTo>
                  <a:lnTo>
                    <a:pt x="1323" y="240"/>
                  </a:lnTo>
                  <a:lnTo>
                    <a:pt x="1325" y="244"/>
                  </a:lnTo>
                  <a:lnTo>
                    <a:pt x="1325" y="244"/>
                  </a:lnTo>
                  <a:lnTo>
                    <a:pt x="1331" y="248"/>
                  </a:lnTo>
                  <a:lnTo>
                    <a:pt x="1335" y="250"/>
                  </a:lnTo>
                  <a:lnTo>
                    <a:pt x="1335" y="250"/>
                  </a:lnTo>
                  <a:lnTo>
                    <a:pt x="1345" y="252"/>
                  </a:lnTo>
                  <a:lnTo>
                    <a:pt x="1345" y="252"/>
                  </a:lnTo>
                  <a:lnTo>
                    <a:pt x="1353" y="250"/>
                  </a:lnTo>
                  <a:lnTo>
                    <a:pt x="1359" y="248"/>
                  </a:lnTo>
                  <a:lnTo>
                    <a:pt x="1359" y="248"/>
                  </a:lnTo>
                  <a:lnTo>
                    <a:pt x="1367" y="244"/>
                  </a:lnTo>
                  <a:lnTo>
                    <a:pt x="1367" y="182"/>
                  </a:lnTo>
                  <a:close/>
                  <a:moveTo>
                    <a:pt x="1092" y="86"/>
                  </a:moveTo>
                  <a:lnTo>
                    <a:pt x="1092" y="86"/>
                  </a:lnTo>
                  <a:lnTo>
                    <a:pt x="1108" y="82"/>
                  </a:lnTo>
                  <a:lnTo>
                    <a:pt x="1122" y="80"/>
                  </a:lnTo>
                  <a:lnTo>
                    <a:pt x="1122" y="80"/>
                  </a:lnTo>
                  <a:lnTo>
                    <a:pt x="1158" y="78"/>
                  </a:lnTo>
                  <a:lnTo>
                    <a:pt x="1158" y="78"/>
                  </a:lnTo>
                  <a:lnTo>
                    <a:pt x="1176" y="78"/>
                  </a:lnTo>
                  <a:lnTo>
                    <a:pt x="1192" y="80"/>
                  </a:lnTo>
                  <a:lnTo>
                    <a:pt x="1192" y="80"/>
                  </a:lnTo>
                  <a:lnTo>
                    <a:pt x="1203" y="84"/>
                  </a:lnTo>
                  <a:lnTo>
                    <a:pt x="1215" y="90"/>
                  </a:lnTo>
                  <a:lnTo>
                    <a:pt x="1215" y="90"/>
                  </a:lnTo>
                  <a:lnTo>
                    <a:pt x="1223" y="96"/>
                  </a:lnTo>
                  <a:lnTo>
                    <a:pt x="1229" y="106"/>
                  </a:lnTo>
                  <a:lnTo>
                    <a:pt x="1229" y="106"/>
                  </a:lnTo>
                  <a:lnTo>
                    <a:pt x="1233" y="118"/>
                  </a:lnTo>
                  <a:lnTo>
                    <a:pt x="1233" y="132"/>
                  </a:lnTo>
                  <a:lnTo>
                    <a:pt x="1233" y="132"/>
                  </a:lnTo>
                  <a:lnTo>
                    <a:pt x="1233" y="140"/>
                  </a:lnTo>
                  <a:lnTo>
                    <a:pt x="1231" y="148"/>
                  </a:lnTo>
                  <a:lnTo>
                    <a:pt x="1231" y="148"/>
                  </a:lnTo>
                  <a:lnTo>
                    <a:pt x="1227" y="154"/>
                  </a:lnTo>
                  <a:lnTo>
                    <a:pt x="1223" y="160"/>
                  </a:lnTo>
                  <a:lnTo>
                    <a:pt x="1223" y="160"/>
                  </a:lnTo>
                  <a:lnTo>
                    <a:pt x="1213" y="166"/>
                  </a:lnTo>
                  <a:lnTo>
                    <a:pt x="1213" y="166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17" y="178"/>
                  </a:lnTo>
                  <a:lnTo>
                    <a:pt x="1217" y="178"/>
                  </a:lnTo>
                  <a:lnTo>
                    <a:pt x="1223" y="182"/>
                  </a:lnTo>
                  <a:lnTo>
                    <a:pt x="1229" y="188"/>
                  </a:lnTo>
                  <a:lnTo>
                    <a:pt x="1229" y="188"/>
                  </a:lnTo>
                  <a:lnTo>
                    <a:pt x="1233" y="194"/>
                  </a:lnTo>
                  <a:lnTo>
                    <a:pt x="1237" y="202"/>
                  </a:lnTo>
                  <a:lnTo>
                    <a:pt x="1237" y="202"/>
                  </a:lnTo>
                  <a:lnTo>
                    <a:pt x="1241" y="210"/>
                  </a:lnTo>
                  <a:lnTo>
                    <a:pt x="1241" y="220"/>
                  </a:lnTo>
                  <a:lnTo>
                    <a:pt x="1241" y="220"/>
                  </a:lnTo>
                  <a:lnTo>
                    <a:pt x="1241" y="236"/>
                  </a:lnTo>
                  <a:lnTo>
                    <a:pt x="1237" y="248"/>
                  </a:lnTo>
                  <a:lnTo>
                    <a:pt x="1237" y="248"/>
                  </a:lnTo>
                  <a:lnTo>
                    <a:pt x="1231" y="258"/>
                  </a:lnTo>
                  <a:lnTo>
                    <a:pt x="1221" y="266"/>
                  </a:lnTo>
                  <a:lnTo>
                    <a:pt x="1221" y="266"/>
                  </a:lnTo>
                  <a:lnTo>
                    <a:pt x="1209" y="272"/>
                  </a:lnTo>
                  <a:lnTo>
                    <a:pt x="1198" y="276"/>
                  </a:lnTo>
                  <a:lnTo>
                    <a:pt x="1198" y="276"/>
                  </a:lnTo>
                  <a:lnTo>
                    <a:pt x="1180" y="278"/>
                  </a:lnTo>
                  <a:lnTo>
                    <a:pt x="1162" y="278"/>
                  </a:lnTo>
                  <a:lnTo>
                    <a:pt x="1162" y="278"/>
                  </a:lnTo>
                  <a:lnTo>
                    <a:pt x="1140" y="278"/>
                  </a:lnTo>
                  <a:lnTo>
                    <a:pt x="1122" y="276"/>
                  </a:lnTo>
                  <a:lnTo>
                    <a:pt x="1122" y="276"/>
                  </a:lnTo>
                  <a:lnTo>
                    <a:pt x="1108" y="274"/>
                  </a:lnTo>
                  <a:lnTo>
                    <a:pt x="1092" y="270"/>
                  </a:lnTo>
                  <a:lnTo>
                    <a:pt x="1092" y="86"/>
                  </a:lnTo>
                  <a:close/>
                  <a:moveTo>
                    <a:pt x="1138" y="104"/>
                  </a:moveTo>
                  <a:lnTo>
                    <a:pt x="1138" y="160"/>
                  </a:lnTo>
                  <a:lnTo>
                    <a:pt x="1158" y="160"/>
                  </a:lnTo>
                  <a:lnTo>
                    <a:pt x="1158" y="160"/>
                  </a:lnTo>
                  <a:lnTo>
                    <a:pt x="1168" y="160"/>
                  </a:lnTo>
                  <a:lnTo>
                    <a:pt x="1168" y="160"/>
                  </a:lnTo>
                  <a:lnTo>
                    <a:pt x="1178" y="154"/>
                  </a:lnTo>
                  <a:lnTo>
                    <a:pt x="1178" y="154"/>
                  </a:lnTo>
                  <a:lnTo>
                    <a:pt x="1184" y="146"/>
                  </a:lnTo>
                  <a:lnTo>
                    <a:pt x="1184" y="146"/>
                  </a:lnTo>
                  <a:lnTo>
                    <a:pt x="1186" y="140"/>
                  </a:lnTo>
                  <a:lnTo>
                    <a:pt x="1186" y="134"/>
                  </a:lnTo>
                  <a:lnTo>
                    <a:pt x="1186" y="134"/>
                  </a:lnTo>
                  <a:lnTo>
                    <a:pt x="1186" y="126"/>
                  </a:lnTo>
                  <a:lnTo>
                    <a:pt x="1184" y="120"/>
                  </a:lnTo>
                  <a:lnTo>
                    <a:pt x="1184" y="120"/>
                  </a:lnTo>
                  <a:lnTo>
                    <a:pt x="1178" y="112"/>
                  </a:lnTo>
                  <a:lnTo>
                    <a:pt x="1178" y="112"/>
                  </a:lnTo>
                  <a:lnTo>
                    <a:pt x="1168" y="106"/>
                  </a:lnTo>
                  <a:lnTo>
                    <a:pt x="1168" y="106"/>
                  </a:lnTo>
                  <a:lnTo>
                    <a:pt x="1158" y="104"/>
                  </a:lnTo>
                  <a:lnTo>
                    <a:pt x="1138" y="104"/>
                  </a:lnTo>
                  <a:close/>
                  <a:moveTo>
                    <a:pt x="1162" y="252"/>
                  </a:moveTo>
                  <a:lnTo>
                    <a:pt x="1162" y="252"/>
                  </a:lnTo>
                  <a:lnTo>
                    <a:pt x="1174" y="250"/>
                  </a:lnTo>
                  <a:lnTo>
                    <a:pt x="1174" y="250"/>
                  </a:lnTo>
                  <a:lnTo>
                    <a:pt x="1180" y="248"/>
                  </a:lnTo>
                  <a:lnTo>
                    <a:pt x="1184" y="244"/>
                  </a:lnTo>
                  <a:lnTo>
                    <a:pt x="1184" y="244"/>
                  </a:lnTo>
                  <a:lnTo>
                    <a:pt x="1188" y="240"/>
                  </a:lnTo>
                  <a:lnTo>
                    <a:pt x="1192" y="234"/>
                  </a:lnTo>
                  <a:lnTo>
                    <a:pt x="1192" y="234"/>
                  </a:lnTo>
                  <a:lnTo>
                    <a:pt x="1194" y="226"/>
                  </a:lnTo>
                  <a:lnTo>
                    <a:pt x="1194" y="218"/>
                  </a:lnTo>
                  <a:lnTo>
                    <a:pt x="1194" y="218"/>
                  </a:lnTo>
                  <a:lnTo>
                    <a:pt x="1194" y="210"/>
                  </a:lnTo>
                  <a:lnTo>
                    <a:pt x="1192" y="204"/>
                  </a:lnTo>
                  <a:lnTo>
                    <a:pt x="1188" y="198"/>
                  </a:lnTo>
                  <a:lnTo>
                    <a:pt x="1184" y="194"/>
                  </a:lnTo>
                  <a:lnTo>
                    <a:pt x="1184" y="194"/>
                  </a:lnTo>
                  <a:lnTo>
                    <a:pt x="1174" y="190"/>
                  </a:lnTo>
                  <a:lnTo>
                    <a:pt x="1162" y="188"/>
                  </a:lnTo>
                  <a:lnTo>
                    <a:pt x="1138" y="188"/>
                  </a:lnTo>
                  <a:lnTo>
                    <a:pt x="1138" y="252"/>
                  </a:lnTo>
                  <a:lnTo>
                    <a:pt x="1162" y="252"/>
                  </a:lnTo>
                  <a:close/>
                  <a:moveTo>
                    <a:pt x="974" y="78"/>
                  </a:moveTo>
                  <a:lnTo>
                    <a:pt x="974" y="78"/>
                  </a:lnTo>
                  <a:lnTo>
                    <a:pt x="992" y="80"/>
                  </a:lnTo>
                  <a:lnTo>
                    <a:pt x="1008" y="84"/>
                  </a:lnTo>
                  <a:lnTo>
                    <a:pt x="1008" y="84"/>
                  </a:lnTo>
                  <a:lnTo>
                    <a:pt x="1022" y="90"/>
                  </a:lnTo>
                  <a:lnTo>
                    <a:pt x="1032" y="100"/>
                  </a:lnTo>
                  <a:lnTo>
                    <a:pt x="1032" y="100"/>
                  </a:lnTo>
                  <a:lnTo>
                    <a:pt x="1040" y="114"/>
                  </a:lnTo>
                  <a:lnTo>
                    <a:pt x="1048" y="132"/>
                  </a:lnTo>
                  <a:lnTo>
                    <a:pt x="1048" y="132"/>
                  </a:lnTo>
                  <a:lnTo>
                    <a:pt x="1050" y="152"/>
                  </a:lnTo>
                  <a:lnTo>
                    <a:pt x="1052" y="178"/>
                  </a:lnTo>
                  <a:lnTo>
                    <a:pt x="1052" y="178"/>
                  </a:lnTo>
                  <a:lnTo>
                    <a:pt x="1050" y="204"/>
                  </a:lnTo>
                  <a:lnTo>
                    <a:pt x="1048" y="224"/>
                  </a:lnTo>
                  <a:lnTo>
                    <a:pt x="1048" y="224"/>
                  </a:lnTo>
                  <a:lnTo>
                    <a:pt x="1040" y="242"/>
                  </a:lnTo>
                  <a:lnTo>
                    <a:pt x="1032" y="256"/>
                  </a:lnTo>
                  <a:lnTo>
                    <a:pt x="1032" y="256"/>
                  </a:lnTo>
                  <a:lnTo>
                    <a:pt x="1022" y="266"/>
                  </a:lnTo>
                  <a:lnTo>
                    <a:pt x="1008" y="272"/>
                  </a:lnTo>
                  <a:lnTo>
                    <a:pt x="1008" y="272"/>
                  </a:lnTo>
                  <a:lnTo>
                    <a:pt x="992" y="276"/>
                  </a:lnTo>
                  <a:lnTo>
                    <a:pt x="974" y="278"/>
                  </a:lnTo>
                  <a:lnTo>
                    <a:pt x="974" y="278"/>
                  </a:lnTo>
                  <a:lnTo>
                    <a:pt x="958" y="276"/>
                  </a:lnTo>
                  <a:lnTo>
                    <a:pt x="942" y="272"/>
                  </a:lnTo>
                  <a:lnTo>
                    <a:pt x="942" y="272"/>
                  </a:lnTo>
                  <a:lnTo>
                    <a:pt x="928" y="266"/>
                  </a:lnTo>
                  <a:lnTo>
                    <a:pt x="918" y="256"/>
                  </a:lnTo>
                  <a:lnTo>
                    <a:pt x="918" y="256"/>
                  </a:lnTo>
                  <a:lnTo>
                    <a:pt x="910" y="242"/>
                  </a:lnTo>
                  <a:lnTo>
                    <a:pt x="902" y="224"/>
                  </a:lnTo>
                  <a:lnTo>
                    <a:pt x="902" y="224"/>
                  </a:lnTo>
                  <a:lnTo>
                    <a:pt x="900" y="204"/>
                  </a:lnTo>
                  <a:lnTo>
                    <a:pt x="898" y="178"/>
                  </a:lnTo>
                  <a:lnTo>
                    <a:pt x="898" y="178"/>
                  </a:lnTo>
                  <a:lnTo>
                    <a:pt x="900" y="152"/>
                  </a:lnTo>
                  <a:lnTo>
                    <a:pt x="902" y="132"/>
                  </a:lnTo>
                  <a:lnTo>
                    <a:pt x="902" y="132"/>
                  </a:lnTo>
                  <a:lnTo>
                    <a:pt x="910" y="114"/>
                  </a:lnTo>
                  <a:lnTo>
                    <a:pt x="918" y="100"/>
                  </a:lnTo>
                  <a:lnTo>
                    <a:pt x="918" y="100"/>
                  </a:lnTo>
                  <a:lnTo>
                    <a:pt x="928" y="90"/>
                  </a:lnTo>
                  <a:lnTo>
                    <a:pt x="942" y="84"/>
                  </a:lnTo>
                  <a:lnTo>
                    <a:pt x="942" y="84"/>
                  </a:lnTo>
                  <a:lnTo>
                    <a:pt x="958" y="80"/>
                  </a:lnTo>
                  <a:lnTo>
                    <a:pt x="974" y="78"/>
                  </a:lnTo>
                  <a:lnTo>
                    <a:pt x="974" y="78"/>
                  </a:lnTo>
                  <a:close/>
                  <a:moveTo>
                    <a:pt x="974" y="102"/>
                  </a:moveTo>
                  <a:lnTo>
                    <a:pt x="974" y="102"/>
                  </a:lnTo>
                  <a:lnTo>
                    <a:pt x="968" y="104"/>
                  </a:lnTo>
                  <a:lnTo>
                    <a:pt x="962" y="106"/>
                  </a:lnTo>
                  <a:lnTo>
                    <a:pt x="962" y="106"/>
                  </a:lnTo>
                  <a:lnTo>
                    <a:pt x="958" y="110"/>
                  </a:lnTo>
                  <a:lnTo>
                    <a:pt x="954" y="118"/>
                  </a:lnTo>
                  <a:lnTo>
                    <a:pt x="954" y="118"/>
                  </a:lnTo>
                  <a:lnTo>
                    <a:pt x="950" y="128"/>
                  </a:lnTo>
                  <a:lnTo>
                    <a:pt x="946" y="142"/>
                  </a:lnTo>
                  <a:lnTo>
                    <a:pt x="946" y="142"/>
                  </a:lnTo>
                  <a:lnTo>
                    <a:pt x="944" y="158"/>
                  </a:lnTo>
                  <a:lnTo>
                    <a:pt x="944" y="178"/>
                  </a:lnTo>
                  <a:lnTo>
                    <a:pt x="944" y="178"/>
                  </a:lnTo>
                  <a:lnTo>
                    <a:pt x="944" y="198"/>
                  </a:lnTo>
                  <a:lnTo>
                    <a:pt x="946" y="214"/>
                  </a:lnTo>
                  <a:lnTo>
                    <a:pt x="946" y="214"/>
                  </a:lnTo>
                  <a:lnTo>
                    <a:pt x="950" y="228"/>
                  </a:lnTo>
                  <a:lnTo>
                    <a:pt x="954" y="238"/>
                  </a:lnTo>
                  <a:lnTo>
                    <a:pt x="954" y="238"/>
                  </a:lnTo>
                  <a:lnTo>
                    <a:pt x="958" y="246"/>
                  </a:lnTo>
                  <a:lnTo>
                    <a:pt x="962" y="250"/>
                  </a:lnTo>
                  <a:lnTo>
                    <a:pt x="962" y="250"/>
                  </a:lnTo>
                  <a:lnTo>
                    <a:pt x="968" y="252"/>
                  </a:lnTo>
                  <a:lnTo>
                    <a:pt x="974" y="254"/>
                  </a:lnTo>
                  <a:lnTo>
                    <a:pt x="974" y="254"/>
                  </a:lnTo>
                  <a:lnTo>
                    <a:pt x="982" y="252"/>
                  </a:lnTo>
                  <a:lnTo>
                    <a:pt x="988" y="250"/>
                  </a:lnTo>
                  <a:lnTo>
                    <a:pt x="988" y="250"/>
                  </a:lnTo>
                  <a:lnTo>
                    <a:pt x="992" y="246"/>
                  </a:lnTo>
                  <a:lnTo>
                    <a:pt x="996" y="238"/>
                  </a:lnTo>
                  <a:lnTo>
                    <a:pt x="996" y="238"/>
                  </a:lnTo>
                  <a:lnTo>
                    <a:pt x="1000" y="228"/>
                  </a:lnTo>
                  <a:lnTo>
                    <a:pt x="1004" y="214"/>
                  </a:lnTo>
                  <a:lnTo>
                    <a:pt x="1004" y="214"/>
                  </a:lnTo>
                  <a:lnTo>
                    <a:pt x="1006" y="198"/>
                  </a:lnTo>
                  <a:lnTo>
                    <a:pt x="1006" y="178"/>
                  </a:lnTo>
                  <a:lnTo>
                    <a:pt x="1006" y="178"/>
                  </a:lnTo>
                  <a:lnTo>
                    <a:pt x="1006" y="158"/>
                  </a:lnTo>
                  <a:lnTo>
                    <a:pt x="1004" y="142"/>
                  </a:lnTo>
                  <a:lnTo>
                    <a:pt x="1004" y="142"/>
                  </a:lnTo>
                  <a:lnTo>
                    <a:pt x="1000" y="128"/>
                  </a:lnTo>
                  <a:lnTo>
                    <a:pt x="996" y="118"/>
                  </a:lnTo>
                  <a:lnTo>
                    <a:pt x="996" y="118"/>
                  </a:lnTo>
                  <a:lnTo>
                    <a:pt x="992" y="110"/>
                  </a:lnTo>
                  <a:lnTo>
                    <a:pt x="988" y="106"/>
                  </a:lnTo>
                  <a:lnTo>
                    <a:pt x="988" y="106"/>
                  </a:lnTo>
                  <a:lnTo>
                    <a:pt x="982" y="104"/>
                  </a:lnTo>
                  <a:lnTo>
                    <a:pt x="974" y="102"/>
                  </a:lnTo>
                  <a:lnTo>
                    <a:pt x="974" y="102"/>
                  </a:lnTo>
                  <a:close/>
                  <a:moveTo>
                    <a:pt x="870" y="220"/>
                  </a:moveTo>
                  <a:lnTo>
                    <a:pt x="870" y="220"/>
                  </a:lnTo>
                  <a:lnTo>
                    <a:pt x="868" y="236"/>
                  </a:lnTo>
                  <a:lnTo>
                    <a:pt x="864" y="248"/>
                  </a:lnTo>
                  <a:lnTo>
                    <a:pt x="864" y="248"/>
                  </a:lnTo>
                  <a:lnTo>
                    <a:pt x="858" y="258"/>
                  </a:lnTo>
                  <a:lnTo>
                    <a:pt x="848" y="266"/>
                  </a:lnTo>
                  <a:lnTo>
                    <a:pt x="848" y="266"/>
                  </a:lnTo>
                  <a:lnTo>
                    <a:pt x="836" y="272"/>
                  </a:lnTo>
                  <a:lnTo>
                    <a:pt x="822" y="276"/>
                  </a:lnTo>
                  <a:lnTo>
                    <a:pt x="822" y="276"/>
                  </a:lnTo>
                  <a:lnTo>
                    <a:pt x="804" y="278"/>
                  </a:lnTo>
                  <a:lnTo>
                    <a:pt x="782" y="278"/>
                  </a:lnTo>
                  <a:lnTo>
                    <a:pt x="782" y="278"/>
                  </a:lnTo>
                  <a:lnTo>
                    <a:pt x="768" y="278"/>
                  </a:lnTo>
                  <a:lnTo>
                    <a:pt x="754" y="276"/>
                  </a:lnTo>
                  <a:lnTo>
                    <a:pt x="754" y="276"/>
                  </a:lnTo>
                  <a:lnTo>
                    <a:pt x="732" y="270"/>
                  </a:lnTo>
                  <a:lnTo>
                    <a:pt x="732" y="252"/>
                  </a:lnTo>
                  <a:lnTo>
                    <a:pt x="782" y="252"/>
                  </a:lnTo>
                  <a:lnTo>
                    <a:pt x="782" y="252"/>
                  </a:lnTo>
                  <a:lnTo>
                    <a:pt x="798" y="250"/>
                  </a:lnTo>
                  <a:lnTo>
                    <a:pt x="810" y="244"/>
                  </a:lnTo>
                  <a:lnTo>
                    <a:pt x="810" y="244"/>
                  </a:lnTo>
                  <a:lnTo>
                    <a:pt x="816" y="240"/>
                  </a:lnTo>
                  <a:lnTo>
                    <a:pt x="818" y="234"/>
                  </a:lnTo>
                  <a:lnTo>
                    <a:pt x="820" y="228"/>
                  </a:lnTo>
                  <a:lnTo>
                    <a:pt x="822" y="218"/>
                  </a:lnTo>
                  <a:lnTo>
                    <a:pt x="822" y="218"/>
                  </a:lnTo>
                  <a:lnTo>
                    <a:pt x="820" y="210"/>
                  </a:lnTo>
                  <a:lnTo>
                    <a:pt x="818" y="204"/>
                  </a:lnTo>
                  <a:lnTo>
                    <a:pt x="816" y="198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02" y="190"/>
                  </a:lnTo>
                  <a:lnTo>
                    <a:pt x="790" y="188"/>
                  </a:lnTo>
                  <a:lnTo>
                    <a:pt x="758" y="188"/>
                  </a:lnTo>
                  <a:lnTo>
                    <a:pt x="758" y="160"/>
                  </a:lnTo>
                  <a:lnTo>
                    <a:pt x="786" y="160"/>
                  </a:lnTo>
                  <a:lnTo>
                    <a:pt x="786" y="160"/>
                  </a:lnTo>
                  <a:lnTo>
                    <a:pt x="798" y="160"/>
                  </a:lnTo>
                  <a:lnTo>
                    <a:pt x="808" y="154"/>
                  </a:lnTo>
                  <a:lnTo>
                    <a:pt x="808" y="154"/>
                  </a:lnTo>
                  <a:lnTo>
                    <a:pt x="812" y="150"/>
                  </a:lnTo>
                  <a:lnTo>
                    <a:pt x="814" y="146"/>
                  </a:lnTo>
                  <a:lnTo>
                    <a:pt x="816" y="140"/>
                  </a:lnTo>
                  <a:lnTo>
                    <a:pt x="818" y="132"/>
                  </a:lnTo>
                  <a:lnTo>
                    <a:pt x="818" y="132"/>
                  </a:lnTo>
                  <a:lnTo>
                    <a:pt x="816" y="124"/>
                  </a:lnTo>
                  <a:lnTo>
                    <a:pt x="814" y="120"/>
                  </a:lnTo>
                  <a:lnTo>
                    <a:pt x="812" y="114"/>
                  </a:lnTo>
                  <a:lnTo>
                    <a:pt x="806" y="110"/>
                  </a:lnTo>
                  <a:lnTo>
                    <a:pt x="806" y="110"/>
                  </a:lnTo>
                  <a:lnTo>
                    <a:pt x="794" y="106"/>
                  </a:lnTo>
                  <a:lnTo>
                    <a:pt x="778" y="104"/>
                  </a:lnTo>
                  <a:lnTo>
                    <a:pt x="736" y="104"/>
                  </a:lnTo>
                  <a:lnTo>
                    <a:pt x="736" y="86"/>
                  </a:lnTo>
                  <a:lnTo>
                    <a:pt x="736" y="86"/>
                  </a:lnTo>
                  <a:lnTo>
                    <a:pt x="758" y="80"/>
                  </a:lnTo>
                  <a:lnTo>
                    <a:pt x="758" y="80"/>
                  </a:lnTo>
                  <a:lnTo>
                    <a:pt x="772" y="78"/>
                  </a:lnTo>
                  <a:lnTo>
                    <a:pt x="786" y="78"/>
                  </a:lnTo>
                  <a:lnTo>
                    <a:pt x="786" y="78"/>
                  </a:lnTo>
                  <a:lnTo>
                    <a:pt x="804" y="78"/>
                  </a:lnTo>
                  <a:lnTo>
                    <a:pt x="820" y="80"/>
                  </a:lnTo>
                  <a:lnTo>
                    <a:pt x="820" y="80"/>
                  </a:lnTo>
                  <a:lnTo>
                    <a:pt x="834" y="84"/>
                  </a:lnTo>
                  <a:lnTo>
                    <a:pt x="846" y="88"/>
                  </a:lnTo>
                  <a:lnTo>
                    <a:pt x="846" y="88"/>
                  </a:lnTo>
                  <a:lnTo>
                    <a:pt x="854" y="96"/>
                  </a:lnTo>
                  <a:lnTo>
                    <a:pt x="860" y="104"/>
                  </a:lnTo>
                  <a:lnTo>
                    <a:pt x="860" y="104"/>
                  </a:lnTo>
                  <a:lnTo>
                    <a:pt x="864" y="116"/>
                  </a:lnTo>
                  <a:lnTo>
                    <a:pt x="866" y="130"/>
                  </a:lnTo>
                  <a:lnTo>
                    <a:pt x="866" y="130"/>
                  </a:lnTo>
                  <a:lnTo>
                    <a:pt x="864" y="140"/>
                  </a:lnTo>
                  <a:lnTo>
                    <a:pt x="862" y="148"/>
                  </a:lnTo>
                  <a:lnTo>
                    <a:pt x="862" y="148"/>
                  </a:lnTo>
                  <a:lnTo>
                    <a:pt x="860" y="154"/>
                  </a:lnTo>
                  <a:lnTo>
                    <a:pt x="854" y="158"/>
                  </a:lnTo>
                  <a:lnTo>
                    <a:pt x="854" y="158"/>
                  </a:lnTo>
                  <a:lnTo>
                    <a:pt x="844" y="166"/>
                  </a:lnTo>
                  <a:lnTo>
                    <a:pt x="844" y="166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44" y="178"/>
                  </a:lnTo>
                  <a:lnTo>
                    <a:pt x="844" y="178"/>
                  </a:lnTo>
                  <a:lnTo>
                    <a:pt x="850" y="182"/>
                  </a:lnTo>
                  <a:lnTo>
                    <a:pt x="856" y="188"/>
                  </a:lnTo>
                  <a:lnTo>
                    <a:pt x="856" y="188"/>
                  </a:lnTo>
                  <a:lnTo>
                    <a:pt x="862" y="194"/>
                  </a:lnTo>
                  <a:lnTo>
                    <a:pt x="866" y="202"/>
                  </a:lnTo>
                  <a:lnTo>
                    <a:pt x="866" y="202"/>
                  </a:lnTo>
                  <a:lnTo>
                    <a:pt x="868" y="210"/>
                  </a:lnTo>
                  <a:lnTo>
                    <a:pt x="870" y="220"/>
                  </a:lnTo>
                  <a:lnTo>
                    <a:pt x="870" y="220"/>
                  </a:lnTo>
                  <a:close/>
                  <a:moveTo>
                    <a:pt x="618" y="278"/>
                  </a:moveTo>
                  <a:lnTo>
                    <a:pt x="618" y="278"/>
                  </a:lnTo>
                  <a:lnTo>
                    <a:pt x="606" y="278"/>
                  </a:lnTo>
                  <a:lnTo>
                    <a:pt x="596" y="276"/>
                  </a:lnTo>
                  <a:lnTo>
                    <a:pt x="596" y="276"/>
                  </a:lnTo>
                  <a:lnTo>
                    <a:pt x="586" y="272"/>
                  </a:lnTo>
                  <a:lnTo>
                    <a:pt x="576" y="266"/>
                  </a:lnTo>
                  <a:lnTo>
                    <a:pt x="576" y="266"/>
                  </a:lnTo>
                  <a:lnTo>
                    <a:pt x="570" y="258"/>
                  </a:lnTo>
                  <a:lnTo>
                    <a:pt x="564" y="248"/>
                  </a:lnTo>
                  <a:lnTo>
                    <a:pt x="564" y="248"/>
                  </a:lnTo>
                  <a:lnTo>
                    <a:pt x="560" y="234"/>
                  </a:lnTo>
                  <a:lnTo>
                    <a:pt x="560" y="216"/>
                  </a:lnTo>
                  <a:lnTo>
                    <a:pt x="560" y="216"/>
                  </a:lnTo>
                  <a:lnTo>
                    <a:pt x="560" y="200"/>
                  </a:lnTo>
                  <a:lnTo>
                    <a:pt x="564" y="186"/>
                  </a:lnTo>
                  <a:lnTo>
                    <a:pt x="564" y="186"/>
                  </a:lnTo>
                  <a:lnTo>
                    <a:pt x="570" y="176"/>
                  </a:lnTo>
                  <a:lnTo>
                    <a:pt x="578" y="166"/>
                  </a:lnTo>
                  <a:lnTo>
                    <a:pt x="578" y="166"/>
                  </a:lnTo>
                  <a:lnTo>
                    <a:pt x="586" y="162"/>
                  </a:lnTo>
                  <a:lnTo>
                    <a:pt x="598" y="158"/>
                  </a:lnTo>
                  <a:lnTo>
                    <a:pt x="598" y="158"/>
                  </a:lnTo>
                  <a:lnTo>
                    <a:pt x="610" y="156"/>
                  </a:lnTo>
                  <a:lnTo>
                    <a:pt x="622" y="154"/>
                  </a:lnTo>
                  <a:lnTo>
                    <a:pt x="622" y="154"/>
                  </a:lnTo>
                  <a:lnTo>
                    <a:pt x="640" y="156"/>
                  </a:lnTo>
                  <a:lnTo>
                    <a:pt x="640" y="156"/>
                  </a:lnTo>
                  <a:lnTo>
                    <a:pt x="656" y="158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4" y="132"/>
                  </a:lnTo>
                  <a:lnTo>
                    <a:pt x="652" y="124"/>
                  </a:lnTo>
                  <a:lnTo>
                    <a:pt x="650" y="118"/>
                  </a:lnTo>
                  <a:lnTo>
                    <a:pt x="644" y="112"/>
                  </a:lnTo>
                  <a:lnTo>
                    <a:pt x="644" y="112"/>
                  </a:lnTo>
                  <a:lnTo>
                    <a:pt x="638" y="110"/>
                  </a:lnTo>
                  <a:lnTo>
                    <a:pt x="632" y="106"/>
                  </a:lnTo>
                  <a:lnTo>
                    <a:pt x="616" y="104"/>
                  </a:lnTo>
                  <a:lnTo>
                    <a:pt x="576" y="104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98" y="80"/>
                  </a:lnTo>
                  <a:lnTo>
                    <a:pt x="598" y="80"/>
                  </a:lnTo>
                  <a:lnTo>
                    <a:pt x="622" y="78"/>
                  </a:lnTo>
                  <a:lnTo>
                    <a:pt x="622" y="78"/>
                  </a:lnTo>
                  <a:lnTo>
                    <a:pt x="642" y="78"/>
                  </a:lnTo>
                  <a:lnTo>
                    <a:pt x="658" y="80"/>
                  </a:lnTo>
                  <a:lnTo>
                    <a:pt x="658" y="80"/>
                  </a:lnTo>
                  <a:lnTo>
                    <a:pt x="670" y="84"/>
                  </a:lnTo>
                  <a:lnTo>
                    <a:pt x="682" y="90"/>
                  </a:lnTo>
                  <a:lnTo>
                    <a:pt x="682" y="90"/>
                  </a:lnTo>
                  <a:lnTo>
                    <a:pt x="690" y="98"/>
                  </a:lnTo>
                  <a:lnTo>
                    <a:pt x="696" y="110"/>
                  </a:lnTo>
                  <a:lnTo>
                    <a:pt x="696" y="110"/>
                  </a:lnTo>
                  <a:lnTo>
                    <a:pt x="700" y="126"/>
                  </a:lnTo>
                  <a:lnTo>
                    <a:pt x="702" y="144"/>
                  </a:lnTo>
                  <a:lnTo>
                    <a:pt x="702" y="274"/>
                  </a:lnTo>
                  <a:lnTo>
                    <a:pt x="670" y="274"/>
                  </a:lnTo>
                  <a:lnTo>
                    <a:pt x="664" y="262"/>
                  </a:lnTo>
                  <a:lnTo>
                    <a:pt x="662" y="262"/>
                  </a:lnTo>
                  <a:lnTo>
                    <a:pt x="662" y="262"/>
                  </a:lnTo>
                  <a:lnTo>
                    <a:pt x="654" y="268"/>
                  </a:lnTo>
                  <a:lnTo>
                    <a:pt x="646" y="274"/>
                  </a:lnTo>
                  <a:lnTo>
                    <a:pt x="646" y="274"/>
                  </a:lnTo>
                  <a:lnTo>
                    <a:pt x="634" y="276"/>
                  </a:lnTo>
                  <a:lnTo>
                    <a:pt x="618" y="278"/>
                  </a:lnTo>
                  <a:lnTo>
                    <a:pt x="618" y="278"/>
                  </a:lnTo>
                  <a:close/>
                  <a:moveTo>
                    <a:pt x="656" y="182"/>
                  </a:moveTo>
                  <a:lnTo>
                    <a:pt x="634" y="182"/>
                  </a:lnTo>
                  <a:lnTo>
                    <a:pt x="634" y="182"/>
                  </a:lnTo>
                  <a:lnTo>
                    <a:pt x="624" y="184"/>
                  </a:lnTo>
                  <a:lnTo>
                    <a:pt x="624" y="184"/>
                  </a:lnTo>
                  <a:lnTo>
                    <a:pt x="620" y="186"/>
                  </a:lnTo>
                  <a:lnTo>
                    <a:pt x="614" y="188"/>
                  </a:lnTo>
                  <a:lnTo>
                    <a:pt x="614" y="188"/>
                  </a:lnTo>
                  <a:lnTo>
                    <a:pt x="612" y="194"/>
                  </a:lnTo>
                  <a:lnTo>
                    <a:pt x="608" y="200"/>
                  </a:lnTo>
                  <a:lnTo>
                    <a:pt x="608" y="200"/>
                  </a:lnTo>
                  <a:lnTo>
                    <a:pt x="606" y="208"/>
                  </a:lnTo>
                  <a:lnTo>
                    <a:pt x="606" y="216"/>
                  </a:lnTo>
                  <a:lnTo>
                    <a:pt x="606" y="216"/>
                  </a:lnTo>
                  <a:lnTo>
                    <a:pt x="606" y="226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12" y="240"/>
                  </a:lnTo>
                  <a:lnTo>
                    <a:pt x="614" y="244"/>
                  </a:lnTo>
                  <a:lnTo>
                    <a:pt x="614" y="244"/>
                  </a:lnTo>
                  <a:lnTo>
                    <a:pt x="620" y="248"/>
                  </a:lnTo>
                  <a:lnTo>
                    <a:pt x="624" y="250"/>
                  </a:lnTo>
                  <a:lnTo>
                    <a:pt x="624" y="250"/>
                  </a:lnTo>
                  <a:lnTo>
                    <a:pt x="634" y="252"/>
                  </a:lnTo>
                  <a:lnTo>
                    <a:pt x="634" y="252"/>
                  </a:lnTo>
                  <a:lnTo>
                    <a:pt x="642" y="250"/>
                  </a:lnTo>
                  <a:lnTo>
                    <a:pt x="648" y="248"/>
                  </a:lnTo>
                  <a:lnTo>
                    <a:pt x="648" y="248"/>
                  </a:lnTo>
                  <a:lnTo>
                    <a:pt x="656" y="244"/>
                  </a:lnTo>
                  <a:lnTo>
                    <a:pt x="656" y="182"/>
                  </a:lnTo>
                  <a:close/>
                  <a:moveTo>
                    <a:pt x="464" y="78"/>
                  </a:moveTo>
                  <a:lnTo>
                    <a:pt x="464" y="78"/>
                  </a:lnTo>
                  <a:lnTo>
                    <a:pt x="476" y="80"/>
                  </a:lnTo>
                  <a:lnTo>
                    <a:pt x="490" y="84"/>
                  </a:lnTo>
                  <a:lnTo>
                    <a:pt x="490" y="84"/>
                  </a:lnTo>
                  <a:lnTo>
                    <a:pt x="500" y="90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518" y="114"/>
                  </a:lnTo>
                  <a:lnTo>
                    <a:pt x="524" y="132"/>
                  </a:lnTo>
                  <a:lnTo>
                    <a:pt x="524" y="132"/>
                  </a:lnTo>
                  <a:lnTo>
                    <a:pt x="528" y="152"/>
                  </a:lnTo>
                  <a:lnTo>
                    <a:pt x="528" y="178"/>
                  </a:lnTo>
                  <a:lnTo>
                    <a:pt x="528" y="178"/>
                  </a:lnTo>
                  <a:lnTo>
                    <a:pt x="528" y="204"/>
                  </a:lnTo>
                  <a:lnTo>
                    <a:pt x="524" y="224"/>
                  </a:lnTo>
                  <a:lnTo>
                    <a:pt x="524" y="224"/>
                  </a:lnTo>
                  <a:lnTo>
                    <a:pt x="518" y="242"/>
                  </a:lnTo>
                  <a:lnTo>
                    <a:pt x="510" y="256"/>
                  </a:lnTo>
                  <a:lnTo>
                    <a:pt x="510" y="256"/>
                  </a:lnTo>
                  <a:lnTo>
                    <a:pt x="500" y="266"/>
                  </a:lnTo>
                  <a:lnTo>
                    <a:pt x="488" y="272"/>
                  </a:lnTo>
                  <a:lnTo>
                    <a:pt x="488" y="272"/>
                  </a:lnTo>
                  <a:lnTo>
                    <a:pt x="474" y="276"/>
                  </a:lnTo>
                  <a:lnTo>
                    <a:pt x="460" y="278"/>
                  </a:lnTo>
                  <a:lnTo>
                    <a:pt x="460" y="278"/>
                  </a:lnTo>
                  <a:lnTo>
                    <a:pt x="450" y="278"/>
                  </a:lnTo>
                  <a:lnTo>
                    <a:pt x="442" y="276"/>
                  </a:lnTo>
                  <a:lnTo>
                    <a:pt x="442" y="276"/>
                  </a:lnTo>
                  <a:lnTo>
                    <a:pt x="434" y="272"/>
                  </a:lnTo>
                  <a:lnTo>
                    <a:pt x="426" y="268"/>
                  </a:lnTo>
                  <a:lnTo>
                    <a:pt x="426" y="352"/>
                  </a:lnTo>
                  <a:lnTo>
                    <a:pt x="380" y="352"/>
                  </a:lnTo>
                  <a:lnTo>
                    <a:pt x="380" y="82"/>
                  </a:lnTo>
                  <a:lnTo>
                    <a:pt x="414" y="82"/>
                  </a:lnTo>
                  <a:lnTo>
                    <a:pt x="418" y="94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28" y="88"/>
                  </a:lnTo>
                  <a:lnTo>
                    <a:pt x="436" y="82"/>
                  </a:lnTo>
                  <a:lnTo>
                    <a:pt x="436" y="82"/>
                  </a:lnTo>
                  <a:lnTo>
                    <a:pt x="448" y="80"/>
                  </a:lnTo>
                  <a:lnTo>
                    <a:pt x="464" y="78"/>
                  </a:lnTo>
                  <a:lnTo>
                    <a:pt x="464" y="78"/>
                  </a:lnTo>
                  <a:close/>
                  <a:moveTo>
                    <a:pt x="426" y="244"/>
                  </a:moveTo>
                  <a:lnTo>
                    <a:pt x="426" y="244"/>
                  </a:lnTo>
                  <a:lnTo>
                    <a:pt x="434" y="248"/>
                  </a:lnTo>
                  <a:lnTo>
                    <a:pt x="434" y="248"/>
                  </a:lnTo>
                  <a:lnTo>
                    <a:pt x="440" y="250"/>
                  </a:lnTo>
                  <a:lnTo>
                    <a:pt x="448" y="252"/>
                  </a:lnTo>
                  <a:lnTo>
                    <a:pt x="448" y="252"/>
                  </a:lnTo>
                  <a:lnTo>
                    <a:pt x="454" y="250"/>
                  </a:lnTo>
                  <a:lnTo>
                    <a:pt x="462" y="248"/>
                  </a:lnTo>
                  <a:lnTo>
                    <a:pt x="462" y="248"/>
                  </a:lnTo>
                  <a:lnTo>
                    <a:pt x="468" y="244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6" y="226"/>
                  </a:lnTo>
                  <a:lnTo>
                    <a:pt x="480" y="214"/>
                  </a:lnTo>
                  <a:lnTo>
                    <a:pt x="480" y="214"/>
                  </a:lnTo>
                  <a:lnTo>
                    <a:pt x="482" y="198"/>
                  </a:lnTo>
                  <a:lnTo>
                    <a:pt x="482" y="178"/>
                  </a:lnTo>
                  <a:lnTo>
                    <a:pt x="482" y="178"/>
                  </a:lnTo>
                  <a:lnTo>
                    <a:pt x="482" y="158"/>
                  </a:lnTo>
                  <a:lnTo>
                    <a:pt x="480" y="142"/>
                  </a:lnTo>
                  <a:lnTo>
                    <a:pt x="480" y="142"/>
                  </a:lnTo>
                  <a:lnTo>
                    <a:pt x="476" y="130"/>
                  </a:lnTo>
                  <a:lnTo>
                    <a:pt x="472" y="120"/>
                  </a:lnTo>
                  <a:lnTo>
                    <a:pt x="472" y="120"/>
                  </a:lnTo>
                  <a:lnTo>
                    <a:pt x="468" y="112"/>
                  </a:lnTo>
                  <a:lnTo>
                    <a:pt x="462" y="108"/>
                  </a:lnTo>
                  <a:lnTo>
                    <a:pt x="462" y="108"/>
                  </a:lnTo>
                  <a:lnTo>
                    <a:pt x="454" y="106"/>
                  </a:lnTo>
                  <a:lnTo>
                    <a:pt x="448" y="104"/>
                  </a:lnTo>
                  <a:lnTo>
                    <a:pt x="448" y="104"/>
                  </a:lnTo>
                  <a:lnTo>
                    <a:pt x="442" y="106"/>
                  </a:lnTo>
                  <a:lnTo>
                    <a:pt x="436" y="108"/>
                  </a:lnTo>
                  <a:lnTo>
                    <a:pt x="436" y="108"/>
                  </a:lnTo>
                  <a:lnTo>
                    <a:pt x="426" y="112"/>
                  </a:lnTo>
                  <a:lnTo>
                    <a:pt x="426" y="244"/>
                  </a:lnTo>
                  <a:close/>
                  <a:moveTo>
                    <a:pt x="230" y="184"/>
                  </a:moveTo>
                  <a:lnTo>
                    <a:pt x="230" y="184"/>
                  </a:lnTo>
                  <a:lnTo>
                    <a:pt x="230" y="202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236" y="230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44" y="246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56" y="252"/>
                  </a:lnTo>
                  <a:lnTo>
                    <a:pt x="262" y="254"/>
                  </a:lnTo>
                  <a:lnTo>
                    <a:pt x="262" y="254"/>
                  </a:lnTo>
                  <a:lnTo>
                    <a:pt x="266" y="252"/>
                  </a:lnTo>
                  <a:lnTo>
                    <a:pt x="272" y="250"/>
                  </a:lnTo>
                  <a:lnTo>
                    <a:pt x="272" y="250"/>
                  </a:lnTo>
                  <a:lnTo>
                    <a:pt x="278" y="246"/>
                  </a:lnTo>
                  <a:lnTo>
                    <a:pt x="282" y="238"/>
                  </a:lnTo>
                  <a:lnTo>
                    <a:pt x="282" y="238"/>
                  </a:lnTo>
                  <a:lnTo>
                    <a:pt x="286" y="230"/>
                  </a:lnTo>
                  <a:lnTo>
                    <a:pt x="290" y="218"/>
                  </a:lnTo>
                  <a:lnTo>
                    <a:pt x="290" y="218"/>
                  </a:lnTo>
                  <a:lnTo>
                    <a:pt x="292" y="202"/>
                  </a:lnTo>
                  <a:lnTo>
                    <a:pt x="292" y="184"/>
                  </a:lnTo>
                  <a:lnTo>
                    <a:pt x="292" y="184"/>
                  </a:lnTo>
                  <a:lnTo>
                    <a:pt x="292" y="166"/>
                  </a:lnTo>
                  <a:lnTo>
                    <a:pt x="290" y="152"/>
                  </a:lnTo>
                  <a:lnTo>
                    <a:pt x="290" y="152"/>
                  </a:lnTo>
                  <a:lnTo>
                    <a:pt x="286" y="140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76" y="124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2" y="118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46" y="116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0" y="124"/>
                  </a:lnTo>
                  <a:lnTo>
                    <a:pt x="230" y="184"/>
                  </a:lnTo>
                  <a:close/>
                  <a:moveTo>
                    <a:pt x="230" y="100"/>
                  </a:moveTo>
                  <a:lnTo>
                    <a:pt x="230" y="100"/>
                  </a:lnTo>
                  <a:lnTo>
                    <a:pt x="236" y="96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54" y="90"/>
                  </a:lnTo>
                  <a:lnTo>
                    <a:pt x="264" y="90"/>
                  </a:lnTo>
                  <a:lnTo>
                    <a:pt x="264" y="90"/>
                  </a:lnTo>
                  <a:lnTo>
                    <a:pt x="282" y="90"/>
                  </a:lnTo>
                  <a:lnTo>
                    <a:pt x="296" y="94"/>
                  </a:lnTo>
                  <a:lnTo>
                    <a:pt x="308" y="102"/>
                  </a:lnTo>
                  <a:lnTo>
                    <a:pt x="318" y="112"/>
                  </a:lnTo>
                  <a:lnTo>
                    <a:pt x="318" y="112"/>
                  </a:lnTo>
                  <a:lnTo>
                    <a:pt x="328" y="124"/>
                  </a:lnTo>
                  <a:lnTo>
                    <a:pt x="334" y="140"/>
                  </a:lnTo>
                  <a:lnTo>
                    <a:pt x="336" y="160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36" y="208"/>
                  </a:lnTo>
                  <a:lnTo>
                    <a:pt x="334" y="228"/>
                  </a:lnTo>
                  <a:lnTo>
                    <a:pt x="326" y="244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08" y="266"/>
                  </a:lnTo>
                  <a:lnTo>
                    <a:pt x="294" y="272"/>
                  </a:lnTo>
                  <a:lnTo>
                    <a:pt x="278" y="276"/>
                  </a:lnTo>
                  <a:lnTo>
                    <a:pt x="262" y="278"/>
                  </a:lnTo>
                  <a:lnTo>
                    <a:pt x="262" y="278"/>
                  </a:lnTo>
                  <a:lnTo>
                    <a:pt x="244" y="276"/>
                  </a:lnTo>
                  <a:lnTo>
                    <a:pt x="228" y="272"/>
                  </a:lnTo>
                  <a:lnTo>
                    <a:pt x="214" y="266"/>
                  </a:lnTo>
                  <a:lnTo>
                    <a:pt x="204" y="256"/>
                  </a:lnTo>
                  <a:lnTo>
                    <a:pt x="204" y="256"/>
                  </a:lnTo>
                  <a:lnTo>
                    <a:pt x="194" y="244"/>
                  </a:lnTo>
                  <a:lnTo>
                    <a:pt x="188" y="228"/>
                  </a:lnTo>
                  <a:lnTo>
                    <a:pt x="186" y="208"/>
                  </a:lnTo>
                  <a:lnTo>
                    <a:pt x="184" y="184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86" y="90"/>
                  </a:lnTo>
                  <a:lnTo>
                    <a:pt x="190" y="66"/>
                  </a:lnTo>
                  <a:lnTo>
                    <a:pt x="190" y="66"/>
                  </a:lnTo>
                  <a:lnTo>
                    <a:pt x="196" y="46"/>
                  </a:lnTo>
                  <a:lnTo>
                    <a:pt x="202" y="38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14" y="24"/>
                  </a:lnTo>
                  <a:lnTo>
                    <a:pt x="220" y="18"/>
                  </a:lnTo>
                  <a:lnTo>
                    <a:pt x="230" y="14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60" y="6"/>
                  </a:lnTo>
                  <a:lnTo>
                    <a:pt x="286" y="2"/>
                  </a:lnTo>
                  <a:lnTo>
                    <a:pt x="332" y="0"/>
                  </a:lnTo>
                  <a:lnTo>
                    <a:pt x="334" y="20"/>
                  </a:lnTo>
                  <a:lnTo>
                    <a:pt x="334" y="20"/>
                  </a:lnTo>
                  <a:lnTo>
                    <a:pt x="310" y="28"/>
                  </a:lnTo>
                  <a:lnTo>
                    <a:pt x="310" y="28"/>
                  </a:lnTo>
                  <a:lnTo>
                    <a:pt x="296" y="32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68" y="36"/>
                  </a:lnTo>
                  <a:lnTo>
                    <a:pt x="258" y="38"/>
                  </a:lnTo>
                  <a:lnTo>
                    <a:pt x="258" y="38"/>
                  </a:lnTo>
                  <a:lnTo>
                    <a:pt x="250" y="44"/>
                  </a:lnTo>
                  <a:lnTo>
                    <a:pt x="242" y="50"/>
                  </a:lnTo>
                  <a:lnTo>
                    <a:pt x="242" y="50"/>
                  </a:lnTo>
                  <a:lnTo>
                    <a:pt x="236" y="58"/>
                  </a:lnTo>
                  <a:lnTo>
                    <a:pt x="234" y="70"/>
                  </a:lnTo>
                  <a:lnTo>
                    <a:pt x="234" y="70"/>
                  </a:lnTo>
                  <a:lnTo>
                    <a:pt x="230" y="84"/>
                  </a:lnTo>
                  <a:lnTo>
                    <a:pt x="230" y="100"/>
                  </a:lnTo>
                  <a:lnTo>
                    <a:pt x="230" y="10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438776" y="5894388"/>
              <a:ext cx="244475" cy="250825"/>
            </a:xfrm>
            <a:custGeom>
              <a:avLst/>
              <a:gdLst>
                <a:gd name="T0" fmla="*/ 76 w 154"/>
                <a:gd name="T1" fmla="*/ 0 h 158"/>
                <a:gd name="T2" fmla="*/ 76 w 154"/>
                <a:gd name="T3" fmla="*/ 0 h 158"/>
                <a:gd name="T4" fmla="*/ 94 w 154"/>
                <a:gd name="T5" fmla="*/ 2 h 158"/>
                <a:gd name="T6" fmla="*/ 110 w 154"/>
                <a:gd name="T7" fmla="*/ 4 h 158"/>
                <a:gd name="T8" fmla="*/ 110 w 154"/>
                <a:gd name="T9" fmla="*/ 4 h 158"/>
                <a:gd name="T10" fmla="*/ 122 w 154"/>
                <a:gd name="T11" fmla="*/ 10 h 158"/>
                <a:gd name="T12" fmla="*/ 134 w 154"/>
                <a:gd name="T13" fmla="*/ 18 h 158"/>
                <a:gd name="T14" fmla="*/ 134 w 154"/>
                <a:gd name="T15" fmla="*/ 18 h 158"/>
                <a:gd name="T16" fmla="*/ 142 w 154"/>
                <a:gd name="T17" fmla="*/ 30 h 158"/>
                <a:gd name="T18" fmla="*/ 148 w 154"/>
                <a:gd name="T19" fmla="*/ 42 h 158"/>
                <a:gd name="T20" fmla="*/ 148 w 154"/>
                <a:gd name="T21" fmla="*/ 42 h 158"/>
                <a:gd name="T22" fmla="*/ 152 w 154"/>
                <a:gd name="T23" fmla="*/ 60 h 158"/>
                <a:gd name="T24" fmla="*/ 154 w 154"/>
                <a:gd name="T25" fmla="*/ 80 h 158"/>
                <a:gd name="T26" fmla="*/ 154 w 154"/>
                <a:gd name="T27" fmla="*/ 80 h 158"/>
                <a:gd name="T28" fmla="*/ 152 w 154"/>
                <a:gd name="T29" fmla="*/ 100 h 158"/>
                <a:gd name="T30" fmla="*/ 148 w 154"/>
                <a:gd name="T31" fmla="*/ 116 h 158"/>
                <a:gd name="T32" fmla="*/ 148 w 154"/>
                <a:gd name="T33" fmla="*/ 116 h 158"/>
                <a:gd name="T34" fmla="*/ 142 w 154"/>
                <a:gd name="T35" fmla="*/ 130 h 158"/>
                <a:gd name="T36" fmla="*/ 134 w 154"/>
                <a:gd name="T37" fmla="*/ 140 h 158"/>
                <a:gd name="T38" fmla="*/ 134 w 154"/>
                <a:gd name="T39" fmla="*/ 140 h 158"/>
                <a:gd name="T40" fmla="*/ 122 w 154"/>
                <a:gd name="T41" fmla="*/ 148 h 158"/>
                <a:gd name="T42" fmla="*/ 110 w 154"/>
                <a:gd name="T43" fmla="*/ 154 h 158"/>
                <a:gd name="T44" fmla="*/ 110 w 154"/>
                <a:gd name="T45" fmla="*/ 154 h 158"/>
                <a:gd name="T46" fmla="*/ 94 w 154"/>
                <a:gd name="T47" fmla="*/ 158 h 158"/>
                <a:gd name="T48" fmla="*/ 76 w 154"/>
                <a:gd name="T49" fmla="*/ 158 h 158"/>
                <a:gd name="T50" fmla="*/ 76 w 154"/>
                <a:gd name="T51" fmla="*/ 158 h 158"/>
                <a:gd name="T52" fmla="*/ 58 w 154"/>
                <a:gd name="T53" fmla="*/ 158 h 158"/>
                <a:gd name="T54" fmla="*/ 44 w 154"/>
                <a:gd name="T55" fmla="*/ 154 h 158"/>
                <a:gd name="T56" fmla="*/ 44 w 154"/>
                <a:gd name="T57" fmla="*/ 154 h 158"/>
                <a:gd name="T58" fmla="*/ 30 w 154"/>
                <a:gd name="T59" fmla="*/ 148 h 158"/>
                <a:gd name="T60" fmla="*/ 20 w 154"/>
                <a:gd name="T61" fmla="*/ 140 h 158"/>
                <a:gd name="T62" fmla="*/ 20 w 154"/>
                <a:gd name="T63" fmla="*/ 140 h 158"/>
                <a:gd name="T64" fmla="*/ 10 w 154"/>
                <a:gd name="T65" fmla="*/ 130 h 158"/>
                <a:gd name="T66" fmla="*/ 4 w 154"/>
                <a:gd name="T67" fmla="*/ 116 h 158"/>
                <a:gd name="T68" fmla="*/ 4 w 154"/>
                <a:gd name="T69" fmla="*/ 116 h 158"/>
                <a:gd name="T70" fmla="*/ 0 w 154"/>
                <a:gd name="T71" fmla="*/ 100 h 158"/>
                <a:gd name="T72" fmla="*/ 0 w 154"/>
                <a:gd name="T73" fmla="*/ 80 h 158"/>
                <a:gd name="T74" fmla="*/ 0 w 154"/>
                <a:gd name="T75" fmla="*/ 80 h 158"/>
                <a:gd name="T76" fmla="*/ 0 w 154"/>
                <a:gd name="T77" fmla="*/ 60 h 158"/>
                <a:gd name="T78" fmla="*/ 4 w 154"/>
                <a:gd name="T79" fmla="*/ 42 h 158"/>
                <a:gd name="T80" fmla="*/ 4 w 154"/>
                <a:gd name="T81" fmla="*/ 42 h 158"/>
                <a:gd name="T82" fmla="*/ 10 w 154"/>
                <a:gd name="T83" fmla="*/ 30 h 158"/>
                <a:gd name="T84" fmla="*/ 20 w 154"/>
                <a:gd name="T85" fmla="*/ 18 h 158"/>
                <a:gd name="T86" fmla="*/ 20 w 154"/>
                <a:gd name="T87" fmla="*/ 18 h 158"/>
                <a:gd name="T88" fmla="*/ 30 w 154"/>
                <a:gd name="T89" fmla="*/ 10 h 158"/>
                <a:gd name="T90" fmla="*/ 44 w 154"/>
                <a:gd name="T91" fmla="*/ 4 h 158"/>
                <a:gd name="T92" fmla="*/ 44 w 154"/>
                <a:gd name="T93" fmla="*/ 4 h 158"/>
                <a:gd name="T94" fmla="*/ 58 w 154"/>
                <a:gd name="T95" fmla="*/ 2 h 158"/>
                <a:gd name="T96" fmla="*/ 76 w 154"/>
                <a:gd name="T9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58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10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42" y="30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52" y="6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2" y="100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2" y="13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22" y="148"/>
                  </a:lnTo>
                  <a:lnTo>
                    <a:pt x="110" y="154"/>
                  </a:lnTo>
                  <a:lnTo>
                    <a:pt x="110" y="154"/>
                  </a:lnTo>
                  <a:lnTo>
                    <a:pt x="94" y="158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58" y="158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0" y="148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10" y="130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0" y="3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5511801" y="5926138"/>
              <a:ext cx="98425" cy="187325"/>
            </a:xfrm>
            <a:custGeom>
              <a:avLst/>
              <a:gdLst>
                <a:gd name="T0" fmla="*/ 30 w 62"/>
                <a:gd name="T1" fmla="*/ 0 h 118"/>
                <a:gd name="T2" fmla="*/ 30 w 62"/>
                <a:gd name="T3" fmla="*/ 0 h 118"/>
                <a:gd name="T4" fmla="*/ 24 w 62"/>
                <a:gd name="T5" fmla="*/ 0 h 118"/>
                <a:gd name="T6" fmla="*/ 18 w 62"/>
                <a:gd name="T7" fmla="*/ 2 h 118"/>
                <a:gd name="T8" fmla="*/ 18 w 62"/>
                <a:gd name="T9" fmla="*/ 2 h 118"/>
                <a:gd name="T10" fmla="*/ 14 w 62"/>
                <a:gd name="T11" fmla="*/ 6 h 118"/>
                <a:gd name="T12" fmla="*/ 8 w 62"/>
                <a:gd name="T13" fmla="*/ 12 h 118"/>
                <a:gd name="T14" fmla="*/ 8 w 62"/>
                <a:gd name="T15" fmla="*/ 12 h 118"/>
                <a:gd name="T16" fmla="*/ 4 w 62"/>
                <a:gd name="T17" fmla="*/ 20 h 118"/>
                <a:gd name="T18" fmla="*/ 2 w 62"/>
                <a:gd name="T19" fmla="*/ 30 h 118"/>
                <a:gd name="T20" fmla="*/ 2 w 62"/>
                <a:gd name="T21" fmla="*/ 30 h 118"/>
                <a:gd name="T22" fmla="*/ 0 w 62"/>
                <a:gd name="T23" fmla="*/ 44 h 118"/>
                <a:gd name="T24" fmla="*/ 0 w 62"/>
                <a:gd name="T25" fmla="*/ 60 h 118"/>
                <a:gd name="T26" fmla="*/ 0 w 62"/>
                <a:gd name="T27" fmla="*/ 60 h 118"/>
                <a:gd name="T28" fmla="*/ 0 w 62"/>
                <a:gd name="T29" fmla="*/ 76 h 118"/>
                <a:gd name="T30" fmla="*/ 2 w 62"/>
                <a:gd name="T31" fmla="*/ 88 h 118"/>
                <a:gd name="T32" fmla="*/ 2 w 62"/>
                <a:gd name="T33" fmla="*/ 88 h 118"/>
                <a:gd name="T34" fmla="*/ 4 w 62"/>
                <a:gd name="T35" fmla="*/ 98 h 118"/>
                <a:gd name="T36" fmla="*/ 8 w 62"/>
                <a:gd name="T37" fmla="*/ 106 h 118"/>
                <a:gd name="T38" fmla="*/ 8 w 62"/>
                <a:gd name="T39" fmla="*/ 106 h 118"/>
                <a:gd name="T40" fmla="*/ 14 w 62"/>
                <a:gd name="T41" fmla="*/ 112 h 118"/>
                <a:gd name="T42" fmla="*/ 18 w 62"/>
                <a:gd name="T43" fmla="*/ 116 h 118"/>
                <a:gd name="T44" fmla="*/ 18 w 62"/>
                <a:gd name="T45" fmla="*/ 116 h 118"/>
                <a:gd name="T46" fmla="*/ 24 w 62"/>
                <a:gd name="T47" fmla="*/ 118 h 118"/>
                <a:gd name="T48" fmla="*/ 30 w 62"/>
                <a:gd name="T49" fmla="*/ 118 h 118"/>
                <a:gd name="T50" fmla="*/ 30 w 62"/>
                <a:gd name="T51" fmla="*/ 118 h 118"/>
                <a:gd name="T52" fmla="*/ 36 w 62"/>
                <a:gd name="T53" fmla="*/ 118 h 118"/>
                <a:gd name="T54" fmla="*/ 42 w 62"/>
                <a:gd name="T55" fmla="*/ 116 h 118"/>
                <a:gd name="T56" fmla="*/ 42 w 62"/>
                <a:gd name="T57" fmla="*/ 116 h 118"/>
                <a:gd name="T58" fmla="*/ 48 w 62"/>
                <a:gd name="T59" fmla="*/ 112 h 118"/>
                <a:gd name="T60" fmla="*/ 52 w 62"/>
                <a:gd name="T61" fmla="*/ 106 h 118"/>
                <a:gd name="T62" fmla="*/ 52 w 62"/>
                <a:gd name="T63" fmla="*/ 106 h 118"/>
                <a:gd name="T64" fmla="*/ 56 w 62"/>
                <a:gd name="T65" fmla="*/ 98 h 118"/>
                <a:gd name="T66" fmla="*/ 58 w 62"/>
                <a:gd name="T67" fmla="*/ 88 h 118"/>
                <a:gd name="T68" fmla="*/ 58 w 62"/>
                <a:gd name="T69" fmla="*/ 88 h 118"/>
                <a:gd name="T70" fmla="*/ 60 w 62"/>
                <a:gd name="T71" fmla="*/ 76 h 118"/>
                <a:gd name="T72" fmla="*/ 62 w 62"/>
                <a:gd name="T73" fmla="*/ 60 h 118"/>
                <a:gd name="T74" fmla="*/ 62 w 62"/>
                <a:gd name="T75" fmla="*/ 60 h 118"/>
                <a:gd name="T76" fmla="*/ 60 w 62"/>
                <a:gd name="T77" fmla="*/ 44 h 118"/>
                <a:gd name="T78" fmla="*/ 58 w 62"/>
                <a:gd name="T79" fmla="*/ 30 h 118"/>
                <a:gd name="T80" fmla="*/ 58 w 62"/>
                <a:gd name="T81" fmla="*/ 30 h 118"/>
                <a:gd name="T82" fmla="*/ 56 w 62"/>
                <a:gd name="T83" fmla="*/ 20 h 118"/>
                <a:gd name="T84" fmla="*/ 52 w 62"/>
                <a:gd name="T85" fmla="*/ 12 h 118"/>
                <a:gd name="T86" fmla="*/ 52 w 62"/>
                <a:gd name="T87" fmla="*/ 12 h 118"/>
                <a:gd name="T88" fmla="*/ 48 w 62"/>
                <a:gd name="T89" fmla="*/ 6 h 118"/>
                <a:gd name="T90" fmla="*/ 42 w 62"/>
                <a:gd name="T91" fmla="*/ 2 h 118"/>
                <a:gd name="T92" fmla="*/ 42 w 62"/>
                <a:gd name="T93" fmla="*/ 2 h 118"/>
                <a:gd name="T94" fmla="*/ 36 w 62"/>
                <a:gd name="T95" fmla="*/ 0 h 118"/>
                <a:gd name="T96" fmla="*/ 30 w 62"/>
                <a:gd name="T97" fmla="*/ 0 h 118"/>
                <a:gd name="T98" fmla="*/ 30 w 62"/>
                <a:gd name="T9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14" y="112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4" y="118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6" y="118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8" y="112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0" y="76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0" y="4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8348663" y="5827713"/>
              <a:ext cx="241300" cy="317500"/>
            </a:xfrm>
            <a:custGeom>
              <a:avLst/>
              <a:gdLst>
                <a:gd name="T0" fmla="*/ 56 w 152"/>
                <a:gd name="T1" fmla="*/ 112 h 200"/>
                <a:gd name="T2" fmla="*/ 38 w 152"/>
                <a:gd name="T3" fmla="*/ 108 h 200"/>
                <a:gd name="T4" fmla="*/ 30 w 152"/>
                <a:gd name="T5" fmla="*/ 104 h 200"/>
                <a:gd name="T6" fmla="*/ 22 w 152"/>
                <a:gd name="T7" fmla="*/ 100 h 200"/>
                <a:gd name="T8" fmla="*/ 12 w 152"/>
                <a:gd name="T9" fmla="*/ 84 h 200"/>
                <a:gd name="T10" fmla="*/ 8 w 152"/>
                <a:gd name="T11" fmla="*/ 74 h 200"/>
                <a:gd name="T12" fmla="*/ 8 w 152"/>
                <a:gd name="T13" fmla="*/ 62 h 200"/>
                <a:gd name="T14" fmla="*/ 12 w 152"/>
                <a:gd name="T15" fmla="*/ 30 h 200"/>
                <a:gd name="T16" fmla="*/ 20 w 152"/>
                <a:gd name="T17" fmla="*/ 20 h 200"/>
                <a:gd name="T18" fmla="*/ 28 w 152"/>
                <a:gd name="T19" fmla="*/ 12 h 200"/>
                <a:gd name="T20" fmla="*/ 52 w 152"/>
                <a:gd name="T21" fmla="*/ 2 h 200"/>
                <a:gd name="T22" fmla="*/ 68 w 152"/>
                <a:gd name="T23" fmla="*/ 0 h 200"/>
                <a:gd name="T24" fmla="*/ 84 w 152"/>
                <a:gd name="T25" fmla="*/ 0 h 200"/>
                <a:gd name="T26" fmla="*/ 122 w 152"/>
                <a:gd name="T27" fmla="*/ 2 h 200"/>
                <a:gd name="T28" fmla="*/ 152 w 152"/>
                <a:gd name="T29" fmla="*/ 8 h 200"/>
                <a:gd name="T30" fmla="*/ 106 w 152"/>
                <a:gd name="T31" fmla="*/ 196 h 200"/>
                <a:gd name="T32" fmla="*/ 98 w 152"/>
                <a:gd name="T33" fmla="*/ 124 h 200"/>
                <a:gd name="T34" fmla="*/ 92 w 152"/>
                <a:gd name="T35" fmla="*/ 124 h 200"/>
                <a:gd name="T36" fmla="*/ 80 w 152"/>
                <a:gd name="T37" fmla="*/ 132 h 200"/>
                <a:gd name="T38" fmla="*/ 64 w 152"/>
                <a:gd name="T39" fmla="*/ 170 h 200"/>
                <a:gd name="T40" fmla="*/ 58 w 152"/>
                <a:gd name="T41" fmla="*/ 182 h 200"/>
                <a:gd name="T42" fmla="*/ 50 w 152"/>
                <a:gd name="T43" fmla="*/ 192 h 200"/>
                <a:gd name="T44" fmla="*/ 38 w 152"/>
                <a:gd name="T45" fmla="*/ 198 h 200"/>
                <a:gd name="T46" fmla="*/ 24 w 152"/>
                <a:gd name="T47" fmla="*/ 200 h 200"/>
                <a:gd name="T48" fmla="*/ 6 w 152"/>
                <a:gd name="T49" fmla="*/ 198 h 200"/>
                <a:gd name="T50" fmla="*/ 0 w 152"/>
                <a:gd name="T51" fmla="*/ 178 h 200"/>
                <a:gd name="T52" fmla="*/ 8 w 152"/>
                <a:gd name="T53" fmla="*/ 176 h 200"/>
                <a:gd name="T54" fmla="*/ 14 w 152"/>
                <a:gd name="T55" fmla="*/ 174 h 200"/>
                <a:gd name="T56" fmla="*/ 20 w 152"/>
                <a:gd name="T57" fmla="*/ 166 h 200"/>
                <a:gd name="T58" fmla="*/ 30 w 152"/>
                <a:gd name="T59" fmla="*/ 140 h 200"/>
                <a:gd name="T60" fmla="*/ 40 w 152"/>
                <a:gd name="T61" fmla="*/ 122 h 200"/>
                <a:gd name="T62" fmla="*/ 48 w 152"/>
                <a:gd name="T63" fmla="*/ 118 h 200"/>
                <a:gd name="T64" fmla="*/ 56 w 152"/>
                <a:gd name="T65" fmla="*/ 1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200">
                  <a:moveTo>
                    <a:pt x="56" y="112"/>
                  </a:moveTo>
                  <a:lnTo>
                    <a:pt x="56" y="112"/>
                  </a:lnTo>
                  <a:lnTo>
                    <a:pt x="46" y="112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16" y="92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8" y="74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36" y="4"/>
                  </a:lnTo>
                  <a:lnTo>
                    <a:pt x="152" y="8"/>
                  </a:lnTo>
                  <a:lnTo>
                    <a:pt x="152" y="196"/>
                  </a:lnTo>
                  <a:lnTo>
                    <a:pt x="106" y="196"/>
                  </a:lnTo>
                  <a:lnTo>
                    <a:pt x="106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2" y="124"/>
                  </a:lnTo>
                  <a:lnTo>
                    <a:pt x="86" y="128"/>
                  </a:lnTo>
                  <a:lnTo>
                    <a:pt x="80" y="132"/>
                  </a:lnTo>
                  <a:lnTo>
                    <a:pt x="76" y="14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58" y="18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44" y="196"/>
                  </a:lnTo>
                  <a:lnTo>
                    <a:pt x="38" y="198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6" y="198"/>
                  </a:lnTo>
                  <a:lnTo>
                    <a:pt x="6" y="198"/>
                  </a:lnTo>
                  <a:lnTo>
                    <a:pt x="0" y="196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8" y="176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8" y="170"/>
                  </a:lnTo>
                  <a:lnTo>
                    <a:pt x="20" y="166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6" y="130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8" y="118"/>
                  </a:lnTo>
                  <a:lnTo>
                    <a:pt x="56" y="114"/>
                  </a:lnTo>
                  <a:lnTo>
                    <a:pt x="56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8434388" y="5868988"/>
              <a:ext cx="82550" cy="107950"/>
            </a:xfrm>
            <a:custGeom>
              <a:avLst/>
              <a:gdLst>
                <a:gd name="T0" fmla="*/ 30 w 52"/>
                <a:gd name="T1" fmla="*/ 0 h 68"/>
                <a:gd name="T2" fmla="*/ 30 w 52"/>
                <a:gd name="T3" fmla="*/ 0 h 68"/>
                <a:gd name="T4" fmla="*/ 18 w 52"/>
                <a:gd name="T5" fmla="*/ 2 h 68"/>
                <a:gd name="T6" fmla="*/ 18 w 52"/>
                <a:gd name="T7" fmla="*/ 2 h 68"/>
                <a:gd name="T8" fmla="*/ 14 w 52"/>
                <a:gd name="T9" fmla="*/ 4 h 68"/>
                <a:gd name="T10" fmla="*/ 8 w 52"/>
                <a:gd name="T11" fmla="*/ 8 h 68"/>
                <a:gd name="T12" fmla="*/ 8 w 52"/>
                <a:gd name="T13" fmla="*/ 8 h 68"/>
                <a:gd name="T14" fmla="*/ 6 w 52"/>
                <a:gd name="T15" fmla="*/ 12 h 68"/>
                <a:gd name="T16" fmla="*/ 2 w 52"/>
                <a:gd name="T17" fmla="*/ 18 h 68"/>
                <a:gd name="T18" fmla="*/ 2 w 52"/>
                <a:gd name="T19" fmla="*/ 18 h 68"/>
                <a:gd name="T20" fmla="*/ 0 w 52"/>
                <a:gd name="T21" fmla="*/ 26 h 68"/>
                <a:gd name="T22" fmla="*/ 0 w 52"/>
                <a:gd name="T23" fmla="*/ 36 h 68"/>
                <a:gd name="T24" fmla="*/ 0 w 52"/>
                <a:gd name="T25" fmla="*/ 36 h 68"/>
                <a:gd name="T26" fmla="*/ 0 w 52"/>
                <a:gd name="T27" fmla="*/ 44 h 68"/>
                <a:gd name="T28" fmla="*/ 2 w 52"/>
                <a:gd name="T29" fmla="*/ 52 h 68"/>
                <a:gd name="T30" fmla="*/ 2 w 52"/>
                <a:gd name="T31" fmla="*/ 52 h 68"/>
                <a:gd name="T32" fmla="*/ 6 w 52"/>
                <a:gd name="T33" fmla="*/ 56 h 68"/>
                <a:gd name="T34" fmla="*/ 8 w 52"/>
                <a:gd name="T35" fmla="*/ 62 h 68"/>
                <a:gd name="T36" fmla="*/ 8 w 52"/>
                <a:gd name="T37" fmla="*/ 62 h 68"/>
                <a:gd name="T38" fmla="*/ 14 w 52"/>
                <a:gd name="T39" fmla="*/ 64 h 68"/>
                <a:gd name="T40" fmla="*/ 18 w 52"/>
                <a:gd name="T41" fmla="*/ 66 h 68"/>
                <a:gd name="T42" fmla="*/ 18 w 52"/>
                <a:gd name="T43" fmla="*/ 66 h 68"/>
                <a:gd name="T44" fmla="*/ 30 w 52"/>
                <a:gd name="T45" fmla="*/ 68 h 68"/>
                <a:gd name="T46" fmla="*/ 52 w 52"/>
                <a:gd name="T47" fmla="*/ 68 h 68"/>
                <a:gd name="T48" fmla="*/ 52 w 52"/>
                <a:gd name="T49" fmla="*/ 0 h 68"/>
                <a:gd name="T50" fmla="*/ 30 w 52"/>
                <a:gd name="T5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68">
                  <a:moveTo>
                    <a:pt x="30" y="0"/>
                  </a:moveTo>
                  <a:lnTo>
                    <a:pt x="30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6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4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30" y="68"/>
                  </a:lnTo>
                  <a:lnTo>
                    <a:pt x="52" y="68"/>
                  </a:lnTo>
                  <a:lnTo>
                    <a:pt x="52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8069263" y="5834063"/>
              <a:ext cx="231775" cy="304800"/>
            </a:xfrm>
            <a:custGeom>
              <a:avLst/>
              <a:gdLst>
                <a:gd name="T0" fmla="*/ 102 w 146"/>
                <a:gd name="T1" fmla="*/ 70 h 192"/>
                <a:gd name="T2" fmla="*/ 100 w 146"/>
                <a:gd name="T3" fmla="*/ 70 h 192"/>
                <a:gd name="T4" fmla="*/ 46 w 146"/>
                <a:gd name="T5" fmla="*/ 192 h 192"/>
                <a:gd name="T6" fmla="*/ 0 w 146"/>
                <a:gd name="T7" fmla="*/ 192 h 192"/>
                <a:gd name="T8" fmla="*/ 0 w 146"/>
                <a:gd name="T9" fmla="*/ 0 h 192"/>
                <a:gd name="T10" fmla="*/ 44 w 146"/>
                <a:gd name="T11" fmla="*/ 0 h 192"/>
                <a:gd name="T12" fmla="*/ 44 w 146"/>
                <a:gd name="T13" fmla="*/ 118 h 192"/>
                <a:gd name="T14" fmla="*/ 46 w 146"/>
                <a:gd name="T15" fmla="*/ 118 h 192"/>
                <a:gd name="T16" fmla="*/ 96 w 146"/>
                <a:gd name="T17" fmla="*/ 0 h 192"/>
                <a:gd name="T18" fmla="*/ 146 w 146"/>
                <a:gd name="T19" fmla="*/ 0 h 192"/>
                <a:gd name="T20" fmla="*/ 146 w 146"/>
                <a:gd name="T21" fmla="*/ 192 h 192"/>
                <a:gd name="T22" fmla="*/ 102 w 146"/>
                <a:gd name="T23" fmla="*/ 192 h 192"/>
                <a:gd name="T24" fmla="*/ 102 w 146"/>
                <a:gd name="T2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92">
                  <a:moveTo>
                    <a:pt x="102" y="70"/>
                  </a:moveTo>
                  <a:lnTo>
                    <a:pt x="100" y="70"/>
                  </a:lnTo>
                  <a:lnTo>
                    <a:pt x="46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18"/>
                  </a:lnTo>
                  <a:lnTo>
                    <a:pt x="46" y="118"/>
                  </a:lnTo>
                  <a:lnTo>
                    <a:pt x="96" y="0"/>
                  </a:lnTo>
                  <a:lnTo>
                    <a:pt x="146" y="0"/>
                  </a:lnTo>
                  <a:lnTo>
                    <a:pt x="146" y="192"/>
                  </a:lnTo>
                  <a:lnTo>
                    <a:pt x="102" y="192"/>
                  </a:lnTo>
                  <a:lnTo>
                    <a:pt x="102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7761288" y="5834063"/>
              <a:ext cx="228600" cy="304800"/>
            </a:xfrm>
            <a:custGeom>
              <a:avLst/>
              <a:gdLst>
                <a:gd name="T0" fmla="*/ 46 w 144"/>
                <a:gd name="T1" fmla="*/ 192 h 192"/>
                <a:gd name="T2" fmla="*/ 0 w 144"/>
                <a:gd name="T3" fmla="*/ 192 h 192"/>
                <a:gd name="T4" fmla="*/ 0 w 144"/>
                <a:gd name="T5" fmla="*/ 0 h 192"/>
                <a:gd name="T6" fmla="*/ 46 w 144"/>
                <a:gd name="T7" fmla="*/ 0 h 192"/>
                <a:gd name="T8" fmla="*/ 46 w 144"/>
                <a:gd name="T9" fmla="*/ 80 h 192"/>
                <a:gd name="T10" fmla="*/ 98 w 144"/>
                <a:gd name="T11" fmla="*/ 80 h 192"/>
                <a:gd name="T12" fmla="*/ 98 w 144"/>
                <a:gd name="T13" fmla="*/ 0 h 192"/>
                <a:gd name="T14" fmla="*/ 144 w 144"/>
                <a:gd name="T15" fmla="*/ 0 h 192"/>
                <a:gd name="T16" fmla="*/ 144 w 144"/>
                <a:gd name="T17" fmla="*/ 192 h 192"/>
                <a:gd name="T18" fmla="*/ 98 w 144"/>
                <a:gd name="T19" fmla="*/ 192 h 192"/>
                <a:gd name="T20" fmla="*/ 98 w 144"/>
                <a:gd name="T21" fmla="*/ 110 h 192"/>
                <a:gd name="T22" fmla="*/ 46 w 144"/>
                <a:gd name="T23" fmla="*/ 110 h 192"/>
                <a:gd name="T24" fmla="*/ 46 w 14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46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80"/>
                  </a:lnTo>
                  <a:lnTo>
                    <a:pt x="98" y="80"/>
                  </a:lnTo>
                  <a:lnTo>
                    <a:pt x="98" y="0"/>
                  </a:lnTo>
                  <a:lnTo>
                    <a:pt x="144" y="0"/>
                  </a:lnTo>
                  <a:lnTo>
                    <a:pt x="144" y="192"/>
                  </a:lnTo>
                  <a:lnTo>
                    <a:pt x="98" y="192"/>
                  </a:lnTo>
                  <a:lnTo>
                    <a:pt x="98" y="110"/>
                  </a:lnTo>
                  <a:lnTo>
                    <a:pt x="46" y="110"/>
                  </a:lnTo>
                  <a:lnTo>
                    <a:pt x="46" y="1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7456488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8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6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8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54"/>
                  </a:lnTo>
                  <a:lnTo>
                    <a:pt x="94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0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7529513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7172326" y="5827713"/>
              <a:ext cx="236538" cy="317500"/>
            </a:xfrm>
            <a:custGeom>
              <a:avLst/>
              <a:gdLst>
                <a:gd name="T0" fmla="*/ 0 w 149"/>
                <a:gd name="T1" fmla="*/ 8 h 200"/>
                <a:gd name="T2" fmla="*/ 0 w 149"/>
                <a:gd name="T3" fmla="*/ 8 h 200"/>
                <a:gd name="T4" fmla="*/ 16 w 149"/>
                <a:gd name="T5" fmla="*/ 4 h 200"/>
                <a:gd name="T6" fmla="*/ 30 w 149"/>
                <a:gd name="T7" fmla="*/ 2 h 200"/>
                <a:gd name="T8" fmla="*/ 30 w 149"/>
                <a:gd name="T9" fmla="*/ 2 h 200"/>
                <a:gd name="T10" fmla="*/ 66 w 149"/>
                <a:gd name="T11" fmla="*/ 0 h 200"/>
                <a:gd name="T12" fmla="*/ 66 w 149"/>
                <a:gd name="T13" fmla="*/ 0 h 200"/>
                <a:gd name="T14" fmla="*/ 84 w 149"/>
                <a:gd name="T15" fmla="*/ 0 h 200"/>
                <a:gd name="T16" fmla="*/ 100 w 149"/>
                <a:gd name="T17" fmla="*/ 2 h 200"/>
                <a:gd name="T18" fmla="*/ 100 w 149"/>
                <a:gd name="T19" fmla="*/ 2 h 200"/>
                <a:gd name="T20" fmla="*/ 111 w 149"/>
                <a:gd name="T21" fmla="*/ 6 h 200"/>
                <a:gd name="T22" fmla="*/ 123 w 149"/>
                <a:gd name="T23" fmla="*/ 12 h 200"/>
                <a:gd name="T24" fmla="*/ 123 w 149"/>
                <a:gd name="T25" fmla="*/ 12 h 200"/>
                <a:gd name="T26" fmla="*/ 131 w 149"/>
                <a:gd name="T27" fmla="*/ 18 h 200"/>
                <a:gd name="T28" fmla="*/ 137 w 149"/>
                <a:gd name="T29" fmla="*/ 28 h 200"/>
                <a:gd name="T30" fmla="*/ 137 w 149"/>
                <a:gd name="T31" fmla="*/ 28 h 200"/>
                <a:gd name="T32" fmla="*/ 141 w 149"/>
                <a:gd name="T33" fmla="*/ 40 h 200"/>
                <a:gd name="T34" fmla="*/ 141 w 149"/>
                <a:gd name="T35" fmla="*/ 54 h 200"/>
                <a:gd name="T36" fmla="*/ 141 w 149"/>
                <a:gd name="T37" fmla="*/ 54 h 200"/>
                <a:gd name="T38" fmla="*/ 141 w 149"/>
                <a:gd name="T39" fmla="*/ 62 h 200"/>
                <a:gd name="T40" fmla="*/ 139 w 149"/>
                <a:gd name="T41" fmla="*/ 70 h 200"/>
                <a:gd name="T42" fmla="*/ 139 w 149"/>
                <a:gd name="T43" fmla="*/ 70 h 200"/>
                <a:gd name="T44" fmla="*/ 135 w 149"/>
                <a:gd name="T45" fmla="*/ 76 h 200"/>
                <a:gd name="T46" fmla="*/ 131 w 149"/>
                <a:gd name="T47" fmla="*/ 82 h 200"/>
                <a:gd name="T48" fmla="*/ 131 w 149"/>
                <a:gd name="T49" fmla="*/ 82 h 200"/>
                <a:gd name="T50" fmla="*/ 121 w 149"/>
                <a:gd name="T51" fmla="*/ 88 h 200"/>
                <a:gd name="T52" fmla="*/ 121 w 149"/>
                <a:gd name="T53" fmla="*/ 88 h 200"/>
                <a:gd name="T54" fmla="*/ 111 w 149"/>
                <a:gd name="T55" fmla="*/ 94 h 200"/>
                <a:gd name="T56" fmla="*/ 111 w 149"/>
                <a:gd name="T57" fmla="*/ 94 h 200"/>
                <a:gd name="T58" fmla="*/ 111 w 149"/>
                <a:gd name="T59" fmla="*/ 94 h 200"/>
                <a:gd name="T60" fmla="*/ 125 w 149"/>
                <a:gd name="T61" fmla="*/ 100 h 200"/>
                <a:gd name="T62" fmla="*/ 125 w 149"/>
                <a:gd name="T63" fmla="*/ 100 h 200"/>
                <a:gd name="T64" fmla="*/ 131 w 149"/>
                <a:gd name="T65" fmla="*/ 104 h 200"/>
                <a:gd name="T66" fmla="*/ 137 w 149"/>
                <a:gd name="T67" fmla="*/ 110 h 200"/>
                <a:gd name="T68" fmla="*/ 137 w 149"/>
                <a:gd name="T69" fmla="*/ 110 h 200"/>
                <a:gd name="T70" fmla="*/ 141 w 149"/>
                <a:gd name="T71" fmla="*/ 116 h 200"/>
                <a:gd name="T72" fmla="*/ 145 w 149"/>
                <a:gd name="T73" fmla="*/ 124 h 200"/>
                <a:gd name="T74" fmla="*/ 145 w 149"/>
                <a:gd name="T75" fmla="*/ 124 h 200"/>
                <a:gd name="T76" fmla="*/ 149 w 149"/>
                <a:gd name="T77" fmla="*/ 132 h 200"/>
                <a:gd name="T78" fmla="*/ 149 w 149"/>
                <a:gd name="T79" fmla="*/ 142 h 200"/>
                <a:gd name="T80" fmla="*/ 149 w 149"/>
                <a:gd name="T81" fmla="*/ 142 h 200"/>
                <a:gd name="T82" fmla="*/ 149 w 149"/>
                <a:gd name="T83" fmla="*/ 158 h 200"/>
                <a:gd name="T84" fmla="*/ 145 w 149"/>
                <a:gd name="T85" fmla="*/ 170 h 200"/>
                <a:gd name="T86" fmla="*/ 145 w 149"/>
                <a:gd name="T87" fmla="*/ 170 h 200"/>
                <a:gd name="T88" fmla="*/ 139 w 149"/>
                <a:gd name="T89" fmla="*/ 180 h 200"/>
                <a:gd name="T90" fmla="*/ 129 w 149"/>
                <a:gd name="T91" fmla="*/ 188 h 200"/>
                <a:gd name="T92" fmla="*/ 129 w 149"/>
                <a:gd name="T93" fmla="*/ 188 h 200"/>
                <a:gd name="T94" fmla="*/ 117 w 149"/>
                <a:gd name="T95" fmla="*/ 194 h 200"/>
                <a:gd name="T96" fmla="*/ 106 w 149"/>
                <a:gd name="T97" fmla="*/ 198 h 200"/>
                <a:gd name="T98" fmla="*/ 106 w 149"/>
                <a:gd name="T99" fmla="*/ 198 h 200"/>
                <a:gd name="T100" fmla="*/ 88 w 149"/>
                <a:gd name="T101" fmla="*/ 200 h 200"/>
                <a:gd name="T102" fmla="*/ 70 w 149"/>
                <a:gd name="T103" fmla="*/ 200 h 200"/>
                <a:gd name="T104" fmla="*/ 70 w 149"/>
                <a:gd name="T105" fmla="*/ 200 h 200"/>
                <a:gd name="T106" fmla="*/ 48 w 149"/>
                <a:gd name="T107" fmla="*/ 200 h 200"/>
                <a:gd name="T108" fmla="*/ 30 w 149"/>
                <a:gd name="T109" fmla="*/ 198 h 200"/>
                <a:gd name="T110" fmla="*/ 30 w 149"/>
                <a:gd name="T111" fmla="*/ 198 h 200"/>
                <a:gd name="T112" fmla="*/ 16 w 149"/>
                <a:gd name="T113" fmla="*/ 196 h 200"/>
                <a:gd name="T114" fmla="*/ 0 w 149"/>
                <a:gd name="T115" fmla="*/ 192 h 200"/>
                <a:gd name="T116" fmla="*/ 0 w 149"/>
                <a:gd name="T117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" h="200">
                  <a:moveTo>
                    <a:pt x="0" y="8"/>
                  </a:moveTo>
                  <a:lnTo>
                    <a:pt x="0" y="8"/>
                  </a:lnTo>
                  <a:lnTo>
                    <a:pt x="16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11" y="6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31" y="1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41" y="40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1" y="62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5" y="76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25" y="100"/>
                  </a:lnTo>
                  <a:lnTo>
                    <a:pt x="125" y="100"/>
                  </a:lnTo>
                  <a:lnTo>
                    <a:pt x="131" y="104"/>
                  </a:lnTo>
                  <a:lnTo>
                    <a:pt x="137" y="110"/>
                  </a:lnTo>
                  <a:lnTo>
                    <a:pt x="137" y="110"/>
                  </a:lnTo>
                  <a:lnTo>
                    <a:pt x="141" y="116"/>
                  </a:lnTo>
                  <a:lnTo>
                    <a:pt x="145" y="124"/>
                  </a:lnTo>
                  <a:lnTo>
                    <a:pt x="145" y="124"/>
                  </a:lnTo>
                  <a:lnTo>
                    <a:pt x="149" y="132"/>
                  </a:lnTo>
                  <a:lnTo>
                    <a:pt x="149" y="142"/>
                  </a:lnTo>
                  <a:lnTo>
                    <a:pt x="149" y="142"/>
                  </a:lnTo>
                  <a:lnTo>
                    <a:pt x="149" y="158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39" y="180"/>
                  </a:lnTo>
                  <a:lnTo>
                    <a:pt x="129" y="188"/>
                  </a:lnTo>
                  <a:lnTo>
                    <a:pt x="129" y="188"/>
                  </a:lnTo>
                  <a:lnTo>
                    <a:pt x="117" y="194"/>
                  </a:lnTo>
                  <a:lnTo>
                    <a:pt x="106" y="198"/>
                  </a:lnTo>
                  <a:lnTo>
                    <a:pt x="106" y="198"/>
                  </a:lnTo>
                  <a:lnTo>
                    <a:pt x="88" y="200"/>
                  </a:lnTo>
                  <a:lnTo>
                    <a:pt x="70" y="200"/>
                  </a:lnTo>
                  <a:lnTo>
                    <a:pt x="70" y="200"/>
                  </a:lnTo>
                  <a:lnTo>
                    <a:pt x="4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16" y="196"/>
                  </a:lnTo>
                  <a:lnTo>
                    <a:pt x="0" y="192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7245351" y="5868988"/>
              <a:ext cx="76200" cy="88900"/>
            </a:xfrm>
            <a:custGeom>
              <a:avLst/>
              <a:gdLst>
                <a:gd name="T0" fmla="*/ 0 w 48"/>
                <a:gd name="T1" fmla="*/ 0 h 56"/>
                <a:gd name="T2" fmla="*/ 0 w 48"/>
                <a:gd name="T3" fmla="*/ 56 h 56"/>
                <a:gd name="T4" fmla="*/ 20 w 48"/>
                <a:gd name="T5" fmla="*/ 56 h 56"/>
                <a:gd name="T6" fmla="*/ 20 w 48"/>
                <a:gd name="T7" fmla="*/ 56 h 56"/>
                <a:gd name="T8" fmla="*/ 30 w 48"/>
                <a:gd name="T9" fmla="*/ 56 h 56"/>
                <a:gd name="T10" fmla="*/ 30 w 48"/>
                <a:gd name="T11" fmla="*/ 56 h 56"/>
                <a:gd name="T12" fmla="*/ 40 w 48"/>
                <a:gd name="T13" fmla="*/ 50 h 56"/>
                <a:gd name="T14" fmla="*/ 40 w 48"/>
                <a:gd name="T15" fmla="*/ 50 h 56"/>
                <a:gd name="T16" fmla="*/ 46 w 48"/>
                <a:gd name="T17" fmla="*/ 42 h 56"/>
                <a:gd name="T18" fmla="*/ 46 w 48"/>
                <a:gd name="T19" fmla="*/ 42 h 56"/>
                <a:gd name="T20" fmla="*/ 48 w 48"/>
                <a:gd name="T21" fmla="*/ 36 h 56"/>
                <a:gd name="T22" fmla="*/ 48 w 48"/>
                <a:gd name="T23" fmla="*/ 30 h 56"/>
                <a:gd name="T24" fmla="*/ 48 w 48"/>
                <a:gd name="T25" fmla="*/ 30 h 56"/>
                <a:gd name="T26" fmla="*/ 48 w 48"/>
                <a:gd name="T27" fmla="*/ 22 h 56"/>
                <a:gd name="T28" fmla="*/ 46 w 48"/>
                <a:gd name="T29" fmla="*/ 16 h 56"/>
                <a:gd name="T30" fmla="*/ 46 w 48"/>
                <a:gd name="T31" fmla="*/ 16 h 56"/>
                <a:gd name="T32" fmla="*/ 40 w 48"/>
                <a:gd name="T33" fmla="*/ 8 h 56"/>
                <a:gd name="T34" fmla="*/ 40 w 48"/>
                <a:gd name="T35" fmla="*/ 8 h 56"/>
                <a:gd name="T36" fmla="*/ 30 w 48"/>
                <a:gd name="T37" fmla="*/ 2 h 56"/>
                <a:gd name="T38" fmla="*/ 30 w 48"/>
                <a:gd name="T39" fmla="*/ 2 h 56"/>
                <a:gd name="T40" fmla="*/ 20 w 48"/>
                <a:gd name="T41" fmla="*/ 0 h 56"/>
                <a:gd name="T42" fmla="*/ 0 w 48"/>
                <a:gd name="T4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6">
                  <a:moveTo>
                    <a:pt x="0" y="0"/>
                  </a:moveTo>
                  <a:lnTo>
                    <a:pt x="0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7245351" y="6002338"/>
              <a:ext cx="88900" cy="101600"/>
            </a:xfrm>
            <a:custGeom>
              <a:avLst/>
              <a:gdLst>
                <a:gd name="T0" fmla="*/ 24 w 56"/>
                <a:gd name="T1" fmla="*/ 64 h 64"/>
                <a:gd name="T2" fmla="*/ 24 w 56"/>
                <a:gd name="T3" fmla="*/ 64 h 64"/>
                <a:gd name="T4" fmla="*/ 36 w 56"/>
                <a:gd name="T5" fmla="*/ 62 h 64"/>
                <a:gd name="T6" fmla="*/ 36 w 56"/>
                <a:gd name="T7" fmla="*/ 62 h 64"/>
                <a:gd name="T8" fmla="*/ 42 w 56"/>
                <a:gd name="T9" fmla="*/ 60 h 64"/>
                <a:gd name="T10" fmla="*/ 46 w 56"/>
                <a:gd name="T11" fmla="*/ 56 h 64"/>
                <a:gd name="T12" fmla="*/ 46 w 56"/>
                <a:gd name="T13" fmla="*/ 56 h 64"/>
                <a:gd name="T14" fmla="*/ 50 w 56"/>
                <a:gd name="T15" fmla="*/ 52 h 64"/>
                <a:gd name="T16" fmla="*/ 54 w 56"/>
                <a:gd name="T17" fmla="*/ 46 h 64"/>
                <a:gd name="T18" fmla="*/ 54 w 56"/>
                <a:gd name="T19" fmla="*/ 46 h 64"/>
                <a:gd name="T20" fmla="*/ 56 w 56"/>
                <a:gd name="T21" fmla="*/ 38 h 64"/>
                <a:gd name="T22" fmla="*/ 56 w 56"/>
                <a:gd name="T23" fmla="*/ 30 h 64"/>
                <a:gd name="T24" fmla="*/ 56 w 56"/>
                <a:gd name="T25" fmla="*/ 30 h 64"/>
                <a:gd name="T26" fmla="*/ 56 w 56"/>
                <a:gd name="T27" fmla="*/ 22 h 64"/>
                <a:gd name="T28" fmla="*/ 54 w 56"/>
                <a:gd name="T29" fmla="*/ 16 h 64"/>
                <a:gd name="T30" fmla="*/ 50 w 56"/>
                <a:gd name="T31" fmla="*/ 10 h 64"/>
                <a:gd name="T32" fmla="*/ 46 w 56"/>
                <a:gd name="T33" fmla="*/ 6 h 64"/>
                <a:gd name="T34" fmla="*/ 46 w 56"/>
                <a:gd name="T35" fmla="*/ 6 h 64"/>
                <a:gd name="T36" fmla="*/ 36 w 56"/>
                <a:gd name="T37" fmla="*/ 2 h 64"/>
                <a:gd name="T38" fmla="*/ 24 w 56"/>
                <a:gd name="T39" fmla="*/ 0 h 64"/>
                <a:gd name="T40" fmla="*/ 0 w 56"/>
                <a:gd name="T41" fmla="*/ 0 h 64"/>
                <a:gd name="T42" fmla="*/ 0 w 56"/>
                <a:gd name="T43" fmla="*/ 64 h 64"/>
                <a:gd name="T44" fmla="*/ 24 w 56"/>
                <a:gd name="T4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38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22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24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6864351" y="5827713"/>
              <a:ext cx="244475" cy="317500"/>
            </a:xfrm>
            <a:custGeom>
              <a:avLst/>
              <a:gdLst>
                <a:gd name="T0" fmla="*/ 76 w 154"/>
                <a:gd name="T1" fmla="*/ 0 h 200"/>
                <a:gd name="T2" fmla="*/ 76 w 154"/>
                <a:gd name="T3" fmla="*/ 0 h 200"/>
                <a:gd name="T4" fmla="*/ 94 w 154"/>
                <a:gd name="T5" fmla="*/ 2 h 200"/>
                <a:gd name="T6" fmla="*/ 110 w 154"/>
                <a:gd name="T7" fmla="*/ 6 h 200"/>
                <a:gd name="T8" fmla="*/ 110 w 154"/>
                <a:gd name="T9" fmla="*/ 6 h 200"/>
                <a:gd name="T10" fmla="*/ 124 w 154"/>
                <a:gd name="T11" fmla="*/ 12 h 200"/>
                <a:gd name="T12" fmla="*/ 134 w 154"/>
                <a:gd name="T13" fmla="*/ 22 h 200"/>
                <a:gd name="T14" fmla="*/ 134 w 154"/>
                <a:gd name="T15" fmla="*/ 22 h 200"/>
                <a:gd name="T16" fmla="*/ 142 w 154"/>
                <a:gd name="T17" fmla="*/ 36 h 200"/>
                <a:gd name="T18" fmla="*/ 150 w 154"/>
                <a:gd name="T19" fmla="*/ 54 h 200"/>
                <a:gd name="T20" fmla="*/ 150 w 154"/>
                <a:gd name="T21" fmla="*/ 54 h 200"/>
                <a:gd name="T22" fmla="*/ 152 w 154"/>
                <a:gd name="T23" fmla="*/ 74 h 200"/>
                <a:gd name="T24" fmla="*/ 154 w 154"/>
                <a:gd name="T25" fmla="*/ 100 h 200"/>
                <a:gd name="T26" fmla="*/ 154 w 154"/>
                <a:gd name="T27" fmla="*/ 100 h 200"/>
                <a:gd name="T28" fmla="*/ 152 w 154"/>
                <a:gd name="T29" fmla="*/ 126 h 200"/>
                <a:gd name="T30" fmla="*/ 150 w 154"/>
                <a:gd name="T31" fmla="*/ 146 h 200"/>
                <a:gd name="T32" fmla="*/ 150 w 154"/>
                <a:gd name="T33" fmla="*/ 146 h 200"/>
                <a:gd name="T34" fmla="*/ 142 w 154"/>
                <a:gd name="T35" fmla="*/ 164 h 200"/>
                <a:gd name="T36" fmla="*/ 134 w 154"/>
                <a:gd name="T37" fmla="*/ 178 h 200"/>
                <a:gd name="T38" fmla="*/ 134 w 154"/>
                <a:gd name="T39" fmla="*/ 178 h 200"/>
                <a:gd name="T40" fmla="*/ 124 w 154"/>
                <a:gd name="T41" fmla="*/ 188 h 200"/>
                <a:gd name="T42" fmla="*/ 110 w 154"/>
                <a:gd name="T43" fmla="*/ 194 h 200"/>
                <a:gd name="T44" fmla="*/ 110 w 154"/>
                <a:gd name="T45" fmla="*/ 194 h 200"/>
                <a:gd name="T46" fmla="*/ 94 w 154"/>
                <a:gd name="T47" fmla="*/ 198 h 200"/>
                <a:gd name="T48" fmla="*/ 76 w 154"/>
                <a:gd name="T49" fmla="*/ 200 h 200"/>
                <a:gd name="T50" fmla="*/ 76 w 154"/>
                <a:gd name="T51" fmla="*/ 200 h 200"/>
                <a:gd name="T52" fmla="*/ 60 w 154"/>
                <a:gd name="T53" fmla="*/ 198 h 200"/>
                <a:gd name="T54" fmla="*/ 44 w 154"/>
                <a:gd name="T55" fmla="*/ 194 h 200"/>
                <a:gd name="T56" fmla="*/ 44 w 154"/>
                <a:gd name="T57" fmla="*/ 194 h 200"/>
                <a:gd name="T58" fmla="*/ 30 w 154"/>
                <a:gd name="T59" fmla="*/ 188 h 200"/>
                <a:gd name="T60" fmla="*/ 20 w 154"/>
                <a:gd name="T61" fmla="*/ 178 h 200"/>
                <a:gd name="T62" fmla="*/ 20 w 154"/>
                <a:gd name="T63" fmla="*/ 178 h 200"/>
                <a:gd name="T64" fmla="*/ 12 w 154"/>
                <a:gd name="T65" fmla="*/ 164 h 200"/>
                <a:gd name="T66" fmla="*/ 4 w 154"/>
                <a:gd name="T67" fmla="*/ 146 h 200"/>
                <a:gd name="T68" fmla="*/ 4 w 154"/>
                <a:gd name="T69" fmla="*/ 146 h 200"/>
                <a:gd name="T70" fmla="*/ 2 w 154"/>
                <a:gd name="T71" fmla="*/ 126 h 200"/>
                <a:gd name="T72" fmla="*/ 0 w 154"/>
                <a:gd name="T73" fmla="*/ 100 h 200"/>
                <a:gd name="T74" fmla="*/ 0 w 154"/>
                <a:gd name="T75" fmla="*/ 100 h 200"/>
                <a:gd name="T76" fmla="*/ 2 w 154"/>
                <a:gd name="T77" fmla="*/ 74 h 200"/>
                <a:gd name="T78" fmla="*/ 4 w 154"/>
                <a:gd name="T79" fmla="*/ 54 h 200"/>
                <a:gd name="T80" fmla="*/ 4 w 154"/>
                <a:gd name="T81" fmla="*/ 54 h 200"/>
                <a:gd name="T82" fmla="*/ 12 w 154"/>
                <a:gd name="T83" fmla="*/ 36 h 200"/>
                <a:gd name="T84" fmla="*/ 20 w 154"/>
                <a:gd name="T85" fmla="*/ 22 h 200"/>
                <a:gd name="T86" fmla="*/ 20 w 154"/>
                <a:gd name="T87" fmla="*/ 22 h 200"/>
                <a:gd name="T88" fmla="*/ 30 w 154"/>
                <a:gd name="T89" fmla="*/ 12 h 200"/>
                <a:gd name="T90" fmla="*/ 44 w 154"/>
                <a:gd name="T91" fmla="*/ 6 h 200"/>
                <a:gd name="T92" fmla="*/ 44 w 154"/>
                <a:gd name="T93" fmla="*/ 6 h 200"/>
                <a:gd name="T94" fmla="*/ 60 w 154"/>
                <a:gd name="T95" fmla="*/ 2 h 200"/>
                <a:gd name="T96" fmla="*/ 76 w 154"/>
                <a:gd name="T97" fmla="*/ 0 h 200"/>
                <a:gd name="T98" fmla="*/ 76 w 154"/>
                <a:gd name="T9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200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42" y="36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2" y="74"/>
                  </a:lnTo>
                  <a:lnTo>
                    <a:pt x="154" y="100"/>
                  </a:lnTo>
                  <a:lnTo>
                    <a:pt x="154" y="100"/>
                  </a:lnTo>
                  <a:lnTo>
                    <a:pt x="152" y="12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2" y="164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24" y="188"/>
                  </a:lnTo>
                  <a:lnTo>
                    <a:pt x="110" y="194"/>
                  </a:lnTo>
                  <a:lnTo>
                    <a:pt x="110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60" y="198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30" y="188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12" y="164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2" y="126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7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6937376" y="5865813"/>
              <a:ext cx="98425" cy="241300"/>
            </a:xfrm>
            <a:custGeom>
              <a:avLst/>
              <a:gdLst>
                <a:gd name="T0" fmla="*/ 30 w 62"/>
                <a:gd name="T1" fmla="*/ 0 h 152"/>
                <a:gd name="T2" fmla="*/ 30 w 62"/>
                <a:gd name="T3" fmla="*/ 0 h 152"/>
                <a:gd name="T4" fmla="*/ 24 w 62"/>
                <a:gd name="T5" fmla="*/ 2 h 152"/>
                <a:gd name="T6" fmla="*/ 18 w 62"/>
                <a:gd name="T7" fmla="*/ 4 h 152"/>
                <a:gd name="T8" fmla="*/ 18 w 62"/>
                <a:gd name="T9" fmla="*/ 4 h 152"/>
                <a:gd name="T10" fmla="*/ 14 w 62"/>
                <a:gd name="T11" fmla="*/ 8 h 152"/>
                <a:gd name="T12" fmla="*/ 10 w 62"/>
                <a:gd name="T13" fmla="*/ 16 h 152"/>
                <a:gd name="T14" fmla="*/ 10 w 62"/>
                <a:gd name="T15" fmla="*/ 16 h 152"/>
                <a:gd name="T16" fmla="*/ 6 w 62"/>
                <a:gd name="T17" fmla="*/ 26 h 152"/>
                <a:gd name="T18" fmla="*/ 2 w 62"/>
                <a:gd name="T19" fmla="*/ 40 h 152"/>
                <a:gd name="T20" fmla="*/ 2 w 62"/>
                <a:gd name="T21" fmla="*/ 40 h 152"/>
                <a:gd name="T22" fmla="*/ 0 w 62"/>
                <a:gd name="T23" fmla="*/ 56 h 152"/>
                <a:gd name="T24" fmla="*/ 0 w 62"/>
                <a:gd name="T25" fmla="*/ 76 h 152"/>
                <a:gd name="T26" fmla="*/ 0 w 62"/>
                <a:gd name="T27" fmla="*/ 76 h 152"/>
                <a:gd name="T28" fmla="*/ 0 w 62"/>
                <a:gd name="T29" fmla="*/ 96 h 152"/>
                <a:gd name="T30" fmla="*/ 2 w 62"/>
                <a:gd name="T31" fmla="*/ 112 h 152"/>
                <a:gd name="T32" fmla="*/ 2 w 62"/>
                <a:gd name="T33" fmla="*/ 112 h 152"/>
                <a:gd name="T34" fmla="*/ 6 w 62"/>
                <a:gd name="T35" fmla="*/ 126 h 152"/>
                <a:gd name="T36" fmla="*/ 10 w 62"/>
                <a:gd name="T37" fmla="*/ 136 h 152"/>
                <a:gd name="T38" fmla="*/ 10 w 62"/>
                <a:gd name="T39" fmla="*/ 136 h 152"/>
                <a:gd name="T40" fmla="*/ 14 w 62"/>
                <a:gd name="T41" fmla="*/ 144 h 152"/>
                <a:gd name="T42" fmla="*/ 18 w 62"/>
                <a:gd name="T43" fmla="*/ 148 h 152"/>
                <a:gd name="T44" fmla="*/ 18 w 62"/>
                <a:gd name="T45" fmla="*/ 148 h 152"/>
                <a:gd name="T46" fmla="*/ 24 w 62"/>
                <a:gd name="T47" fmla="*/ 150 h 152"/>
                <a:gd name="T48" fmla="*/ 30 w 62"/>
                <a:gd name="T49" fmla="*/ 152 h 152"/>
                <a:gd name="T50" fmla="*/ 30 w 62"/>
                <a:gd name="T51" fmla="*/ 152 h 152"/>
                <a:gd name="T52" fmla="*/ 38 w 62"/>
                <a:gd name="T53" fmla="*/ 150 h 152"/>
                <a:gd name="T54" fmla="*/ 44 w 62"/>
                <a:gd name="T55" fmla="*/ 148 h 152"/>
                <a:gd name="T56" fmla="*/ 44 w 62"/>
                <a:gd name="T57" fmla="*/ 148 h 152"/>
                <a:gd name="T58" fmla="*/ 48 w 62"/>
                <a:gd name="T59" fmla="*/ 144 h 152"/>
                <a:gd name="T60" fmla="*/ 52 w 62"/>
                <a:gd name="T61" fmla="*/ 136 h 152"/>
                <a:gd name="T62" fmla="*/ 52 w 62"/>
                <a:gd name="T63" fmla="*/ 136 h 152"/>
                <a:gd name="T64" fmla="*/ 56 w 62"/>
                <a:gd name="T65" fmla="*/ 126 h 152"/>
                <a:gd name="T66" fmla="*/ 60 w 62"/>
                <a:gd name="T67" fmla="*/ 112 h 152"/>
                <a:gd name="T68" fmla="*/ 60 w 62"/>
                <a:gd name="T69" fmla="*/ 112 h 152"/>
                <a:gd name="T70" fmla="*/ 62 w 62"/>
                <a:gd name="T71" fmla="*/ 96 h 152"/>
                <a:gd name="T72" fmla="*/ 62 w 62"/>
                <a:gd name="T73" fmla="*/ 76 h 152"/>
                <a:gd name="T74" fmla="*/ 62 w 62"/>
                <a:gd name="T75" fmla="*/ 76 h 152"/>
                <a:gd name="T76" fmla="*/ 62 w 62"/>
                <a:gd name="T77" fmla="*/ 56 h 152"/>
                <a:gd name="T78" fmla="*/ 60 w 62"/>
                <a:gd name="T79" fmla="*/ 40 h 152"/>
                <a:gd name="T80" fmla="*/ 60 w 62"/>
                <a:gd name="T81" fmla="*/ 40 h 152"/>
                <a:gd name="T82" fmla="*/ 56 w 62"/>
                <a:gd name="T83" fmla="*/ 26 h 152"/>
                <a:gd name="T84" fmla="*/ 52 w 62"/>
                <a:gd name="T85" fmla="*/ 16 h 152"/>
                <a:gd name="T86" fmla="*/ 52 w 62"/>
                <a:gd name="T87" fmla="*/ 16 h 152"/>
                <a:gd name="T88" fmla="*/ 48 w 62"/>
                <a:gd name="T89" fmla="*/ 8 h 152"/>
                <a:gd name="T90" fmla="*/ 44 w 62"/>
                <a:gd name="T91" fmla="*/ 4 h 152"/>
                <a:gd name="T92" fmla="*/ 44 w 62"/>
                <a:gd name="T93" fmla="*/ 4 h 152"/>
                <a:gd name="T94" fmla="*/ 38 w 62"/>
                <a:gd name="T95" fmla="*/ 2 h 152"/>
                <a:gd name="T96" fmla="*/ 30 w 62"/>
                <a:gd name="T97" fmla="*/ 0 h 152"/>
                <a:gd name="T98" fmla="*/ 30 w 62"/>
                <a:gd name="T9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52">
                  <a:moveTo>
                    <a:pt x="30" y="0"/>
                  </a:move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2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5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96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6" y="126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4" y="144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24" y="150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8" y="150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48" y="144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6" y="126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2" y="9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56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6" y="2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6600826" y="5827713"/>
              <a:ext cx="219075" cy="317500"/>
            </a:xfrm>
            <a:custGeom>
              <a:avLst/>
              <a:gdLst>
                <a:gd name="T0" fmla="*/ 138 w 138"/>
                <a:gd name="T1" fmla="*/ 142 h 200"/>
                <a:gd name="T2" fmla="*/ 132 w 138"/>
                <a:gd name="T3" fmla="*/ 170 h 200"/>
                <a:gd name="T4" fmla="*/ 126 w 138"/>
                <a:gd name="T5" fmla="*/ 180 h 200"/>
                <a:gd name="T6" fmla="*/ 116 w 138"/>
                <a:gd name="T7" fmla="*/ 188 h 200"/>
                <a:gd name="T8" fmla="*/ 90 w 138"/>
                <a:gd name="T9" fmla="*/ 198 h 200"/>
                <a:gd name="T10" fmla="*/ 72 w 138"/>
                <a:gd name="T11" fmla="*/ 200 h 200"/>
                <a:gd name="T12" fmla="*/ 50 w 138"/>
                <a:gd name="T13" fmla="*/ 200 h 200"/>
                <a:gd name="T14" fmla="*/ 22 w 138"/>
                <a:gd name="T15" fmla="*/ 198 h 200"/>
                <a:gd name="T16" fmla="*/ 0 w 138"/>
                <a:gd name="T17" fmla="*/ 192 h 200"/>
                <a:gd name="T18" fmla="*/ 50 w 138"/>
                <a:gd name="T19" fmla="*/ 174 h 200"/>
                <a:gd name="T20" fmla="*/ 66 w 138"/>
                <a:gd name="T21" fmla="*/ 172 h 200"/>
                <a:gd name="T22" fmla="*/ 78 w 138"/>
                <a:gd name="T23" fmla="*/ 166 h 200"/>
                <a:gd name="T24" fmla="*/ 86 w 138"/>
                <a:gd name="T25" fmla="*/ 156 h 200"/>
                <a:gd name="T26" fmla="*/ 90 w 138"/>
                <a:gd name="T27" fmla="*/ 140 h 200"/>
                <a:gd name="T28" fmla="*/ 88 w 138"/>
                <a:gd name="T29" fmla="*/ 132 h 200"/>
                <a:gd name="T30" fmla="*/ 84 w 138"/>
                <a:gd name="T31" fmla="*/ 120 h 200"/>
                <a:gd name="T32" fmla="*/ 80 w 138"/>
                <a:gd name="T33" fmla="*/ 116 h 200"/>
                <a:gd name="T34" fmla="*/ 58 w 138"/>
                <a:gd name="T35" fmla="*/ 110 h 200"/>
                <a:gd name="T36" fmla="*/ 26 w 138"/>
                <a:gd name="T37" fmla="*/ 82 h 200"/>
                <a:gd name="T38" fmla="*/ 54 w 138"/>
                <a:gd name="T39" fmla="*/ 82 h 200"/>
                <a:gd name="T40" fmla="*/ 76 w 138"/>
                <a:gd name="T41" fmla="*/ 76 h 200"/>
                <a:gd name="T42" fmla="*/ 80 w 138"/>
                <a:gd name="T43" fmla="*/ 72 h 200"/>
                <a:gd name="T44" fmla="*/ 84 w 138"/>
                <a:gd name="T45" fmla="*/ 62 h 200"/>
                <a:gd name="T46" fmla="*/ 86 w 138"/>
                <a:gd name="T47" fmla="*/ 54 h 200"/>
                <a:gd name="T48" fmla="*/ 82 w 138"/>
                <a:gd name="T49" fmla="*/ 42 h 200"/>
                <a:gd name="T50" fmla="*/ 74 w 138"/>
                <a:gd name="T51" fmla="*/ 32 h 200"/>
                <a:gd name="T52" fmla="*/ 62 w 138"/>
                <a:gd name="T53" fmla="*/ 28 h 200"/>
                <a:gd name="T54" fmla="*/ 4 w 138"/>
                <a:gd name="T55" fmla="*/ 26 h 200"/>
                <a:gd name="T56" fmla="*/ 4 w 138"/>
                <a:gd name="T57" fmla="*/ 8 h 200"/>
                <a:gd name="T58" fmla="*/ 26 w 138"/>
                <a:gd name="T59" fmla="*/ 2 h 200"/>
                <a:gd name="T60" fmla="*/ 54 w 138"/>
                <a:gd name="T61" fmla="*/ 0 h 200"/>
                <a:gd name="T62" fmla="*/ 72 w 138"/>
                <a:gd name="T63" fmla="*/ 0 h 200"/>
                <a:gd name="T64" fmla="*/ 88 w 138"/>
                <a:gd name="T65" fmla="*/ 2 h 200"/>
                <a:gd name="T66" fmla="*/ 114 w 138"/>
                <a:gd name="T67" fmla="*/ 10 h 200"/>
                <a:gd name="T68" fmla="*/ 122 w 138"/>
                <a:gd name="T69" fmla="*/ 18 h 200"/>
                <a:gd name="T70" fmla="*/ 128 w 138"/>
                <a:gd name="T71" fmla="*/ 26 h 200"/>
                <a:gd name="T72" fmla="*/ 134 w 138"/>
                <a:gd name="T73" fmla="*/ 52 h 200"/>
                <a:gd name="T74" fmla="*/ 132 w 138"/>
                <a:gd name="T75" fmla="*/ 62 h 200"/>
                <a:gd name="T76" fmla="*/ 130 w 138"/>
                <a:gd name="T77" fmla="*/ 70 h 200"/>
                <a:gd name="T78" fmla="*/ 122 w 138"/>
                <a:gd name="T79" fmla="*/ 80 h 200"/>
                <a:gd name="T80" fmla="*/ 112 w 138"/>
                <a:gd name="T81" fmla="*/ 88 h 200"/>
                <a:gd name="T82" fmla="*/ 98 w 138"/>
                <a:gd name="T83" fmla="*/ 94 h 200"/>
                <a:gd name="T84" fmla="*/ 98 w 138"/>
                <a:gd name="T85" fmla="*/ 94 h 200"/>
                <a:gd name="T86" fmla="*/ 112 w 138"/>
                <a:gd name="T87" fmla="*/ 100 h 200"/>
                <a:gd name="T88" fmla="*/ 124 w 138"/>
                <a:gd name="T89" fmla="*/ 110 h 200"/>
                <a:gd name="T90" fmla="*/ 130 w 138"/>
                <a:gd name="T91" fmla="*/ 116 h 200"/>
                <a:gd name="T92" fmla="*/ 134 w 138"/>
                <a:gd name="T93" fmla="*/ 124 h 200"/>
                <a:gd name="T94" fmla="*/ 138 w 138"/>
                <a:gd name="T95" fmla="*/ 14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8" h="200">
                  <a:moveTo>
                    <a:pt x="138" y="142"/>
                  </a:moveTo>
                  <a:lnTo>
                    <a:pt x="138" y="142"/>
                  </a:lnTo>
                  <a:lnTo>
                    <a:pt x="136" y="158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26" y="180"/>
                  </a:lnTo>
                  <a:lnTo>
                    <a:pt x="116" y="188"/>
                  </a:lnTo>
                  <a:lnTo>
                    <a:pt x="116" y="188"/>
                  </a:lnTo>
                  <a:lnTo>
                    <a:pt x="104" y="194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72" y="200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36" y="200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0" y="192"/>
                  </a:lnTo>
                  <a:lnTo>
                    <a:pt x="0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66" y="172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84" y="162"/>
                  </a:lnTo>
                  <a:lnTo>
                    <a:pt x="86" y="156"/>
                  </a:lnTo>
                  <a:lnTo>
                    <a:pt x="88" y="15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8" y="132"/>
                  </a:lnTo>
                  <a:lnTo>
                    <a:pt x="86" y="126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70" y="112"/>
                  </a:lnTo>
                  <a:lnTo>
                    <a:pt x="58" y="110"/>
                  </a:lnTo>
                  <a:lnTo>
                    <a:pt x="26" y="110"/>
                  </a:lnTo>
                  <a:lnTo>
                    <a:pt x="26" y="82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66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0" y="72"/>
                  </a:lnTo>
                  <a:lnTo>
                    <a:pt x="82" y="68"/>
                  </a:lnTo>
                  <a:lnTo>
                    <a:pt x="84" y="62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4" y="46"/>
                  </a:lnTo>
                  <a:lnTo>
                    <a:pt x="82" y="42"/>
                  </a:lnTo>
                  <a:lnTo>
                    <a:pt x="80" y="36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2" y="28"/>
                  </a:lnTo>
                  <a:lnTo>
                    <a:pt x="46" y="26"/>
                  </a:lnTo>
                  <a:lnTo>
                    <a:pt x="4" y="2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2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22" y="1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2" y="38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2" y="62"/>
                  </a:lnTo>
                  <a:lnTo>
                    <a:pt x="130" y="70"/>
                  </a:lnTo>
                  <a:lnTo>
                    <a:pt x="130" y="70"/>
                  </a:lnTo>
                  <a:lnTo>
                    <a:pt x="128" y="76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8" y="104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30" y="11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6" y="132"/>
                  </a:lnTo>
                  <a:lnTo>
                    <a:pt x="138" y="142"/>
                  </a:lnTo>
                  <a:lnTo>
                    <a:pt x="138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6327776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6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4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6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4" y="54"/>
                  </a:lnTo>
                  <a:lnTo>
                    <a:pt x="92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78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6400801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6042026" y="5827713"/>
              <a:ext cx="234950" cy="434975"/>
            </a:xfrm>
            <a:custGeom>
              <a:avLst/>
              <a:gdLst>
                <a:gd name="T0" fmla="*/ 84 w 148"/>
                <a:gd name="T1" fmla="*/ 0 h 274"/>
                <a:gd name="T2" fmla="*/ 84 w 148"/>
                <a:gd name="T3" fmla="*/ 0 h 274"/>
                <a:gd name="T4" fmla="*/ 96 w 148"/>
                <a:gd name="T5" fmla="*/ 2 h 274"/>
                <a:gd name="T6" fmla="*/ 110 w 148"/>
                <a:gd name="T7" fmla="*/ 6 h 274"/>
                <a:gd name="T8" fmla="*/ 110 w 148"/>
                <a:gd name="T9" fmla="*/ 6 h 274"/>
                <a:gd name="T10" fmla="*/ 120 w 148"/>
                <a:gd name="T11" fmla="*/ 12 h 274"/>
                <a:gd name="T12" fmla="*/ 130 w 148"/>
                <a:gd name="T13" fmla="*/ 22 h 274"/>
                <a:gd name="T14" fmla="*/ 130 w 148"/>
                <a:gd name="T15" fmla="*/ 22 h 274"/>
                <a:gd name="T16" fmla="*/ 138 w 148"/>
                <a:gd name="T17" fmla="*/ 36 h 274"/>
                <a:gd name="T18" fmla="*/ 144 w 148"/>
                <a:gd name="T19" fmla="*/ 54 h 274"/>
                <a:gd name="T20" fmla="*/ 144 w 148"/>
                <a:gd name="T21" fmla="*/ 54 h 274"/>
                <a:gd name="T22" fmla="*/ 148 w 148"/>
                <a:gd name="T23" fmla="*/ 74 h 274"/>
                <a:gd name="T24" fmla="*/ 148 w 148"/>
                <a:gd name="T25" fmla="*/ 100 h 274"/>
                <a:gd name="T26" fmla="*/ 148 w 148"/>
                <a:gd name="T27" fmla="*/ 100 h 274"/>
                <a:gd name="T28" fmla="*/ 148 w 148"/>
                <a:gd name="T29" fmla="*/ 126 h 274"/>
                <a:gd name="T30" fmla="*/ 144 w 148"/>
                <a:gd name="T31" fmla="*/ 146 h 274"/>
                <a:gd name="T32" fmla="*/ 144 w 148"/>
                <a:gd name="T33" fmla="*/ 146 h 274"/>
                <a:gd name="T34" fmla="*/ 138 w 148"/>
                <a:gd name="T35" fmla="*/ 164 h 274"/>
                <a:gd name="T36" fmla="*/ 130 w 148"/>
                <a:gd name="T37" fmla="*/ 178 h 274"/>
                <a:gd name="T38" fmla="*/ 130 w 148"/>
                <a:gd name="T39" fmla="*/ 178 h 274"/>
                <a:gd name="T40" fmla="*/ 120 w 148"/>
                <a:gd name="T41" fmla="*/ 188 h 274"/>
                <a:gd name="T42" fmla="*/ 108 w 148"/>
                <a:gd name="T43" fmla="*/ 194 h 274"/>
                <a:gd name="T44" fmla="*/ 108 w 148"/>
                <a:gd name="T45" fmla="*/ 194 h 274"/>
                <a:gd name="T46" fmla="*/ 94 w 148"/>
                <a:gd name="T47" fmla="*/ 198 h 274"/>
                <a:gd name="T48" fmla="*/ 80 w 148"/>
                <a:gd name="T49" fmla="*/ 200 h 274"/>
                <a:gd name="T50" fmla="*/ 80 w 148"/>
                <a:gd name="T51" fmla="*/ 200 h 274"/>
                <a:gd name="T52" fmla="*/ 70 w 148"/>
                <a:gd name="T53" fmla="*/ 200 h 274"/>
                <a:gd name="T54" fmla="*/ 62 w 148"/>
                <a:gd name="T55" fmla="*/ 198 h 274"/>
                <a:gd name="T56" fmla="*/ 62 w 148"/>
                <a:gd name="T57" fmla="*/ 198 h 274"/>
                <a:gd name="T58" fmla="*/ 54 w 148"/>
                <a:gd name="T59" fmla="*/ 194 h 274"/>
                <a:gd name="T60" fmla="*/ 46 w 148"/>
                <a:gd name="T61" fmla="*/ 190 h 274"/>
                <a:gd name="T62" fmla="*/ 46 w 148"/>
                <a:gd name="T63" fmla="*/ 274 h 274"/>
                <a:gd name="T64" fmla="*/ 0 w 148"/>
                <a:gd name="T65" fmla="*/ 274 h 274"/>
                <a:gd name="T66" fmla="*/ 0 w 148"/>
                <a:gd name="T67" fmla="*/ 4 h 274"/>
                <a:gd name="T68" fmla="*/ 34 w 148"/>
                <a:gd name="T69" fmla="*/ 4 h 274"/>
                <a:gd name="T70" fmla="*/ 38 w 148"/>
                <a:gd name="T71" fmla="*/ 16 h 274"/>
                <a:gd name="T72" fmla="*/ 40 w 148"/>
                <a:gd name="T73" fmla="*/ 16 h 274"/>
                <a:gd name="T74" fmla="*/ 40 w 148"/>
                <a:gd name="T75" fmla="*/ 16 h 274"/>
                <a:gd name="T76" fmla="*/ 48 w 148"/>
                <a:gd name="T77" fmla="*/ 10 h 274"/>
                <a:gd name="T78" fmla="*/ 56 w 148"/>
                <a:gd name="T79" fmla="*/ 4 h 274"/>
                <a:gd name="T80" fmla="*/ 56 w 148"/>
                <a:gd name="T81" fmla="*/ 4 h 274"/>
                <a:gd name="T82" fmla="*/ 68 w 148"/>
                <a:gd name="T83" fmla="*/ 2 h 274"/>
                <a:gd name="T84" fmla="*/ 84 w 148"/>
                <a:gd name="T85" fmla="*/ 0 h 274"/>
                <a:gd name="T86" fmla="*/ 84 w 148"/>
                <a:gd name="T8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274">
                  <a:moveTo>
                    <a:pt x="84" y="0"/>
                  </a:moveTo>
                  <a:lnTo>
                    <a:pt x="84" y="0"/>
                  </a:lnTo>
                  <a:lnTo>
                    <a:pt x="96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8" y="74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2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38" y="164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20" y="188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94" y="198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70" y="200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54" y="194"/>
                  </a:lnTo>
                  <a:lnTo>
                    <a:pt x="46" y="190"/>
                  </a:lnTo>
                  <a:lnTo>
                    <a:pt x="46" y="274"/>
                  </a:lnTo>
                  <a:lnTo>
                    <a:pt x="0" y="274"/>
                  </a:lnTo>
                  <a:lnTo>
                    <a:pt x="0" y="4"/>
                  </a:lnTo>
                  <a:lnTo>
                    <a:pt x="34" y="4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8" y="1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8" y="2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6115051" y="5868988"/>
              <a:ext cx="88900" cy="234950"/>
            </a:xfrm>
            <a:custGeom>
              <a:avLst/>
              <a:gdLst>
                <a:gd name="T0" fmla="*/ 0 w 56"/>
                <a:gd name="T1" fmla="*/ 140 h 148"/>
                <a:gd name="T2" fmla="*/ 0 w 56"/>
                <a:gd name="T3" fmla="*/ 140 h 148"/>
                <a:gd name="T4" fmla="*/ 8 w 56"/>
                <a:gd name="T5" fmla="*/ 144 h 148"/>
                <a:gd name="T6" fmla="*/ 8 w 56"/>
                <a:gd name="T7" fmla="*/ 144 h 148"/>
                <a:gd name="T8" fmla="*/ 14 w 56"/>
                <a:gd name="T9" fmla="*/ 146 h 148"/>
                <a:gd name="T10" fmla="*/ 22 w 56"/>
                <a:gd name="T11" fmla="*/ 148 h 148"/>
                <a:gd name="T12" fmla="*/ 22 w 56"/>
                <a:gd name="T13" fmla="*/ 148 h 148"/>
                <a:gd name="T14" fmla="*/ 28 w 56"/>
                <a:gd name="T15" fmla="*/ 146 h 148"/>
                <a:gd name="T16" fmla="*/ 36 w 56"/>
                <a:gd name="T17" fmla="*/ 144 h 148"/>
                <a:gd name="T18" fmla="*/ 36 w 56"/>
                <a:gd name="T19" fmla="*/ 144 h 148"/>
                <a:gd name="T20" fmla="*/ 42 w 56"/>
                <a:gd name="T21" fmla="*/ 140 h 148"/>
                <a:gd name="T22" fmla="*/ 46 w 56"/>
                <a:gd name="T23" fmla="*/ 132 h 148"/>
                <a:gd name="T24" fmla="*/ 46 w 56"/>
                <a:gd name="T25" fmla="*/ 132 h 148"/>
                <a:gd name="T26" fmla="*/ 50 w 56"/>
                <a:gd name="T27" fmla="*/ 122 h 148"/>
                <a:gd name="T28" fmla="*/ 54 w 56"/>
                <a:gd name="T29" fmla="*/ 110 h 148"/>
                <a:gd name="T30" fmla="*/ 54 w 56"/>
                <a:gd name="T31" fmla="*/ 110 h 148"/>
                <a:gd name="T32" fmla="*/ 56 w 56"/>
                <a:gd name="T33" fmla="*/ 94 h 148"/>
                <a:gd name="T34" fmla="*/ 56 w 56"/>
                <a:gd name="T35" fmla="*/ 74 h 148"/>
                <a:gd name="T36" fmla="*/ 56 w 56"/>
                <a:gd name="T37" fmla="*/ 74 h 148"/>
                <a:gd name="T38" fmla="*/ 56 w 56"/>
                <a:gd name="T39" fmla="*/ 54 h 148"/>
                <a:gd name="T40" fmla="*/ 54 w 56"/>
                <a:gd name="T41" fmla="*/ 38 h 148"/>
                <a:gd name="T42" fmla="*/ 54 w 56"/>
                <a:gd name="T43" fmla="*/ 38 h 148"/>
                <a:gd name="T44" fmla="*/ 50 w 56"/>
                <a:gd name="T45" fmla="*/ 26 h 148"/>
                <a:gd name="T46" fmla="*/ 46 w 56"/>
                <a:gd name="T47" fmla="*/ 16 h 148"/>
                <a:gd name="T48" fmla="*/ 46 w 56"/>
                <a:gd name="T49" fmla="*/ 16 h 148"/>
                <a:gd name="T50" fmla="*/ 42 w 56"/>
                <a:gd name="T51" fmla="*/ 8 h 148"/>
                <a:gd name="T52" fmla="*/ 36 w 56"/>
                <a:gd name="T53" fmla="*/ 4 h 148"/>
                <a:gd name="T54" fmla="*/ 36 w 56"/>
                <a:gd name="T55" fmla="*/ 4 h 148"/>
                <a:gd name="T56" fmla="*/ 28 w 56"/>
                <a:gd name="T57" fmla="*/ 2 h 148"/>
                <a:gd name="T58" fmla="*/ 22 w 56"/>
                <a:gd name="T59" fmla="*/ 0 h 148"/>
                <a:gd name="T60" fmla="*/ 22 w 56"/>
                <a:gd name="T61" fmla="*/ 0 h 148"/>
                <a:gd name="T62" fmla="*/ 16 w 56"/>
                <a:gd name="T63" fmla="*/ 2 h 148"/>
                <a:gd name="T64" fmla="*/ 10 w 56"/>
                <a:gd name="T65" fmla="*/ 4 h 148"/>
                <a:gd name="T66" fmla="*/ 10 w 56"/>
                <a:gd name="T67" fmla="*/ 4 h 148"/>
                <a:gd name="T68" fmla="*/ 0 w 56"/>
                <a:gd name="T69" fmla="*/ 8 h 148"/>
                <a:gd name="T70" fmla="*/ 0 w 56"/>
                <a:gd name="T71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48">
                  <a:moveTo>
                    <a:pt x="0" y="140"/>
                  </a:moveTo>
                  <a:lnTo>
                    <a:pt x="0" y="140"/>
                  </a:lnTo>
                  <a:lnTo>
                    <a:pt x="8" y="144"/>
                  </a:lnTo>
                  <a:lnTo>
                    <a:pt x="8" y="144"/>
                  </a:lnTo>
                  <a:lnTo>
                    <a:pt x="14" y="146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8" y="14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2" y="140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50" y="122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6" y="9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2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5803901" y="5888038"/>
              <a:ext cx="98425" cy="219075"/>
            </a:xfrm>
            <a:custGeom>
              <a:avLst/>
              <a:gdLst>
                <a:gd name="T0" fmla="*/ 0 w 62"/>
                <a:gd name="T1" fmla="*/ 68 h 138"/>
                <a:gd name="T2" fmla="*/ 0 w 62"/>
                <a:gd name="T3" fmla="*/ 68 h 138"/>
                <a:gd name="T4" fmla="*/ 0 w 62"/>
                <a:gd name="T5" fmla="*/ 86 h 138"/>
                <a:gd name="T6" fmla="*/ 2 w 62"/>
                <a:gd name="T7" fmla="*/ 102 h 138"/>
                <a:gd name="T8" fmla="*/ 2 w 62"/>
                <a:gd name="T9" fmla="*/ 102 h 138"/>
                <a:gd name="T10" fmla="*/ 6 w 62"/>
                <a:gd name="T11" fmla="*/ 114 h 138"/>
                <a:gd name="T12" fmla="*/ 10 w 62"/>
                <a:gd name="T13" fmla="*/ 122 h 138"/>
                <a:gd name="T14" fmla="*/ 10 w 62"/>
                <a:gd name="T15" fmla="*/ 122 h 138"/>
                <a:gd name="T16" fmla="*/ 14 w 62"/>
                <a:gd name="T17" fmla="*/ 130 h 138"/>
                <a:gd name="T18" fmla="*/ 20 w 62"/>
                <a:gd name="T19" fmla="*/ 134 h 138"/>
                <a:gd name="T20" fmla="*/ 20 w 62"/>
                <a:gd name="T21" fmla="*/ 134 h 138"/>
                <a:gd name="T22" fmla="*/ 26 w 62"/>
                <a:gd name="T23" fmla="*/ 136 h 138"/>
                <a:gd name="T24" fmla="*/ 32 w 62"/>
                <a:gd name="T25" fmla="*/ 138 h 138"/>
                <a:gd name="T26" fmla="*/ 32 w 62"/>
                <a:gd name="T27" fmla="*/ 138 h 138"/>
                <a:gd name="T28" fmla="*/ 36 w 62"/>
                <a:gd name="T29" fmla="*/ 136 h 138"/>
                <a:gd name="T30" fmla="*/ 42 w 62"/>
                <a:gd name="T31" fmla="*/ 134 h 138"/>
                <a:gd name="T32" fmla="*/ 42 w 62"/>
                <a:gd name="T33" fmla="*/ 134 h 138"/>
                <a:gd name="T34" fmla="*/ 48 w 62"/>
                <a:gd name="T35" fmla="*/ 130 h 138"/>
                <a:gd name="T36" fmla="*/ 52 w 62"/>
                <a:gd name="T37" fmla="*/ 122 h 138"/>
                <a:gd name="T38" fmla="*/ 52 w 62"/>
                <a:gd name="T39" fmla="*/ 122 h 138"/>
                <a:gd name="T40" fmla="*/ 56 w 62"/>
                <a:gd name="T41" fmla="*/ 114 h 138"/>
                <a:gd name="T42" fmla="*/ 60 w 62"/>
                <a:gd name="T43" fmla="*/ 102 h 138"/>
                <a:gd name="T44" fmla="*/ 60 w 62"/>
                <a:gd name="T45" fmla="*/ 102 h 138"/>
                <a:gd name="T46" fmla="*/ 62 w 62"/>
                <a:gd name="T47" fmla="*/ 86 h 138"/>
                <a:gd name="T48" fmla="*/ 62 w 62"/>
                <a:gd name="T49" fmla="*/ 68 h 138"/>
                <a:gd name="T50" fmla="*/ 62 w 62"/>
                <a:gd name="T51" fmla="*/ 68 h 138"/>
                <a:gd name="T52" fmla="*/ 62 w 62"/>
                <a:gd name="T53" fmla="*/ 50 h 138"/>
                <a:gd name="T54" fmla="*/ 60 w 62"/>
                <a:gd name="T55" fmla="*/ 36 h 138"/>
                <a:gd name="T56" fmla="*/ 60 w 62"/>
                <a:gd name="T57" fmla="*/ 36 h 138"/>
                <a:gd name="T58" fmla="*/ 56 w 62"/>
                <a:gd name="T59" fmla="*/ 24 h 138"/>
                <a:gd name="T60" fmla="*/ 52 w 62"/>
                <a:gd name="T61" fmla="*/ 14 h 138"/>
                <a:gd name="T62" fmla="*/ 52 w 62"/>
                <a:gd name="T63" fmla="*/ 14 h 138"/>
                <a:gd name="T64" fmla="*/ 46 w 62"/>
                <a:gd name="T65" fmla="*/ 8 h 138"/>
                <a:gd name="T66" fmla="*/ 38 w 62"/>
                <a:gd name="T67" fmla="*/ 4 h 138"/>
                <a:gd name="T68" fmla="*/ 38 w 62"/>
                <a:gd name="T69" fmla="*/ 4 h 138"/>
                <a:gd name="T70" fmla="*/ 32 w 62"/>
                <a:gd name="T71" fmla="*/ 2 h 138"/>
                <a:gd name="T72" fmla="*/ 24 w 62"/>
                <a:gd name="T73" fmla="*/ 0 h 138"/>
                <a:gd name="T74" fmla="*/ 24 w 62"/>
                <a:gd name="T75" fmla="*/ 0 h 138"/>
                <a:gd name="T76" fmla="*/ 16 w 62"/>
                <a:gd name="T77" fmla="*/ 0 h 138"/>
                <a:gd name="T78" fmla="*/ 8 w 62"/>
                <a:gd name="T79" fmla="*/ 2 h 138"/>
                <a:gd name="T80" fmla="*/ 8 w 62"/>
                <a:gd name="T81" fmla="*/ 2 h 138"/>
                <a:gd name="T82" fmla="*/ 0 w 62"/>
                <a:gd name="T83" fmla="*/ 8 h 138"/>
                <a:gd name="T84" fmla="*/ 0 w 62"/>
                <a:gd name="T85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138">
                  <a:moveTo>
                    <a:pt x="0" y="68"/>
                  </a:moveTo>
                  <a:lnTo>
                    <a:pt x="0" y="68"/>
                  </a:lnTo>
                  <a:lnTo>
                    <a:pt x="0" y="86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4" y="130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6" y="136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6" y="136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8" y="130"/>
                  </a:lnTo>
                  <a:lnTo>
                    <a:pt x="52" y="122"/>
                  </a:lnTo>
                  <a:lnTo>
                    <a:pt x="52" y="122"/>
                  </a:lnTo>
                  <a:lnTo>
                    <a:pt x="56" y="11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2" y="86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5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6" y="2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6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0" y="8"/>
                  </a:lnTo>
                  <a:lnTo>
                    <a:pt x="0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5730876" y="5703888"/>
              <a:ext cx="244475" cy="441325"/>
            </a:xfrm>
            <a:custGeom>
              <a:avLst/>
              <a:gdLst>
                <a:gd name="T0" fmla="*/ 46 w 154"/>
                <a:gd name="T1" fmla="*/ 100 h 278"/>
                <a:gd name="T2" fmla="*/ 60 w 154"/>
                <a:gd name="T3" fmla="*/ 92 h 278"/>
                <a:gd name="T4" fmla="*/ 70 w 154"/>
                <a:gd name="T5" fmla="*/ 90 h 278"/>
                <a:gd name="T6" fmla="*/ 80 w 154"/>
                <a:gd name="T7" fmla="*/ 90 h 278"/>
                <a:gd name="T8" fmla="*/ 112 w 154"/>
                <a:gd name="T9" fmla="*/ 94 h 278"/>
                <a:gd name="T10" fmla="*/ 134 w 154"/>
                <a:gd name="T11" fmla="*/ 112 h 278"/>
                <a:gd name="T12" fmla="*/ 144 w 154"/>
                <a:gd name="T13" fmla="*/ 124 h 278"/>
                <a:gd name="T14" fmla="*/ 152 w 154"/>
                <a:gd name="T15" fmla="*/ 160 h 278"/>
                <a:gd name="T16" fmla="*/ 154 w 154"/>
                <a:gd name="T17" fmla="*/ 184 h 278"/>
                <a:gd name="T18" fmla="*/ 150 w 154"/>
                <a:gd name="T19" fmla="*/ 228 h 278"/>
                <a:gd name="T20" fmla="*/ 134 w 154"/>
                <a:gd name="T21" fmla="*/ 256 h 278"/>
                <a:gd name="T22" fmla="*/ 124 w 154"/>
                <a:gd name="T23" fmla="*/ 266 h 278"/>
                <a:gd name="T24" fmla="*/ 94 w 154"/>
                <a:gd name="T25" fmla="*/ 276 h 278"/>
                <a:gd name="T26" fmla="*/ 78 w 154"/>
                <a:gd name="T27" fmla="*/ 278 h 278"/>
                <a:gd name="T28" fmla="*/ 44 w 154"/>
                <a:gd name="T29" fmla="*/ 272 h 278"/>
                <a:gd name="T30" fmla="*/ 20 w 154"/>
                <a:gd name="T31" fmla="*/ 256 h 278"/>
                <a:gd name="T32" fmla="*/ 10 w 154"/>
                <a:gd name="T33" fmla="*/ 244 h 278"/>
                <a:gd name="T34" fmla="*/ 2 w 154"/>
                <a:gd name="T35" fmla="*/ 208 h 278"/>
                <a:gd name="T36" fmla="*/ 0 w 154"/>
                <a:gd name="T37" fmla="*/ 120 h 278"/>
                <a:gd name="T38" fmla="*/ 2 w 154"/>
                <a:gd name="T39" fmla="*/ 90 h 278"/>
                <a:gd name="T40" fmla="*/ 6 w 154"/>
                <a:gd name="T41" fmla="*/ 66 h 278"/>
                <a:gd name="T42" fmla="*/ 18 w 154"/>
                <a:gd name="T43" fmla="*/ 38 h 278"/>
                <a:gd name="T44" fmla="*/ 22 w 154"/>
                <a:gd name="T45" fmla="*/ 30 h 278"/>
                <a:gd name="T46" fmla="*/ 36 w 154"/>
                <a:gd name="T47" fmla="*/ 18 h 278"/>
                <a:gd name="T48" fmla="*/ 54 w 154"/>
                <a:gd name="T49" fmla="*/ 10 h 278"/>
                <a:gd name="T50" fmla="*/ 76 w 154"/>
                <a:gd name="T51" fmla="*/ 6 h 278"/>
                <a:gd name="T52" fmla="*/ 148 w 154"/>
                <a:gd name="T53" fmla="*/ 0 h 278"/>
                <a:gd name="T54" fmla="*/ 150 w 154"/>
                <a:gd name="T55" fmla="*/ 20 h 278"/>
                <a:gd name="T56" fmla="*/ 126 w 154"/>
                <a:gd name="T57" fmla="*/ 28 h 278"/>
                <a:gd name="T58" fmla="*/ 96 w 154"/>
                <a:gd name="T59" fmla="*/ 34 h 278"/>
                <a:gd name="T60" fmla="*/ 84 w 154"/>
                <a:gd name="T61" fmla="*/ 36 h 278"/>
                <a:gd name="T62" fmla="*/ 74 w 154"/>
                <a:gd name="T63" fmla="*/ 38 h 278"/>
                <a:gd name="T64" fmla="*/ 58 w 154"/>
                <a:gd name="T65" fmla="*/ 50 h 278"/>
                <a:gd name="T66" fmla="*/ 52 w 154"/>
                <a:gd name="T67" fmla="*/ 58 h 278"/>
                <a:gd name="T68" fmla="*/ 50 w 154"/>
                <a:gd name="T69" fmla="*/ 70 h 278"/>
                <a:gd name="T70" fmla="*/ 46 w 154"/>
                <a:gd name="T71" fmla="*/ 10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278">
                  <a:moveTo>
                    <a:pt x="46" y="100"/>
                  </a:moveTo>
                  <a:lnTo>
                    <a:pt x="46" y="100"/>
                  </a:lnTo>
                  <a:lnTo>
                    <a:pt x="52" y="96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7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98" y="90"/>
                  </a:lnTo>
                  <a:lnTo>
                    <a:pt x="112" y="94"/>
                  </a:lnTo>
                  <a:lnTo>
                    <a:pt x="124" y="10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44" y="124"/>
                  </a:lnTo>
                  <a:lnTo>
                    <a:pt x="150" y="140"/>
                  </a:lnTo>
                  <a:lnTo>
                    <a:pt x="152" y="160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2" y="208"/>
                  </a:lnTo>
                  <a:lnTo>
                    <a:pt x="150" y="228"/>
                  </a:lnTo>
                  <a:lnTo>
                    <a:pt x="142" y="244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24" y="266"/>
                  </a:lnTo>
                  <a:lnTo>
                    <a:pt x="110" y="272"/>
                  </a:lnTo>
                  <a:lnTo>
                    <a:pt x="94" y="276"/>
                  </a:lnTo>
                  <a:lnTo>
                    <a:pt x="78" y="278"/>
                  </a:lnTo>
                  <a:lnTo>
                    <a:pt x="78" y="278"/>
                  </a:lnTo>
                  <a:lnTo>
                    <a:pt x="60" y="276"/>
                  </a:lnTo>
                  <a:lnTo>
                    <a:pt x="44" y="272"/>
                  </a:lnTo>
                  <a:lnTo>
                    <a:pt x="30" y="266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10" y="244"/>
                  </a:lnTo>
                  <a:lnTo>
                    <a:pt x="4" y="228"/>
                  </a:lnTo>
                  <a:lnTo>
                    <a:pt x="2" y="208"/>
                  </a:lnTo>
                  <a:lnTo>
                    <a:pt x="0" y="18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9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2" y="46"/>
                  </a:lnTo>
                  <a:lnTo>
                    <a:pt x="18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4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2" y="2"/>
                  </a:lnTo>
                  <a:lnTo>
                    <a:pt x="148" y="0"/>
                  </a:lnTo>
                  <a:lnTo>
                    <a:pt x="150" y="20"/>
                  </a:lnTo>
                  <a:lnTo>
                    <a:pt x="150" y="20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12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84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66" y="44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2" y="58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6" y="84"/>
                  </a:lnTo>
                  <a:lnTo>
                    <a:pt x="46" y="100"/>
                  </a:lnTo>
                  <a:lnTo>
                    <a:pt x="46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3767138" y="5722938"/>
              <a:ext cx="1887538" cy="196850"/>
            </a:xfrm>
            <a:custGeom>
              <a:avLst/>
              <a:gdLst>
                <a:gd name="T0" fmla="*/ 1189 w 1189"/>
                <a:gd name="T1" fmla="*/ 88 h 124"/>
                <a:gd name="T2" fmla="*/ 1105 w 1189"/>
                <a:gd name="T3" fmla="*/ 76 h 124"/>
                <a:gd name="T4" fmla="*/ 1099 w 1189"/>
                <a:gd name="T5" fmla="*/ 90 h 124"/>
                <a:gd name="T6" fmla="*/ 1067 w 1189"/>
                <a:gd name="T7" fmla="*/ 48 h 124"/>
                <a:gd name="T8" fmla="*/ 1087 w 1189"/>
                <a:gd name="T9" fmla="*/ 14 h 124"/>
                <a:gd name="T10" fmla="*/ 1111 w 1189"/>
                <a:gd name="T11" fmla="*/ 0 h 124"/>
                <a:gd name="T12" fmla="*/ 1093 w 1189"/>
                <a:gd name="T13" fmla="*/ 38 h 124"/>
                <a:gd name="T14" fmla="*/ 1013 w 1189"/>
                <a:gd name="T15" fmla="*/ 2 h 124"/>
                <a:gd name="T16" fmla="*/ 1025 w 1189"/>
                <a:gd name="T17" fmla="*/ 36 h 124"/>
                <a:gd name="T18" fmla="*/ 1031 w 1189"/>
                <a:gd name="T19" fmla="*/ 56 h 124"/>
                <a:gd name="T20" fmla="*/ 1001 w 1189"/>
                <a:gd name="T21" fmla="*/ 90 h 124"/>
                <a:gd name="T22" fmla="*/ 1009 w 1189"/>
                <a:gd name="T23" fmla="*/ 36 h 124"/>
                <a:gd name="T24" fmla="*/ 1001 w 1189"/>
                <a:gd name="T25" fmla="*/ 80 h 124"/>
                <a:gd name="T26" fmla="*/ 1007 w 1189"/>
                <a:gd name="T27" fmla="*/ 50 h 124"/>
                <a:gd name="T28" fmla="*/ 945 w 1189"/>
                <a:gd name="T29" fmla="*/ 80 h 124"/>
                <a:gd name="T30" fmla="*/ 903 w 1189"/>
                <a:gd name="T31" fmla="*/ 86 h 124"/>
                <a:gd name="T32" fmla="*/ 891 w 1189"/>
                <a:gd name="T33" fmla="*/ 24 h 124"/>
                <a:gd name="T34" fmla="*/ 935 w 1189"/>
                <a:gd name="T35" fmla="*/ 2 h 124"/>
                <a:gd name="T36" fmla="*/ 937 w 1189"/>
                <a:gd name="T37" fmla="*/ 46 h 124"/>
                <a:gd name="T38" fmla="*/ 915 w 1189"/>
                <a:gd name="T39" fmla="*/ 12 h 124"/>
                <a:gd name="T40" fmla="*/ 909 w 1189"/>
                <a:gd name="T41" fmla="*/ 74 h 124"/>
                <a:gd name="T42" fmla="*/ 937 w 1189"/>
                <a:gd name="T43" fmla="*/ 62 h 124"/>
                <a:gd name="T44" fmla="*/ 881 w 1189"/>
                <a:gd name="T45" fmla="*/ 2 h 124"/>
                <a:gd name="T46" fmla="*/ 795 w 1189"/>
                <a:gd name="T47" fmla="*/ 88 h 124"/>
                <a:gd name="T48" fmla="*/ 751 w 1189"/>
                <a:gd name="T49" fmla="*/ 66 h 124"/>
                <a:gd name="T50" fmla="*/ 761 w 1189"/>
                <a:gd name="T51" fmla="*/ 6 h 124"/>
                <a:gd name="T52" fmla="*/ 805 w 1189"/>
                <a:gd name="T53" fmla="*/ 10 h 124"/>
                <a:gd name="T54" fmla="*/ 793 w 1189"/>
                <a:gd name="T55" fmla="*/ 16 h 124"/>
                <a:gd name="T56" fmla="*/ 765 w 1189"/>
                <a:gd name="T57" fmla="*/ 28 h 124"/>
                <a:gd name="T58" fmla="*/ 787 w 1189"/>
                <a:gd name="T59" fmla="*/ 80 h 124"/>
                <a:gd name="T60" fmla="*/ 705 w 1189"/>
                <a:gd name="T61" fmla="*/ 88 h 124"/>
                <a:gd name="T62" fmla="*/ 650 w 1189"/>
                <a:gd name="T63" fmla="*/ 78 h 124"/>
                <a:gd name="T64" fmla="*/ 610 w 1189"/>
                <a:gd name="T65" fmla="*/ 88 h 124"/>
                <a:gd name="T66" fmla="*/ 612 w 1189"/>
                <a:gd name="T67" fmla="*/ 52 h 124"/>
                <a:gd name="T68" fmla="*/ 580 w 1189"/>
                <a:gd name="T69" fmla="*/ 80 h 124"/>
                <a:gd name="T70" fmla="*/ 536 w 1189"/>
                <a:gd name="T71" fmla="*/ 86 h 124"/>
                <a:gd name="T72" fmla="*/ 526 w 1189"/>
                <a:gd name="T73" fmla="*/ 24 h 124"/>
                <a:gd name="T74" fmla="*/ 570 w 1189"/>
                <a:gd name="T75" fmla="*/ 2 h 124"/>
                <a:gd name="T76" fmla="*/ 572 w 1189"/>
                <a:gd name="T77" fmla="*/ 46 h 124"/>
                <a:gd name="T78" fmla="*/ 550 w 1189"/>
                <a:gd name="T79" fmla="*/ 12 h 124"/>
                <a:gd name="T80" fmla="*/ 550 w 1189"/>
                <a:gd name="T81" fmla="*/ 80 h 124"/>
                <a:gd name="T82" fmla="*/ 572 w 1189"/>
                <a:gd name="T83" fmla="*/ 46 h 124"/>
                <a:gd name="T84" fmla="*/ 410 w 1189"/>
                <a:gd name="T85" fmla="*/ 40 h 124"/>
                <a:gd name="T86" fmla="*/ 384 w 1189"/>
                <a:gd name="T87" fmla="*/ 16 h 124"/>
                <a:gd name="T88" fmla="*/ 382 w 1189"/>
                <a:gd name="T89" fmla="*/ 70 h 124"/>
                <a:gd name="T90" fmla="*/ 412 w 1189"/>
                <a:gd name="T91" fmla="*/ 90 h 124"/>
                <a:gd name="T92" fmla="*/ 366 w 1189"/>
                <a:gd name="T93" fmla="*/ 66 h 124"/>
                <a:gd name="T94" fmla="*/ 382 w 1189"/>
                <a:gd name="T95" fmla="*/ 2 h 124"/>
                <a:gd name="T96" fmla="*/ 424 w 1189"/>
                <a:gd name="T97" fmla="*/ 24 h 124"/>
                <a:gd name="T98" fmla="*/ 326 w 1189"/>
                <a:gd name="T99" fmla="*/ 76 h 124"/>
                <a:gd name="T100" fmla="*/ 326 w 1189"/>
                <a:gd name="T101" fmla="*/ 14 h 124"/>
                <a:gd name="T102" fmla="*/ 306 w 1189"/>
                <a:gd name="T103" fmla="*/ 4 h 124"/>
                <a:gd name="T104" fmla="*/ 346 w 1189"/>
                <a:gd name="T105" fmla="*/ 24 h 124"/>
                <a:gd name="T106" fmla="*/ 336 w 1189"/>
                <a:gd name="T107" fmla="*/ 86 h 124"/>
                <a:gd name="T108" fmla="*/ 286 w 1189"/>
                <a:gd name="T109" fmla="*/ 2 h 124"/>
                <a:gd name="T110" fmla="*/ 242 w 1189"/>
                <a:gd name="T111" fmla="*/ 10 h 124"/>
                <a:gd name="T112" fmla="*/ 268 w 1189"/>
                <a:gd name="T113" fmla="*/ 50 h 124"/>
                <a:gd name="T114" fmla="*/ 246 w 1189"/>
                <a:gd name="T115" fmla="*/ 80 h 124"/>
                <a:gd name="T116" fmla="*/ 220 w 1189"/>
                <a:gd name="T117" fmla="*/ 86 h 124"/>
                <a:gd name="T118" fmla="*/ 214 w 1189"/>
                <a:gd name="T119" fmla="*/ 10 h 124"/>
                <a:gd name="T120" fmla="*/ 260 w 1189"/>
                <a:gd name="T121" fmla="*/ 10 h 124"/>
                <a:gd name="T122" fmla="*/ 172 w 1189"/>
                <a:gd name="T123" fmla="*/ 88 h 124"/>
                <a:gd name="T124" fmla="*/ 18 w 1189"/>
                <a:gd name="T125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9" h="124">
                  <a:moveTo>
                    <a:pt x="1173" y="28"/>
                  </a:moveTo>
                  <a:lnTo>
                    <a:pt x="1173" y="28"/>
                  </a:lnTo>
                  <a:lnTo>
                    <a:pt x="1145" y="88"/>
                  </a:lnTo>
                  <a:lnTo>
                    <a:pt x="1129" y="88"/>
                  </a:lnTo>
                  <a:lnTo>
                    <a:pt x="1129" y="2"/>
                  </a:lnTo>
                  <a:lnTo>
                    <a:pt x="1143" y="2"/>
                  </a:lnTo>
                  <a:lnTo>
                    <a:pt x="1143" y="60"/>
                  </a:lnTo>
                  <a:lnTo>
                    <a:pt x="1145" y="60"/>
                  </a:lnTo>
                  <a:lnTo>
                    <a:pt x="1171" y="2"/>
                  </a:lnTo>
                  <a:lnTo>
                    <a:pt x="1189" y="2"/>
                  </a:lnTo>
                  <a:lnTo>
                    <a:pt x="1189" y="88"/>
                  </a:lnTo>
                  <a:lnTo>
                    <a:pt x="1173" y="88"/>
                  </a:lnTo>
                  <a:lnTo>
                    <a:pt x="1173" y="28"/>
                  </a:lnTo>
                  <a:close/>
                  <a:moveTo>
                    <a:pt x="1087" y="42"/>
                  </a:moveTo>
                  <a:lnTo>
                    <a:pt x="1087" y="42"/>
                  </a:lnTo>
                  <a:lnTo>
                    <a:pt x="1091" y="44"/>
                  </a:lnTo>
                  <a:lnTo>
                    <a:pt x="1095" y="48"/>
                  </a:lnTo>
                  <a:lnTo>
                    <a:pt x="1095" y="48"/>
                  </a:lnTo>
                  <a:lnTo>
                    <a:pt x="1097" y="52"/>
                  </a:lnTo>
                  <a:lnTo>
                    <a:pt x="1101" y="60"/>
                  </a:lnTo>
                  <a:lnTo>
                    <a:pt x="1105" y="76"/>
                  </a:lnTo>
                  <a:lnTo>
                    <a:pt x="1105" y="76"/>
                  </a:lnTo>
                  <a:lnTo>
                    <a:pt x="1107" y="80"/>
                  </a:lnTo>
                  <a:lnTo>
                    <a:pt x="1107" y="80"/>
                  </a:lnTo>
                  <a:lnTo>
                    <a:pt x="1111" y="82"/>
                  </a:lnTo>
                  <a:lnTo>
                    <a:pt x="1115" y="82"/>
                  </a:lnTo>
                  <a:lnTo>
                    <a:pt x="1115" y="88"/>
                  </a:lnTo>
                  <a:lnTo>
                    <a:pt x="1115" y="88"/>
                  </a:lnTo>
                  <a:lnTo>
                    <a:pt x="1113" y="90"/>
                  </a:lnTo>
                  <a:lnTo>
                    <a:pt x="1113" y="90"/>
                  </a:lnTo>
                  <a:lnTo>
                    <a:pt x="1105" y="90"/>
                  </a:lnTo>
                  <a:lnTo>
                    <a:pt x="1105" y="90"/>
                  </a:lnTo>
                  <a:lnTo>
                    <a:pt x="1099" y="90"/>
                  </a:lnTo>
                  <a:lnTo>
                    <a:pt x="1095" y="86"/>
                  </a:lnTo>
                  <a:lnTo>
                    <a:pt x="1095" y="86"/>
                  </a:lnTo>
                  <a:lnTo>
                    <a:pt x="1091" y="82"/>
                  </a:lnTo>
                  <a:lnTo>
                    <a:pt x="1089" y="76"/>
                  </a:lnTo>
                  <a:lnTo>
                    <a:pt x="1085" y="60"/>
                  </a:lnTo>
                  <a:lnTo>
                    <a:pt x="1085" y="60"/>
                  </a:lnTo>
                  <a:lnTo>
                    <a:pt x="1083" y="54"/>
                  </a:lnTo>
                  <a:lnTo>
                    <a:pt x="1079" y="52"/>
                  </a:lnTo>
                  <a:lnTo>
                    <a:pt x="1077" y="50"/>
                  </a:lnTo>
                  <a:lnTo>
                    <a:pt x="1073" y="48"/>
                  </a:lnTo>
                  <a:lnTo>
                    <a:pt x="1067" y="48"/>
                  </a:lnTo>
                  <a:lnTo>
                    <a:pt x="1067" y="88"/>
                  </a:lnTo>
                  <a:lnTo>
                    <a:pt x="1051" y="88"/>
                  </a:lnTo>
                  <a:lnTo>
                    <a:pt x="1051" y="2"/>
                  </a:lnTo>
                  <a:lnTo>
                    <a:pt x="1067" y="2"/>
                  </a:lnTo>
                  <a:lnTo>
                    <a:pt x="1067" y="38"/>
                  </a:lnTo>
                  <a:lnTo>
                    <a:pt x="1073" y="38"/>
                  </a:lnTo>
                  <a:lnTo>
                    <a:pt x="1073" y="38"/>
                  </a:lnTo>
                  <a:lnTo>
                    <a:pt x="1077" y="36"/>
                  </a:lnTo>
                  <a:lnTo>
                    <a:pt x="1077" y="36"/>
                  </a:lnTo>
                  <a:lnTo>
                    <a:pt x="1083" y="26"/>
                  </a:lnTo>
                  <a:lnTo>
                    <a:pt x="1087" y="14"/>
                  </a:lnTo>
                  <a:lnTo>
                    <a:pt x="1087" y="14"/>
                  </a:lnTo>
                  <a:lnTo>
                    <a:pt x="1089" y="8"/>
                  </a:lnTo>
                  <a:lnTo>
                    <a:pt x="1093" y="4"/>
                  </a:lnTo>
                  <a:lnTo>
                    <a:pt x="1093" y="4"/>
                  </a:lnTo>
                  <a:lnTo>
                    <a:pt x="1097" y="0"/>
                  </a:lnTo>
                  <a:lnTo>
                    <a:pt x="1105" y="0"/>
                  </a:lnTo>
                  <a:lnTo>
                    <a:pt x="1105" y="0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3" y="2"/>
                  </a:lnTo>
                  <a:lnTo>
                    <a:pt x="1113" y="8"/>
                  </a:lnTo>
                  <a:lnTo>
                    <a:pt x="1113" y="8"/>
                  </a:lnTo>
                  <a:lnTo>
                    <a:pt x="1109" y="10"/>
                  </a:lnTo>
                  <a:lnTo>
                    <a:pt x="1107" y="10"/>
                  </a:lnTo>
                  <a:lnTo>
                    <a:pt x="1107" y="10"/>
                  </a:lnTo>
                  <a:lnTo>
                    <a:pt x="1103" y="14"/>
                  </a:lnTo>
                  <a:lnTo>
                    <a:pt x="1099" y="26"/>
                  </a:lnTo>
                  <a:lnTo>
                    <a:pt x="1099" y="26"/>
                  </a:lnTo>
                  <a:lnTo>
                    <a:pt x="1093" y="38"/>
                  </a:lnTo>
                  <a:lnTo>
                    <a:pt x="1093" y="38"/>
                  </a:lnTo>
                  <a:lnTo>
                    <a:pt x="1091" y="40"/>
                  </a:lnTo>
                  <a:lnTo>
                    <a:pt x="1087" y="42"/>
                  </a:lnTo>
                  <a:lnTo>
                    <a:pt x="1087" y="42"/>
                  </a:lnTo>
                  <a:close/>
                  <a:moveTo>
                    <a:pt x="973" y="4"/>
                  </a:moveTo>
                  <a:lnTo>
                    <a:pt x="973" y="4"/>
                  </a:lnTo>
                  <a:lnTo>
                    <a:pt x="985" y="0"/>
                  </a:lnTo>
                  <a:lnTo>
                    <a:pt x="985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1013" y="2"/>
                  </a:lnTo>
                  <a:lnTo>
                    <a:pt x="1013" y="2"/>
                  </a:lnTo>
                  <a:lnTo>
                    <a:pt x="1021" y="4"/>
                  </a:lnTo>
                  <a:lnTo>
                    <a:pt x="1021" y="4"/>
                  </a:lnTo>
                  <a:lnTo>
                    <a:pt x="1025" y="8"/>
                  </a:lnTo>
                  <a:lnTo>
                    <a:pt x="1027" y="12"/>
                  </a:lnTo>
                  <a:lnTo>
                    <a:pt x="1027" y="12"/>
                  </a:lnTo>
                  <a:lnTo>
                    <a:pt x="1029" y="24"/>
                  </a:lnTo>
                  <a:lnTo>
                    <a:pt x="1029" y="24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25" y="36"/>
                  </a:lnTo>
                  <a:lnTo>
                    <a:pt x="1025" y="36"/>
                  </a:lnTo>
                  <a:lnTo>
                    <a:pt x="1021" y="40"/>
                  </a:lnTo>
                  <a:lnTo>
                    <a:pt x="1021" y="40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23" y="46"/>
                  </a:lnTo>
                  <a:lnTo>
                    <a:pt x="1023" y="46"/>
                  </a:lnTo>
                  <a:lnTo>
                    <a:pt x="1027" y="50"/>
                  </a:lnTo>
                  <a:lnTo>
                    <a:pt x="1027" y="50"/>
                  </a:lnTo>
                  <a:lnTo>
                    <a:pt x="1031" y="56"/>
                  </a:lnTo>
                  <a:lnTo>
                    <a:pt x="1031" y="56"/>
                  </a:lnTo>
                  <a:lnTo>
                    <a:pt x="1033" y="64"/>
                  </a:lnTo>
                  <a:lnTo>
                    <a:pt x="1033" y="64"/>
                  </a:lnTo>
                  <a:lnTo>
                    <a:pt x="1031" y="78"/>
                  </a:lnTo>
                  <a:lnTo>
                    <a:pt x="1031" y="78"/>
                  </a:lnTo>
                  <a:lnTo>
                    <a:pt x="1029" y="82"/>
                  </a:lnTo>
                  <a:lnTo>
                    <a:pt x="1025" y="86"/>
                  </a:lnTo>
                  <a:lnTo>
                    <a:pt x="1025" y="86"/>
                  </a:lnTo>
                  <a:lnTo>
                    <a:pt x="1021" y="88"/>
                  </a:lnTo>
                  <a:lnTo>
                    <a:pt x="1015" y="90"/>
                  </a:lnTo>
                  <a:lnTo>
                    <a:pt x="1015" y="90"/>
                  </a:lnTo>
                  <a:lnTo>
                    <a:pt x="1001" y="90"/>
                  </a:lnTo>
                  <a:lnTo>
                    <a:pt x="1001" y="90"/>
                  </a:lnTo>
                  <a:lnTo>
                    <a:pt x="987" y="90"/>
                  </a:lnTo>
                  <a:lnTo>
                    <a:pt x="987" y="90"/>
                  </a:lnTo>
                  <a:lnTo>
                    <a:pt x="973" y="86"/>
                  </a:lnTo>
                  <a:lnTo>
                    <a:pt x="973" y="4"/>
                  </a:lnTo>
                  <a:close/>
                  <a:moveTo>
                    <a:pt x="989" y="10"/>
                  </a:moveTo>
                  <a:lnTo>
                    <a:pt x="989" y="38"/>
                  </a:lnTo>
                  <a:lnTo>
                    <a:pt x="999" y="38"/>
                  </a:lnTo>
                  <a:lnTo>
                    <a:pt x="999" y="38"/>
                  </a:lnTo>
                  <a:lnTo>
                    <a:pt x="1005" y="38"/>
                  </a:lnTo>
                  <a:lnTo>
                    <a:pt x="1009" y="36"/>
                  </a:lnTo>
                  <a:lnTo>
                    <a:pt x="1009" y="36"/>
                  </a:lnTo>
                  <a:lnTo>
                    <a:pt x="1013" y="30"/>
                  </a:lnTo>
                  <a:lnTo>
                    <a:pt x="1013" y="24"/>
                  </a:lnTo>
                  <a:lnTo>
                    <a:pt x="1013" y="24"/>
                  </a:lnTo>
                  <a:lnTo>
                    <a:pt x="1013" y="18"/>
                  </a:lnTo>
                  <a:lnTo>
                    <a:pt x="1009" y="14"/>
                  </a:lnTo>
                  <a:lnTo>
                    <a:pt x="1009" y="14"/>
                  </a:lnTo>
                  <a:lnTo>
                    <a:pt x="1005" y="12"/>
                  </a:lnTo>
                  <a:lnTo>
                    <a:pt x="999" y="10"/>
                  </a:lnTo>
                  <a:lnTo>
                    <a:pt x="989" y="10"/>
                  </a:lnTo>
                  <a:close/>
                  <a:moveTo>
                    <a:pt x="1001" y="80"/>
                  </a:moveTo>
                  <a:lnTo>
                    <a:pt x="1001" y="80"/>
                  </a:lnTo>
                  <a:lnTo>
                    <a:pt x="1007" y="80"/>
                  </a:lnTo>
                  <a:lnTo>
                    <a:pt x="1013" y="76"/>
                  </a:lnTo>
                  <a:lnTo>
                    <a:pt x="1013" y="76"/>
                  </a:lnTo>
                  <a:lnTo>
                    <a:pt x="1015" y="72"/>
                  </a:lnTo>
                  <a:lnTo>
                    <a:pt x="1017" y="64"/>
                  </a:lnTo>
                  <a:lnTo>
                    <a:pt x="1017" y="64"/>
                  </a:lnTo>
                  <a:lnTo>
                    <a:pt x="1015" y="56"/>
                  </a:lnTo>
                  <a:lnTo>
                    <a:pt x="1013" y="52"/>
                  </a:lnTo>
                  <a:lnTo>
                    <a:pt x="1013" y="52"/>
                  </a:lnTo>
                  <a:lnTo>
                    <a:pt x="1007" y="50"/>
                  </a:lnTo>
                  <a:lnTo>
                    <a:pt x="1001" y="48"/>
                  </a:lnTo>
                  <a:lnTo>
                    <a:pt x="989" y="48"/>
                  </a:lnTo>
                  <a:lnTo>
                    <a:pt x="989" y="80"/>
                  </a:lnTo>
                  <a:lnTo>
                    <a:pt x="1001" y="80"/>
                  </a:lnTo>
                  <a:close/>
                  <a:moveTo>
                    <a:pt x="953" y="46"/>
                  </a:moveTo>
                  <a:lnTo>
                    <a:pt x="953" y="46"/>
                  </a:lnTo>
                  <a:lnTo>
                    <a:pt x="953" y="56"/>
                  </a:lnTo>
                  <a:lnTo>
                    <a:pt x="951" y="66"/>
                  </a:lnTo>
                  <a:lnTo>
                    <a:pt x="951" y="66"/>
                  </a:lnTo>
                  <a:lnTo>
                    <a:pt x="949" y="74"/>
                  </a:lnTo>
                  <a:lnTo>
                    <a:pt x="945" y="80"/>
                  </a:lnTo>
                  <a:lnTo>
                    <a:pt x="945" y="80"/>
                  </a:lnTo>
                  <a:lnTo>
                    <a:pt x="941" y="86"/>
                  </a:lnTo>
                  <a:lnTo>
                    <a:pt x="935" y="88"/>
                  </a:lnTo>
                  <a:lnTo>
                    <a:pt x="935" y="88"/>
                  </a:lnTo>
                  <a:lnTo>
                    <a:pt x="929" y="90"/>
                  </a:lnTo>
                  <a:lnTo>
                    <a:pt x="921" y="90"/>
                  </a:lnTo>
                  <a:lnTo>
                    <a:pt x="921" y="90"/>
                  </a:lnTo>
                  <a:lnTo>
                    <a:pt x="915" y="90"/>
                  </a:lnTo>
                  <a:lnTo>
                    <a:pt x="907" y="88"/>
                  </a:lnTo>
                  <a:lnTo>
                    <a:pt x="907" y="88"/>
                  </a:lnTo>
                  <a:lnTo>
                    <a:pt x="903" y="86"/>
                  </a:lnTo>
                  <a:lnTo>
                    <a:pt x="897" y="80"/>
                  </a:lnTo>
                  <a:lnTo>
                    <a:pt x="897" y="80"/>
                  </a:lnTo>
                  <a:lnTo>
                    <a:pt x="893" y="74"/>
                  </a:lnTo>
                  <a:lnTo>
                    <a:pt x="891" y="66"/>
                  </a:lnTo>
                  <a:lnTo>
                    <a:pt x="891" y="66"/>
                  </a:lnTo>
                  <a:lnTo>
                    <a:pt x="889" y="56"/>
                  </a:lnTo>
                  <a:lnTo>
                    <a:pt x="889" y="46"/>
                  </a:lnTo>
                  <a:lnTo>
                    <a:pt x="889" y="46"/>
                  </a:lnTo>
                  <a:lnTo>
                    <a:pt x="889" y="34"/>
                  </a:lnTo>
                  <a:lnTo>
                    <a:pt x="891" y="24"/>
                  </a:lnTo>
                  <a:lnTo>
                    <a:pt x="891" y="24"/>
                  </a:lnTo>
                  <a:lnTo>
                    <a:pt x="893" y="16"/>
                  </a:lnTo>
                  <a:lnTo>
                    <a:pt x="897" y="10"/>
                  </a:lnTo>
                  <a:lnTo>
                    <a:pt x="897" y="10"/>
                  </a:lnTo>
                  <a:lnTo>
                    <a:pt x="903" y="6"/>
                  </a:lnTo>
                  <a:lnTo>
                    <a:pt x="907" y="2"/>
                  </a:lnTo>
                  <a:lnTo>
                    <a:pt x="907" y="2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9" y="0"/>
                  </a:lnTo>
                  <a:lnTo>
                    <a:pt x="935" y="2"/>
                  </a:lnTo>
                  <a:lnTo>
                    <a:pt x="935" y="2"/>
                  </a:lnTo>
                  <a:lnTo>
                    <a:pt x="941" y="6"/>
                  </a:lnTo>
                  <a:lnTo>
                    <a:pt x="945" y="10"/>
                  </a:lnTo>
                  <a:lnTo>
                    <a:pt x="945" y="10"/>
                  </a:lnTo>
                  <a:lnTo>
                    <a:pt x="949" y="16"/>
                  </a:lnTo>
                  <a:lnTo>
                    <a:pt x="951" y="24"/>
                  </a:lnTo>
                  <a:lnTo>
                    <a:pt x="951" y="24"/>
                  </a:lnTo>
                  <a:lnTo>
                    <a:pt x="953" y="34"/>
                  </a:lnTo>
                  <a:lnTo>
                    <a:pt x="953" y="46"/>
                  </a:lnTo>
                  <a:lnTo>
                    <a:pt x="953" y="46"/>
                  </a:lnTo>
                  <a:close/>
                  <a:moveTo>
                    <a:pt x="937" y="46"/>
                  </a:moveTo>
                  <a:lnTo>
                    <a:pt x="937" y="46"/>
                  </a:lnTo>
                  <a:lnTo>
                    <a:pt x="937" y="28"/>
                  </a:lnTo>
                  <a:lnTo>
                    <a:pt x="937" y="28"/>
                  </a:lnTo>
                  <a:lnTo>
                    <a:pt x="933" y="16"/>
                  </a:lnTo>
                  <a:lnTo>
                    <a:pt x="933" y="16"/>
                  </a:lnTo>
                  <a:lnTo>
                    <a:pt x="927" y="12"/>
                  </a:lnTo>
                  <a:lnTo>
                    <a:pt x="927" y="12"/>
                  </a:lnTo>
                  <a:lnTo>
                    <a:pt x="921" y="10"/>
                  </a:lnTo>
                  <a:lnTo>
                    <a:pt x="921" y="10"/>
                  </a:lnTo>
                  <a:lnTo>
                    <a:pt x="915" y="12"/>
                  </a:lnTo>
                  <a:lnTo>
                    <a:pt x="915" y="12"/>
                  </a:lnTo>
                  <a:lnTo>
                    <a:pt x="913" y="14"/>
                  </a:lnTo>
                  <a:lnTo>
                    <a:pt x="909" y="16"/>
                  </a:lnTo>
                  <a:lnTo>
                    <a:pt x="909" y="16"/>
                  </a:lnTo>
                  <a:lnTo>
                    <a:pt x="907" y="28"/>
                  </a:lnTo>
                  <a:lnTo>
                    <a:pt x="907" y="28"/>
                  </a:lnTo>
                  <a:lnTo>
                    <a:pt x="905" y="46"/>
                  </a:lnTo>
                  <a:lnTo>
                    <a:pt x="905" y="46"/>
                  </a:lnTo>
                  <a:lnTo>
                    <a:pt x="907" y="62"/>
                  </a:lnTo>
                  <a:lnTo>
                    <a:pt x="907" y="62"/>
                  </a:lnTo>
                  <a:lnTo>
                    <a:pt x="909" y="74"/>
                  </a:lnTo>
                  <a:lnTo>
                    <a:pt x="909" y="74"/>
                  </a:lnTo>
                  <a:lnTo>
                    <a:pt x="913" y="76"/>
                  </a:lnTo>
                  <a:lnTo>
                    <a:pt x="915" y="80"/>
                  </a:lnTo>
                  <a:lnTo>
                    <a:pt x="915" y="80"/>
                  </a:lnTo>
                  <a:lnTo>
                    <a:pt x="921" y="80"/>
                  </a:lnTo>
                  <a:lnTo>
                    <a:pt x="921" y="80"/>
                  </a:lnTo>
                  <a:lnTo>
                    <a:pt x="927" y="80"/>
                  </a:lnTo>
                  <a:lnTo>
                    <a:pt x="927" y="80"/>
                  </a:lnTo>
                  <a:lnTo>
                    <a:pt x="933" y="74"/>
                  </a:lnTo>
                  <a:lnTo>
                    <a:pt x="933" y="7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7" y="46"/>
                  </a:lnTo>
                  <a:lnTo>
                    <a:pt x="937" y="46"/>
                  </a:lnTo>
                  <a:close/>
                  <a:moveTo>
                    <a:pt x="881" y="2"/>
                  </a:moveTo>
                  <a:lnTo>
                    <a:pt x="881" y="12"/>
                  </a:lnTo>
                  <a:lnTo>
                    <a:pt x="859" y="12"/>
                  </a:lnTo>
                  <a:lnTo>
                    <a:pt x="859" y="88"/>
                  </a:lnTo>
                  <a:lnTo>
                    <a:pt x="843" y="88"/>
                  </a:lnTo>
                  <a:lnTo>
                    <a:pt x="843" y="12"/>
                  </a:lnTo>
                  <a:lnTo>
                    <a:pt x="821" y="12"/>
                  </a:lnTo>
                  <a:lnTo>
                    <a:pt x="821" y="2"/>
                  </a:lnTo>
                  <a:lnTo>
                    <a:pt x="881" y="2"/>
                  </a:lnTo>
                  <a:close/>
                  <a:moveTo>
                    <a:pt x="813" y="46"/>
                  </a:moveTo>
                  <a:lnTo>
                    <a:pt x="813" y="46"/>
                  </a:lnTo>
                  <a:lnTo>
                    <a:pt x="813" y="56"/>
                  </a:lnTo>
                  <a:lnTo>
                    <a:pt x="811" y="66"/>
                  </a:lnTo>
                  <a:lnTo>
                    <a:pt x="811" y="66"/>
                  </a:lnTo>
                  <a:lnTo>
                    <a:pt x="809" y="74"/>
                  </a:lnTo>
                  <a:lnTo>
                    <a:pt x="805" y="80"/>
                  </a:lnTo>
                  <a:lnTo>
                    <a:pt x="805" y="80"/>
                  </a:lnTo>
                  <a:lnTo>
                    <a:pt x="799" y="86"/>
                  </a:lnTo>
                  <a:lnTo>
                    <a:pt x="795" y="88"/>
                  </a:lnTo>
                  <a:lnTo>
                    <a:pt x="795" y="88"/>
                  </a:lnTo>
                  <a:lnTo>
                    <a:pt x="787" y="90"/>
                  </a:lnTo>
                  <a:lnTo>
                    <a:pt x="781" y="90"/>
                  </a:lnTo>
                  <a:lnTo>
                    <a:pt x="781" y="90"/>
                  </a:lnTo>
                  <a:lnTo>
                    <a:pt x="773" y="90"/>
                  </a:lnTo>
                  <a:lnTo>
                    <a:pt x="767" y="88"/>
                  </a:lnTo>
                  <a:lnTo>
                    <a:pt x="767" y="88"/>
                  </a:lnTo>
                  <a:lnTo>
                    <a:pt x="761" y="86"/>
                  </a:lnTo>
                  <a:lnTo>
                    <a:pt x="757" y="80"/>
                  </a:lnTo>
                  <a:lnTo>
                    <a:pt x="757" y="80"/>
                  </a:lnTo>
                  <a:lnTo>
                    <a:pt x="753" y="74"/>
                  </a:lnTo>
                  <a:lnTo>
                    <a:pt x="751" y="66"/>
                  </a:lnTo>
                  <a:lnTo>
                    <a:pt x="751" y="66"/>
                  </a:lnTo>
                  <a:lnTo>
                    <a:pt x="749" y="56"/>
                  </a:lnTo>
                  <a:lnTo>
                    <a:pt x="749" y="46"/>
                  </a:lnTo>
                  <a:lnTo>
                    <a:pt x="749" y="46"/>
                  </a:lnTo>
                  <a:lnTo>
                    <a:pt x="749" y="34"/>
                  </a:lnTo>
                  <a:lnTo>
                    <a:pt x="751" y="24"/>
                  </a:lnTo>
                  <a:lnTo>
                    <a:pt x="751" y="24"/>
                  </a:lnTo>
                  <a:lnTo>
                    <a:pt x="753" y="16"/>
                  </a:lnTo>
                  <a:lnTo>
                    <a:pt x="757" y="10"/>
                  </a:lnTo>
                  <a:lnTo>
                    <a:pt x="757" y="10"/>
                  </a:lnTo>
                  <a:lnTo>
                    <a:pt x="761" y="6"/>
                  </a:lnTo>
                  <a:lnTo>
                    <a:pt x="767" y="2"/>
                  </a:lnTo>
                  <a:lnTo>
                    <a:pt x="767" y="2"/>
                  </a:lnTo>
                  <a:lnTo>
                    <a:pt x="773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799" y="6"/>
                  </a:lnTo>
                  <a:lnTo>
                    <a:pt x="805" y="10"/>
                  </a:lnTo>
                  <a:lnTo>
                    <a:pt x="805" y="10"/>
                  </a:lnTo>
                  <a:lnTo>
                    <a:pt x="809" y="16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13" y="34"/>
                  </a:lnTo>
                  <a:lnTo>
                    <a:pt x="813" y="46"/>
                  </a:lnTo>
                  <a:lnTo>
                    <a:pt x="813" y="46"/>
                  </a:lnTo>
                  <a:close/>
                  <a:moveTo>
                    <a:pt x="797" y="46"/>
                  </a:moveTo>
                  <a:lnTo>
                    <a:pt x="797" y="46"/>
                  </a:lnTo>
                  <a:lnTo>
                    <a:pt x="795" y="28"/>
                  </a:lnTo>
                  <a:lnTo>
                    <a:pt x="795" y="28"/>
                  </a:lnTo>
                  <a:lnTo>
                    <a:pt x="793" y="16"/>
                  </a:lnTo>
                  <a:lnTo>
                    <a:pt x="793" y="16"/>
                  </a:lnTo>
                  <a:lnTo>
                    <a:pt x="787" y="12"/>
                  </a:lnTo>
                  <a:lnTo>
                    <a:pt x="787" y="12"/>
                  </a:lnTo>
                  <a:lnTo>
                    <a:pt x="781" y="10"/>
                  </a:lnTo>
                  <a:lnTo>
                    <a:pt x="781" y="10"/>
                  </a:lnTo>
                  <a:lnTo>
                    <a:pt x="775" y="12"/>
                  </a:lnTo>
                  <a:lnTo>
                    <a:pt x="775" y="12"/>
                  </a:lnTo>
                  <a:lnTo>
                    <a:pt x="769" y="16"/>
                  </a:lnTo>
                  <a:lnTo>
                    <a:pt x="769" y="16"/>
                  </a:lnTo>
                  <a:lnTo>
                    <a:pt x="765" y="28"/>
                  </a:lnTo>
                  <a:lnTo>
                    <a:pt x="765" y="28"/>
                  </a:lnTo>
                  <a:lnTo>
                    <a:pt x="765" y="46"/>
                  </a:lnTo>
                  <a:lnTo>
                    <a:pt x="765" y="46"/>
                  </a:lnTo>
                  <a:lnTo>
                    <a:pt x="765" y="62"/>
                  </a:lnTo>
                  <a:lnTo>
                    <a:pt x="765" y="62"/>
                  </a:lnTo>
                  <a:lnTo>
                    <a:pt x="769" y="74"/>
                  </a:lnTo>
                  <a:lnTo>
                    <a:pt x="769" y="74"/>
                  </a:lnTo>
                  <a:lnTo>
                    <a:pt x="775" y="80"/>
                  </a:lnTo>
                  <a:lnTo>
                    <a:pt x="775" y="80"/>
                  </a:lnTo>
                  <a:lnTo>
                    <a:pt x="781" y="80"/>
                  </a:lnTo>
                  <a:lnTo>
                    <a:pt x="781" y="80"/>
                  </a:lnTo>
                  <a:lnTo>
                    <a:pt x="787" y="80"/>
                  </a:lnTo>
                  <a:lnTo>
                    <a:pt x="787" y="80"/>
                  </a:lnTo>
                  <a:lnTo>
                    <a:pt x="793" y="74"/>
                  </a:lnTo>
                  <a:lnTo>
                    <a:pt x="793" y="74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7" y="46"/>
                  </a:lnTo>
                  <a:lnTo>
                    <a:pt x="797" y="46"/>
                  </a:lnTo>
                  <a:close/>
                  <a:moveTo>
                    <a:pt x="741" y="2"/>
                  </a:moveTo>
                  <a:lnTo>
                    <a:pt x="741" y="12"/>
                  </a:lnTo>
                  <a:lnTo>
                    <a:pt x="705" y="12"/>
                  </a:lnTo>
                  <a:lnTo>
                    <a:pt x="705" y="88"/>
                  </a:lnTo>
                  <a:lnTo>
                    <a:pt x="691" y="88"/>
                  </a:lnTo>
                  <a:lnTo>
                    <a:pt x="691" y="2"/>
                  </a:lnTo>
                  <a:lnTo>
                    <a:pt x="741" y="2"/>
                  </a:lnTo>
                  <a:close/>
                  <a:moveTo>
                    <a:pt x="628" y="12"/>
                  </a:moveTo>
                  <a:lnTo>
                    <a:pt x="626" y="52"/>
                  </a:lnTo>
                  <a:lnTo>
                    <a:pt x="626" y="52"/>
                  </a:lnTo>
                  <a:lnTo>
                    <a:pt x="626" y="62"/>
                  </a:lnTo>
                  <a:lnTo>
                    <a:pt x="624" y="68"/>
                  </a:lnTo>
                  <a:lnTo>
                    <a:pt x="624" y="68"/>
                  </a:lnTo>
                  <a:lnTo>
                    <a:pt x="618" y="78"/>
                  </a:lnTo>
                  <a:lnTo>
                    <a:pt x="650" y="78"/>
                  </a:lnTo>
                  <a:lnTo>
                    <a:pt x="650" y="12"/>
                  </a:lnTo>
                  <a:lnTo>
                    <a:pt x="628" y="12"/>
                  </a:lnTo>
                  <a:close/>
                  <a:moveTo>
                    <a:pt x="676" y="78"/>
                  </a:moveTo>
                  <a:lnTo>
                    <a:pt x="676" y="114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2" y="102"/>
                  </a:lnTo>
                  <a:lnTo>
                    <a:pt x="662" y="102"/>
                  </a:lnTo>
                  <a:lnTo>
                    <a:pt x="660" y="88"/>
                  </a:lnTo>
                  <a:lnTo>
                    <a:pt x="610" y="88"/>
                  </a:lnTo>
                  <a:lnTo>
                    <a:pt x="610" y="88"/>
                  </a:lnTo>
                  <a:lnTo>
                    <a:pt x="608" y="102"/>
                  </a:lnTo>
                  <a:lnTo>
                    <a:pt x="608" y="102"/>
                  </a:lnTo>
                  <a:lnTo>
                    <a:pt x="606" y="114"/>
                  </a:lnTo>
                  <a:lnTo>
                    <a:pt x="596" y="114"/>
                  </a:lnTo>
                  <a:lnTo>
                    <a:pt x="596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8" y="68"/>
                  </a:lnTo>
                  <a:lnTo>
                    <a:pt x="608" y="68"/>
                  </a:lnTo>
                  <a:lnTo>
                    <a:pt x="610" y="62"/>
                  </a:lnTo>
                  <a:lnTo>
                    <a:pt x="612" y="52"/>
                  </a:lnTo>
                  <a:lnTo>
                    <a:pt x="614" y="2"/>
                  </a:lnTo>
                  <a:lnTo>
                    <a:pt x="664" y="2"/>
                  </a:lnTo>
                  <a:lnTo>
                    <a:pt x="664" y="78"/>
                  </a:lnTo>
                  <a:lnTo>
                    <a:pt x="676" y="78"/>
                  </a:lnTo>
                  <a:close/>
                  <a:moveTo>
                    <a:pt x="588" y="46"/>
                  </a:moveTo>
                  <a:lnTo>
                    <a:pt x="588" y="46"/>
                  </a:lnTo>
                  <a:lnTo>
                    <a:pt x="588" y="56"/>
                  </a:lnTo>
                  <a:lnTo>
                    <a:pt x="586" y="66"/>
                  </a:lnTo>
                  <a:lnTo>
                    <a:pt x="586" y="66"/>
                  </a:lnTo>
                  <a:lnTo>
                    <a:pt x="582" y="74"/>
                  </a:lnTo>
                  <a:lnTo>
                    <a:pt x="580" y="80"/>
                  </a:lnTo>
                  <a:lnTo>
                    <a:pt x="580" y="80"/>
                  </a:lnTo>
                  <a:lnTo>
                    <a:pt x="574" y="86"/>
                  </a:lnTo>
                  <a:lnTo>
                    <a:pt x="570" y="88"/>
                  </a:lnTo>
                  <a:lnTo>
                    <a:pt x="570" y="88"/>
                  </a:lnTo>
                  <a:lnTo>
                    <a:pt x="562" y="90"/>
                  </a:lnTo>
                  <a:lnTo>
                    <a:pt x="556" y="90"/>
                  </a:lnTo>
                  <a:lnTo>
                    <a:pt x="556" y="90"/>
                  </a:lnTo>
                  <a:lnTo>
                    <a:pt x="548" y="90"/>
                  </a:lnTo>
                  <a:lnTo>
                    <a:pt x="542" y="88"/>
                  </a:lnTo>
                  <a:lnTo>
                    <a:pt x="542" y="88"/>
                  </a:lnTo>
                  <a:lnTo>
                    <a:pt x="536" y="86"/>
                  </a:lnTo>
                  <a:lnTo>
                    <a:pt x="532" y="80"/>
                  </a:lnTo>
                  <a:lnTo>
                    <a:pt x="532" y="80"/>
                  </a:lnTo>
                  <a:lnTo>
                    <a:pt x="528" y="74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4" y="56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4" y="34"/>
                  </a:lnTo>
                  <a:lnTo>
                    <a:pt x="526" y="24"/>
                  </a:lnTo>
                  <a:lnTo>
                    <a:pt x="526" y="24"/>
                  </a:lnTo>
                  <a:lnTo>
                    <a:pt x="528" y="16"/>
                  </a:lnTo>
                  <a:lnTo>
                    <a:pt x="532" y="10"/>
                  </a:lnTo>
                  <a:lnTo>
                    <a:pt x="532" y="10"/>
                  </a:lnTo>
                  <a:lnTo>
                    <a:pt x="536" y="6"/>
                  </a:lnTo>
                  <a:lnTo>
                    <a:pt x="542" y="2"/>
                  </a:lnTo>
                  <a:lnTo>
                    <a:pt x="542" y="2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70" y="2"/>
                  </a:lnTo>
                  <a:lnTo>
                    <a:pt x="570" y="2"/>
                  </a:lnTo>
                  <a:lnTo>
                    <a:pt x="574" y="6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2" y="16"/>
                  </a:lnTo>
                  <a:lnTo>
                    <a:pt x="586" y="24"/>
                  </a:lnTo>
                  <a:lnTo>
                    <a:pt x="586" y="24"/>
                  </a:lnTo>
                  <a:lnTo>
                    <a:pt x="588" y="34"/>
                  </a:lnTo>
                  <a:lnTo>
                    <a:pt x="588" y="46"/>
                  </a:lnTo>
                  <a:lnTo>
                    <a:pt x="588" y="46"/>
                  </a:lnTo>
                  <a:close/>
                  <a:moveTo>
                    <a:pt x="572" y="46"/>
                  </a:moveTo>
                  <a:lnTo>
                    <a:pt x="572" y="46"/>
                  </a:lnTo>
                  <a:lnTo>
                    <a:pt x="570" y="28"/>
                  </a:lnTo>
                  <a:lnTo>
                    <a:pt x="570" y="28"/>
                  </a:lnTo>
                  <a:lnTo>
                    <a:pt x="566" y="16"/>
                  </a:lnTo>
                  <a:lnTo>
                    <a:pt x="566" y="16"/>
                  </a:lnTo>
                  <a:lnTo>
                    <a:pt x="562" y="12"/>
                  </a:lnTo>
                  <a:lnTo>
                    <a:pt x="562" y="12"/>
                  </a:lnTo>
                  <a:lnTo>
                    <a:pt x="556" y="10"/>
                  </a:lnTo>
                  <a:lnTo>
                    <a:pt x="556" y="10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44" y="16"/>
                  </a:lnTo>
                  <a:lnTo>
                    <a:pt x="544" y="16"/>
                  </a:lnTo>
                  <a:lnTo>
                    <a:pt x="540" y="28"/>
                  </a:lnTo>
                  <a:lnTo>
                    <a:pt x="540" y="28"/>
                  </a:lnTo>
                  <a:lnTo>
                    <a:pt x="540" y="46"/>
                  </a:lnTo>
                  <a:lnTo>
                    <a:pt x="540" y="46"/>
                  </a:lnTo>
                  <a:lnTo>
                    <a:pt x="540" y="62"/>
                  </a:lnTo>
                  <a:lnTo>
                    <a:pt x="540" y="62"/>
                  </a:lnTo>
                  <a:lnTo>
                    <a:pt x="544" y="74"/>
                  </a:lnTo>
                  <a:lnTo>
                    <a:pt x="544" y="74"/>
                  </a:lnTo>
                  <a:lnTo>
                    <a:pt x="550" y="80"/>
                  </a:lnTo>
                  <a:lnTo>
                    <a:pt x="550" y="80"/>
                  </a:lnTo>
                  <a:lnTo>
                    <a:pt x="556" y="80"/>
                  </a:lnTo>
                  <a:lnTo>
                    <a:pt x="556" y="80"/>
                  </a:lnTo>
                  <a:lnTo>
                    <a:pt x="562" y="80"/>
                  </a:lnTo>
                  <a:lnTo>
                    <a:pt x="562" y="80"/>
                  </a:lnTo>
                  <a:lnTo>
                    <a:pt x="566" y="74"/>
                  </a:lnTo>
                  <a:lnTo>
                    <a:pt x="566" y="74"/>
                  </a:lnTo>
                  <a:lnTo>
                    <a:pt x="570" y="62"/>
                  </a:lnTo>
                  <a:lnTo>
                    <a:pt x="570" y="62"/>
                  </a:lnTo>
                  <a:lnTo>
                    <a:pt x="572" y="46"/>
                  </a:lnTo>
                  <a:lnTo>
                    <a:pt x="572" y="46"/>
                  </a:lnTo>
                  <a:close/>
                  <a:moveTo>
                    <a:pt x="460" y="88"/>
                  </a:moveTo>
                  <a:lnTo>
                    <a:pt x="444" y="88"/>
                  </a:lnTo>
                  <a:lnTo>
                    <a:pt x="444" y="2"/>
                  </a:lnTo>
                  <a:lnTo>
                    <a:pt x="504" y="2"/>
                  </a:lnTo>
                  <a:lnTo>
                    <a:pt x="504" y="88"/>
                  </a:lnTo>
                  <a:lnTo>
                    <a:pt x="488" y="88"/>
                  </a:lnTo>
                  <a:lnTo>
                    <a:pt x="488" y="12"/>
                  </a:lnTo>
                  <a:lnTo>
                    <a:pt x="460" y="12"/>
                  </a:lnTo>
                  <a:lnTo>
                    <a:pt x="460" y="88"/>
                  </a:lnTo>
                  <a:close/>
                  <a:moveTo>
                    <a:pt x="410" y="40"/>
                  </a:moveTo>
                  <a:lnTo>
                    <a:pt x="410" y="40"/>
                  </a:lnTo>
                  <a:lnTo>
                    <a:pt x="408" y="26"/>
                  </a:lnTo>
                  <a:lnTo>
                    <a:pt x="408" y="26"/>
                  </a:lnTo>
                  <a:lnTo>
                    <a:pt x="404" y="16"/>
                  </a:lnTo>
                  <a:lnTo>
                    <a:pt x="404" y="16"/>
                  </a:lnTo>
                  <a:lnTo>
                    <a:pt x="400" y="10"/>
                  </a:lnTo>
                  <a:lnTo>
                    <a:pt x="400" y="10"/>
                  </a:lnTo>
                  <a:lnTo>
                    <a:pt x="394" y="10"/>
                  </a:lnTo>
                  <a:lnTo>
                    <a:pt x="394" y="10"/>
                  </a:lnTo>
                  <a:lnTo>
                    <a:pt x="388" y="10"/>
                  </a:lnTo>
                  <a:lnTo>
                    <a:pt x="388" y="10"/>
                  </a:lnTo>
                  <a:lnTo>
                    <a:pt x="384" y="16"/>
                  </a:lnTo>
                  <a:lnTo>
                    <a:pt x="384" y="16"/>
                  </a:lnTo>
                  <a:lnTo>
                    <a:pt x="382" y="26"/>
                  </a:lnTo>
                  <a:lnTo>
                    <a:pt x="382" y="26"/>
                  </a:lnTo>
                  <a:lnTo>
                    <a:pt x="380" y="40"/>
                  </a:lnTo>
                  <a:lnTo>
                    <a:pt x="410" y="40"/>
                  </a:lnTo>
                  <a:close/>
                  <a:moveTo>
                    <a:pt x="426" y="50"/>
                  </a:moveTo>
                  <a:lnTo>
                    <a:pt x="380" y="50"/>
                  </a:lnTo>
                  <a:lnTo>
                    <a:pt x="380" y="50"/>
                  </a:lnTo>
                  <a:lnTo>
                    <a:pt x="382" y="64"/>
                  </a:lnTo>
                  <a:lnTo>
                    <a:pt x="382" y="64"/>
                  </a:lnTo>
                  <a:lnTo>
                    <a:pt x="382" y="70"/>
                  </a:lnTo>
                  <a:lnTo>
                    <a:pt x="386" y="74"/>
                  </a:lnTo>
                  <a:lnTo>
                    <a:pt x="386" y="74"/>
                  </a:lnTo>
                  <a:lnTo>
                    <a:pt x="388" y="76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404" y="80"/>
                  </a:lnTo>
                  <a:lnTo>
                    <a:pt x="422" y="80"/>
                  </a:lnTo>
                  <a:lnTo>
                    <a:pt x="422" y="86"/>
                  </a:lnTo>
                  <a:lnTo>
                    <a:pt x="422" y="86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00" y="90"/>
                  </a:lnTo>
                  <a:lnTo>
                    <a:pt x="400" y="90"/>
                  </a:lnTo>
                  <a:lnTo>
                    <a:pt x="392" y="90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78" y="86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68" y="74"/>
                  </a:lnTo>
                  <a:lnTo>
                    <a:pt x="366" y="66"/>
                  </a:lnTo>
                  <a:lnTo>
                    <a:pt x="366" y="66"/>
                  </a:lnTo>
                  <a:lnTo>
                    <a:pt x="364" y="58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34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8" y="16"/>
                  </a:lnTo>
                  <a:lnTo>
                    <a:pt x="372" y="10"/>
                  </a:lnTo>
                  <a:lnTo>
                    <a:pt x="372" y="10"/>
                  </a:lnTo>
                  <a:lnTo>
                    <a:pt x="376" y="6"/>
                  </a:lnTo>
                  <a:lnTo>
                    <a:pt x="382" y="2"/>
                  </a:lnTo>
                  <a:lnTo>
                    <a:pt x="382" y="2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408" y="2"/>
                  </a:lnTo>
                  <a:lnTo>
                    <a:pt x="408" y="2"/>
                  </a:lnTo>
                  <a:lnTo>
                    <a:pt x="414" y="6"/>
                  </a:lnTo>
                  <a:lnTo>
                    <a:pt x="418" y="10"/>
                  </a:lnTo>
                  <a:lnTo>
                    <a:pt x="418" y="10"/>
                  </a:lnTo>
                  <a:lnTo>
                    <a:pt x="420" y="16"/>
                  </a:lnTo>
                  <a:lnTo>
                    <a:pt x="424" y="24"/>
                  </a:lnTo>
                  <a:lnTo>
                    <a:pt x="424" y="24"/>
                  </a:lnTo>
                  <a:lnTo>
                    <a:pt x="426" y="46"/>
                  </a:lnTo>
                  <a:lnTo>
                    <a:pt x="426" y="50"/>
                  </a:lnTo>
                  <a:close/>
                  <a:moveTo>
                    <a:pt x="302" y="76"/>
                  </a:moveTo>
                  <a:lnTo>
                    <a:pt x="302" y="76"/>
                  </a:lnTo>
                  <a:lnTo>
                    <a:pt x="308" y="78"/>
                  </a:lnTo>
                  <a:lnTo>
                    <a:pt x="308" y="78"/>
                  </a:lnTo>
                  <a:lnTo>
                    <a:pt x="314" y="80"/>
                  </a:lnTo>
                  <a:lnTo>
                    <a:pt x="314" y="80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6" y="76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2" y="46"/>
                  </a:lnTo>
                  <a:lnTo>
                    <a:pt x="332" y="46"/>
                  </a:lnTo>
                  <a:lnTo>
                    <a:pt x="332" y="28"/>
                  </a:lnTo>
                  <a:lnTo>
                    <a:pt x="332" y="28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26" y="14"/>
                  </a:lnTo>
                  <a:lnTo>
                    <a:pt x="322" y="12"/>
                  </a:lnTo>
                  <a:lnTo>
                    <a:pt x="322" y="12"/>
                  </a:lnTo>
                  <a:lnTo>
                    <a:pt x="314" y="10"/>
                  </a:lnTo>
                  <a:lnTo>
                    <a:pt x="314" y="10"/>
                  </a:lnTo>
                  <a:lnTo>
                    <a:pt x="308" y="12"/>
                  </a:lnTo>
                  <a:lnTo>
                    <a:pt x="308" y="12"/>
                  </a:lnTo>
                  <a:lnTo>
                    <a:pt x="302" y="14"/>
                  </a:lnTo>
                  <a:lnTo>
                    <a:pt x="302" y="76"/>
                  </a:lnTo>
                  <a:close/>
                  <a:moveTo>
                    <a:pt x="302" y="6"/>
                  </a:moveTo>
                  <a:lnTo>
                    <a:pt x="302" y="6"/>
                  </a:lnTo>
                  <a:lnTo>
                    <a:pt x="306" y="4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6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44" y="16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8" y="34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58"/>
                  </a:lnTo>
                  <a:lnTo>
                    <a:pt x="346" y="66"/>
                  </a:lnTo>
                  <a:lnTo>
                    <a:pt x="346" y="66"/>
                  </a:lnTo>
                  <a:lnTo>
                    <a:pt x="344" y="74"/>
                  </a:lnTo>
                  <a:lnTo>
                    <a:pt x="342" y="80"/>
                  </a:lnTo>
                  <a:lnTo>
                    <a:pt x="342" y="80"/>
                  </a:lnTo>
                  <a:lnTo>
                    <a:pt x="336" y="86"/>
                  </a:lnTo>
                  <a:lnTo>
                    <a:pt x="332" y="88"/>
                  </a:lnTo>
                  <a:lnTo>
                    <a:pt x="332" y="88"/>
                  </a:lnTo>
                  <a:lnTo>
                    <a:pt x="326" y="90"/>
                  </a:lnTo>
                  <a:lnTo>
                    <a:pt x="320" y="90"/>
                  </a:lnTo>
                  <a:lnTo>
                    <a:pt x="320" y="90"/>
                  </a:lnTo>
                  <a:lnTo>
                    <a:pt x="310" y="90"/>
                  </a:lnTo>
                  <a:lnTo>
                    <a:pt x="310" y="90"/>
                  </a:lnTo>
                  <a:lnTo>
                    <a:pt x="302" y="86"/>
                  </a:lnTo>
                  <a:lnTo>
                    <a:pt x="302" y="124"/>
                  </a:lnTo>
                  <a:lnTo>
                    <a:pt x="286" y="124"/>
                  </a:lnTo>
                  <a:lnTo>
                    <a:pt x="286" y="2"/>
                  </a:lnTo>
                  <a:lnTo>
                    <a:pt x="300" y="2"/>
                  </a:lnTo>
                  <a:lnTo>
                    <a:pt x="300" y="6"/>
                  </a:lnTo>
                  <a:lnTo>
                    <a:pt x="302" y="6"/>
                  </a:lnTo>
                  <a:close/>
                  <a:moveTo>
                    <a:pt x="252" y="40"/>
                  </a:moveTo>
                  <a:lnTo>
                    <a:pt x="252" y="40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48" y="16"/>
                  </a:lnTo>
                  <a:lnTo>
                    <a:pt x="248" y="16"/>
                  </a:lnTo>
                  <a:lnTo>
                    <a:pt x="242" y="10"/>
                  </a:lnTo>
                  <a:lnTo>
                    <a:pt x="242" y="10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2" y="40"/>
                  </a:lnTo>
                  <a:lnTo>
                    <a:pt x="252" y="40"/>
                  </a:lnTo>
                  <a:close/>
                  <a:moveTo>
                    <a:pt x="268" y="50"/>
                  </a:moveTo>
                  <a:lnTo>
                    <a:pt x="222" y="50"/>
                  </a:lnTo>
                  <a:lnTo>
                    <a:pt x="222" y="50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70"/>
                  </a:lnTo>
                  <a:lnTo>
                    <a:pt x="228" y="74"/>
                  </a:lnTo>
                  <a:lnTo>
                    <a:pt x="228" y="74"/>
                  </a:lnTo>
                  <a:lnTo>
                    <a:pt x="232" y="76"/>
                  </a:lnTo>
                  <a:lnTo>
                    <a:pt x="236" y="78"/>
                  </a:lnTo>
                  <a:lnTo>
                    <a:pt x="236" y="78"/>
                  </a:lnTo>
                  <a:lnTo>
                    <a:pt x="246" y="80"/>
                  </a:lnTo>
                  <a:lnTo>
                    <a:pt x="264" y="80"/>
                  </a:lnTo>
                  <a:lnTo>
                    <a:pt x="264" y="86"/>
                  </a:lnTo>
                  <a:lnTo>
                    <a:pt x="264" y="86"/>
                  </a:lnTo>
                  <a:lnTo>
                    <a:pt x="254" y="90"/>
                  </a:lnTo>
                  <a:lnTo>
                    <a:pt x="254" y="90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34" y="90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0" y="86"/>
                  </a:lnTo>
                  <a:lnTo>
                    <a:pt x="216" y="80"/>
                  </a:lnTo>
                  <a:lnTo>
                    <a:pt x="216" y="80"/>
                  </a:lnTo>
                  <a:lnTo>
                    <a:pt x="212" y="74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12" y="16"/>
                  </a:lnTo>
                  <a:lnTo>
                    <a:pt x="214" y="10"/>
                  </a:lnTo>
                  <a:lnTo>
                    <a:pt x="214" y="10"/>
                  </a:lnTo>
                  <a:lnTo>
                    <a:pt x="218" y="6"/>
                  </a:lnTo>
                  <a:lnTo>
                    <a:pt x="224" y="2"/>
                  </a:lnTo>
                  <a:lnTo>
                    <a:pt x="224" y="2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56" y="6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4" y="16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8" y="46"/>
                  </a:lnTo>
                  <a:lnTo>
                    <a:pt x="268" y="50"/>
                  </a:lnTo>
                  <a:close/>
                  <a:moveTo>
                    <a:pt x="144" y="88"/>
                  </a:moveTo>
                  <a:lnTo>
                    <a:pt x="128" y="88"/>
                  </a:lnTo>
                  <a:lnTo>
                    <a:pt x="128" y="2"/>
                  </a:lnTo>
                  <a:lnTo>
                    <a:pt x="188" y="2"/>
                  </a:lnTo>
                  <a:lnTo>
                    <a:pt x="188" y="88"/>
                  </a:lnTo>
                  <a:lnTo>
                    <a:pt x="172" y="88"/>
                  </a:lnTo>
                  <a:lnTo>
                    <a:pt x="172" y="12"/>
                  </a:lnTo>
                  <a:lnTo>
                    <a:pt x="144" y="12"/>
                  </a:lnTo>
                  <a:lnTo>
                    <a:pt x="144" y="88"/>
                  </a:lnTo>
                  <a:close/>
                  <a:moveTo>
                    <a:pt x="46" y="28"/>
                  </a:moveTo>
                  <a:lnTo>
                    <a:pt x="44" y="28"/>
                  </a:lnTo>
                  <a:lnTo>
                    <a:pt x="18" y="88"/>
                  </a:lnTo>
                  <a:lnTo>
                    <a:pt x="0" y="88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60"/>
                  </a:lnTo>
                  <a:lnTo>
                    <a:pt x="18" y="60"/>
                  </a:lnTo>
                  <a:lnTo>
                    <a:pt x="44" y="2"/>
                  </a:lnTo>
                  <a:lnTo>
                    <a:pt x="62" y="2"/>
                  </a:lnTo>
                  <a:lnTo>
                    <a:pt x="62" y="88"/>
                  </a:lnTo>
                  <a:lnTo>
                    <a:pt x="46" y="88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58"/>
            <p:cNvSpPr>
              <a:spLocks noEditPoints="1"/>
            </p:cNvSpPr>
            <p:nvPr/>
          </p:nvSpPr>
          <p:spPr bwMode="auto">
            <a:xfrm>
              <a:off x="4335463" y="595313"/>
              <a:ext cx="3559175" cy="2151063"/>
            </a:xfrm>
            <a:custGeom>
              <a:avLst/>
              <a:gdLst>
                <a:gd name="T0" fmla="*/ 605 w 2242"/>
                <a:gd name="T1" fmla="*/ 536 h 1355"/>
                <a:gd name="T2" fmla="*/ 142 w 2242"/>
                <a:gd name="T3" fmla="*/ 576 h 1355"/>
                <a:gd name="T4" fmla="*/ 82 w 2242"/>
                <a:gd name="T5" fmla="*/ 600 h 1355"/>
                <a:gd name="T6" fmla="*/ 26 w 2242"/>
                <a:gd name="T7" fmla="*/ 640 h 1355"/>
                <a:gd name="T8" fmla="*/ 156 w 2242"/>
                <a:gd name="T9" fmla="*/ 1045 h 1355"/>
                <a:gd name="T10" fmla="*/ 206 w 2242"/>
                <a:gd name="T11" fmla="*/ 1079 h 1355"/>
                <a:gd name="T12" fmla="*/ 104 w 2242"/>
                <a:gd name="T13" fmla="*/ 1089 h 1355"/>
                <a:gd name="T14" fmla="*/ 156 w 2242"/>
                <a:gd name="T15" fmla="*/ 1045 h 1355"/>
                <a:gd name="T16" fmla="*/ 337 w 2242"/>
                <a:gd name="T17" fmla="*/ 1055 h 1355"/>
                <a:gd name="T18" fmla="*/ 252 w 2242"/>
                <a:gd name="T19" fmla="*/ 1317 h 1355"/>
                <a:gd name="T20" fmla="*/ 276 w 2242"/>
                <a:gd name="T21" fmla="*/ 1055 h 1355"/>
                <a:gd name="T22" fmla="*/ 457 w 2242"/>
                <a:gd name="T23" fmla="*/ 1045 h 1355"/>
                <a:gd name="T24" fmla="*/ 511 w 2242"/>
                <a:gd name="T25" fmla="*/ 1089 h 1355"/>
                <a:gd name="T26" fmla="*/ 407 w 2242"/>
                <a:gd name="T27" fmla="*/ 1079 h 1355"/>
                <a:gd name="T28" fmla="*/ 457 w 2242"/>
                <a:gd name="T29" fmla="*/ 1045 h 1355"/>
                <a:gd name="T30" fmla="*/ 757 w 2242"/>
                <a:gd name="T31" fmla="*/ 1061 h 1355"/>
                <a:gd name="T32" fmla="*/ 665 w 2242"/>
                <a:gd name="T33" fmla="*/ 1099 h 1355"/>
                <a:gd name="T34" fmla="*/ 697 w 2242"/>
                <a:gd name="T35" fmla="*/ 1049 h 1355"/>
                <a:gd name="T36" fmla="*/ 881 w 2242"/>
                <a:gd name="T37" fmla="*/ 1047 h 1355"/>
                <a:gd name="T38" fmla="*/ 925 w 2242"/>
                <a:gd name="T39" fmla="*/ 1099 h 1355"/>
                <a:gd name="T40" fmla="*/ 825 w 2242"/>
                <a:gd name="T41" fmla="*/ 1069 h 1355"/>
                <a:gd name="T42" fmla="*/ 1021 w 2242"/>
                <a:gd name="T43" fmla="*/ 1045 h 1355"/>
                <a:gd name="T44" fmla="*/ 1065 w 2242"/>
                <a:gd name="T45" fmla="*/ 1069 h 1355"/>
                <a:gd name="T46" fmla="*/ 967 w 2242"/>
                <a:gd name="T47" fmla="*/ 1099 h 1355"/>
                <a:gd name="T48" fmla="*/ 1009 w 2242"/>
                <a:gd name="T49" fmla="*/ 1047 h 1355"/>
                <a:gd name="T50" fmla="*/ 1805 w 2242"/>
                <a:gd name="T51" fmla="*/ 1049 h 1355"/>
                <a:gd name="T52" fmla="*/ 1839 w 2242"/>
                <a:gd name="T53" fmla="*/ 1317 h 1355"/>
                <a:gd name="T54" fmla="*/ 1747 w 2242"/>
                <a:gd name="T55" fmla="*/ 1061 h 1355"/>
                <a:gd name="T56" fmla="*/ 1934 w 2242"/>
                <a:gd name="T57" fmla="*/ 1045 h 1355"/>
                <a:gd name="T58" fmla="*/ 1984 w 2242"/>
                <a:gd name="T59" fmla="*/ 1079 h 1355"/>
                <a:gd name="T60" fmla="*/ 1883 w 2242"/>
                <a:gd name="T61" fmla="*/ 1089 h 1355"/>
                <a:gd name="T62" fmla="*/ 1934 w 2242"/>
                <a:gd name="T63" fmla="*/ 1045 h 1355"/>
                <a:gd name="T64" fmla="*/ 2116 w 2242"/>
                <a:gd name="T65" fmla="*/ 1055 h 1355"/>
                <a:gd name="T66" fmla="*/ 2030 w 2242"/>
                <a:gd name="T67" fmla="*/ 1317 h 1355"/>
                <a:gd name="T68" fmla="*/ 2054 w 2242"/>
                <a:gd name="T69" fmla="*/ 1055 h 1355"/>
                <a:gd name="T70" fmla="*/ 1731 w 2242"/>
                <a:gd name="T71" fmla="*/ 951 h 1355"/>
                <a:gd name="T72" fmla="*/ 1990 w 2242"/>
                <a:gd name="T73" fmla="*/ 792 h 1355"/>
                <a:gd name="T74" fmla="*/ 1393 w 2242"/>
                <a:gd name="T75" fmla="*/ 748 h 1355"/>
                <a:gd name="T76" fmla="*/ 1475 w 2242"/>
                <a:gd name="T77" fmla="*/ 802 h 1355"/>
                <a:gd name="T78" fmla="*/ 1307 w 2242"/>
                <a:gd name="T79" fmla="*/ 818 h 1355"/>
                <a:gd name="T80" fmla="*/ 1393 w 2242"/>
                <a:gd name="T81" fmla="*/ 748 h 1355"/>
                <a:gd name="T82" fmla="*/ 925 w 2242"/>
                <a:gd name="T83" fmla="*/ 792 h 1355"/>
                <a:gd name="T84" fmla="*/ 967 w 2242"/>
                <a:gd name="T85" fmla="*/ 951 h 1355"/>
                <a:gd name="T86" fmla="*/ 212 w 2242"/>
                <a:gd name="T87" fmla="*/ 792 h 1355"/>
                <a:gd name="T88" fmla="*/ 511 w 2242"/>
                <a:gd name="T89" fmla="*/ 951 h 1355"/>
                <a:gd name="T90" fmla="*/ 2220 w 2242"/>
                <a:gd name="T91" fmla="*/ 1355 h 1355"/>
                <a:gd name="T92" fmla="*/ 1619 w 2242"/>
                <a:gd name="T93" fmla="*/ 1355 h 1355"/>
                <a:gd name="T94" fmla="*/ 1525 w 2242"/>
                <a:gd name="T95" fmla="*/ 1145 h 1355"/>
                <a:gd name="T96" fmla="*/ 1461 w 2242"/>
                <a:gd name="T97" fmla="*/ 1075 h 1355"/>
                <a:gd name="T98" fmla="*/ 1393 w 2242"/>
                <a:gd name="T99" fmla="*/ 1057 h 1355"/>
                <a:gd name="T100" fmla="*/ 1303 w 2242"/>
                <a:gd name="T101" fmla="*/ 1089 h 1355"/>
                <a:gd name="T102" fmla="*/ 1253 w 2242"/>
                <a:gd name="T103" fmla="*/ 1171 h 1355"/>
                <a:gd name="T104" fmla="*/ 1103 w 2242"/>
                <a:gd name="T105" fmla="*/ 1355 h 1355"/>
                <a:gd name="T106" fmla="*/ 22 w 2242"/>
                <a:gd name="T107" fmla="*/ 740 h 1355"/>
                <a:gd name="T108" fmla="*/ 1479 w 2242"/>
                <a:gd name="T109" fmla="*/ 276 h 1355"/>
                <a:gd name="T110" fmla="*/ 1621 w 2242"/>
                <a:gd name="T111" fmla="*/ 386 h 1355"/>
                <a:gd name="T112" fmla="*/ 1155 w 2242"/>
                <a:gd name="T113" fmla="*/ 402 h 1355"/>
                <a:gd name="T114" fmla="*/ 1271 w 2242"/>
                <a:gd name="T115" fmla="*/ 294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2" h="1355">
                  <a:moveTo>
                    <a:pt x="917" y="680"/>
                  </a:moveTo>
                  <a:lnTo>
                    <a:pt x="773" y="536"/>
                  </a:lnTo>
                  <a:lnTo>
                    <a:pt x="711" y="536"/>
                  </a:lnTo>
                  <a:lnTo>
                    <a:pt x="699" y="272"/>
                  </a:lnTo>
                  <a:lnTo>
                    <a:pt x="679" y="272"/>
                  </a:lnTo>
                  <a:lnTo>
                    <a:pt x="667" y="536"/>
                  </a:lnTo>
                  <a:lnTo>
                    <a:pt x="605" y="536"/>
                  </a:lnTo>
                  <a:lnTo>
                    <a:pt x="451" y="624"/>
                  </a:lnTo>
                  <a:lnTo>
                    <a:pt x="158" y="624"/>
                  </a:lnTo>
                  <a:lnTo>
                    <a:pt x="158" y="600"/>
                  </a:lnTo>
                  <a:lnTo>
                    <a:pt x="158" y="600"/>
                  </a:lnTo>
                  <a:lnTo>
                    <a:pt x="156" y="590"/>
                  </a:lnTo>
                  <a:lnTo>
                    <a:pt x="150" y="582"/>
                  </a:lnTo>
                  <a:lnTo>
                    <a:pt x="142" y="576"/>
                  </a:lnTo>
                  <a:lnTo>
                    <a:pt x="134" y="574"/>
                  </a:lnTo>
                  <a:lnTo>
                    <a:pt x="108" y="574"/>
                  </a:lnTo>
                  <a:lnTo>
                    <a:pt x="108" y="574"/>
                  </a:lnTo>
                  <a:lnTo>
                    <a:pt x="98" y="576"/>
                  </a:lnTo>
                  <a:lnTo>
                    <a:pt x="90" y="582"/>
                  </a:lnTo>
                  <a:lnTo>
                    <a:pt x="84" y="590"/>
                  </a:lnTo>
                  <a:lnTo>
                    <a:pt x="82" y="600"/>
                  </a:lnTo>
                  <a:lnTo>
                    <a:pt x="82" y="624"/>
                  </a:lnTo>
                  <a:lnTo>
                    <a:pt x="70" y="624"/>
                  </a:lnTo>
                  <a:lnTo>
                    <a:pt x="70" y="624"/>
                  </a:lnTo>
                  <a:lnTo>
                    <a:pt x="58" y="624"/>
                  </a:lnTo>
                  <a:lnTo>
                    <a:pt x="46" y="628"/>
                  </a:lnTo>
                  <a:lnTo>
                    <a:pt x="36" y="632"/>
                  </a:lnTo>
                  <a:lnTo>
                    <a:pt x="26" y="640"/>
                  </a:lnTo>
                  <a:lnTo>
                    <a:pt x="18" y="648"/>
                  </a:lnTo>
                  <a:lnTo>
                    <a:pt x="10" y="658"/>
                  </a:lnTo>
                  <a:lnTo>
                    <a:pt x="6" y="668"/>
                  </a:lnTo>
                  <a:lnTo>
                    <a:pt x="2" y="680"/>
                  </a:lnTo>
                  <a:lnTo>
                    <a:pt x="917" y="680"/>
                  </a:lnTo>
                  <a:close/>
                  <a:moveTo>
                    <a:pt x="156" y="1045"/>
                  </a:moveTo>
                  <a:lnTo>
                    <a:pt x="156" y="1045"/>
                  </a:lnTo>
                  <a:lnTo>
                    <a:pt x="156" y="1045"/>
                  </a:lnTo>
                  <a:lnTo>
                    <a:pt x="168" y="1047"/>
                  </a:lnTo>
                  <a:lnTo>
                    <a:pt x="178" y="1049"/>
                  </a:lnTo>
                  <a:lnTo>
                    <a:pt x="186" y="1055"/>
                  </a:lnTo>
                  <a:lnTo>
                    <a:pt x="196" y="1061"/>
                  </a:lnTo>
                  <a:lnTo>
                    <a:pt x="202" y="1069"/>
                  </a:lnTo>
                  <a:lnTo>
                    <a:pt x="206" y="1079"/>
                  </a:lnTo>
                  <a:lnTo>
                    <a:pt x="210" y="1089"/>
                  </a:lnTo>
                  <a:lnTo>
                    <a:pt x="212" y="1099"/>
                  </a:lnTo>
                  <a:lnTo>
                    <a:pt x="212" y="1317"/>
                  </a:lnTo>
                  <a:lnTo>
                    <a:pt x="102" y="1317"/>
                  </a:lnTo>
                  <a:lnTo>
                    <a:pt x="102" y="1099"/>
                  </a:lnTo>
                  <a:lnTo>
                    <a:pt x="102" y="1099"/>
                  </a:lnTo>
                  <a:lnTo>
                    <a:pt x="104" y="1089"/>
                  </a:lnTo>
                  <a:lnTo>
                    <a:pt x="106" y="1079"/>
                  </a:lnTo>
                  <a:lnTo>
                    <a:pt x="112" y="1069"/>
                  </a:lnTo>
                  <a:lnTo>
                    <a:pt x="118" y="1061"/>
                  </a:lnTo>
                  <a:lnTo>
                    <a:pt x="126" y="1055"/>
                  </a:lnTo>
                  <a:lnTo>
                    <a:pt x="136" y="1049"/>
                  </a:lnTo>
                  <a:lnTo>
                    <a:pt x="146" y="1047"/>
                  </a:lnTo>
                  <a:lnTo>
                    <a:pt x="156" y="1045"/>
                  </a:lnTo>
                  <a:lnTo>
                    <a:pt x="156" y="1045"/>
                  </a:lnTo>
                  <a:close/>
                  <a:moveTo>
                    <a:pt x="308" y="1045"/>
                  </a:moveTo>
                  <a:lnTo>
                    <a:pt x="308" y="1045"/>
                  </a:lnTo>
                  <a:lnTo>
                    <a:pt x="308" y="1045"/>
                  </a:lnTo>
                  <a:lnTo>
                    <a:pt x="318" y="1047"/>
                  </a:lnTo>
                  <a:lnTo>
                    <a:pt x="327" y="1049"/>
                  </a:lnTo>
                  <a:lnTo>
                    <a:pt x="337" y="1055"/>
                  </a:lnTo>
                  <a:lnTo>
                    <a:pt x="345" y="1061"/>
                  </a:lnTo>
                  <a:lnTo>
                    <a:pt x="351" y="1069"/>
                  </a:lnTo>
                  <a:lnTo>
                    <a:pt x="357" y="1079"/>
                  </a:lnTo>
                  <a:lnTo>
                    <a:pt x="359" y="1089"/>
                  </a:lnTo>
                  <a:lnTo>
                    <a:pt x="361" y="1099"/>
                  </a:lnTo>
                  <a:lnTo>
                    <a:pt x="361" y="1317"/>
                  </a:lnTo>
                  <a:lnTo>
                    <a:pt x="252" y="1317"/>
                  </a:lnTo>
                  <a:lnTo>
                    <a:pt x="252" y="1099"/>
                  </a:lnTo>
                  <a:lnTo>
                    <a:pt x="252" y="1099"/>
                  </a:lnTo>
                  <a:lnTo>
                    <a:pt x="254" y="1089"/>
                  </a:lnTo>
                  <a:lnTo>
                    <a:pt x="258" y="1079"/>
                  </a:lnTo>
                  <a:lnTo>
                    <a:pt x="262" y="1069"/>
                  </a:lnTo>
                  <a:lnTo>
                    <a:pt x="268" y="1061"/>
                  </a:lnTo>
                  <a:lnTo>
                    <a:pt x="276" y="1055"/>
                  </a:lnTo>
                  <a:lnTo>
                    <a:pt x="286" y="1049"/>
                  </a:lnTo>
                  <a:lnTo>
                    <a:pt x="296" y="1047"/>
                  </a:lnTo>
                  <a:lnTo>
                    <a:pt x="308" y="1045"/>
                  </a:lnTo>
                  <a:lnTo>
                    <a:pt x="308" y="1045"/>
                  </a:lnTo>
                  <a:close/>
                  <a:moveTo>
                    <a:pt x="457" y="1045"/>
                  </a:moveTo>
                  <a:lnTo>
                    <a:pt x="457" y="1045"/>
                  </a:lnTo>
                  <a:lnTo>
                    <a:pt x="457" y="1045"/>
                  </a:lnTo>
                  <a:lnTo>
                    <a:pt x="469" y="1047"/>
                  </a:lnTo>
                  <a:lnTo>
                    <a:pt x="479" y="1049"/>
                  </a:lnTo>
                  <a:lnTo>
                    <a:pt x="487" y="1055"/>
                  </a:lnTo>
                  <a:lnTo>
                    <a:pt x="495" y="1061"/>
                  </a:lnTo>
                  <a:lnTo>
                    <a:pt x="503" y="1069"/>
                  </a:lnTo>
                  <a:lnTo>
                    <a:pt x="507" y="1079"/>
                  </a:lnTo>
                  <a:lnTo>
                    <a:pt x="511" y="1089"/>
                  </a:lnTo>
                  <a:lnTo>
                    <a:pt x="511" y="1099"/>
                  </a:lnTo>
                  <a:lnTo>
                    <a:pt x="511" y="1317"/>
                  </a:lnTo>
                  <a:lnTo>
                    <a:pt x="403" y="1317"/>
                  </a:lnTo>
                  <a:lnTo>
                    <a:pt x="403" y="1099"/>
                  </a:lnTo>
                  <a:lnTo>
                    <a:pt x="403" y="1099"/>
                  </a:lnTo>
                  <a:lnTo>
                    <a:pt x="403" y="1089"/>
                  </a:lnTo>
                  <a:lnTo>
                    <a:pt x="407" y="1079"/>
                  </a:lnTo>
                  <a:lnTo>
                    <a:pt x="411" y="1069"/>
                  </a:lnTo>
                  <a:lnTo>
                    <a:pt x="419" y="1061"/>
                  </a:lnTo>
                  <a:lnTo>
                    <a:pt x="427" y="1055"/>
                  </a:lnTo>
                  <a:lnTo>
                    <a:pt x="435" y="1049"/>
                  </a:lnTo>
                  <a:lnTo>
                    <a:pt x="447" y="1047"/>
                  </a:lnTo>
                  <a:lnTo>
                    <a:pt x="457" y="1045"/>
                  </a:lnTo>
                  <a:lnTo>
                    <a:pt x="457" y="1045"/>
                  </a:lnTo>
                  <a:close/>
                  <a:moveTo>
                    <a:pt x="719" y="1045"/>
                  </a:moveTo>
                  <a:lnTo>
                    <a:pt x="719" y="1045"/>
                  </a:lnTo>
                  <a:lnTo>
                    <a:pt x="719" y="1045"/>
                  </a:lnTo>
                  <a:lnTo>
                    <a:pt x="731" y="1047"/>
                  </a:lnTo>
                  <a:lnTo>
                    <a:pt x="741" y="1049"/>
                  </a:lnTo>
                  <a:lnTo>
                    <a:pt x="749" y="1055"/>
                  </a:lnTo>
                  <a:lnTo>
                    <a:pt x="757" y="1061"/>
                  </a:lnTo>
                  <a:lnTo>
                    <a:pt x="765" y="1069"/>
                  </a:lnTo>
                  <a:lnTo>
                    <a:pt x="769" y="1079"/>
                  </a:lnTo>
                  <a:lnTo>
                    <a:pt x="773" y="1089"/>
                  </a:lnTo>
                  <a:lnTo>
                    <a:pt x="773" y="1099"/>
                  </a:lnTo>
                  <a:lnTo>
                    <a:pt x="773" y="1317"/>
                  </a:lnTo>
                  <a:lnTo>
                    <a:pt x="665" y="1317"/>
                  </a:lnTo>
                  <a:lnTo>
                    <a:pt x="665" y="1099"/>
                  </a:lnTo>
                  <a:lnTo>
                    <a:pt x="665" y="1099"/>
                  </a:lnTo>
                  <a:lnTo>
                    <a:pt x="665" y="1089"/>
                  </a:lnTo>
                  <a:lnTo>
                    <a:pt x="669" y="1079"/>
                  </a:lnTo>
                  <a:lnTo>
                    <a:pt x="673" y="1069"/>
                  </a:lnTo>
                  <a:lnTo>
                    <a:pt x="681" y="1061"/>
                  </a:lnTo>
                  <a:lnTo>
                    <a:pt x="689" y="1055"/>
                  </a:lnTo>
                  <a:lnTo>
                    <a:pt x="697" y="1049"/>
                  </a:lnTo>
                  <a:lnTo>
                    <a:pt x="709" y="1047"/>
                  </a:lnTo>
                  <a:lnTo>
                    <a:pt x="719" y="1045"/>
                  </a:lnTo>
                  <a:lnTo>
                    <a:pt x="719" y="1045"/>
                  </a:lnTo>
                  <a:close/>
                  <a:moveTo>
                    <a:pt x="869" y="1045"/>
                  </a:moveTo>
                  <a:lnTo>
                    <a:pt x="869" y="1045"/>
                  </a:lnTo>
                  <a:lnTo>
                    <a:pt x="869" y="1045"/>
                  </a:lnTo>
                  <a:lnTo>
                    <a:pt x="881" y="1047"/>
                  </a:lnTo>
                  <a:lnTo>
                    <a:pt x="891" y="1049"/>
                  </a:lnTo>
                  <a:lnTo>
                    <a:pt x="901" y="1055"/>
                  </a:lnTo>
                  <a:lnTo>
                    <a:pt x="909" y="1061"/>
                  </a:lnTo>
                  <a:lnTo>
                    <a:pt x="915" y="1069"/>
                  </a:lnTo>
                  <a:lnTo>
                    <a:pt x="921" y="1079"/>
                  </a:lnTo>
                  <a:lnTo>
                    <a:pt x="923" y="1089"/>
                  </a:lnTo>
                  <a:lnTo>
                    <a:pt x="925" y="1099"/>
                  </a:lnTo>
                  <a:lnTo>
                    <a:pt x="925" y="1317"/>
                  </a:lnTo>
                  <a:lnTo>
                    <a:pt x="815" y="1317"/>
                  </a:lnTo>
                  <a:lnTo>
                    <a:pt x="815" y="1099"/>
                  </a:lnTo>
                  <a:lnTo>
                    <a:pt x="815" y="1099"/>
                  </a:lnTo>
                  <a:lnTo>
                    <a:pt x="817" y="1089"/>
                  </a:lnTo>
                  <a:lnTo>
                    <a:pt x="819" y="1079"/>
                  </a:lnTo>
                  <a:lnTo>
                    <a:pt x="825" y="1069"/>
                  </a:lnTo>
                  <a:lnTo>
                    <a:pt x="831" y="1061"/>
                  </a:lnTo>
                  <a:lnTo>
                    <a:pt x="839" y="1055"/>
                  </a:lnTo>
                  <a:lnTo>
                    <a:pt x="849" y="1049"/>
                  </a:lnTo>
                  <a:lnTo>
                    <a:pt x="859" y="1047"/>
                  </a:lnTo>
                  <a:lnTo>
                    <a:pt x="869" y="1045"/>
                  </a:lnTo>
                  <a:lnTo>
                    <a:pt x="869" y="1045"/>
                  </a:lnTo>
                  <a:close/>
                  <a:moveTo>
                    <a:pt x="1021" y="1045"/>
                  </a:moveTo>
                  <a:lnTo>
                    <a:pt x="1021" y="1045"/>
                  </a:lnTo>
                  <a:lnTo>
                    <a:pt x="1021" y="1045"/>
                  </a:lnTo>
                  <a:lnTo>
                    <a:pt x="1031" y="1047"/>
                  </a:lnTo>
                  <a:lnTo>
                    <a:pt x="1041" y="1049"/>
                  </a:lnTo>
                  <a:lnTo>
                    <a:pt x="1051" y="1055"/>
                  </a:lnTo>
                  <a:lnTo>
                    <a:pt x="1059" y="1061"/>
                  </a:lnTo>
                  <a:lnTo>
                    <a:pt x="1065" y="1069"/>
                  </a:lnTo>
                  <a:lnTo>
                    <a:pt x="1071" y="1079"/>
                  </a:lnTo>
                  <a:lnTo>
                    <a:pt x="1075" y="1089"/>
                  </a:lnTo>
                  <a:lnTo>
                    <a:pt x="1075" y="1099"/>
                  </a:lnTo>
                  <a:lnTo>
                    <a:pt x="1075" y="1317"/>
                  </a:lnTo>
                  <a:lnTo>
                    <a:pt x="967" y="1317"/>
                  </a:lnTo>
                  <a:lnTo>
                    <a:pt x="967" y="1099"/>
                  </a:lnTo>
                  <a:lnTo>
                    <a:pt x="967" y="1099"/>
                  </a:lnTo>
                  <a:lnTo>
                    <a:pt x="967" y="1089"/>
                  </a:lnTo>
                  <a:lnTo>
                    <a:pt x="971" y="1079"/>
                  </a:lnTo>
                  <a:lnTo>
                    <a:pt x="975" y="1069"/>
                  </a:lnTo>
                  <a:lnTo>
                    <a:pt x="983" y="1061"/>
                  </a:lnTo>
                  <a:lnTo>
                    <a:pt x="991" y="1055"/>
                  </a:lnTo>
                  <a:lnTo>
                    <a:pt x="999" y="1049"/>
                  </a:lnTo>
                  <a:lnTo>
                    <a:pt x="1009" y="1047"/>
                  </a:lnTo>
                  <a:lnTo>
                    <a:pt x="1021" y="1045"/>
                  </a:lnTo>
                  <a:lnTo>
                    <a:pt x="1021" y="1045"/>
                  </a:lnTo>
                  <a:close/>
                  <a:moveTo>
                    <a:pt x="1785" y="1045"/>
                  </a:moveTo>
                  <a:lnTo>
                    <a:pt x="1785" y="1045"/>
                  </a:lnTo>
                  <a:lnTo>
                    <a:pt x="1785" y="1045"/>
                  </a:lnTo>
                  <a:lnTo>
                    <a:pt x="1795" y="1047"/>
                  </a:lnTo>
                  <a:lnTo>
                    <a:pt x="1805" y="1049"/>
                  </a:lnTo>
                  <a:lnTo>
                    <a:pt x="1815" y="1055"/>
                  </a:lnTo>
                  <a:lnTo>
                    <a:pt x="1823" y="1061"/>
                  </a:lnTo>
                  <a:lnTo>
                    <a:pt x="1829" y="1069"/>
                  </a:lnTo>
                  <a:lnTo>
                    <a:pt x="1835" y="1079"/>
                  </a:lnTo>
                  <a:lnTo>
                    <a:pt x="1839" y="1089"/>
                  </a:lnTo>
                  <a:lnTo>
                    <a:pt x="1839" y="1099"/>
                  </a:lnTo>
                  <a:lnTo>
                    <a:pt x="1839" y="1317"/>
                  </a:lnTo>
                  <a:lnTo>
                    <a:pt x="1731" y="1317"/>
                  </a:lnTo>
                  <a:lnTo>
                    <a:pt x="1731" y="1099"/>
                  </a:lnTo>
                  <a:lnTo>
                    <a:pt x="1731" y="1099"/>
                  </a:lnTo>
                  <a:lnTo>
                    <a:pt x="1731" y="1089"/>
                  </a:lnTo>
                  <a:lnTo>
                    <a:pt x="1735" y="1079"/>
                  </a:lnTo>
                  <a:lnTo>
                    <a:pt x="1739" y="1069"/>
                  </a:lnTo>
                  <a:lnTo>
                    <a:pt x="1747" y="1061"/>
                  </a:lnTo>
                  <a:lnTo>
                    <a:pt x="1755" y="1055"/>
                  </a:lnTo>
                  <a:lnTo>
                    <a:pt x="1763" y="1049"/>
                  </a:lnTo>
                  <a:lnTo>
                    <a:pt x="1773" y="1047"/>
                  </a:lnTo>
                  <a:lnTo>
                    <a:pt x="1785" y="1045"/>
                  </a:lnTo>
                  <a:lnTo>
                    <a:pt x="1785" y="1045"/>
                  </a:lnTo>
                  <a:close/>
                  <a:moveTo>
                    <a:pt x="1934" y="1045"/>
                  </a:moveTo>
                  <a:lnTo>
                    <a:pt x="1934" y="1045"/>
                  </a:lnTo>
                  <a:lnTo>
                    <a:pt x="1934" y="1045"/>
                  </a:lnTo>
                  <a:lnTo>
                    <a:pt x="1946" y="1047"/>
                  </a:lnTo>
                  <a:lnTo>
                    <a:pt x="1956" y="1049"/>
                  </a:lnTo>
                  <a:lnTo>
                    <a:pt x="1964" y="1055"/>
                  </a:lnTo>
                  <a:lnTo>
                    <a:pt x="1974" y="1061"/>
                  </a:lnTo>
                  <a:lnTo>
                    <a:pt x="1980" y="1069"/>
                  </a:lnTo>
                  <a:lnTo>
                    <a:pt x="1984" y="1079"/>
                  </a:lnTo>
                  <a:lnTo>
                    <a:pt x="1988" y="1089"/>
                  </a:lnTo>
                  <a:lnTo>
                    <a:pt x="1990" y="1099"/>
                  </a:lnTo>
                  <a:lnTo>
                    <a:pt x="1990" y="1317"/>
                  </a:lnTo>
                  <a:lnTo>
                    <a:pt x="1881" y="1317"/>
                  </a:lnTo>
                  <a:lnTo>
                    <a:pt x="1881" y="1099"/>
                  </a:lnTo>
                  <a:lnTo>
                    <a:pt x="1881" y="1099"/>
                  </a:lnTo>
                  <a:lnTo>
                    <a:pt x="1883" y="1089"/>
                  </a:lnTo>
                  <a:lnTo>
                    <a:pt x="1885" y="1079"/>
                  </a:lnTo>
                  <a:lnTo>
                    <a:pt x="1891" y="1069"/>
                  </a:lnTo>
                  <a:lnTo>
                    <a:pt x="1897" y="1061"/>
                  </a:lnTo>
                  <a:lnTo>
                    <a:pt x="1904" y="1055"/>
                  </a:lnTo>
                  <a:lnTo>
                    <a:pt x="1914" y="1049"/>
                  </a:lnTo>
                  <a:lnTo>
                    <a:pt x="1924" y="1047"/>
                  </a:lnTo>
                  <a:lnTo>
                    <a:pt x="1934" y="1045"/>
                  </a:lnTo>
                  <a:lnTo>
                    <a:pt x="1934" y="1045"/>
                  </a:lnTo>
                  <a:close/>
                  <a:moveTo>
                    <a:pt x="2086" y="1045"/>
                  </a:moveTo>
                  <a:lnTo>
                    <a:pt x="2086" y="1045"/>
                  </a:lnTo>
                  <a:lnTo>
                    <a:pt x="2086" y="1045"/>
                  </a:lnTo>
                  <a:lnTo>
                    <a:pt x="2096" y="1047"/>
                  </a:lnTo>
                  <a:lnTo>
                    <a:pt x="2106" y="1049"/>
                  </a:lnTo>
                  <a:lnTo>
                    <a:pt x="2116" y="1055"/>
                  </a:lnTo>
                  <a:lnTo>
                    <a:pt x="2124" y="1061"/>
                  </a:lnTo>
                  <a:lnTo>
                    <a:pt x="2130" y="1069"/>
                  </a:lnTo>
                  <a:lnTo>
                    <a:pt x="2136" y="1079"/>
                  </a:lnTo>
                  <a:lnTo>
                    <a:pt x="2138" y="1089"/>
                  </a:lnTo>
                  <a:lnTo>
                    <a:pt x="2140" y="1099"/>
                  </a:lnTo>
                  <a:lnTo>
                    <a:pt x="2140" y="1317"/>
                  </a:lnTo>
                  <a:lnTo>
                    <a:pt x="2030" y="1317"/>
                  </a:lnTo>
                  <a:lnTo>
                    <a:pt x="2030" y="1099"/>
                  </a:lnTo>
                  <a:lnTo>
                    <a:pt x="2030" y="1099"/>
                  </a:lnTo>
                  <a:lnTo>
                    <a:pt x="2032" y="1089"/>
                  </a:lnTo>
                  <a:lnTo>
                    <a:pt x="2036" y="1079"/>
                  </a:lnTo>
                  <a:lnTo>
                    <a:pt x="2040" y="1069"/>
                  </a:lnTo>
                  <a:lnTo>
                    <a:pt x="2046" y="1061"/>
                  </a:lnTo>
                  <a:lnTo>
                    <a:pt x="2054" y="1055"/>
                  </a:lnTo>
                  <a:lnTo>
                    <a:pt x="2064" y="1049"/>
                  </a:lnTo>
                  <a:lnTo>
                    <a:pt x="2074" y="1047"/>
                  </a:lnTo>
                  <a:lnTo>
                    <a:pt x="2086" y="1045"/>
                  </a:lnTo>
                  <a:lnTo>
                    <a:pt x="2086" y="1045"/>
                  </a:lnTo>
                  <a:close/>
                  <a:moveTo>
                    <a:pt x="1839" y="792"/>
                  </a:moveTo>
                  <a:lnTo>
                    <a:pt x="1839" y="951"/>
                  </a:lnTo>
                  <a:lnTo>
                    <a:pt x="1731" y="951"/>
                  </a:lnTo>
                  <a:lnTo>
                    <a:pt x="1731" y="792"/>
                  </a:lnTo>
                  <a:lnTo>
                    <a:pt x="1839" y="792"/>
                  </a:lnTo>
                  <a:close/>
                  <a:moveTo>
                    <a:pt x="1990" y="792"/>
                  </a:moveTo>
                  <a:lnTo>
                    <a:pt x="1990" y="951"/>
                  </a:lnTo>
                  <a:lnTo>
                    <a:pt x="1881" y="951"/>
                  </a:lnTo>
                  <a:lnTo>
                    <a:pt x="1881" y="792"/>
                  </a:lnTo>
                  <a:lnTo>
                    <a:pt x="1990" y="792"/>
                  </a:lnTo>
                  <a:close/>
                  <a:moveTo>
                    <a:pt x="2140" y="792"/>
                  </a:moveTo>
                  <a:lnTo>
                    <a:pt x="2140" y="951"/>
                  </a:lnTo>
                  <a:lnTo>
                    <a:pt x="2030" y="951"/>
                  </a:lnTo>
                  <a:lnTo>
                    <a:pt x="2030" y="792"/>
                  </a:lnTo>
                  <a:lnTo>
                    <a:pt x="2140" y="792"/>
                  </a:lnTo>
                  <a:close/>
                  <a:moveTo>
                    <a:pt x="1393" y="748"/>
                  </a:moveTo>
                  <a:lnTo>
                    <a:pt x="1393" y="748"/>
                  </a:lnTo>
                  <a:lnTo>
                    <a:pt x="1393" y="748"/>
                  </a:lnTo>
                  <a:lnTo>
                    <a:pt x="1411" y="748"/>
                  </a:lnTo>
                  <a:lnTo>
                    <a:pt x="1427" y="754"/>
                  </a:lnTo>
                  <a:lnTo>
                    <a:pt x="1443" y="762"/>
                  </a:lnTo>
                  <a:lnTo>
                    <a:pt x="1455" y="774"/>
                  </a:lnTo>
                  <a:lnTo>
                    <a:pt x="1467" y="786"/>
                  </a:lnTo>
                  <a:lnTo>
                    <a:pt x="1475" y="802"/>
                  </a:lnTo>
                  <a:lnTo>
                    <a:pt x="1479" y="818"/>
                  </a:lnTo>
                  <a:lnTo>
                    <a:pt x="1481" y="836"/>
                  </a:lnTo>
                  <a:lnTo>
                    <a:pt x="1481" y="1019"/>
                  </a:lnTo>
                  <a:lnTo>
                    <a:pt x="1305" y="1019"/>
                  </a:lnTo>
                  <a:lnTo>
                    <a:pt x="1305" y="836"/>
                  </a:lnTo>
                  <a:lnTo>
                    <a:pt x="1305" y="836"/>
                  </a:lnTo>
                  <a:lnTo>
                    <a:pt x="1307" y="818"/>
                  </a:lnTo>
                  <a:lnTo>
                    <a:pt x="1311" y="802"/>
                  </a:lnTo>
                  <a:lnTo>
                    <a:pt x="1319" y="786"/>
                  </a:lnTo>
                  <a:lnTo>
                    <a:pt x="1331" y="774"/>
                  </a:lnTo>
                  <a:lnTo>
                    <a:pt x="1343" y="762"/>
                  </a:lnTo>
                  <a:lnTo>
                    <a:pt x="1359" y="754"/>
                  </a:lnTo>
                  <a:lnTo>
                    <a:pt x="1375" y="748"/>
                  </a:lnTo>
                  <a:lnTo>
                    <a:pt x="1393" y="748"/>
                  </a:lnTo>
                  <a:lnTo>
                    <a:pt x="1393" y="748"/>
                  </a:lnTo>
                  <a:close/>
                  <a:moveTo>
                    <a:pt x="773" y="792"/>
                  </a:moveTo>
                  <a:lnTo>
                    <a:pt x="773" y="951"/>
                  </a:lnTo>
                  <a:lnTo>
                    <a:pt x="665" y="951"/>
                  </a:lnTo>
                  <a:lnTo>
                    <a:pt x="665" y="792"/>
                  </a:lnTo>
                  <a:lnTo>
                    <a:pt x="773" y="792"/>
                  </a:lnTo>
                  <a:close/>
                  <a:moveTo>
                    <a:pt x="925" y="792"/>
                  </a:moveTo>
                  <a:lnTo>
                    <a:pt x="925" y="951"/>
                  </a:lnTo>
                  <a:lnTo>
                    <a:pt x="815" y="951"/>
                  </a:lnTo>
                  <a:lnTo>
                    <a:pt x="815" y="792"/>
                  </a:lnTo>
                  <a:lnTo>
                    <a:pt x="925" y="792"/>
                  </a:lnTo>
                  <a:close/>
                  <a:moveTo>
                    <a:pt x="1075" y="792"/>
                  </a:moveTo>
                  <a:lnTo>
                    <a:pt x="1075" y="951"/>
                  </a:lnTo>
                  <a:lnTo>
                    <a:pt x="967" y="951"/>
                  </a:lnTo>
                  <a:lnTo>
                    <a:pt x="967" y="792"/>
                  </a:lnTo>
                  <a:lnTo>
                    <a:pt x="1075" y="792"/>
                  </a:lnTo>
                  <a:close/>
                  <a:moveTo>
                    <a:pt x="212" y="792"/>
                  </a:moveTo>
                  <a:lnTo>
                    <a:pt x="212" y="951"/>
                  </a:lnTo>
                  <a:lnTo>
                    <a:pt x="102" y="951"/>
                  </a:lnTo>
                  <a:lnTo>
                    <a:pt x="102" y="792"/>
                  </a:lnTo>
                  <a:lnTo>
                    <a:pt x="212" y="792"/>
                  </a:lnTo>
                  <a:close/>
                  <a:moveTo>
                    <a:pt x="361" y="792"/>
                  </a:moveTo>
                  <a:lnTo>
                    <a:pt x="361" y="951"/>
                  </a:lnTo>
                  <a:lnTo>
                    <a:pt x="252" y="951"/>
                  </a:lnTo>
                  <a:lnTo>
                    <a:pt x="252" y="792"/>
                  </a:lnTo>
                  <a:lnTo>
                    <a:pt x="361" y="792"/>
                  </a:lnTo>
                  <a:close/>
                  <a:moveTo>
                    <a:pt x="511" y="792"/>
                  </a:moveTo>
                  <a:lnTo>
                    <a:pt x="511" y="951"/>
                  </a:lnTo>
                  <a:lnTo>
                    <a:pt x="403" y="951"/>
                  </a:lnTo>
                  <a:lnTo>
                    <a:pt x="403" y="792"/>
                  </a:lnTo>
                  <a:lnTo>
                    <a:pt x="511" y="792"/>
                  </a:lnTo>
                  <a:close/>
                  <a:moveTo>
                    <a:pt x="0" y="702"/>
                  </a:moveTo>
                  <a:lnTo>
                    <a:pt x="2242" y="700"/>
                  </a:lnTo>
                  <a:lnTo>
                    <a:pt x="2242" y="1355"/>
                  </a:lnTo>
                  <a:lnTo>
                    <a:pt x="2220" y="1355"/>
                  </a:lnTo>
                  <a:lnTo>
                    <a:pt x="2220" y="740"/>
                  </a:lnTo>
                  <a:lnTo>
                    <a:pt x="2188" y="740"/>
                  </a:lnTo>
                  <a:lnTo>
                    <a:pt x="2188" y="1355"/>
                  </a:lnTo>
                  <a:lnTo>
                    <a:pt x="1681" y="1355"/>
                  </a:lnTo>
                  <a:lnTo>
                    <a:pt x="1681" y="740"/>
                  </a:lnTo>
                  <a:lnTo>
                    <a:pt x="1619" y="740"/>
                  </a:lnTo>
                  <a:lnTo>
                    <a:pt x="1619" y="1355"/>
                  </a:lnTo>
                  <a:lnTo>
                    <a:pt x="1535" y="1355"/>
                  </a:lnTo>
                  <a:lnTo>
                    <a:pt x="1535" y="1199"/>
                  </a:lnTo>
                  <a:lnTo>
                    <a:pt x="1535" y="1199"/>
                  </a:lnTo>
                  <a:lnTo>
                    <a:pt x="1535" y="1185"/>
                  </a:lnTo>
                  <a:lnTo>
                    <a:pt x="1533" y="1171"/>
                  </a:lnTo>
                  <a:lnTo>
                    <a:pt x="1529" y="1157"/>
                  </a:lnTo>
                  <a:lnTo>
                    <a:pt x="1525" y="1145"/>
                  </a:lnTo>
                  <a:lnTo>
                    <a:pt x="1519" y="1133"/>
                  </a:lnTo>
                  <a:lnTo>
                    <a:pt x="1511" y="1121"/>
                  </a:lnTo>
                  <a:lnTo>
                    <a:pt x="1503" y="1109"/>
                  </a:lnTo>
                  <a:lnTo>
                    <a:pt x="1493" y="1099"/>
                  </a:lnTo>
                  <a:lnTo>
                    <a:pt x="1483" y="1089"/>
                  </a:lnTo>
                  <a:lnTo>
                    <a:pt x="1473" y="1081"/>
                  </a:lnTo>
                  <a:lnTo>
                    <a:pt x="1461" y="1075"/>
                  </a:lnTo>
                  <a:lnTo>
                    <a:pt x="1449" y="1069"/>
                  </a:lnTo>
                  <a:lnTo>
                    <a:pt x="1435" y="1063"/>
                  </a:lnTo>
                  <a:lnTo>
                    <a:pt x="1421" y="1061"/>
                  </a:lnTo>
                  <a:lnTo>
                    <a:pt x="1407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79" y="1057"/>
                  </a:lnTo>
                  <a:lnTo>
                    <a:pt x="1365" y="1061"/>
                  </a:lnTo>
                  <a:lnTo>
                    <a:pt x="1351" y="1063"/>
                  </a:lnTo>
                  <a:lnTo>
                    <a:pt x="1337" y="1069"/>
                  </a:lnTo>
                  <a:lnTo>
                    <a:pt x="1325" y="1075"/>
                  </a:lnTo>
                  <a:lnTo>
                    <a:pt x="1313" y="1081"/>
                  </a:lnTo>
                  <a:lnTo>
                    <a:pt x="1303" y="1089"/>
                  </a:lnTo>
                  <a:lnTo>
                    <a:pt x="1293" y="1099"/>
                  </a:lnTo>
                  <a:lnTo>
                    <a:pt x="1283" y="1109"/>
                  </a:lnTo>
                  <a:lnTo>
                    <a:pt x="1275" y="1121"/>
                  </a:lnTo>
                  <a:lnTo>
                    <a:pt x="1267" y="1133"/>
                  </a:lnTo>
                  <a:lnTo>
                    <a:pt x="1261" y="1145"/>
                  </a:lnTo>
                  <a:lnTo>
                    <a:pt x="1257" y="1157"/>
                  </a:lnTo>
                  <a:lnTo>
                    <a:pt x="1253" y="1171"/>
                  </a:lnTo>
                  <a:lnTo>
                    <a:pt x="1251" y="1185"/>
                  </a:lnTo>
                  <a:lnTo>
                    <a:pt x="1251" y="1199"/>
                  </a:lnTo>
                  <a:lnTo>
                    <a:pt x="1251" y="1355"/>
                  </a:lnTo>
                  <a:lnTo>
                    <a:pt x="1167" y="1355"/>
                  </a:lnTo>
                  <a:lnTo>
                    <a:pt x="1167" y="740"/>
                  </a:lnTo>
                  <a:lnTo>
                    <a:pt x="1103" y="740"/>
                  </a:lnTo>
                  <a:lnTo>
                    <a:pt x="1103" y="1355"/>
                  </a:lnTo>
                  <a:lnTo>
                    <a:pt x="623" y="1355"/>
                  </a:lnTo>
                  <a:lnTo>
                    <a:pt x="623" y="740"/>
                  </a:lnTo>
                  <a:lnTo>
                    <a:pt x="561" y="740"/>
                  </a:lnTo>
                  <a:lnTo>
                    <a:pt x="561" y="1355"/>
                  </a:lnTo>
                  <a:lnTo>
                    <a:pt x="54" y="1355"/>
                  </a:lnTo>
                  <a:lnTo>
                    <a:pt x="54" y="740"/>
                  </a:lnTo>
                  <a:lnTo>
                    <a:pt x="22" y="740"/>
                  </a:lnTo>
                  <a:lnTo>
                    <a:pt x="22" y="1355"/>
                  </a:lnTo>
                  <a:lnTo>
                    <a:pt x="0" y="1355"/>
                  </a:lnTo>
                  <a:lnTo>
                    <a:pt x="0" y="702"/>
                  </a:lnTo>
                  <a:close/>
                  <a:moveTo>
                    <a:pt x="1415" y="254"/>
                  </a:moveTo>
                  <a:lnTo>
                    <a:pt x="1415" y="254"/>
                  </a:lnTo>
                  <a:lnTo>
                    <a:pt x="1445" y="262"/>
                  </a:lnTo>
                  <a:lnTo>
                    <a:pt x="1479" y="276"/>
                  </a:lnTo>
                  <a:lnTo>
                    <a:pt x="1515" y="294"/>
                  </a:lnTo>
                  <a:lnTo>
                    <a:pt x="1549" y="316"/>
                  </a:lnTo>
                  <a:lnTo>
                    <a:pt x="1567" y="328"/>
                  </a:lnTo>
                  <a:lnTo>
                    <a:pt x="1583" y="342"/>
                  </a:lnTo>
                  <a:lnTo>
                    <a:pt x="1597" y="356"/>
                  </a:lnTo>
                  <a:lnTo>
                    <a:pt x="1609" y="370"/>
                  </a:lnTo>
                  <a:lnTo>
                    <a:pt x="1621" y="386"/>
                  </a:lnTo>
                  <a:lnTo>
                    <a:pt x="1631" y="402"/>
                  </a:lnTo>
                  <a:lnTo>
                    <a:pt x="1637" y="418"/>
                  </a:lnTo>
                  <a:lnTo>
                    <a:pt x="1641" y="436"/>
                  </a:lnTo>
                  <a:lnTo>
                    <a:pt x="1145" y="436"/>
                  </a:lnTo>
                  <a:lnTo>
                    <a:pt x="1145" y="436"/>
                  </a:lnTo>
                  <a:lnTo>
                    <a:pt x="1149" y="418"/>
                  </a:lnTo>
                  <a:lnTo>
                    <a:pt x="1155" y="402"/>
                  </a:lnTo>
                  <a:lnTo>
                    <a:pt x="1165" y="386"/>
                  </a:lnTo>
                  <a:lnTo>
                    <a:pt x="1175" y="370"/>
                  </a:lnTo>
                  <a:lnTo>
                    <a:pt x="1189" y="356"/>
                  </a:lnTo>
                  <a:lnTo>
                    <a:pt x="1203" y="342"/>
                  </a:lnTo>
                  <a:lnTo>
                    <a:pt x="1219" y="328"/>
                  </a:lnTo>
                  <a:lnTo>
                    <a:pt x="1237" y="316"/>
                  </a:lnTo>
                  <a:lnTo>
                    <a:pt x="1271" y="294"/>
                  </a:lnTo>
                  <a:lnTo>
                    <a:pt x="1307" y="276"/>
                  </a:lnTo>
                  <a:lnTo>
                    <a:pt x="1341" y="262"/>
                  </a:lnTo>
                  <a:lnTo>
                    <a:pt x="1371" y="254"/>
                  </a:lnTo>
                  <a:lnTo>
                    <a:pt x="1383" y="0"/>
                  </a:lnTo>
                  <a:lnTo>
                    <a:pt x="1403" y="0"/>
                  </a:lnTo>
                  <a:lnTo>
                    <a:pt x="1415" y="254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59"/>
            <p:cNvSpPr>
              <a:spLocks noEditPoints="1"/>
            </p:cNvSpPr>
            <p:nvPr/>
          </p:nvSpPr>
          <p:spPr bwMode="auto">
            <a:xfrm>
              <a:off x="4335463" y="1322388"/>
              <a:ext cx="3559175" cy="1779588"/>
            </a:xfrm>
            <a:custGeom>
              <a:avLst/>
              <a:gdLst>
                <a:gd name="T0" fmla="*/ 2242 w 2242"/>
                <a:gd name="T1" fmla="*/ 919 h 1121"/>
                <a:gd name="T2" fmla="*/ 2242 w 2242"/>
                <a:gd name="T3" fmla="*/ 1121 h 1121"/>
                <a:gd name="T4" fmla="*/ 0 w 2242"/>
                <a:gd name="T5" fmla="*/ 1121 h 1121"/>
                <a:gd name="T6" fmla="*/ 0 w 2242"/>
                <a:gd name="T7" fmla="*/ 919 h 1121"/>
                <a:gd name="T8" fmla="*/ 1251 w 2242"/>
                <a:gd name="T9" fmla="*/ 919 h 1121"/>
                <a:gd name="T10" fmla="*/ 1251 w 2242"/>
                <a:gd name="T11" fmla="*/ 1091 h 1121"/>
                <a:gd name="T12" fmla="*/ 1535 w 2242"/>
                <a:gd name="T13" fmla="*/ 1091 h 1121"/>
                <a:gd name="T14" fmla="*/ 1535 w 2242"/>
                <a:gd name="T15" fmla="*/ 919 h 1121"/>
                <a:gd name="T16" fmla="*/ 2242 w 2242"/>
                <a:gd name="T17" fmla="*/ 919 h 1121"/>
                <a:gd name="T18" fmla="*/ 2160 w 2242"/>
                <a:gd name="T19" fmla="*/ 166 h 1121"/>
                <a:gd name="T20" fmla="*/ 2160 w 2242"/>
                <a:gd name="T21" fmla="*/ 142 h 1121"/>
                <a:gd name="T22" fmla="*/ 2160 w 2242"/>
                <a:gd name="T23" fmla="*/ 142 h 1121"/>
                <a:gd name="T24" fmla="*/ 2158 w 2242"/>
                <a:gd name="T25" fmla="*/ 132 h 1121"/>
                <a:gd name="T26" fmla="*/ 2152 w 2242"/>
                <a:gd name="T27" fmla="*/ 124 h 1121"/>
                <a:gd name="T28" fmla="*/ 2144 w 2242"/>
                <a:gd name="T29" fmla="*/ 118 h 1121"/>
                <a:gd name="T30" fmla="*/ 2134 w 2242"/>
                <a:gd name="T31" fmla="*/ 116 h 1121"/>
                <a:gd name="T32" fmla="*/ 2108 w 2242"/>
                <a:gd name="T33" fmla="*/ 116 h 1121"/>
                <a:gd name="T34" fmla="*/ 2108 w 2242"/>
                <a:gd name="T35" fmla="*/ 116 h 1121"/>
                <a:gd name="T36" fmla="*/ 2100 w 2242"/>
                <a:gd name="T37" fmla="*/ 118 h 1121"/>
                <a:gd name="T38" fmla="*/ 2092 w 2242"/>
                <a:gd name="T39" fmla="*/ 124 h 1121"/>
                <a:gd name="T40" fmla="*/ 2086 w 2242"/>
                <a:gd name="T41" fmla="*/ 132 h 1121"/>
                <a:gd name="T42" fmla="*/ 2084 w 2242"/>
                <a:gd name="T43" fmla="*/ 142 h 1121"/>
                <a:gd name="T44" fmla="*/ 2084 w 2242"/>
                <a:gd name="T45" fmla="*/ 166 h 1121"/>
                <a:gd name="T46" fmla="*/ 1643 w 2242"/>
                <a:gd name="T47" fmla="*/ 166 h 1121"/>
                <a:gd name="T48" fmla="*/ 1643 w 2242"/>
                <a:gd name="T49" fmla="*/ 0 h 1121"/>
                <a:gd name="T50" fmla="*/ 1141 w 2242"/>
                <a:gd name="T51" fmla="*/ 0 h 1121"/>
                <a:gd name="T52" fmla="*/ 1141 w 2242"/>
                <a:gd name="T53" fmla="*/ 222 h 1121"/>
                <a:gd name="T54" fmla="*/ 1325 w 2242"/>
                <a:gd name="T55" fmla="*/ 222 h 1121"/>
                <a:gd name="T56" fmla="*/ 2240 w 2242"/>
                <a:gd name="T57" fmla="*/ 222 h 1121"/>
                <a:gd name="T58" fmla="*/ 2240 w 2242"/>
                <a:gd name="T59" fmla="*/ 222 h 1121"/>
                <a:gd name="T60" fmla="*/ 2236 w 2242"/>
                <a:gd name="T61" fmla="*/ 210 h 1121"/>
                <a:gd name="T62" fmla="*/ 2230 w 2242"/>
                <a:gd name="T63" fmla="*/ 200 h 1121"/>
                <a:gd name="T64" fmla="*/ 2224 w 2242"/>
                <a:gd name="T65" fmla="*/ 190 h 1121"/>
                <a:gd name="T66" fmla="*/ 2216 w 2242"/>
                <a:gd name="T67" fmla="*/ 182 h 1121"/>
                <a:gd name="T68" fmla="*/ 2206 w 2242"/>
                <a:gd name="T69" fmla="*/ 174 h 1121"/>
                <a:gd name="T70" fmla="*/ 2194 w 2242"/>
                <a:gd name="T71" fmla="*/ 170 h 1121"/>
                <a:gd name="T72" fmla="*/ 2184 w 2242"/>
                <a:gd name="T73" fmla="*/ 166 h 1121"/>
                <a:gd name="T74" fmla="*/ 2170 w 2242"/>
                <a:gd name="T75" fmla="*/ 166 h 1121"/>
                <a:gd name="T76" fmla="*/ 2160 w 2242"/>
                <a:gd name="T77" fmla="*/ 166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42" h="1121">
                  <a:moveTo>
                    <a:pt x="2242" y="919"/>
                  </a:moveTo>
                  <a:lnTo>
                    <a:pt x="2242" y="1121"/>
                  </a:lnTo>
                  <a:lnTo>
                    <a:pt x="0" y="1121"/>
                  </a:lnTo>
                  <a:lnTo>
                    <a:pt x="0" y="919"/>
                  </a:lnTo>
                  <a:lnTo>
                    <a:pt x="1251" y="919"/>
                  </a:lnTo>
                  <a:lnTo>
                    <a:pt x="1251" y="1091"/>
                  </a:lnTo>
                  <a:lnTo>
                    <a:pt x="1535" y="1091"/>
                  </a:lnTo>
                  <a:lnTo>
                    <a:pt x="1535" y="919"/>
                  </a:lnTo>
                  <a:lnTo>
                    <a:pt x="2242" y="919"/>
                  </a:lnTo>
                  <a:close/>
                  <a:moveTo>
                    <a:pt x="2160" y="166"/>
                  </a:moveTo>
                  <a:lnTo>
                    <a:pt x="2160" y="142"/>
                  </a:lnTo>
                  <a:lnTo>
                    <a:pt x="2160" y="142"/>
                  </a:lnTo>
                  <a:lnTo>
                    <a:pt x="2158" y="132"/>
                  </a:lnTo>
                  <a:lnTo>
                    <a:pt x="2152" y="124"/>
                  </a:lnTo>
                  <a:lnTo>
                    <a:pt x="2144" y="118"/>
                  </a:lnTo>
                  <a:lnTo>
                    <a:pt x="2134" y="116"/>
                  </a:lnTo>
                  <a:lnTo>
                    <a:pt x="2108" y="116"/>
                  </a:lnTo>
                  <a:lnTo>
                    <a:pt x="2108" y="116"/>
                  </a:lnTo>
                  <a:lnTo>
                    <a:pt x="2100" y="118"/>
                  </a:lnTo>
                  <a:lnTo>
                    <a:pt x="2092" y="124"/>
                  </a:lnTo>
                  <a:lnTo>
                    <a:pt x="2086" y="132"/>
                  </a:lnTo>
                  <a:lnTo>
                    <a:pt x="2084" y="142"/>
                  </a:lnTo>
                  <a:lnTo>
                    <a:pt x="2084" y="166"/>
                  </a:lnTo>
                  <a:lnTo>
                    <a:pt x="1643" y="166"/>
                  </a:lnTo>
                  <a:lnTo>
                    <a:pt x="1643" y="0"/>
                  </a:lnTo>
                  <a:lnTo>
                    <a:pt x="1141" y="0"/>
                  </a:lnTo>
                  <a:lnTo>
                    <a:pt x="1141" y="222"/>
                  </a:lnTo>
                  <a:lnTo>
                    <a:pt x="1325" y="222"/>
                  </a:lnTo>
                  <a:lnTo>
                    <a:pt x="2240" y="222"/>
                  </a:lnTo>
                  <a:lnTo>
                    <a:pt x="2240" y="222"/>
                  </a:lnTo>
                  <a:lnTo>
                    <a:pt x="2236" y="210"/>
                  </a:lnTo>
                  <a:lnTo>
                    <a:pt x="2230" y="200"/>
                  </a:lnTo>
                  <a:lnTo>
                    <a:pt x="2224" y="190"/>
                  </a:lnTo>
                  <a:lnTo>
                    <a:pt x="2216" y="182"/>
                  </a:lnTo>
                  <a:lnTo>
                    <a:pt x="2206" y="174"/>
                  </a:lnTo>
                  <a:lnTo>
                    <a:pt x="2194" y="170"/>
                  </a:lnTo>
                  <a:lnTo>
                    <a:pt x="2184" y="166"/>
                  </a:lnTo>
                  <a:lnTo>
                    <a:pt x="2170" y="166"/>
                  </a:lnTo>
                  <a:lnTo>
                    <a:pt x="2160" y="166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15433" y="325924"/>
            <a:ext cx="846193" cy="448776"/>
            <a:chOff x="3898900" y="2263775"/>
            <a:chExt cx="4394200" cy="2330450"/>
          </a:xfrm>
        </p:grpSpPr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3898900" y="2263775"/>
              <a:ext cx="4394200" cy="2330450"/>
            </a:xfrm>
            <a:custGeom>
              <a:avLst/>
              <a:gdLst>
                <a:gd name="T0" fmla="*/ 1899 w 2768"/>
                <a:gd name="T1" fmla="*/ 1468 h 1468"/>
                <a:gd name="T2" fmla="*/ 1985 w 2768"/>
                <a:gd name="T3" fmla="*/ 1372 h 1468"/>
                <a:gd name="T4" fmla="*/ 2146 w 2768"/>
                <a:gd name="T5" fmla="*/ 1448 h 1468"/>
                <a:gd name="T6" fmla="*/ 2190 w 2768"/>
                <a:gd name="T7" fmla="*/ 1458 h 1468"/>
                <a:gd name="T8" fmla="*/ 2180 w 2768"/>
                <a:gd name="T9" fmla="*/ 1382 h 1468"/>
                <a:gd name="T10" fmla="*/ 2208 w 2768"/>
                <a:gd name="T11" fmla="*/ 1410 h 1468"/>
                <a:gd name="T12" fmla="*/ 2232 w 2768"/>
                <a:gd name="T13" fmla="*/ 1424 h 1468"/>
                <a:gd name="T14" fmla="*/ 2368 w 2768"/>
                <a:gd name="T15" fmla="*/ 1372 h 1468"/>
                <a:gd name="T16" fmla="*/ 2396 w 2768"/>
                <a:gd name="T17" fmla="*/ 1468 h 1468"/>
                <a:gd name="T18" fmla="*/ 2053 w 2768"/>
                <a:gd name="T19" fmla="*/ 1444 h 1468"/>
                <a:gd name="T20" fmla="*/ 2021 w 2768"/>
                <a:gd name="T21" fmla="*/ 1390 h 1468"/>
                <a:gd name="T22" fmla="*/ 2031 w 2768"/>
                <a:gd name="T23" fmla="*/ 1372 h 1468"/>
                <a:gd name="T24" fmla="*/ 967 w 2768"/>
                <a:gd name="T25" fmla="*/ 1288 h 1468"/>
                <a:gd name="T26" fmla="*/ 1911 w 2768"/>
                <a:gd name="T27" fmla="*/ 1274 h 1468"/>
                <a:gd name="T28" fmla="*/ 1931 w 2768"/>
                <a:gd name="T29" fmla="*/ 1316 h 1468"/>
                <a:gd name="T30" fmla="*/ 2003 w 2768"/>
                <a:gd name="T31" fmla="*/ 1306 h 1468"/>
                <a:gd name="T32" fmla="*/ 2150 w 2768"/>
                <a:gd name="T33" fmla="*/ 1232 h 1468"/>
                <a:gd name="T34" fmla="*/ 2112 w 2768"/>
                <a:gd name="T35" fmla="*/ 1240 h 1468"/>
                <a:gd name="T36" fmla="*/ 2108 w 2768"/>
                <a:gd name="T37" fmla="*/ 1310 h 1468"/>
                <a:gd name="T38" fmla="*/ 2134 w 2768"/>
                <a:gd name="T39" fmla="*/ 1236 h 1468"/>
                <a:gd name="T40" fmla="*/ 1963 w 2768"/>
                <a:gd name="T41" fmla="*/ 1176 h 1468"/>
                <a:gd name="T42" fmla="*/ 1973 w 2768"/>
                <a:gd name="T43" fmla="*/ 1176 h 1468"/>
                <a:gd name="T44" fmla="*/ 1901 w 2768"/>
                <a:gd name="T45" fmla="*/ 1168 h 1468"/>
                <a:gd name="T46" fmla="*/ 1901 w 2768"/>
                <a:gd name="T47" fmla="*/ 1184 h 1468"/>
                <a:gd name="T48" fmla="*/ 919 w 2768"/>
                <a:gd name="T49" fmla="*/ 1136 h 1468"/>
                <a:gd name="T50" fmla="*/ 977 w 2768"/>
                <a:gd name="T51" fmla="*/ 1148 h 1468"/>
                <a:gd name="T52" fmla="*/ 1089 w 2768"/>
                <a:gd name="T53" fmla="*/ 918 h 1468"/>
                <a:gd name="T54" fmla="*/ 1199 w 2768"/>
                <a:gd name="T55" fmla="*/ 392 h 1468"/>
                <a:gd name="T56" fmla="*/ 1399 w 2768"/>
                <a:gd name="T57" fmla="*/ 746 h 1468"/>
                <a:gd name="T58" fmla="*/ 1283 w 2768"/>
                <a:gd name="T59" fmla="*/ 306 h 1468"/>
                <a:gd name="T60" fmla="*/ 1275 w 2768"/>
                <a:gd name="T61" fmla="*/ 264 h 1468"/>
                <a:gd name="T62" fmla="*/ 466 w 2768"/>
                <a:gd name="T63" fmla="*/ 722 h 1468"/>
                <a:gd name="T64" fmla="*/ 2252 w 2768"/>
                <a:gd name="T65" fmla="*/ 562 h 1468"/>
                <a:gd name="T66" fmla="*/ 2582 w 2768"/>
                <a:gd name="T67" fmla="*/ 640 h 1468"/>
                <a:gd name="T68" fmla="*/ 2694 w 2768"/>
                <a:gd name="T69" fmla="*/ 958 h 1468"/>
                <a:gd name="T70" fmla="*/ 2368 w 2768"/>
                <a:gd name="T71" fmla="*/ 1038 h 1468"/>
                <a:gd name="T72" fmla="*/ 1885 w 2768"/>
                <a:gd name="T73" fmla="*/ 922 h 1468"/>
                <a:gd name="T74" fmla="*/ 1891 w 2768"/>
                <a:gd name="T75" fmla="*/ 404 h 1468"/>
                <a:gd name="T76" fmla="*/ 2154 w 2768"/>
                <a:gd name="T77" fmla="*/ 408 h 1468"/>
                <a:gd name="T78" fmla="*/ 2172 w 2768"/>
                <a:gd name="T79" fmla="*/ 636 h 1468"/>
                <a:gd name="T80" fmla="*/ 468 w 2768"/>
                <a:gd name="T81" fmla="*/ 414 h 1468"/>
                <a:gd name="T82" fmla="*/ 168 w 2768"/>
                <a:gd name="T83" fmla="*/ 330 h 1468"/>
                <a:gd name="T84" fmla="*/ 92 w 2768"/>
                <a:gd name="T85" fmla="*/ 482 h 1468"/>
                <a:gd name="T86" fmla="*/ 316 w 2768"/>
                <a:gd name="T87" fmla="*/ 356 h 1468"/>
                <a:gd name="T88" fmla="*/ 458 w 2768"/>
                <a:gd name="T89" fmla="*/ 540 h 1468"/>
                <a:gd name="T90" fmla="*/ 610 w 2768"/>
                <a:gd name="T91" fmla="*/ 1116 h 1468"/>
                <a:gd name="T92" fmla="*/ 777 w 2768"/>
                <a:gd name="T93" fmla="*/ 968 h 1468"/>
                <a:gd name="T94" fmla="*/ 1167 w 2768"/>
                <a:gd name="T95" fmla="*/ 786 h 1468"/>
                <a:gd name="T96" fmla="*/ 1137 w 2768"/>
                <a:gd name="T97" fmla="*/ 398 h 1468"/>
                <a:gd name="T98" fmla="*/ 1059 w 2768"/>
                <a:gd name="T99" fmla="*/ 254 h 1468"/>
                <a:gd name="T100" fmla="*/ 1069 w 2768"/>
                <a:gd name="T101" fmla="*/ 198 h 1468"/>
                <a:gd name="T102" fmla="*/ 1273 w 2768"/>
                <a:gd name="T103" fmla="*/ 188 h 1468"/>
                <a:gd name="T104" fmla="*/ 1435 w 2768"/>
                <a:gd name="T105" fmla="*/ 836 h 1468"/>
                <a:gd name="T106" fmla="*/ 1339 w 2768"/>
                <a:gd name="T107" fmla="*/ 654 h 1468"/>
                <a:gd name="T108" fmla="*/ 1399 w 2768"/>
                <a:gd name="T109" fmla="*/ 950 h 1468"/>
                <a:gd name="T110" fmla="*/ 1095 w 2768"/>
                <a:gd name="T111" fmla="*/ 1382 h 1468"/>
                <a:gd name="T112" fmla="*/ 1769 w 2768"/>
                <a:gd name="T113" fmla="*/ 1014 h 1468"/>
                <a:gd name="T114" fmla="*/ 2492 w 2768"/>
                <a:gd name="T115" fmla="*/ 1124 h 1468"/>
                <a:gd name="T116" fmla="*/ 2768 w 2768"/>
                <a:gd name="T117" fmla="*/ 870 h 1468"/>
                <a:gd name="T118" fmla="*/ 2538 w 2768"/>
                <a:gd name="T119" fmla="*/ 578 h 1468"/>
                <a:gd name="T120" fmla="*/ 1897 w 2768"/>
                <a:gd name="T121" fmla="*/ 340 h 1468"/>
                <a:gd name="T122" fmla="*/ 1511 w 2768"/>
                <a:gd name="T123" fmla="*/ 98 h 1468"/>
                <a:gd name="T124" fmla="*/ 664 w 2768"/>
                <a:gd name="T125" fmla="*/ 206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8" h="1468">
                  <a:moveTo>
                    <a:pt x="1855" y="1372"/>
                  </a:moveTo>
                  <a:lnTo>
                    <a:pt x="1839" y="1418"/>
                  </a:lnTo>
                  <a:lnTo>
                    <a:pt x="1831" y="1444"/>
                  </a:lnTo>
                  <a:lnTo>
                    <a:pt x="1831" y="1372"/>
                  </a:lnTo>
                  <a:lnTo>
                    <a:pt x="1823" y="1372"/>
                  </a:lnTo>
                  <a:lnTo>
                    <a:pt x="1823" y="1468"/>
                  </a:lnTo>
                  <a:lnTo>
                    <a:pt x="1833" y="1468"/>
                  </a:lnTo>
                  <a:lnTo>
                    <a:pt x="1847" y="1424"/>
                  </a:lnTo>
                  <a:lnTo>
                    <a:pt x="1857" y="1392"/>
                  </a:lnTo>
                  <a:lnTo>
                    <a:pt x="1857" y="1468"/>
                  </a:lnTo>
                  <a:lnTo>
                    <a:pt x="1867" y="1468"/>
                  </a:lnTo>
                  <a:lnTo>
                    <a:pt x="1867" y="1372"/>
                  </a:lnTo>
                  <a:lnTo>
                    <a:pt x="1855" y="1372"/>
                  </a:lnTo>
                  <a:close/>
                  <a:moveTo>
                    <a:pt x="1933" y="1372"/>
                  </a:moveTo>
                  <a:lnTo>
                    <a:pt x="1933" y="1416"/>
                  </a:lnTo>
                  <a:lnTo>
                    <a:pt x="1909" y="1416"/>
                  </a:lnTo>
                  <a:lnTo>
                    <a:pt x="1909" y="1372"/>
                  </a:lnTo>
                  <a:lnTo>
                    <a:pt x="1899" y="1372"/>
                  </a:lnTo>
                  <a:lnTo>
                    <a:pt x="1899" y="1468"/>
                  </a:lnTo>
                  <a:lnTo>
                    <a:pt x="1909" y="1468"/>
                  </a:lnTo>
                  <a:lnTo>
                    <a:pt x="1909" y="1424"/>
                  </a:lnTo>
                  <a:lnTo>
                    <a:pt x="1933" y="1424"/>
                  </a:lnTo>
                  <a:lnTo>
                    <a:pt x="1933" y="1468"/>
                  </a:lnTo>
                  <a:lnTo>
                    <a:pt x="1943" y="1468"/>
                  </a:lnTo>
                  <a:lnTo>
                    <a:pt x="1943" y="1372"/>
                  </a:lnTo>
                  <a:lnTo>
                    <a:pt x="1933" y="1372"/>
                  </a:lnTo>
                  <a:close/>
                  <a:moveTo>
                    <a:pt x="1977" y="1384"/>
                  </a:moveTo>
                  <a:lnTo>
                    <a:pt x="1987" y="1440"/>
                  </a:lnTo>
                  <a:lnTo>
                    <a:pt x="1965" y="1440"/>
                  </a:lnTo>
                  <a:lnTo>
                    <a:pt x="1977" y="1384"/>
                  </a:lnTo>
                  <a:close/>
                  <a:moveTo>
                    <a:pt x="1969" y="1372"/>
                  </a:moveTo>
                  <a:lnTo>
                    <a:pt x="1951" y="1468"/>
                  </a:lnTo>
                  <a:lnTo>
                    <a:pt x="1961" y="1468"/>
                  </a:lnTo>
                  <a:lnTo>
                    <a:pt x="1965" y="1448"/>
                  </a:lnTo>
                  <a:lnTo>
                    <a:pt x="1989" y="1448"/>
                  </a:lnTo>
                  <a:lnTo>
                    <a:pt x="1993" y="1468"/>
                  </a:lnTo>
                  <a:lnTo>
                    <a:pt x="2003" y="1468"/>
                  </a:lnTo>
                  <a:lnTo>
                    <a:pt x="1985" y="1372"/>
                  </a:lnTo>
                  <a:lnTo>
                    <a:pt x="1969" y="1372"/>
                  </a:lnTo>
                  <a:close/>
                  <a:moveTo>
                    <a:pt x="2059" y="1372"/>
                  </a:moveTo>
                  <a:lnTo>
                    <a:pt x="2059" y="1382"/>
                  </a:lnTo>
                  <a:lnTo>
                    <a:pt x="2076" y="1382"/>
                  </a:lnTo>
                  <a:lnTo>
                    <a:pt x="2076" y="1468"/>
                  </a:lnTo>
                  <a:lnTo>
                    <a:pt x="2086" y="1468"/>
                  </a:lnTo>
                  <a:lnTo>
                    <a:pt x="2086" y="1382"/>
                  </a:lnTo>
                  <a:lnTo>
                    <a:pt x="2104" y="1382"/>
                  </a:lnTo>
                  <a:lnTo>
                    <a:pt x="2104" y="1372"/>
                  </a:lnTo>
                  <a:lnTo>
                    <a:pt x="2059" y="1372"/>
                  </a:lnTo>
                  <a:close/>
                  <a:moveTo>
                    <a:pt x="2134" y="1384"/>
                  </a:moveTo>
                  <a:lnTo>
                    <a:pt x="2146" y="1440"/>
                  </a:lnTo>
                  <a:lnTo>
                    <a:pt x="2124" y="1440"/>
                  </a:lnTo>
                  <a:lnTo>
                    <a:pt x="2134" y="1384"/>
                  </a:lnTo>
                  <a:close/>
                  <a:moveTo>
                    <a:pt x="2128" y="1372"/>
                  </a:moveTo>
                  <a:lnTo>
                    <a:pt x="2110" y="1468"/>
                  </a:lnTo>
                  <a:lnTo>
                    <a:pt x="2120" y="1468"/>
                  </a:lnTo>
                  <a:lnTo>
                    <a:pt x="2122" y="1448"/>
                  </a:lnTo>
                  <a:lnTo>
                    <a:pt x="2146" y="1448"/>
                  </a:lnTo>
                  <a:lnTo>
                    <a:pt x="2150" y="1468"/>
                  </a:lnTo>
                  <a:lnTo>
                    <a:pt x="2160" y="1468"/>
                  </a:lnTo>
                  <a:lnTo>
                    <a:pt x="2142" y="1372"/>
                  </a:lnTo>
                  <a:lnTo>
                    <a:pt x="2128" y="1372"/>
                  </a:lnTo>
                  <a:close/>
                  <a:moveTo>
                    <a:pt x="2180" y="1422"/>
                  </a:moveTo>
                  <a:lnTo>
                    <a:pt x="2188" y="1422"/>
                  </a:lnTo>
                  <a:lnTo>
                    <a:pt x="2188" y="1422"/>
                  </a:lnTo>
                  <a:lnTo>
                    <a:pt x="2194" y="1424"/>
                  </a:lnTo>
                  <a:lnTo>
                    <a:pt x="2200" y="1426"/>
                  </a:lnTo>
                  <a:lnTo>
                    <a:pt x="2202" y="1430"/>
                  </a:lnTo>
                  <a:lnTo>
                    <a:pt x="2202" y="1436"/>
                  </a:lnTo>
                  <a:lnTo>
                    <a:pt x="2202" y="1436"/>
                  </a:lnTo>
                  <a:lnTo>
                    <a:pt x="2202" y="1446"/>
                  </a:lnTo>
                  <a:lnTo>
                    <a:pt x="2202" y="1446"/>
                  </a:lnTo>
                  <a:lnTo>
                    <a:pt x="2202" y="1450"/>
                  </a:lnTo>
                  <a:lnTo>
                    <a:pt x="2200" y="1454"/>
                  </a:lnTo>
                  <a:lnTo>
                    <a:pt x="2196" y="1458"/>
                  </a:lnTo>
                  <a:lnTo>
                    <a:pt x="2190" y="1458"/>
                  </a:lnTo>
                  <a:lnTo>
                    <a:pt x="2190" y="1458"/>
                  </a:lnTo>
                  <a:lnTo>
                    <a:pt x="2180" y="1458"/>
                  </a:lnTo>
                  <a:lnTo>
                    <a:pt x="2180" y="1422"/>
                  </a:lnTo>
                  <a:close/>
                  <a:moveTo>
                    <a:pt x="2180" y="1382"/>
                  </a:moveTo>
                  <a:lnTo>
                    <a:pt x="2190" y="1382"/>
                  </a:lnTo>
                  <a:lnTo>
                    <a:pt x="2190" y="1382"/>
                  </a:lnTo>
                  <a:lnTo>
                    <a:pt x="2196" y="1384"/>
                  </a:lnTo>
                  <a:lnTo>
                    <a:pt x="2198" y="1386"/>
                  </a:lnTo>
                  <a:lnTo>
                    <a:pt x="2200" y="1390"/>
                  </a:lnTo>
                  <a:lnTo>
                    <a:pt x="2200" y="1394"/>
                  </a:lnTo>
                  <a:lnTo>
                    <a:pt x="2200" y="1394"/>
                  </a:lnTo>
                  <a:lnTo>
                    <a:pt x="2200" y="1400"/>
                  </a:lnTo>
                  <a:lnTo>
                    <a:pt x="2200" y="1400"/>
                  </a:lnTo>
                  <a:lnTo>
                    <a:pt x="2200" y="1406"/>
                  </a:lnTo>
                  <a:lnTo>
                    <a:pt x="2198" y="1410"/>
                  </a:lnTo>
                  <a:lnTo>
                    <a:pt x="2194" y="1412"/>
                  </a:lnTo>
                  <a:lnTo>
                    <a:pt x="2188" y="1412"/>
                  </a:lnTo>
                  <a:lnTo>
                    <a:pt x="2188" y="1412"/>
                  </a:lnTo>
                  <a:lnTo>
                    <a:pt x="2180" y="1412"/>
                  </a:lnTo>
                  <a:lnTo>
                    <a:pt x="2180" y="1382"/>
                  </a:lnTo>
                  <a:close/>
                  <a:moveTo>
                    <a:pt x="2170" y="1372"/>
                  </a:moveTo>
                  <a:lnTo>
                    <a:pt x="2170" y="1468"/>
                  </a:lnTo>
                  <a:lnTo>
                    <a:pt x="2190" y="1468"/>
                  </a:lnTo>
                  <a:lnTo>
                    <a:pt x="2190" y="1468"/>
                  </a:lnTo>
                  <a:lnTo>
                    <a:pt x="2200" y="1466"/>
                  </a:lnTo>
                  <a:lnTo>
                    <a:pt x="2208" y="1462"/>
                  </a:lnTo>
                  <a:lnTo>
                    <a:pt x="2212" y="1454"/>
                  </a:lnTo>
                  <a:lnTo>
                    <a:pt x="2212" y="1446"/>
                  </a:lnTo>
                  <a:lnTo>
                    <a:pt x="2212" y="1446"/>
                  </a:lnTo>
                  <a:lnTo>
                    <a:pt x="2212" y="1438"/>
                  </a:lnTo>
                  <a:lnTo>
                    <a:pt x="2212" y="1438"/>
                  </a:lnTo>
                  <a:lnTo>
                    <a:pt x="2212" y="1430"/>
                  </a:lnTo>
                  <a:lnTo>
                    <a:pt x="2210" y="1424"/>
                  </a:lnTo>
                  <a:lnTo>
                    <a:pt x="2206" y="1420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6" y="1414"/>
                  </a:lnTo>
                  <a:lnTo>
                    <a:pt x="2208" y="1410"/>
                  </a:lnTo>
                  <a:lnTo>
                    <a:pt x="2210" y="1404"/>
                  </a:lnTo>
                  <a:lnTo>
                    <a:pt x="2212" y="1398"/>
                  </a:lnTo>
                  <a:lnTo>
                    <a:pt x="2212" y="1398"/>
                  </a:lnTo>
                  <a:lnTo>
                    <a:pt x="2212" y="1394"/>
                  </a:lnTo>
                  <a:lnTo>
                    <a:pt x="2212" y="1394"/>
                  </a:lnTo>
                  <a:lnTo>
                    <a:pt x="2210" y="1384"/>
                  </a:lnTo>
                  <a:lnTo>
                    <a:pt x="2206" y="1378"/>
                  </a:lnTo>
                  <a:lnTo>
                    <a:pt x="2200" y="1374"/>
                  </a:lnTo>
                  <a:lnTo>
                    <a:pt x="2190" y="1372"/>
                  </a:lnTo>
                  <a:lnTo>
                    <a:pt x="2190" y="1372"/>
                  </a:lnTo>
                  <a:lnTo>
                    <a:pt x="2170" y="1372"/>
                  </a:lnTo>
                  <a:close/>
                  <a:moveTo>
                    <a:pt x="2256" y="1372"/>
                  </a:moveTo>
                  <a:lnTo>
                    <a:pt x="2256" y="1416"/>
                  </a:lnTo>
                  <a:lnTo>
                    <a:pt x="2232" y="1416"/>
                  </a:lnTo>
                  <a:lnTo>
                    <a:pt x="2232" y="1372"/>
                  </a:lnTo>
                  <a:lnTo>
                    <a:pt x="2222" y="1372"/>
                  </a:lnTo>
                  <a:lnTo>
                    <a:pt x="2222" y="1468"/>
                  </a:lnTo>
                  <a:lnTo>
                    <a:pt x="2232" y="1468"/>
                  </a:lnTo>
                  <a:lnTo>
                    <a:pt x="2232" y="1424"/>
                  </a:lnTo>
                  <a:lnTo>
                    <a:pt x="2256" y="1424"/>
                  </a:lnTo>
                  <a:lnTo>
                    <a:pt x="2256" y="1468"/>
                  </a:lnTo>
                  <a:lnTo>
                    <a:pt x="2266" y="1468"/>
                  </a:lnTo>
                  <a:lnTo>
                    <a:pt x="2266" y="1372"/>
                  </a:lnTo>
                  <a:lnTo>
                    <a:pt x="2256" y="1372"/>
                  </a:lnTo>
                  <a:close/>
                  <a:moveTo>
                    <a:pt x="2310" y="1372"/>
                  </a:moveTo>
                  <a:lnTo>
                    <a:pt x="2296" y="1418"/>
                  </a:lnTo>
                  <a:lnTo>
                    <a:pt x="2286" y="1444"/>
                  </a:lnTo>
                  <a:lnTo>
                    <a:pt x="2286" y="1372"/>
                  </a:lnTo>
                  <a:lnTo>
                    <a:pt x="2278" y="1372"/>
                  </a:lnTo>
                  <a:lnTo>
                    <a:pt x="2278" y="1468"/>
                  </a:lnTo>
                  <a:lnTo>
                    <a:pt x="2288" y="1468"/>
                  </a:lnTo>
                  <a:lnTo>
                    <a:pt x="2302" y="1424"/>
                  </a:lnTo>
                  <a:lnTo>
                    <a:pt x="2312" y="1392"/>
                  </a:lnTo>
                  <a:lnTo>
                    <a:pt x="2312" y="1468"/>
                  </a:lnTo>
                  <a:lnTo>
                    <a:pt x="2322" y="1468"/>
                  </a:lnTo>
                  <a:lnTo>
                    <a:pt x="2322" y="1372"/>
                  </a:lnTo>
                  <a:lnTo>
                    <a:pt x="2310" y="1372"/>
                  </a:lnTo>
                  <a:close/>
                  <a:moveTo>
                    <a:pt x="2368" y="1372"/>
                  </a:moveTo>
                  <a:lnTo>
                    <a:pt x="2344" y="1418"/>
                  </a:lnTo>
                  <a:lnTo>
                    <a:pt x="2344" y="1372"/>
                  </a:lnTo>
                  <a:lnTo>
                    <a:pt x="2334" y="1372"/>
                  </a:lnTo>
                  <a:lnTo>
                    <a:pt x="2334" y="1468"/>
                  </a:lnTo>
                  <a:lnTo>
                    <a:pt x="2344" y="1468"/>
                  </a:lnTo>
                  <a:lnTo>
                    <a:pt x="2344" y="1436"/>
                  </a:lnTo>
                  <a:lnTo>
                    <a:pt x="2350" y="1426"/>
                  </a:lnTo>
                  <a:lnTo>
                    <a:pt x="2370" y="1468"/>
                  </a:lnTo>
                  <a:lnTo>
                    <a:pt x="2380" y="1468"/>
                  </a:lnTo>
                  <a:lnTo>
                    <a:pt x="2356" y="1416"/>
                  </a:lnTo>
                  <a:lnTo>
                    <a:pt x="2380" y="1372"/>
                  </a:lnTo>
                  <a:lnTo>
                    <a:pt x="2368" y="1372"/>
                  </a:lnTo>
                  <a:close/>
                  <a:moveTo>
                    <a:pt x="2412" y="1384"/>
                  </a:moveTo>
                  <a:lnTo>
                    <a:pt x="2422" y="1440"/>
                  </a:lnTo>
                  <a:lnTo>
                    <a:pt x="2400" y="1440"/>
                  </a:lnTo>
                  <a:lnTo>
                    <a:pt x="2412" y="1384"/>
                  </a:lnTo>
                  <a:close/>
                  <a:moveTo>
                    <a:pt x="2404" y="1372"/>
                  </a:moveTo>
                  <a:lnTo>
                    <a:pt x="2386" y="1468"/>
                  </a:lnTo>
                  <a:lnTo>
                    <a:pt x="2396" y="1468"/>
                  </a:lnTo>
                  <a:lnTo>
                    <a:pt x="2400" y="1448"/>
                  </a:lnTo>
                  <a:lnTo>
                    <a:pt x="2424" y="1448"/>
                  </a:lnTo>
                  <a:lnTo>
                    <a:pt x="2426" y="1468"/>
                  </a:lnTo>
                  <a:lnTo>
                    <a:pt x="2438" y="1468"/>
                  </a:lnTo>
                  <a:lnTo>
                    <a:pt x="2420" y="1372"/>
                  </a:lnTo>
                  <a:lnTo>
                    <a:pt x="2404" y="1372"/>
                  </a:lnTo>
                  <a:close/>
                  <a:moveTo>
                    <a:pt x="2011" y="1396"/>
                  </a:moveTo>
                  <a:lnTo>
                    <a:pt x="2011" y="1444"/>
                  </a:lnTo>
                  <a:lnTo>
                    <a:pt x="2011" y="1444"/>
                  </a:lnTo>
                  <a:lnTo>
                    <a:pt x="2011" y="1454"/>
                  </a:lnTo>
                  <a:lnTo>
                    <a:pt x="2015" y="1462"/>
                  </a:lnTo>
                  <a:lnTo>
                    <a:pt x="2023" y="1466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41" y="1466"/>
                  </a:lnTo>
                  <a:lnTo>
                    <a:pt x="2047" y="1462"/>
                  </a:lnTo>
                  <a:lnTo>
                    <a:pt x="2051" y="1454"/>
                  </a:lnTo>
                  <a:lnTo>
                    <a:pt x="2053" y="1444"/>
                  </a:lnTo>
                  <a:lnTo>
                    <a:pt x="2053" y="1444"/>
                  </a:lnTo>
                  <a:lnTo>
                    <a:pt x="2053" y="1432"/>
                  </a:lnTo>
                  <a:lnTo>
                    <a:pt x="2043" y="1432"/>
                  </a:lnTo>
                  <a:lnTo>
                    <a:pt x="2043" y="1446"/>
                  </a:lnTo>
                  <a:lnTo>
                    <a:pt x="2043" y="1446"/>
                  </a:lnTo>
                  <a:lnTo>
                    <a:pt x="2043" y="1450"/>
                  </a:lnTo>
                  <a:lnTo>
                    <a:pt x="2041" y="1456"/>
                  </a:lnTo>
                  <a:lnTo>
                    <a:pt x="2037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27" y="1458"/>
                  </a:lnTo>
                  <a:lnTo>
                    <a:pt x="2023" y="1456"/>
                  </a:lnTo>
                  <a:lnTo>
                    <a:pt x="2021" y="1450"/>
                  </a:lnTo>
                  <a:lnTo>
                    <a:pt x="2021" y="1446"/>
                  </a:lnTo>
                  <a:lnTo>
                    <a:pt x="2021" y="1446"/>
                  </a:lnTo>
                  <a:lnTo>
                    <a:pt x="2021" y="1394"/>
                  </a:lnTo>
                  <a:lnTo>
                    <a:pt x="2021" y="1394"/>
                  </a:lnTo>
                  <a:lnTo>
                    <a:pt x="2021" y="1390"/>
                  </a:lnTo>
                  <a:lnTo>
                    <a:pt x="2023" y="1384"/>
                  </a:lnTo>
                  <a:lnTo>
                    <a:pt x="2027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7" y="1382"/>
                  </a:lnTo>
                  <a:lnTo>
                    <a:pt x="2041" y="1384"/>
                  </a:lnTo>
                  <a:lnTo>
                    <a:pt x="2043" y="1390"/>
                  </a:lnTo>
                  <a:lnTo>
                    <a:pt x="2043" y="1394"/>
                  </a:lnTo>
                  <a:lnTo>
                    <a:pt x="2043" y="1394"/>
                  </a:lnTo>
                  <a:lnTo>
                    <a:pt x="2043" y="1404"/>
                  </a:lnTo>
                  <a:lnTo>
                    <a:pt x="2053" y="1404"/>
                  </a:lnTo>
                  <a:lnTo>
                    <a:pt x="2053" y="1396"/>
                  </a:lnTo>
                  <a:lnTo>
                    <a:pt x="2053" y="1396"/>
                  </a:lnTo>
                  <a:lnTo>
                    <a:pt x="2051" y="1386"/>
                  </a:lnTo>
                  <a:lnTo>
                    <a:pt x="2047" y="1378"/>
                  </a:lnTo>
                  <a:lnTo>
                    <a:pt x="2041" y="1374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23" y="1374"/>
                  </a:lnTo>
                  <a:lnTo>
                    <a:pt x="2015" y="1378"/>
                  </a:lnTo>
                  <a:lnTo>
                    <a:pt x="2011" y="1386"/>
                  </a:lnTo>
                  <a:lnTo>
                    <a:pt x="2011" y="1396"/>
                  </a:lnTo>
                  <a:close/>
                  <a:moveTo>
                    <a:pt x="867" y="1320"/>
                  </a:moveTo>
                  <a:lnTo>
                    <a:pt x="867" y="1320"/>
                  </a:lnTo>
                  <a:lnTo>
                    <a:pt x="893" y="1332"/>
                  </a:lnTo>
                  <a:lnTo>
                    <a:pt x="893" y="1332"/>
                  </a:lnTo>
                  <a:lnTo>
                    <a:pt x="887" y="1316"/>
                  </a:lnTo>
                  <a:lnTo>
                    <a:pt x="887" y="1316"/>
                  </a:lnTo>
                  <a:lnTo>
                    <a:pt x="867" y="1320"/>
                  </a:lnTo>
                  <a:close/>
                  <a:moveTo>
                    <a:pt x="921" y="1304"/>
                  </a:moveTo>
                  <a:lnTo>
                    <a:pt x="937" y="1348"/>
                  </a:lnTo>
                  <a:lnTo>
                    <a:pt x="937" y="1348"/>
                  </a:lnTo>
                  <a:lnTo>
                    <a:pt x="965" y="1356"/>
                  </a:lnTo>
                  <a:lnTo>
                    <a:pt x="993" y="1364"/>
                  </a:lnTo>
                  <a:lnTo>
                    <a:pt x="993" y="1364"/>
                  </a:lnTo>
                  <a:lnTo>
                    <a:pt x="967" y="1288"/>
                  </a:lnTo>
                  <a:lnTo>
                    <a:pt x="967" y="1288"/>
                  </a:lnTo>
                  <a:lnTo>
                    <a:pt x="921" y="1304"/>
                  </a:lnTo>
                  <a:close/>
                  <a:moveTo>
                    <a:pt x="1823" y="1232"/>
                  </a:moveTo>
                  <a:lnTo>
                    <a:pt x="1823" y="1326"/>
                  </a:lnTo>
                  <a:lnTo>
                    <a:pt x="1833" y="1326"/>
                  </a:lnTo>
                  <a:lnTo>
                    <a:pt x="1833" y="1240"/>
                  </a:lnTo>
                  <a:lnTo>
                    <a:pt x="1855" y="1240"/>
                  </a:lnTo>
                  <a:lnTo>
                    <a:pt x="1855" y="1326"/>
                  </a:lnTo>
                  <a:lnTo>
                    <a:pt x="1867" y="1326"/>
                  </a:lnTo>
                  <a:lnTo>
                    <a:pt x="1867" y="1232"/>
                  </a:lnTo>
                  <a:lnTo>
                    <a:pt x="1823" y="1232"/>
                  </a:lnTo>
                  <a:close/>
                  <a:moveTo>
                    <a:pt x="1877" y="1232"/>
                  </a:moveTo>
                  <a:lnTo>
                    <a:pt x="1877" y="1326"/>
                  </a:lnTo>
                  <a:lnTo>
                    <a:pt x="1917" y="1326"/>
                  </a:lnTo>
                  <a:lnTo>
                    <a:pt x="1917" y="1316"/>
                  </a:lnTo>
                  <a:lnTo>
                    <a:pt x="1887" y="1316"/>
                  </a:lnTo>
                  <a:lnTo>
                    <a:pt x="1887" y="1282"/>
                  </a:lnTo>
                  <a:lnTo>
                    <a:pt x="1911" y="1282"/>
                  </a:lnTo>
                  <a:lnTo>
                    <a:pt x="1911" y="1274"/>
                  </a:lnTo>
                  <a:lnTo>
                    <a:pt x="1887" y="1274"/>
                  </a:lnTo>
                  <a:lnTo>
                    <a:pt x="1887" y="1240"/>
                  </a:lnTo>
                  <a:lnTo>
                    <a:pt x="1917" y="1240"/>
                  </a:lnTo>
                  <a:lnTo>
                    <a:pt x="1917" y="1232"/>
                  </a:lnTo>
                  <a:lnTo>
                    <a:pt x="1877" y="1232"/>
                  </a:lnTo>
                  <a:close/>
                  <a:moveTo>
                    <a:pt x="1945" y="1302"/>
                  </a:moveTo>
                  <a:lnTo>
                    <a:pt x="1947" y="1240"/>
                  </a:lnTo>
                  <a:lnTo>
                    <a:pt x="1965" y="1240"/>
                  </a:lnTo>
                  <a:lnTo>
                    <a:pt x="1965" y="1316"/>
                  </a:lnTo>
                  <a:lnTo>
                    <a:pt x="1941" y="1316"/>
                  </a:lnTo>
                  <a:lnTo>
                    <a:pt x="1941" y="1316"/>
                  </a:lnTo>
                  <a:lnTo>
                    <a:pt x="1943" y="1312"/>
                  </a:lnTo>
                  <a:lnTo>
                    <a:pt x="1945" y="1302"/>
                  </a:lnTo>
                  <a:close/>
                  <a:moveTo>
                    <a:pt x="1937" y="1232"/>
                  </a:moveTo>
                  <a:lnTo>
                    <a:pt x="1935" y="1302"/>
                  </a:lnTo>
                  <a:lnTo>
                    <a:pt x="1935" y="1302"/>
                  </a:lnTo>
                  <a:lnTo>
                    <a:pt x="1933" y="1310"/>
                  </a:lnTo>
                  <a:lnTo>
                    <a:pt x="1931" y="1316"/>
                  </a:lnTo>
                  <a:lnTo>
                    <a:pt x="1931" y="1316"/>
                  </a:lnTo>
                  <a:lnTo>
                    <a:pt x="1923" y="1316"/>
                  </a:lnTo>
                  <a:lnTo>
                    <a:pt x="1923" y="1340"/>
                  </a:lnTo>
                  <a:lnTo>
                    <a:pt x="1935" y="1340"/>
                  </a:lnTo>
                  <a:lnTo>
                    <a:pt x="1935" y="1326"/>
                  </a:lnTo>
                  <a:lnTo>
                    <a:pt x="1973" y="1326"/>
                  </a:lnTo>
                  <a:lnTo>
                    <a:pt x="1973" y="1340"/>
                  </a:lnTo>
                  <a:lnTo>
                    <a:pt x="1983" y="1340"/>
                  </a:lnTo>
                  <a:lnTo>
                    <a:pt x="1983" y="1316"/>
                  </a:lnTo>
                  <a:lnTo>
                    <a:pt x="1977" y="1316"/>
                  </a:lnTo>
                  <a:lnTo>
                    <a:pt x="1977" y="1232"/>
                  </a:lnTo>
                  <a:lnTo>
                    <a:pt x="1937" y="1232"/>
                  </a:lnTo>
                  <a:close/>
                  <a:moveTo>
                    <a:pt x="2015" y="1244"/>
                  </a:moveTo>
                  <a:lnTo>
                    <a:pt x="2025" y="1298"/>
                  </a:lnTo>
                  <a:lnTo>
                    <a:pt x="2005" y="1298"/>
                  </a:lnTo>
                  <a:lnTo>
                    <a:pt x="2015" y="1244"/>
                  </a:lnTo>
                  <a:close/>
                  <a:moveTo>
                    <a:pt x="2007" y="1232"/>
                  </a:moveTo>
                  <a:lnTo>
                    <a:pt x="1989" y="1326"/>
                  </a:lnTo>
                  <a:lnTo>
                    <a:pt x="1999" y="1326"/>
                  </a:lnTo>
                  <a:lnTo>
                    <a:pt x="2003" y="1306"/>
                  </a:lnTo>
                  <a:lnTo>
                    <a:pt x="2027" y="1306"/>
                  </a:lnTo>
                  <a:lnTo>
                    <a:pt x="2031" y="1326"/>
                  </a:lnTo>
                  <a:lnTo>
                    <a:pt x="2041" y="1326"/>
                  </a:lnTo>
                  <a:lnTo>
                    <a:pt x="2023" y="1232"/>
                  </a:lnTo>
                  <a:lnTo>
                    <a:pt x="2007" y="1232"/>
                  </a:lnTo>
                  <a:close/>
                  <a:moveTo>
                    <a:pt x="2049" y="1232"/>
                  </a:moveTo>
                  <a:lnTo>
                    <a:pt x="2049" y="1326"/>
                  </a:lnTo>
                  <a:lnTo>
                    <a:pt x="2061" y="1326"/>
                  </a:lnTo>
                  <a:lnTo>
                    <a:pt x="2061" y="1240"/>
                  </a:lnTo>
                  <a:lnTo>
                    <a:pt x="2086" y="1240"/>
                  </a:lnTo>
                  <a:lnTo>
                    <a:pt x="2086" y="1232"/>
                  </a:lnTo>
                  <a:lnTo>
                    <a:pt x="2049" y="1232"/>
                  </a:lnTo>
                  <a:close/>
                  <a:moveTo>
                    <a:pt x="2150" y="1232"/>
                  </a:moveTo>
                  <a:lnTo>
                    <a:pt x="2150" y="1326"/>
                  </a:lnTo>
                  <a:lnTo>
                    <a:pt x="2160" y="1326"/>
                  </a:lnTo>
                  <a:lnTo>
                    <a:pt x="2160" y="1240"/>
                  </a:lnTo>
                  <a:lnTo>
                    <a:pt x="2188" y="1240"/>
                  </a:lnTo>
                  <a:lnTo>
                    <a:pt x="2188" y="1232"/>
                  </a:lnTo>
                  <a:lnTo>
                    <a:pt x="2150" y="1232"/>
                  </a:lnTo>
                  <a:close/>
                  <a:moveTo>
                    <a:pt x="2220" y="1244"/>
                  </a:moveTo>
                  <a:lnTo>
                    <a:pt x="2232" y="1298"/>
                  </a:lnTo>
                  <a:lnTo>
                    <a:pt x="2210" y="1298"/>
                  </a:lnTo>
                  <a:lnTo>
                    <a:pt x="2220" y="1244"/>
                  </a:lnTo>
                  <a:close/>
                  <a:moveTo>
                    <a:pt x="2214" y="1232"/>
                  </a:moveTo>
                  <a:lnTo>
                    <a:pt x="2196" y="1326"/>
                  </a:lnTo>
                  <a:lnTo>
                    <a:pt x="2204" y="1326"/>
                  </a:lnTo>
                  <a:lnTo>
                    <a:pt x="2208" y="1306"/>
                  </a:lnTo>
                  <a:lnTo>
                    <a:pt x="2232" y="1306"/>
                  </a:lnTo>
                  <a:lnTo>
                    <a:pt x="2236" y="1326"/>
                  </a:lnTo>
                  <a:lnTo>
                    <a:pt x="2246" y="1326"/>
                  </a:lnTo>
                  <a:lnTo>
                    <a:pt x="2228" y="1232"/>
                  </a:lnTo>
                  <a:lnTo>
                    <a:pt x="2214" y="1232"/>
                  </a:lnTo>
                  <a:close/>
                  <a:moveTo>
                    <a:pt x="2106" y="1304"/>
                  </a:moveTo>
                  <a:lnTo>
                    <a:pt x="2106" y="1254"/>
                  </a:lnTo>
                  <a:lnTo>
                    <a:pt x="2106" y="1254"/>
                  </a:lnTo>
                  <a:lnTo>
                    <a:pt x="2108" y="1248"/>
                  </a:lnTo>
                  <a:lnTo>
                    <a:pt x="2110" y="1244"/>
                  </a:lnTo>
                  <a:lnTo>
                    <a:pt x="2112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22" y="1240"/>
                  </a:lnTo>
                  <a:lnTo>
                    <a:pt x="2126" y="1244"/>
                  </a:lnTo>
                  <a:lnTo>
                    <a:pt x="2128" y="1248"/>
                  </a:lnTo>
                  <a:lnTo>
                    <a:pt x="2130" y="1254"/>
                  </a:lnTo>
                  <a:lnTo>
                    <a:pt x="2130" y="1254"/>
                  </a:lnTo>
                  <a:lnTo>
                    <a:pt x="2130" y="1304"/>
                  </a:lnTo>
                  <a:lnTo>
                    <a:pt x="2130" y="1304"/>
                  </a:lnTo>
                  <a:lnTo>
                    <a:pt x="2128" y="1310"/>
                  </a:lnTo>
                  <a:lnTo>
                    <a:pt x="2126" y="1314"/>
                  </a:lnTo>
                  <a:lnTo>
                    <a:pt x="2122" y="1316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2" y="1316"/>
                  </a:lnTo>
                  <a:lnTo>
                    <a:pt x="2110" y="1314"/>
                  </a:lnTo>
                  <a:lnTo>
                    <a:pt x="2108" y="1310"/>
                  </a:lnTo>
                  <a:lnTo>
                    <a:pt x="2106" y="1304"/>
                  </a:lnTo>
                  <a:close/>
                  <a:moveTo>
                    <a:pt x="2096" y="1254"/>
                  </a:moveTo>
                  <a:lnTo>
                    <a:pt x="2096" y="1304"/>
                  </a:lnTo>
                  <a:lnTo>
                    <a:pt x="2096" y="1304"/>
                  </a:lnTo>
                  <a:lnTo>
                    <a:pt x="2098" y="1312"/>
                  </a:lnTo>
                  <a:lnTo>
                    <a:pt x="2102" y="1320"/>
                  </a:lnTo>
                  <a:lnTo>
                    <a:pt x="210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28" y="1326"/>
                  </a:lnTo>
                  <a:lnTo>
                    <a:pt x="2134" y="1320"/>
                  </a:lnTo>
                  <a:lnTo>
                    <a:pt x="2138" y="1312"/>
                  </a:lnTo>
                  <a:lnTo>
                    <a:pt x="2140" y="1304"/>
                  </a:lnTo>
                  <a:lnTo>
                    <a:pt x="2140" y="1304"/>
                  </a:lnTo>
                  <a:lnTo>
                    <a:pt x="2140" y="1254"/>
                  </a:lnTo>
                  <a:lnTo>
                    <a:pt x="2140" y="1254"/>
                  </a:lnTo>
                  <a:lnTo>
                    <a:pt x="2138" y="1244"/>
                  </a:lnTo>
                  <a:lnTo>
                    <a:pt x="2134" y="1236"/>
                  </a:lnTo>
                  <a:lnTo>
                    <a:pt x="2128" y="1232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08" y="1232"/>
                  </a:lnTo>
                  <a:lnTo>
                    <a:pt x="2102" y="1236"/>
                  </a:lnTo>
                  <a:lnTo>
                    <a:pt x="2098" y="1244"/>
                  </a:lnTo>
                  <a:lnTo>
                    <a:pt x="2096" y="1254"/>
                  </a:lnTo>
                  <a:close/>
                  <a:moveTo>
                    <a:pt x="1823" y="1090"/>
                  </a:moveTo>
                  <a:lnTo>
                    <a:pt x="1823" y="1184"/>
                  </a:lnTo>
                  <a:lnTo>
                    <a:pt x="1833" y="1184"/>
                  </a:lnTo>
                  <a:lnTo>
                    <a:pt x="1833" y="1100"/>
                  </a:lnTo>
                  <a:lnTo>
                    <a:pt x="1859" y="1100"/>
                  </a:lnTo>
                  <a:lnTo>
                    <a:pt x="1859" y="1090"/>
                  </a:lnTo>
                  <a:lnTo>
                    <a:pt x="1823" y="1090"/>
                  </a:lnTo>
                  <a:close/>
                  <a:moveTo>
                    <a:pt x="1941" y="1162"/>
                  </a:moveTo>
                  <a:lnTo>
                    <a:pt x="1945" y="1100"/>
                  </a:lnTo>
                  <a:lnTo>
                    <a:pt x="1963" y="1100"/>
                  </a:lnTo>
                  <a:lnTo>
                    <a:pt x="1963" y="1176"/>
                  </a:lnTo>
                  <a:lnTo>
                    <a:pt x="1937" y="1176"/>
                  </a:lnTo>
                  <a:lnTo>
                    <a:pt x="1937" y="1176"/>
                  </a:lnTo>
                  <a:lnTo>
                    <a:pt x="1941" y="1170"/>
                  </a:lnTo>
                  <a:lnTo>
                    <a:pt x="1941" y="1162"/>
                  </a:lnTo>
                  <a:close/>
                  <a:moveTo>
                    <a:pt x="1935" y="1090"/>
                  </a:moveTo>
                  <a:lnTo>
                    <a:pt x="1931" y="1162"/>
                  </a:lnTo>
                  <a:lnTo>
                    <a:pt x="1931" y="1162"/>
                  </a:lnTo>
                  <a:lnTo>
                    <a:pt x="1931" y="1170"/>
                  </a:lnTo>
                  <a:lnTo>
                    <a:pt x="1927" y="1176"/>
                  </a:lnTo>
                  <a:lnTo>
                    <a:pt x="1927" y="1176"/>
                  </a:lnTo>
                  <a:lnTo>
                    <a:pt x="1921" y="1176"/>
                  </a:lnTo>
                  <a:lnTo>
                    <a:pt x="1921" y="1198"/>
                  </a:lnTo>
                  <a:lnTo>
                    <a:pt x="1931" y="1198"/>
                  </a:lnTo>
                  <a:lnTo>
                    <a:pt x="1931" y="1184"/>
                  </a:lnTo>
                  <a:lnTo>
                    <a:pt x="1969" y="1184"/>
                  </a:lnTo>
                  <a:lnTo>
                    <a:pt x="1969" y="1198"/>
                  </a:lnTo>
                  <a:lnTo>
                    <a:pt x="1981" y="1198"/>
                  </a:lnTo>
                  <a:lnTo>
                    <a:pt x="1981" y="1176"/>
                  </a:lnTo>
                  <a:lnTo>
                    <a:pt x="1973" y="1176"/>
                  </a:lnTo>
                  <a:lnTo>
                    <a:pt x="1973" y="1090"/>
                  </a:lnTo>
                  <a:lnTo>
                    <a:pt x="1935" y="1090"/>
                  </a:lnTo>
                  <a:close/>
                  <a:moveTo>
                    <a:pt x="1879" y="1162"/>
                  </a:moveTo>
                  <a:lnTo>
                    <a:pt x="1879" y="1112"/>
                  </a:lnTo>
                  <a:lnTo>
                    <a:pt x="1879" y="1112"/>
                  </a:lnTo>
                  <a:lnTo>
                    <a:pt x="1881" y="1106"/>
                  </a:lnTo>
                  <a:lnTo>
                    <a:pt x="1883" y="1102"/>
                  </a:lnTo>
                  <a:lnTo>
                    <a:pt x="1887" y="1100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7" y="1100"/>
                  </a:lnTo>
                  <a:lnTo>
                    <a:pt x="1899" y="1102"/>
                  </a:lnTo>
                  <a:lnTo>
                    <a:pt x="1901" y="1106"/>
                  </a:lnTo>
                  <a:lnTo>
                    <a:pt x="1903" y="1112"/>
                  </a:lnTo>
                  <a:lnTo>
                    <a:pt x="1903" y="1112"/>
                  </a:lnTo>
                  <a:lnTo>
                    <a:pt x="1903" y="1162"/>
                  </a:lnTo>
                  <a:lnTo>
                    <a:pt x="1903" y="1162"/>
                  </a:lnTo>
                  <a:lnTo>
                    <a:pt x="1901" y="1168"/>
                  </a:lnTo>
                  <a:lnTo>
                    <a:pt x="1899" y="1172"/>
                  </a:lnTo>
                  <a:lnTo>
                    <a:pt x="1897" y="1174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87" y="1174"/>
                  </a:lnTo>
                  <a:lnTo>
                    <a:pt x="1883" y="1172"/>
                  </a:lnTo>
                  <a:lnTo>
                    <a:pt x="1881" y="1168"/>
                  </a:lnTo>
                  <a:lnTo>
                    <a:pt x="1879" y="1162"/>
                  </a:lnTo>
                  <a:close/>
                  <a:moveTo>
                    <a:pt x="1869" y="1112"/>
                  </a:moveTo>
                  <a:lnTo>
                    <a:pt x="1869" y="1162"/>
                  </a:lnTo>
                  <a:lnTo>
                    <a:pt x="1869" y="1162"/>
                  </a:lnTo>
                  <a:lnTo>
                    <a:pt x="1871" y="1172"/>
                  </a:lnTo>
                  <a:lnTo>
                    <a:pt x="1875" y="1178"/>
                  </a:lnTo>
                  <a:lnTo>
                    <a:pt x="1881" y="1184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901" y="1184"/>
                  </a:lnTo>
                  <a:lnTo>
                    <a:pt x="1907" y="1178"/>
                  </a:lnTo>
                  <a:lnTo>
                    <a:pt x="1911" y="1172"/>
                  </a:lnTo>
                  <a:lnTo>
                    <a:pt x="1913" y="1162"/>
                  </a:lnTo>
                  <a:lnTo>
                    <a:pt x="1913" y="1162"/>
                  </a:lnTo>
                  <a:lnTo>
                    <a:pt x="1913" y="1112"/>
                  </a:lnTo>
                  <a:lnTo>
                    <a:pt x="1913" y="1112"/>
                  </a:lnTo>
                  <a:lnTo>
                    <a:pt x="1911" y="1102"/>
                  </a:lnTo>
                  <a:lnTo>
                    <a:pt x="1907" y="1096"/>
                  </a:lnTo>
                  <a:lnTo>
                    <a:pt x="1901" y="1090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81" y="1090"/>
                  </a:lnTo>
                  <a:lnTo>
                    <a:pt x="1875" y="1096"/>
                  </a:lnTo>
                  <a:lnTo>
                    <a:pt x="1871" y="1102"/>
                  </a:lnTo>
                  <a:lnTo>
                    <a:pt x="1869" y="1112"/>
                  </a:lnTo>
                  <a:close/>
                  <a:moveTo>
                    <a:pt x="943" y="1112"/>
                  </a:moveTo>
                  <a:lnTo>
                    <a:pt x="943" y="1112"/>
                  </a:lnTo>
                  <a:lnTo>
                    <a:pt x="919" y="1136"/>
                  </a:lnTo>
                  <a:lnTo>
                    <a:pt x="893" y="1158"/>
                  </a:lnTo>
                  <a:lnTo>
                    <a:pt x="867" y="1178"/>
                  </a:lnTo>
                  <a:lnTo>
                    <a:pt x="839" y="1198"/>
                  </a:lnTo>
                  <a:lnTo>
                    <a:pt x="787" y="1232"/>
                  </a:lnTo>
                  <a:lnTo>
                    <a:pt x="735" y="1260"/>
                  </a:lnTo>
                  <a:lnTo>
                    <a:pt x="692" y="1284"/>
                  </a:lnTo>
                  <a:lnTo>
                    <a:pt x="656" y="1300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56" y="1306"/>
                  </a:lnTo>
                  <a:lnTo>
                    <a:pt x="692" y="1296"/>
                  </a:lnTo>
                  <a:lnTo>
                    <a:pt x="737" y="1278"/>
                  </a:lnTo>
                  <a:lnTo>
                    <a:pt x="791" y="1256"/>
                  </a:lnTo>
                  <a:lnTo>
                    <a:pt x="851" y="1228"/>
                  </a:lnTo>
                  <a:lnTo>
                    <a:pt x="883" y="1210"/>
                  </a:lnTo>
                  <a:lnTo>
                    <a:pt x="913" y="1192"/>
                  </a:lnTo>
                  <a:lnTo>
                    <a:pt x="945" y="1170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1005" y="1122"/>
                  </a:lnTo>
                  <a:lnTo>
                    <a:pt x="1029" y="1098"/>
                  </a:lnTo>
                  <a:lnTo>
                    <a:pt x="1049" y="1074"/>
                  </a:lnTo>
                  <a:lnTo>
                    <a:pt x="1067" y="1050"/>
                  </a:lnTo>
                  <a:lnTo>
                    <a:pt x="1079" y="1028"/>
                  </a:lnTo>
                  <a:lnTo>
                    <a:pt x="1091" y="1004"/>
                  </a:lnTo>
                  <a:lnTo>
                    <a:pt x="1099" y="984"/>
                  </a:lnTo>
                  <a:lnTo>
                    <a:pt x="1103" y="964"/>
                  </a:lnTo>
                  <a:lnTo>
                    <a:pt x="1107" y="944"/>
                  </a:lnTo>
                  <a:lnTo>
                    <a:pt x="1109" y="928"/>
                  </a:lnTo>
                  <a:lnTo>
                    <a:pt x="1109" y="900"/>
                  </a:lnTo>
                  <a:lnTo>
                    <a:pt x="1107" y="882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099" y="896"/>
                  </a:lnTo>
                  <a:lnTo>
                    <a:pt x="1089" y="918"/>
                  </a:lnTo>
                  <a:lnTo>
                    <a:pt x="1073" y="948"/>
                  </a:lnTo>
                  <a:lnTo>
                    <a:pt x="1051" y="982"/>
                  </a:lnTo>
                  <a:lnTo>
                    <a:pt x="1023" y="1022"/>
                  </a:lnTo>
                  <a:lnTo>
                    <a:pt x="987" y="1066"/>
                  </a:lnTo>
                  <a:lnTo>
                    <a:pt x="967" y="1090"/>
                  </a:lnTo>
                  <a:lnTo>
                    <a:pt x="943" y="1112"/>
                  </a:lnTo>
                  <a:close/>
                  <a:moveTo>
                    <a:pt x="1277" y="322"/>
                  </a:moveTo>
                  <a:lnTo>
                    <a:pt x="1277" y="322"/>
                  </a:lnTo>
                  <a:lnTo>
                    <a:pt x="1317" y="458"/>
                  </a:lnTo>
                  <a:lnTo>
                    <a:pt x="1351" y="578"/>
                  </a:lnTo>
                  <a:lnTo>
                    <a:pt x="1351" y="578"/>
                  </a:lnTo>
                  <a:lnTo>
                    <a:pt x="1255" y="312"/>
                  </a:lnTo>
                  <a:lnTo>
                    <a:pt x="1255" y="312"/>
                  </a:lnTo>
                  <a:lnTo>
                    <a:pt x="1245" y="320"/>
                  </a:lnTo>
                  <a:lnTo>
                    <a:pt x="1235" y="330"/>
                  </a:lnTo>
                  <a:lnTo>
                    <a:pt x="1225" y="342"/>
                  </a:lnTo>
                  <a:lnTo>
                    <a:pt x="1215" y="356"/>
                  </a:lnTo>
                  <a:lnTo>
                    <a:pt x="1205" y="374"/>
                  </a:lnTo>
                  <a:lnTo>
                    <a:pt x="1199" y="392"/>
                  </a:lnTo>
                  <a:lnTo>
                    <a:pt x="1197" y="40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9" y="428"/>
                  </a:lnTo>
                  <a:lnTo>
                    <a:pt x="1203" y="446"/>
                  </a:lnTo>
                  <a:lnTo>
                    <a:pt x="1209" y="462"/>
                  </a:lnTo>
                  <a:lnTo>
                    <a:pt x="1217" y="478"/>
                  </a:lnTo>
                  <a:lnTo>
                    <a:pt x="1229" y="494"/>
                  </a:lnTo>
                  <a:lnTo>
                    <a:pt x="1239" y="512"/>
                  </a:lnTo>
                  <a:lnTo>
                    <a:pt x="1265" y="544"/>
                  </a:lnTo>
                  <a:lnTo>
                    <a:pt x="1319" y="604"/>
                  </a:lnTo>
                  <a:lnTo>
                    <a:pt x="1341" y="630"/>
                  </a:lnTo>
                  <a:lnTo>
                    <a:pt x="1351" y="64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79" y="698"/>
                  </a:lnTo>
                  <a:lnTo>
                    <a:pt x="1399" y="74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9" y="786"/>
                  </a:lnTo>
                  <a:lnTo>
                    <a:pt x="1417" y="764"/>
                  </a:lnTo>
                  <a:lnTo>
                    <a:pt x="1415" y="732"/>
                  </a:lnTo>
                  <a:lnTo>
                    <a:pt x="1411" y="716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347" y="48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1" y="304"/>
                  </a:lnTo>
                  <a:lnTo>
                    <a:pt x="1283" y="306"/>
                  </a:lnTo>
                  <a:lnTo>
                    <a:pt x="1281" y="308"/>
                  </a:lnTo>
                  <a:lnTo>
                    <a:pt x="1277" y="312"/>
                  </a:lnTo>
                  <a:lnTo>
                    <a:pt x="1277" y="316"/>
                  </a:lnTo>
                  <a:lnTo>
                    <a:pt x="1277" y="322"/>
                  </a:lnTo>
                  <a:close/>
                  <a:moveTo>
                    <a:pt x="1247" y="268"/>
                  </a:moveTo>
                  <a:lnTo>
                    <a:pt x="1247" y="268"/>
                  </a:lnTo>
                  <a:lnTo>
                    <a:pt x="1247" y="274"/>
                  </a:lnTo>
                  <a:lnTo>
                    <a:pt x="1251" y="280"/>
                  </a:lnTo>
                  <a:lnTo>
                    <a:pt x="1255" y="282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7" y="282"/>
                  </a:lnTo>
                  <a:lnTo>
                    <a:pt x="1271" y="280"/>
                  </a:lnTo>
                  <a:lnTo>
                    <a:pt x="1275" y="274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4"/>
                  </a:lnTo>
                  <a:lnTo>
                    <a:pt x="1271" y="258"/>
                  </a:lnTo>
                  <a:lnTo>
                    <a:pt x="1267" y="256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55" y="256"/>
                  </a:lnTo>
                  <a:lnTo>
                    <a:pt x="1251" y="258"/>
                  </a:lnTo>
                  <a:lnTo>
                    <a:pt x="1247" y="264"/>
                  </a:lnTo>
                  <a:lnTo>
                    <a:pt x="1247" y="268"/>
                  </a:lnTo>
                  <a:close/>
                  <a:moveTo>
                    <a:pt x="426" y="696"/>
                  </a:moveTo>
                  <a:lnTo>
                    <a:pt x="426" y="696"/>
                  </a:lnTo>
                  <a:lnTo>
                    <a:pt x="448" y="678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722"/>
                  </a:lnTo>
                  <a:lnTo>
                    <a:pt x="468" y="752"/>
                  </a:lnTo>
                  <a:lnTo>
                    <a:pt x="472" y="782"/>
                  </a:lnTo>
                  <a:lnTo>
                    <a:pt x="476" y="810"/>
                  </a:lnTo>
                  <a:lnTo>
                    <a:pt x="482" y="840"/>
                  </a:lnTo>
                  <a:lnTo>
                    <a:pt x="488" y="868"/>
                  </a:lnTo>
                  <a:lnTo>
                    <a:pt x="496" y="896"/>
                  </a:lnTo>
                  <a:lnTo>
                    <a:pt x="504" y="922"/>
                  </a:lnTo>
                  <a:lnTo>
                    <a:pt x="504" y="922"/>
                  </a:lnTo>
                  <a:lnTo>
                    <a:pt x="136" y="922"/>
                  </a:lnTo>
                  <a:lnTo>
                    <a:pt x="426" y="696"/>
                  </a:lnTo>
                  <a:close/>
                  <a:moveTo>
                    <a:pt x="2174" y="696"/>
                  </a:moveTo>
                  <a:lnTo>
                    <a:pt x="2174" y="696"/>
                  </a:lnTo>
                  <a:lnTo>
                    <a:pt x="2192" y="682"/>
                  </a:lnTo>
                  <a:lnTo>
                    <a:pt x="2208" y="664"/>
                  </a:lnTo>
                  <a:lnTo>
                    <a:pt x="2222" y="646"/>
                  </a:lnTo>
                  <a:lnTo>
                    <a:pt x="2232" y="626"/>
                  </a:lnTo>
                  <a:lnTo>
                    <a:pt x="2242" y="606"/>
                  </a:lnTo>
                  <a:lnTo>
                    <a:pt x="2248" y="584"/>
                  </a:lnTo>
                  <a:lnTo>
                    <a:pt x="2252" y="562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0" y="502"/>
                  </a:lnTo>
                  <a:lnTo>
                    <a:pt x="2244" y="474"/>
                  </a:lnTo>
                  <a:lnTo>
                    <a:pt x="2234" y="448"/>
                  </a:lnTo>
                  <a:lnTo>
                    <a:pt x="2222" y="422"/>
                  </a:lnTo>
                  <a:lnTo>
                    <a:pt x="2222" y="422"/>
                  </a:lnTo>
                  <a:lnTo>
                    <a:pt x="2594" y="422"/>
                  </a:lnTo>
                  <a:lnTo>
                    <a:pt x="2448" y="622"/>
                  </a:lnTo>
                  <a:lnTo>
                    <a:pt x="2494" y="622"/>
                  </a:lnTo>
                  <a:lnTo>
                    <a:pt x="2494" y="622"/>
                  </a:lnTo>
                  <a:lnTo>
                    <a:pt x="2518" y="622"/>
                  </a:lnTo>
                  <a:lnTo>
                    <a:pt x="2540" y="626"/>
                  </a:lnTo>
                  <a:lnTo>
                    <a:pt x="2562" y="632"/>
                  </a:lnTo>
                  <a:lnTo>
                    <a:pt x="2582" y="640"/>
                  </a:lnTo>
                  <a:lnTo>
                    <a:pt x="2602" y="648"/>
                  </a:lnTo>
                  <a:lnTo>
                    <a:pt x="2622" y="660"/>
                  </a:lnTo>
                  <a:lnTo>
                    <a:pt x="2640" y="674"/>
                  </a:lnTo>
                  <a:lnTo>
                    <a:pt x="2656" y="688"/>
                  </a:lnTo>
                  <a:lnTo>
                    <a:pt x="2670" y="704"/>
                  </a:lnTo>
                  <a:lnTo>
                    <a:pt x="2684" y="722"/>
                  </a:lnTo>
                  <a:lnTo>
                    <a:pt x="2694" y="740"/>
                  </a:lnTo>
                  <a:lnTo>
                    <a:pt x="2704" y="760"/>
                  </a:lnTo>
                  <a:lnTo>
                    <a:pt x="2712" y="782"/>
                  </a:lnTo>
                  <a:lnTo>
                    <a:pt x="2718" y="804"/>
                  </a:lnTo>
                  <a:lnTo>
                    <a:pt x="2722" y="826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72"/>
                  </a:lnTo>
                  <a:lnTo>
                    <a:pt x="2718" y="896"/>
                  </a:lnTo>
                  <a:lnTo>
                    <a:pt x="2712" y="916"/>
                  </a:lnTo>
                  <a:lnTo>
                    <a:pt x="2704" y="938"/>
                  </a:lnTo>
                  <a:lnTo>
                    <a:pt x="2694" y="958"/>
                  </a:lnTo>
                  <a:lnTo>
                    <a:pt x="2684" y="976"/>
                  </a:lnTo>
                  <a:lnTo>
                    <a:pt x="2670" y="994"/>
                  </a:lnTo>
                  <a:lnTo>
                    <a:pt x="2656" y="1010"/>
                  </a:lnTo>
                  <a:lnTo>
                    <a:pt x="2640" y="1024"/>
                  </a:lnTo>
                  <a:lnTo>
                    <a:pt x="2622" y="1038"/>
                  </a:lnTo>
                  <a:lnTo>
                    <a:pt x="2602" y="1050"/>
                  </a:lnTo>
                  <a:lnTo>
                    <a:pt x="2582" y="1060"/>
                  </a:lnTo>
                  <a:lnTo>
                    <a:pt x="2562" y="1066"/>
                  </a:lnTo>
                  <a:lnTo>
                    <a:pt x="2540" y="1072"/>
                  </a:lnTo>
                  <a:lnTo>
                    <a:pt x="2518" y="1076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72" y="1076"/>
                  </a:lnTo>
                  <a:lnTo>
                    <a:pt x="2448" y="1072"/>
                  </a:lnTo>
                  <a:lnTo>
                    <a:pt x="2426" y="1066"/>
                  </a:lnTo>
                  <a:lnTo>
                    <a:pt x="2406" y="1060"/>
                  </a:lnTo>
                  <a:lnTo>
                    <a:pt x="2386" y="1050"/>
                  </a:lnTo>
                  <a:lnTo>
                    <a:pt x="2368" y="1038"/>
                  </a:lnTo>
                  <a:lnTo>
                    <a:pt x="2350" y="1024"/>
                  </a:lnTo>
                  <a:lnTo>
                    <a:pt x="2334" y="1010"/>
                  </a:lnTo>
                  <a:lnTo>
                    <a:pt x="2318" y="994"/>
                  </a:lnTo>
                  <a:lnTo>
                    <a:pt x="2306" y="976"/>
                  </a:lnTo>
                  <a:lnTo>
                    <a:pt x="2294" y="958"/>
                  </a:lnTo>
                  <a:lnTo>
                    <a:pt x="2284" y="938"/>
                  </a:lnTo>
                  <a:lnTo>
                    <a:pt x="2276" y="916"/>
                  </a:lnTo>
                  <a:lnTo>
                    <a:pt x="2272" y="896"/>
                  </a:lnTo>
                  <a:lnTo>
                    <a:pt x="2268" y="872"/>
                  </a:lnTo>
                  <a:lnTo>
                    <a:pt x="2266" y="850"/>
                  </a:lnTo>
                  <a:lnTo>
                    <a:pt x="2266" y="850"/>
                  </a:lnTo>
                  <a:lnTo>
                    <a:pt x="2220" y="850"/>
                  </a:lnTo>
                  <a:lnTo>
                    <a:pt x="2220" y="850"/>
                  </a:lnTo>
                  <a:lnTo>
                    <a:pt x="2220" y="868"/>
                  </a:lnTo>
                  <a:lnTo>
                    <a:pt x="2222" y="886"/>
                  </a:lnTo>
                  <a:lnTo>
                    <a:pt x="2226" y="904"/>
                  </a:lnTo>
                  <a:lnTo>
                    <a:pt x="2230" y="922"/>
                  </a:lnTo>
                  <a:lnTo>
                    <a:pt x="2230" y="922"/>
                  </a:lnTo>
                  <a:lnTo>
                    <a:pt x="1885" y="922"/>
                  </a:lnTo>
                  <a:lnTo>
                    <a:pt x="2174" y="696"/>
                  </a:lnTo>
                  <a:close/>
                  <a:moveTo>
                    <a:pt x="1849" y="692"/>
                  </a:moveTo>
                  <a:lnTo>
                    <a:pt x="1849" y="692"/>
                  </a:lnTo>
                  <a:lnTo>
                    <a:pt x="1847" y="652"/>
                  </a:lnTo>
                  <a:lnTo>
                    <a:pt x="1843" y="614"/>
                  </a:lnTo>
                  <a:lnTo>
                    <a:pt x="1839" y="576"/>
                  </a:lnTo>
                  <a:lnTo>
                    <a:pt x="1831" y="540"/>
                  </a:lnTo>
                  <a:lnTo>
                    <a:pt x="1831" y="540"/>
                  </a:lnTo>
                  <a:lnTo>
                    <a:pt x="1833" y="540"/>
                  </a:lnTo>
                  <a:lnTo>
                    <a:pt x="1833" y="540"/>
                  </a:lnTo>
                  <a:lnTo>
                    <a:pt x="1835" y="520"/>
                  </a:lnTo>
                  <a:lnTo>
                    <a:pt x="1837" y="502"/>
                  </a:lnTo>
                  <a:lnTo>
                    <a:pt x="1843" y="482"/>
                  </a:lnTo>
                  <a:lnTo>
                    <a:pt x="1849" y="466"/>
                  </a:lnTo>
                  <a:lnTo>
                    <a:pt x="1857" y="448"/>
                  </a:lnTo>
                  <a:lnTo>
                    <a:pt x="1867" y="432"/>
                  </a:lnTo>
                  <a:lnTo>
                    <a:pt x="1879" y="418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907" y="390"/>
                  </a:lnTo>
                  <a:lnTo>
                    <a:pt x="1921" y="380"/>
                  </a:lnTo>
                  <a:lnTo>
                    <a:pt x="1939" y="370"/>
                  </a:lnTo>
                  <a:lnTo>
                    <a:pt x="1955" y="364"/>
                  </a:lnTo>
                  <a:lnTo>
                    <a:pt x="1973" y="358"/>
                  </a:lnTo>
                  <a:lnTo>
                    <a:pt x="1991" y="354"/>
                  </a:lnTo>
                  <a:lnTo>
                    <a:pt x="2011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47" y="354"/>
                  </a:lnTo>
                  <a:lnTo>
                    <a:pt x="2065" y="356"/>
                  </a:lnTo>
                  <a:lnTo>
                    <a:pt x="2080" y="362"/>
                  </a:lnTo>
                  <a:lnTo>
                    <a:pt x="2098" y="368"/>
                  </a:lnTo>
                  <a:lnTo>
                    <a:pt x="2112" y="376"/>
                  </a:lnTo>
                  <a:lnTo>
                    <a:pt x="2126" y="386"/>
                  </a:lnTo>
                  <a:lnTo>
                    <a:pt x="2140" y="396"/>
                  </a:lnTo>
                  <a:lnTo>
                    <a:pt x="2154" y="408"/>
                  </a:lnTo>
                  <a:lnTo>
                    <a:pt x="2164" y="420"/>
                  </a:lnTo>
                  <a:lnTo>
                    <a:pt x="2174" y="434"/>
                  </a:lnTo>
                  <a:lnTo>
                    <a:pt x="2184" y="448"/>
                  </a:lnTo>
                  <a:lnTo>
                    <a:pt x="2192" y="464"/>
                  </a:lnTo>
                  <a:lnTo>
                    <a:pt x="2198" y="480"/>
                  </a:lnTo>
                  <a:lnTo>
                    <a:pt x="2202" y="498"/>
                  </a:lnTo>
                  <a:lnTo>
                    <a:pt x="2206" y="514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6" y="556"/>
                  </a:lnTo>
                  <a:lnTo>
                    <a:pt x="2204" y="574"/>
                  </a:lnTo>
                  <a:lnTo>
                    <a:pt x="2198" y="590"/>
                  </a:lnTo>
                  <a:lnTo>
                    <a:pt x="2192" y="606"/>
                  </a:lnTo>
                  <a:lnTo>
                    <a:pt x="2182" y="622"/>
                  </a:lnTo>
                  <a:lnTo>
                    <a:pt x="2172" y="636"/>
                  </a:lnTo>
                  <a:lnTo>
                    <a:pt x="2160" y="648"/>
                  </a:lnTo>
                  <a:lnTo>
                    <a:pt x="2146" y="660"/>
                  </a:lnTo>
                  <a:lnTo>
                    <a:pt x="2146" y="660"/>
                  </a:lnTo>
                  <a:lnTo>
                    <a:pt x="1809" y="924"/>
                  </a:lnTo>
                  <a:lnTo>
                    <a:pt x="1809" y="924"/>
                  </a:lnTo>
                  <a:lnTo>
                    <a:pt x="1817" y="896"/>
                  </a:lnTo>
                  <a:lnTo>
                    <a:pt x="1825" y="868"/>
                  </a:lnTo>
                  <a:lnTo>
                    <a:pt x="1833" y="840"/>
                  </a:lnTo>
                  <a:lnTo>
                    <a:pt x="1837" y="812"/>
                  </a:lnTo>
                  <a:lnTo>
                    <a:pt x="1843" y="782"/>
                  </a:lnTo>
                  <a:lnTo>
                    <a:pt x="1845" y="752"/>
                  </a:lnTo>
                  <a:lnTo>
                    <a:pt x="1847" y="722"/>
                  </a:lnTo>
                  <a:lnTo>
                    <a:pt x="1849" y="692"/>
                  </a:lnTo>
                  <a:close/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  <a:close/>
                </a:path>
              </a:pathLst>
            </a:custGeom>
            <a:solidFill>
              <a:srgbClr val="720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792913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6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6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913563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7018338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996113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2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2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7167563" y="4441825"/>
              <a:ext cx="71438" cy="152400"/>
            </a:xfrm>
            <a:custGeom>
              <a:avLst/>
              <a:gdLst>
                <a:gd name="T0" fmla="*/ 0 w 45"/>
                <a:gd name="T1" fmla="*/ 0 h 96"/>
                <a:gd name="T2" fmla="*/ 0 w 45"/>
                <a:gd name="T3" fmla="*/ 10 h 96"/>
                <a:gd name="T4" fmla="*/ 17 w 45"/>
                <a:gd name="T5" fmla="*/ 10 h 96"/>
                <a:gd name="T6" fmla="*/ 17 w 45"/>
                <a:gd name="T7" fmla="*/ 96 h 96"/>
                <a:gd name="T8" fmla="*/ 27 w 45"/>
                <a:gd name="T9" fmla="*/ 96 h 96"/>
                <a:gd name="T10" fmla="*/ 27 w 45"/>
                <a:gd name="T11" fmla="*/ 10 h 96"/>
                <a:gd name="T12" fmla="*/ 45 w 45"/>
                <a:gd name="T13" fmla="*/ 10 h 96"/>
                <a:gd name="T14" fmla="*/ 45 w 45"/>
                <a:gd name="T15" fmla="*/ 0 h 96"/>
                <a:gd name="T16" fmla="*/ 0 w 45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96">
                  <a:moveTo>
                    <a:pt x="0" y="0"/>
                  </a:moveTo>
                  <a:lnTo>
                    <a:pt x="0" y="10"/>
                  </a:lnTo>
                  <a:lnTo>
                    <a:pt x="17" y="10"/>
                  </a:lnTo>
                  <a:lnTo>
                    <a:pt x="17" y="96"/>
                  </a:lnTo>
                  <a:lnTo>
                    <a:pt x="27" y="96"/>
                  </a:lnTo>
                  <a:lnTo>
                    <a:pt x="27" y="10"/>
                  </a:lnTo>
                  <a:lnTo>
                    <a:pt x="45" y="10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7270750" y="4460875"/>
              <a:ext cx="34925" cy="88900"/>
            </a:xfrm>
            <a:custGeom>
              <a:avLst/>
              <a:gdLst>
                <a:gd name="T0" fmla="*/ 10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0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0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7248525" y="4441825"/>
              <a:ext cx="79375" cy="152400"/>
            </a:xfrm>
            <a:custGeom>
              <a:avLst/>
              <a:gdLst>
                <a:gd name="T0" fmla="*/ 18 w 50"/>
                <a:gd name="T1" fmla="*/ 0 h 96"/>
                <a:gd name="T2" fmla="*/ 0 w 50"/>
                <a:gd name="T3" fmla="*/ 96 h 96"/>
                <a:gd name="T4" fmla="*/ 10 w 50"/>
                <a:gd name="T5" fmla="*/ 96 h 96"/>
                <a:gd name="T6" fmla="*/ 12 w 50"/>
                <a:gd name="T7" fmla="*/ 76 h 96"/>
                <a:gd name="T8" fmla="*/ 36 w 50"/>
                <a:gd name="T9" fmla="*/ 76 h 96"/>
                <a:gd name="T10" fmla="*/ 40 w 50"/>
                <a:gd name="T11" fmla="*/ 96 h 96"/>
                <a:gd name="T12" fmla="*/ 50 w 50"/>
                <a:gd name="T13" fmla="*/ 96 h 96"/>
                <a:gd name="T14" fmla="*/ 32 w 50"/>
                <a:gd name="T15" fmla="*/ 0 h 96"/>
                <a:gd name="T16" fmla="*/ 18 w 50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2" y="76"/>
                  </a:lnTo>
                  <a:lnTo>
                    <a:pt x="36" y="76"/>
                  </a:lnTo>
                  <a:lnTo>
                    <a:pt x="40" y="96"/>
                  </a:lnTo>
                  <a:lnTo>
                    <a:pt x="50" y="96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7359650" y="4521200"/>
              <a:ext cx="34925" cy="57150"/>
            </a:xfrm>
            <a:custGeom>
              <a:avLst/>
              <a:gdLst>
                <a:gd name="T0" fmla="*/ 0 w 22"/>
                <a:gd name="T1" fmla="*/ 0 h 36"/>
                <a:gd name="T2" fmla="*/ 8 w 22"/>
                <a:gd name="T3" fmla="*/ 0 h 36"/>
                <a:gd name="T4" fmla="*/ 8 w 22"/>
                <a:gd name="T5" fmla="*/ 0 h 36"/>
                <a:gd name="T6" fmla="*/ 14 w 22"/>
                <a:gd name="T7" fmla="*/ 2 h 36"/>
                <a:gd name="T8" fmla="*/ 20 w 22"/>
                <a:gd name="T9" fmla="*/ 4 h 36"/>
                <a:gd name="T10" fmla="*/ 22 w 22"/>
                <a:gd name="T11" fmla="*/ 8 h 36"/>
                <a:gd name="T12" fmla="*/ 22 w 22"/>
                <a:gd name="T13" fmla="*/ 14 h 36"/>
                <a:gd name="T14" fmla="*/ 22 w 22"/>
                <a:gd name="T15" fmla="*/ 14 h 36"/>
                <a:gd name="T16" fmla="*/ 22 w 22"/>
                <a:gd name="T17" fmla="*/ 24 h 36"/>
                <a:gd name="T18" fmla="*/ 22 w 22"/>
                <a:gd name="T19" fmla="*/ 24 h 36"/>
                <a:gd name="T20" fmla="*/ 22 w 22"/>
                <a:gd name="T21" fmla="*/ 28 h 36"/>
                <a:gd name="T22" fmla="*/ 20 w 22"/>
                <a:gd name="T23" fmla="*/ 32 h 36"/>
                <a:gd name="T24" fmla="*/ 16 w 22"/>
                <a:gd name="T25" fmla="*/ 36 h 36"/>
                <a:gd name="T26" fmla="*/ 10 w 22"/>
                <a:gd name="T27" fmla="*/ 36 h 36"/>
                <a:gd name="T28" fmla="*/ 10 w 22"/>
                <a:gd name="T29" fmla="*/ 36 h 36"/>
                <a:gd name="T30" fmla="*/ 0 w 22"/>
                <a:gd name="T31" fmla="*/ 36 h 36"/>
                <a:gd name="T32" fmla="*/ 0 w 22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6">
                  <a:moveTo>
                    <a:pt x="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14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0" y="32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7359650" y="4457700"/>
              <a:ext cx="31750" cy="47625"/>
            </a:xfrm>
            <a:custGeom>
              <a:avLst/>
              <a:gdLst>
                <a:gd name="T0" fmla="*/ 0 w 20"/>
                <a:gd name="T1" fmla="*/ 0 h 30"/>
                <a:gd name="T2" fmla="*/ 10 w 20"/>
                <a:gd name="T3" fmla="*/ 0 h 30"/>
                <a:gd name="T4" fmla="*/ 10 w 20"/>
                <a:gd name="T5" fmla="*/ 0 h 30"/>
                <a:gd name="T6" fmla="*/ 16 w 20"/>
                <a:gd name="T7" fmla="*/ 2 h 30"/>
                <a:gd name="T8" fmla="*/ 18 w 20"/>
                <a:gd name="T9" fmla="*/ 4 h 30"/>
                <a:gd name="T10" fmla="*/ 20 w 20"/>
                <a:gd name="T11" fmla="*/ 8 h 30"/>
                <a:gd name="T12" fmla="*/ 20 w 20"/>
                <a:gd name="T13" fmla="*/ 12 h 30"/>
                <a:gd name="T14" fmla="*/ 20 w 20"/>
                <a:gd name="T15" fmla="*/ 12 h 30"/>
                <a:gd name="T16" fmla="*/ 20 w 20"/>
                <a:gd name="T17" fmla="*/ 18 h 30"/>
                <a:gd name="T18" fmla="*/ 20 w 20"/>
                <a:gd name="T19" fmla="*/ 18 h 30"/>
                <a:gd name="T20" fmla="*/ 20 w 20"/>
                <a:gd name="T21" fmla="*/ 24 h 30"/>
                <a:gd name="T22" fmla="*/ 18 w 20"/>
                <a:gd name="T23" fmla="*/ 28 h 30"/>
                <a:gd name="T24" fmla="*/ 14 w 20"/>
                <a:gd name="T25" fmla="*/ 30 h 30"/>
                <a:gd name="T26" fmla="*/ 8 w 20"/>
                <a:gd name="T27" fmla="*/ 30 h 30"/>
                <a:gd name="T28" fmla="*/ 8 w 20"/>
                <a:gd name="T29" fmla="*/ 30 h 30"/>
                <a:gd name="T30" fmla="*/ 0 w 20"/>
                <a:gd name="T31" fmla="*/ 30 h 30"/>
                <a:gd name="T32" fmla="*/ 0 w 20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4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7343775" y="4441825"/>
              <a:ext cx="66675" cy="152400"/>
            </a:xfrm>
            <a:custGeom>
              <a:avLst/>
              <a:gdLst>
                <a:gd name="T0" fmla="*/ 0 w 42"/>
                <a:gd name="T1" fmla="*/ 0 h 96"/>
                <a:gd name="T2" fmla="*/ 0 w 42"/>
                <a:gd name="T3" fmla="*/ 96 h 96"/>
                <a:gd name="T4" fmla="*/ 20 w 42"/>
                <a:gd name="T5" fmla="*/ 96 h 96"/>
                <a:gd name="T6" fmla="*/ 20 w 42"/>
                <a:gd name="T7" fmla="*/ 96 h 96"/>
                <a:gd name="T8" fmla="*/ 30 w 42"/>
                <a:gd name="T9" fmla="*/ 94 h 96"/>
                <a:gd name="T10" fmla="*/ 38 w 42"/>
                <a:gd name="T11" fmla="*/ 90 h 96"/>
                <a:gd name="T12" fmla="*/ 42 w 42"/>
                <a:gd name="T13" fmla="*/ 82 h 96"/>
                <a:gd name="T14" fmla="*/ 42 w 42"/>
                <a:gd name="T15" fmla="*/ 74 h 96"/>
                <a:gd name="T16" fmla="*/ 42 w 42"/>
                <a:gd name="T17" fmla="*/ 74 h 96"/>
                <a:gd name="T18" fmla="*/ 42 w 42"/>
                <a:gd name="T19" fmla="*/ 66 h 96"/>
                <a:gd name="T20" fmla="*/ 42 w 42"/>
                <a:gd name="T21" fmla="*/ 66 h 96"/>
                <a:gd name="T22" fmla="*/ 42 w 42"/>
                <a:gd name="T23" fmla="*/ 58 h 96"/>
                <a:gd name="T24" fmla="*/ 40 w 42"/>
                <a:gd name="T25" fmla="*/ 52 h 96"/>
                <a:gd name="T26" fmla="*/ 36 w 42"/>
                <a:gd name="T27" fmla="*/ 48 h 96"/>
                <a:gd name="T28" fmla="*/ 30 w 42"/>
                <a:gd name="T29" fmla="*/ 44 h 96"/>
                <a:gd name="T30" fmla="*/ 30 w 42"/>
                <a:gd name="T31" fmla="*/ 44 h 96"/>
                <a:gd name="T32" fmla="*/ 30 w 42"/>
                <a:gd name="T33" fmla="*/ 44 h 96"/>
                <a:gd name="T34" fmla="*/ 36 w 42"/>
                <a:gd name="T35" fmla="*/ 42 h 96"/>
                <a:gd name="T36" fmla="*/ 38 w 42"/>
                <a:gd name="T37" fmla="*/ 38 h 96"/>
                <a:gd name="T38" fmla="*/ 40 w 42"/>
                <a:gd name="T39" fmla="*/ 32 h 96"/>
                <a:gd name="T40" fmla="*/ 42 w 42"/>
                <a:gd name="T41" fmla="*/ 26 h 96"/>
                <a:gd name="T42" fmla="*/ 42 w 42"/>
                <a:gd name="T43" fmla="*/ 26 h 96"/>
                <a:gd name="T44" fmla="*/ 42 w 42"/>
                <a:gd name="T45" fmla="*/ 22 h 96"/>
                <a:gd name="T46" fmla="*/ 42 w 42"/>
                <a:gd name="T47" fmla="*/ 22 h 96"/>
                <a:gd name="T48" fmla="*/ 40 w 42"/>
                <a:gd name="T49" fmla="*/ 12 h 96"/>
                <a:gd name="T50" fmla="*/ 36 w 42"/>
                <a:gd name="T51" fmla="*/ 6 h 96"/>
                <a:gd name="T52" fmla="*/ 30 w 42"/>
                <a:gd name="T53" fmla="*/ 2 h 96"/>
                <a:gd name="T54" fmla="*/ 20 w 42"/>
                <a:gd name="T55" fmla="*/ 0 h 96"/>
                <a:gd name="T56" fmla="*/ 20 w 42"/>
                <a:gd name="T57" fmla="*/ 0 h 96"/>
                <a:gd name="T58" fmla="*/ 0 w 42"/>
                <a:gd name="T5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0" y="0"/>
                  </a:moveTo>
                  <a:lnTo>
                    <a:pt x="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58"/>
                  </a:lnTo>
                  <a:lnTo>
                    <a:pt x="40" y="52"/>
                  </a:lnTo>
                  <a:lnTo>
                    <a:pt x="36" y="48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12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7426325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7515225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8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8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7604125" y="4441825"/>
              <a:ext cx="73025" cy="152400"/>
            </a:xfrm>
            <a:custGeom>
              <a:avLst/>
              <a:gdLst>
                <a:gd name="T0" fmla="*/ 34 w 46"/>
                <a:gd name="T1" fmla="*/ 0 h 96"/>
                <a:gd name="T2" fmla="*/ 10 w 46"/>
                <a:gd name="T3" fmla="*/ 46 h 96"/>
                <a:gd name="T4" fmla="*/ 10 w 46"/>
                <a:gd name="T5" fmla="*/ 0 h 96"/>
                <a:gd name="T6" fmla="*/ 0 w 46"/>
                <a:gd name="T7" fmla="*/ 0 h 96"/>
                <a:gd name="T8" fmla="*/ 0 w 46"/>
                <a:gd name="T9" fmla="*/ 96 h 96"/>
                <a:gd name="T10" fmla="*/ 10 w 46"/>
                <a:gd name="T11" fmla="*/ 96 h 96"/>
                <a:gd name="T12" fmla="*/ 10 w 46"/>
                <a:gd name="T13" fmla="*/ 64 h 96"/>
                <a:gd name="T14" fmla="*/ 16 w 46"/>
                <a:gd name="T15" fmla="*/ 54 h 96"/>
                <a:gd name="T16" fmla="*/ 36 w 46"/>
                <a:gd name="T17" fmla="*/ 96 h 96"/>
                <a:gd name="T18" fmla="*/ 46 w 46"/>
                <a:gd name="T19" fmla="*/ 96 h 96"/>
                <a:gd name="T20" fmla="*/ 22 w 46"/>
                <a:gd name="T21" fmla="*/ 44 h 96"/>
                <a:gd name="T22" fmla="*/ 46 w 46"/>
                <a:gd name="T23" fmla="*/ 0 h 96"/>
                <a:gd name="T24" fmla="*/ 34 w 46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6">
                  <a:moveTo>
                    <a:pt x="34" y="0"/>
                  </a:moveTo>
                  <a:lnTo>
                    <a:pt x="10" y="4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64"/>
                  </a:lnTo>
                  <a:lnTo>
                    <a:pt x="16" y="54"/>
                  </a:lnTo>
                  <a:lnTo>
                    <a:pt x="36" y="96"/>
                  </a:lnTo>
                  <a:lnTo>
                    <a:pt x="46" y="96"/>
                  </a:lnTo>
                  <a:lnTo>
                    <a:pt x="22" y="44"/>
                  </a:lnTo>
                  <a:lnTo>
                    <a:pt x="46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7708900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7686675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0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0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7091363" y="4441825"/>
              <a:ext cx="66675" cy="152400"/>
            </a:xfrm>
            <a:custGeom>
              <a:avLst/>
              <a:gdLst>
                <a:gd name="T0" fmla="*/ 0 w 42"/>
                <a:gd name="T1" fmla="*/ 24 h 96"/>
                <a:gd name="T2" fmla="*/ 0 w 42"/>
                <a:gd name="T3" fmla="*/ 72 h 96"/>
                <a:gd name="T4" fmla="*/ 0 w 42"/>
                <a:gd name="T5" fmla="*/ 72 h 96"/>
                <a:gd name="T6" fmla="*/ 0 w 42"/>
                <a:gd name="T7" fmla="*/ 82 h 96"/>
                <a:gd name="T8" fmla="*/ 4 w 42"/>
                <a:gd name="T9" fmla="*/ 90 h 96"/>
                <a:gd name="T10" fmla="*/ 12 w 42"/>
                <a:gd name="T11" fmla="*/ 94 h 96"/>
                <a:gd name="T12" fmla="*/ 20 w 42"/>
                <a:gd name="T13" fmla="*/ 96 h 96"/>
                <a:gd name="T14" fmla="*/ 20 w 42"/>
                <a:gd name="T15" fmla="*/ 96 h 96"/>
                <a:gd name="T16" fmla="*/ 20 w 42"/>
                <a:gd name="T17" fmla="*/ 96 h 96"/>
                <a:gd name="T18" fmla="*/ 30 w 42"/>
                <a:gd name="T19" fmla="*/ 94 h 96"/>
                <a:gd name="T20" fmla="*/ 36 w 42"/>
                <a:gd name="T21" fmla="*/ 90 h 96"/>
                <a:gd name="T22" fmla="*/ 40 w 42"/>
                <a:gd name="T23" fmla="*/ 82 h 96"/>
                <a:gd name="T24" fmla="*/ 42 w 42"/>
                <a:gd name="T25" fmla="*/ 72 h 96"/>
                <a:gd name="T26" fmla="*/ 42 w 42"/>
                <a:gd name="T27" fmla="*/ 72 h 96"/>
                <a:gd name="T28" fmla="*/ 42 w 42"/>
                <a:gd name="T29" fmla="*/ 60 h 96"/>
                <a:gd name="T30" fmla="*/ 32 w 42"/>
                <a:gd name="T31" fmla="*/ 60 h 96"/>
                <a:gd name="T32" fmla="*/ 32 w 42"/>
                <a:gd name="T33" fmla="*/ 74 h 96"/>
                <a:gd name="T34" fmla="*/ 32 w 42"/>
                <a:gd name="T35" fmla="*/ 74 h 96"/>
                <a:gd name="T36" fmla="*/ 32 w 42"/>
                <a:gd name="T37" fmla="*/ 78 h 96"/>
                <a:gd name="T38" fmla="*/ 30 w 42"/>
                <a:gd name="T39" fmla="*/ 84 h 96"/>
                <a:gd name="T40" fmla="*/ 26 w 42"/>
                <a:gd name="T41" fmla="*/ 86 h 96"/>
                <a:gd name="T42" fmla="*/ 20 w 42"/>
                <a:gd name="T43" fmla="*/ 86 h 96"/>
                <a:gd name="T44" fmla="*/ 20 w 42"/>
                <a:gd name="T45" fmla="*/ 86 h 96"/>
                <a:gd name="T46" fmla="*/ 20 w 42"/>
                <a:gd name="T47" fmla="*/ 86 h 96"/>
                <a:gd name="T48" fmla="*/ 16 w 42"/>
                <a:gd name="T49" fmla="*/ 86 h 96"/>
                <a:gd name="T50" fmla="*/ 12 w 42"/>
                <a:gd name="T51" fmla="*/ 84 h 96"/>
                <a:gd name="T52" fmla="*/ 10 w 42"/>
                <a:gd name="T53" fmla="*/ 78 h 96"/>
                <a:gd name="T54" fmla="*/ 10 w 42"/>
                <a:gd name="T55" fmla="*/ 74 h 96"/>
                <a:gd name="T56" fmla="*/ 10 w 42"/>
                <a:gd name="T57" fmla="*/ 74 h 96"/>
                <a:gd name="T58" fmla="*/ 10 w 42"/>
                <a:gd name="T59" fmla="*/ 22 h 96"/>
                <a:gd name="T60" fmla="*/ 10 w 42"/>
                <a:gd name="T61" fmla="*/ 22 h 96"/>
                <a:gd name="T62" fmla="*/ 10 w 42"/>
                <a:gd name="T63" fmla="*/ 18 h 96"/>
                <a:gd name="T64" fmla="*/ 12 w 42"/>
                <a:gd name="T65" fmla="*/ 12 h 96"/>
                <a:gd name="T66" fmla="*/ 16 w 42"/>
                <a:gd name="T67" fmla="*/ 10 h 96"/>
                <a:gd name="T68" fmla="*/ 20 w 42"/>
                <a:gd name="T69" fmla="*/ 10 h 96"/>
                <a:gd name="T70" fmla="*/ 20 w 42"/>
                <a:gd name="T71" fmla="*/ 10 h 96"/>
                <a:gd name="T72" fmla="*/ 20 w 42"/>
                <a:gd name="T73" fmla="*/ 10 h 96"/>
                <a:gd name="T74" fmla="*/ 26 w 42"/>
                <a:gd name="T75" fmla="*/ 10 h 96"/>
                <a:gd name="T76" fmla="*/ 30 w 42"/>
                <a:gd name="T77" fmla="*/ 12 h 96"/>
                <a:gd name="T78" fmla="*/ 32 w 42"/>
                <a:gd name="T79" fmla="*/ 18 h 96"/>
                <a:gd name="T80" fmla="*/ 32 w 42"/>
                <a:gd name="T81" fmla="*/ 22 h 96"/>
                <a:gd name="T82" fmla="*/ 32 w 42"/>
                <a:gd name="T83" fmla="*/ 22 h 96"/>
                <a:gd name="T84" fmla="*/ 32 w 42"/>
                <a:gd name="T85" fmla="*/ 32 h 96"/>
                <a:gd name="T86" fmla="*/ 42 w 42"/>
                <a:gd name="T87" fmla="*/ 32 h 96"/>
                <a:gd name="T88" fmla="*/ 42 w 42"/>
                <a:gd name="T89" fmla="*/ 24 h 96"/>
                <a:gd name="T90" fmla="*/ 42 w 42"/>
                <a:gd name="T91" fmla="*/ 24 h 96"/>
                <a:gd name="T92" fmla="*/ 40 w 42"/>
                <a:gd name="T93" fmla="*/ 14 h 96"/>
                <a:gd name="T94" fmla="*/ 36 w 42"/>
                <a:gd name="T95" fmla="*/ 6 h 96"/>
                <a:gd name="T96" fmla="*/ 30 w 42"/>
                <a:gd name="T97" fmla="*/ 2 h 96"/>
                <a:gd name="T98" fmla="*/ 20 w 42"/>
                <a:gd name="T99" fmla="*/ 0 h 96"/>
                <a:gd name="T100" fmla="*/ 20 w 42"/>
                <a:gd name="T101" fmla="*/ 0 h 96"/>
                <a:gd name="T102" fmla="*/ 20 w 42"/>
                <a:gd name="T103" fmla="*/ 0 h 96"/>
                <a:gd name="T104" fmla="*/ 12 w 42"/>
                <a:gd name="T105" fmla="*/ 2 h 96"/>
                <a:gd name="T106" fmla="*/ 4 w 42"/>
                <a:gd name="T107" fmla="*/ 6 h 96"/>
                <a:gd name="T108" fmla="*/ 0 w 42"/>
                <a:gd name="T109" fmla="*/ 14 h 96"/>
                <a:gd name="T110" fmla="*/ 0 w 42"/>
                <a:gd name="T1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" h="96">
                  <a:moveTo>
                    <a:pt x="0" y="24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4" y="90"/>
                  </a:lnTo>
                  <a:lnTo>
                    <a:pt x="12" y="94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6" y="90"/>
                  </a:lnTo>
                  <a:lnTo>
                    <a:pt x="40" y="8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2" y="60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8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10" y="7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18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30" y="12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32"/>
                  </a:lnTo>
                  <a:lnTo>
                    <a:pt x="42" y="3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0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275263" y="4352925"/>
              <a:ext cx="41275" cy="25400"/>
            </a:xfrm>
            <a:custGeom>
              <a:avLst/>
              <a:gdLst>
                <a:gd name="T0" fmla="*/ 0 w 26"/>
                <a:gd name="T1" fmla="*/ 4 h 16"/>
                <a:gd name="T2" fmla="*/ 0 w 26"/>
                <a:gd name="T3" fmla="*/ 4 h 16"/>
                <a:gd name="T4" fmla="*/ 26 w 26"/>
                <a:gd name="T5" fmla="*/ 16 h 16"/>
                <a:gd name="T6" fmla="*/ 26 w 26"/>
                <a:gd name="T7" fmla="*/ 16 h 16"/>
                <a:gd name="T8" fmla="*/ 20 w 26"/>
                <a:gd name="T9" fmla="*/ 0 h 16"/>
                <a:gd name="T10" fmla="*/ 20 w 26"/>
                <a:gd name="T11" fmla="*/ 0 h 16"/>
                <a:gd name="T12" fmla="*/ 0 w 26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0" y="4"/>
                  </a:moveTo>
                  <a:lnTo>
                    <a:pt x="0" y="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5360988" y="4308475"/>
              <a:ext cx="114300" cy="120650"/>
            </a:xfrm>
            <a:custGeom>
              <a:avLst/>
              <a:gdLst>
                <a:gd name="T0" fmla="*/ 0 w 72"/>
                <a:gd name="T1" fmla="*/ 16 h 76"/>
                <a:gd name="T2" fmla="*/ 16 w 72"/>
                <a:gd name="T3" fmla="*/ 60 h 76"/>
                <a:gd name="T4" fmla="*/ 16 w 72"/>
                <a:gd name="T5" fmla="*/ 60 h 76"/>
                <a:gd name="T6" fmla="*/ 44 w 72"/>
                <a:gd name="T7" fmla="*/ 68 h 76"/>
                <a:gd name="T8" fmla="*/ 72 w 72"/>
                <a:gd name="T9" fmla="*/ 76 h 76"/>
                <a:gd name="T10" fmla="*/ 72 w 72"/>
                <a:gd name="T11" fmla="*/ 76 h 76"/>
                <a:gd name="T12" fmla="*/ 46 w 72"/>
                <a:gd name="T13" fmla="*/ 0 h 76"/>
                <a:gd name="T14" fmla="*/ 46 w 72"/>
                <a:gd name="T15" fmla="*/ 0 h 76"/>
                <a:gd name="T16" fmla="*/ 0 w 72"/>
                <a:gd name="T17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0" y="16"/>
                  </a:moveTo>
                  <a:lnTo>
                    <a:pt x="16" y="60"/>
                  </a:lnTo>
                  <a:lnTo>
                    <a:pt x="16" y="60"/>
                  </a:lnTo>
                  <a:lnTo>
                    <a:pt x="44" y="68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6792913" y="4219575"/>
              <a:ext cx="69850" cy="149225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94 h 94"/>
                <a:gd name="T4" fmla="*/ 10 w 44"/>
                <a:gd name="T5" fmla="*/ 94 h 94"/>
                <a:gd name="T6" fmla="*/ 10 w 44"/>
                <a:gd name="T7" fmla="*/ 8 h 94"/>
                <a:gd name="T8" fmla="*/ 32 w 44"/>
                <a:gd name="T9" fmla="*/ 8 h 94"/>
                <a:gd name="T10" fmla="*/ 32 w 44"/>
                <a:gd name="T11" fmla="*/ 94 h 94"/>
                <a:gd name="T12" fmla="*/ 44 w 44"/>
                <a:gd name="T13" fmla="*/ 94 h 94"/>
                <a:gd name="T14" fmla="*/ 44 w 44"/>
                <a:gd name="T15" fmla="*/ 0 h 94"/>
                <a:gd name="T16" fmla="*/ 0 w 4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2" y="8"/>
                  </a:lnTo>
                  <a:lnTo>
                    <a:pt x="32" y="94"/>
                  </a:lnTo>
                  <a:lnTo>
                    <a:pt x="44" y="94"/>
                  </a:lnTo>
                  <a:lnTo>
                    <a:pt x="4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6878638" y="4219575"/>
              <a:ext cx="63500" cy="149225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94 h 94"/>
                <a:gd name="T4" fmla="*/ 40 w 40"/>
                <a:gd name="T5" fmla="*/ 94 h 94"/>
                <a:gd name="T6" fmla="*/ 40 w 40"/>
                <a:gd name="T7" fmla="*/ 84 h 94"/>
                <a:gd name="T8" fmla="*/ 10 w 40"/>
                <a:gd name="T9" fmla="*/ 84 h 94"/>
                <a:gd name="T10" fmla="*/ 10 w 40"/>
                <a:gd name="T11" fmla="*/ 50 h 94"/>
                <a:gd name="T12" fmla="*/ 34 w 40"/>
                <a:gd name="T13" fmla="*/ 50 h 94"/>
                <a:gd name="T14" fmla="*/ 34 w 40"/>
                <a:gd name="T15" fmla="*/ 42 h 94"/>
                <a:gd name="T16" fmla="*/ 10 w 40"/>
                <a:gd name="T17" fmla="*/ 42 h 94"/>
                <a:gd name="T18" fmla="*/ 10 w 40"/>
                <a:gd name="T19" fmla="*/ 8 h 94"/>
                <a:gd name="T20" fmla="*/ 40 w 40"/>
                <a:gd name="T21" fmla="*/ 8 h 94"/>
                <a:gd name="T22" fmla="*/ 40 w 40"/>
                <a:gd name="T23" fmla="*/ 0 h 94"/>
                <a:gd name="T24" fmla="*/ 0 w 40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94">
                  <a:moveTo>
                    <a:pt x="0" y="0"/>
                  </a:moveTo>
                  <a:lnTo>
                    <a:pt x="0" y="94"/>
                  </a:lnTo>
                  <a:lnTo>
                    <a:pt x="40" y="94"/>
                  </a:lnTo>
                  <a:lnTo>
                    <a:pt x="40" y="84"/>
                  </a:lnTo>
                  <a:lnTo>
                    <a:pt x="10" y="84"/>
                  </a:lnTo>
                  <a:lnTo>
                    <a:pt x="10" y="50"/>
                  </a:lnTo>
                  <a:lnTo>
                    <a:pt x="34" y="50"/>
                  </a:lnTo>
                  <a:lnTo>
                    <a:pt x="34" y="42"/>
                  </a:lnTo>
                  <a:lnTo>
                    <a:pt x="10" y="42"/>
                  </a:lnTo>
                  <a:lnTo>
                    <a:pt x="1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6980238" y="4232275"/>
              <a:ext cx="38100" cy="120650"/>
            </a:xfrm>
            <a:custGeom>
              <a:avLst/>
              <a:gdLst>
                <a:gd name="T0" fmla="*/ 4 w 24"/>
                <a:gd name="T1" fmla="*/ 62 h 76"/>
                <a:gd name="T2" fmla="*/ 6 w 24"/>
                <a:gd name="T3" fmla="*/ 0 h 76"/>
                <a:gd name="T4" fmla="*/ 24 w 24"/>
                <a:gd name="T5" fmla="*/ 0 h 76"/>
                <a:gd name="T6" fmla="*/ 24 w 24"/>
                <a:gd name="T7" fmla="*/ 76 h 76"/>
                <a:gd name="T8" fmla="*/ 0 w 24"/>
                <a:gd name="T9" fmla="*/ 76 h 76"/>
                <a:gd name="T10" fmla="*/ 0 w 24"/>
                <a:gd name="T11" fmla="*/ 76 h 76"/>
                <a:gd name="T12" fmla="*/ 2 w 24"/>
                <a:gd name="T13" fmla="*/ 72 h 76"/>
                <a:gd name="T14" fmla="*/ 4 w 24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6">
                  <a:moveTo>
                    <a:pt x="4" y="62"/>
                  </a:moveTo>
                  <a:lnTo>
                    <a:pt x="6" y="0"/>
                  </a:lnTo>
                  <a:lnTo>
                    <a:pt x="24" y="0"/>
                  </a:lnTo>
                  <a:lnTo>
                    <a:pt x="24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2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6951663" y="4219575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2 w 60"/>
                <a:gd name="T3" fmla="*/ 70 h 108"/>
                <a:gd name="T4" fmla="*/ 12 w 60"/>
                <a:gd name="T5" fmla="*/ 70 h 108"/>
                <a:gd name="T6" fmla="*/ 10 w 60"/>
                <a:gd name="T7" fmla="*/ 78 h 108"/>
                <a:gd name="T8" fmla="*/ 8 w 60"/>
                <a:gd name="T9" fmla="*/ 84 h 108"/>
                <a:gd name="T10" fmla="*/ 8 w 60"/>
                <a:gd name="T11" fmla="*/ 84 h 108"/>
                <a:gd name="T12" fmla="*/ 0 w 60"/>
                <a:gd name="T13" fmla="*/ 84 h 108"/>
                <a:gd name="T14" fmla="*/ 0 w 60"/>
                <a:gd name="T15" fmla="*/ 108 h 108"/>
                <a:gd name="T16" fmla="*/ 12 w 60"/>
                <a:gd name="T17" fmla="*/ 108 h 108"/>
                <a:gd name="T18" fmla="*/ 12 w 60"/>
                <a:gd name="T19" fmla="*/ 94 h 108"/>
                <a:gd name="T20" fmla="*/ 50 w 60"/>
                <a:gd name="T21" fmla="*/ 94 h 108"/>
                <a:gd name="T22" fmla="*/ 50 w 60"/>
                <a:gd name="T23" fmla="*/ 108 h 108"/>
                <a:gd name="T24" fmla="*/ 60 w 60"/>
                <a:gd name="T25" fmla="*/ 108 h 108"/>
                <a:gd name="T26" fmla="*/ 60 w 60"/>
                <a:gd name="T27" fmla="*/ 84 h 108"/>
                <a:gd name="T28" fmla="*/ 54 w 60"/>
                <a:gd name="T29" fmla="*/ 84 h 108"/>
                <a:gd name="T30" fmla="*/ 54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2" y="70"/>
                  </a:lnTo>
                  <a:lnTo>
                    <a:pt x="12" y="70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0" y="84"/>
                  </a:lnTo>
                  <a:lnTo>
                    <a:pt x="0" y="108"/>
                  </a:lnTo>
                  <a:lnTo>
                    <a:pt x="12" y="108"/>
                  </a:lnTo>
                  <a:lnTo>
                    <a:pt x="12" y="94"/>
                  </a:lnTo>
                  <a:lnTo>
                    <a:pt x="50" y="94"/>
                  </a:lnTo>
                  <a:lnTo>
                    <a:pt x="50" y="108"/>
                  </a:lnTo>
                  <a:lnTo>
                    <a:pt x="60" y="10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7081838" y="4238625"/>
              <a:ext cx="31750" cy="85725"/>
            </a:xfrm>
            <a:custGeom>
              <a:avLst/>
              <a:gdLst>
                <a:gd name="T0" fmla="*/ 10 w 20"/>
                <a:gd name="T1" fmla="*/ 0 h 54"/>
                <a:gd name="T2" fmla="*/ 20 w 20"/>
                <a:gd name="T3" fmla="*/ 54 h 54"/>
                <a:gd name="T4" fmla="*/ 0 w 20"/>
                <a:gd name="T5" fmla="*/ 54 h 54"/>
                <a:gd name="T6" fmla="*/ 10 w 2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4">
                  <a:moveTo>
                    <a:pt x="10" y="0"/>
                  </a:moveTo>
                  <a:lnTo>
                    <a:pt x="20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7056438" y="4219575"/>
              <a:ext cx="82550" cy="149225"/>
            </a:xfrm>
            <a:custGeom>
              <a:avLst/>
              <a:gdLst>
                <a:gd name="T0" fmla="*/ 18 w 52"/>
                <a:gd name="T1" fmla="*/ 0 h 94"/>
                <a:gd name="T2" fmla="*/ 0 w 52"/>
                <a:gd name="T3" fmla="*/ 94 h 94"/>
                <a:gd name="T4" fmla="*/ 10 w 52"/>
                <a:gd name="T5" fmla="*/ 94 h 94"/>
                <a:gd name="T6" fmla="*/ 14 w 52"/>
                <a:gd name="T7" fmla="*/ 74 h 94"/>
                <a:gd name="T8" fmla="*/ 38 w 52"/>
                <a:gd name="T9" fmla="*/ 74 h 94"/>
                <a:gd name="T10" fmla="*/ 42 w 52"/>
                <a:gd name="T11" fmla="*/ 94 h 94"/>
                <a:gd name="T12" fmla="*/ 52 w 52"/>
                <a:gd name="T13" fmla="*/ 94 h 94"/>
                <a:gd name="T14" fmla="*/ 34 w 52"/>
                <a:gd name="T15" fmla="*/ 0 h 94"/>
                <a:gd name="T16" fmla="*/ 18 w 52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4">
                  <a:moveTo>
                    <a:pt x="18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4" y="74"/>
                  </a:lnTo>
                  <a:lnTo>
                    <a:pt x="38" y="74"/>
                  </a:lnTo>
                  <a:lnTo>
                    <a:pt x="42" y="94"/>
                  </a:lnTo>
                  <a:lnTo>
                    <a:pt x="52" y="94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7151688" y="4219575"/>
              <a:ext cx="58738" cy="149225"/>
            </a:xfrm>
            <a:custGeom>
              <a:avLst/>
              <a:gdLst>
                <a:gd name="T0" fmla="*/ 0 w 37"/>
                <a:gd name="T1" fmla="*/ 0 h 94"/>
                <a:gd name="T2" fmla="*/ 0 w 37"/>
                <a:gd name="T3" fmla="*/ 94 h 94"/>
                <a:gd name="T4" fmla="*/ 12 w 37"/>
                <a:gd name="T5" fmla="*/ 94 h 94"/>
                <a:gd name="T6" fmla="*/ 12 w 37"/>
                <a:gd name="T7" fmla="*/ 8 h 94"/>
                <a:gd name="T8" fmla="*/ 37 w 37"/>
                <a:gd name="T9" fmla="*/ 8 h 94"/>
                <a:gd name="T10" fmla="*/ 37 w 37"/>
                <a:gd name="T11" fmla="*/ 0 h 94"/>
                <a:gd name="T12" fmla="*/ 0 w 37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94">
                  <a:moveTo>
                    <a:pt x="0" y="0"/>
                  </a:moveTo>
                  <a:lnTo>
                    <a:pt x="0" y="94"/>
                  </a:lnTo>
                  <a:lnTo>
                    <a:pt x="12" y="94"/>
                  </a:lnTo>
                  <a:lnTo>
                    <a:pt x="12" y="8"/>
                  </a:lnTo>
                  <a:lnTo>
                    <a:pt x="37" y="8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7312025" y="4219575"/>
              <a:ext cx="60325" cy="149225"/>
            </a:xfrm>
            <a:custGeom>
              <a:avLst/>
              <a:gdLst>
                <a:gd name="T0" fmla="*/ 0 w 38"/>
                <a:gd name="T1" fmla="*/ 0 h 94"/>
                <a:gd name="T2" fmla="*/ 0 w 38"/>
                <a:gd name="T3" fmla="*/ 94 h 94"/>
                <a:gd name="T4" fmla="*/ 10 w 38"/>
                <a:gd name="T5" fmla="*/ 94 h 94"/>
                <a:gd name="T6" fmla="*/ 10 w 38"/>
                <a:gd name="T7" fmla="*/ 8 h 94"/>
                <a:gd name="T8" fmla="*/ 38 w 38"/>
                <a:gd name="T9" fmla="*/ 8 h 94"/>
                <a:gd name="T10" fmla="*/ 38 w 38"/>
                <a:gd name="T11" fmla="*/ 0 h 94"/>
                <a:gd name="T12" fmla="*/ 0 w 38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7407275" y="4238625"/>
              <a:ext cx="34925" cy="85725"/>
            </a:xfrm>
            <a:custGeom>
              <a:avLst/>
              <a:gdLst>
                <a:gd name="T0" fmla="*/ 10 w 22"/>
                <a:gd name="T1" fmla="*/ 0 h 54"/>
                <a:gd name="T2" fmla="*/ 22 w 22"/>
                <a:gd name="T3" fmla="*/ 54 h 54"/>
                <a:gd name="T4" fmla="*/ 0 w 22"/>
                <a:gd name="T5" fmla="*/ 54 h 54"/>
                <a:gd name="T6" fmla="*/ 10 w 22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10" y="0"/>
                  </a:moveTo>
                  <a:lnTo>
                    <a:pt x="22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7385050" y="4219575"/>
              <a:ext cx="79375" cy="149225"/>
            </a:xfrm>
            <a:custGeom>
              <a:avLst/>
              <a:gdLst>
                <a:gd name="T0" fmla="*/ 18 w 50"/>
                <a:gd name="T1" fmla="*/ 0 h 94"/>
                <a:gd name="T2" fmla="*/ 0 w 50"/>
                <a:gd name="T3" fmla="*/ 94 h 94"/>
                <a:gd name="T4" fmla="*/ 8 w 50"/>
                <a:gd name="T5" fmla="*/ 94 h 94"/>
                <a:gd name="T6" fmla="*/ 12 w 50"/>
                <a:gd name="T7" fmla="*/ 74 h 94"/>
                <a:gd name="T8" fmla="*/ 36 w 50"/>
                <a:gd name="T9" fmla="*/ 74 h 94"/>
                <a:gd name="T10" fmla="*/ 40 w 50"/>
                <a:gd name="T11" fmla="*/ 94 h 94"/>
                <a:gd name="T12" fmla="*/ 50 w 50"/>
                <a:gd name="T13" fmla="*/ 94 h 94"/>
                <a:gd name="T14" fmla="*/ 32 w 50"/>
                <a:gd name="T15" fmla="*/ 0 h 94"/>
                <a:gd name="T16" fmla="*/ 18 w 50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4">
                  <a:moveTo>
                    <a:pt x="18" y="0"/>
                  </a:moveTo>
                  <a:lnTo>
                    <a:pt x="0" y="94"/>
                  </a:lnTo>
                  <a:lnTo>
                    <a:pt x="8" y="94"/>
                  </a:lnTo>
                  <a:lnTo>
                    <a:pt x="12" y="74"/>
                  </a:lnTo>
                  <a:lnTo>
                    <a:pt x="36" y="74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7242175" y="4232275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6 w 24"/>
                <a:gd name="T11" fmla="*/ 0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6 w 24"/>
                <a:gd name="T19" fmla="*/ 0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6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6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6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7226300" y="4216400"/>
              <a:ext cx="69850" cy="152400"/>
            </a:xfrm>
            <a:custGeom>
              <a:avLst/>
              <a:gdLst>
                <a:gd name="T0" fmla="*/ 0 w 44"/>
                <a:gd name="T1" fmla="*/ 24 h 96"/>
                <a:gd name="T2" fmla="*/ 0 w 44"/>
                <a:gd name="T3" fmla="*/ 74 h 96"/>
                <a:gd name="T4" fmla="*/ 0 w 44"/>
                <a:gd name="T5" fmla="*/ 74 h 96"/>
                <a:gd name="T6" fmla="*/ 2 w 44"/>
                <a:gd name="T7" fmla="*/ 82 h 96"/>
                <a:gd name="T8" fmla="*/ 6 w 44"/>
                <a:gd name="T9" fmla="*/ 90 h 96"/>
                <a:gd name="T10" fmla="*/ 12 w 44"/>
                <a:gd name="T11" fmla="*/ 96 h 96"/>
                <a:gd name="T12" fmla="*/ 22 w 44"/>
                <a:gd name="T13" fmla="*/ 96 h 96"/>
                <a:gd name="T14" fmla="*/ 22 w 44"/>
                <a:gd name="T15" fmla="*/ 96 h 96"/>
                <a:gd name="T16" fmla="*/ 22 w 44"/>
                <a:gd name="T17" fmla="*/ 96 h 96"/>
                <a:gd name="T18" fmla="*/ 32 w 44"/>
                <a:gd name="T19" fmla="*/ 96 h 96"/>
                <a:gd name="T20" fmla="*/ 38 w 44"/>
                <a:gd name="T21" fmla="*/ 90 h 96"/>
                <a:gd name="T22" fmla="*/ 42 w 44"/>
                <a:gd name="T23" fmla="*/ 82 h 96"/>
                <a:gd name="T24" fmla="*/ 44 w 44"/>
                <a:gd name="T25" fmla="*/ 74 h 96"/>
                <a:gd name="T26" fmla="*/ 44 w 44"/>
                <a:gd name="T27" fmla="*/ 74 h 96"/>
                <a:gd name="T28" fmla="*/ 44 w 44"/>
                <a:gd name="T29" fmla="*/ 24 h 96"/>
                <a:gd name="T30" fmla="*/ 44 w 44"/>
                <a:gd name="T31" fmla="*/ 24 h 96"/>
                <a:gd name="T32" fmla="*/ 42 w 44"/>
                <a:gd name="T33" fmla="*/ 14 h 96"/>
                <a:gd name="T34" fmla="*/ 38 w 44"/>
                <a:gd name="T35" fmla="*/ 6 h 96"/>
                <a:gd name="T36" fmla="*/ 32 w 44"/>
                <a:gd name="T37" fmla="*/ 2 h 96"/>
                <a:gd name="T38" fmla="*/ 22 w 44"/>
                <a:gd name="T39" fmla="*/ 0 h 96"/>
                <a:gd name="T40" fmla="*/ 22 w 44"/>
                <a:gd name="T41" fmla="*/ 0 h 96"/>
                <a:gd name="T42" fmla="*/ 22 w 44"/>
                <a:gd name="T43" fmla="*/ 0 h 96"/>
                <a:gd name="T44" fmla="*/ 12 w 44"/>
                <a:gd name="T45" fmla="*/ 2 h 96"/>
                <a:gd name="T46" fmla="*/ 6 w 44"/>
                <a:gd name="T47" fmla="*/ 6 h 96"/>
                <a:gd name="T48" fmla="*/ 2 w 44"/>
                <a:gd name="T49" fmla="*/ 14 h 96"/>
                <a:gd name="T50" fmla="*/ 0 w 44"/>
                <a:gd name="T5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6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2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6792913" y="3994150"/>
              <a:ext cx="57150" cy="149225"/>
            </a:xfrm>
            <a:custGeom>
              <a:avLst/>
              <a:gdLst>
                <a:gd name="T0" fmla="*/ 0 w 36"/>
                <a:gd name="T1" fmla="*/ 0 h 94"/>
                <a:gd name="T2" fmla="*/ 0 w 36"/>
                <a:gd name="T3" fmla="*/ 94 h 94"/>
                <a:gd name="T4" fmla="*/ 10 w 36"/>
                <a:gd name="T5" fmla="*/ 94 h 94"/>
                <a:gd name="T6" fmla="*/ 10 w 36"/>
                <a:gd name="T7" fmla="*/ 10 h 94"/>
                <a:gd name="T8" fmla="*/ 36 w 36"/>
                <a:gd name="T9" fmla="*/ 10 h 94"/>
                <a:gd name="T10" fmla="*/ 36 w 36"/>
                <a:gd name="T11" fmla="*/ 0 h 94"/>
                <a:gd name="T12" fmla="*/ 0 w 36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10"/>
                  </a:lnTo>
                  <a:lnTo>
                    <a:pt x="36" y="10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6973888" y="4010025"/>
              <a:ext cx="41275" cy="120650"/>
            </a:xfrm>
            <a:custGeom>
              <a:avLst/>
              <a:gdLst>
                <a:gd name="T0" fmla="*/ 4 w 26"/>
                <a:gd name="T1" fmla="*/ 62 h 76"/>
                <a:gd name="T2" fmla="*/ 8 w 26"/>
                <a:gd name="T3" fmla="*/ 0 h 76"/>
                <a:gd name="T4" fmla="*/ 26 w 26"/>
                <a:gd name="T5" fmla="*/ 0 h 76"/>
                <a:gd name="T6" fmla="*/ 26 w 26"/>
                <a:gd name="T7" fmla="*/ 76 h 76"/>
                <a:gd name="T8" fmla="*/ 0 w 26"/>
                <a:gd name="T9" fmla="*/ 76 h 76"/>
                <a:gd name="T10" fmla="*/ 0 w 26"/>
                <a:gd name="T11" fmla="*/ 76 h 76"/>
                <a:gd name="T12" fmla="*/ 4 w 26"/>
                <a:gd name="T13" fmla="*/ 70 h 76"/>
                <a:gd name="T14" fmla="*/ 4 w 26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76">
                  <a:moveTo>
                    <a:pt x="4" y="62"/>
                  </a:moveTo>
                  <a:lnTo>
                    <a:pt x="8" y="0"/>
                  </a:lnTo>
                  <a:lnTo>
                    <a:pt x="26" y="0"/>
                  </a:lnTo>
                  <a:lnTo>
                    <a:pt x="26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4" y="70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6948488" y="3994150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0 w 60"/>
                <a:gd name="T3" fmla="*/ 72 h 108"/>
                <a:gd name="T4" fmla="*/ 10 w 60"/>
                <a:gd name="T5" fmla="*/ 72 h 108"/>
                <a:gd name="T6" fmla="*/ 10 w 60"/>
                <a:gd name="T7" fmla="*/ 80 h 108"/>
                <a:gd name="T8" fmla="*/ 6 w 60"/>
                <a:gd name="T9" fmla="*/ 86 h 108"/>
                <a:gd name="T10" fmla="*/ 6 w 60"/>
                <a:gd name="T11" fmla="*/ 86 h 108"/>
                <a:gd name="T12" fmla="*/ 0 w 60"/>
                <a:gd name="T13" fmla="*/ 86 h 108"/>
                <a:gd name="T14" fmla="*/ 0 w 60"/>
                <a:gd name="T15" fmla="*/ 108 h 108"/>
                <a:gd name="T16" fmla="*/ 10 w 60"/>
                <a:gd name="T17" fmla="*/ 108 h 108"/>
                <a:gd name="T18" fmla="*/ 10 w 60"/>
                <a:gd name="T19" fmla="*/ 94 h 108"/>
                <a:gd name="T20" fmla="*/ 48 w 60"/>
                <a:gd name="T21" fmla="*/ 94 h 108"/>
                <a:gd name="T22" fmla="*/ 48 w 60"/>
                <a:gd name="T23" fmla="*/ 108 h 108"/>
                <a:gd name="T24" fmla="*/ 60 w 60"/>
                <a:gd name="T25" fmla="*/ 108 h 108"/>
                <a:gd name="T26" fmla="*/ 60 w 60"/>
                <a:gd name="T27" fmla="*/ 86 h 108"/>
                <a:gd name="T28" fmla="*/ 52 w 60"/>
                <a:gd name="T29" fmla="*/ 86 h 108"/>
                <a:gd name="T30" fmla="*/ 52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0" y="72"/>
                  </a:lnTo>
                  <a:lnTo>
                    <a:pt x="10" y="72"/>
                  </a:lnTo>
                  <a:lnTo>
                    <a:pt x="10" y="80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0" y="86"/>
                  </a:lnTo>
                  <a:lnTo>
                    <a:pt x="0" y="108"/>
                  </a:lnTo>
                  <a:lnTo>
                    <a:pt x="10" y="108"/>
                  </a:lnTo>
                  <a:lnTo>
                    <a:pt x="10" y="94"/>
                  </a:lnTo>
                  <a:lnTo>
                    <a:pt x="48" y="94"/>
                  </a:lnTo>
                  <a:lnTo>
                    <a:pt x="48" y="108"/>
                  </a:lnTo>
                  <a:lnTo>
                    <a:pt x="60" y="108"/>
                  </a:lnTo>
                  <a:lnTo>
                    <a:pt x="60" y="86"/>
                  </a:lnTo>
                  <a:lnTo>
                    <a:pt x="52" y="86"/>
                  </a:lnTo>
                  <a:lnTo>
                    <a:pt x="52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6881813" y="4006850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8 w 24"/>
                <a:gd name="T11" fmla="*/ 2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8 w 24"/>
                <a:gd name="T19" fmla="*/ 2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8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8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8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6865938" y="3990975"/>
              <a:ext cx="69850" cy="155575"/>
            </a:xfrm>
            <a:custGeom>
              <a:avLst/>
              <a:gdLst>
                <a:gd name="T0" fmla="*/ 0 w 44"/>
                <a:gd name="T1" fmla="*/ 24 h 98"/>
                <a:gd name="T2" fmla="*/ 0 w 44"/>
                <a:gd name="T3" fmla="*/ 74 h 98"/>
                <a:gd name="T4" fmla="*/ 0 w 44"/>
                <a:gd name="T5" fmla="*/ 74 h 98"/>
                <a:gd name="T6" fmla="*/ 2 w 44"/>
                <a:gd name="T7" fmla="*/ 84 h 98"/>
                <a:gd name="T8" fmla="*/ 6 w 44"/>
                <a:gd name="T9" fmla="*/ 90 h 98"/>
                <a:gd name="T10" fmla="*/ 12 w 44"/>
                <a:gd name="T11" fmla="*/ 96 h 98"/>
                <a:gd name="T12" fmla="*/ 22 w 44"/>
                <a:gd name="T13" fmla="*/ 98 h 98"/>
                <a:gd name="T14" fmla="*/ 22 w 44"/>
                <a:gd name="T15" fmla="*/ 98 h 98"/>
                <a:gd name="T16" fmla="*/ 22 w 44"/>
                <a:gd name="T17" fmla="*/ 98 h 98"/>
                <a:gd name="T18" fmla="*/ 32 w 44"/>
                <a:gd name="T19" fmla="*/ 96 h 98"/>
                <a:gd name="T20" fmla="*/ 38 w 44"/>
                <a:gd name="T21" fmla="*/ 90 h 98"/>
                <a:gd name="T22" fmla="*/ 42 w 44"/>
                <a:gd name="T23" fmla="*/ 84 h 98"/>
                <a:gd name="T24" fmla="*/ 44 w 44"/>
                <a:gd name="T25" fmla="*/ 74 h 98"/>
                <a:gd name="T26" fmla="*/ 44 w 44"/>
                <a:gd name="T27" fmla="*/ 74 h 98"/>
                <a:gd name="T28" fmla="*/ 44 w 44"/>
                <a:gd name="T29" fmla="*/ 24 h 98"/>
                <a:gd name="T30" fmla="*/ 44 w 44"/>
                <a:gd name="T31" fmla="*/ 24 h 98"/>
                <a:gd name="T32" fmla="*/ 42 w 44"/>
                <a:gd name="T33" fmla="*/ 14 h 98"/>
                <a:gd name="T34" fmla="*/ 38 w 44"/>
                <a:gd name="T35" fmla="*/ 8 h 98"/>
                <a:gd name="T36" fmla="*/ 32 w 44"/>
                <a:gd name="T37" fmla="*/ 2 h 98"/>
                <a:gd name="T38" fmla="*/ 22 w 44"/>
                <a:gd name="T39" fmla="*/ 0 h 98"/>
                <a:gd name="T40" fmla="*/ 22 w 44"/>
                <a:gd name="T41" fmla="*/ 0 h 98"/>
                <a:gd name="T42" fmla="*/ 22 w 44"/>
                <a:gd name="T43" fmla="*/ 0 h 98"/>
                <a:gd name="T44" fmla="*/ 12 w 44"/>
                <a:gd name="T45" fmla="*/ 2 h 98"/>
                <a:gd name="T46" fmla="*/ 6 w 44"/>
                <a:gd name="T47" fmla="*/ 8 h 98"/>
                <a:gd name="T48" fmla="*/ 2 w 44"/>
                <a:gd name="T49" fmla="*/ 14 h 98"/>
                <a:gd name="T50" fmla="*/ 0 w 44"/>
                <a:gd name="T51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8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4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889500" y="3654425"/>
              <a:ext cx="769938" cy="695325"/>
            </a:xfrm>
            <a:custGeom>
              <a:avLst/>
              <a:gdLst>
                <a:gd name="T0" fmla="*/ 319 w 485"/>
                <a:gd name="T1" fmla="*/ 236 h 438"/>
                <a:gd name="T2" fmla="*/ 319 w 485"/>
                <a:gd name="T3" fmla="*/ 236 h 438"/>
                <a:gd name="T4" fmla="*/ 295 w 485"/>
                <a:gd name="T5" fmla="*/ 260 h 438"/>
                <a:gd name="T6" fmla="*/ 269 w 485"/>
                <a:gd name="T7" fmla="*/ 282 h 438"/>
                <a:gd name="T8" fmla="*/ 243 w 485"/>
                <a:gd name="T9" fmla="*/ 302 h 438"/>
                <a:gd name="T10" fmla="*/ 215 w 485"/>
                <a:gd name="T11" fmla="*/ 322 h 438"/>
                <a:gd name="T12" fmla="*/ 163 w 485"/>
                <a:gd name="T13" fmla="*/ 356 h 438"/>
                <a:gd name="T14" fmla="*/ 111 w 485"/>
                <a:gd name="T15" fmla="*/ 384 h 438"/>
                <a:gd name="T16" fmla="*/ 68 w 485"/>
                <a:gd name="T17" fmla="*/ 408 h 438"/>
                <a:gd name="T18" fmla="*/ 32 w 485"/>
                <a:gd name="T19" fmla="*/ 424 h 438"/>
                <a:gd name="T20" fmla="*/ 0 w 485"/>
                <a:gd name="T21" fmla="*/ 438 h 438"/>
                <a:gd name="T22" fmla="*/ 0 w 485"/>
                <a:gd name="T23" fmla="*/ 438 h 438"/>
                <a:gd name="T24" fmla="*/ 0 w 485"/>
                <a:gd name="T25" fmla="*/ 438 h 438"/>
                <a:gd name="T26" fmla="*/ 32 w 485"/>
                <a:gd name="T27" fmla="*/ 430 h 438"/>
                <a:gd name="T28" fmla="*/ 68 w 485"/>
                <a:gd name="T29" fmla="*/ 420 h 438"/>
                <a:gd name="T30" fmla="*/ 113 w 485"/>
                <a:gd name="T31" fmla="*/ 402 h 438"/>
                <a:gd name="T32" fmla="*/ 167 w 485"/>
                <a:gd name="T33" fmla="*/ 380 h 438"/>
                <a:gd name="T34" fmla="*/ 227 w 485"/>
                <a:gd name="T35" fmla="*/ 352 h 438"/>
                <a:gd name="T36" fmla="*/ 259 w 485"/>
                <a:gd name="T37" fmla="*/ 334 h 438"/>
                <a:gd name="T38" fmla="*/ 289 w 485"/>
                <a:gd name="T39" fmla="*/ 316 h 438"/>
                <a:gd name="T40" fmla="*/ 321 w 485"/>
                <a:gd name="T41" fmla="*/ 294 h 438"/>
                <a:gd name="T42" fmla="*/ 353 w 485"/>
                <a:gd name="T43" fmla="*/ 272 h 438"/>
                <a:gd name="T44" fmla="*/ 353 w 485"/>
                <a:gd name="T45" fmla="*/ 272 h 438"/>
                <a:gd name="T46" fmla="*/ 353 w 485"/>
                <a:gd name="T47" fmla="*/ 272 h 438"/>
                <a:gd name="T48" fmla="*/ 381 w 485"/>
                <a:gd name="T49" fmla="*/ 246 h 438"/>
                <a:gd name="T50" fmla="*/ 405 w 485"/>
                <a:gd name="T51" fmla="*/ 222 h 438"/>
                <a:gd name="T52" fmla="*/ 425 w 485"/>
                <a:gd name="T53" fmla="*/ 198 h 438"/>
                <a:gd name="T54" fmla="*/ 443 w 485"/>
                <a:gd name="T55" fmla="*/ 174 h 438"/>
                <a:gd name="T56" fmla="*/ 455 w 485"/>
                <a:gd name="T57" fmla="*/ 152 h 438"/>
                <a:gd name="T58" fmla="*/ 467 w 485"/>
                <a:gd name="T59" fmla="*/ 128 h 438"/>
                <a:gd name="T60" fmla="*/ 475 w 485"/>
                <a:gd name="T61" fmla="*/ 108 h 438"/>
                <a:gd name="T62" fmla="*/ 479 w 485"/>
                <a:gd name="T63" fmla="*/ 88 h 438"/>
                <a:gd name="T64" fmla="*/ 483 w 485"/>
                <a:gd name="T65" fmla="*/ 68 h 438"/>
                <a:gd name="T66" fmla="*/ 485 w 485"/>
                <a:gd name="T67" fmla="*/ 52 h 438"/>
                <a:gd name="T68" fmla="*/ 485 w 485"/>
                <a:gd name="T69" fmla="*/ 24 h 438"/>
                <a:gd name="T70" fmla="*/ 483 w 485"/>
                <a:gd name="T71" fmla="*/ 6 h 438"/>
                <a:gd name="T72" fmla="*/ 483 w 485"/>
                <a:gd name="T73" fmla="*/ 0 h 438"/>
                <a:gd name="T74" fmla="*/ 483 w 485"/>
                <a:gd name="T75" fmla="*/ 0 h 438"/>
                <a:gd name="T76" fmla="*/ 483 w 485"/>
                <a:gd name="T77" fmla="*/ 0 h 438"/>
                <a:gd name="T78" fmla="*/ 475 w 485"/>
                <a:gd name="T79" fmla="*/ 20 h 438"/>
                <a:gd name="T80" fmla="*/ 465 w 485"/>
                <a:gd name="T81" fmla="*/ 42 h 438"/>
                <a:gd name="T82" fmla="*/ 449 w 485"/>
                <a:gd name="T83" fmla="*/ 72 h 438"/>
                <a:gd name="T84" fmla="*/ 427 w 485"/>
                <a:gd name="T85" fmla="*/ 106 h 438"/>
                <a:gd name="T86" fmla="*/ 399 w 485"/>
                <a:gd name="T87" fmla="*/ 146 h 438"/>
                <a:gd name="T88" fmla="*/ 363 w 485"/>
                <a:gd name="T89" fmla="*/ 190 h 438"/>
                <a:gd name="T90" fmla="*/ 343 w 485"/>
                <a:gd name="T91" fmla="*/ 214 h 438"/>
                <a:gd name="T92" fmla="*/ 319 w 485"/>
                <a:gd name="T93" fmla="*/ 23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5" h="438">
                  <a:moveTo>
                    <a:pt x="319" y="236"/>
                  </a:moveTo>
                  <a:lnTo>
                    <a:pt x="319" y="236"/>
                  </a:lnTo>
                  <a:lnTo>
                    <a:pt x="295" y="260"/>
                  </a:lnTo>
                  <a:lnTo>
                    <a:pt x="269" y="282"/>
                  </a:lnTo>
                  <a:lnTo>
                    <a:pt x="243" y="302"/>
                  </a:lnTo>
                  <a:lnTo>
                    <a:pt x="215" y="322"/>
                  </a:lnTo>
                  <a:lnTo>
                    <a:pt x="163" y="356"/>
                  </a:lnTo>
                  <a:lnTo>
                    <a:pt x="111" y="384"/>
                  </a:lnTo>
                  <a:lnTo>
                    <a:pt x="68" y="408"/>
                  </a:lnTo>
                  <a:lnTo>
                    <a:pt x="32" y="424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32" y="430"/>
                  </a:lnTo>
                  <a:lnTo>
                    <a:pt x="68" y="420"/>
                  </a:lnTo>
                  <a:lnTo>
                    <a:pt x="113" y="402"/>
                  </a:lnTo>
                  <a:lnTo>
                    <a:pt x="167" y="380"/>
                  </a:lnTo>
                  <a:lnTo>
                    <a:pt x="227" y="352"/>
                  </a:lnTo>
                  <a:lnTo>
                    <a:pt x="259" y="334"/>
                  </a:lnTo>
                  <a:lnTo>
                    <a:pt x="289" y="316"/>
                  </a:lnTo>
                  <a:lnTo>
                    <a:pt x="321" y="294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81" y="246"/>
                  </a:lnTo>
                  <a:lnTo>
                    <a:pt x="405" y="222"/>
                  </a:lnTo>
                  <a:lnTo>
                    <a:pt x="425" y="198"/>
                  </a:lnTo>
                  <a:lnTo>
                    <a:pt x="443" y="174"/>
                  </a:lnTo>
                  <a:lnTo>
                    <a:pt x="455" y="152"/>
                  </a:lnTo>
                  <a:lnTo>
                    <a:pt x="467" y="128"/>
                  </a:lnTo>
                  <a:lnTo>
                    <a:pt x="475" y="108"/>
                  </a:lnTo>
                  <a:lnTo>
                    <a:pt x="479" y="88"/>
                  </a:lnTo>
                  <a:lnTo>
                    <a:pt x="483" y="68"/>
                  </a:lnTo>
                  <a:lnTo>
                    <a:pt x="485" y="52"/>
                  </a:lnTo>
                  <a:lnTo>
                    <a:pt x="485" y="24"/>
                  </a:lnTo>
                  <a:lnTo>
                    <a:pt x="483" y="6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75" y="20"/>
                  </a:lnTo>
                  <a:lnTo>
                    <a:pt x="465" y="42"/>
                  </a:lnTo>
                  <a:lnTo>
                    <a:pt x="449" y="72"/>
                  </a:lnTo>
                  <a:lnTo>
                    <a:pt x="427" y="106"/>
                  </a:lnTo>
                  <a:lnTo>
                    <a:pt x="399" y="146"/>
                  </a:lnTo>
                  <a:lnTo>
                    <a:pt x="363" y="190"/>
                  </a:lnTo>
                  <a:lnTo>
                    <a:pt x="343" y="214"/>
                  </a:lnTo>
                  <a:lnTo>
                    <a:pt x="319" y="2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5799138" y="2746375"/>
              <a:ext cx="352425" cy="781050"/>
            </a:xfrm>
            <a:custGeom>
              <a:avLst/>
              <a:gdLst>
                <a:gd name="T0" fmla="*/ 80 w 222"/>
                <a:gd name="T1" fmla="*/ 18 h 492"/>
                <a:gd name="T2" fmla="*/ 80 w 222"/>
                <a:gd name="T3" fmla="*/ 18 h 492"/>
                <a:gd name="T4" fmla="*/ 120 w 222"/>
                <a:gd name="T5" fmla="*/ 154 h 492"/>
                <a:gd name="T6" fmla="*/ 154 w 222"/>
                <a:gd name="T7" fmla="*/ 274 h 492"/>
                <a:gd name="T8" fmla="*/ 154 w 222"/>
                <a:gd name="T9" fmla="*/ 274 h 492"/>
                <a:gd name="T10" fmla="*/ 58 w 222"/>
                <a:gd name="T11" fmla="*/ 8 h 492"/>
                <a:gd name="T12" fmla="*/ 58 w 222"/>
                <a:gd name="T13" fmla="*/ 8 h 492"/>
                <a:gd name="T14" fmla="*/ 48 w 222"/>
                <a:gd name="T15" fmla="*/ 16 h 492"/>
                <a:gd name="T16" fmla="*/ 38 w 222"/>
                <a:gd name="T17" fmla="*/ 26 h 492"/>
                <a:gd name="T18" fmla="*/ 28 w 222"/>
                <a:gd name="T19" fmla="*/ 38 h 492"/>
                <a:gd name="T20" fmla="*/ 18 w 222"/>
                <a:gd name="T21" fmla="*/ 52 h 492"/>
                <a:gd name="T22" fmla="*/ 8 w 222"/>
                <a:gd name="T23" fmla="*/ 70 h 492"/>
                <a:gd name="T24" fmla="*/ 2 w 222"/>
                <a:gd name="T25" fmla="*/ 88 h 492"/>
                <a:gd name="T26" fmla="*/ 0 w 222"/>
                <a:gd name="T27" fmla="*/ 98 h 492"/>
                <a:gd name="T28" fmla="*/ 0 w 222"/>
                <a:gd name="T29" fmla="*/ 108 h 492"/>
                <a:gd name="T30" fmla="*/ 0 w 222"/>
                <a:gd name="T31" fmla="*/ 108 h 492"/>
                <a:gd name="T32" fmla="*/ 0 w 222"/>
                <a:gd name="T33" fmla="*/ 108 h 492"/>
                <a:gd name="T34" fmla="*/ 2 w 222"/>
                <a:gd name="T35" fmla="*/ 124 h 492"/>
                <a:gd name="T36" fmla="*/ 6 w 222"/>
                <a:gd name="T37" fmla="*/ 142 h 492"/>
                <a:gd name="T38" fmla="*/ 12 w 222"/>
                <a:gd name="T39" fmla="*/ 158 h 492"/>
                <a:gd name="T40" fmla="*/ 20 w 222"/>
                <a:gd name="T41" fmla="*/ 174 h 492"/>
                <a:gd name="T42" fmla="*/ 32 w 222"/>
                <a:gd name="T43" fmla="*/ 190 h 492"/>
                <a:gd name="T44" fmla="*/ 42 w 222"/>
                <a:gd name="T45" fmla="*/ 208 h 492"/>
                <a:gd name="T46" fmla="*/ 68 w 222"/>
                <a:gd name="T47" fmla="*/ 240 h 492"/>
                <a:gd name="T48" fmla="*/ 122 w 222"/>
                <a:gd name="T49" fmla="*/ 300 h 492"/>
                <a:gd name="T50" fmla="*/ 144 w 222"/>
                <a:gd name="T51" fmla="*/ 326 h 492"/>
                <a:gd name="T52" fmla="*/ 154 w 222"/>
                <a:gd name="T53" fmla="*/ 338 h 492"/>
                <a:gd name="T54" fmla="*/ 160 w 222"/>
                <a:gd name="T55" fmla="*/ 348 h 492"/>
                <a:gd name="T56" fmla="*/ 160 w 222"/>
                <a:gd name="T57" fmla="*/ 348 h 492"/>
                <a:gd name="T58" fmla="*/ 160 w 222"/>
                <a:gd name="T59" fmla="*/ 348 h 492"/>
                <a:gd name="T60" fmla="*/ 182 w 222"/>
                <a:gd name="T61" fmla="*/ 394 h 492"/>
                <a:gd name="T62" fmla="*/ 202 w 222"/>
                <a:gd name="T63" fmla="*/ 442 h 492"/>
                <a:gd name="T64" fmla="*/ 220 w 222"/>
                <a:gd name="T65" fmla="*/ 492 h 492"/>
                <a:gd name="T66" fmla="*/ 220 w 222"/>
                <a:gd name="T67" fmla="*/ 492 h 492"/>
                <a:gd name="T68" fmla="*/ 220 w 222"/>
                <a:gd name="T69" fmla="*/ 492 h 492"/>
                <a:gd name="T70" fmla="*/ 222 w 222"/>
                <a:gd name="T71" fmla="*/ 482 h 492"/>
                <a:gd name="T72" fmla="*/ 220 w 222"/>
                <a:gd name="T73" fmla="*/ 460 h 492"/>
                <a:gd name="T74" fmla="*/ 218 w 222"/>
                <a:gd name="T75" fmla="*/ 428 h 492"/>
                <a:gd name="T76" fmla="*/ 214 w 222"/>
                <a:gd name="T77" fmla="*/ 412 h 492"/>
                <a:gd name="T78" fmla="*/ 210 w 222"/>
                <a:gd name="T79" fmla="*/ 394 h 492"/>
                <a:gd name="T80" fmla="*/ 210 w 222"/>
                <a:gd name="T81" fmla="*/ 394 h 492"/>
                <a:gd name="T82" fmla="*/ 210 w 222"/>
                <a:gd name="T83" fmla="*/ 394 h 492"/>
                <a:gd name="T84" fmla="*/ 150 w 222"/>
                <a:gd name="T85" fmla="*/ 180 h 492"/>
                <a:gd name="T86" fmla="*/ 100 w 222"/>
                <a:gd name="T87" fmla="*/ 0 h 492"/>
                <a:gd name="T88" fmla="*/ 100 w 222"/>
                <a:gd name="T89" fmla="*/ 0 h 492"/>
                <a:gd name="T90" fmla="*/ 100 w 222"/>
                <a:gd name="T91" fmla="*/ 0 h 492"/>
                <a:gd name="T92" fmla="*/ 100 w 222"/>
                <a:gd name="T93" fmla="*/ 0 h 492"/>
                <a:gd name="T94" fmla="*/ 100 w 222"/>
                <a:gd name="T95" fmla="*/ 0 h 492"/>
                <a:gd name="T96" fmla="*/ 100 w 222"/>
                <a:gd name="T97" fmla="*/ 0 h 492"/>
                <a:gd name="T98" fmla="*/ 94 w 222"/>
                <a:gd name="T99" fmla="*/ 0 h 492"/>
                <a:gd name="T100" fmla="*/ 86 w 222"/>
                <a:gd name="T101" fmla="*/ 2 h 492"/>
                <a:gd name="T102" fmla="*/ 84 w 222"/>
                <a:gd name="T103" fmla="*/ 4 h 492"/>
                <a:gd name="T104" fmla="*/ 80 w 222"/>
                <a:gd name="T105" fmla="*/ 8 h 492"/>
                <a:gd name="T106" fmla="*/ 80 w 222"/>
                <a:gd name="T107" fmla="*/ 12 h 492"/>
                <a:gd name="T108" fmla="*/ 80 w 222"/>
                <a:gd name="T109" fmla="*/ 1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492">
                  <a:moveTo>
                    <a:pt x="80" y="18"/>
                  </a:moveTo>
                  <a:lnTo>
                    <a:pt x="80" y="18"/>
                  </a:lnTo>
                  <a:lnTo>
                    <a:pt x="120" y="154"/>
                  </a:lnTo>
                  <a:lnTo>
                    <a:pt x="154" y="274"/>
                  </a:lnTo>
                  <a:lnTo>
                    <a:pt x="154" y="27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8" y="16"/>
                  </a:lnTo>
                  <a:lnTo>
                    <a:pt x="38" y="26"/>
                  </a:lnTo>
                  <a:lnTo>
                    <a:pt x="28" y="38"/>
                  </a:lnTo>
                  <a:lnTo>
                    <a:pt x="18" y="52"/>
                  </a:lnTo>
                  <a:lnTo>
                    <a:pt x="8" y="70"/>
                  </a:lnTo>
                  <a:lnTo>
                    <a:pt x="2" y="88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124"/>
                  </a:lnTo>
                  <a:lnTo>
                    <a:pt x="6" y="142"/>
                  </a:lnTo>
                  <a:lnTo>
                    <a:pt x="12" y="158"/>
                  </a:lnTo>
                  <a:lnTo>
                    <a:pt x="20" y="174"/>
                  </a:lnTo>
                  <a:lnTo>
                    <a:pt x="32" y="190"/>
                  </a:lnTo>
                  <a:lnTo>
                    <a:pt x="42" y="208"/>
                  </a:lnTo>
                  <a:lnTo>
                    <a:pt x="68" y="240"/>
                  </a:lnTo>
                  <a:lnTo>
                    <a:pt x="122" y="300"/>
                  </a:lnTo>
                  <a:lnTo>
                    <a:pt x="144" y="326"/>
                  </a:lnTo>
                  <a:lnTo>
                    <a:pt x="154" y="33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82" y="394"/>
                  </a:lnTo>
                  <a:lnTo>
                    <a:pt x="202" y="44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2" y="482"/>
                  </a:lnTo>
                  <a:lnTo>
                    <a:pt x="220" y="460"/>
                  </a:lnTo>
                  <a:lnTo>
                    <a:pt x="218" y="428"/>
                  </a:lnTo>
                  <a:lnTo>
                    <a:pt x="214" y="412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150" y="18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5878513" y="2667000"/>
              <a:ext cx="44450" cy="47625"/>
            </a:xfrm>
            <a:custGeom>
              <a:avLst/>
              <a:gdLst>
                <a:gd name="T0" fmla="*/ 0 w 28"/>
                <a:gd name="T1" fmla="*/ 14 h 30"/>
                <a:gd name="T2" fmla="*/ 0 w 28"/>
                <a:gd name="T3" fmla="*/ 14 h 30"/>
                <a:gd name="T4" fmla="*/ 0 w 28"/>
                <a:gd name="T5" fmla="*/ 20 h 30"/>
                <a:gd name="T6" fmla="*/ 4 w 28"/>
                <a:gd name="T7" fmla="*/ 26 h 30"/>
                <a:gd name="T8" fmla="*/ 8 w 28"/>
                <a:gd name="T9" fmla="*/ 28 h 30"/>
                <a:gd name="T10" fmla="*/ 14 w 28"/>
                <a:gd name="T11" fmla="*/ 30 h 30"/>
                <a:gd name="T12" fmla="*/ 14 w 28"/>
                <a:gd name="T13" fmla="*/ 30 h 30"/>
                <a:gd name="T14" fmla="*/ 14 w 28"/>
                <a:gd name="T15" fmla="*/ 30 h 30"/>
                <a:gd name="T16" fmla="*/ 20 w 28"/>
                <a:gd name="T17" fmla="*/ 28 h 30"/>
                <a:gd name="T18" fmla="*/ 24 w 28"/>
                <a:gd name="T19" fmla="*/ 26 h 30"/>
                <a:gd name="T20" fmla="*/ 28 w 28"/>
                <a:gd name="T21" fmla="*/ 20 h 30"/>
                <a:gd name="T22" fmla="*/ 28 w 28"/>
                <a:gd name="T23" fmla="*/ 14 h 30"/>
                <a:gd name="T24" fmla="*/ 28 w 28"/>
                <a:gd name="T25" fmla="*/ 14 h 30"/>
                <a:gd name="T26" fmla="*/ 28 w 28"/>
                <a:gd name="T27" fmla="*/ 14 h 30"/>
                <a:gd name="T28" fmla="*/ 28 w 28"/>
                <a:gd name="T29" fmla="*/ 10 h 30"/>
                <a:gd name="T30" fmla="*/ 24 w 28"/>
                <a:gd name="T31" fmla="*/ 4 h 30"/>
                <a:gd name="T32" fmla="*/ 20 w 28"/>
                <a:gd name="T33" fmla="*/ 2 h 30"/>
                <a:gd name="T34" fmla="*/ 14 w 28"/>
                <a:gd name="T35" fmla="*/ 0 h 30"/>
                <a:gd name="T36" fmla="*/ 14 w 28"/>
                <a:gd name="T37" fmla="*/ 0 h 30"/>
                <a:gd name="T38" fmla="*/ 14 w 28"/>
                <a:gd name="T39" fmla="*/ 0 h 30"/>
                <a:gd name="T40" fmla="*/ 8 w 28"/>
                <a:gd name="T41" fmla="*/ 2 h 30"/>
                <a:gd name="T42" fmla="*/ 4 w 28"/>
                <a:gd name="T43" fmla="*/ 4 h 30"/>
                <a:gd name="T44" fmla="*/ 0 w 28"/>
                <a:gd name="T45" fmla="*/ 10 h 30"/>
                <a:gd name="T46" fmla="*/ 0 w 28"/>
                <a:gd name="T4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0">
                  <a:moveTo>
                    <a:pt x="0" y="14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114800" y="3305175"/>
              <a:ext cx="584200" cy="422275"/>
            </a:xfrm>
            <a:custGeom>
              <a:avLst/>
              <a:gdLst>
                <a:gd name="T0" fmla="*/ 290 w 368"/>
                <a:gd name="T1" fmla="*/ 40 h 266"/>
                <a:gd name="T2" fmla="*/ 290 w 368"/>
                <a:gd name="T3" fmla="*/ 40 h 266"/>
                <a:gd name="T4" fmla="*/ 312 w 368"/>
                <a:gd name="T5" fmla="*/ 22 h 266"/>
                <a:gd name="T6" fmla="*/ 330 w 368"/>
                <a:gd name="T7" fmla="*/ 0 h 266"/>
                <a:gd name="T8" fmla="*/ 330 w 368"/>
                <a:gd name="T9" fmla="*/ 0 h 266"/>
                <a:gd name="T10" fmla="*/ 330 w 368"/>
                <a:gd name="T11" fmla="*/ 0 h 266"/>
                <a:gd name="T12" fmla="*/ 330 w 368"/>
                <a:gd name="T13" fmla="*/ 36 h 266"/>
                <a:gd name="T14" fmla="*/ 330 w 368"/>
                <a:gd name="T15" fmla="*/ 36 h 266"/>
                <a:gd name="T16" fmla="*/ 330 w 368"/>
                <a:gd name="T17" fmla="*/ 36 h 266"/>
                <a:gd name="T18" fmla="*/ 330 w 368"/>
                <a:gd name="T19" fmla="*/ 66 h 266"/>
                <a:gd name="T20" fmla="*/ 332 w 368"/>
                <a:gd name="T21" fmla="*/ 96 h 266"/>
                <a:gd name="T22" fmla="*/ 336 w 368"/>
                <a:gd name="T23" fmla="*/ 126 h 266"/>
                <a:gd name="T24" fmla="*/ 340 w 368"/>
                <a:gd name="T25" fmla="*/ 154 h 266"/>
                <a:gd name="T26" fmla="*/ 346 w 368"/>
                <a:gd name="T27" fmla="*/ 184 h 266"/>
                <a:gd name="T28" fmla="*/ 352 w 368"/>
                <a:gd name="T29" fmla="*/ 212 h 266"/>
                <a:gd name="T30" fmla="*/ 360 w 368"/>
                <a:gd name="T31" fmla="*/ 240 h 266"/>
                <a:gd name="T32" fmla="*/ 368 w 368"/>
                <a:gd name="T33" fmla="*/ 266 h 266"/>
                <a:gd name="T34" fmla="*/ 368 w 368"/>
                <a:gd name="T35" fmla="*/ 266 h 266"/>
                <a:gd name="T36" fmla="*/ 0 w 368"/>
                <a:gd name="T37" fmla="*/ 266 h 266"/>
                <a:gd name="T38" fmla="*/ 290 w 368"/>
                <a:gd name="T39" fmla="*/ 4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266">
                  <a:moveTo>
                    <a:pt x="290" y="40"/>
                  </a:moveTo>
                  <a:lnTo>
                    <a:pt x="290" y="40"/>
                  </a:lnTo>
                  <a:lnTo>
                    <a:pt x="312" y="2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66"/>
                  </a:lnTo>
                  <a:lnTo>
                    <a:pt x="332" y="96"/>
                  </a:lnTo>
                  <a:lnTo>
                    <a:pt x="336" y="126"/>
                  </a:lnTo>
                  <a:lnTo>
                    <a:pt x="340" y="154"/>
                  </a:lnTo>
                  <a:lnTo>
                    <a:pt x="346" y="184"/>
                  </a:lnTo>
                  <a:lnTo>
                    <a:pt x="352" y="212"/>
                  </a:lnTo>
                  <a:lnTo>
                    <a:pt x="360" y="240"/>
                  </a:lnTo>
                  <a:lnTo>
                    <a:pt x="368" y="266"/>
                  </a:lnTo>
                  <a:lnTo>
                    <a:pt x="368" y="266"/>
                  </a:lnTo>
                  <a:lnTo>
                    <a:pt x="0" y="266"/>
                  </a:lnTo>
                  <a:lnTo>
                    <a:pt x="29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6891338" y="2933700"/>
              <a:ext cx="1328738" cy="1041400"/>
            </a:xfrm>
            <a:custGeom>
              <a:avLst/>
              <a:gdLst>
                <a:gd name="T0" fmla="*/ 289 w 837"/>
                <a:gd name="T1" fmla="*/ 274 h 656"/>
                <a:gd name="T2" fmla="*/ 323 w 837"/>
                <a:gd name="T3" fmla="*/ 242 h 656"/>
                <a:gd name="T4" fmla="*/ 347 w 837"/>
                <a:gd name="T5" fmla="*/ 204 h 656"/>
                <a:gd name="T6" fmla="*/ 363 w 837"/>
                <a:gd name="T7" fmla="*/ 162 h 656"/>
                <a:gd name="T8" fmla="*/ 369 w 837"/>
                <a:gd name="T9" fmla="*/ 118 h 656"/>
                <a:gd name="T10" fmla="*/ 369 w 837"/>
                <a:gd name="T11" fmla="*/ 118 h 656"/>
                <a:gd name="T12" fmla="*/ 369 w 837"/>
                <a:gd name="T13" fmla="*/ 108 h 656"/>
                <a:gd name="T14" fmla="*/ 365 w 837"/>
                <a:gd name="T15" fmla="*/ 80 h 656"/>
                <a:gd name="T16" fmla="*/ 349 w 837"/>
                <a:gd name="T17" fmla="*/ 26 h 656"/>
                <a:gd name="T18" fmla="*/ 337 w 837"/>
                <a:gd name="T19" fmla="*/ 0 h 656"/>
                <a:gd name="T20" fmla="*/ 563 w 837"/>
                <a:gd name="T21" fmla="*/ 200 h 656"/>
                <a:gd name="T22" fmla="*/ 609 w 837"/>
                <a:gd name="T23" fmla="*/ 200 h 656"/>
                <a:gd name="T24" fmla="*/ 655 w 837"/>
                <a:gd name="T25" fmla="*/ 204 h 656"/>
                <a:gd name="T26" fmla="*/ 697 w 837"/>
                <a:gd name="T27" fmla="*/ 218 h 656"/>
                <a:gd name="T28" fmla="*/ 737 w 837"/>
                <a:gd name="T29" fmla="*/ 238 h 656"/>
                <a:gd name="T30" fmla="*/ 771 w 837"/>
                <a:gd name="T31" fmla="*/ 266 h 656"/>
                <a:gd name="T32" fmla="*/ 799 w 837"/>
                <a:gd name="T33" fmla="*/ 300 h 656"/>
                <a:gd name="T34" fmla="*/ 819 w 837"/>
                <a:gd name="T35" fmla="*/ 338 h 656"/>
                <a:gd name="T36" fmla="*/ 833 w 837"/>
                <a:gd name="T37" fmla="*/ 382 h 656"/>
                <a:gd name="T38" fmla="*/ 837 w 837"/>
                <a:gd name="T39" fmla="*/ 428 h 656"/>
                <a:gd name="T40" fmla="*/ 837 w 837"/>
                <a:gd name="T41" fmla="*/ 428 h 656"/>
                <a:gd name="T42" fmla="*/ 833 w 837"/>
                <a:gd name="T43" fmla="*/ 474 h 656"/>
                <a:gd name="T44" fmla="*/ 819 w 837"/>
                <a:gd name="T45" fmla="*/ 516 h 656"/>
                <a:gd name="T46" fmla="*/ 799 w 837"/>
                <a:gd name="T47" fmla="*/ 554 h 656"/>
                <a:gd name="T48" fmla="*/ 771 w 837"/>
                <a:gd name="T49" fmla="*/ 588 h 656"/>
                <a:gd name="T50" fmla="*/ 737 w 837"/>
                <a:gd name="T51" fmla="*/ 616 h 656"/>
                <a:gd name="T52" fmla="*/ 697 w 837"/>
                <a:gd name="T53" fmla="*/ 638 h 656"/>
                <a:gd name="T54" fmla="*/ 655 w 837"/>
                <a:gd name="T55" fmla="*/ 650 h 656"/>
                <a:gd name="T56" fmla="*/ 609 w 837"/>
                <a:gd name="T57" fmla="*/ 656 h 656"/>
                <a:gd name="T58" fmla="*/ 609 w 837"/>
                <a:gd name="T59" fmla="*/ 656 h 656"/>
                <a:gd name="T60" fmla="*/ 563 w 837"/>
                <a:gd name="T61" fmla="*/ 650 h 656"/>
                <a:gd name="T62" fmla="*/ 521 w 837"/>
                <a:gd name="T63" fmla="*/ 638 h 656"/>
                <a:gd name="T64" fmla="*/ 483 w 837"/>
                <a:gd name="T65" fmla="*/ 616 h 656"/>
                <a:gd name="T66" fmla="*/ 449 w 837"/>
                <a:gd name="T67" fmla="*/ 588 h 656"/>
                <a:gd name="T68" fmla="*/ 421 w 837"/>
                <a:gd name="T69" fmla="*/ 554 h 656"/>
                <a:gd name="T70" fmla="*/ 399 w 837"/>
                <a:gd name="T71" fmla="*/ 516 h 656"/>
                <a:gd name="T72" fmla="*/ 387 w 837"/>
                <a:gd name="T73" fmla="*/ 474 h 656"/>
                <a:gd name="T74" fmla="*/ 381 w 837"/>
                <a:gd name="T75" fmla="*/ 428 h 656"/>
                <a:gd name="T76" fmla="*/ 335 w 837"/>
                <a:gd name="T77" fmla="*/ 428 h 656"/>
                <a:gd name="T78" fmla="*/ 335 w 837"/>
                <a:gd name="T79" fmla="*/ 446 h 656"/>
                <a:gd name="T80" fmla="*/ 341 w 837"/>
                <a:gd name="T81" fmla="*/ 482 h 656"/>
                <a:gd name="T82" fmla="*/ 345 w 837"/>
                <a:gd name="T83" fmla="*/ 500 h 656"/>
                <a:gd name="T84" fmla="*/ 289 w 837"/>
                <a:gd name="T85" fmla="*/ 274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7" h="656">
                  <a:moveTo>
                    <a:pt x="289" y="274"/>
                  </a:moveTo>
                  <a:lnTo>
                    <a:pt x="289" y="274"/>
                  </a:lnTo>
                  <a:lnTo>
                    <a:pt x="307" y="260"/>
                  </a:lnTo>
                  <a:lnTo>
                    <a:pt x="323" y="242"/>
                  </a:lnTo>
                  <a:lnTo>
                    <a:pt x="337" y="224"/>
                  </a:lnTo>
                  <a:lnTo>
                    <a:pt x="347" y="204"/>
                  </a:lnTo>
                  <a:lnTo>
                    <a:pt x="357" y="184"/>
                  </a:lnTo>
                  <a:lnTo>
                    <a:pt x="363" y="162"/>
                  </a:lnTo>
                  <a:lnTo>
                    <a:pt x="367" y="140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5" y="80"/>
                  </a:lnTo>
                  <a:lnTo>
                    <a:pt x="359" y="52"/>
                  </a:lnTo>
                  <a:lnTo>
                    <a:pt x="349" y="26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709" y="0"/>
                  </a:lnTo>
                  <a:lnTo>
                    <a:pt x="563" y="200"/>
                  </a:lnTo>
                  <a:lnTo>
                    <a:pt x="609" y="200"/>
                  </a:lnTo>
                  <a:lnTo>
                    <a:pt x="609" y="200"/>
                  </a:lnTo>
                  <a:lnTo>
                    <a:pt x="633" y="200"/>
                  </a:lnTo>
                  <a:lnTo>
                    <a:pt x="655" y="204"/>
                  </a:lnTo>
                  <a:lnTo>
                    <a:pt x="677" y="210"/>
                  </a:lnTo>
                  <a:lnTo>
                    <a:pt x="697" y="218"/>
                  </a:lnTo>
                  <a:lnTo>
                    <a:pt x="717" y="226"/>
                  </a:lnTo>
                  <a:lnTo>
                    <a:pt x="737" y="238"/>
                  </a:lnTo>
                  <a:lnTo>
                    <a:pt x="755" y="252"/>
                  </a:lnTo>
                  <a:lnTo>
                    <a:pt x="771" y="266"/>
                  </a:lnTo>
                  <a:lnTo>
                    <a:pt x="785" y="282"/>
                  </a:lnTo>
                  <a:lnTo>
                    <a:pt x="799" y="300"/>
                  </a:lnTo>
                  <a:lnTo>
                    <a:pt x="809" y="318"/>
                  </a:lnTo>
                  <a:lnTo>
                    <a:pt x="819" y="338"/>
                  </a:lnTo>
                  <a:lnTo>
                    <a:pt x="827" y="360"/>
                  </a:lnTo>
                  <a:lnTo>
                    <a:pt x="833" y="382"/>
                  </a:lnTo>
                  <a:lnTo>
                    <a:pt x="837" y="404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50"/>
                  </a:lnTo>
                  <a:lnTo>
                    <a:pt x="833" y="474"/>
                  </a:lnTo>
                  <a:lnTo>
                    <a:pt x="827" y="494"/>
                  </a:lnTo>
                  <a:lnTo>
                    <a:pt x="819" y="516"/>
                  </a:lnTo>
                  <a:lnTo>
                    <a:pt x="809" y="536"/>
                  </a:lnTo>
                  <a:lnTo>
                    <a:pt x="799" y="554"/>
                  </a:lnTo>
                  <a:lnTo>
                    <a:pt x="785" y="572"/>
                  </a:lnTo>
                  <a:lnTo>
                    <a:pt x="771" y="588"/>
                  </a:lnTo>
                  <a:lnTo>
                    <a:pt x="755" y="602"/>
                  </a:lnTo>
                  <a:lnTo>
                    <a:pt x="737" y="616"/>
                  </a:lnTo>
                  <a:lnTo>
                    <a:pt x="717" y="628"/>
                  </a:lnTo>
                  <a:lnTo>
                    <a:pt x="697" y="638"/>
                  </a:lnTo>
                  <a:lnTo>
                    <a:pt x="677" y="644"/>
                  </a:lnTo>
                  <a:lnTo>
                    <a:pt x="655" y="650"/>
                  </a:lnTo>
                  <a:lnTo>
                    <a:pt x="633" y="654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587" y="654"/>
                  </a:lnTo>
                  <a:lnTo>
                    <a:pt x="563" y="650"/>
                  </a:lnTo>
                  <a:lnTo>
                    <a:pt x="541" y="644"/>
                  </a:lnTo>
                  <a:lnTo>
                    <a:pt x="521" y="638"/>
                  </a:lnTo>
                  <a:lnTo>
                    <a:pt x="501" y="628"/>
                  </a:lnTo>
                  <a:lnTo>
                    <a:pt x="483" y="616"/>
                  </a:lnTo>
                  <a:lnTo>
                    <a:pt x="465" y="602"/>
                  </a:lnTo>
                  <a:lnTo>
                    <a:pt x="449" y="588"/>
                  </a:lnTo>
                  <a:lnTo>
                    <a:pt x="433" y="572"/>
                  </a:lnTo>
                  <a:lnTo>
                    <a:pt x="421" y="554"/>
                  </a:lnTo>
                  <a:lnTo>
                    <a:pt x="409" y="536"/>
                  </a:lnTo>
                  <a:lnTo>
                    <a:pt x="399" y="516"/>
                  </a:lnTo>
                  <a:lnTo>
                    <a:pt x="391" y="494"/>
                  </a:lnTo>
                  <a:lnTo>
                    <a:pt x="387" y="474"/>
                  </a:lnTo>
                  <a:lnTo>
                    <a:pt x="383" y="450"/>
                  </a:lnTo>
                  <a:lnTo>
                    <a:pt x="381" y="428"/>
                  </a:lnTo>
                  <a:lnTo>
                    <a:pt x="381" y="428"/>
                  </a:lnTo>
                  <a:lnTo>
                    <a:pt x="335" y="428"/>
                  </a:lnTo>
                  <a:lnTo>
                    <a:pt x="335" y="428"/>
                  </a:lnTo>
                  <a:lnTo>
                    <a:pt x="335" y="446"/>
                  </a:lnTo>
                  <a:lnTo>
                    <a:pt x="337" y="464"/>
                  </a:lnTo>
                  <a:lnTo>
                    <a:pt x="341" y="482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0" y="500"/>
                  </a:lnTo>
                  <a:lnTo>
                    <a:pt x="289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6770688" y="2822575"/>
              <a:ext cx="633413" cy="908050"/>
            </a:xfrm>
            <a:custGeom>
              <a:avLst/>
              <a:gdLst>
                <a:gd name="T0" fmla="*/ 40 w 399"/>
                <a:gd name="T1" fmla="*/ 340 h 572"/>
                <a:gd name="T2" fmla="*/ 34 w 399"/>
                <a:gd name="T3" fmla="*/ 262 h 572"/>
                <a:gd name="T4" fmla="*/ 22 w 399"/>
                <a:gd name="T5" fmla="*/ 188 h 572"/>
                <a:gd name="T6" fmla="*/ 24 w 399"/>
                <a:gd name="T7" fmla="*/ 188 h 572"/>
                <a:gd name="T8" fmla="*/ 26 w 399"/>
                <a:gd name="T9" fmla="*/ 168 h 572"/>
                <a:gd name="T10" fmla="*/ 34 w 399"/>
                <a:gd name="T11" fmla="*/ 130 h 572"/>
                <a:gd name="T12" fmla="*/ 48 w 399"/>
                <a:gd name="T13" fmla="*/ 96 h 572"/>
                <a:gd name="T14" fmla="*/ 70 w 399"/>
                <a:gd name="T15" fmla="*/ 66 h 572"/>
                <a:gd name="T16" fmla="*/ 82 w 399"/>
                <a:gd name="T17" fmla="*/ 52 h 572"/>
                <a:gd name="T18" fmla="*/ 98 w 399"/>
                <a:gd name="T19" fmla="*/ 38 h 572"/>
                <a:gd name="T20" fmla="*/ 130 w 399"/>
                <a:gd name="T21" fmla="*/ 18 h 572"/>
                <a:gd name="T22" fmla="*/ 164 w 399"/>
                <a:gd name="T23" fmla="*/ 6 h 572"/>
                <a:gd name="T24" fmla="*/ 202 w 399"/>
                <a:gd name="T25" fmla="*/ 0 h 572"/>
                <a:gd name="T26" fmla="*/ 220 w 399"/>
                <a:gd name="T27" fmla="*/ 0 h 572"/>
                <a:gd name="T28" fmla="*/ 238 w 399"/>
                <a:gd name="T29" fmla="*/ 2 h 572"/>
                <a:gd name="T30" fmla="*/ 271 w 399"/>
                <a:gd name="T31" fmla="*/ 10 h 572"/>
                <a:gd name="T32" fmla="*/ 303 w 399"/>
                <a:gd name="T33" fmla="*/ 24 h 572"/>
                <a:gd name="T34" fmla="*/ 331 w 399"/>
                <a:gd name="T35" fmla="*/ 44 h 572"/>
                <a:gd name="T36" fmla="*/ 355 w 399"/>
                <a:gd name="T37" fmla="*/ 68 h 572"/>
                <a:gd name="T38" fmla="*/ 375 w 399"/>
                <a:gd name="T39" fmla="*/ 96 h 572"/>
                <a:gd name="T40" fmla="*/ 389 w 399"/>
                <a:gd name="T41" fmla="*/ 128 h 572"/>
                <a:gd name="T42" fmla="*/ 397 w 399"/>
                <a:gd name="T43" fmla="*/ 162 h 572"/>
                <a:gd name="T44" fmla="*/ 399 w 399"/>
                <a:gd name="T45" fmla="*/ 180 h 572"/>
                <a:gd name="T46" fmla="*/ 399 w 399"/>
                <a:gd name="T47" fmla="*/ 188 h 572"/>
                <a:gd name="T48" fmla="*/ 399 w 399"/>
                <a:gd name="T49" fmla="*/ 188 h 572"/>
                <a:gd name="T50" fmla="*/ 395 w 399"/>
                <a:gd name="T51" fmla="*/ 222 h 572"/>
                <a:gd name="T52" fmla="*/ 383 w 399"/>
                <a:gd name="T53" fmla="*/ 254 h 572"/>
                <a:gd name="T54" fmla="*/ 363 w 399"/>
                <a:gd name="T55" fmla="*/ 284 h 572"/>
                <a:gd name="T56" fmla="*/ 337 w 399"/>
                <a:gd name="T57" fmla="*/ 308 h 572"/>
                <a:gd name="T58" fmla="*/ 0 w 399"/>
                <a:gd name="T59" fmla="*/ 572 h 572"/>
                <a:gd name="T60" fmla="*/ 8 w 399"/>
                <a:gd name="T61" fmla="*/ 544 h 572"/>
                <a:gd name="T62" fmla="*/ 24 w 399"/>
                <a:gd name="T63" fmla="*/ 488 h 572"/>
                <a:gd name="T64" fmla="*/ 34 w 399"/>
                <a:gd name="T65" fmla="*/ 430 h 572"/>
                <a:gd name="T66" fmla="*/ 38 w 399"/>
                <a:gd name="T67" fmla="*/ 37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9" h="572">
                  <a:moveTo>
                    <a:pt x="40" y="340"/>
                  </a:moveTo>
                  <a:lnTo>
                    <a:pt x="40" y="340"/>
                  </a:lnTo>
                  <a:lnTo>
                    <a:pt x="38" y="300"/>
                  </a:lnTo>
                  <a:lnTo>
                    <a:pt x="34" y="262"/>
                  </a:lnTo>
                  <a:lnTo>
                    <a:pt x="30" y="224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26" y="168"/>
                  </a:lnTo>
                  <a:lnTo>
                    <a:pt x="28" y="150"/>
                  </a:lnTo>
                  <a:lnTo>
                    <a:pt x="34" y="130"/>
                  </a:lnTo>
                  <a:lnTo>
                    <a:pt x="40" y="114"/>
                  </a:lnTo>
                  <a:lnTo>
                    <a:pt x="48" y="96"/>
                  </a:lnTo>
                  <a:lnTo>
                    <a:pt x="58" y="80"/>
                  </a:lnTo>
                  <a:lnTo>
                    <a:pt x="70" y="6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98" y="38"/>
                  </a:lnTo>
                  <a:lnTo>
                    <a:pt x="112" y="28"/>
                  </a:lnTo>
                  <a:lnTo>
                    <a:pt x="130" y="18"/>
                  </a:lnTo>
                  <a:lnTo>
                    <a:pt x="146" y="12"/>
                  </a:lnTo>
                  <a:lnTo>
                    <a:pt x="164" y="6"/>
                  </a:lnTo>
                  <a:lnTo>
                    <a:pt x="182" y="2"/>
                  </a:lnTo>
                  <a:lnTo>
                    <a:pt x="20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38" y="2"/>
                  </a:lnTo>
                  <a:lnTo>
                    <a:pt x="256" y="4"/>
                  </a:lnTo>
                  <a:lnTo>
                    <a:pt x="271" y="10"/>
                  </a:lnTo>
                  <a:lnTo>
                    <a:pt x="289" y="16"/>
                  </a:lnTo>
                  <a:lnTo>
                    <a:pt x="303" y="24"/>
                  </a:lnTo>
                  <a:lnTo>
                    <a:pt x="317" y="34"/>
                  </a:lnTo>
                  <a:lnTo>
                    <a:pt x="331" y="44"/>
                  </a:lnTo>
                  <a:lnTo>
                    <a:pt x="345" y="56"/>
                  </a:lnTo>
                  <a:lnTo>
                    <a:pt x="355" y="68"/>
                  </a:lnTo>
                  <a:lnTo>
                    <a:pt x="365" y="82"/>
                  </a:lnTo>
                  <a:lnTo>
                    <a:pt x="375" y="96"/>
                  </a:lnTo>
                  <a:lnTo>
                    <a:pt x="383" y="112"/>
                  </a:lnTo>
                  <a:lnTo>
                    <a:pt x="389" y="128"/>
                  </a:lnTo>
                  <a:lnTo>
                    <a:pt x="393" y="146"/>
                  </a:lnTo>
                  <a:lnTo>
                    <a:pt x="397" y="162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7" y="204"/>
                  </a:lnTo>
                  <a:lnTo>
                    <a:pt x="395" y="222"/>
                  </a:lnTo>
                  <a:lnTo>
                    <a:pt x="389" y="238"/>
                  </a:lnTo>
                  <a:lnTo>
                    <a:pt x="383" y="254"/>
                  </a:lnTo>
                  <a:lnTo>
                    <a:pt x="373" y="270"/>
                  </a:lnTo>
                  <a:lnTo>
                    <a:pt x="363" y="284"/>
                  </a:lnTo>
                  <a:lnTo>
                    <a:pt x="351" y="296"/>
                  </a:lnTo>
                  <a:lnTo>
                    <a:pt x="337" y="308"/>
                  </a:lnTo>
                  <a:lnTo>
                    <a:pt x="337" y="30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8" y="544"/>
                  </a:lnTo>
                  <a:lnTo>
                    <a:pt x="16" y="516"/>
                  </a:lnTo>
                  <a:lnTo>
                    <a:pt x="24" y="488"/>
                  </a:lnTo>
                  <a:lnTo>
                    <a:pt x="28" y="460"/>
                  </a:lnTo>
                  <a:lnTo>
                    <a:pt x="34" y="430"/>
                  </a:lnTo>
                  <a:lnTo>
                    <a:pt x="36" y="400"/>
                  </a:lnTo>
                  <a:lnTo>
                    <a:pt x="38" y="370"/>
                  </a:lnTo>
                  <a:lnTo>
                    <a:pt x="40" y="3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898900" y="2263775"/>
              <a:ext cx="4394200" cy="2197100"/>
            </a:xfrm>
            <a:custGeom>
              <a:avLst/>
              <a:gdLst>
                <a:gd name="T0" fmla="*/ 458 w 2768"/>
                <a:gd name="T1" fmla="*/ 398 h 1384"/>
                <a:gd name="T2" fmla="*/ 356 w 2768"/>
                <a:gd name="T3" fmla="*/ 322 h 1384"/>
                <a:gd name="T4" fmla="*/ 258 w 2768"/>
                <a:gd name="T5" fmla="*/ 306 h 1384"/>
                <a:gd name="T6" fmla="*/ 110 w 2768"/>
                <a:gd name="T7" fmla="*/ 370 h 1384"/>
                <a:gd name="T8" fmla="*/ 48 w 2768"/>
                <a:gd name="T9" fmla="*/ 470 h 1384"/>
                <a:gd name="T10" fmla="*/ 86 w 2768"/>
                <a:gd name="T11" fmla="*/ 520 h 1384"/>
                <a:gd name="T12" fmla="*/ 142 w 2768"/>
                <a:gd name="T13" fmla="*/ 404 h 1384"/>
                <a:gd name="T14" fmla="*/ 224 w 2768"/>
                <a:gd name="T15" fmla="*/ 358 h 1384"/>
                <a:gd name="T16" fmla="*/ 316 w 2768"/>
                <a:gd name="T17" fmla="*/ 356 h 1384"/>
                <a:gd name="T18" fmla="*/ 416 w 2768"/>
                <a:gd name="T19" fmla="*/ 420 h 1384"/>
                <a:gd name="T20" fmla="*/ 458 w 2768"/>
                <a:gd name="T21" fmla="*/ 532 h 1384"/>
                <a:gd name="T22" fmla="*/ 454 w 2768"/>
                <a:gd name="T23" fmla="*/ 574 h 1384"/>
                <a:gd name="T24" fmla="*/ 398 w 2768"/>
                <a:gd name="T25" fmla="*/ 660 h 1384"/>
                <a:gd name="T26" fmla="*/ 558 w 2768"/>
                <a:gd name="T27" fmla="*/ 1040 h 1384"/>
                <a:gd name="T28" fmla="*/ 650 w 2768"/>
                <a:gd name="T29" fmla="*/ 1162 h 1384"/>
                <a:gd name="T30" fmla="*/ 668 w 2768"/>
                <a:gd name="T31" fmla="*/ 1224 h 1384"/>
                <a:gd name="T32" fmla="*/ 753 w 2768"/>
                <a:gd name="T33" fmla="*/ 1006 h 1384"/>
                <a:gd name="T34" fmla="*/ 829 w 2768"/>
                <a:gd name="T35" fmla="*/ 906 h 1384"/>
                <a:gd name="T36" fmla="*/ 1057 w 2768"/>
                <a:gd name="T37" fmla="*/ 806 h 1384"/>
                <a:gd name="T38" fmla="*/ 1185 w 2768"/>
                <a:gd name="T39" fmla="*/ 778 h 1384"/>
                <a:gd name="T40" fmla="*/ 1241 w 2768"/>
                <a:gd name="T41" fmla="*/ 678 h 1384"/>
                <a:gd name="T42" fmla="*/ 1213 w 2768"/>
                <a:gd name="T43" fmla="*/ 528 h 1384"/>
                <a:gd name="T44" fmla="*/ 1113 w 2768"/>
                <a:gd name="T45" fmla="*/ 350 h 1384"/>
                <a:gd name="T46" fmla="*/ 1097 w 2768"/>
                <a:gd name="T47" fmla="*/ 264 h 1384"/>
                <a:gd name="T48" fmla="*/ 1051 w 2768"/>
                <a:gd name="T49" fmla="*/ 254 h 1384"/>
                <a:gd name="T50" fmla="*/ 1089 w 2768"/>
                <a:gd name="T51" fmla="*/ 242 h 1384"/>
                <a:gd name="T52" fmla="*/ 1083 w 2768"/>
                <a:gd name="T53" fmla="*/ 218 h 1384"/>
                <a:gd name="T54" fmla="*/ 1069 w 2768"/>
                <a:gd name="T55" fmla="*/ 198 h 1384"/>
                <a:gd name="T56" fmla="*/ 1131 w 2768"/>
                <a:gd name="T57" fmla="*/ 190 h 1384"/>
                <a:gd name="T58" fmla="*/ 1223 w 2768"/>
                <a:gd name="T59" fmla="*/ 172 h 1384"/>
                <a:gd name="T60" fmla="*/ 1289 w 2768"/>
                <a:gd name="T61" fmla="*/ 204 h 1384"/>
                <a:gd name="T62" fmla="*/ 1313 w 2768"/>
                <a:gd name="T63" fmla="*/ 294 h 1384"/>
                <a:gd name="T64" fmla="*/ 1439 w 2768"/>
                <a:gd name="T65" fmla="*/ 774 h 1384"/>
                <a:gd name="T66" fmla="*/ 1423 w 2768"/>
                <a:gd name="T67" fmla="*/ 866 h 1384"/>
                <a:gd name="T68" fmla="*/ 1365 w 2768"/>
                <a:gd name="T69" fmla="*/ 706 h 1384"/>
                <a:gd name="T70" fmla="*/ 1339 w 2768"/>
                <a:gd name="T71" fmla="*/ 654 h 1384"/>
                <a:gd name="T72" fmla="*/ 1349 w 2768"/>
                <a:gd name="T73" fmla="*/ 734 h 1384"/>
                <a:gd name="T74" fmla="*/ 1387 w 2768"/>
                <a:gd name="T75" fmla="*/ 856 h 1384"/>
                <a:gd name="T76" fmla="*/ 1397 w 2768"/>
                <a:gd name="T77" fmla="*/ 974 h 1384"/>
                <a:gd name="T78" fmla="*/ 1305 w 2768"/>
                <a:gd name="T79" fmla="*/ 1112 h 1384"/>
                <a:gd name="T80" fmla="*/ 999 w 2768"/>
                <a:gd name="T81" fmla="*/ 1274 h 1384"/>
                <a:gd name="T82" fmla="*/ 1157 w 2768"/>
                <a:gd name="T83" fmla="*/ 1384 h 1384"/>
                <a:gd name="T84" fmla="*/ 1453 w 2768"/>
                <a:gd name="T85" fmla="*/ 1316 h 1384"/>
                <a:gd name="T86" fmla="*/ 1717 w 2768"/>
                <a:gd name="T87" fmla="*/ 1098 h 1384"/>
                <a:gd name="T88" fmla="*/ 2258 w 2768"/>
                <a:gd name="T89" fmla="*/ 986 h 1384"/>
                <a:gd name="T90" fmla="*/ 2356 w 2768"/>
                <a:gd name="T91" fmla="*/ 1086 h 1384"/>
                <a:gd name="T92" fmla="*/ 2492 w 2768"/>
                <a:gd name="T93" fmla="*/ 1124 h 1384"/>
                <a:gd name="T94" fmla="*/ 2610 w 2768"/>
                <a:gd name="T95" fmla="*/ 1098 h 1384"/>
                <a:gd name="T96" fmla="*/ 2732 w 2768"/>
                <a:gd name="T97" fmla="*/ 986 h 1384"/>
                <a:gd name="T98" fmla="*/ 2768 w 2768"/>
                <a:gd name="T99" fmla="*/ 870 h 1384"/>
                <a:gd name="T100" fmla="*/ 2722 w 2768"/>
                <a:gd name="T101" fmla="*/ 698 h 1384"/>
                <a:gd name="T102" fmla="*/ 2588 w 2768"/>
                <a:gd name="T103" fmla="*/ 592 h 1384"/>
                <a:gd name="T104" fmla="*/ 2172 w 2768"/>
                <a:gd name="T105" fmla="*/ 362 h 1384"/>
                <a:gd name="T106" fmla="*/ 2031 w 2768"/>
                <a:gd name="T107" fmla="*/ 306 h 1384"/>
                <a:gd name="T108" fmla="*/ 1917 w 2768"/>
                <a:gd name="T109" fmla="*/ 330 h 1384"/>
                <a:gd name="T110" fmla="*/ 1827 w 2768"/>
                <a:gd name="T111" fmla="*/ 408 h 1384"/>
                <a:gd name="T112" fmla="*/ 1735 w 2768"/>
                <a:gd name="T113" fmla="*/ 312 h 1384"/>
                <a:gd name="T114" fmla="*/ 1467 w 2768"/>
                <a:gd name="T115" fmla="*/ 74 h 1384"/>
                <a:gd name="T116" fmla="*/ 1157 w 2768"/>
                <a:gd name="T117" fmla="*/ 0 h 1384"/>
                <a:gd name="T118" fmla="*/ 835 w 2768"/>
                <a:gd name="T119" fmla="*/ 78 h 1384"/>
                <a:gd name="T120" fmla="*/ 566 w 2768"/>
                <a:gd name="T121" fmla="*/ 33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8" h="1384"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2063023" y="182213"/>
            <a:ext cx="7181571" cy="18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914400" algn="l"/>
                <a:tab pos="3886200" algn="l"/>
              </a:tabLs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образовательные технологии на уроках биологии и химии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054089" y="433532"/>
            <a:ext cx="718157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Современные педагогические технологии на уроках биологии и химии в условиях реализации ФГОС общего образования</a:t>
            </a:r>
            <a:endParaRPr lang="ru-RU" sz="1600" b="1" dirty="0">
              <a:ea typeface="Verdana" panose="020B060403050404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596405" y="454932"/>
            <a:ext cx="29205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100" dirty="0" smtClean="0">
                <a:ea typeface="Verdana" panose="020B0604030504040204" pitchFamily="34" charset="0"/>
              </a:rPr>
              <a:t>2</a:t>
            </a:r>
            <a:r>
              <a:rPr lang="en-US" sz="1100" dirty="0" smtClean="0">
                <a:ea typeface="Verdana" panose="020B0604030504040204" pitchFamily="34" charset="0"/>
              </a:rPr>
              <a:t>7</a:t>
            </a:r>
            <a:r>
              <a:rPr lang="ru-RU" sz="1100" dirty="0" smtClean="0">
                <a:ea typeface="Verdana" panose="020B0604030504040204" pitchFamily="34" charset="0"/>
              </a:rPr>
              <a:t> февраля 202</a:t>
            </a:r>
            <a:r>
              <a:rPr lang="en-US" sz="1100" dirty="0" smtClean="0">
                <a:ea typeface="Verdana" panose="020B0604030504040204" pitchFamily="34" charset="0"/>
              </a:rPr>
              <a:t>4</a:t>
            </a:r>
            <a:r>
              <a:rPr lang="ru-RU" sz="1100" dirty="0" smtClean="0">
                <a:ea typeface="Verdana" panose="020B0604030504040204" pitchFamily="34" charset="0"/>
              </a:rPr>
              <a:t> г.</a:t>
            </a:r>
            <a:endParaRPr lang="ru-RU" sz="1100" dirty="0">
              <a:ea typeface="Verdana" panose="020B060403050404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13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814541" y="1380707"/>
            <a:ext cx="5750933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2250"/>
              </a:lnSpc>
              <a:spcBef>
                <a:spcPts val="1920"/>
              </a:spcBef>
              <a:spcAft>
                <a:spcPts val="1920"/>
              </a:spcAft>
            </a:pPr>
            <a:r>
              <a:rPr lang="ru-RU" sz="2000" b="1" dirty="0">
                <a:solidFill>
                  <a:srgbClr val="109E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Информационно коммуникативные технологии</a:t>
            </a:r>
            <a:endParaRPr lang="ru-RU" sz="2000" b="1" dirty="0">
              <a:solidFill>
                <a:srgbClr val="109EB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1626" y="2055547"/>
            <a:ext cx="9436854" cy="214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225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уроках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химии и биологии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использовать мультимедиа – уроки на основе компьютерных обучающих программ, контроль знаний осуществлять посредством онлайн-тестов и тестов, мультимедийные презентации с ярким видеорядом- иллюстрациями, видеоклипами, звуком. 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ts val="225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ts val="225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компьютерных презентаций в учебном процессе позволяет интенсифицировать усвоение учебного материала учащимися и проводить занятия на качественно новом уровне.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985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10154972" y="128601"/>
            <a:ext cx="1197722" cy="1357417"/>
            <a:chOff x="3595688" y="595313"/>
            <a:chExt cx="5000625" cy="5667375"/>
          </a:xfrm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3595688" y="3295651"/>
              <a:ext cx="5000625" cy="809625"/>
            </a:xfrm>
            <a:custGeom>
              <a:avLst/>
              <a:gdLst>
                <a:gd name="T0" fmla="*/ 3138 w 3150"/>
                <a:gd name="T1" fmla="*/ 120 h 510"/>
                <a:gd name="T2" fmla="*/ 3084 w 3150"/>
                <a:gd name="T3" fmla="*/ 42 h 510"/>
                <a:gd name="T4" fmla="*/ 2978 w 3150"/>
                <a:gd name="T5" fmla="*/ 0 h 510"/>
                <a:gd name="T6" fmla="*/ 2878 w 3150"/>
                <a:gd name="T7" fmla="*/ 14 h 510"/>
                <a:gd name="T8" fmla="*/ 2802 w 3150"/>
                <a:gd name="T9" fmla="*/ 72 h 510"/>
                <a:gd name="T10" fmla="*/ 2764 w 3150"/>
                <a:gd name="T11" fmla="*/ 204 h 510"/>
                <a:gd name="T12" fmla="*/ 2890 w 3150"/>
                <a:gd name="T13" fmla="*/ 330 h 510"/>
                <a:gd name="T14" fmla="*/ 2890 w 3150"/>
                <a:gd name="T15" fmla="*/ 202 h 510"/>
                <a:gd name="T16" fmla="*/ 2916 w 3150"/>
                <a:gd name="T17" fmla="*/ 124 h 510"/>
                <a:gd name="T18" fmla="*/ 2984 w 3150"/>
                <a:gd name="T19" fmla="*/ 116 h 510"/>
                <a:gd name="T20" fmla="*/ 3020 w 3150"/>
                <a:gd name="T21" fmla="*/ 172 h 510"/>
                <a:gd name="T22" fmla="*/ 3022 w 3150"/>
                <a:gd name="T23" fmla="*/ 330 h 510"/>
                <a:gd name="T24" fmla="*/ 2582 w 3150"/>
                <a:gd name="T25" fmla="*/ 168 h 510"/>
                <a:gd name="T26" fmla="*/ 2560 w 3150"/>
                <a:gd name="T27" fmla="*/ 210 h 510"/>
                <a:gd name="T28" fmla="*/ 2500 w 3150"/>
                <a:gd name="T29" fmla="*/ 216 h 510"/>
                <a:gd name="T30" fmla="*/ 2460 w 3150"/>
                <a:gd name="T31" fmla="*/ 176 h 510"/>
                <a:gd name="T32" fmla="*/ 2550 w 3150"/>
                <a:gd name="T33" fmla="*/ 120 h 510"/>
                <a:gd name="T34" fmla="*/ 2582 w 3150"/>
                <a:gd name="T35" fmla="*/ 168 h 510"/>
                <a:gd name="T36" fmla="*/ 2700 w 3150"/>
                <a:gd name="T37" fmla="*/ 118 h 510"/>
                <a:gd name="T38" fmla="*/ 2646 w 3150"/>
                <a:gd name="T39" fmla="*/ 40 h 510"/>
                <a:gd name="T40" fmla="*/ 2552 w 3150"/>
                <a:gd name="T41" fmla="*/ 6 h 510"/>
                <a:gd name="T42" fmla="*/ 2357 w 3150"/>
                <a:gd name="T43" fmla="*/ 14 h 510"/>
                <a:gd name="T44" fmla="*/ 2335 w 3150"/>
                <a:gd name="T45" fmla="*/ 330 h 510"/>
                <a:gd name="T46" fmla="*/ 2570 w 3150"/>
                <a:gd name="T47" fmla="*/ 326 h 510"/>
                <a:gd name="T48" fmla="*/ 2658 w 3150"/>
                <a:gd name="T49" fmla="*/ 284 h 510"/>
                <a:gd name="T50" fmla="*/ 2704 w 3150"/>
                <a:gd name="T51" fmla="*/ 202 h 510"/>
                <a:gd name="T52" fmla="*/ 2143 w 3150"/>
                <a:gd name="T53" fmla="*/ 510 h 510"/>
                <a:gd name="T54" fmla="*/ 1995 w 3150"/>
                <a:gd name="T55" fmla="*/ 244 h 510"/>
                <a:gd name="T56" fmla="*/ 1893 w 3150"/>
                <a:gd name="T57" fmla="*/ 14 h 510"/>
                <a:gd name="T58" fmla="*/ 1869 w 3150"/>
                <a:gd name="T59" fmla="*/ 330 h 510"/>
                <a:gd name="T60" fmla="*/ 1427 w 3150"/>
                <a:gd name="T61" fmla="*/ 6 h 510"/>
                <a:gd name="T62" fmla="*/ 1387 w 3150"/>
                <a:gd name="T63" fmla="*/ 46 h 510"/>
                <a:gd name="T64" fmla="*/ 1511 w 3150"/>
                <a:gd name="T65" fmla="*/ 158 h 510"/>
                <a:gd name="T66" fmla="*/ 1553 w 3150"/>
                <a:gd name="T67" fmla="*/ 116 h 510"/>
                <a:gd name="T68" fmla="*/ 1283 w 3150"/>
                <a:gd name="T69" fmla="*/ 4 h 510"/>
                <a:gd name="T70" fmla="*/ 929 w 3150"/>
                <a:gd name="T71" fmla="*/ 6 h 510"/>
                <a:gd name="T72" fmla="*/ 889 w 3150"/>
                <a:gd name="T73" fmla="*/ 46 h 510"/>
                <a:gd name="T74" fmla="*/ 1283 w 3150"/>
                <a:gd name="T75" fmla="*/ 330 h 510"/>
                <a:gd name="T76" fmla="*/ 789 w 3150"/>
                <a:gd name="T77" fmla="*/ 120 h 510"/>
                <a:gd name="T78" fmla="*/ 736 w 3150"/>
                <a:gd name="T79" fmla="*/ 42 h 510"/>
                <a:gd name="T80" fmla="*/ 630 w 3150"/>
                <a:gd name="T81" fmla="*/ 0 h 510"/>
                <a:gd name="T82" fmla="*/ 530 w 3150"/>
                <a:gd name="T83" fmla="*/ 14 h 510"/>
                <a:gd name="T84" fmla="*/ 454 w 3150"/>
                <a:gd name="T85" fmla="*/ 72 h 510"/>
                <a:gd name="T86" fmla="*/ 418 w 3150"/>
                <a:gd name="T87" fmla="*/ 204 h 510"/>
                <a:gd name="T88" fmla="*/ 544 w 3150"/>
                <a:gd name="T89" fmla="*/ 330 h 510"/>
                <a:gd name="T90" fmla="*/ 542 w 3150"/>
                <a:gd name="T91" fmla="*/ 202 h 510"/>
                <a:gd name="T92" fmla="*/ 570 w 3150"/>
                <a:gd name="T93" fmla="*/ 124 h 510"/>
                <a:gd name="T94" fmla="*/ 638 w 3150"/>
                <a:gd name="T95" fmla="*/ 116 h 510"/>
                <a:gd name="T96" fmla="*/ 674 w 3150"/>
                <a:gd name="T97" fmla="*/ 172 h 510"/>
                <a:gd name="T98" fmla="*/ 676 w 3150"/>
                <a:gd name="T99" fmla="*/ 330 h 510"/>
                <a:gd name="T100" fmla="*/ 374 w 3150"/>
                <a:gd name="T101" fmla="*/ 116 h 510"/>
                <a:gd name="T102" fmla="*/ 358 w 3150"/>
                <a:gd name="T103" fmla="*/ 20 h 510"/>
                <a:gd name="T104" fmla="*/ 0 w 3150"/>
                <a:gd name="T105" fmla="*/ 62 h 510"/>
                <a:gd name="T106" fmla="*/ 24 w 3150"/>
                <a:gd name="T107" fmla="*/ 106 h 510"/>
                <a:gd name="T108" fmla="*/ 250 w 3150"/>
                <a:gd name="T109" fmla="*/ 33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50" h="510">
                  <a:moveTo>
                    <a:pt x="3150" y="212"/>
                  </a:moveTo>
                  <a:lnTo>
                    <a:pt x="3150" y="212"/>
                  </a:lnTo>
                  <a:lnTo>
                    <a:pt x="3148" y="186"/>
                  </a:lnTo>
                  <a:lnTo>
                    <a:pt x="3146" y="162"/>
                  </a:lnTo>
                  <a:lnTo>
                    <a:pt x="3142" y="140"/>
                  </a:lnTo>
                  <a:lnTo>
                    <a:pt x="3138" y="120"/>
                  </a:lnTo>
                  <a:lnTo>
                    <a:pt x="3130" y="102"/>
                  </a:lnTo>
                  <a:lnTo>
                    <a:pt x="3122" y="86"/>
                  </a:lnTo>
                  <a:lnTo>
                    <a:pt x="3110" y="70"/>
                  </a:lnTo>
                  <a:lnTo>
                    <a:pt x="3098" y="56"/>
                  </a:lnTo>
                  <a:lnTo>
                    <a:pt x="3098" y="56"/>
                  </a:lnTo>
                  <a:lnTo>
                    <a:pt x="3084" y="42"/>
                  </a:lnTo>
                  <a:lnTo>
                    <a:pt x="3068" y="32"/>
                  </a:lnTo>
                  <a:lnTo>
                    <a:pt x="3052" y="22"/>
                  </a:lnTo>
                  <a:lnTo>
                    <a:pt x="3036" y="14"/>
                  </a:lnTo>
                  <a:lnTo>
                    <a:pt x="3016" y="8"/>
                  </a:lnTo>
                  <a:lnTo>
                    <a:pt x="2998" y="2"/>
                  </a:lnTo>
                  <a:lnTo>
                    <a:pt x="2978" y="0"/>
                  </a:lnTo>
                  <a:lnTo>
                    <a:pt x="2956" y="0"/>
                  </a:lnTo>
                  <a:lnTo>
                    <a:pt x="2956" y="0"/>
                  </a:lnTo>
                  <a:lnTo>
                    <a:pt x="2934" y="0"/>
                  </a:lnTo>
                  <a:lnTo>
                    <a:pt x="2914" y="2"/>
                  </a:lnTo>
                  <a:lnTo>
                    <a:pt x="2896" y="8"/>
                  </a:lnTo>
                  <a:lnTo>
                    <a:pt x="2878" y="14"/>
                  </a:lnTo>
                  <a:lnTo>
                    <a:pt x="2860" y="22"/>
                  </a:lnTo>
                  <a:lnTo>
                    <a:pt x="2844" y="32"/>
                  </a:lnTo>
                  <a:lnTo>
                    <a:pt x="2830" y="42"/>
                  </a:lnTo>
                  <a:lnTo>
                    <a:pt x="2814" y="56"/>
                  </a:lnTo>
                  <a:lnTo>
                    <a:pt x="2814" y="56"/>
                  </a:lnTo>
                  <a:lnTo>
                    <a:pt x="2802" y="72"/>
                  </a:lnTo>
                  <a:lnTo>
                    <a:pt x="2790" y="88"/>
                  </a:lnTo>
                  <a:lnTo>
                    <a:pt x="2782" y="106"/>
                  </a:lnTo>
                  <a:lnTo>
                    <a:pt x="2774" y="126"/>
                  </a:lnTo>
                  <a:lnTo>
                    <a:pt x="2770" y="148"/>
                  </a:lnTo>
                  <a:lnTo>
                    <a:pt x="2766" y="174"/>
                  </a:lnTo>
                  <a:lnTo>
                    <a:pt x="2764" y="204"/>
                  </a:lnTo>
                  <a:lnTo>
                    <a:pt x="2764" y="240"/>
                  </a:lnTo>
                  <a:lnTo>
                    <a:pt x="2764" y="276"/>
                  </a:lnTo>
                  <a:lnTo>
                    <a:pt x="2764" y="276"/>
                  </a:lnTo>
                  <a:lnTo>
                    <a:pt x="2764" y="304"/>
                  </a:lnTo>
                  <a:lnTo>
                    <a:pt x="2764" y="330"/>
                  </a:lnTo>
                  <a:lnTo>
                    <a:pt x="2890" y="330"/>
                  </a:lnTo>
                  <a:lnTo>
                    <a:pt x="2890" y="330"/>
                  </a:lnTo>
                  <a:lnTo>
                    <a:pt x="2888" y="304"/>
                  </a:lnTo>
                  <a:lnTo>
                    <a:pt x="2888" y="270"/>
                  </a:lnTo>
                  <a:lnTo>
                    <a:pt x="2888" y="236"/>
                  </a:lnTo>
                  <a:lnTo>
                    <a:pt x="2888" y="236"/>
                  </a:lnTo>
                  <a:lnTo>
                    <a:pt x="2890" y="202"/>
                  </a:lnTo>
                  <a:lnTo>
                    <a:pt x="2892" y="172"/>
                  </a:lnTo>
                  <a:lnTo>
                    <a:pt x="2898" y="150"/>
                  </a:lnTo>
                  <a:lnTo>
                    <a:pt x="2902" y="140"/>
                  </a:lnTo>
                  <a:lnTo>
                    <a:pt x="2906" y="132"/>
                  </a:lnTo>
                  <a:lnTo>
                    <a:pt x="2906" y="132"/>
                  </a:lnTo>
                  <a:lnTo>
                    <a:pt x="2916" y="124"/>
                  </a:lnTo>
                  <a:lnTo>
                    <a:pt x="2928" y="116"/>
                  </a:lnTo>
                  <a:lnTo>
                    <a:pt x="2942" y="112"/>
                  </a:lnTo>
                  <a:lnTo>
                    <a:pt x="2956" y="110"/>
                  </a:lnTo>
                  <a:lnTo>
                    <a:pt x="2956" y="110"/>
                  </a:lnTo>
                  <a:lnTo>
                    <a:pt x="2972" y="112"/>
                  </a:lnTo>
                  <a:lnTo>
                    <a:pt x="2984" y="116"/>
                  </a:lnTo>
                  <a:lnTo>
                    <a:pt x="2996" y="124"/>
                  </a:lnTo>
                  <a:lnTo>
                    <a:pt x="3006" y="132"/>
                  </a:lnTo>
                  <a:lnTo>
                    <a:pt x="3006" y="132"/>
                  </a:lnTo>
                  <a:lnTo>
                    <a:pt x="3012" y="140"/>
                  </a:lnTo>
                  <a:lnTo>
                    <a:pt x="3016" y="150"/>
                  </a:lnTo>
                  <a:lnTo>
                    <a:pt x="3020" y="172"/>
                  </a:lnTo>
                  <a:lnTo>
                    <a:pt x="3024" y="202"/>
                  </a:lnTo>
                  <a:lnTo>
                    <a:pt x="3024" y="236"/>
                  </a:lnTo>
                  <a:lnTo>
                    <a:pt x="3024" y="270"/>
                  </a:lnTo>
                  <a:lnTo>
                    <a:pt x="3024" y="270"/>
                  </a:lnTo>
                  <a:lnTo>
                    <a:pt x="3024" y="304"/>
                  </a:lnTo>
                  <a:lnTo>
                    <a:pt x="3022" y="330"/>
                  </a:lnTo>
                  <a:lnTo>
                    <a:pt x="3148" y="330"/>
                  </a:lnTo>
                  <a:lnTo>
                    <a:pt x="3148" y="330"/>
                  </a:lnTo>
                  <a:lnTo>
                    <a:pt x="3150" y="304"/>
                  </a:lnTo>
                  <a:lnTo>
                    <a:pt x="3150" y="278"/>
                  </a:lnTo>
                  <a:lnTo>
                    <a:pt x="3150" y="212"/>
                  </a:lnTo>
                  <a:close/>
                  <a:moveTo>
                    <a:pt x="2582" y="168"/>
                  </a:moveTo>
                  <a:lnTo>
                    <a:pt x="2582" y="168"/>
                  </a:lnTo>
                  <a:lnTo>
                    <a:pt x="2582" y="178"/>
                  </a:lnTo>
                  <a:lnTo>
                    <a:pt x="2578" y="188"/>
                  </a:lnTo>
                  <a:lnTo>
                    <a:pt x="2574" y="196"/>
                  </a:lnTo>
                  <a:lnTo>
                    <a:pt x="2568" y="204"/>
                  </a:lnTo>
                  <a:lnTo>
                    <a:pt x="2560" y="210"/>
                  </a:lnTo>
                  <a:lnTo>
                    <a:pt x="2550" y="214"/>
                  </a:lnTo>
                  <a:lnTo>
                    <a:pt x="2540" y="216"/>
                  </a:lnTo>
                  <a:lnTo>
                    <a:pt x="2528" y="218"/>
                  </a:lnTo>
                  <a:lnTo>
                    <a:pt x="2512" y="218"/>
                  </a:lnTo>
                  <a:lnTo>
                    <a:pt x="2512" y="218"/>
                  </a:lnTo>
                  <a:lnTo>
                    <a:pt x="2500" y="216"/>
                  </a:lnTo>
                  <a:lnTo>
                    <a:pt x="2490" y="214"/>
                  </a:lnTo>
                  <a:lnTo>
                    <a:pt x="2482" y="208"/>
                  </a:lnTo>
                  <a:lnTo>
                    <a:pt x="2474" y="202"/>
                  </a:lnTo>
                  <a:lnTo>
                    <a:pt x="2468" y="194"/>
                  </a:lnTo>
                  <a:lnTo>
                    <a:pt x="2462" y="186"/>
                  </a:lnTo>
                  <a:lnTo>
                    <a:pt x="2460" y="176"/>
                  </a:lnTo>
                  <a:lnTo>
                    <a:pt x="2458" y="166"/>
                  </a:lnTo>
                  <a:lnTo>
                    <a:pt x="2458" y="116"/>
                  </a:lnTo>
                  <a:lnTo>
                    <a:pt x="2528" y="116"/>
                  </a:lnTo>
                  <a:lnTo>
                    <a:pt x="2528" y="116"/>
                  </a:lnTo>
                  <a:lnTo>
                    <a:pt x="2540" y="118"/>
                  </a:lnTo>
                  <a:lnTo>
                    <a:pt x="2550" y="120"/>
                  </a:lnTo>
                  <a:lnTo>
                    <a:pt x="2560" y="124"/>
                  </a:lnTo>
                  <a:lnTo>
                    <a:pt x="2568" y="130"/>
                  </a:lnTo>
                  <a:lnTo>
                    <a:pt x="2574" y="138"/>
                  </a:lnTo>
                  <a:lnTo>
                    <a:pt x="2578" y="146"/>
                  </a:lnTo>
                  <a:lnTo>
                    <a:pt x="2582" y="156"/>
                  </a:lnTo>
                  <a:lnTo>
                    <a:pt x="2582" y="168"/>
                  </a:lnTo>
                  <a:lnTo>
                    <a:pt x="2582" y="168"/>
                  </a:lnTo>
                  <a:close/>
                  <a:moveTo>
                    <a:pt x="2708" y="168"/>
                  </a:moveTo>
                  <a:lnTo>
                    <a:pt x="2708" y="168"/>
                  </a:lnTo>
                  <a:lnTo>
                    <a:pt x="2706" y="150"/>
                  </a:lnTo>
                  <a:lnTo>
                    <a:pt x="2704" y="132"/>
                  </a:lnTo>
                  <a:lnTo>
                    <a:pt x="2700" y="118"/>
                  </a:lnTo>
                  <a:lnTo>
                    <a:pt x="2694" y="102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0" y="62"/>
                  </a:lnTo>
                  <a:lnTo>
                    <a:pt x="2658" y="50"/>
                  </a:lnTo>
                  <a:lnTo>
                    <a:pt x="2646" y="40"/>
                  </a:lnTo>
                  <a:lnTo>
                    <a:pt x="2634" y="30"/>
                  </a:lnTo>
                  <a:lnTo>
                    <a:pt x="2618" y="24"/>
                  </a:lnTo>
                  <a:lnTo>
                    <a:pt x="2604" y="16"/>
                  </a:lnTo>
                  <a:lnTo>
                    <a:pt x="2588" y="12"/>
                  </a:lnTo>
                  <a:lnTo>
                    <a:pt x="2570" y="8"/>
                  </a:lnTo>
                  <a:lnTo>
                    <a:pt x="2552" y="6"/>
                  </a:lnTo>
                  <a:lnTo>
                    <a:pt x="2534" y="4"/>
                  </a:lnTo>
                  <a:lnTo>
                    <a:pt x="2386" y="4"/>
                  </a:lnTo>
                  <a:lnTo>
                    <a:pt x="2386" y="4"/>
                  </a:lnTo>
                  <a:lnTo>
                    <a:pt x="2376" y="6"/>
                  </a:lnTo>
                  <a:lnTo>
                    <a:pt x="2366" y="8"/>
                  </a:lnTo>
                  <a:lnTo>
                    <a:pt x="2357" y="14"/>
                  </a:lnTo>
                  <a:lnTo>
                    <a:pt x="2351" y="20"/>
                  </a:lnTo>
                  <a:lnTo>
                    <a:pt x="2343" y="28"/>
                  </a:lnTo>
                  <a:lnTo>
                    <a:pt x="2339" y="36"/>
                  </a:lnTo>
                  <a:lnTo>
                    <a:pt x="2335" y="46"/>
                  </a:lnTo>
                  <a:lnTo>
                    <a:pt x="2335" y="58"/>
                  </a:lnTo>
                  <a:lnTo>
                    <a:pt x="2335" y="330"/>
                  </a:lnTo>
                  <a:lnTo>
                    <a:pt x="2458" y="330"/>
                  </a:lnTo>
                  <a:lnTo>
                    <a:pt x="2458" y="330"/>
                  </a:lnTo>
                  <a:lnTo>
                    <a:pt x="2534" y="330"/>
                  </a:lnTo>
                  <a:lnTo>
                    <a:pt x="2534" y="330"/>
                  </a:lnTo>
                  <a:lnTo>
                    <a:pt x="2554" y="328"/>
                  </a:lnTo>
                  <a:lnTo>
                    <a:pt x="2570" y="326"/>
                  </a:lnTo>
                  <a:lnTo>
                    <a:pt x="2588" y="322"/>
                  </a:lnTo>
                  <a:lnTo>
                    <a:pt x="2604" y="318"/>
                  </a:lnTo>
                  <a:lnTo>
                    <a:pt x="2620" y="310"/>
                  </a:lnTo>
                  <a:lnTo>
                    <a:pt x="2634" y="304"/>
                  </a:lnTo>
                  <a:lnTo>
                    <a:pt x="2646" y="294"/>
                  </a:lnTo>
                  <a:lnTo>
                    <a:pt x="2658" y="284"/>
                  </a:lnTo>
                  <a:lnTo>
                    <a:pt x="2670" y="272"/>
                  </a:lnTo>
                  <a:lnTo>
                    <a:pt x="2680" y="260"/>
                  </a:lnTo>
                  <a:lnTo>
                    <a:pt x="2688" y="246"/>
                  </a:lnTo>
                  <a:lnTo>
                    <a:pt x="2694" y="232"/>
                  </a:lnTo>
                  <a:lnTo>
                    <a:pt x="2700" y="218"/>
                  </a:lnTo>
                  <a:lnTo>
                    <a:pt x="2704" y="202"/>
                  </a:lnTo>
                  <a:lnTo>
                    <a:pt x="2706" y="184"/>
                  </a:lnTo>
                  <a:lnTo>
                    <a:pt x="2708" y="168"/>
                  </a:lnTo>
                  <a:lnTo>
                    <a:pt x="2708" y="168"/>
                  </a:lnTo>
                  <a:close/>
                  <a:moveTo>
                    <a:pt x="1995" y="330"/>
                  </a:moveTo>
                  <a:lnTo>
                    <a:pt x="1995" y="246"/>
                  </a:lnTo>
                  <a:lnTo>
                    <a:pt x="2143" y="510"/>
                  </a:lnTo>
                  <a:lnTo>
                    <a:pt x="2043" y="330"/>
                  </a:lnTo>
                  <a:lnTo>
                    <a:pt x="2181" y="330"/>
                  </a:lnTo>
                  <a:lnTo>
                    <a:pt x="2125" y="240"/>
                  </a:lnTo>
                  <a:lnTo>
                    <a:pt x="2275" y="4"/>
                  </a:lnTo>
                  <a:lnTo>
                    <a:pt x="2131" y="4"/>
                  </a:lnTo>
                  <a:lnTo>
                    <a:pt x="1995" y="244"/>
                  </a:lnTo>
                  <a:lnTo>
                    <a:pt x="1995" y="4"/>
                  </a:lnTo>
                  <a:lnTo>
                    <a:pt x="1923" y="4"/>
                  </a:lnTo>
                  <a:lnTo>
                    <a:pt x="1923" y="4"/>
                  </a:lnTo>
                  <a:lnTo>
                    <a:pt x="1911" y="6"/>
                  </a:lnTo>
                  <a:lnTo>
                    <a:pt x="1903" y="8"/>
                  </a:lnTo>
                  <a:lnTo>
                    <a:pt x="1893" y="14"/>
                  </a:lnTo>
                  <a:lnTo>
                    <a:pt x="1885" y="20"/>
                  </a:lnTo>
                  <a:lnTo>
                    <a:pt x="1879" y="28"/>
                  </a:lnTo>
                  <a:lnTo>
                    <a:pt x="1875" y="36"/>
                  </a:lnTo>
                  <a:lnTo>
                    <a:pt x="1871" y="46"/>
                  </a:lnTo>
                  <a:lnTo>
                    <a:pt x="1869" y="58"/>
                  </a:lnTo>
                  <a:lnTo>
                    <a:pt x="1869" y="330"/>
                  </a:lnTo>
                  <a:lnTo>
                    <a:pt x="1995" y="330"/>
                  </a:lnTo>
                  <a:close/>
                  <a:moveTo>
                    <a:pt x="1767" y="330"/>
                  </a:moveTo>
                  <a:lnTo>
                    <a:pt x="1767" y="4"/>
                  </a:lnTo>
                  <a:lnTo>
                    <a:pt x="1439" y="4"/>
                  </a:lnTo>
                  <a:lnTo>
                    <a:pt x="1439" y="4"/>
                  </a:lnTo>
                  <a:lnTo>
                    <a:pt x="1427" y="6"/>
                  </a:lnTo>
                  <a:lnTo>
                    <a:pt x="1417" y="8"/>
                  </a:lnTo>
                  <a:lnTo>
                    <a:pt x="1409" y="14"/>
                  </a:lnTo>
                  <a:lnTo>
                    <a:pt x="1401" y="20"/>
                  </a:lnTo>
                  <a:lnTo>
                    <a:pt x="1395" y="28"/>
                  </a:lnTo>
                  <a:lnTo>
                    <a:pt x="1389" y="36"/>
                  </a:lnTo>
                  <a:lnTo>
                    <a:pt x="1387" y="46"/>
                  </a:lnTo>
                  <a:lnTo>
                    <a:pt x="1385" y="58"/>
                  </a:lnTo>
                  <a:lnTo>
                    <a:pt x="1385" y="330"/>
                  </a:lnTo>
                  <a:lnTo>
                    <a:pt x="1511" y="330"/>
                  </a:lnTo>
                  <a:lnTo>
                    <a:pt x="1511" y="168"/>
                  </a:lnTo>
                  <a:lnTo>
                    <a:pt x="1511" y="168"/>
                  </a:lnTo>
                  <a:lnTo>
                    <a:pt x="1511" y="158"/>
                  </a:lnTo>
                  <a:lnTo>
                    <a:pt x="1515" y="148"/>
                  </a:lnTo>
                  <a:lnTo>
                    <a:pt x="1519" y="138"/>
                  </a:lnTo>
                  <a:lnTo>
                    <a:pt x="1525" y="130"/>
                  </a:lnTo>
                  <a:lnTo>
                    <a:pt x="1533" y="124"/>
                  </a:lnTo>
                  <a:lnTo>
                    <a:pt x="1543" y="120"/>
                  </a:lnTo>
                  <a:lnTo>
                    <a:pt x="1553" y="116"/>
                  </a:lnTo>
                  <a:lnTo>
                    <a:pt x="1563" y="116"/>
                  </a:lnTo>
                  <a:lnTo>
                    <a:pt x="1643" y="116"/>
                  </a:lnTo>
                  <a:lnTo>
                    <a:pt x="1643" y="330"/>
                  </a:lnTo>
                  <a:lnTo>
                    <a:pt x="1767" y="330"/>
                  </a:lnTo>
                  <a:close/>
                  <a:moveTo>
                    <a:pt x="1283" y="330"/>
                  </a:moveTo>
                  <a:lnTo>
                    <a:pt x="1283" y="4"/>
                  </a:lnTo>
                  <a:lnTo>
                    <a:pt x="1175" y="4"/>
                  </a:lnTo>
                  <a:lnTo>
                    <a:pt x="1011" y="280"/>
                  </a:lnTo>
                  <a:lnTo>
                    <a:pt x="1011" y="4"/>
                  </a:lnTo>
                  <a:lnTo>
                    <a:pt x="941" y="4"/>
                  </a:lnTo>
                  <a:lnTo>
                    <a:pt x="941" y="4"/>
                  </a:lnTo>
                  <a:lnTo>
                    <a:pt x="929" y="6"/>
                  </a:lnTo>
                  <a:lnTo>
                    <a:pt x="919" y="8"/>
                  </a:lnTo>
                  <a:lnTo>
                    <a:pt x="911" y="14"/>
                  </a:lnTo>
                  <a:lnTo>
                    <a:pt x="903" y="20"/>
                  </a:lnTo>
                  <a:lnTo>
                    <a:pt x="897" y="28"/>
                  </a:lnTo>
                  <a:lnTo>
                    <a:pt x="891" y="36"/>
                  </a:lnTo>
                  <a:lnTo>
                    <a:pt x="889" y="46"/>
                  </a:lnTo>
                  <a:lnTo>
                    <a:pt x="887" y="58"/>
                  </a:lnTo>
                  <a:lnTo>
                    <a:pt x="887" y="330"/>
                  </a:lnTo>
                  <a:lnTo>
                    <a:pt x="1103" y="330"/>
                  </a:lnTo>
                  <a:lnTo>
                    <a:pt x="1159" y="234"/>
                  </a:lnTo>
                  <a:lnTo>
                    <a:pt x="1159" y="330"/>
                  </a:lnTo>
                  <a:lnTo>
                    <a:pt x="1283" y="330"/>
                  </a:lnTo>
                  <a:close/>
                  <a:moveTo>
                    <a:pt x="801" y="212"/>
                  </a:moveTo>
                  <a:lnTo>
                    <a:pt x="801" y="212"/>
                  </a:lnTo>
                  <a:lnTo>
                    <a:pt x="801" y="186"/>
                  </a:lnTo>
                  <a:lnTo>
                    <a:pt x="799" y="162"/>
                  </a:lnTo>
                  <a:lnTo>
                    <a:pt x="795" y="140"/>
                  </a:lnTo>
                  <a:lnTo>
                    <a:pt x="789" y="120"/>
                  </a:lnTo>
                  <a:lnTo>
                    <a:pt x="782" y="102"/>
                  </a:lnTo>
                  <a:lnTo>
                    <a:pt x="774" y="86"/>
                  </a:lnTo>
                  <a:lnTo>
                    <a:pt x="764" y="70"/>
                  </a:lnTo>
                  <a:lnTo>
                    <a:pt x="752" y="56"/>
                  </a:lnTo>
                  <a:lnTo>
                    <a:pt x="752" y="56"/>
                  </a:lnTo>
                  <a:lnTo>
                    <a:pt x="736" y="42"/>
                  </a:lnTo>
                  <a:lnTo>
                    <a:pt x="722" y="32"/>
                  </a:lnTo>
                  <a:lnTo>
                    <a:pt x="706" y="22"/>
                  </a:lnTo>
                  <a:lnTo>
                    <a:pt x="688" y="14"/>
                  </a:lnTo>
                  <a:lnTo>
                    <a:pt x="670" y="8"/>
                  </a:lnTo>
                  <a:lnTo>
                    <a:pt x="650" y="2"/>
                  </a:lnTo>
                  <a:lnTo>
                    <a:pt x="630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88" y="0"/>
                  </a:lnTo>
                  <a:lnTo>
                    <a:pt x="568" y="2"/>
                  </a:lnTo>
                  <a:lnTo>
                    <a:pt x="548" y="8"/>
                  </a:lnTo>
                  <a:lnTo>
                    <a:pt x="530" y="14"/>
                  </a:lnTo>
                  <a:lnTo>
                    <a:pt x="512" y="22"/>
                  </a:lnTo>
                  <a:lnTo>
                    <a:pt x="496" y="32"/>
                  </a:lnTo>
                  <a:lnTo>
                    <a:pt x="482" y="42"/>
                  </a:lnTo>
                  <a:lnTo>
                    <a:pt x="468" y="56"/>
                  </a:lnTo>
                  <a:lnTo>
                    <a:pt x="468" y="56"/>
                  </a:lnTo>
                  <a:lnTo>
                    <a:pt x="454" y="72"/>
                  </a:lnTo>
                  <a:lnTo>
                    <a:pt x="442" y="88"/>
                  </a:lnTo>
                  <a:lnTo>
                    <a:pt x="434" y="106"/>
                  </a:lnTo>
                  <a:lnTo>
                    <a:pt x="428" y="126"/>
                  </a:lnTo>
                  <a:lnTo>
                    <a:pt x="422" y="148"/>
                  </a:lnTo>
                  <a:lnTo>
                    <a:pt x="418" y="174"/>
                  </a:lnTo>
                  <a:lnTo>
                    <a:pt x="418" y="204"/>
                  </a:lnTo>
                  <a:lnTo>
                    <a:pt x="416" y="240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6" y="304"/>
                  </a:lnTo>
                  <a:lnTo>
                    <a:pt x="418" y="330"/>
                  </a:lnTo>
                  <a:lnTo>
                    <a:pt x="544" y="330"/>
                  </a:lnTo>
                  <a:lnTo>
                    <a:pt x="544" y="330"/>
                  </a:lnTo>
                  <a:lnTo>
                    <a:pt x="542" y="304"/>
                  </a:lnTo>
                  <a:lnTo>
                    <a:pt x="542" y="270"/>
                  </a:lnTo>
                  <a:lnTo>
                    <a:pt x="542" y="236"/>
                  </a:lnTo>
                  <a:lnTo>
                    <a:pt x="542" y="236"/>
                  </a:lnTo>
                  <a:lnTo>
                    <a:pt x="542" y="202"/>
                  </a:lnTo>
                  <a:lnTo>
                    <a:pt x="546" y="172"/>
                  </a:lnTo>
                  <a:lnTo>
                    <a:pt x="550" y="150"/>
                  </a:lnTo>
                  <a:lnTo>
                    <a:pt x="554" y="140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70" y="124"/>
                  </a:lnTo>
                  <a:lnTo>
                    <a:pt x="580" y="116"/>
                  </a:lnTo>
                  <a:lnTo>
                    <a:pt x="594" y="112"/>
                  </a:lnTo>
                  <a:lnTo>
                    <a:pt x="610" y="110"/>
                  </a:lnTo>
                  <a:lnTo>
                    <a:pt x="610" y="110"/>
                  </a:lnTo>
                  <a:lnTo>
                    <a:pt x="624" y="112"/>
                  </a:lnTo>
                  <a:lnTo>
                    <a:pt x="638" y="116"/>
                  </a:lnTo>
                  <a:lnTo>
                    <a:pt x="650" y="124"/>
                  </a:lnTo>
                  <a:lnTo>
                    <a:pt x="660" y="132"/>
                  </a:lnTo>
                  <a:lnTo>
                    <a:pt x="660" y="132"/>
                  </a:lnTo>
                  <a:lnTo>
                    <a:pt x="664" y="140"/>
                  </a:lnTo>
                  <a:lnTo>
                    <a:pt x="668" y="150"/>
                  </a:lnTo>
                  <a:lnTo>
                    <a:pt x="674" y="172"/>
                  </a:lnTo>
                  <a:lnTo>
                    <a:pt x="676" y="202"/>
                  </a:lnTo>
                  <a:lnTo>
                    <a:pt x="678" y="236"/>
                  </a:lnTo>
                  <a:lnTo>
                    <a:pt x="678" y="270"/>
                  </a:lnTo>
                  <a:lnTo>
                    <a:pt x="678" y="270"/>
                  </a:lnTo>
                  <a:lnTo>
                    <a:pt x="678" y="304"/>
                  </a:lnTo>
                  <a:lnTo>
                    <a:pt x="676" y="330"/>
                  </a:lnTo>
                  <a:lnTo>
                    <a:pt x="799" y="330"/>
                  </a:lnTo>
                  <a:lnTo>
                    <a:pt x="799" y="330"/>
                  </a:lnTo>
                  <a:lnTo>
                    <a:pt x="801" y="304"/>
                  </a:lnTo>
                  <a:lnTo>
                    <a:pt x="801" y="278"/>
                  </a:lnTo>
                  <a:lnTo>
                    <a:pt x="801" y="212"/>
                  </a:lnTo>
                  <a:close/>
                  <a:moveTo>
                    <a:pt x="374" y="116"/>
                  </a:moveTo>
                  <a:lnTo>
                    <a:pt x="374" y="58"/>
                  </a:lnTo>
                  <a:lnTo>
                    <a:pt x="374" y="58"/>
                  </a:lnTo>
                  <a:lnTo>
                    <a:pt x="374" y="46"/>
                  </a:lnTo>
                  <a:lnTo>
                    <a:pt x="370" y="36"/>
                  </a:lnTo>
                  <a:lnTo>
                    <a:pt x="366" y="28"/>
                  </a:lnTo>
                  <a:lnTo>
                    <a:pt x="358" y="20"/>
                  </a:lnTo>
                  <a:lnTo>
                    <a:pt x="352" y="14"/>
                  </a:lnTo>
                  <a:lnTo>
                    <a:pt x="342" y="8"/>
                  </a:lnTo>
                  <a:lnTo>
                    <a:pt x="332" y="6"/>
                  </a:lnTo>
                  <a:lnTo>
                    <a:pt x="322" y="4"/>
                  </a:lnTo>
                  <a:lnTo>
                    <a:pt x="0" y="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10" y="92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2" y="112"/>
                  </a:lnTo>
                  <a:lnTo>
                    <a:pt x="42" y="114"/>
                  </a:lnTo>
                  <a:lnTo>
                    <a:pt x="54" y="116"/>
                  </a:lnTo>
                  <a:lnTo>
                    <a:pt x="126" y="116"/>
                  </a:lnTo>
                  <a:lnTo>
                    <a:pt x="126" y="330"/>
                  </a:lnTo>
                  <a:lnTo>
                    <a:pt x="250" y="330"/>
                  </a:lnTo>
                  <a:lnTo>
                    <a:pt x="250" y="116"/>
                  </a:lnTo>
                  <a:lnTo>
                    <a:pt x="374" y="116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6"/>
            <p:cNvSpPr>
              <a:spLocks noEditPoints="1"/>
            </p:cNvSpPr>
            <p:nvPr/>
          </p:nvSpPr>
          <p:spPr bwMode="auto">
            <a:xfrm>
              <a:off x="3795713" y="3867151"/>
              <a:ext cx="4791075" cy="244475"/>
            </a:xfrm>
            <a:custGeom>
              <a:avLst/>
              <a:gdLst>
                <a:gd name="T0" fmla="*/ 2774 w 3018"/>
                <a:gd name="T1" fmla="*/ 12 h 154"/>
                <a:gd name="T2" fmla="*/ 2790 w 3018"/>
                <a:gd name="T3" fmla="*/ 30 h 154"/>
                <a:gd name="T4" fmla="*/ 2830 w 3018"/>
                <a:gd name="T5" fmla="*/ 44 h 154"/>
                <a:gd name="T6" fmla="*/ 2858 w 3018"/>
                <a:gd name="T7" fmla="*/ 38 h 154"/>
                <a:gd name="T8" fmla="*/ 2880 w 3018"/>
                <a:gd name="T9" fmla="*/ 22 h 154"/>
                <a:gd name="T10" fmla="*/ 3018 w 3018"/>
                <a:gd name="T11" fmla="*/ 0 h 154"/>
                <a:gd name="T12" fmla="*/ 3004 w 3018"/>
                <a:gd name="T13" fmla="*/ 52 h 154"/>
                <a:gd name="T14" fmla="*/ 2972 w 3018"/>
                <a:gd name="T15" fmla="*/ 98 h 154"/>
                <a:gd name="T16" fmla="*/ 2942 w 3018"/>
                <a:gd name="T17" fmla="*/ 124 h 154"/>
                <a:gd name="T18" fmla="*/ 2892 w 3018"/>
                <a:gd name="T19" fmla="*/ 146 h 154"/>
                <a:gd name="T20" fmla="*/ 2832 w 3018"/>
                <a:gd name="T21" fmla="*/ 154 h 154"/>
                <a:gd name="T22" fmla="*/ 2790 w 3018"/>
                <a:gd name="T23" fmla="*/ 152 h 154"/>
                <a:gd name="T24" fmla="*/ 2734 w 3018"/>
                <a:gd name="T25" fmla="*/ 132 h 154"/>
                <a:gd name="T26" fmla="*/ 2688 w 3018"/>
                <a:gd name="T27" fmla="*/ 98 h 154"/>
                <a:gd name="T28" fmla="*/ 2670 w 3018"/>
                <a:gd name="T29" fmla="*/ 76 h 154"/>
                <a:gd name="T30" fmla="*/ 2642 w 3018"/>
                <a:gd name="T31" fmla="*/ 0 h 154"/>
                <a:gd name="T32" fmla="*/ 2332 w 3018"/>
                <a:gd name="T33" fmla="*/ 150 h 154"/>
                <a:gd name="T34" fmla="*/ 2332 w 3018"/>
                <a:gd name="T35" fmla="*/ 0 h 154"/>
                <a:gd name="T36" fmla="*/ 2017 w 3018"/>
                <a:gd name="T37" fmla="*/ 150 h 154"/>
                <a:gd name="T38" fmla="*/ 1869 w 3018"/>
                <a:gd name="T39" fmla="*/ 0 h 154"/>
                <a:gd name="T40" fmla="*/ 1743 w 3018"/>
                <a:gd name="T41" fmla="*/ 0 h 154"/>
                <a:gd name="T42" fmla="*/ 1641 w 3018"/>
                <a:gd name="T43" fmla="*/ 150 h 154"/>
                <a:gd name="T44" fmla="*/ 1641 w 3018"/>
                <a:gd name="T45" fmla="*/ 0 h 154"/>
                <a:gd name="T46" fmla="*/ 1259 w 3018"/>
                <a:gd name="T47" fmla="*/ 150 h 154"/>
                <a:gd name="T48" fmla="*/ 1157 w 3018"/>
                <a:gd name="T49" fmla="*/ 0 h 154"/>
                <a:gd name="T50" fmla="*/ 1033 w 3018"/>
                <a:gd name="T51" fmla="*/ 0 h 154"/>
                <a:gd name="T52" fmla="*/ 871 w 3018"/>
                <a:gd name="T53" fmla="*/ 150 h 154"/>
                <a:gd name="T54" fmla="*/ 959 w 3018"/>
                <a:gd name="T55" fmla="*/ 0 h 154"/>
                <a:gd name="T56" fmla="*/ 428 w 3018"/>
                <a:gd name="T57" fmla="*/ 12 h 154"/>
                <a:gd name="T58" fmla="*/ 444 w 3018"/>
                <a:gd name="T59" fmla="*/ 30 h 154"/>
                <a:gd name="T60" fmla="*/ 484 w 3018"/>
                <a:gd name="T61" fmla="*/ 44 h 154"/>
                <a:gd name="T62" fmla="*/ 512 w 3018"/>
                <a:gd name="T63" fmla="*/ 38 h 154"/>
                <a:gd name="T64" fmla="*/ 534 w 3018"/>
                <a:gd name="T65" fmla="*/ 22 h 154"/>
                <a:gd name="T66" fmla="*/ 671 w 3018"/>
                <a:gd name="T67" fmla="*/ 0 h 154"/>
                <a:gd name="T68" fmla="*/ 656 w 3018"/>
                <a:gd name="T69" fmla="*/ 52 h 154"/>
                <a:gd name="T70" fmla="*/ 626 w 3018"/>
                <a:gd name="T71" fmla="*/ 98 h 154"/>
                <a:gd name="T72" fmla="*/ 596 w 3018"/>
                <a:gd name="T73" fmla="*/ 124 h 154"/>
                <a:gd name="T74" fmla="*/ 544 w 3018"/>
                <a:gd name="T75" fmla="*/ 146 h 154"/>
                <a:gd name="T76" fmla="*/ 484 w 3018"/>
                <a:gd name="T77" fmla="*/ 154 h 154"/>
                <a:gd name="T78" fmla="*/ 442 w 3018"/>
                <a:gd name="T79" fmla="*/ 152 h 154"/>
                <a:gd name="T80" fmla="*/ 388 w 3018"/>
                <a:gd name="T81" fmla="*/ 132 h 154"/>
                <a:gd name="T82" fmla="*/ 342 w 3018"/>
                <a:gd name="T83" fmla="*/ 98 h 154"/>
                <a:gd name="T84" fmla="*/ 324 w 3018"/>
                <a:gd name="T85" fmla="*/ 76 h 154"/>
                <a:gd name="T86" fmla="*/ 296 w 3018"/>
                <a:gd name="T87" fmla="*/ 0 h 154"/>
                <a:gd name="T88" fmla="*/ 0 w 3018"/>
                <a:gd name="T89" fmla="*/ 150 h 154"/>
                <a:gd name="T90" fmla="*/ 0 w 3018"/>
                <a:gd name="T9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154">
                  <a:moveTo>
                    <a:pt x="2770" y="0"/>
                  </a:moveTo>
                  <a:lnTo>
                    <a:pt x="2770" y="0"/>
                  </a:lnTo>
                  <a:lnTo>
                    <a:pt x="2774" y="12"/>
                  </a:lnTo>
                  <a:lnTo>
                    <a:pt x="2780" y="22"/>
                  </a:lnTo>
                  <a:lnTo>
                    <a:pt x="2780" y="22"/>
                  </a:lnTo>
                  <a:lnTo>
                    <a:pt x="2790" y="30"/>
                  </a:lnTo>
                  <a:lnTo>
                    <a:pt x="2802" y="38"/>
                  </a:lnTo>
                  <a:lnTo>
                    <a:pt x="2816" y="42"/>
                  </a:lnTo>
                  <a:lnTo>
                    <a:pt x="2830" y="44"/>
                  </a:lnTo>
                  <a:lnTo>
                    <a:pt x="2830" y="44"/>
                  </a:lnTo>
                  <a:lnTo>
                    <a:pt x="2846" y="42"/>
                  </a:lnTo>
                  <a:lnTo>
                    <a:pt x="2858" y="38"/>
                  </a:lnTo>
                  <a:lnTo>
                    <a:pt x="2870" y="30"/>
                  </a:lnTo>
                  <a:lnTo>
                    <a:pt x="2880" y="22"/>
                  </a:lnTo>
                  <a:lnTo>
                    <a:pt x="2880" y="22"/>
                  </a:lnTo>
                  <a:lnTo>
                    <a:pt x="2886" y="12"/>
                  </a:lnTo>
                  <a:lnTo>
                    <a:pt x="2890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2" y="26"/>
                  </a:lnTo>
                  <a:lnTo>
                    <a:pt x="3004" y="52"/>
                  </a:lnTo>
                  <a:lnTo>
                    <a:pt x="2990" y="76"/>
                  </a:lnTo>
                  <a:lnTo>
                    <a:pt x="2982" y="86"/>
                  </a:lnTo>
                  <a:lnTo>
                    <a:pt x="2972" y="98"/>
                  </a:lnTo>
                  <a:lnTo>
                    <a:pt x="2972" y="98"/>
                  </a:lnTo>
                  <a:lnTo>
                    <a:pt x="2958" y="112"/>
                  </a:lnTo>
                  <a:lnTo>
                    <a:pt x="2942" y="124"/>
                  </a:lnTo>
                  <a:lnTo>
                    <a:pt x="2926" y="132"/>
                  </a:lnTo>
                  <a:lnTo>
                    <a:pt x="2910" y="140"/>
                  </a:lnTo>
                  <a:lnTo>
                    <a:pt x="2892" y="146"/>
                  </a:lnTo>
                  <a:lnTo>
                    <a:pt x="2872" y="152"/>
                  </a:lnTo>
                  <a:lnTo>
                    <a:pt x="2852" y="154"/>
                  </a:lnTo>
                  <a:lnTo>
                    <a:pt x="2832" y="154"/>
                  </a:lnTo>
                  <a:lnTo>
                    <a:pt x="2832" y="154"/>
                  </a:lnTo>
                  <a:lnTo>
                    <a:pt x="2810" y="154"/>
                  </a:lnTo>
                  <a:lnTo>
                    <a:pt x="2790" y="152"/>
                  </a:lnTo>
                  <a:lnTo>
                    <a:pt x="2770" y="146"/>
                  </a:lnTo>
                  <a:lnTo>
                    <a:pt x="2752" y="140"/>
                  </a:lnTo>
                  <a:lnTo>
                    <a:pt x="2734" y="132"/>
                  </a:lnTo>
                  <a:lnTo>
                    <a:pt x="2718" y="124"/>
                  </a:lnTo>
                  <a:lnTo>
                    <a:pt x="2704" y="112"/>
                  </a:lnTo>
                  <a:lnTo>
                    <a:pt x="2688" y="98"/>
                  </a:lnTo>
                  <a:lnTo>
                    <a:pt x="2688" y="98"/>
                  </a:lnTo>
                  <a:lnTo>
                    <a:pt x="2680" y="86"/>
                  </a:lnTo>
                  <a:lnTo>
                    <a:pt x="2670" y="76"/>
                  </a:lnTo>
                  <a:lnTo>
                    <a:pt x="2658" y="52"/>
                  </a:lnTo>
                  <a:lnTo>
                    <a:pt x="2648" y="26"/>
                  </a:lnTo>
                  <a:lnTo>
                    <a:pt x="2642" y="0"/>
                  </a:lnTo>
                  <a:lnTo>
                    <a:pt x="2770" y="0"/>
                  </a:lnTo>
                  <a:close/>
                  <a:moveTo>
                    <a:pt x="2332" y="0"/>
                  </a:moveTo>
                  <a:lnTo>
                    <a:pt x="2332" y="150"/>
                  </a:lnTo>
                  <a:lnTo>
                    <a:pt x="2209" y="150"/>
                  </a:lnTo>
                  <a:lnTo>
                    <a:pt x="2209" y="0"/>
                  </a:lnTo>
                  <a:lnTo>
                    <a:pt x="2332" y="0"/>
                  </a:lnTo>
                  <a:close/>
                  <a:moveTo>
                    <a:pt x="2073" y="0"/>
                  </a:moveTo>
                  <a:lnTo>
                    <a:pt x="2165" y="150"/>
                  </a:lnTo>
                  <a:lnTo>
                    <a:pt x="2017" y="150"/>
                  </a:lnTo>
                  <a:lnTo>
                    <a:pt x="1933" y="0"/>
                  </a:lnTo>
                  <a:lnTo>
                    <a:pt x="2073" y="0"/>
                  </a:lnTo>
                  <a:close/>
                  <a:moveTo>
                    <a:pt x="1869" y="0"/>
                  </a:moveTo>
                  <a:lnTo>
                    <a:pt x="1869" y="150"/>
                  </a:lnTo>
                  <a:lnTo>
                    <a:pt x="1743" y="150"/>
                  </a:lnTo>
                  <a:lnTo>
                    <a:pt x="1743" y="0"/>
                  </a:lnTo>
                  <a:lnTo>
                    <a:pt x="1869" y="0"/>
                  </a:lnTo>
                  <a:close/>
                  <a:moveTo>
                    <a:pt x="1641" y="0"/>
                  </a:moveTo>
                  <a:lnTo>
                    <a:pt x="1641" y="150"/>
                  </a:lnTo>
                  <a:lnTo>
                    <a:pt x="1517" y="150"/>
                  </a:lnTo>
                  <a:lnTo>
                    <a:pt x="1517" y="0"/>
                  </a:lnTo>
                  <a:lnTo>
                    <a:pt x="1641" y="0"/>
                  </a:lnTo>
                  <a:close/>
                  <a:moveTo>
                    <a:pt x="1385" y="0"/>
                  </a:moveTo>
                  <a:lnTo>
                    <a:pt x="1385" y="150"/>
                  </a:lnTo>
                  <a:lnTo>
                    <a:pt x="1259" y="150"/>
                  </a:lnTo>
                  <a:lnTo>
                    <a:pt x="1259" y="0"/>
                  </a:lnTo>
                  <a:lnTo>
                    <a:pt x="1385" y="0"/>
                  </a:lnTo>
                  <a:close/>
                  <a:moveTo>
                    <a:pt x="1157" y="0"/>
                  </a:moveTo>
                  <a:lnTo>
                    <a:pt x="1157" y="150"/>
                  </a:lnTo>
                  <a:lnTo>
                    <a:pt x="1033" y="150"/>
                  </a:lnTo>
                  <a:lnTo>
                    <a:pt x="1033" y="0"/>
                  </a:lnTo>
                  <a:lnTo>
                    <a:pt x="1157" y="0"/>
                  </a:lnTo>
                  <a:close/>
                  <a:moveTo>
                    <a:pt x="959" y="0"/>
                  </a:moveTo>
                  <a:lnTo>
                    <a:pt x="871" y="150"/>
                  </a:lnTo>
                  <a:lnTo>
                    <a:pt x="761" y="150"/>
                  </a:lnTo>
                  <a:lnTo>
                    <a:pt x="761" y="0"/>
                  </a:lnTo>
                  <a:lnTo>
                    <a:pt x="959" y="0"/>
                  </a:lnTo>
                  <a:close/>
                  <a:moveTo>
                    <a:pt x="424" y="0"/>
                  </a:moveTo>
                  <a:lnTo>
                    <a:pt x="424" y="0"/>
                  </a:lnTo>
                  <a:lnTo>
                    <a:pt x="428" y="12"/>
                  </a:lnTo>
                  <a:lnTo>
                    <a:pt x="434" y="22"/>
                  </a:lnTo>
                  <a:lnTo>
                    <a:pt x="434" y="22"/>
                  </a:lnTo>
                  <a:lnTo>
                    <a:pt x="444" y="30"/>
                  </a:lnTo>
                  <a:lnTo>
                    <a:pt x="456" y="38"/>
                  </a:lnTo>
                  <a:lnTo>
                    <a:pt x="468" y="42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98" y="42"/>
                  </a:lnTo>
                  <a:lnTo>
                    <a:pt x="512" y="38"/>
                  </a:lnTo>
                  <a:lnTo>
                    <a:pt x="524" y="3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538" y="12"/>
                  </a:lnTo>
                  <a:lnTo>
                    <a:pt x="544" y="0"/>
                  </a:lnTo>
                  <a:lnTo>
                    <a:pt x="671" y="0"/>
                  </a:lnTo>
                  <a:lnTo>
                    <a:pt x="671" y="0"/>
                  </a:lnTo>
                  <a:lnTo>
                    <a:pt x="665" y="26"/>
                  </a:lnTo>
                  <a:lnTo>
                    <a:pt x="656" y="52"/>
                  </a:lnTo>
                  <a:lnTo>
                    <a:pt x="644" y="76"/>
                  </a:lnTo>
                  <a:lnTo>
                    <a:pt x="634" y="86"/>
                  </a:lnTo>
                  <a:lnTo>
                    <a:pt x="626" y="98"/>
                  </a:lnTo>
                  <a:lnTo>
                    <a:pt x="626" y="98"/>
                  </a:lnTo>
                  <a:lnTo>
                    <a:pt x="610" y="112"/>
                  </a:lnTo>
                  <a:lnTo>
                    <a:pt x="596" y="124"/>
                  </a:lnTo>
                  <a:lnTo>
                    <a:pt x="580" y="132"/>
                  </a:lnTo>
                  <a:lnTo>
                    <a:pt x="562" y="140"/>
                  </a:lnTo>
                  <a:lnTo>
                    <a:pt x="544" y="146"/>
                  </a:lnTo>
                  <a:lnTo>
                    <a:pt x="526" y="152"/>
                  </a:lnTo>
                  <a:lnTo>
                    <a:pt x="506" y="154"/>
                  </a:lnTo>
                  <a:lnTo>
                    <a:pt x="484" y="154"/>
                  </a:lnTo>
                  <a:lnTo>
                    <a:pt x="484" y="154"/>
                  </a:lnTo>
                  <a:lnTo>
                    <a:pt x="462" y="154"/>
                  </a:lnTo>
                  <a:lnTo>
                    <a:pt x="442" y="152"/>
                  </a:lnTo>
                  <a:lnTo>
                    <a:pt x="422" y="146"/>
                  </a:lnTo>
                  <a:lnTo>
                    <a:pt x="404" y="140"/>
                  </a:lnTo>
                  <a:lnTo>
                    <a:pt x="388" y="132"/>
                  </a:lnTo>
                  <a:lnTo>
                    <a:pt x="372" y="124"/>
                  </a:lnTo>
                  <a:lnTo>
                    <a:pt x="356" y="112"/>
                  </a:lnTo>
                  <a:lnTo>
                    <a:pt x="342" y="98"/>
                  </a:lnTo>
                  <a:lnTo>
                    <a:pt x="342" y="98"/>
                  </a:lnTo>
                  <a:lnTo>
                    <a:pt x="332" y="86"/>
                  </a:lnTo>
                  <a:lnTo>
                    <a:pt x="324" y="76"/>
                  </a:lnTo>
                  <a:lnTo>
                    <a:pt x="310" y="52"/>
                  </a:lnTo>
                  <a:lnTo>
                    <a:pt x="300" y="26"/>
                  </a:lnTo>
                  <a:lnTo>
                    <a:pt x="296" y="0"/>
                  </a:lnTo>
                  <a:lnTo>
                    <a:pt x="424" y="0"/>
                  </a:lnTo>
                  <a:close/>
                  <a:moveTo>
                    <a:pt x="0" y="0"/>
                  </a:moveTo>
                  <a:lnTo>
                    <a:pt x="0" y="150"/>
                  </a:lnTo>
                  <a:lnTo>
                    <a:pt x="124" y="150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auto">
            <a:xfrm>
              <a:off x="3687763" y="4349751"/>
              <a:ext cx="2090738" cy="457200"/>
            </a:xfrm>
            <a:custGeom>
              <a:avLst/>
              <a:gdLst>
                <a:gd name="T0" fmla="*/ 1267 w 1317"/>
                <a:gd name="T1" fmla="*/ 24 h 288"/>
                <a:gd name="T2" fmla="*/ 1289 w 1317"/>
                <a:gd name="T3" fmla="*/ 40 h 288"/>
                <a:gd name="T4" fmla="*/ 1243 w 1317"/>
                <a:gd name="T5" fmla="*/ 58 h 288"/>
                <a:gd name="T6" fmla="*/ 1211 w 1317"/>
                <a:gd name="T7" fmla="*/ 50 h 288"/>
                <a:gd name="T8" fmla="*/ 1213 w 1317"/>
                <a:gd name="T9" fmla="*/ 18 h 288"/>
                <a:gd name="T10" fmla="*/ 1281 w 1317"/>
                <a:gd name="T11" fmla="*/ 142 h 288"/>
                <a:gd name="T12" fmla="*/ 1211 w 1317"/>
                <a:gd name="T13" fmla="*/ 82 h 288"/>
                <a:gd name="T14" fmla="*/ 1317 w 1317"/>
                <a:gd name="T15" fmla="*/ 284 h 288"/>
                <a:gd name="T16" fmla="*/ 1013 w 1317"/>
                <a:gd name="T17" fmla="*/ 284 h 288"/>
                <a:gd name="T18" fmla="*/ 1013 w 1317"/>
                <a:gd name="T19" fmla="*/ 220 h 288"/>
                <a:gd name="T20" fmla="*/ 1081 w 1317"/>
                <a:gd name="T21" fmla="*/ 142 h 288"/>
                <a:gd name="T22" fmla="*/ 891 w 1317"/>
                <a:gd name="T23" fmla="*/ 188 h 288"/>
                <a:gd name="T24" fmla="*/ 919 w 1317"/>
                <a:gd name="T25" fmla="*/ 260 h 288"/>
                <a:gd name="T26" fmla="*/ 939 w 1317"/>
                <a:gd name="T27" fmla="*/ 284 h 288"/>
                <a:gd name="T28" fmla="*/ 917 w 1317"/>
                <a:gd name="T29" fmla="*/ 288 h 288"/>
                <a:gd name="T30" fmla="*/ 891 w 1317"/>
                <a:gd name="T31" fmla="*/ 280 h 288"/>
                <a:gd name="T32" fmla="*/ 863 w 1317"/>
                <a:gd name="T33" fmla="*/ 204 h 288"/>
                <a:gd name="T34" fmla="*/ 827 w 1317"/>
                <a:gd name="T35" fmla="*/ 284 h 288"/>
                <a:gd name="T36" fmla="*/ 841 w 1317"/>
                <a:gd name="T37" fmla="*/ 164 h 288"/>
                <a:gd name="T38" fmla="*/ 857 w 1317"/>
                <a:gd name="T39" fmla="*/ 152 h 288"/>
                <a:gd name="T40" fmla="*/ 887 w 1317"/>
                <a:gd name="T41" fmla="*/ 86 h 288"/>
                <a:gd name="T42" fmla="*/ 913 w 1317"/>
                <a:gd name="T43" fmla="*/ 78 h 288"/>
                <a:gd name="T44" fmla="*/ 935 w 1317"/>
                <a:gd name="T45" fmla="*/ 82 h 288"/>
                <a:gd name="T46" fmla="*/ 919 w 1317"/>
                <a:gd name="T47" fmla="*/ 102 h 288"/>
                <a:gd name="T48" fmla="*/ 895 w 1317"/>
                <a:gd name="T49" fmla="*/ 156 h 288"/>
                <a:gd name="T50" fmla="*/ 873 w 1317"/>
                <a:gd name="T51" fmla="*/ 178 h 288"/>
                <a:gd name="T52" fmla="*/ 688 w 1317"/>
                <a:gd name="T53" fmla="*/ 106 h 288"/>
                <a:gd name="T54" fmla="*/ 666 w 1317"/>
                <a:gd name="T55" fmla="*/ 144 h 288"/>
                <a:gd name="T56" fmla="*/ 662 w 1317"/>
                <a:gd name="T57" fmla="*/ 206 h 288"/>
                <a:gd name="T58" fmla="*/ 674 w 1317"/>
                <a:gd name="T59" fmla="*/ 248 h 288"/>
                <a:gd name="T60" fmla="*/ 712 w 1317"/>
                <a:gd name="T61" fmla="*/ 264 h 288"/>
                <a:gd name="T62" fmla="*/ 730 w 1317"/>
                <a:gd name="T63" fmla="*/ 286 h 288"/>
                <a:gd name="T64" fmla="*/ 670 w 1317"/>
                <a:gd name="T65" fmla="*/ 284 h 288"/>
                <a:gd name="T66" fmla="*/ 636 w 1317"/>
                <a:gd name="T67" fmla="*/ 252 h 288"/>
                <a:gd name="T68" fmla="*/ 626 w 1317"/>
                <a:gd name="T69" fmla="*/ 184 h 288"/>
                <a:gd name="T70" fmla="*/ 644 w 1317"/>
                <a:gd name="T71" fmla="*/ 100 h 288"/>
                <a:gd name="T72" fmla="*/ 682 w 1317"/>
                <a:gd name="T73" fmla="*/ 78 h 288"/>
                <a:gd name="T74" fmla="*/ 749 w 1317"/>
                <a:gd name="T75" fmla="*/ 86 h 288"/>
                <a:gd name="T76" fmla="*/ 566 w 1317"/>
                <a:gd name="T77" fmla="*/ 82 h 288"/>
                <a:gd name="T78" fmla="*/ 490 w 1317"/>
                <a:gd name="T79" fmla="*/ 254 h 288"/>
                <a:gd name="T80" fmla="*/ 370 w 1317"/>
                <a:gd name="T81" fmla="*/ 284 h 288"/>
                <a:gd name="T82" fmla="*/ 324 w 1317"/>
                <a:gd name="T83" fmla="*/ 184 h 288"/>
                <a:gd name="T84" fmla="*/ 312 w 1317"/>
                <a:gd name="T85" fmla="*/ 252 h 288"/>
                <a:gd name="T86" fmla="*/ 280 w 1317"/>
                <a:gd name="T87" fmla="*/ 284 h 288"/>
                <a:gd name="T88" fmla="*/ 216 w 1317"/>
                <a:gd name="T89" fmla="*/ 284 h 288"/>
                <a:gd name="T90" fmla="*/ 184 w 1317"/>
                <a:gd name="T91" fmla="*/ 252 h 288"/>
                <a:gd name="T92" fmla="*/ 174 w 1317"/>
                <a:gd name="T93" fmla="*/ 184 h 288"/>
                <a:gd name="T94" fmla="*/ 192 w 1317"/>
                <a:gd name="T95" fmla="*/ 100 h 288"/>
                <a:gd name="T96" fmla="*/ 232 w 1317"/>
                <a:gd name="T97" fmla="*/ 80 h 288"/>
                <a:gd name="T98" fmla="*/ 280 w 1317"/>
                <a:gd name="T99" fmla="*/ 82 h 288"/>
                <a:gd name="T100" fmla="*/ 318 w 1317"/>
                <a:gd name="T101" fmla="*/ 134 h 288"/>
                <a:gd name="T102" fmla="*/ 288 w 1317"/>
                <a:gd name="T103" fmla="*/ 184 h 288"/>
                <a:gd name="T104" fmla="*/ 280 w 1317"/>
                <a:gd name="T105" fmla="*/ 128 h 288"/>
                <a:gd name="T106" fmla="*/ 264 w 1317"/>
                <a:gd name="T107" fmla="*/ 104 h 288"/>
                <a:gd name="T108" fmla="*/ 234 w 1317"/>
                <a:gd name="T109" fmla="*/ 104 h 288"/>
                <a:gd name="T110" fmla="*/ 218 w 1317"/>
                <a:gd name="T111" fmla="*/ 128 h 288"/>
                <a:gd name="T112" fmla="*/ 210 w 1317"/>
                <a:gd name="T113" fmla="*/ 184 h 288"/>
                <a:gd name="T114" fmla="*/ 222 w 1317"/>
                <a:gd name="T115" fmla="*/ 248 h 288"/>
                <a:gd name="T116" fmla="*/ 240 w 1317"/>
                <a:gd name="T117" fmla="*/ 266 h 288"/>
                <a:gd name="T118" fmla="*/ 264 w 1317"/>
                <a:gd name="T119" fmla="*/ 262 h 288"/>
                <a:gd name="T120" fmla="*/ 284 w 1317"/>
                <a:gd name="T121" fmla="*/ 224 h 288"/>
                <a:gd name="T122" fmla="*/ 0 w 1317"/>
                <a:gd name="T123" fmla="*/ 0 h 288"/>
                <a:gd name="T124" fmla="*/ 66 w 1317"/>
                <a:gd name="T125" fmla="*/ 28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7" h="288">
                  <a:moveTo>
                    <a:pt x="1243" y="30"/>
                  </a:moveTo>
                  <a:lnTo>
                    <a:pt x="1243" y="30"/>
                  </a:lnTo>
                  <a:lnTo>
                    <a:pt x="1255" y="28"/>
                  </a:lnTo>
                  <a:lnTo>
                    <a:pt x="1267" y="24"/>
                  </a:lnTo>
                  <a:lnTo>
                    <a:pt x="1267" y="24"/>
                  </a:lnTo>
                  <a:lnTo>
                    <a:pt x="1275" y="18"/>
                  </a:lnTo>
                  <a:lnTo>
                    <a:pt x="1283" y="12"/>
                  </a:lnTo>
                  <a:lnTo>
                    <a:pt x="1299" y="30"/>
                  </a:lnTo>
                  <a:lnTo>
                    <a:pt x="1299" y="30"/>
                  </a:lnTo>
                  <a:lnTo>
                    <a:pt x="1289" y="40"/>
                  </a:lnTo>
                  <a:lnTo>
                    <a:pt x="1277" y="50"/>
                  </a:lnTo>
                  <a:lnTo>
                    <a:pt x="1277" y="50"/>
                  </a:lnTo>
                  <a:lnTo>
                    <a:pt x="1271" y="52"/>
                  </a:lnTo>
                  <a:lnTo>
                    <a:pt x="1263" y="56"/>
                  </a:lnTo>
                  <a:lnTo>
                    <a:pt x="1243" y="58"/>
                  </a:lnTo>
                  <a:lnTo>
                    <a:pt x="1243" y="58"/>
                  </a:lnTo>
                  <a:lnTo>
                    <a:pt x="1225" y="56"/>
                  </a:lnTo>
                  <a:lnTo>
                    <a:pt x="1217" y="52"/>
                  </a:lnTo>
                  <a:lnTo>
                    <a:pt x="1211" y="50"/>
                  </a:lnTo>
                  <a:lnTo>
                    <a:pt x="1211" y="50"/>
                  </a:lnTo>
                  <a:lnTo>
                    <a:pt x="1199" y="40"/>
                  </a:lnTo>
                  <a:lnTo>
                    <a:pt x="1189" y="30"/>
                  </a:lnTo>
                  <a:lnTo>
                    <a:pt x="1205" y="12"/>
                  </a:lnTo>
                  <a:lnTo>
                    <a:pt x="1205" y="12"/>
                  </a:lnTo>
                  <a:lnTo>
                    <a:pt x="1213" y="18"/>
                  </a:lnTo>
                  <a:lnTo>
                    <a:pt x="1221" y="24"/>
                  </a:lnTo>
                  <a:lnTo>
                    <a:pt x="1221" y="24"/>
                  </a:lnTo>
                  <a:lnTo>
                    <a:pt x="1233" y="28"/>
                  </a:lnTo>
                  <a:lnTo>
                    <a:pt x="1243" y="30"/>
                  </a:lnTo>
                  <a:close/>
                  <a:moveTo>
                    <a:pt x="1281" y="142"/>
                  </a:moveTo>
                  <a:lnTo>
                    <a:pt x="1279" y="142"/>
                  </a:lnTo>
                  <a:lnTo>
                    <a:pt x="1213" y="284"/>
                  </a:lnTo>
                  <a:lnTo>
                    <a:pt x="1175" y="284"/>
                  </a:lnTo>
                  <a:lnTo>
                    <a:pt x="1175" y="82"/>
                  </a:lnTo>
                  <a:lnTo>
                    <a:pt x="1211" y="82"/>
                  </a:lnTo>
                  <a:lnTo>
                    <a:pt x="1211" y="220"/>
                  </a:lnTo>
                  <a:lnTo>
                    <a:pt x="1213" y="220"/>
                  </a:lnTo>
                  <a:lnTo>
                    <a:pt x="1275" y="82"/>
                  </a:lnTo>
                  <a:lnTo>
                    <a:pt x="1317" y="82"/>
                  </a:lnTo>
                  <a:lnTo>
                    <a:pt x="1317" y="284"/>
                  </a:lnTo>
                  <a:lnTo>
                    <a:pt x="1281" y="284"/>
                  </a:lnTo>
                  <a:lnTo>
                    <a:pt x="1281" y="142"/>
                  </a:lnTo>
                  <a:close/>
                  <a:moveTo>
                    <a:pt x="1081" y="142"/>
                  </a:moveTo>
                  <a:lnTo>
                    <a:pt x="1079" y="142"/>
                  </a:lnTo>
                  <a:lnTo>
                    <a:pt x="1013" y="284"/>
                  </a:lnTo>
                  <a:lnTo>
                    <a:pt x="975" y="284"/>
                  </a:lnTo>
                  <a:lnTo>
                    <a:pt x="975" y="82"/>
                  </a:lnTo>
                  <a:lnTo>
                    <a:pt x="1011" y="82"/>
                  </a:lnTo>
                  <a:lnTo>
                    <a:pt x="1011" y="220"/>
                  </a:lnTo>
                  <a:lnTo>
                    <a:pt x="1013" y="220"/>
                  </a:lnTo>
                  <a:lnTo>
                    <a:pt x="1075" y="82"/>
                  </a:lnTo>
                  <a:lnTo>
                    <a:pt x="1117" y="82"/>
                  </a:lnTo>
                  <a:lnTo>
                    <a:pt x="1117" y="284"/>
                  </a:lnTo>
                  <a:lnTo>
                    <a:pt x="1081" y="284"/>
                  </a:lnTo>
                  <a:lnTo>
                    <a:pt x="1081" y="142"/>
                  </a:lnTo>
                  <a:close/>
                  <a:moveTo>
                    <a:pt x="873" y="178"/>
                  </a:moveTo>
                  <a:lnTo>
                    <a:pt x="873" y="178"/>
                  </a:lnTo>
                  <a:lnTo>
                    <a:pt x="883" y="182"/>
                  </a:lnTo>
                  <a:lnTo>
                    <a:pt x="891" y="188"/>
                  </a:lnTo>
                  <a:lnTo>
                    <a:pt x="891" y="188"/>
                  </a:lnTo>
                  <a:lnTo>
                    <a:pt x="899" y="198"/>
                  </a:lnTo>
                  <a:lnTo>
                    <a:pt x="905" y="216"/>
                  </a:lnTo>
                  <a:lnTo>
                    <a:pt x="915" y="254"/>
                  </a:lnTo>
                  <a:lnTo>
                    <a:pt x="915" y="254"/>
                  </a:lnTo>
                  <a:lnTo>
                    <a:pt x="919" y="260"/>
                  </a:lnTo>
                  <a:lnTo>
                    <a:pt x="923" y="264"/>
                  </a:lnTo>
                  <a:lnTo>
                    <a:pt x="923" y="264"/>
                  </a:lnTo>
                  <a:lnTo>
                    <a:pt x="929" y="268"/>
                  </a:lnTo>
                  <a:lnTo>
                    <a:pt x="939" y="268"/>
                  </a:lnTo>
                  <a:lnTo>
                    <a:pt x="939" y="284"/>
                  </a:lnTo>
                  <a:lnTo>
                    <a:pt x="939" y="284"/>
                  </a:lnTo>
                  <a:lnTo>
                    <a:pt x="933" y="286"/>
                  </a:lnTo>
                  <a:lnTo>
                    <a:pt x="933" y="286"/>
                  </a:lnTo>
                  <a:lnTo>
                    <a:pt x="917" y="288"/>
                  </a:lnTo>
                  <a:lnTo>
                    <a:pt x="917" y="288"/>
                  </a:lnTo>
                  <a:lnTo>
                    <a:pt x="909" y="288"/>
                  </a:lnTo>
                  <a:lnTo>
                    <a:pt x="903" y="286"/>
                  </a:lnTo>
                  <a:lnTo>
                    <a:pt x="897" y="284"/>
                  </a:lnTo>
                  <a:lnTo>
                    <a:pt x="891" y="280"/>
                  </a:lnTo>
                  <a:lnTo>
                    <a:pt x="891" y="280"/>
                  </a:lnTo>
                  <a:lnTo>
                    <a:pt x="883" y="268"/>
                  </a:lnTo>
                  <a:lnTo>
                    <a:pt x="877" y="254"/>
                  </a:lnTo>
                  <a:lnTo>
                    <a:pt x="867" y="216"/>
                  </a:lnTo>
                  <a:lnTo>
                    <a:pt x="867" y="216"/>
                  </a:lnTo>
                  <a:lnTo>
                    <a:pt x="863" y="204"/>
                  </a:lnTo>
                  <a:lnTo>
                    <a:pt x="857" y="198"/>
                  </a:lnTo>
                  <a:lnTo>
                    <a:pt x="849" y="192"/>
                  </a:lnTo>
                  <a:lnTo>
                    <a:pt x="841" y="192"/>
                  </a:lnTo>
                  <a:lnTo>
                    <a:pt x="827" y="192"/>
                  </a:lnTo>
                  <a:lnTo>
                    <a:pt x="827" y="284"/>
                  </a:lnTo>
                  <a:lnTo>
                    <a:pt x="789" y="284"/>
                  </a:lnTo>
                  <a:lnTo>
                    <a:pt x="789" y="82"/>
                  </a:lnTo>
                  <a:lnTo>
                    <a:pt x="827" y="82"/>
                  </a:lnTo>
                  <a:lnTo>
                    <a:pt x="827" y="164"/>
                  </a:lnTo>
                  <a:lnTo>
                    <a:pt x="841" y="164"/>
                  </a:lnTo>
                  <a:lnTo>
                    <a:pt x="841" y="164"/>
                  </a:lnTo>
                  <a:lnTo>
                    <a:pt x="847" y="164"/>
                  </a:lnTo>
                  <a:lnTo>
                    <a:pt x="853" y="160"/>
                  </a:lnTo>
                  <a:lnTo>
                    <a:pt x="853" y="160"/>
                  </a:lnTo>
                  <a:lnTo>
                    <a:pt x="857" y="152"/>
                  </a:lnTo>
                  <a:lnTo>
                    <a:pt x="863" y="140"/>
                  </a:lnTo>
                  <a:lnTo>
                    <a:pt x="873" y="112"/>
                  </a:lnTo>
                  <a:lnTo>
                    <a:pt x="873" y="112"/>
                  </a:lnTo>
                  <a:lnTo>
                    <a:pt x="879" y="96"/>
                  </a:lnTo>
                  <a:lnTo>
                    <a:pt x="887" y="86"/>
                  </a:lnTo>
                  <a:lnTo>
                    <a:pt x="887" y="86"/>
                  </a:lnTo>
                  <a:lnTo>
                    <a:pt x="893" y="82"/>
                  </a:lnTo>
                  <a:lnTo>
                    <a:pt x="899" y="80"/>
                  </a:lnTo>
                  <a:lnTo>
                    <a:pt x="913" y="78"/>
                  </a:lnTo>
                  <a:lnTo>
                    <a:pt x="913" y="78"/>
                  </a:lnTo>
                  <a:lnTo>
                    <a:pt x="921" y="78"/>
                  </a:lnTo>
                  <a:lnTo>
                    <a:pt x="921" y="78"/>
                  </a:lnTo>
                  <a:lnTo>
                    <a:pt x="929" y="80"/>
                  </a:lnTo>
                  <a:lnTo>
                    <a:pt x="929" y="80"/>
                  </a:lnTo>
                  <a:lnTo>
                    <a:pt x="935" y="82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25" y="100"/>
                  </a:lnTo>
                  <a:lnTo>
                    <a:pt x="919" y="102"/>
                  </a:lnTo>
                  <a:lnTo>
                    <a:pt x="919" y="102"/>
                  </a:lnTo>
                  <a:lnTo>
                    <a:pt x="915" y="106"/>
                  </a:lnTo>
                  <a:lnTo>
                    <a:pt x="911" y="112"/>
                  </a:lnTo>
                  <a:lnTo>
                    <a:pt x="901" y="140"/>
                  </a:lnTo>
                  <a:lnTo>
                    <a:pt x="901" y="140"/>
                  </a:lnTo>
                  <a:lnTo>
                    <a:pt x="895" y="156"/>
                  </a:lnTo>
                  <a:lnTo>
                    <a:pt x="889" y="166"/>
                  </a:lnTo>
                  <a:lnTo>
                    <a:pt x="889" y="166"/>
                  </a:lnTo>
                  <a:lnTo>
                    <a:pt x="881" y="172"/>
                  </a:lnTo>
                  <a:lnTo>
                    <a:pt x="873" y="176"/>
                  </a:lnTo>
                  <a:lnTo>
                    <a:pt x="873" y="178"/>
                  </a:lnTo>
                  <a:close/>
                  <a:moveTo>
                    <a:pt x="708" y="102"/>
                  </a:moveTo>
                  <a:lnTo>
                    <a:pt x="708" y="102"/>
                  </a:lnTo>
                  <a:lnTo>
                    <a:pt x="698" y="102"/>
                  </a:lnTo>
                  <a:lnTo>
                    <a:pt x="688" y="106"/>
                  </a:lnTo>
                  <a:lnTo>
                    <a:pt x="688" y="106"/>
                  </a:lnTo>
                  <a:lnTo>
                    <a:pt x="680" y="110"/>
                  </a:lnTo>
                  <a:lnTo>
                    <a:pt x="674" y="118"/>
                  </a:lnTo>
                  <a:lnTo>
                    <a:pt x="674" y="118"/>
                  </a:lnTo>
                  <a:lnTo>
                    <a:pt x="668" y="130"/>
                  </a:lnTo>
                  <a:lnTo>
                    <a:pt x="666" y="144"/>
                  </a:lnTo>
                  <a:lnTo>
                    <a:pt x="666" y="144"/>
                  </a:lnTo>
                  <a:lnTo>
                    <a:pt x="662" y="160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206"/>
                  </a:lnTo>
                  <a:lnTo>
                    <a:pt x="666" y="224"/>
                  </a:lnTo>
                  <a:lnTo>
                    <a:pt x="666" y="224"/>
                  </a:lnTo>
                  <a:lnTo>
                    <a:pt x="668" y="238"/>
                  </a:lnTo>
                  <a:lnTo>
                    <a:pt x="674" y="248"/>
                  </a:lnTo>
                  <a:lnTo>
                    <a:pt x="674" y="248"/>
                  </a:lnTo>
                  <a:lnTo>
                    <a:pt x="682" y="256"/>
                  </a:lnTo>
                  <a:lnTo>
                    <a:pt x="690" y="260"/>
                  </a:lnTo>
                  <a:lnTo>
                    <a:pt x="690" y="260"/>
                  </a:lnTo>
                  <a:lnTo>
                    <a:pt x="700" y="264"/>
                  </a:lnTo>
                  <a:lnTo>
                    <a:pt x="712" y="264"/>
                  </a:lnTo>
                  <a:lnTo>
                    <a:pt x="753" y="264"/>
                  </a:lnTo>
                  <a:lnTo>
                    <a:pt x="753" y="280"/>
                  </a:lnTo>
                  <a:lnTo>
                    <a:pt x="753" y="280"/>
                  </a:lnTo>
                  <a:lnTo>
                    <a:pt x="730" y="286"/>
                  </a:lnTo>
                  <a:lnTo>
                    <a:pt x="730" y="286"/>
                  </a:lnTo>
                  <a:lnTo>
                    <a:pt x="718" y="288"/>
                  </a:lnTo>
                  <a:lnTo>
                    <a:pt x="704" y="288"/>
                  </a:lnTo>
                  <a:lnTo>
                    <a:pt x="704" y="288"/>
                  </a:lnTo>
                  <a:lnTo>
                    <a:pt x="686" y="288"/>
                  </a:lnTo>
                  <a:lnTo>
                    <a:pt x="670" y="284"/>
                  </a:lnTo>
                  <a:lnTo>
                    <a:pt x="670" y="284"/>
                  </a:lnTo>
                  <a:lnTo>
                    <a:pt x="656" y="276"/>
                  </a:lnTo>
                  <a:lnTo>
                    <a:pt x="644" y="266"/>
                  </a:lnTo>
                  <a:lnTo>
                    <a:pt x="644" y="266"/>
                  </a:lnTo>
                  <a:lnTo>
                    <a:pt x="636" y="252"/>
                  </a:lnTo>
                  <a:lnTo>
                    <a:pt x="630" y="234"/>
                  </a:lnTo>
                  <a:lnTo>
                    <a:pt x="630" y="234"/>
                  </a:lnTo>
                  <a:lnTo>
                    <a:pt x="626" y="212"/>
                  </a:lnTo>
                  <a:lnTo>
                    <a:pt x="626" y="184"/>
                  </a:lnTo>
                  <a:lnTo>
                    <a:pt x="626" y="184"/>
                  </a:lnTo>
                  <a:lnTo>
                    <a:pt x="626" y="156"/>
                  </a:lnTo>
                  <a:lnTo>
                    <a:pt x="630" y="132"/>
                  </a:lnTo>
                  <a:lnTo>
                    <a:pt x="630" y="132"/>
                  </a:lnTo>
                  <a:lnTo>
                    <a:pt x="636" y="114"/>
                  </a:lnTo>
                  <a:lnTo>
                    <a:pt x="644" y="100"/>
                  </a:lnTo>
                  <a:lnTo>
                    <a:pt x="644" y="100"/>
                  </a:lnTo>
                  <a:lnTo>
                    <a:pt x="654" y="90"/>
                  </a:lnTo>
                  <a:lnTo>
                    <a:pt x="668" y="82"/>
                  </a:lnTo>
                  <a:lnTo>
                    <a:pt x="668" y="82"/>
                  </a:lnTo>
                  <a:lnTo>
                    <a:pt x="682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26" y="80"/>
                  </a:lnTo>
                  <a:lnTo>
                    <a:pt x="726" y="80"/>
                  </a:lnTo>
                  <a:lnTo>
                    <a:pt x="749" y="86"/>
                  </a:lnTo>
                  <a:lnTo>
                    <a:pt x="749" y="102"/>
                  </a:lnTo>
                  <a:lnTo>
                    <a:pt x="708" y="102"/>
                  </a:lnTo>
                  <a:close/>
                  <a:moveTo>
                    <a:pt x="476" y="210"/>
                  </a:moveTo>
                  <a:lnTo>
                    <a:pt x="524" y="82"/>
                  </a:lnTo>
                  <a:lnTo>
                    <a:pt x="566" y="82"/>
                  </a:lnTo>
                  <a:lnTo>
                    <a:pt x="580" y="284"/>
                  </a:lnTo>
                  <a:lnTo>
                    <a:pt x="546" y="284"/>
                  </a:lnTo>
                  <a:lnTo>
                    <a:pt x="536" y="140"/>
                  </a:lnTo>
                  <a:lnTo>
                    <a:pt x="534" y="140"/>
                  </a:lnTo>
                  <a:lnTo>
                    <a:pt x="490" y="254"/>
                  </a:lnTo>
                  <a:lnTo>
                    <a:pt x="458" y="254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04" y="284"/>
                  </a:lnTo>
                  <a:lnTo>
                    <a:pt x="370" y="284"/>
                  </a:lnTo>
                  <a:lnTo>
                    <a:pt x="384" y="82"/>
                  </a:lnTo>
                  <a:lnTo>
                    <a:pt x="426" y="82"/>
                  </a:lnTo>
                  <a:lnTo>
                    <a:pt x="474" y="210"/>
                  </a:lnTo>
                  <a:lnTo>
                    <a:pt x="476" y="210"/>
                  </a:lnTo>
                  <a:close/>
                  <a:moveTo>
                    <a:pt x="324" y="184"/>
                  </a:moveTo>
                  <a:lnTo>
                    <a:pt x="324" y="184"/>
                  </a:lnTo>
                  <a:lnTo>
                    <a:pt x="322" y="210"/>
                  </a:lnTo>
                  <a:lnTo>
                    <a:pt x="318" y="232"/>
                  </a:lnTo>
                  <a:lnTo>
                    <a:pt x="318" y="232"/>
                  </a:lnTo>
                  <a:lnTo>
                    <a:pt x="312" y="252"/>
                  </a:lnTo>
                  <a:lnTo>
                    <a:pt x="304" y="266"/>
                  </a:lnTo>
                  <a:lnTo>
                    <a:pt x="304" y="266"/>
                  </a:lnTo>
                  <a:lnTo>
                    <a:pt x="294" y="276"/>
                  </a:lnTo>
                  <a:lnTo>
                    <a:pt x="280" y="284"/>
                  </a:lnTo>
                  <a:lnTo>
                    <a:pt x="280" y="284"/>
                  </a:lnTo>
                  <a:lnTo>
                    <a:pt x="266" y="288"/>
                  </a:lnTo>
                  <a:lnTo>
                    <a:pt x="248" y="288"/>
                  </a:lnTo>
                  <a:lnTo>
                    <a:pt x="248" y="288"/>
                  </a:lnTo>
                  <a:lnTo>
                    <a:pt x="232" y="288"/>
                  </a:lnTo>
                  <a:lnTo>
                    <a:pt x="216" y="284"/>
                  </a:lnTo>
                  <a:lnTo>
                    <a:pt x="216" y="284"/>
                  </a:lnTo>
                  <a:lnTo>
                    <a:pt x="204" y="276"/>
                  </a:lnTo>
                  <a:lnTo>
                    <a:pt x="192" y="266"/>
                  </a:lnTo>
                  <a:lnTo>
                    <a:pt x="192" y="266"/>
                  </a:lnTo>
                  <a:lnTo>
                    <a:pt x="184" y="252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74" y="210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56"/>
                  </a:lnTo>
                  <a:lnTo>
                    <a:pt x="178" y="134"/>
                  </a:lnTo>
                  <a:lnTo>
                    <a:pt x="178" y="134"/>
                  </a:lnTo>
                  <a:lnTo>
                    <a:pt x="184" y="114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204" y="90"/>
                  </a:lnTo>
                  <a:lnTo>
                    <a:pt x="216" y="82"/>
                  </a:lnTo>
                  <a:lnTo>
                    <a:pt x="216" y="82"/>
                  </a:lnTo>
                  <a:lnTo>
                    <a:pt x="232" y="80"/>
                  </a:lnTo>
                  <a:lnTo>
                    <a:pt x="248" y="78"/>
                  </a:lnTo>
                  <a:lnTo>
                    <a:pt x="248" y="78"/>
                  </a:lnTo>
                  <a:lnTo>
                    <a:pt x="266" y="80"/>
                  </a:lnTo>
                  <a:lnTo>
                    <a:pt x="280" y="82"/>
                  </a:lnTo>
                  <a:lnTo>
                    <a:pt x="280" y="82"/>
                  </a:lnTo>
                  <a:lnTo>
                    <a:pt x="294" y="90"/>
                  </a:lnTo>
                  <a:lnTo>
                    <a:pt x="304" y="100"/>
                  </a:lnTo>
                  <a:lnTo>
                    <a:pt x="304" y="100"/>
                  </a:lnTo>
                  <a:lnTo>
                    <a:pt x="312" y="114"/>
                  </a:lnTo>
                  <a:lnTo>
                    <a:pt x="318" y="134"/>
                  </a:lnTo>
                  <a:lnTo>
                    <a:pt x="318" y="134"/>
                  </a:lnTo>
                  <a:lnTo>
                    <a:pt x="322" y="156"/>
                  </a:lnTo>
                  <a:lnTo>
                    <a:pt x="324" y="184"/>
                  </a:lnTo>
                  <a:lnTo>
                    <a:pt x="324" y="184"/>
                  </a:lnTo>
                  <a:close/>
                  <a:moveTo>
                    <a:pt x="288" y="184"/>
                  </a:moveTo>
                  <a:lnTo>
                    <a:pt x="288" y="184"/>
                  </a:lnTo>
                  <a:lnTo>
                    <a:pt x="286" y="160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0" y="12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0" y="110"/>
                  </a:lnTo>
                  <a:lnTo>
                    <a:pt x="264" y="104"/>
                  </a:lnTo>
                  <a:lnTo>
                    <a:pt x="264" y="104"/>
                  </a:lnTo>
                  <a:lnTo>
                    <a:pt x="256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0" y="100"/>
                  </a:lnTo>
                  <a:lnTo>
                    <a:pt x="234" y="104"/>
                  </a:lnTo>
                  <a:lnTo>
                    <a:pt x="234" y="104"/>
                  </a:lnTo>
                  <a:lnTo>
                    <a:pt x="228" y="110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18" y="128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60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210" y="206"/>
                  </a:lnTo>
                  <a:lnTo>
                    <a:pt x="214" y="224"/>
                  </a:lnTo>
                  <a:lnTo>
                    <a:pt x="214" y="224"/>
                  </a:lnTo>
                  <a:lnTo>
                    <a:pt x="218" y="238"/>
                  </a:lnTo>
                  <a:lnTo>
                    <a:pt x="222" y="248"/>
                  </a:lnTo>
                  <a:lnTo>
                    <a:pt x="222" y="248"/>
                  </a:lnTo>
                  <a:lnTo>
                    <a:pt x="228" y="258"/>
                  </a:lnTo>
                  <a:lnTo>
                    <a:pt x="234" y="262"/>
                  </a:lnTo>
                  <a:lnTo>
                    <a:pt x="234" y="262"/>
                  </a:lnTo>
                  <a:lnTo>
                    <a:pt x="240" y="266"/>
                  </a:lnTo>
                  <a:lnTo>
                    <a:pt x="248" y="266"/>
                  </a:lnTo>
                  <a:lnTo>
                    <a:pt x="248" y="266"/>
                  </a:lnTo>
                  <a:lnTo>
                    <a:pt x="256" y="266"/>
                  </a:lnTo>
                  <a:lnTo>
                    <a:pt x="264" y="262"/>
                  </a:lnTo>
                  <a:lnTo>
                    <a:pt x="264" y="262"/>
                  </a:lnTo>
                  <a:lnTo>
                    <a:pt x="270" y="258"/>
                  </a:lnTo>
                  <a:lnTo>
                    <a:pt x="276" y="248"/>
                  </a:lnTo>
                  <a:lnTo>
                    <a:pt x="276" y="248"/>
                  </a:lnTo>
                  <a:lnTo>
                    <a:pt x="280" y="238"/>
                  </a:lnTo>
                  <a:lnTo>
                    <a:pt x="284" y="224"/>
                  </a:lnTo>
                  <a:lnTo>
                    <a:pt x="284" y="224"/>
                  </a:lnTo>
                  <a:lnTo>
                    <a:pt x="286" y="206"/>
                  </a:lnTo>
                  <a:lnTo>
                    <a:pt x="288" y="184"/>
                  </a:lnTo>
                  <a:lnTo>
                    <a:pt x="288" y="184"/>
                  </a:lnTo>
                  <a:close/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8"/>
            <p:cNvSpPr>
              <a:spLocks/>
            </p:cNvSpPr>
            <p:nvPr/>
          </p:nvSpPr>
          <p:spPr bwMode="auto">
            <a:xfrm>
              <a:off x="5575301" y="4368801"/>
              <a:ext cx="174625" cy="73025"/>
            </a:xfrm>
            <a:custGeom>
              <a:avLst/>
              <a:gdLst>
                <a:gd name="T0" fmla="*/ 54 w 110"/>
                <a:gd name="T1" fmla="*/ 18 h 46"/>
                <a:gd name="T2" fmla="*/ 54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4 w 110"/>
                <a:gd name="T29" fmla="*/ 46 h 46"/>
                <a:gd name="T30" fmla="*/ 54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4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4" y="18"/>
                  </a:moveTo>
                  <a:lnTo>
                    <a:pt x="54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4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9"/>
            <p:cNvSpPr>
              <a:spLocks/>
            </p:cNvSpPr>
            <p:nvPr/>
          </p:nvSpPr>
          <p:spPr bwMode="auto">
            <a:xfrm>
              <a:off x="55530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10"/>
            <p:cNvSpPr>
              <a:spLocks/>
            </p:cNvSpPr>
            <p:nvPr/>
          </p:nvSpPr>
          <p:spPr bwMode="auto">
            <a:xfrm>
              <a:off x="52355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11"/>
            <p:cNvSpPr>
              <a:spLocks/>
            </p:cNvSpPr>
            <p:nvPr/>
          </p:nvSpPr>
          <p:spPr bwMode="auto">
            <a:xfrm>
              <a:off x="4940301" y="4473576"/>
              <a:ext cx="238125" cy="333375"/>
            </a:xfrm>
            <a:custGeom>
              <a:avLst/>
              <a:gdLst>
                <a:gd name="T0" fmla="*/ 84 w 150"/>
                <a:gd name="T1" fmla="*/ 100 h 210"/>
                <a:gd name="T2" fmla="*/ 102 w 150"/>
                <a:gd name="T3" fmla="*/ 110 h 210"/>
                <a:gd name="T4" fmla="*/ 110 w 150"/>
                <a:gd name="T5" fmla="*/ 120 h 210"/>
                <a:gd name="T6" fmla="*/ 126 w 150"/>
                <a:gd name="T7" fmla="*/ 176 h 210"/>
                <a:gd name="T8" fmla="*/ 130 w 150"/>
                <a:gd name="T9" fmla="*/ 182 h 210"/>
                <a:gd name="T10" fmla="*/ 134 w 150"/>
                <a:gd name="T11" fmla="*/ 186 h 210"/>
                <a:gd name="T12" fmla="*/ 150 w 150"/>
                <a:gd name="T13" fmla="*/ 190 h 210"/>
                <a:gd name="T14" fmla="*/ 150 w 150"/>
                <a:gd name="T15" fmla="*/ 206 h 210"/>
                <a:gd name="T16" fmla="*/ 144 w 150"/>
                <a:gd name="T17" fmla="*/ 208 h 210"/>
                <a:gd name="T18" fmla="*/ 128 w 150"/>
                <a:gd name="T19" fmla="*/ 210 h 210"/>
                <a:gd name="T20" fmla="*/ 114 w 150"/>
                <a:gd name="T21" fmla="*/ 208 h 210"/>
                <a:gd name="T22" fmla="*/ 102 w 150"/>
                <a:gd name="T23" fmla="*/ 202 h 210"/>
                <a:gd name="T24" fmla="*/ 94 w 150"/>
                <a:gd name="T25" fmla="*/ 190 h 210"/>
                <a:gd name="T26" fmla="*/ 78 w 150"/>
                <a:gd name="T27" fmla="*/ 138 h 210"/>
                <a:gd name="T28" fmla="*/ 74 w 150"/>
                <a:gd name="T29" fmla="*/ 126 h 210"/>
                <a:gd name="T30" fmla="*/ 60 w 150"/>
                <a:gd name="T31" fmla="*/ 114 h 210"/>
                <a:gd name="T32" fmla="*/ 38 w 150"/>
                <a:gd name="T33" fmla="*/ 114 h 210"/>
                <a:gd name="T34" fmla="*/ 0 w 150"/>
                <a:gd name="T35" fmla="*/ 206 h 210"/>
                <a:gd name="T36" fmla="*/ 38 w 150"/>
                <a:gd name="T37" fmla="*/ 4 h 210"/>
                <a:gd name="T38" fmla="*/ 52 w 150"/>
                <a:gd name="T39" fmla="*/ 86 h 210"/>
                <a:gd name="T40" fmla="*/ 58 w 150"/>
                <a:gd name="T41" fmla="*/ 86 h 210"/>
                <a:gd name="T42" fmla="*/ 64 w 150"/>
                <a:gd name="T43" fmla="*/ 82 h 210"/>
                <a:gd name="T44" fmla="*/ 74 w 150"/>
                <a:gd name="T45" fmla="*/ 62 h 210"/>
                <a:gd name="T46" fmla="*/ 84 w 150"/>
                <a:gd name="T47" fmla="*/ 34 h 210"/>
                <a:gd name="T48" fmla="*/ 98 w 150"/>
                <a:gd name="T49" fmla="*/ 8 h 210"/>
                <a:gd name="T50" fmla="*/ 104 w 150"/>
                <a:gd name="T51" fmla="*/ 4 h 210"/>
                <a:gd name="T52" fmla="*/ 124 w 150"/>
                <a:gd name="T53" fmla="*/ 0 h 210"/>
                <a:gd name="T54" fmla="*/ 132 w 150"/>
                <a:gd name="T55" fmla="*/ 0 h 210"/>
                <a:gd name="T56" fmla="*/ 140 w 150"/>
                <a:gd name="T57" fmla="*/ 2 h 210"/>
                <a:gd name="T58" fmla="*/ 146 w 150"/>
                <a:gd name="T59" fmla="*/ 4 h 210"/>
                <a:gd name="T60" fmla="*/ 146 w 150"/>
                <a:gd name="T61" fmla="*/ 20 h 210"/>
                <a:gd name="T62" fmla="*/ 130 w 150"/>
                <a:gd name="T63" fmla="*/ 24 h 210"/>
                <a:gd name="T64" fmla="*/ 126 w 150"/>
                <a:gd name="T65" fmla="*/ 28 h 210"/>
                <a:gd name="T66" fmla="*/ 112 w 150"/>
                <a:gd name="T67" fmla="*/ 62 h 210"/>
                <a:gd name="T68" fmla="*/ 106 w 150"/>
                <a:gd name="T69" fmla="*/ 78 h 210"/>
                <a:gd name="T70" fmla="*/ 100 w 150"/>
                <a:gd name="T71" fmla="*/ 88 h 210"/>
                <a:gd name="T72" fmla="*/ 84 w 150"/>
                <a:gd name="T73" fmla="*/ 9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210">
                  <a:moveTo>
                    <a:pt x="84" y="100"/>
                  </a:moveTo>
                  <a:lnTo>
                    <a:pt x="84" y="100"/>
                  </a:lnTo>
                  <a:lnTo>
                    <a:pt x="94" y="104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10" y="120"/>
                  </a:lnTo>
                  <a:lnTo>
                    <a:pt x="116" y="138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30" y="182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40" y="190"/>
                  </a:lnTo>
                  <a:lnTo>
                    <a:pt x="150" y="190"/>
                  </a:lnTo>
                  <a:lnTo>
                    <a:pt x="150" y="206"/>
                  </a:lnTo>
                  <a:lnTo>
                    <a:pt x="150" y="206"/>
                  </a:lnTo>
                  <a:lnTo>
                    <a:pt x="144" y="208"/>
                  </a:lnTo>
                  <a:lnTo>
                    <a:pt x="144" y="208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20" y="210"/>
                  </a:lnTo>
                  <a:lnTo>
                    <a:pt x="114" y="208"/>
                  </a:lnTo>
                  <a:lnTo>
                    <a:pt x="108" y="206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94" y="190"/>
                  </a:lnTo>
                  <a:lnTo>
                    <a:pt x="88" y="176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4" y="126"/>
                  </a:lnTo>
                  <a:lnTo>
                    <a:pt x="68" y="120"/>
                  </a:lnTo>
                  <a:lnTo>
                    <a:pt x="60" y="114"/>
                  </a:lnTo>
                  <a:lnTo>
                    <a:pt x="52" y="114"/>
                  </a:lnTo>
                  <a:lnTo>
                    <a:pt x="38" y="114"/>
                  </a:lnTo>
                  <a:lnTo>
                    <a:pt x="38" y="206"/>
                  </a:lnTo>
                  <a:lnTo>
                    <a:pt x="0" y="206"/>
                  </a:lnTo>
                  <a:lnTo>
                    <a:pt x="0" y="4"/>
                  </a:lnTo>
                  <a:lnTo>
                    <a:pt x="38" y="4"/>
                  </a:lnTo>
                  <a:lnTo>
                    <a:pt x="38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8" y="86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8" y="74"/>
                  </a:lnTo>
                  <a:lnTo>
                    <a:pt x="74" y="62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90" y="1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4" y="4"/>
                  </a:lnTo>
                  <a:lnTo>
                    <a:pt x="110" y="2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36" y="22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26" y="28"/>
                  </a:lnTo>
                  <a:lnTo>
                    <a:pt x="122" y="34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06" y="7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92" y="94"/>
                  </a:lnTo>
                  <a:lnTo>
                    <a:pt x="84" y="98"/>
                  </a:lnTo>
                  <a:lnTo>
                    <a:pt x="84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12"/>
            <p:cNvSpPr>
              <a:spLocks/>
            </p:cNvSpPr>
            <p:nvPr/>
          </p:nvSpPr>
          <p:spPr bwMode="auto">
            <a:xfrm>
              <a:off x="4681538" y="4473576"/>
              <a:ext cx="201613" cy="333375"/>
            </a:xfrm>
            <a:custGeom>
              <a:avLst/>
              <a:gdLst>
                <a:gd name="T0" fmla="*/ 82 w 127"/>
                <a:gd name="T1" fmla="*/ 24 h 210"/>
                <a:gd name="T2" fmla="*/ 82 w 127"/>
                <a:gd name="T3" fmla="*/ 24 h 210"/>
                <a:gd name="T4" fmla="*/ 72 w 127"/>
                <a:gd name="T5" fmla="*/ 24 h 210"/>
                <a:gd name="T6" fmla="*/ 62 w 127"/>
                <a:gd name="T7" fmla="*/ 28 h 210"/>
                <a:gd name="T8" fmla="*/ 62 w 127"/>
                <a:gd name="T9" fmla="*/ 28 h 210"/>
                <a:gd name="T10" fmla="*/ 54 w 127"/>
                <a:gd name="T11" fmla="*/ 32 h 210"/>
                <a:gd name="T12" fmla="*/ 48 w 127"/>
                <a:gd name="T13" fmla="*/ 40 h 210"/>
                <a:gd name="T14" fmla="*/ 48 w 127"/>
                <a:gd name="T15" fmla="*/ 40 h 210"/>
                <a:gd name="T16" fmla="*/ 42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6 w 127"/>
                <a:gd name="T23" fmla="*/ 82 h 210"/>
                <a:gd name="T24" fmla="*/ 36 w 127"/>
                <a:gd name="T25" fmla="*/ 106 h 210"/>
                <a:gd name="T26" fmla="*/ 36 w 127"/>
                <a:gd name="T27" fmla="*/ 106 h 210"/>
                <a:gd name="T28" fmla="*/ 36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2 w 127"/>
                <a:gd name="T35" fmla="*/ 160 h 210"/>
                <a:gd name="T36" fmla="*/ 48 w 127"/>
                <a:gd name="T37" fmla="*/ 170 h 210"/>
                <a:gd name="T38" fmla="*/ 48 w 127"/>
                <a:gd name="T39" fmla="*/ 170 h 210"/>
                <a:gd name="T40" fmla="*/ 56 w 127"/>
                <a:gd name="T41" fmla="*/ 178 h 210"/>
                <a:gd name="T42" fmla="*/ 64 w 127"/>
                <a:gd name="T43" fmla="*/ 182 h 210"/>
                <a:gd name="T44" fmla="*/ 64 w 127"/>
                <a:gd name="T45" fmla="*/ 182 h 210"/>
                <a:gd name="T46" fmla="*/ 74 w 127"/>
                <a:gd name="T47" fmla="*/ 186 h 210"/>
                <a:gd name="T48" fmla="*/ 86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4 w 127"/>
                <a:gd name="T57" fmla="*/ 208 h 210"/>
                <a:gd name="T58" fmla="*/ 104 w 127"/>
                <a:gd name="T59" fmla="*/ 208 h 210"/>
                <a:gd name="T60" fmla="*/ 92 w 127"/>
                <a:gd name="T61" fmla="*/ 210 h 210"/>
                <a:gd name="T62" fmla="*/ 78 w 127"/>
                <a:gd name="T63" fmla="*/ 210 h 210"/>
                <a:gd name="T64" fmla="*/ 78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18 w 127"/>
                <a:gd name="T75" fmla="*/ 188 h 210"/>
                <a:gd name="T76" fmla="*/ 18 w 127"/>
                <a:gd name="T77" fmla="*/ 188 h 210"/>
                <a:gd name="T78" fmla="*/ 10 w 127"/>
                <a:gd name="T79" fmla="*/ 174 h 210"/>
                <a:gd name="T80" fmla="*/ 4 w 127"/>
                <a:gd name="T81" fmla="*/ 156 h 210"/>
                <a:gd name="T82" fmla="*/ 4 w 127"/>
                <a:gd name="T83" fmla="*/ 156 h 210"/>
                <a:gd name="T84" fmla="*/ 0 w 127"/>
                <a:gd name="T85" fmla="*/ 134 h 210"/>
                <a:gd name="T86" fmla="*/ 0 w 127"/>
                <a:gd name="T87" fmla="*/ 106 h 210"/>
                <a:gd name="T88" fmla="*/ 0 w 127"/>
                <a:gd name="T89" fmla="*/ 106 h 210"/>
                <a:gd name="T90" fmla="*/ 0 w 127"/>
                <a:gd name="T91" fmla="*/ 78 h 210"/>
                <a:gd name="T92" fmla="*/ 4 w 127"/>
                <a:gd name="T93" fmla="*/ 54 h 210"/>
                <a:gd name="T94" fmla="*/ 4 w 127"/>
                <a:gd name="T95" fmla="*/ 54 h 210"/>
                <a:gd name="T96" fmla="*/ 10 w 127"/>
                <a:gd name="T97" fmla="*/ 36 h 210"/>
                <a:gd name="T98" fmla="*/ 18 w 127"/>
                <a:gd name="T99" fmla="*/ 22 h 210"/>
                <a:gd name="T100" fmla="*/ 18 w 127"/>
                <a:gd name="T101" fmla="*/ 22 h 210"/>
                <a:gd name="T102" fmla="*/ 28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6 w 127"/>
                <a:gd name="T109" fmla="*/ 0 h 210"/>
                <a:gd name="T110" fmla="*/ 74 w 127"/>
                <a:gd name="T111" fmla="*/ 0 h 210"/>
                <a:gd name="T112" fmla="*/ 74 w 127"/>
                <a:gd name="T113" fmla="*/ 0 h 210"/>
                <a:gd name="T114" fmla="*/ 100 w 127"/>
                <a:gd name="T115" fmla="*/ 2 h 210"/>
                <a:gd name="T116" fmla="*/ 100 w 127"/>
                <a:gd name="T117" fmla="*/ 2 h 210"/>
                <a:gd name="T118" fmla="*/ 123 w 127"/>
                <a:gd name="T119" fmla="*/ 8 h 210"/>
                <a:gd name="T120" fmla="*/ 123 w 127"/>
                <a:gd name="T121" fmla="*/ 24 h 210"/>
                <a:gd name="T122" fmla="*/ 82 w 127"/>
                <a:gd name="T123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" h="210">
                  <a:moveTo>
                    <a:pt x="82" y="24"/>
                  </a:moveTo>
                  <a:lnTo>
                    <a:pt x="82" y="24"/>
                  </a:lnTo>
                  <a:lnTo>
                    <a:pt x="72" y="24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4" y="3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2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6" y="82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56" y="178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74" y="186"/>
                  </a:lnTo>
                  <a:lnTo>
                    <a:pt x="86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92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0" y="13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8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2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4275138" y="4479926"/>
              <a:ext cx="333375" cy="320675"/>
            </a:xfrm>
            <a:custGeom>
              <a:avLst/>
              <a:gdLst>
                <a:gd name="T0" fmla="*/ 106 w 210"/>
                <a:gd name="T1" fmla="*/ 128 h 202"/>
                <a:gd name="T2" fmla="*/ 154 w 210"/>
                <a:gd name="T3" fmla="*/ 0 h 202"/>
                <a:gd name="T4" fmla="*/ 196 w 210"/>
                <a:gd name="T5" fmla="*/ 0 h 202"/>
                <a:gd name="T6" fmla="*/ 210 w 210"/>
                <a:gd name="T7" fmla="*/ 202 h 202"/>
                <a:gd name="T8" fmla="*/ 176 w 210"/>
                <a:gd name="T9" fmla="*/ 202 h 202"/>
                <a:gd name="T10" fmla="*/ 166 w 210"/>
                <a:gd name="T11" fmla="*/ 58 h 202"/>
                <a:gd name="T12" fmla="*/ 164 w 210"/>
                <a:gd name="T13" fmla="*/ 58 h 202"/>
                <a:gd name="T14" fmla="*/ 120 w 210"/>
                <a:gd name="T15" fmla="*/ 172 h 202"/>
                <a:gd name="T16" fmla="*/ 88 w 210"/>
                <a:gd name="T17" fmla="*/ 172 h 202"/>
                <a:gd name="T18" fmla="*/ 46 w 210"/>
                <a:gd name="T19" fmla="*/ 58 h 202"/>
                <a:gd name="T20" fmla="*/ 44 w 210"/>
                <a:gd name="T21" fmla="*/ 58 h 202"/>
                <a:gd name="T22" fmla="*/ 34 w 210"/>
                <a:gd name="T23" fmla="*/ 202 h 202"/>
                <a:gd name="T24" fmla="*/ 0 w 210"/>
                <a:gd name="T25" fmla="*/ 202 h 202"/>
                <a:gd name="T26" fmla="*/ 14 w 210"/>
                <a:gd name="T27" fmla="*/ 0 h 202"/>
                <a:gd name="T28" fmla="*/ 56 w 210"/>
                <a:gd name="T29" fmla="*/ 0 h 202"/>
                <a:gd name="T30" fmla="*/ 104 w 210"/>
                <a:gd name="T31" fmla="*/ 128 h 202"/>
                <a:gd name="T32" fmla="*/ 106 w 210"/>
                <a:gd name="T33" fmla="*/ 12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202">
                  <a:moveTo>
                    <a:pt x="106" y="128"/>
                  </a:moveTo>
                  <a:lnTo>
                    <a:pt x="154" y="0"/>
                  </a:lnTo>
                  <a:lnTo>
                    <a:pt x="196" y="0"/>
                  </a:lnTo>
                  <a:lnTo>
                    <a:pt x="210" y="202"/>
                  </a:lnTo>
                  <a:lnTo>
                    <a:pt x="176" y="202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20" y="172"/>
                  </a:lnTo>
                  <a:lnTo>
                    <a:pt x="88" y="172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34" y="202"/>
                  </a:lnTo>
                  <a:lnTo>
                    <a:pt x="0" y="202"/>
                  </a:lnTo>
                  <a:lnTo>
                    <a:pt x="14" y="0"/>
                  </a:lnTo>
                  <a:lnTo>
                    <a:pt x="56" y="0"/>
                  </a:lnTo>
                  <a:lnTo>
                    <a:pt x="104" y="128"/>
                  </a:lnTo>
                  <a:lnTo>
                    <a:pt x="106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3963988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4 w 150"/>
                <a:gd name="T7" fmla="*/ 154 h 210"/>
                <a:gd name="T8" fmla="*/ 144 w 150"/>
                <a:gd name="T9" fmla="*/ 154 h 210"/>
                <a:gd name="T10" fmla="*/ 138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6 w 150"/>
                <a:gd name="T19" fmla="*/ 206 h 210"/>
                <a:gd name="T20" fmla="*/ 106 w 150"/>
                <a:gd name="T21" fmla="*/ 206 h 210"/>
                <a:gd name="T22" fmla="*/ 92 w 150"/>
                <a:gd name="T23" fmla="*/ 210 h 210"/>
                <a:gd name="T24" fmla="*/ 74 w 150"/>
                <a:gd name="T25" fmla="*/ 210 h 210"/>
                <a:gd name="T26" fmla="*/ 74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18 w 150"/>
                <a:gd name="T37" fmla="*/ 188 h 210"/>
                <a:gd name="T38" fmla="*/ 18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0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0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18 w 150"/>
                <a:gd name="T61" fmla="*/ 22 h 210"/>
                <a:gd name="T62" fmla="*/ 18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4 w 150"/>
                <a:gd name="T73" fmla="*/ 0 h 210"/>
                <a:gd name="T74" fmla="*/ 74 w 150"/>
                <a:gd name="T75" fmla="*/ 0 h 210"/>
                <a:gd name="T76" fmla="*/ 92 w 150"/>
                <a:gd name="T77" fmla="*/ 2 h 210"/>
                <a:gd name="T78" fmla="*/ 106 w 150"/>
                <a:gd name="T79" fmla="*/ 4 h 210"/>
                <a:gd name="T80" fmla="*/ 106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38 w 150"/>
                <a:gd name="T89" fmla="*/ 36 h 210"/>
                <a:gd name="T90" fmla="*/ 144 w 150"/>
                <a:gd name="T91" fmla="*/ 56 h 210"/>
                <a:gd name="T92" fmla="*/ 144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38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92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0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2" y="2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6"/>
                  </a:lnTo>
                  <a:lnTo>
                    <a:pt x="144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15"/>
            <p:cNvSpPr>
              <a:spLocks/>
            </p:cNvSpPr>
            <p:nvPr/>
          </p:nvSpPr>
          <p:spPr bwMode="auto">
            <a:xfrm>
              <a:off x="4021138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38 w 78"/>
                <a:gd name="T25" fmla="*/ 0 h 166"/>
                <a:gd name="T26" fmla="*/ 38 w 78"/>
                <a:gd name="T27" fmla="*/ 0 h 166"/>
                <a:gd name="T28" fmla="*/ 30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0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0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0 w 78"/>
                <a:gd name="T71" fmla="*/ 166 h 166"/>
                <a:gd name="T72" fmla="*/ 38 w 78"/>
                <a:gd name="T73" fmla="*/ 166 h 166"/>
                <a:gd name="T74" fmla="*/ 38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16"/>
            <p:cNvSpPr>
              <a:spLocks/>
            </p:cNvSpPr>
            <p:nvPr/>
          </p:nvSpPr>
          <p:spPr bwMode="auto">
            <a:xfrm>
              <a:off x="3687763" y="4349751"/>
              <a:ext cx="263525" cy="450850"/>
            </a:xfrm>
            <a:custGeom>
              <a:avLst/>
              <a:gdLst>
                <a:gd name="T0" fmla="*/ 0 w 166"/>
                <a:gd name="T1" fmla="*/ 0 h 284"/>
                <a:gd name="T2" fmla="*/ 166 w 166"/>
                <a:gd name="T3" fmla="*/ 0 h 284"/>
                <a:gd name="T4" fmla="*/ 166 w 166"/>
                <a:gd name="T5" fmla="*/ 30 h 284"/>
                <a:gd name="T6" fmla="*/ 102 w 166"/>
                <a:gd name="T7" fmla="*/ 30 h 284"/>
                <a:gd name="T8" fmla="*/ 102 w 166"/>
                <a:gd name="T9" fmla="*/ 284 h 284"/>
                <a:gd name="T10" fmla="*/ 66 w 166"/>
                <a:gd name="T11" fmla="*/ 284 h 284"/>
                <a:gd name="T12" fmla="*/ 66 w 166"/>
                <a:gd name="T13" fmla="*/ 30 h 284"/>
                <a:gd name="T14" fmla="*/ 0 w 166"/>
                <a:gd name="T15" fmla="*/ 30 h 284"/>
                <a:gd name="T16" fmla="*/ 0 w 166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84"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17"/>
            <p:cNvSpPr>
              <a:spLocks noEditPoints="1"/>
            </p:cNvSpPr>
            <p:nvPr/>
          </p:nvSpPr>
          <p:spPr bwMode="auto">
            <a:xfrm>
              <a:off x="6022976" y="4343401"/>
              <a:ext cx="2563813" cy="463550"/>
            </a:xfrm>
            <a:custGeom>
              <a:avLst/>
              <a:gdLst>
                <a:gd name="T0" fmla="*/ 1587 w 1615"/>
                <a:gd name="T1" fmla="*/ 44 h 292"/>
                <a:gd name="T2" fmla="*/ 1509 w 1615"/>
                <a:gd name="T3" fmla="*/ 54 h 292"/>
                <a:gd name="T4" fmla="*/ 1579 w 1615"/>
                <a:gd name="T5" fmla="*/ 146 h 292"/>
                <a:gd name="T6" fmla="*/ 1615 w 1615"/>
                <a:gd name="T7" fmla="*/ 288 h 292"/>
                <a:gd name="T8" fmla="*/ 1405 w 1615"/>
                <a:gd name="T9" fmla="*/ 270 h 292"/>
                <a:gd name="T10" fmla="*/ 1303 w 1615"/>
                <a:gd name="T11" fmla="*/ 280 h 292"/>
                <a:gd name="T12" fmla="*/ 1279 w 1615"/>
                <a:gd name="T13" fmla="*/ 138 h 292"/>
                <a:gd name="T14" fmla="*/ 1349 w 1615"/>
                <a:gd name="T15" fmla="*/ 82 h 292"/>
                <a:gd name="T16" fmla="*/ 1423 w 1615"/>
                <a:gd name="T17" fmla="*/ 160 h 292"/>
                <a:gd name="T18" fmla="*/ 1375 w 1615"/>
                <a:gd name="T19" fmla="*/ 122 h 292"/>
                <a:gd name="T20" fmla="*/ 1327 w 1615"/>
                <a:gd name="T21" fmla="*/ 114 h 292"/>
                <a:gd name="T22" fmla="*/ 1313 w 1615"/>
                <a:gd name="T23" fmla="*/ 228 h 292"/>
                <a:gd name="T24" fmla="*/ 1349 w 1615"/>
                <a:gd name="T25" fmla="*/ 270 h 292"/>
                <a:gd name="T26" fmla="*/ 1387 w 1615"/>
                <a:gd name="T27" fmla="*/ 210 h 292"/>
                <a:gd name="T28" fmla="*/ 1223 w 1615"/>
                <a:gd name="T29" fmla="*/ 86 h 292"/>
                <a:gd name="T30" fmla="*/ 959 w 1615"/>
                <a:gd name="T31" fmla="*/ 288 h 292"/>
                <a:gd name="T32" fmla="*/ 820 w 1615"/>
                <a:gd name="T33" fmla="*/ 114 h 292"/>
                <a:gd name="T34" fmla="*/ 804 w 1615"/>
                <a:gd name="T35" fmla="*/ 228 h 292"/>
                <a:gd name="T36" fmla="*/ 891 w 1615"/>
                <a:gd name="T37" fmla="*/ 268 h 292"/>
                <a:gd name="T38" fmla="*/ 808 w 1615"/>
                <a:gd name="T39" fmla="*/ 288 h 292"/>
                <a:gd name="T40" fmla="*/ 766 w 1615"/>
                <a:gd name="T41" fmla="*/ 160 h 292"/>
                <a:gd name="T42" fmla="*/ 839 w 1615"/>
                <a:gd name="T43" fmla="*/ 82 h 292"/>
                <a:gd name="T44" fmla="*/ 624 w 1615"/>
                <a:gd name="T45" fmla="*/ 292 h 292"/>
                <a:gd name="T46" fmla="*/ 578 w 1615"/>
                <a:gd name="T47" fmla="*/ 228 h 292"/>
                <a:gd name="T48" fmla="*/ 614 w 1615"/>
                <a:gd name="T49" fmla="*/ 168 h 292"/>
                <a:gd name="T50" fmla="*/ 676 w 1615"/>
                <a:gd name="T51" fmla="*/ 128 h 292"/>
                <a:gd name="T52" fmla="*/ 594 w 1615"/>
                <a:gd name="T53" fmla="*/ 90 h 292"/>
                <a:gd name="T54" fmla="*/ 686 w 1615"/>
                <a:gd name="T55" fmla="*/ 88 h 292"/>
                <a:gd name="T56" fmla="*/ 682 w 1615"/>
                <a:gd name="T57" fmla="*/ 276 h 292"/>
                <a:gd name="T58" fmla="*/ 650 w 1615"/>
                <a:gd name="T59" fmla="*/ 190 h 292"/>
                <a:gd name="T60" fmla="*/ 614 w 1615"/>
                <a:gd name="T61" fmla="*/ 238 h 292"/>
                <a:gd name="T62" fmla="*/ 650 w 1615"/>
                <a:gd name="T63" fmla="*/ 268 h 292"/>
                <a:gd name="T64" fmla="*/ 438 w 1615"/>
                <a:gd name="T65" fmla="*/ 112 h 292"/>
                <a:gd name="T66" fmla="*/ 394 w 1615"/>
                <a:gd name="T67" fmla="*/ 292 h 292"/>
                <a:gd name="T68" fmla="*/ 380 w 1615"/>
                <a:gd name="T69" fmla="*/ 266 h 292"/>
                <a:gd name="T70" fmla="*/ 232 w 1615"/>
                <a:gd name="T71" fmla="*/ 194 h 292"/>
                <a:gd name="T72" fmla="*/ 262 w 1615"/>
                <a:gd name="T73" fmla="*/ 270 h 292"/>
                <a:gd name="T74" fmla="*/ 306 w 1615"/>
                <a:gd name="T75" fmla="*/ 230 h 292"/>
                <a:gd name="T76" fmla="*/ 298 w 1615"/>
                <a:gd name="T77" fmla="*/ 134 h 292"/>
                <a:gd name="T78" fmla="*/ 232 w 1615"/>
                <a:gd name="T79" fmla="*/ 126 h 292"/>
                <a:gd name="T80" fmla="*/ 306 w 1615"/>
                <a:gd name="T81" fmla="*/ 98 h 292"/>
                <a:gd name="T82" fmla="*/ 346 w 1615"/>
                <a:gd name="T83" fmla="*/ 194 h 292"/>
                <a:gd name="T84" fmla="*/ 288 w 1615"/>
                <a:gd name="T85" fmla="*/ 292 h 292"/>
                <a:gd name="T86" fmla="*/ 200 w 1615"/>
                <a:gd name="T87" fmla="*/ 240 h 292"/>
                <a:gd name="T88" fmla="*/ 212 w 1615"/>
                <a:gd name="T89" fmla="*/ 38 h 292"/>
                <a:gd name="T90" fmla="*/ 342 w 1615"/>
                <a:gd name="T91" fmla="*/ 0 h 292"/>
                <a:gd name="T92" fmla="*/ 264 w 1615"/>
                <a:gd name="T93" fmla="*/ 38 h 292"/>
                <a:gd name="T94" fmla="*/ 150 w 1615"/>
                <a:gd name="T95" fmla="*/ 188 h 292"/>
                <a:gd name="T96" fmla="*/ 108 w 1615"/>
                <a:gd name="T97" fmla="*/ 288 h 292"/>
                <a:gd name="T98" fmla="*/ 10 w 1615"/>
                <a:gd name="T99" fmla="*/ 256 h 292"/>
                <a:gd name="T100" fmla="*/ 20 w 1615"/>
                <a:gd name="T101" fmla="*/ 104 h 292"/>
                <a:gd name="T102" fmla="*/ 108 w 1615"/>
                <a:gd name="T103" fmla="*/ 86 h 292"/>
                <a:gd name="T104" fmla="*/ 114 w 1615"/>
                <a:gd name="T105" fmla="*/ 188 h 292"/>
                <a:gd name="T106" fmla="*/ 90 w 1615"/>
                <a:gd name="T107" fmla="*/ 108 h 292"/>
                <a:gd name="T108" fmla="*/ 44 w 1615"/>
                <a:gd name="T109" fmla="*/ 132 h 292"/>
                <a:gd name="T110" fmla="*/ 48 w 1615"/>
                <a:gd name="T111" fmla="*/ 252 h 292"/>
                <a:gd name="T112" fmla="*/ 90 w 1615"/>
                <a:gd name="T113" fmla="*/ 26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15" h="292">
                  <a:moveTo>
                    <a:pt x="1543" y="34"/>
                  </a:moveTo>
                  <a:lnTo>
                    <a:pt x="1543" y="34"/>
                  </a:lnTo>
                  <a:lnTo>
                    <a:pt x="1553" y="32"/>
                  </a:lnTo>
                  <a:lnTo>
                    <a:pt x="1565" y="28"/>
                  </a:lnTo>
                  <a:lnTo>
                    <a:pt x="1565" y="28"/>
                  </a:lnTo>
                  <a:lnTo>
                    <a:pt x="1573" y="22"/>
                  </a:lnTo>
                  <a:lnTo>
                    <a:pt x="1581" y="16"/>
                  </a:lnTo>
                  <a:lnTo>
                    <a:pt x="1597" y="34"/>
                  </a:lnTo>
                  <a:lnTo>
                    <a:pt x="1597" y="34"/>
                  </a:lnTo>
                  <a:lnTo>
                    <a:pt x="1587" y="44"/>
                  </a:lnTo>
                  <a:lnTo>
                    <a:pt x="1575" y="54"/>
                  </a:lnTo>
                  <a:lnTo>
                    <a:pt x="1575" y="54"/>
                  </a:lnTo>
                  <a:lnTo>
                    <a:pt x="1569" y="56"/>
                  </a:lnTo>
                  <a:lnTo>
                    <a:pt x="1561" y="60"/>
                  </a:lnTo>
                  <a:lnTo>
                    <a:pt x="1543" y="62"/>
                  </a:lnTo>
                  <a:lnTo>
                    <a:pt x="1543" y="62"/>
                  </a:lnTo>
                  <a:lnTo>
                    <a:pt x="1523" y="60"/>
                  </a:lnTo>
                  <a:lnTo>
                    <a:pt x="1515" y="56"/>
                  </a:lnTo>
                  <a:lnTo>
                    <a:pt x="1509" y="54"/>
                  </a:lnTo>
                  <a:lnTo>
                    <a:pt x="1509" y="54"/>
                  </a:lnTo>
                  <a:lnTo>
                    <a:pt x="1497" y="44"/>
                  </a:lnTo>
                  <a:lnTo>
                    <a:pt x="1487" y="34"/>
                  </a:lnTo>
                  <a:lnTo>
                    <a:pt x="1503" y="16"/>
                  </a:lnTo>
                  <a:lnTo>
                    <a:pt x="1503" y="16"/>
                  </a:lnTo>
                  <a:lnTo>
                    <a:pt x="1511" y="22"/>
                  </a:lnTo>
                  <a:lnTo>
                    <a:pt x="1519" y="28"/>
                  </a:lnTo>
                  <a:lnTo>
                    <a:pt x="1519" y="28"/>
                  </a:lnTo>
                  <a:lnTo>
                    <a:pt x="1531" y="32"/>
                  </a:lnTo>
                  <a:lnTo>
                    <a:pt x="1543" y="34"/>
                  </a:lnTo>
                  <a:close/>
                  <a:moveTo>
                    <a:pt x="1579" y="146"/>
                  </a:moveTo>
                  <a:lnTo>
                    <a:pt x="1577" y="146"/>
                  </a:lnTo>
                  <a:lnTo>
                    <a:pt x="1511" y="288"/>
                  </a:lnTo>
                  <a:lnTo>
                    <a:pt x="1473" y="288"/>
                  </a:lnTo>
                  <a:lnTo>
                    <a:pt x="1473" y="86"/>
                  </a:lnTo>
                  <a:lnTo>
                    <a:pt x="1509" y="86"/>
                  </a:lnTo>
                  <a:lnTo>
                    <a:pt x="1509" y="224"/>
                  </a:lnTo>
                  <a:lnTo>
                    <a:pt x="1511" y="224"/>
                  </a:lnTo>
                  <a:lnTo>
                    <a:pt x="1573" y="86"/>
                  </a:lnTo>
                  <a:lnTo>
                    <a:pt x="1615" y="86"/>
                  </a:lnTo>
                  <a:lnTo>
                    <a:pt x="1615" y="288"/>
                  </a:lnTo>
                  <a:lnTo>
                    <a:pt x="1579" y="288"/>
                  </a:lnTo>
                  <a:lnTo>
                    <a:pt x="1579" y="146"/>
                  </a:lnTo>
                  <a:close/>
                  <a:moveTo>
                    <a:pt x="1423" y="188"/>
                  </a:moveTo>
                  <a:lnTo>
                    <a:pt x="1423" y="188"/>
                  </a:lnTo>
                  <a:lnTo>
                    <a:pt x="1423" y="214"/>
                  </a:lnTo>
                  <a:lnTo>
                    <a:pt x="1419" y="236"/>
                  </a:lnTo>
                  <a:lnTo>
                    <a:pt x="1419" y="236"/>
                  </a:lnTo>
                  <a:lnTo>
                    <a:pt x="1413" y="256"/>
                  </a:lnTo>
                  <a:lnTo>
                    <a:pt x="1405" y="270"/>
                  </a:lnTo>
                  <a:lnTo>
                    <a:pt x="1405" y="270"/>
                  </a:lnTo>
                  <a:lnTo>
                    <a:pt x="1393" y="280"/>
                  </a:lnTo>
                  <a:lnTo>
                    <a:pt x="1381" y="288"/>
                  </a:lnTo>
                  <a:lnTo>
                    <a:pt x="1381" y="288"/>
                  </a:lnTo>
                  <a:lnTo>
                    <a:pt x="1365" y="292"/>
                  </a:lnTo>
                  <a:lnTo>
                    <a:pt x="1349" y="292"/>
                  </a:lnTo>
                  <a:lnTo>
                    <a:pt x="1349" y="292"/>
                  </a:lnTo>
                  <a:lnTo>
                    <a:pt x="1331" y="292"/>
                  </a:lnTo>
                  <a:lnTo>
                    <a:pt x="1317" y="288"/>
                  </a:lnTo>
                  <a:lnTo>
                    <a:pt x="1317" y="288"/>
                  </a:lnTo>
                  <a:lnTo>
                    <a:pt x="1303" y="280"/>
                  </a:lnTo>
                  <a:lnTo>
                    <a:pt x="1293" y="270"/>
                  </a:lnTo>
                  <a:lnTo>
                    <a:pt x="1293" y="270"/>
                  </a:lnTo>
                  <a:lnTo>
                    <a:pt x="1285" y="256"/>
                  </a:lnTo>
                  <a:lnTo>
                    <a:pt x="1279" y="236"/>
                  </a:lnTo>
                  <a:lnTo>
                    <a:pt x="1279" y="236"/>
                  </a:lnTo>
                  <a:lnTo>
                    <a:pt x="1275" y="214"/>
                  </a:lnTo>
                  <a:lnTo>
                    <a:pt x="1273" y="188"/>
                  </a:lnTo>
                  <a:lnTo>
                    <a:pt x="1273" y="188"/>
                  </a:lnTo>
                  <a:lnTo>
                    <a:pt x="1275" y="160"/>
                  </a:lnTo>
                  <a:lnTo>
                    <a:pt x="1279" y="138"/>
                  </a:lnTo>
                  <a:lnTo>
                    <a:pt x="1279" y="138"/>
                  </a:lnTo>
                  <a:lnTo>
                    <a:pt x="1285" y="118"/>
                  </a:lnTo>
                  <a:lnTo>
                    <a:pt x="1293" y="104"/>
                  </a:lnTo>
                  <a:lnTo>
                    <a:pt x="1293" y="104"/>
                  </a:lnTo>
                  <a:lnTo>
                    <a:pt x="1303" y="94"/>
                  </a:lnTo>
                  <a:lnTo>
                    <a:pt x="1317" y="86"/>
                  </a:lnTo>
                  <a:lnTo>
                    <a:pt x="1317" y="86"/>
                  </a:lnTo>
                  <a:lnTo>
                    <a:pt x="1331" y="84"/>
                  </a:lnTo>
                  <a:lnTo>
                    <a:pt x="1349" y="82"/>
                  </a:lnTo>
                  <a:lnTo>
                    <a:pt x="1349" y="82"/>
                  </a:lnTo>
                  <a:lnTo>
                    <a:pt x="1365" y="84"/>
                  </a:lnTo>
                  <a:lnTo>
                    <a:pt x="1381" y="86"/>
                  </a:lnTo>
                  <a:lnTo>
                    <a:pt x="1381" y="86"/>
                  </a:lnTo>
                  <a:lnTo>
                    <a:pt x="1393" y="94"/>
                  </a:lnTo>
                  <a:lnTo>
                    <a:pt x="1405" y="104"/>
                  </a:lnTo>
                  <a:lnTo>
                    <a:pt x="1405" y="104"/>
                  </a:lnTo>
                  <a:lnTo>
                    <a:pt x="1413" y="118"/>
                  </a:lnTo>
                  <a:lnTo>
                    <a:pt x="1419" y="138"/>
                  </a:lnTo>
                  <a:lnTo>
                    <a:pt x="1419" y="138"/>
                  </a:lnTo>
                  <a:lnTo>
                    <a:pt x="1423" y="160"/>
                  </a:lnTo>
                  <a:lnTo>
                    <a:pt x="1423" y="188"/>
                  </a:lnTo>
                  <a:lnTo>
                    <a:pt x="1423" y="188"/>
                  </a:lnTo>
                  <a:close/>
                  <a:moveTo>
                    <a:pt x="1387" y="188"/>
                  </a:moveTo>
                  <a:lnTo>
                    <a:pt x="1387" y="188"/>
                  </a:lnTo>
                  <a:lnTo>
                    <a:pt x="1387" y="164"/>
                  </a:lnTo>
                  <a:lnTo>
                    <a:pt x="1383" y="146"/>
                  </a:lnTo>
                  <a:lnTo>
                    <a:pt x="1383" y="146"/>
                  </a:lnTo>
                  <a:lnTo>
                    <a:pt x="1381" y="132"/>
                  </a:lnTo>
                  <a:lnTo>
                    <a:pt x="1375" y="122"/>
                  </a:lnTo>
                  <a:lnTo>
                    <a:pt x="1375" y="122"/>
                  </a:lnTo>
                  <a:lnTo>
                    <a:pt x="1369" y="114"/>
                  </a:lnTo>
                  <a:lnTo>
                    <a:pt x="1363" y="108"/>
                  </a:lnTo>
                  <a:lnTo>
                    <a:pt x="1363" y="108"/>
                  </a:lnTo>
                  <a:lnTo>
                    <a:pt x="1357" y="104"/>
                  </a:lnTo>
                  <a:lnTo>
                    <a:pt x="1349" y="104"/>
                  </a:lnTo>
                  <a:lnTo>
                    <a:pt x="1349" y="104"/>
                  </a:lnTo>
                  <a:lnTo>
                    <a:pt x="1341" y="104"/>
                  </a:lnTo>
                  <a:lnTo>
                    <a:pt x="1335" y="108"/>
                  </a:lnTo>
                  <a:lnTo>
                    <a:pt x="1335" y="108"/>
                  </a:lnTo>
                  <a:lnTo>
                    <a:pt x="1327" y="114"/>
                  </a:lnTo>
                  <a:lnTo>
                    <a:pt x="1321" y="122"/>
                  </a:lnTo>
                  <a:lnTo>
                    <a:pt x="1321" y="122"/>
                  </a:lnTo>
                  <a:lnTo>
                    <a:pt x="1317" y="132"/>
                  </a:lnTo>
                  <a:lnTo>
                    <a:pt x="1313" y="146"/>
                  </a:lnTo>
                  <a:lnTo>
                    <a:pt x="1313" y="146"/>
                  </a:lnTo>
                  <a:lnTo>
                    <a:pt x="1311" y="164"/>
                  </a:lnTo>
                  <a:lnTo>
                    <a:pt x="1311" y="188"/>
                  </a:lnTo>
                  <a:lnTo>
                    <a:pt x="1311" y="188"/>
                  </a:lnTo>
                  <a:lnTo>
                    <a:pt x="1311" y="210"/>
                  </a:lnTo>
                  <a:lnTo>
                    <a:pt x="1313" y="228"/>
                  </a:lnTo>
                  <a:lnTo>
                    <a:pt x="1313" y="228"/>
                  </a:lnTo>
                  <a:lnTo>
                    <a:pt x="1317" y="242"/>
                  </a:lnTo>
                  <a:lnTo>
                    <a:pt x="1321" y="252"/>
                  </a:lnTo>
                  <a:lnTo>
                    <a:pt x="1321" y="252"/>
                  </a:lnTo>
                  <a:lnTo>
                    <a:pt x="1327" y="262"/>
                  </a:lnTo>
                  <a:lnTo>
                    <a:pt x="1335" y="266"/>
                  </a:lnTo>
                  <a:lnTo>
                    <a:pt x="1335" y="266"/>
                  </a:lnTo>
                  <a:lnTo>
                    <a:pt x="1341" y="270"/>
                  </a:lnTo>
                  <a:lnTo>
                    <a:pt x="1349" y="270"/>
                  </a:lnTo>
                  <a:lnTo>
                    <a:pt x="1349" y="270"/>
                  </a:lnTo>
                  <a:lnTo>
                    <a:pt x="1357" y="270"/>
                  </a:lnTo>
                  <a:lnTo>
                    <a:pt x="1363" y="266"/>
                  </a:lnTo>
                  <a:lnTo>
                    <a:pt x="1363" y="266"/>
                  </a:lnTo>
                  <a:lnTo>
                    <a:pt x="1369" y="262"/>
                  </a:lnTo>
                  <a:lnTo>
                    <a:pt x="1375" y="252"/>
                  </a:lnTo>
                  <a:lnTo>
                    <a:pt x="1375" y="252"/>
                  </a:lnTo>
                  <a:lnTo>
                    <a:pt x="1381" y="242"/>
                  </a:lnTo>
                  <a:lnTo>
                    <a:pt x="1383" y="228"/>
                  </a:lnTo>
                  <a:lnTo>
                    <a:pt x="1383" y="228"/>
                  </a:lnTo>
                  <a:lnTo>
                    <a:pt x="1387" y="210"/>
                  </a:lnTo>
                  <a:lnTo>
                    <a:pt x="1387" y="188"/>
                  </a:lnTo>
                  <a:lnTo>
                    <a:pt x="1387" y="188"/>
                  </a:lnTo>
                  <a:close/>
                  <a:moveTo>
                    <a:pt x="1121" y="288"/>
                  </a:moveTo>
                  <a:lnTo>
                    <a:pt x="1083" y="288"/>
                  </a:lnTo>
                  <a:lnTo>
                    <a:pt x="1083" y="86"/>
                  </a:lnTo>
                  <a:lnTo>
                    <a:pt x="1121" y="86"/>
                  </a:lnTo>
                  <a:lnTo>
                    <a:pt x="1121" y="172"/>
                  </a:lnTo>
                  <a:lnTo>
                    <a:pt x="1187" y="172"/>
                  </a:lnTo>
                  <a:lnTo>
                    <a:pt x="1187" y="86"/>
                  </a:lnTo>
                  <a:lnTo>
                    <a:pt x="1223" y="86"/>
                  </a:lnTo>
                  <a:lnTo>
                    <a:pt x="1223" y="288"/>
                  </a:lnTo>
                  <a:lnTo>
                    <a:pt x="1187" y="288"/>
                  </a:lnTo>
                  <a:lnTo>
                    <a:pt x="1187" y="200"/>
                  </a:lnTo>
                  <a:lnTo>
                    <a:pt x="1121" y="200"/>
                  </a:lnTo>
                  <a:lnTo>
                    <a:pt x="1121" y="288"/>
                  </a:lnTo>
                  <a:close/>
                  <a:moveTo>
                    <a:pt x="1049" y="86"/>
                  </a:moveTo>
                  <a:lnTo>
                    <a:pt x="1049" y="112"/>
                  </a:lnTo>
                  <a:lnTo>
                    <a:pt x="995" y="112"/>
                  </a:lnTo>
                  <a:lnTo>
                    <a:pt x="995" y="288"/>
                  </a:lnTo>
                  <a:lnTo>
                    <a:pt x="959" y="288"/>
                  </a:lnTo>
                  <a:lnTo>
                    <a:pt x="959" y="112"/>
                  </a:lnTo>
                  <a:lnTo>
                    <a:pt x="907" y="112"/>
                  </a:lnTo>
                  <a:lnTo>
                    <a:pt x="907" y="86"/>
                  </a:lnTo>
                  <a:lnTo>
                    <a:pt x="1049" y="86"/>
                  </a:lnTo>
                  <a:close/>
                  <a:moveTo>
                    <a:pt x="847" y="106"/>
                  </a:moveTo>
                  <a:lnTo>
                    <a:pt x="847" y="106"/>
                  </a:lnTo>
                  <a:lnTo>
                    <a:pt x="837" y="106"/>
                  </a:lnTo>
                  <a:lnTo>
                    <a:pt x="828" y="110"/>
                  </a:lnTo>
                  <a:lnTo>
                    <a:pt x="828" y="110"/>
                  </a:lnTo>
                  <a:lnTo>
                    <a:pt x="820" y="114"/>
                  </a:lnTo>
                  <a:lnTo>
                    <a:pt x="814" y="122"/>
                  </a:lnTo>
                  <a:lnTo>
                    <a:pt x="814" y="122"/>
                  </a:lnTo>
                  <a:lnTo>
                    <a:pt x="808" y="134"/>
                  </a:lnTo>
                  <a:lnTo>
                    <a:pt x="804" y="148"/>
                  </a:lnTo>
                  <a:lnTo>
                    <a:pt x="804" y="148"/>
                  </a:lnTo>
                  <a:lnTo>
                    <a:pt x="802" y="164"/>
                  </a:lnTo>
                  <a:lnTo>
                    <a:pt x="802" y="188"/>
                  </a:lnTo>
                  <a:lnTo>
                    <a:pt x="802" y="188"/>
                  </a:lnTo>
                  <a:lnTo>
                    <a:pt x="802" y="210"/>
                  </a:lnTo>
                  <a:lnTo>
                    <a:pt x="804" y="228"/>
                  </a:lnTo>
                  <a:lnTo>
                    <a:pt x="804" y="228"/>
                  </a:lnTo>
                  <a:lnTo>
                    <a:pt x="808" y="242"/>
                  </a:lnTo>
                  <a:lnTo>
                    <a:pt x="814" y="252"/>
                  </a:lnTo>
                  <a:lnTo>
                    <a:pt x="814" y="252"/>
                  </a:lnTo>
                  <a:lnTo>
                    <a:pt x="820" y="260"/>
                  </a:lnTo>
                  <a:lnTo>
                    <a:pt x="830" y="264"/>
                  </a:lnTo>
                  <a:lnTo>
                    <a:pt x="830" y="264"/>
                  </a:lnTo>
                  <a:lnTo>
                    <a:pt x="839" y="268"/>
                  </a:lnTo>
                  <a:lnTo>
                    <a:pt x="851" y="268"/>
                  </a:lnTo>
                  <a:lnTo>
                    <a:pt x="891" y="268"/>
                  </a:lnTo>
                  <a:lnTo>
                    <a:pt x="891" y="284"/>
                  </a:lnTo>
                  <a:lnTo>
                    <a:pt x="891" y="284"/>
                  </a:lnTo>
                  <a:lnTo>
                    <a:pt x="869" y="290"/>
                  </a:lnTo>
                  <a:lnTo>
                    <a:pt x="869" y="290"/>
                  </a:lnTo>
                  <a:lnTo>
                    <a:pt x="855" y="292"/>
                  </a:lnTo>
                  <a:lnTo>
                    <a:pt x="843" y="292"/>
                  </a:lnTo>
                  <a:lnTo>
                    <a:pt x="843" y="292"/>
                  </a:lnTo>
                  <a:lnTo>
                    <a:pt x="824" y="292"/>
                  </a:lnTo>
                  <a:lnTo>
                    <a:pt x="808" y="288"/>
                  </a:lnTo>
                  <a:lnTo>
                    <a:pt x="808" y="288"/>
                  </a:lnTo>
                  <a:lnTo>
                    <a:pt x="794" y="280"/>
                  </a:lnTo>
                  <a:lnTo>
                    <a:pt x="784" y="270"/>
                  </a:lnTo>
                  <a:lnTo>
                    <a:pt x="784" y="270"/>
                  </a:lnTo>
                  <a:lnTo>
                    <a:pt x="776" y="256"/>
                  </a:lnTo>
                  <a:lnTo>
                    <a:pt x="770" y="238"/>
                  </a:lnTo>
                  <a:lnTo>
                    <a:pt x="770" y="238"/>
                  </a:lnTo>
                  <a:lnTo>
                    <a:pt x="766" y="214"/>
                  </a:lnTo>
                  <a:lnTo>
                    <a:pt x="764" y="188"/>
                  </a:lnTo>
                  <a:lnTo>
                    <a:pt x="764" y="188"/>
                  </a:lnTo>
                  <a:lnTo>
                    <a:pt x="766" y="160"/>
                  </a:lnTo>
                  <a:lnTo>
                    <a:pt x="770" y="136"/>
                  </a:lnTo>
                  <a:lnTo>
                    <a:pt x="770" y="136"/>
                  </a:lnTo>
                  <a:lnTo>
                    <a:pt x="776" y="118"/>
                  </a:lnTo>
                  <a:lnTo>
                    <a:pt x="784" y="104"/>
                  </a:lnTo>
                  <a:lnTo>
                    <a:pt x="784" y="104"/>
                  </a:lnTo>
                  <a:lnTo>
                    <a:pt x="794" y="94"/>
                  </a:lnTo>
                  <a:lnTo>
                    <a:pt x="806" y="86"/>
                  </a:lnTo>
                  <a:lnTo>
                    <a:pt x="806" y="86"/>
                  </a:lnTo>
                  <a:lnTo>
                    <a:pt x="822" y="82"/>
                  </a:lnTo>
                  <a:lnTo>
                    <a:pt x="839" y="82"/>
                  </a:lnTo>
                  <a:lnTo>
                    <a:pt x="839" y="82"/>
                  </a:lnTo>
                  <a:lnTo>
                    <a:pt x="851" y="82"/>
                  </a:lnTo>
                  <a:lnTo>
                    <a:pt x="865" y="84"/>
                  </a:lnTo>
                  <a:lnTo>
                    <a:pt x="865" y="84"/>
                  </a:lnTo>
                  <a:lnTo>
                    <a:pt x="887" y="90"/>
                  </a:lnTo>
                  <a:lnTo>
                    <a:pt x="887" y="106"/>
                  </a:lnTo>
                  <a:lnTo>
                    <a:pt x="847" y="106"/>
                  </a:lnTo>
                  <a:close/>
                  <a:moveTo>
                    <a:pt x="638" y="292"/>
                  </a:moveTo>
                  <a:lnTo>
                    <a:pt x="638" y="292"/>
                  </a:lnTo>
                  <a:lnTo>
                    <a:pt x="624" y="292"/>
                  </a:lnTo>
                  <a:lnTo>
                    <a:pt x="614" y="290"/>
                  </a:lnTo>
                  <a:lnTo>
                    <a:pt x="614" y="290"/>
                  </a:lnTo>
                  <a:lnTo>
                    <a:pt x="602" y="286"/>
                  </a:lnTo>
                  <a:lnTo>
                    <a:pt x="594" y="280"/>
                  </a:lnTo>
                  <a:lnTo>
                    <a:pt x="594" y="280"/>
                  </a:lnTo>
                  <a:lnTo>
                    <a:pt x="586" y="272"/>
                  </a:lnTo>
                  <a:lnTo>
                    <a:pt x="582" y="260"/>
                  </a:lnTo>
                  <a:lnTo>
                    <a:pt x="582" y="260"/>
                  </a:lnTo>
                  <a:lnTo>
                    <a:pt x="578" y="246"/>
                  </a:lnTo>
                  <a:lnTo>
                    <a:pt x="578" y="228"/>
                  </a:lnTo>
                  <a:lnTo>
                    <a:pt x="578" y="228"/>
                  </a:lnTo>
                  <a:lnTo>
                    <a:pt x="578" y="210"/>
                  </a:lnTo>
                  <a:lnTo>
                    <a:pt x="582" y="196"/>
                  </a:lnTo>
                  <a:lnTo>
                    <a:pt x="582" y="196"/>
                  </a:lnTo>
                  <a:lnTo>
                    <a:pt x="586" y="186"/>
                  </a:lnTo>
                  <a:lnTo>
                    <a:pt x="594" y="178"/>
                  </a:lnTo>
                  <a:lnTo>
                    <a:pt x="594" y="178"/>
                  </a:lnTo>
                  <a:lnTo>
                    <a:pt x="602" y="172"/>
                  </a:lnTo>
                  <a:lnTo>
                    <a:pt x="614" y="168"/>
                  </a:lnTo>
                  <a:lnTo>
                    <a:pt x="614" y="168"/>
                  </a:lnTo>
                  <a:lnTo>
                    <a:pt x="624" y="166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58" y="166"/>
                  </a:lnTo>
                  <a:lnTo>
                    <a:pt x="658" y="166"/>
                  </a:lnTo>
                  <a:lnTo>
                    <a:pt x="678" y="168"/>
                  </a:lnTo>
                  <a:lnTo>
                    <a:pt x="678" y="150"/>
                  </a:lnTo>
                  <a:lnTo>
                    <a:pt x="678" y="150"/>
                  </a:lnTo>
                  <a:lnTo>
                    <a:pt x="678" y="138"/>
                  </a:lnTo>
                  <a:lnTo>
                    <a:pt x="676" y="128"/>
                  </a:lnTo>
                  <a:lnTo>
                    <a:pt x="676" y="128"/>
                  </a:lnTo>
                  <a:lnTo>
                    <a:pt x="672" y="120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0" y="110"/>
                  </a:lnTo>
                  <a:lnTo>
                    <a:pt x="652" y="108"/>
                  </a:lnTo>
                  <a:lnTo>
                    <a:pt x="652" y="108"/>
                  </a:lnTo>
                  <a:lnTo>
                    <a:pt x="634" y="106"/>
                  </a:lnTo>
                  <a:lnTo>
                    <a:pt x="594" y="106"/>
                  </a:lnTo>
                  <a:lnTo>
                    <a:pt x="594" y="90"/>
                  </a:lnTo>
                  <a:lnTo>
                    <a:pt x="594" y="90"/>
                  </a:lnTo>
                  <a:lnTo>
                    <a:pt x="616" y="84"/>
                  </a:lnTo>
                  <a:lnTo>
                    <a:pt x="616" y="84"/>
                  </a:lnTo>
                  <a:lnTo>
                    <a:pt x="630" y="82"/>
                  </a:lnTo>
                  <a:lnTo>
                    <a:pt x="642" y="82"/>
                  </a:lnTo>
                  <a:lnTo>
                    <a:pt x="642" y="82"/>
                  </a:lnTo>
                  <a:lnTo>
                    <a:pt x="660" y="82"/>
                  </a:lnTo>
                  <a:lnTo>
                    <a:pt x="674" y="84"/>
                  </a:lnTo>
                  <a:lnTo>
                    <a:pt x="674" y="84"/>
                  </a:lnTo>
                  <a:lnTo>
                    <a:pt x="686" y="88"/>
                  </a:lnTo>
                  <a:lnTo>
                    <a:pt x="696" y="94"/>
                  </a:lnTo>
                  <a:lnTo>
                    <a:pt x="696" y="94"/>
                  </a:lnTo>
                  <a:lnTo>
                    <a:pt x="704" y="104"/>
                  </a:lnTo>
                  <a:lnTo>
                    <a:pt x="710" y="116"/>
                  </a:lnTo>
                  <a:lnTo>
                    <a:pt x="710" y="116"/>
                  </a:lnTo>
                  <a:lnTo>
                    <a:pt x="714" y="132"/>
                  </a:lnTo>
                  <a:lnTo>
                    <a:pt x="716" y="150"/>
                  </a:lnTo>
                  <a:lnTo>
                    <a:pt x="716" y="288"/>
                  </a:lnTo>
                  <a:lnTo>
                    <a:pt x="684" y="288"/>
                  </a:lnTo>
                  <a:lnTo>
                    <a:pt x="682" y="276"/>
                  </a:lnTo>
                  <a:lnTo>
                    <a:pt x="680" y="276"/>
                  </a:lnTo>
                  <a:lnTo>
                    <a:pt x="680" y="276"/>
                  </a:lnTo>
                  <a:lnTo>
                    <a:pt x="672" y="284"/>
                  </a:lnTo>
                  <a:lnTo>
                    <a:pt x="662" y="288"/>
                  </a:lnTo>
                  <a:lnTo>
                    <a:pt x="662" y="288"/>
                  </a:lnTo>
                  <a:lnTo>
                    <a:pt x="650" y="292"/>
                  </a:lnTo>
                  <a:lnTo>
                    <a:pt x="638" y="292"/>
                  </a:lnTo>
                  <a:lnTo>
                    <a:pt x="638" y="292"/>
                  </a:lnTo>
                  <a:close/>
                  <a:moveTo>
                    <a:pt x="678" y="190"/>
                  </a:moveTo>
                  <a:lnTo>
                    <a:pt x="650" y="190"/>
                  </a:lnTo>
                  <a:lnTo>
                    <a:pt x="650" y="190"/>
                  </a:lnTo>
                  <a:lnTo>
                    <a:pt x="636" y="192"/>
                  </a:lnTo>
                  <a:lnTo>
                    <a:pt x="624" y="196"/>
                  </a:lnTo>
                  <a:lnTo>
                    <a:pt x="624" y="196"/>
                  </a:lnTo>
                  <a:lnTo>
                    <a:pt x="620" y="202"/>
                  </a:lnTo>
                  <a:lnTo>
                    <a:pt x="616" y="208"/>
                  </a:lnTo>
                  <a:lnTo>
                    <a:pt x="614" y="218"/>
                  </a:lnTo>
                  <a:lnTo>
                    <a:pt x="614" y="228"/>
                  </a:lnTo>
                  <a:lnTo>
                    <a:pt x="614" y="228"/>
                  </a:lnTo>
                  <a:lnTo>
                    <a:pt x="614" y="238"/>
                  </a:lnTo>
                  <a:lnTo>
                    <a:pt x="616" y="248"/>
                  </a:lnTo>
                  <a:lnTo>
                    <a:pt x="616" y="248"/>
                  </a:lnTo>
                  <a:lnTo>
                    <a:pt x="620" y="254"/>
                  </a:lnTo>
                  <a:lnTo>
                    <a:pt x="624" y="260"/>
                  </a:lnTo>
                  <a:lnTo>
                    <a:pt x="624" y="260"/>
                  </a:lnTo>
                  <a:lnTo>
                    <a:pt x="630" y="264"/>
                  </a:lnTo>
                  <a:lnTo>
                    <a:pt x="636" y="266"/>
                  </a:lnTo>
                  <a:lnTo>
                    <a:pt x="636" y="266"/>
                  </a:lnTo>
                  <a:lnTo>
                    <a:pt x="650" y="268"/>
                  </a:lnTo>
                  <a:lnTo>
                    <a:pt x="650" y="268"/>
                  </a:lnTo>
                  <a:lnTo>
                    <a:pt x="658" y="268"/>
                  </a:lnTo>
                  <a:lnTo>
                    <a:pt x="666" y="266"/>
                  </a:lnTo>
                  <a:lnTo>
                    <a:pt x="666" y="266"/>
                  </a:lnTo>
                  <a:lnTo>
                    <a:pt x="678" y="260"/>
                  </a:lnTo>
                  <a:lnTo>
                    <a:pt x="678" y="190"/>
                  </a:lnTo>
                  <a:close/>
                  <a:moveTo>
                    <a:pt x="528" y="86"/>
                  </a:moveTo>
                  <a:lnTo>
                    <a:pt x="528" y="288"/>
                  </a:lnTo>
                  <a:lnTo>
                    <a:pt x="490" y="288"/>
                  </a:lnTo>
                  <a:lnTo>
                    <a:pt x="490" y="112"/>
                  </a:lnTo>
                  <a:lnTo>
                    <a:pt x="438" y="112"/>
                  </a:lnTo>
                  <a:lnTo>
                    <a:pt x="432" y="224"/>
                  </a:lnTo>
                  <a:lnTo>
                    <a:pt x="432" y="224"/>
                  </a:lnTo>
                  <a:lnTo>
                    <a:pt x="430" y="240"/>
                  </a:lnTo>
                  <a:lnTo>
                    <a:pt x="428" y="256"/>
                  </a:lnTo>
                  <a:lnTo>
                    <a:pt x="422" y="266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0" y="284"/>
                  </a:lnTo>
                  <a:lnTo>
                    <a:pt x="402" y="288"/>
                  </a:lnTo>
                  <a:lnTo>
                    <a:pt x="394" y="292"/>
                  </a:lnTo>
                  <a:lnTo>
                    <a:pt x="386" y="292"/>
                  </a:lnTo>
                  <a:lnTo>
                    <a:pt x="386" y="292"/>
                  </a:lnTo>
                  <a:lnTo>
                    <a:pt x="370" y="290"/>
                  </a:lnTo>
                  <a:lnTo>
                    <a:pt x="370" y="290"/>
                  </a:lnTo>
                  <a:lnTo>
                    <a:pt x="362" y="288"/>
                  </a:lnTo>
                  <a:lnTo>
                    <a:pt x="362" y="272"/>
                  </a:lnTo>
                  <a:lnTo>
                    <a:pt x="362" y="272"/>
                  </a:lnTo>
                  <a:lnTo>
                    <a:pt x="368" y="272"/>
                  </a:lnTo>
                  <a:lnTo>
                    <a:pt x="374" y="270"/>
                  </a:lnTo>
                  <a:lnTo>
                    <a:pt x="380" y="266"/>
                  </a:lnTo>
                  <a:lnTo>
                    <a:pt x="384" y="260"/>
                  </a:lnTo>
                  <a:lnTo>
                    <a:pt x="384" y="260"/>
                  </a:lnTo>
                  <a:lnTo>
                    <a:pt x="388" y="254"/>
                  </a:lnTo>
                  <a:lnTo>
                    <a:pt x="392" y="246"/>
                  </a:lnTo>
                  <a:lnTo>
                    <a:pt x="394" y="236"/>
                  </a:lnTo>
                  <a:lnTo>
                    <a:pt x="396" y="224"/>
                  </a:lnTo>
                  <a:lnTo>
                    <a:pt x="404" y="86"/>
                  </a:lnTo>
                  <a:lnTo>
                    <a:pt x="528" y="86"/>
                  </a:lnTo>
                  <a:close/>
                  <a:moveTo>
                    <a:pt x="232" y="194"/>
                  </a:moveTo>
                  <a:lnTo>
                    <a:pt x="232" y="194"/>
                  </a:lnTo>
                  <a:lnTo>
                    <a:pt x="232" y="214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8" y="244"/>
                  </a:lnTo>
                  <a:lnTo>
                    <a:pt x="244" y="254"/>
                  </a:lnTo>
                  <a:lnTo>
                    <a:pt x="244" y="254"/>
                  </a:lnTo>
                  <a:lnTo>
                    <a:pt x="248" y="262"/>
                  </a:lnTo>
                  <a:lnTo>
                    <a:pt x="256" y="266"/>
                  </a:lnTo>
                  <a:lnTo>
                    <a:pt x="256" y="266"/>
                  </a:lnTo>
                  <a:lnTo>
                    <a:pt x="262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8" y="270"/>
                  </a:lnTo>
                  <a:lnTo>
                    <a:pt x="286" y="266"/>
                  </a:lnTo>
                  <a:lnTo>
                    <a:pt x="286" y="266"/>
                  </a:lnTo>
                  <a:lnTo>
                    <a:pt x="292" y="262"/>
                  </a:lnTo>
                  <a:lnTo>
                    <a:pt x="298" y="254"/>
                  </a:lnTo>
                  <a:lnTo>
                    <a:pt x="298" y="254"/>
                  </a:lnTo>
                  <a:lnTo>
                    <a:pt x="302" y="244"/>
                  </a:lnTo>
                  <a:lnTo>
                    <a:pt x="306" y="230"/>
                  </a:lnTo>
                  <a:lnTo>
                    <a:pt x="306" y="230"/>
                  </a:lnTo>
                  <a:lnTo>
                    <a:pt x="308" y="214"/>
                  </a:lnTo>
                  <a:lnTo>
                    <a:pt x="310" y="194"/>
                  </a:lnTo>
                  <a:lnTo>
                    <a:pt x="310" y="194"/>
                  </a:lnTo>
                  <a:lnTo>
                    <a:pt x="308" y="174"/>
                  </a:lnTo>
                  <a:lnTo>
                    <a:pt x="306" y="156"/>
                  </a:lnTo>
                  <a:lnTo>
                    <a:pt x="306" y="156"/>
                  </a:lnTo>
                  <a:lnTo>
                    <a:pt x="302" y="14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0" y="126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74" y="120"/>
                  </a:lnTo>
                  <a:lnTo>
                    <a:pt x="262" y="118"/>
                  </a:lnTo>
                  <a:lnTo>
                    <a:pt x="262" y="118"/>
                  </a:lnTo>
                  <a:lnTo>
                    <a:pt x="254" y="118"/>
                  </a:lnTo>
                  <a:lnTo>
                    <a:pt x="246" y="120"/>
                  </a:lnTo>
                  <a:lnTo>
                    <a:pt x="246" y="120"/>
                  </a:lnTo>
                  <a:lnTo>
                    <a:pt x="232" y="126"/>
                  </a:lnTo>
                  <a:lnTo>
                    <a:pt x="232" y="194"/>
                  </a:lnTo>
                  <a:close/>
                  <a:moveTo>
                    <a:pt x="232" y="104"/>
                  </a:moveTo>
                  <a:lnTo>
                    <a:pt x="232" y="104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62" y="94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92" y="96"/>
                  </a:lnTo>
                  <a:lnTo>
                    <a:pt x="306" y="98"/>
                  </a:lnTo>
                  <a:lnTo>
                    <a:pt x="306" y="98"/>
                  </a:lnTo>
                  <a:lnTo>
                    <a:pt x="318" y="106"/>
                  </a:lnTo>
                  <a:lnTo>
                    <a:pt x="328" y="116"/>
                  </a:lnTo>
                  <a:lnTo>
                    <a:pt x="328" y="116"/>
                  </a:lnTo>
                  <a:lnTo>
                    <a:pt x="336" y="128"/>
                  </a:lnTo>
                  <a:lnTo>
                    <a:pt x="342" y="146"/>
                  </a:lnTo>
                  <a:lnTo>
                    <a:pt x="342" y="146"/>
                  </a:lnTo>
                  <a:lnTo>
                    <a:pt x="344" y="168"/>
                  </a:lnTo>
                  <a:lnTo>
                    <a:pt x="346" y="194"/>
                  </a:lnTo>
                  <a:lnTo>
                    <a:pt x="346" y="194"/>
                  </a:lnTo>
                  <a:lnTo>
                    <a:pt x="344" y="218"/>
                  </a:lnTo>
                  <a:lnTo>
                    <a:pt x="340" y="240"/>
                  </a:lnTo>
                  <a:lnTo>
                    <a:pt x="340" y="240"/>
                  </a:lnTo>
                  <a:lnTo>
                    <a:pt x="336" y="258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16" y="280"/>
                  </a:lnTo>
                  <a:lnTo>
                    <a:pt x="304" y="288"/>
                  </a:lnTo>
                  <a:lnTo>
                    <a:pt x="304" y="288"/>
                  </a:lnTo>
                  <a:lnTo>
                    <a:pt x="288" y="292"/>
                  </a:lnTo>
                  <a:lnTo>
                    <a:pt x="270" y="292"/>
                  </a:lnTo>
                  <a:lnTo>
                    <a:pt x="270" y="292"/>
                  </a:lnTo>
                  <a:lnTo>
                    <a:pt x="252" y="292"/>
                  </a:lnTo>
                  <a:lnTo>
                    <a:pt x="238" y="288"/>
                  </a:lnTo>
                  <a:lnTo>
                    <a:pt x="238" y="288"/>
                  </a:lnTo>
                  <a:lnTo>
                    <a:pt x="224" y="280"/>
                  </a:lnTo>
                  <a:lnTo>
                    <a:pt x="214" y="270"/>
                  </a:lnTo>
                  <a:lnTo>
                    <a:pt x="214" y="270"/>
                  </a:lnTo>
                  <a:lnTo>
                    <a:pt x="206" y="258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196" y="218"/>
                  </a:lnTo>
                  <a:lnTo>
                    <a:pt x="196" y="194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8" y="94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8" y="48"/>
                  </a:lnTo>
                  <a:lnTo>
                    <a:pt x="212" y="38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24" y="24"/>
                  </a:lnTo>
                  <a:lnTo>
                    <a:pt x="232" y="18"/>
                  </a:lnTo>
                  <a:lnTo>
                    <a:pt x="240" y="14"/>
                  </a:lnTo>
                  <a:lnTo>
                    <a:pt x="250" y="10"/>
                  </a:lnTo>
                  <a:lnTo>
                    <a:pt x="250" y="10"/>
                  </a:lnTo>
                  <a:lnTo>
                    <a:pt x="272" y="6"/>
                  </a:lnTo>
                  <a:lnTo>
                    <a:pt x="296" y="2"/>
                  </a:lnTo>
                  <a:lnTo>
                    <a:pt x="342" y="0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06" y="28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76" y="34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54" y="42"/>
                  </a:lnTo>
                  <a:lnTo>
                    <a:pt x="246" y="50"/>
                  </a:lnTo>
                  <a:lnTo>
                    <a:pt x="246" y="50"/>
                  </a:lnTo>
                  <a:lnTo>
                    <a:pt x="240" y="60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2" y="86"/>
                  </a:lnTo>
                  <a:lnTo>
                    <a:pt x="232" y="104"/>
                  </a:lnTo>
                  <a:lnTo>
                    <a:pt x="232" y="104"/>
                  </a:lnTo>
                  <a:close/>
                  <a:moveTo>
                    <a:pt x="150" y="188"/>
                  </a:moveTo>
                  <a:lnTo>
                    <a:pt x="150" y="188"/>
                  </a:lnTo>
                  <a:lnTo>
                    <a:pt x="148" y="214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0" y="256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6" y="292"/>
                  </a:lnTo>
                  <a:lnTo>
                    <a:pt x="76" y="292"/>
                  </a:lnTo>
                  <a:lnTo>
                    <a:pt x="58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30" y="280"/>
                  </a:lnTo>
                  <a:lnTo>
                    <a:pt x="20" y="270"/>
                  </a:lnTo>
                  <a:lnTo>
                    <a:pt x="20" y="270"/>
                  </a:lnTo>
                  <a:lnTo>
                    <a:pt x="10" y="256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2" y="214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60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10" y="118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30" y="9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58" y="84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92" y="84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20" y="9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40" y="118"/>
                  </a:lnTo>
                  <a:lnTo>
                    <a:pt x="146" y="138"/>
                  </a:lnTo>
                  <a:lnTo>
                    <a:pt x="146" y="138"/>
                  </a:lnTo>
                  <a:lnTo>
                    <a:pt x="148" y="160"/>
                  </a:lnTo>
                  <a:lnTo>
                    <a:pt x="150" y="188"/>
                  </a:lnTo>
                  <a:lnTo>
                    <a:pt x="150" y="188"/>
                  </a:lnTo>
                  <a:close/>
                  <a:moveTo>
                    <a:pt x="114" y="188"/>
                  </a:moveTo>
                  <a:lnTo>
                    <a:pt x="114" y="188"/>
                  </a:lnTo>
                  <a:lnTo>
                    <a:pt x="112" y="164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06" y="132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96" y="114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54" y="11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4" y="13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38" y="164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8" y="210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44" y="24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54" y="262"/>
                  </a:lnTo>
                  <a:lnTo>
                    <a:pt x="60" y="266"/>
                  </a:lnTo>
                  <a:lnTo>
                    <a:pt x="60" y="266"/>
                  </a:lnTo>
                  <a:lnTo>
                    <a:pt x="68" y="270"/>
                  </a:lnTo>
                  <a:lnTo>
                    <a:pt x="76" y="270"/>
                  </a:lnTo>
                  <a:lnTo>
                    <a:pt x="76" y="270"/>
                  </a:lnTo>
                  <a:lnTo>
                    <a:pt x="82" y="270"/>
                  </a:lnTo>
                  <a:lnTo>
                    <a:pt x="90" y="266"/>
                  </a:lnTo>
                  <a:lnTo>
                    <a:pt x="90" y="266"/>
                  </a:lnTo>
                  <a:lnTo>
                    <a:pt x="96" y="262"/>
                  </a:lnTo>
                  <a:lnTo>
                    <a:pt x="102" y="252"/>
                  </a:lnTo>
                  <a:lnTo>
                    <a:pt x="102" y="252"/>
                  </a:lnTo>
                  <a:lnTo>
                    <a:pt x="106" y="242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112" y="210"/>
                  </a:lnTo>
                  <a:lnTo>
                    <a:pt x="114" y="188"/>
                  </a:lnTo>
                  <a:lnTo>
                    <a:pt x="114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18"/>
            <p:cNvSpPr>
              <a:spLocks/>
            </p:cNvSpPr>
            <p:nvPr/>
          </p:nvSpPr>
          <p:spPr bwMode="auto">
            <a:xfrm>
              <a:off x="8383588" y="4368801"/>
              <a:ext cx="174625" cy="73025"/>
            </a:xfrm>
            <a:custGeom>
              <a:avLst/>
              <a:gdLst>
                <a:gd name="T0" fmla="*/ 56 w 110"/>
                <a:gd name="T1" fmla="*/ 18 h 46"/>
                <a:gd name="T2" fmla="*/ 56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6 w 110"/>
                <a:gd name="T29" fmla="*/ 46 h 46"/>
                <a:gd name="T30" fmla="*/ 56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6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6" y="18"/>
                  </a:moveTo>
                  <a:lnTo>
                    <a:pt x="56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19"/>
            <p:cNvSpPr>
              <a:spLocks/>
            </p:cNvSpPr>
            <p:nvPr/>
          </p:nvSpPr>
          <p:spPr bwMode="auto">
            <a:xfrm>
              <a:off x="8361363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8043863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50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2 w 150"/>
                <a:gd name="T13" fmla="*/ 188 h 210"/>
                <a:gd name="T14" fmla="*/ 132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4 w 150"/>
                <a:gd name="T31" fmla="*/ 206 h 210"/>
                <a:gd name="T32" fmla="*/ 44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2 w 150"/>
                <a:gd name="T41" fmla="*/ 174 h 210"/>
                <a:gd name="T42" fmla="*/ 6 w 150"/>
                <a:gd name="T43" fmla="*/ 154 h 210"/>
                <a:gd name="T44" fmla="*/ 6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6 w 150"/>
                <a:gd name="T55" fmla="*/ 56 h 210"/>
                <a:gd name="T56" fmla="*/ 6 w 150"/>
                <a:gd name="T57" fmla="*/ 56 h 210"/>
                <a:gd name="T58" fmla="*/ 12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4 w 150"/>
                <a:gd name="T67" fmla="*/ 4 h 210"/>
                <a:gd name="T68" fmla="*/ 44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2 w 150"/>
                <a:gd name="T85" fmla="*/ 22 h 210"/>
                <a:gd name="T86" fmla="*/ 132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50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50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2" y="188"/>
                  </a:lnTo>
                  <a:lnTo>
                    <a:pt x="132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50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21"/>
            <p:cNvSpPr>
              <a:spLocks/>
            </p:cNvSpPr>
            <p:nvPr/>
          </p:nvSpPr>
          <p:spPr bwMode="auto">
            <a:xfrm>
              <a:off x="8104188" y="4508501"/>
              <a:ext cx="120650" cy="263525"/>
            </a:xfrm>
            <a:custGeom>
              <a:avLst/>
              <a:gdLst>
                <a:gd name="T0" fmla="*/ 76 w 76"/>
                <a:gd name="T1" fmla="*/ 84 h 166"/>
                <a:gd name="T2" fmla="*/ 76 w 76"/>
                <a:gd name="T3" fmla="*/ 84 h 166"/>
                <a:gd name="T4" fmla="*/ 76 w 76"/>
                <a:gd name="T5" fmla="*/ 60 h 166"/>
                <a:gd name="T6" fmla="*/ 72 w 76"/>
                <a:gd name="T7" fmla="*/ 42 h 166"/>
                <a:gd name="T8" fmla="*/ 72 w 76"/>
                <a:gd name="T9" fmla="*/ 42 h 166"/>
                <a:gd name="T10" fmla="*/ 70 w 76"/>
                <a:gd name="T11" fmla="*/ 28 h 166"/>
                <a:gd name="T12" fmla="*/ 64 w 76"/>
                <a:gd name="T13" fmla="*/ 18 h 166"/>
                <a:gd name="T14" fmla="*/ 64 w 76"/>
                <a:gd name="T15" fmla="*/ 18 h 166"/>
                <a:gd name="T16" fmla="*/ 58 w 76"/>
                <a:gd name="T17" fmla="*/ 10 h 166"/>
                <a:gd name="T18" fmla="*/ 52 w 76"/>
                <a:gd name="T19" fmla="*/ 4 h 166"/>
                <a:gd name="T20" fmla="*/ 52 w 76"/>
                <a:gd name="T21" fmla="*/ 4 h 166"/>
                <a:gd name="T22" fmla="*/ 46 w 76"/>
                <a:gd name="T23" fmla="*/ 0 h 166"/>
                <a:gd name="T24" fmla="*/ 38 w 76"/>
                <a:gd name="T25" fmla="*/ 0 h 166"/>
                <a:gd name="T26" fmla="*/ 38 w 76"/>
                <a:gd name="T27" fmla="*/ 0 h 166"/>
                <a:gd name="T28" fmla="*/ 30 w 76"/>
                <a:gd name="T29" fmla="*/ 0 h 166"/>
                <a:gd name="T30" fmla="*/ 24 w 76"/>
                <a:gd name="T31" fmla="*/ 4 h 166"/>
                <a:gd name="T32" fmla="*/ 24 w 76"/>
                <a:gd name="T33" fmla="*/ 4 h 166"/>
                <a:gd name="T34" fmla="*/ 16 w 76"/>
                <a:gd name="T35" fmla="*/ 10 h 166"/>
                <a:gd name="T36" fmla="*/ 10 w 76"/>
                <a:gd name="T37" fmla="*/ 18 h 166"/>
                <a:gd name="T38" fmla="*/ 10 w 76"/>
                <a:gd name="T39" fmla="*/ 18 h 166"/>
                <a:gd name="T40" fmla="*/ 6 w 76"/>
                <a:gd name="T41" fmla="*/ 28 h 166"/>
                <a:gd name="T42" fmla="*/ 2 w 76"/>
                <a:gd name="T43" fmla="*/ 42 h 166"/>
                <a:gd name="T44" fmla="*/ 2 w 76"/>
                <a:gd name="T45" fmla="*/ 42 h 166"/>
                <a:gd name="T46" fmla="*/ 0 w 76"/>
                <a:gd name="T47" fmla="*/ 60 h 166"/>
                <a:gd name="T48" fmla="*/ 0 w 76"/>
                <a:gd name="T49" fmla="*/ 84 h 166"/>
                <a:gd name="T50" fmla="*/ 0 w 76"/>
                <a:gd name="T51" fmla="*/ 84 h 166"/>
                <a:gd name="T52" fmla="*/ 0 w 76"/>
                <a:gd name="T53" fmla="*/ 106 h 166"/>
                <a:gd name="T54" fmla="*/ 2 w 76"/>
                <a:gd name="T55" fmla="*/ 124 h 166"/>
                <a:gd name="T56" fmla="*/ 2 w 76"/>
                <a:gd name="T57" fmla="*/ 124 h 166"/>
                <a:gd name="T58" fmla="*/ 6 w 76"/>
                <a:gd name="T59" fmla="*/ 138 h 166"/>
                <a:gd name="T60" fmla="*/ 10 w 76"/>
                <a:gd name="T61" fmla="*/ 148 h 166"/>
                <a:gd name="T62" fmla="*/ 10 w 76"/>
                <a:gd name="T63" fmla="*/ 148 h 166"/>
                <a:gd name="T64" fmla="*/ 16 w 76"/>
                <a:gd name="T65" fmla="*/ 158 h 166"/>
                <a:gd name="T66" fmla="*/ 24 w 76"/>
                <a:gd name="T67" fmla="*/ 162 h 166"/>
                <a:gd name="T68" fmla="*/ 24 w 76"/>
                <a:gd name="T69" fmla="*/ 162 h 166"/>
                <a:gd name="T70" fmla="*/ 30 w 76"/>
                <a:gd name="T71" fmla="*/ 166 h 166"/>
                <a:gd name="T72" fmla="*/ 38 w 76"/>
                <a:gd name="T73" fmla="*/ 166 h 166"/>
                <a:gd name="T74" fmla="*/ 38 w 76"/>
                <a:gd name="T75" fmla="*/ 166 h 166"/>
                <a:gd name="T76" fmla="*/ 46 w 76"/>
                <a:gd name="T77" fmla="*/ 166 h 166"/>
                <a:gd name="T78" fmla="*/ 52 w 76"/>
                <a:gd name="T79" fmla="*/ 162 h 166"/>
                <a:gd name="T80" fmla="*/ 52 w 76"/>
                <a:gd name="T81" fmla="*/ 162 h 166"/>
                <a:gd name="T82" fmla="*/ 58 w 76"/>
                <a:gd name="T83" fmla="*/ 158 h 166"/>
                <a:gd name="T84" fmla="*/ 64 w 76"/>
                <a:gd name="T85" fmla="*/ 148 h 166"/>
                <a:gd name="T86" fmla="*/ 64 w 76"/>
                <a:gd name="T87" fmla="*/ 148 h 166"/>
                <a:gd name="T88" fmla="*/ 70 w 76"/>
                <a:gd name="T89" fmla="*/ 138 h 166"/>
                <a:gd name="T90" fmla="*/ 72 w 76"/>
                <a:gd name="T91" fmla="*/ 124 h 166"/>
                <a:gd name="T92" fmla="*/ 72 w 76"/>
                <a:gd name="T93" fmla="*/ 124 h 166"/>
                <a:gd name="T94" fmla="*/ 76 w 76"/>
                <a:gd name="T95" fmla="*/ 106 h 166"/>
                <a:gd name="T96" fmla="*/ 76 w 76"/>
                <a:gd name="T97" fmla="*/ 84 h 166"/>
                <a:gd name="T98" fmla="*/ 76 w 76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166">
                  <a:moveTo>
                    <a:pt x="76" y="84"/>
                  </a:moveTo>
                  <a:lnTo>
                    <a:pt x="76" y="84"/>
                  </a:lnTo>
                  <a:lnTo>
                    <a:pt x="76" y="60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0" y="2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8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1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2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6" y="13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6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8" y="158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70" y="138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6" y="106"/>
                  </a:lnTo>
                  <a:lnTo>
                    <a:pt x="76" y="84"/>
                  </a:lnTo>
                  <a:lnTo>
                    <a:pt x="76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22"/>
            <p:cNvSpPr>
              <a:spLocks/>
            </p:cNvSpPr>
            <p:nvPr/>
          </p:nvSpPr>
          <p:spPr bwMode="auto">
            <a:xfrm>
              <a:off x="7742238" y="4479926"/>
              <a:ext cx="222250" cy="320675"/>
            </a:xfrm>
            <a:custGeom>
              <a:avLst/>
              <a:gdLst>
                <a:gd name="T0" fmla="*/ 38 w 140"/>
                <a:gd name="T1" fmla="*/ 202 h 202"/>
                <a:gd name="T2" fmla="*/ 0 w 140"/>
                <a:gd name="T3" fmla="*/ 202 h 202"/>
                <a:gd name="T4" fmla="*/ 0 w 140"/>
                <a:gd name="T5" fmla="*/ 0 h 202"/>
                <a:gd name="T6" fmla="*/ 38 w 140"/>
                <a:gd name="T7" fmla="*/ 0 h 202"/>
                <a:gd name="T8" fmla="*/ 38 w 140"/>
                <a:gd name="T9" fmla="*/ 86 h 202"/>
                <a:gd name="T10" fmla="*/ 104 w 140"/>
                <a:gd name="T11" fmla="*/ 86 h 202"/>
                <a:gd name="T12" fmla="*/ 104 w 140"/>
                <a:gd name="T13" fmla="*/ 0 h 202"/>
                <a:gd name="T14" fmla="*/ 140 w 140"/>
                <a:gd name="T15" fmla="*/ 0 h 202"/>
                <a:gd name="T16" fmla="*/ 140 w 140"/>
                <a:gd name="T17" fmla="*/ 202 h 202"/>
                <a:gd name="T18" fmla="*/ 104 w 140"/>
                <a:gd name="T19" fmla="*/ 202 h 202"/>
                <a:gd name="T20" fmla="*/ 104 w 140"/>
                <a:gd name="T21" fmla="*/ 114 h 202"/>
                <a:gd name="T22" fmla="*/ 38 w 140"/>
                <a:gd name="T23" fmla="*/ 114 h 202"/>
                <a:gd name="T24" fmla="*/ 38 w 140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02">
                  <a:moveTo>
                    <a:pt x="38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86"/>
                  </a:lnTo>
                  <a:lnTo>
                    <a:pt x="104" y="86"/>
                  </a:lnTo>
                  <a:lnTo>
                    <a:pt x="104" y="0"/>
                  </a:lnTo>
                  <a:lnTo>
                    <a:pt x="140" y="0"/>
                  </a:lnTo>
                  <a:lnTo>
                    <a:pt x="140" y="202"/>
                  </a:lnTo>
                  <a:lnTo>
                    <a:pt x="104" y="202"/>
                  </a:lnTo>
                  <a:lnTo>
                    <a:pt x="104" y="114"/>
                  </a:lnTo>
                  <a:lnTo>
                    <a:pt x="38" y="114"/>
                  </a:lnTo>
                  <a:lnTo>
                    <a:pt x="38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23"/>
            <p:cNvSpPr>
              <a:spLocks/>
            </p:cNvSpPr>
            <p:nvPr/>
          </p:nvSpPr>
          <p:spPr bwMode="auto">
            <a:xfrm>
              <a:off x="7462838" y="4479926"/>
              <a:ext cx="225425" cy="320675"/>
            </a:xfrm>
            <a:custGeom>
              <a:avLst/>
              <a:gdLst>
                <a:gd name="T0" fmla="*/ 142 w 142"/>
                <a:gd name="T1" fmla="*/ 0 h 202"/>
                <a:gd name="T2" fmla="*/ 142 w 142"/>
                <a:gd name="T3" fmla="*/ 26 h 202"/>
                <a:gd name="T4" fmla="*/ 88 w 142"/>
                <a:gd name="T5" fmla="*/ 26 h 202"/>
                <a:gd name="T6" fmla="*/ 88 w 142"/>
                <a:gd name="T7" fmla="*/ 202 h 202"/>
                <a:gd name="T8" fmla="*/ 52 w 142"/>
                <a:gd name="T9" fmla="*/ 202 h 202"/>
                <a:gd name="T10" fmla="*/ 52 w 142"/>
                <a:gd name="T11" fmla="*/ 26 h 202"/>
                <a:gd name="T12" fmla="*/ 0 w 142"/>
                <a:gd name="T13" fmla="*/ 26 h 202"/>
                <a:gd name="T14" fmla="*/ 0 w 142"/>
                <a:gd name="T15" fmla="*/ 0 h 202"/>
                <a:gd name="T16" fmla="*/ 142 w 142"/>
                <a:gd name="T1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02">
                  <a:moveTo>
                    <a:pt x="142" y="0"/>
                  </a:moveTo>
                  <a:lnTo>
                    <a:pt x="142" y="26"/>
                  </a:lnTo>
                  <a:lnTo>
                    <a:pt x="88" y="26"/>
                  </a:lnTo>
                  <a:lnTo>
                    <a:pt x="88" y="202"/>
                  </a:lnTo>
                  <a:lnTo>
                    <a:pt x="52" y="202"/>
                  </a:lnTo>
                  <a:lnTo>
                    <a:pt x="5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24"/>
            <p:cNvSpPr>
              <a:spLocks/>
            </p:cNvSpPr>
            <p:nvPr/>
          </p:nvSpPr>
          <p:spPr bwMode="auto">
            <a:xfrm>
              <a:off x="7235826" y="4473576"/>
              <a:ext cx="201613" cy="333375"/>
            </a:xfrm>
            <a:custGeom>
              <a:avLst/>
              <a:gdLst>
                <a:gd name="T0" fmla="*/ 83 w 127"/>
                <a:gd name="T1" fmla="*/ 24 h 210"/>
                <a:gd name="T2" fmla="*/ 83 w 127"/>
                <a:gd name="T3" fmla="*/ 24 h 210"/>
                <a:gd name="T4" fmla="*/ 73 w 127"/>
                <a:gd name="T5" fmla="*/ 24 h 210"/>
                <a:gd name="T6" fmla="*/ 64 w 127"/>
                <a:gd name="T7" fmla="*/ 28 h 210"/>
                <a:gd name="T8" fmla="*/ 64 w 127"/>
                <a:gd name="T9" fmla="*/ 28 h 210"/>
                <a:gd name="T10" fmla="*/ 56 w 127"/>
                <a:gd name="T11" fmla="*/ 32 h 210"/>
                <a:gd name="T12" fmla="*/ 50 w 127"/>
                <a:gd name="T13" fmla="*/ 40 h 210"/>
                <a:gd name="T14" fmla="*/ 50 w 127"/>
                <a:gd name="T15" fmla="*/ 40 h 210"/>
                <a:gd name="T16" fmla="*/ 44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8 w 127"/>
                <a:gd name="T23" fmla="*/ 82 h 210"/>
                <a:gd name="T24" fmla="*/ 38 w 127"/>
                <a:gd name="T25" fmla="*/ 106 h 210"/>
                <a:gd name="T26" fmla="*/ 38 w 127"/>
                <a:gd name="T27" fmla="*/ 106 h 210"/>
                <a:gd name="T28" fmla="*/ 38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4 w 127"/>
                <a:gd name="T35" fmla="*/ 160 h 210"/>
                <a:gd name="T36" fmla="*/ 50 w 127"/>
                <a:gd name="T37" fmla="*/ 170 h 210"/>
                <a:gd name="T38" fmla="*/ 50 w 127"/>
                <a:gd name="T39" fmla="*/ 170 h 210"/>
                <a:gd name="T40" fmla="*/ 56 w 127"/>
                <a:gd name="T41" fmla="*/ 178 h 210"/>
                <a:gd name="T42" fmla="*/ 66 w 127"/>
                <a:gd name="T43" fmla="*/ 182 h 210"/>
                <a:gd name="T44" fmla="*/ 66 w 127"/>
                <a:gd name="T45" fmla="*/ 182 h 210"/>
                <a:gd name="T46" fmla="*/ 75 w 127"/>
                <a:gd name="T47" fmla="*/ 186 h 210"/>
                <a:gd name="T48" fmla="*/ 87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5 w 127"/>
                <a:gd name="T57" fmla="*/ 208 h 210"/>
                <a:gd name="T58" fmla="*/ 105 w 127"/>
                <a:gd name="T59" fmla="*/ 208 h 210"/>
                <a:gd name="T60" fmla="*/ 91 w 127"/>
                <a:gd name="T61" fmla="*/ 210 h 210"/>
                <a:gd name="T62" fmla="*/ 79 w 127"/>
                <a:gd name="T63" fmla="*/ 210 h 210"/>
                <a:gd name="T64" fmla="*/ 79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20 w 127"/>
                <a:gd name="T75" fmla="*/ 188 h 210"/>
                <a:gd name="T76" fmla="*/ 20 w 127"/>
                <a:gd name="T77" fmla="*/ 188 h 210"/>
                <a:gd name="T78" fmla="*/ 12 w 127"/>
                <a:gd name="T79" fmla="*/ 174 h 210"/>
                <a:gd name="T80" fmla="*/ 6 w 127"/>
                <a:gd name="T81" fmla="*/ 156 h 210"/>
                <a:gd name="T82" fmla="*/ 6 w 127"/>
                <a:gd name="T83" fmla="*/ 156 h 210"/>
                <a:gd name="T84" fmla="*/ 2 w 127"/>
                <a:gd name="T85" fmla="*/ 132 h 210"/>
                <a:gd name="T86" fmla="*/ 0 w 127"/>
                <a:gd name="T87" fmla="*/ 106 h 210"/>
                <a:gd name="T88" fmla="*/ 0 w 127"/>
                <a:gd name="T89" fmla="*/ 106 h 210"/>
                <a:gd name="T90" fmla="*/ 2 w 127"/>
                <a:gd name="T91" fmla="*/ 78 h 210"/>
                <a:gd name="T92" fmla="*/ 6 w 127"/>
                <a:gd name="T93" fmla="*/ 54 h 210"/>
                <a:gd name="T94" fmla="*/ 6 w 127"/>
                <a:gd name="T95" fmla="*/ 54 h 210"/>
                <a:gd name="T96" fmla="*/ 12 w 127"/>
                <a:gd name="T97" fmla="*/ 36 h 210"/>
                <a:gd name="T98" fmla="*/ 20 w 127"/>
                <a:gd name="T99" fmla="*/ 22 h 210"/>
                <a:gd name="T100" fmla="*/ 20 w 127"/>
                <a:gd name="T101" fmla="*/ 22 h 210"/>
                <a:gd name="T102" fmla="*/ 30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8 w 127"/>
                <a:gd name="T109" fmla="*/ 0 h 210"/>
                <a:gd name="T110" fmla="*/ 75 w 127"/>
                <a:gd name="T111" fmla="*/ 0 h 210"/>
                <a:gd name="T112" fmla="*/ 75 w 127"/>
                <a:gd name="T113" fmla="*/ 0 h 210"/>
                <a:gd name="T114" fmla="*/ 87 w 127"/>
                <a:gd name="T115" fmla="*/ 0 h 210"/>
                <a:gd name="T116" fmla="*/ 101 w 127"/>
                <a:gd name="T117" fmla="*/ 2 h 210"/>
                <a:gd name="T118" fmla="*/ 101 w 127"/>
                <a:gd name="T119" fmla="*/ 2 h 210"/>
                <a:gd name="T120" fmla="*/ 123 w 127"/>
                <a:gd name="T121" fmla="*/ 8 h 210"/>
                <a:gd name="T122" fmla="*/ 123 w 127"/>
                <a:gd name="T123" fmla="*/ 24 h 210"/>
                <a:gd name="T124" fmla="*/ 83 w 127"/>
                <a:gd name="T125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210">
                  <a:moveTo>
                    <a:pt x="83" y="24"/>
                  </a:moveTo>
                  <a:lnTo>
                    <a:pt x="83" y="24"/>
                  </a:lnTo>
                  <a:lnTo>
                    <a:pt x="73" y="24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56" y="32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4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8" y="8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4" y="16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56" y="178"/>
                  </a:lnTo>
                  <a:lnTo>
                    <a:pt x="66" y="182"/>
                  </a:lnTo>
                  <a:lnTo>
                    <a:pt x="66" y="182"/>
                  </a:lnTo>
                  <a:lnTo>
                    <a:pt x="75" y="186"/>
                  </a:lnTo>
                  <a:lnTo>
                    <a:pt x="87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5" y="208"/>
                  </a:lnTo>
                  <a:lnTo>
                    <a:pt x="105" y="208"/>
                  </a:lnTo>
                  <a:lnTo>
                    <a:pt x="91" y="210"/>
                  </a:lnTo>
                  <a:lnTo>
                    <a:pt x="79" y="210"/>
                  </a:lnTo>
                  <a:lnTo>
                    <a:pt x="79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3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25"/>
            <p:cNvSpPr>
              <a:spLocks/>
            </p:cNvSpPr>
            <p:nvPr/>
          </p:nvSpPr>
          <p:spPr bwMode="auto">
            <a:xfrm>
              <a:off x="6940551" y="4473576"/>
              <a:ext cx="219075" cy="333375"/>
            </a:xfrm>
            <a:custGeom>
              <a:avLst/>
              <a:gdLst>
                <a:gd name="T0" fmla="*/ 60 w 138"/>
                <a:gd name="T1" fmla="*/ 210 h 210"/>
                <a:gd name="T2" fmla="*/ 36 w 138"/>
                <a:gd name="T3" fmla="*/ 208 h 210"/>
                <a:gd name="T4" fmla="*/ 24 w 138"/>
                <a:gd name="T5" fmla="*/ 204 h 210"/>
                <a:gd name="T6" fmla="*/ 16 w 138"/>
                <a:gd name="T7" fmla="*/ 198 h 210"/>
                <a:gd name="T8" fmla="*/ 4 w 138"/>
                <a:gd name="T9" fmla="*/ 178 h 210"/>
                <a:gd name="T10" fmla="*/ 0 w 138"/>
                <a:gd name="T11" fmla="*/ 164 h 210"/>
                <a:gd name="T12" fmla="*/ 0 w 138"/>
                <a:gd name="T13" fmla="*/ 146 h 210"/>
                <a:gd name="T14" fmla="*/ 4 w 138"/>
                <a:gd name="T15" fmla="*/ 114 h 210"/>
                <a:gd name="T16" fmla="*/ 8 w 138"/>
                <a:gd name="T17" fmla="*/ 104 h 210"/>
                <a:gd name="T18" fmla="*/ 16 w 138"/>
                <a:gd name="T19" fmla="*/ 96 h 210"/>
                <a:gd name="T20" fmla="*/ 36 w 138"/>
                <a:gd name="T21" fmla="*/ 86 h 210"/>
                <a:gd name="T22" fmla="*/ 46 w 138"/>
                <a:gd name="T23" fmla="*/ 84 h 210"/>
                <a:gd name="T24" fmla="*/ 60 w 138"/>
                <a:gd name="T25" fmla="*/ 82 h 210"/>
                <a:gd name="T26" fmla="*/ 80 w 138"/>
                <a:gd name="T27" fmla="*/ 84 h 210"/>
                <a:gd name="T28" fmla="*/ 100 w 138"/>
                <a:gd name="T29" fmla="*/ 68 h 210"/>
                <a:gd name="T30" fmla="*/ 100 w 138"/>
                <a:gd name="T31" fmla="*/ 56 h 210"/>
                <a:gd name="T32" fmla="*/ 98 w 138"/>
                <a:gd name="T33" fmla="*/ 46 h 210"/>
                <a:gd name="T34" fmla="*/ 88 w 138"/>
                <a:gd name="T35" fmla="*/ 32 h 210"/>
                <a:gd name="T36" fmla="*/ 82 w 138"/>
                <a:gd name="T37" fmla="*/ 28 h 210"/>
                <a:gd name="T38" fmla="*/ 74 w 138"/>
                <a:gd name="T39" fmla="*/ 26 h 210"/>
                <a:gd name="T40" fmla="*/ 16 w 138"/>
                <a:gd name="T41" fmla="*/ 24 h 210"/>
                <a:gd name="T42" fmla="*/ 16 w 138"/>
                <a:gd name="T43" fmla="*/ 8 h 210"/>
                <a:gd name="T44" fmla="*/ 38 w 138"/>
                <a:gd name="T45" fmla="*/ 2 h 210"/>
                <a:gd name="T46" fmla="*/ 64 w 138"/>
                <a:gd name="T47" fmla="*/ 0 h 210"/>
                <a:gd name="T48" fmla="*/ 82 w 138"/>
                <a:gd name="T49" fmla="*/ 0 h 210"/>
                <a:gd name="T50" fmla="*/ 96 w 138"/>
                <a:gd name="T51" fmla="*/ 2 h 210"/>
                <a:gd name="T52" fmla="*/ 118 w 138"/>
                <a:gd name="T53" fmla="*/ 12 h 210"/>
                <a:gd name="T54" fmla="*/ 126 w 138"/>
                <a:gd name="T55" fmla="*/ 22 h 210"/>
                <a:gd name="T56" fmla="*/ 132 w 138"/>
                <a:gd name="T57" fmla="*/ 34 h 210"/>
                <a:gd name="T58" fmla="*/ 138 w 138"/>
                <a:gd name="T59" fmla="*/ 68 h 210"/>
                <a:gd name="T60" fmla="*/ 106 w 138"/>
                <a:gd name="T61" fmla="*/ 206 h 210"/>
                <a:gd name="T62" fmla="*/ 102 w 138"/>
                <a:gd name="T63" fmla="*/ 194 h 210"/>
                <a:gd name="T64" fmla="*/ 94 w 138"/>
                <a:gd name="T65" fmla="*/ 202 h 210"/>
                <a:gd name="T66" fmla="*/ 84 w 138"/>
                <a:gd name="T67" fmla="*/ 206 h 210"/>
                <a:gd name="T68" fmla="*/ 60 w 138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" h="210">
                  <a:moveTo>
                    <a:pt x="60" y="210"/>
                  </a:moveTo>
                  <a:lnTo>
                    <a:pt x="60" y="210"/>
                  </a:lnTo>
                  <a:lnTo>
                    <a:pt x="46" y="210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24" y="204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8" y="190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0" y="16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28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8" y="10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4" y="90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46" y="84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100" y="86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56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4" y="3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2" y="2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2" y="0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108" y="6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26" y="22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6" y="50"/>
                  </a:lnTo>
                  <a:lnTo>
                    <a:pt x="138" y="68"/>
                  </a:lnTo>
                  <a:lnTo>
                    <a:pt x="138" y="206"/>
                  </a:lnTo>
                  <a:lnTo>
                    <a:pt x="106" y="206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94" y="202"/>
                  </a:lnTo>
                  <a:lnTo>
                    <a:pt x="84" y="206"/>
                  </a:lnTo>
                  <a:lnTo>
                    <a:pt x="84" y="206"/>
                  </a:lnTo>
                  <a:lnTo>
                    <a:pt x="72" y="210"/>
                  </a:lnTo>
                  <a:lnTo>
                    <a:pt x="60" y="210"/>
                  </a:lnTo>
                  <a:lnTo>
                    <a:pt x="60" y="2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26"/>
            <p:cNvSpPr>
              <a:spLocks/>
            </p:cNvSpPr>
            <p:nvPr/>
          </p:nvSpPr>
          <p:spPr bwMode="auto">
            <a:xfrm>
              <a:off x="6997701" y="4645026"/>
              <a:ext cx="101600" cy="123825"/>
            </a:xfrm>
            <a:custGeom>
              <a:avLst/>
              <a:gdLst>
                <a:gd name="T0" fmla="*/ 64 w 64"/>
                <a:gd name="T1" fmla="*/ 0 h 78"/>
                <a:gd name="T2" fmla="*/ 36 w 64"/>
                <a:gd name="T3" fmla="*/ 0 h 78"/>
                <a:gd name="T4" fmla="*/ 36 w 64"/>
                <a:gd name="T5" fmla="*/ 0 h 78"/>
                <a:gd name="T6" fmla="*/ 22 w 64"/>
                <a:gd name="T7" fmla="*/ 2 h 78"/>
                <a:gd name="T8" fmla="*/ 10 w 64"/>
                <a:gd name="T9" fmla="*/ 6 h 78"/>
                <a:gd name="T10" fmla="*/ 10 w 64"/>
                <a:gd name="T11" fmla="*/ 6 h 78"/>
                <a:gd name="T12" fmla="*/ 6 w 64"/>
                <a:gd name="T13" fmla="*/ 12 h 78"/>
                <a:gd name="T14" fmla="*/ 2 w 64"/>
                <a:gd name="T15" fmla="*/ 18 h 78"/>
                <a:gd name="T16" fmla="*/ 0 w 64"/>
                <a:gd name="T17" fmla="*/ 28 h 78"/>
                <a:gd name="T18" fmla="*/ 0 w 64"/>
                <a:gd name="T19" fmla="*/ 38 h 78"/>
                <a:gd name="T20" fmla="*/ 0 w 64"/>
                <a:gd name="T21" fmla="*/ 38 h 78"/>
                <a:gd name="T22" fmla="*/ 0 w 64"/>
                <a:gd name="T23" fmla="*/ 48 h 78"/>
                <a:gd name="T24" fmla="*/ 2 w 64"/>
                <a:gd name="T25" fmla="*/ 58 h 78"/>
                <a:gd name="T26" fmla="*/ 2 w 64"/>
                <a:gd name="T27" fmla="*/ 58 h 78"/>
                <a:gd name="T28" fmla="*/ 6 w 64"/>
                <a:gd name="T29" fmla="*/ 64 h 78"/>
                <a:gd name="T30" fmla="*/ 10 w 64"/>
                <a:gd name="T31" fmla="*/ 70 h 78"/>
                <a:gd name="T32" fmla="*/ 10 w 64"/>
                <a:gd name="T33" fmla="*/ 70 h 78"/>
                <a:gd name="T34" fmla="*/ 16 w 64"/>
                <a:gd name="T35" fmla="*/ 74 h 78"/>
                <a:gd name="T36" fmla="*/ 22 w 64"/>
                <a:gd name="T37" fmla="*/ 76 h 78"/>
                <a:gd name="T38" fmla="*/ 22 w 64"/>
                <a:gd name="T39" fmla="*/ 76 h 78"/>
                <a:gd name="T40" fmla="*/ 36 w 64"/>
                <a:gd name="T41" fmla="*/ 78 h 78"/>
                <a:gd name="T42" fmla="*/ 36 w 64"/>
                <a:gd name="T43" fmla="*/ 78 h 78"/>
                <a:gd name="T44" fmla="*/ 44 w 64"/>
                <a:gd name="T45" fmla="*/ 78 h 78"/>
                <a:gd name="T46" fmla="*/ 52 w 64"/>
                <a:gd name="T47" fmla="*/ 76 h 78"/>
                <a:gd name="T48" fmla="*/ 52 w 64"/>
                <a:gd name="T49" fmla="*/ 76 h 78"/>
                <a:gd name="T50" fmla="*/ 64 w 64"/>
                <a:gd name="T51" fmla="*/ 70 h 78"/>
                <a:gd name="T52" fmla="*/ 64 w 64"/>
                <a:gd name="T5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78">
                  <a:moveTo>
                    <a:pt x="64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6" y="64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4" y="78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0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27"/>
            <p:cNvSpPr>
              <a:spLocks/>
            </p:cNvSpPr>
            <p:nvPr/>
          </p:nvSpPr>
          <p:spPr bwMode="auto">
            <a:xfrm>
              <a:off x="6597651" y="4479926"/>
              <a:ext cx="263525" cy="327025"/>
            </a:xfrm>
            <a:custGeom>
              <a:avLst/>
              <a:gdLst>
                <a:gd name="T0" fmla="*/ 166 w 166"/>
                <a:gd name="T1" fmla="*/ 0 h 206"/>
                <a:gd name="T2" fmla="*/ 166 w 166"/>
                <a:gd name="T3" fmla="*/ 202 h 206"/>
                <a:gd name="T4" fmla="*/ 128 w 166"/>
                <a:gd name="T5" fmla="*/ 202 h 206"/>
                <a:gd name="T6" fmla="*/ 128 w 166"/>
                <a:gd name="T7" fmla="*/ 26 h 206"/>
                <a:gd name="T8" fmla="*/ 76 w 166"/>
                <a:gd name="T9" fmla="*/ 26 h 206"/>
                <a:gd name="T10" fmla="*/ 70 w 166"/>
                <a:gd name="T11" fmla="*/ 138 h 206"/>
                <a:gd name="T12" fmla="*/ 70 w 166"/>
                <a:gd name="T13" fmla="*/ 138 h 206"/>
                <a:gd name="T14" fmla="*/ 68 w 166"/>
                <a:gd name="T15" fmla="*/ 154 h 206"/>
                <a:gd name="T16" fmla="*/ 66 w 166"/>
                <a:gd name="T17" fmla="*/ 170 h 206"/>
                <a:gd name="T18" fmla="*/ 60 w 166"/>
                <a:gd name="T19" fmla="*/ 180 h 206"/>
                <a:gd name="T20" fmla="*/ 54 w 166"/>
                <a:gd name="T21" fmla="*/ 190 h 206"/>
                <a:gd name="T22" fmla="*/ 54 w 166"/>
                <a:gd name="T23" fmla="*/ 190 h 206"/>
                <a:gd name="T24" fmla="*/ 48 w 166"/>
                <a:gd name="T25" fmla="*/ 198 h 206"/>
                <a:gd name="T26" fmla="*/ 40 w 166"/>
                <a:gd name="T27" fmla="*/ 202 h 206"/>
                <a:gd name="T28" fmla="*/ 32 w 166"/>
                <a:gd name="T29" fmla="*/ 206 h 206"/>
                <a:gd name="T30" fmla="*/ 24 w 166"/>
                <a:gd name="T31" fmla="*/ 206 h 206"/>
                <a:gd name="T32" fmla="*/ 24 w 166"/>
                <a:gd name="T33" fmla="*/ 206 h 206"/>
                <a:gd name="T34" fmla="*/ 8 w 166"/>
                <a:gd name="T35" fmla="*/ 204 h 206"/>
                <a:gd name="T36" fmla="*/ 8 w 166"/>
                <a:gd name="T37" fmla="*/ 204 h 206"/>
                <a:gd name="T38" fmla="*/ 0 w 166"/>
                <a:gd name="T39" fmla="*/ 202 h 206"/>
                <a:gd name="T40" fmla="*/ 0 w 166"/>
                <a:gd name="T41" fmla="*/ 186 h 206"/>
                <a:gd name="T42" fmla="*/ 0 w 166"/>
                <a:gd name="T43" fmla="*/ 186 h 206"/>
                <a:gd name="T44" fmla="*/ 6 w 166"/>
                <a:gd name="T45" fmla="*/ 186 h 206"/>
                <a:gd name="T46" fmla="*/ 12 w 166"/>
                <a:gd name="T47" fmla="*/ 184 h 206"/>
                <a:gd name="T48" fmla="*/ 18 w 166"/>
                <a:gd name="T49" fmla="*/ 180 h 206"/>
                <a:gd name="T50" fmla="*/ 22 w 166"/>
                <a:gd name="T51" fmla="*/ 174 h 206"/>
                <a:gd name="T52" fmla="*/ 22 w 166"/>
                <a:gd name="T53" fmla="*/ 174 h 206"/>
                <a:gd name="T54" fmla="*/ 26 w 166"/>
                <a:gd name="T55" fmla="*/ 168 h 206"/>
                <a:gd name="T56" fmla="*/ 30 w 166"/>
                <a:gd name="T57" fmla="*/ 160 h 206"/>
                <a:gd name="T58" fmla="*/ 32 w 166"/>
                <a:gd name="T59" fmla="*/ 150 h 206"/>
                <a:gd name="T60" fmla="*/ 34 w 166"/>
                <a:gd name="T61" fmla="*/ 138 h 206"/>
                <a:gd name="T62" fmla="*/ 42 w 166"/>
                <a:gd name="T63" fmla="*/ 0 h 206"/>
                <a:gd name="T64" fmla="*/ 166 w 166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206">
                  <a:moveTo>
                    <a:pt x="166" y="0"/>
                  </a:moveTo>
                  <a:lnTo>
                    <a:pt x="166" y="202"/>
                  </a:lnTo>
                  <a:lnTo>
                    <a:pt x="128" y="202"/>
                  </a:lnTo>
                  <a:lnTo>
                    <a:pt x="128" y="26"/>
                  </a:lnTo>
                  <a:lnTo>
                    <a:pt x="76" y="26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8" y="154"/>
                  </a:lnTo>
                  <a:lnTo>
                    <a:pt x="66" y="170"/>
                  </a:lnTo>
                  <a:lnTo>
                    <a:pt x="60" y="180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48" y="198"/>
                  </a:lnTo>
                  <a:lnTo>
                    <a:pt x="40" y="202"/>
                  </a:lnTo>
                  <a:lnTo>
                    <a:pt x="32" y="206"/>
                  </a:lnTo>
                  <a:lnTo>
                    <a:pt x="24" y="206"/>
                  </a:lnTo>
                  <a:lnTo>
                    <a:pt x="24" y="206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0" y="202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6" y="186"/>
                  </a:lnTo>
                  <a:lnTo>
                    <a:pt x="12" y="184"/>
                  </a:lnTo>
                  <a:lnTo>
                    <a:pt x="18" y="180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6" y="168"/>
                  </a:lnTo>
                  <a:lnTo>
                    <a:pt x="30" y="160"/>
                  </a:lnTo>
                  <a:lnTo>
                    <a:pt x="32" y="150"/>
                  </a:lnTo>
                  <a:lnTo>
                    <a:pt x="34" y="138"/>
                  </a:lnTo>
                  <a:lnTo>
                    <a:pt x="42" y="0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28"/>
            <p:cNvSpPr>
              <a:spLocks/>
            </p:cNvSpPr>
            <p:nvPr/>
          </p:nvSpPr>
          <p:spPr bwMode="auto">
            <a:xfrm>
              <a:off x="6391276" y="4530726"/>
              <a:ext cx="123825" cy="241300"/>
            </a:xfrm>
            <a:custGeom>
              <a:avLst/>
              <a:gdLst>
                <a:gd name="T0" fmla="*/ 0 w 78"/>
                <a:gd name="T1" fmla="*/ 76 h 152"/>
                <a:gd name="T2" fmla="*/ 0 w 78"/>
                <a:gd name="T3" fmla="*/ 76 h 152"/>
                <a:gd name="T4" fmla="*/ 0 w 78"/>
                <a:gd name="T5" fmla="*/ 96 h 152"/>
                <a:gd name="T6" fmla="*/ 4 w 78"/>
                <a:gd name="T7" fmla="*/ 112 h 152"/>
                <a:gd name="T8" fmla="*/ 4 w 78"/>
                <a:gd name="T9" fmla="*/ 112 h 152"/>
                <a:gd name="T10" fmla="*/ 6 w 78"/>
                <a:gd name="T11" fmla="*/ 126 h 152"/>
                <a:gd name="T12" fmla="*/ 12 w 78"/>
                <a:gd name="T13" fmla="*/ 136 h 152"/>
                <a:gd name="T14" fmla="*/ 12 w 78"/>
                <a:gd name="T15" fmla="*/ 136 h 152"/>
                <a:gd name="T16" fmla="*/ 16 w 78"/>
                <a:gd name="T17" fmla="*/ 144 h 152"/>
                <a:gd name="T18" fmla="*/ 24 w 78"/>
                <a:gd name="T19" fmla="*/ 148 h 152"/>
                <a:gd name="T20" fmla="*/ 24 w 78"/>
                <a:gd name="T21" fmla="*/ 148 h 152"/>
                <a:gd name="T22" fmla="*/ 30 w 78"/>
                <a:gd name="T23" fmla="*/ 152 h 152"/>
                <a:gd name="T24" fmla="*/ 38 w 78"/>
                <a:gd name="T25" fmla="*/ 152 h 152"/>
                <a:gd name="T26" fmla="*/ 38 w 78"/>
                <a:gd name="T27" fmla="*/ 152 h 152"/>
                <a:gd name="T28" fmla="*/ 46 w 78"/>
                <a:gd name="T29" fmla="*/ 152 h 152"/>
                <a:gd name="T30" fmla="*/ 54 w 78"/>
                <a:gd name="T31" fmla="*/ 148 h 152"/>
                <a:gd name="T32" fmla="*/ 54 w 78"/>
                <a:gd name="T33" fmla="*/ 148 h 152"/>
                <a:gd name="T34" fmla="*/ 60 w 78"/>
                <a:gd name="T35" fmla="*/ 144 h 152"/>
                <a:gd name="T36" fmla="*/ 66 w 78"/>
                <a:gd name="T37" fmla="*/ 136 h 152"/>
                <a:gd name="T38" fmla="*/ 66 w 78"/>
                <a:gd name="T39" fmla="*/ 136 h 152"/>
                <a:gd name="T40" fmla="*/ 70 w 78"/>
                <a:gd name="T41" fmla="*/ 126 h 152"/>
                <a:gd name="T42" fmla="*/ 74 w 78"/>
                <a:gd name="T43" fmla="*/ 112 h 152"/>
                <a:gd name="T44" fmla="*/ 74 w 78"/>
                <a:gd name="T45" fmla="*/ 112 h 152"/>
                <a:gd name="T46" fmla="*/ 76 w 78"/>
                <a:gd name="T47" fmla="*/ 96 h 152"/>
                <a:gd name="T48" fmla="*/ 78 w 78"/>
                <a:gd name="T49" fmla="*/ 76 h 152"/>
                <a:gd name="T50" fmla="*/ 78 w 78"/>
                <a:gd name="T51" fmla="*/ 76 h 152"/>
                <a:gd name="T52" fmla="*/ 76 w 78"/>
                <a:gd name="T53" fmla="*/ 56 h 152"/>
                <a:gd name="T54" fmla="*/ 74 w 78"/>
                <a:gd name="T55" fmla="*/ 38 h 152"/>
                <a:gd name="T56" fmla="*/ 74 w 78"/>
                <a:gd name="T57" fmla="*/ 38 h 152"/>
                <a:gd name="T58" fmla="*/ 70 w 78"/>
                <a:gd name="T59" fmla="*/ 26 h 152"/>
                <a:gd name="T60" fmla="*/ 66 w 78"/>
                <a:gd name="T61" fmla="*/ 16 h 152"/>
                <a:gd name="T62" fmla="*/ 66 w 78"/>
                <a:gd name="T63" fmla="*/ 16 h 152"/>
                <a:gd name="T64" fmla="*/ 58 w 78"/>
                <a:gd name="T65" fmla="*/ 8 h 152"/>
                <a:gd name="T66" fmla="*/ 50 w 78"/>
                <a:gd name="T67" fmla="*/ 4 h 152"/>
                <a:gd name="T68" fmla="*/ 50 w 78"/>
                <a:gd name="T69" fmla="*/ 4 h 152"/>
                <a:gd name="T70" fmla="*/ 42 w 78"/>
                <a:gd name="T71" fmla="*/ 2 h 152"/>
                <a:gd name="T72" fmla="*/ 30 w 78"/>
                <a:gd name="T73" fmla="*/ 0 h 152"/>
                <a:gd name="T74" fmla="*/ 30 w 78"/>
                <a:gd name="T75" fmla="*/ 0 h 152"/>
                <a:gd name="T76" fmla="*/ 22 w 78"/>
                <a:gd name="T77" fmla="*/ 0 h 152"/>
                <a:gd name="T78" fmla="*/ 14 w 78"/>
                <a:gd name="T79" fmla="*/ 2 h 152"/>
                <a:gd name="T80" fmla="*/ 14 w 78"/>
                <a:gd name="T81" fmla="*/ 2 h 152"/>
                <a:gd name="T82" fmla="*/ 0 w 78"/>
                <a:gd name="T83" fmla="*/ 8 h 152"/>
                <a:gd name="T84" fmla="*/ 0 w 78"/>
                <a:gd name="T85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" h="152">
                  <a:moveTo>
                    <a:pt x="0" y="76"/>
                  </a:moveTo>
                  <a:lnTo>
                    <a:pt x="0" y="76"/>
                  </a:lnTo>
                  <a:lnTo>
                    <a:pt x="0" y="96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6" y="126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6" y="144"/>
                  </a:lnTo>
                  <a:lnTo>
                    <a:pt x="24" y="148"/>
                  </a:lnTo>
                  <a:lnTo>
                    <a:pt x="24" y="148"/>
                  </a:lnTo>
                  <a:lnTo>
                    <a:pt x="30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6" y="152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60" y="144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70" y="126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6" y="9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6" y="5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2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58" y="8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0" y="8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6334126" y="4343401"/>
              <a:ext cx="238125" cy="463550"/>
            </a:xfrm>
            <a:custGeom>
              <a:avLst/>
              <a:gdLst>
                <a:gd name="T0" fmla="*/ 36 w 150"/>
                <a:gd name="T1" fmla="*/ 104 h 292"/>
                <a:gd name="T2" fmla="*/ 56 w 150"/>
                <a:gd name="T3" fmla="*/ 96 h 292"/>
                <a:gd name="T4" fmla="*/ 78 w 150"/>
                <a:gd name="T5" fmla="*/ 94 h 292"/>
                <a:gd name="T6" fmla="*/ 96 w 150"/>
                <a:gd name="T7" fmla="*/ 96 h 292"/>
                <a:gd name="T8" fmla="*/ 110 w 150"/>
                <a:gd name="T9" fmla="*/ 98 h 292"/>
                <a:gd name="T10" fmla="*/ 132 w 150"/>
                <a:gd name="T11" fmla="*/ 116 h 292"/>
                <a:gd name="T12" fmla="*/ 140 w 150"/>
                <a:gd name="T13" fmla="*/ 128 h 292"/>
                <a:gd name="T14" fmla="*/ 146 w 150"/>
                <a:gd name="T15" fmla="*/ 146 h 292"/>
                <a:gd name="T16" fmla="*/ 150 w 150"/>
                <a:gd name="T17" fmla="*/ 194 h 292"/>
                <a:gd name="T18" fmla="*/ 148 w 150"/>
                <a:gd name="T19" fmla="*/ 218 h 292"/>
                <a:gd name="T20" fmla="*/ 144 w 150"/>
                <a:gd name="T21" fmla="*/ 240 h 292"/>
                <a:gd name="T22" fmla="*/ 132 w 150"/>
                <a:gd name="T23" fmla="*/ 270 h 292"/>
                <a:gd name="T24" fmla="*/ 120 w 150"/>
                <a:gd name="T25" fmla="*/ 280 h 292"/>
                <a:gd name="T26" fmla="*/ 108 w 150"/>
                <a:gd name="T27" fmla="*/ 288 h 292"/>
                <a:gd name="T28" fmla="*/ 74 w 150"/>
                <a:gd name="T29" fmla="*/ 292 h 292"/>
                <a:gd name="T30" fmla="*/ 56 w 150"/>
                <a:gd name="T31" fmla="*/ 292 h 292"/>
                <a:gd name="T32" fmla="*/ 42 w 150"/>
                <a:gd name="T33" fmla="*/ 288 h 292"/>
                <a:gd name="T34" fmla="*/ 18 w 150"/>
                <a:gd name="T35" fmla="*/ 270 h 292"/>
                <a:gd name="T36" fmla="*/ 10 w 150"/>
                <a:gd name="T37" fmla="*/ 258 h 292"/>
                <a:gd name="T38" fmla="*/ 4 w 150"/>
                <a:gd name="T39" fmla="*/ 240 h 292"/>
                <a:gd name="T40" fmla="*/ 0 w 150"/>
                <a:gd name="T41" fmla="*/ 194 h 292"/>
                <a:gd name="T42" fmla="*/ 0 w 150"/>
                <a:gd name="T43" fmla="*/ 126 h 292"/>
                <a:gd name="T44" fmla="*/ 4 w 150"/>
                <a:gd name="T45" fmla="*/ 68 h 292"/>
                <a:gd name="T46" fmla="*/ 12 w 150"/>
                <a:gd name="T47" fmla="*/ 48 h 292"/>
                <a:gd name="T48" fmla="*/ 22 w 150"/>
                <a:gd name="T49" fmla="*/ 30 h 292"/>
                <a:gd name="T50" fmla="*/ 28 w 150"/>
                <a:gd name="T51" fmla="*/ 24 h 292"/>
                <a:gd name="T52" fmla="*/ 44 w 150"/>
                <a:gd name="T53" fmla="*/ 14 h 292"/>
                <a:gd name="T54" fmla="*/ 54 w 150"/>
                <a:gd name="T55" fmla="*/ 10 h 292"/>
                <a:gd name="T56" fmla="*/ 100 w 150"/>
                <a:gd name="T57" fmla="*/ 2 h 292"/>
                <a:gd name="T58" fmla="*/ 148 w 150"/>
                <a:gd name="T59" fmla="*/ 16 h 292"/>
                <a:gd name="T60" fmla="*/ 124 w 150"/>
                <a:gd name="T61" fmla="*/ 26 h 292"/>
                <a:gd name="T62" fmla="*/ 110 w 150"/>
                <a:gd name="T63" fmla="*/ 28 h 292"/>
                <a:gd name="T64" fmla="*/ 94 w 150"/>
                <a:gd name="T65" fmla="*/ 32 h 292"/>
                <a:gd name="T66" fmla="*/ 68 w 150"/>
                <a:gd name="T67" fmla="*/ 38 h 292"/>
                <a:gd name="T68" fmla="*/ 58 w 150"/>
                <a:gd name="T69" fmla="*/ 42 h 292"/>
                <a:gd name="T70" fmla="*/ 50 w 150"/>
                <a:gd name="T71" fmla="*/ 50 h 292"/>
                <a:gd name="T72" fmla="*/ 40 w 150"/>
                <a:gd name="T73" fmla="*/ 72 h 292"/>
                <a:gd name="T74" fmla="*/ 36 w 150"/>
                <a:gd name="T75" fmla="*/ 86 h 292"/>
                <a:gd name="T76" fmla="*/ 36 w 150"/>
                <a:gd name="T77" fmla="*/ 10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292">
                  <a:moveTo>
                    <a:pt x="36" y="104"/>
                  </a:moveTo>
                  <a:lnTo>
                    <a:pt x="36" y="104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6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96" y="96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40" y="128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8" y="168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48" y="218"/>
                  </a:lnTo>
                  <a:lnTo>
                    <a:pt x="144" y="240"/>
                  </a:lnTo>
                  <a:lnTo>
                    <a:pt x="144" y="240"/>
                  </a:lnTo>
                  <a:lnTo>
                    <a:pt x="140" y="258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4" y="292"/>
                  </a:lnTo>
                  <a:lnTo>
                    <a:pt x="74" y="292"/>
                  </a:lnTo>
                  <a:lnTo>
                    <a:pt x="56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28" y="280"/>
                  </a:lnTo>
                  <a:lnTo>
                    <a:pt x="18" y="270"/>
                  </a:lnTo>
                  <a:lnTo>
                    <a:pt x="18" y="270"/>
                  </a:lnTo>
                  <a:lnTo>
                    <a:pt x="10" y="258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0" y="218"/>
                  </a:lnTo>
                  <a:lnTo>
                    <a:pt x="0" y="19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94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12" y="48"/>
                  </a:lnTo>
                  <a:lnTo>
                    <a:pt x="16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6" y="18"/>
                  </a:lnTo>
                  <a:lnTo>
                    <a:pt x="44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0" y="2"/>
                  </a:lnTo>
                  <a:lnTo>
                    <a:pt x="146" y="0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10" y="28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80" y="34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58" y="4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4" y="60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6" y="86"/>
                  </a:lnTo>
                  <a:lnTo>
                    <a:pt x="36" y="104"/>
                  </a:lnTo>
                  <a:lnTo>
                    <a:pt x="36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30"/>
            <p:cNvSpPr>
              <a:spLocks/>
            </p:cNvSpPr>
            <p:nvPr/>
          </p:nvSpPr>
          <p:spPr bwMode="auto">
            <a:xfrm>
              <a:off x="6022976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6080126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40 w 78"/>
                <a:gd name="T25" fmla="*/ 0 h 166"/>
                <a:gd name="T26" fmla="*/ 40 w 78"/>
                <a:gd name="T27" fmla="*/ 0 h 166"/>
                <a:gd name="T28" fmla="*/ 32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2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2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2 w 78"/>
                <a:gd name="T71" fmla="*/ 166 h 166"/>
                <a:gd name="T72" fmla="*/ 40 w 78"/>
                <a:gd name="T73" fmla="*/ 166 h 166"/>
                <a:gd name="T74" fmla="*/ 40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2" y="166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32"/>
            <p:cNvSpPr>
              <a:spLocks noEditPoints="1"/>
            </p:cNvSpPr>
            <p:nvPr/>
          </p:nvSpPr>
          <p:spPr bwMode="auto">
            <a:xfrm>
              <a:off x="3773488" y="5033963"/>
              <a:ext cx="2773363" cy="511175"/>
            </a:xfrm>
            <a:custGeom>
              <a:avLst/>
              <a:gdLst>
                <a:gd name="T0" fmla="*/ 1747 w 1747"/>
                <a:gd name="T1" fmla="*/ 40 h 322"/>
                <a:gd name="T2" fmla="*/ 1625 w 1747"/>
                <a:gd name="T3" fmla="*/ 318 h 322"/>
                <a:gd name="T4" fmla="*/ 1555 w 1747"/>
                <a:gd name="T5" fmla="*/ 6 h 322"/>
                <a:gd name="T6" fmla="*/ 1401 w 1747"/>
                <a:gd name="T7" fmla="*/ 322 h 322"/>
                <a:gd name="T8" fmla="*/ 1367 w 1747"/>
                <a:gd name="T9" fmla="*/ 312 h 322"/>
                <a:gd name="T10" fmla="*/ 1397 w 1747"/>
                <a:gd name="T11" fmla="*/ 288 h 322"/>
                <a:gd name="T12" fmla="*/ 1413 w 1747"/>
                <a:gd name="T13" fmla="*/ 286 h 322"/>
                <a:gd name="T14" fmla="*/ 1425 w 1747"/>
                <a:gd name="T15" fmla="*/ 276 h 322"/>
                <a:gd name="T16" fmla="*/ 1435 w 1747"/>
                <a:gd name="T17" fmla="*/ 258 h 322"/>
                <a:gd name="T18" fmla="*/ 1445 w 1747"/>
                <a:gd name="T19" fmla="*/ 228 h 322"/>
                <a:gd name="T20" fmla="*/ 1409 w 1747"/>
                <a:gd name="T21" fmla="*/ 220 h 322"/>
                <a:gd name="T22" fmla="*/ 1393 w 1747"/>
                <a:gd name="T23" fmla="*/ 206 h 322"/>
                <a:gd name="T24" fmla="*/ 1377 w 1747"/>
                <a:gd name="T25" fmla="*/ 174 h 322"/>
                <a:gd name="T26" fmla="*/ 1429 w 1747"/>
                <a:gd name="T27" fmla="*/ 170 h 322"/>
                <a:gd name="T28" fmla="*/ 1439 w 1747"/>
                <a:gd name="T29" fmla="*/ 186 h 322"/>
                <a:gd name="T30" fmla="*/ 1451 w 1747"/>
                <a:gd name="T31" fmla="*/ 192 h 322"/>
                <a:gd name="T32" fmla="*/ 1493 w 1747"/>
                <a:gd name="T33" fmla="*/ 246 h 322"/>
                <a:gd name="T34" fmla="*/ 1483 w 1747"/>
                <a:gd name="T35" fmla="*/ 280 h 322"/>
                <a:gd name="T36" fmla="*/ 1455 w 1747"/>
                <a:gd name="T37" fmla="*/ 312 h 322"/>
                <a:gd name="T38" fmla="*/ 1415 w 1747"/>
                <a:gd name="T39" fmla="*/ 322 h 322"/>
                <a:gd name="T40" fmla="*/ 1327 w 1747"/>
                <a:gd name="T41" fmla="*/ 6 h 322"/>
                <a:gd name="T42" fmla="*/ 1257 w 1747"/>
                <a:gd name="T43" fmla="*/ 318 h 322"/>
                <a:gd name="T44" fmla="*/ 1135 w 1747"/>
                <a:gd name="T45" fmla="*/ 40 h 322"/>
                <a:gd name="T46" fmla="*/ 907 w 1747"/>
                <a:gd name="T47" fmla="*/ 318 h 322"/>
                <a:gd name="T48" fmla="*/ 959 w 1747"/>
                <a:gd name="T49" fmla="*/ 210 h 322"/>
                <a:gd name="T50" fmla="*/ 1099 w 1747"/>
                <a:gd name="T51" fmla="*/ 6 h 322"/>
                <a:gd name="T52" fmla="*/ 1047 w 1747"/>
                <a:gd name="T53" fmla="*/ 108 h 322"/>
                <a:gd name="T54" fmla="*/ 679 w 1747"/>
                <a:gd name="T55" fmla="*/ 6 h 322"/>
                <a:gd name="T56" fmla="*/ 801 w 1747"/>
                <a:gd name="T57" fmla="*/ 40 h 322"/>
                <a:gd name="T58" fmla="*/ 749 w 1747"/>
                <a:gd name="T59" fmla="*/ 40 h 322"/>
                <a:gd name="T60" fmla="*/ 598 w 1747"/>
                <a:gd name="T61" fmla="*/ 322 h 322"/>
                <a:gd name="T62" fmla="*/ 552 w 1747"/>
                <a:gd name="T63" fmla="*/ 314 h 322"/>
                <a:gd name="T64" fmla="*/ 534 w 1747"/>
                <a:gd name="T65" fmla="*/ 304 h 322"/>
                <a:gd name="T66" fmla="*/ 520 w 1747"/>
                <a:gd name="T67" fmla="*/ 288 h 322"/>
                <a:gd name="T68" fmla="*/ 504 w 1747"/>
                <a:gd name="T69" fmla="*/ 254 h 322"/>
                <a:gd name="T70" fmla="*/ 494 w 1747"/>
                <a:gd name="T71" fmla="*/ 204 h 322"/>
                <a:gd name="T72" fmla="*/ 494 w 1747"/>
                <a:gd name="T73" fmla="*/ 118 h 322"/>
                <a:gd name="T74" fmla="*/ 508 w 1747"/>
                <a:gd name="T75" fmla="*/ 56 h 322"/>
                <a:gd name="T76" fmla="*/ 520 w 1747"/>
                <a:gd name="T77" fmla="*/ 34 h 322"/>
                <a:gd name="T78" fmla="*/ 542 w 1747"/>
                <a:gd name="T79" fmla="*/ 12 h 322"/>
                <a:gd name="T80" fmla="*/ 570 w 1747"/>
                <a:gd name="T81" fmla="*/ 2 h 322"/>
                <a:gd name="T82" fmla="*/ 616 w 1747"/>
                <a:gd name="T83" fmla="*/ 2 h 322"/>
                <a:gd name="T84" fmla="*/ 652 w 1747"/>
                <a:gd name="T85" fmla="*/ 6 h 322"/>
                <a:gd name="T86" fmla="*/ 612 w 1747"/>
                <a:gd name="T87" fmla="*/ 34 h 322"/>
                <a:gd name="T88" fmla="*/ 586 w 1747"/>
                <a:gd name="T89" fmla="*/ 40 h 322"/>
                <a:gd name="T90" fmla="*/ 564 w 1747"/>
                <a:gd name="T91" fmla="*/ 60 h 322"/>
                <a:gd name="T92" fmla="*/ 552 w 1747"/>
                <a:gd name="T93" fmla="*/ 100 h 322"/>
                <a:gd name="T94" fmla="*/ 546 w 1747"/>
                <a:gd name="T95" fmla="*/ 162 h 322"/>
                <a:gd name="T96" fmla="*/ 552 w 1747"/>
                <a:gd name="T97" fmla="*/ 224 h 322"/>
                <a:gd name="T98" fmla="*/ 566 w 1747"/>
                <a:gd name="T99" fmla="*/ 262 h 322"/>
                <a:gd name="T100" fmla="*/ 586 w 1747"/>
                <a:gd name="T101" fmla="*/ 282 h 322"/>
                <a:gd name="T102" fmla="*/ 616 w 1747"/>
                <a:gd name="T103" fmla="*/ 288 h 322"/>
                <a:gd name="T104" fmla="*/ 670 w 1747"/>
                <a:gd name="T105" fmla="*/ 312 h 322"/>
                <a:gd name="T106" fmla="*/ 640 w 1747"/>
                <a:gd name="T107" fmla="*/ 320 h 322"/>
                <a:gd name="T108" fmla="*/ 598 w 1747"/>
                <a:gd name="T109" fmla="*/ 322 h 322"/>
                <a:gd name="T110" fmla="*/ 388 w 1747"/>
                <a:gd name="T111" fmla="*/ 318 h 322"/>
                <a:gd name="T112" fmla="*/ 308 w 1747"/>
                <a:gd name="T113" fmla="*/ 318 h 322"/>
                <a:gd name="T114" fmla="*/ 308 w 1747"/>
                <a:gd name="T115" fmla="*/ 6 h 322"/>
                <a:gd name="T116" fmla="*/ 388 w 1747"/>
                <a:gd name="T117" fmla="*/ 6 h 322"/>
                <a:gd name="T118" fmla="*/ 0 w 1747"/>
                <a:gd name="T119" fmla="*/ 318 h 322"/>
                <a:gd name="T120" fmla="*/ 52 w 1747"/>
                <a:gd name="T121" fmla="*/ 210 h 322"/>
                <a:gd name="T122" fmla="*/ 192 w 1747"/>
                <a:gd name="T123" fmla="*/ 6 h 322"/>
                <a:gd name="T124" fmla="*/ 140 w 1747"/>
                <a:gd name="T125" fmla="*/ 10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7" h="322">
                  <a:moveTo>
                    <a:pt x="1555" y="6"/>
                  </a:moveTo>
                  <a:lnTo>
                    <a:pt x="1747" y="6"/>
                  </a:lnTo>
                  <a:lnTo>
                    <a:pt x="1747" y="40"/>
                  </a:lnTo>
                  <a:lnTo>
                    <a:pt x="1679" y="40"/>
                  </a:lnTo>
                  <a:lnTo>
                    <a:pt x="1679" y="318"/>
                  </a:lnTo>
                  <a:lnTo>
                    <a:pt x="1625" y="318"/>
                  </a:lnTo>
                  <a:lnTo>
                    <a:pt x="1625" y="40"/>
                  </a:lnTo>
                  <a:lnTo>
                    <a:pt x="1555" y="40"/>
                  </a:lnTo>
                  <a:lnTo>
                    <a:pt x="1555" y="6"/>
                  </a:lnTo>
                  <a:close/>
                  <a:moveTo>
                    <a:pt x="1415" y="322"/>
                  </a:moveTo>
                  <a:lnTo>
                    <a:pt x="1415" y="322"/>
                  </a:lnTo>
                  <a:lnTo>
                    <a:pt x="1401" y="322"/>
                  </a:lnTo>
                  <a:lnTo>
                    <a:pt x="1389" y="320"/>
                  </a:lnTo>
                  <a:lnTo>
                    <a:pt x="1389" y="320"/>
                  </a:lnTo>
                  <a:lnTo>
                    <a:pt x="1367" y="312"/>
                  </a:lnTo>
                  <a:lnTo>
                    <a:pt x="1367" y="288"/>
                  </a:lnTo>
                  <a:lnTo>
                    <a:pt x="1397" y="288"/>
                  </a:lnTo>
                  <a:lnTo>
                    <a:pt x="1397" y="288"/>
                  </a:lnTo>
                  <a:lnTo>
                    <a:pt x="1405" y="288"/>
                  </a:lnTo>
                  <a:lnTo>
                    <a:pt x="1413" y="286"/>
                  </a:lnTo>
                  <a:lnTo>
                    <a:pt x="1413" y="286"/>
                  </a:lnTo>
                  <a:lnTo>
                    <a:pt x="1419" y="282"/>
                  </a:lnTo>
                  <a:lnTo>
                    <a:pt x="1425" y="276"/>
                  </a:lnTo>
                  <a:lnTo>
                    <a:pt x="1425" y="276"/>
                  </a:lnTo>
                  <a:lnTo>
                    <a:pt x="1431" y="268"/>
                  </a:lnTo>
                  <a:lnTo>
                    <a:pt x="1435" y="258"/>
                  </a:lnTo>
                  <a:lnTo>
                    <a:pt x="1435" y="258"/>
                  </a:lnTo>
                  <a:lnTo>
                    <a:pt x="1439" y="244"/>
                  </a:lnTo>
                  <a:lnTo>
                    <a:pt x="1445" y="228"/>
                  </a:lnTo>
                  <a:lnTo>
                    <a:pt x="1445" y="228"/>
                  </a:lnTo>
                  <a:lnTo>
                    <a:pt x="1431" y="228"/>
                  </a:lnTo>
                  <a:lnTo>
                    <a:pt x="1419" y="224"/>
                  </a:lnTo>
                  <a:lnTo>
                    <a:pt x="1409" y="220"/>
                  </a:lnTo>
                  <a:lnTo>
                    <a:pt x="1401" y="214"/>
                  </a:lnTo>
                  <a:lnTo>
                    <a:pt x="1401" y="214"/>
                  </a:lnTo>
                  <a:lnTo>
                    <a:pt x="1393" y="206"/>
                  </a:lnTo>
                  <a:lnTo>
                    <a:pt x="1387" y="196"/>
                  </a:lnTo>
                  <a:lnTo>
                    <a:pt x="1381" y="186"/>
                  </a:lnTo>
                  <a:lnTo>
                    <a:pt x="1377" y="174"/>
                  </a:lnTo>
                  <a:lnTo>
                    <a:pt x="1331" y="6"/>
                  </a:lnTo>
                  <a:lnTo>
                    <a:pt x="1385" y="6"/>
                  </a:lnTo>
                  <a:lnTo>
                    <a:pt x="1429" y="170"/>
                  </a:lnTo>
                  <a:lnTo>
                    <a:pt x="1429" y="170"/>
                  </a:lnTo>
                  <a:lnTo>
                    <a:pt x="1433" y="180"/>
                  </a:lnTo>
                  <a:lnTo>
                    <a:pt x="1439" y="186"/>
                  </a:lnTo>
                  <a:lnTo>
                    <a:pt x="1439" y="186"/>
                  </a:lnTo>
                  <a:lnTo>
                    <a:pt x="1445" y="192"/>
                  </a:lnTo>
                  <a:lnTo>
                    <a:pt x="1451" y="192"/>
                  </a:lnTo>
                  <a:lnTo>
                    <a:pt x="1489" y="6"/>
                  </a:lnTo>
                  <a:lnTo>
                    <a:pt x="1543" y="6"/>
                  </a:lnTo>
                  <a:lnTo>
                    <a:pt x="1493" y="246"/>
                  </a:lnTo>
                  <a:lnTo>
                    <a:pt x="1493" y="246"/>
                  </a:lnTo>
                  <a:lnTo>
                    <a:pt x="1489" y="264"/>
                  </a:lnTo>
                  <a:lnTo>
                    <a:pt x="1483" y="280"/>
                  </a:lnTo>
                  <a:lnTo>
                    <a:pt x="1475" y="292"/>
                  </a:lnTo>
                  <a:lnTo>
                    <a:pt x="1467" y="302"/>
                  </a:lnTo>
                  <a:lnTo>
                    <a:pt x="1455" y="312"/>
                  </a:lnTo>
                  <a:lnTo>
                    <a:pt x="1443" y="318"/>
                  </a:lnTo>
                  <a:lnTo>
                    <a:pt x="1431" y="320"/>
                  </a:lnTo>
                  <a:lnTo>
                    <a:pt x="1415" y="322"/>
                  </a:lnTo>
                  <a:lnTo>
                    <a:pt x="1415" y="322"/>
                  </a:lnTo>
                  <a:close/>
                  <a:moveTo>
                    <a:pt x="1135" y="6"/>
                  </a:moveTo>
                  <a:lnTo>
                    <a:pt x="1327" y="6"/>
                  </a:lnTo>
                  <a:lnTo>
                    <a:pt x="1327" y="40"/>
                  </a:lnTo>
                  <a:lnTo>
                    <a:pt x="1257" y="40"/>
                  </a:lnTo>
                  <a:lnTo>
                    <a:pt x="1257" y="318"/>
                  </a:lnTo>
                  <a:lnTo>
                    <a:pt x="1203" y="318"/>
                  </a:lnTo>
                  <a:lnTo>
                    <a:pt x="1203" y="40"/>
                  </a:lnTo>
                  <a:lnTo>
                    <a:pt x="1135" y="40"/>
                  </a:lnTo>
                  <a:lnTo>
                    <a:pt x="1135" y="6"/>
                  </a:lnTo>
                  <a:close/>
                  <a:moveTo>
                    <a:pt x="961" y="318"/>
                  </a:moveTo>
                  <a:lnTo>
                    <a:pt x="907" y="318"/>
                  </a:lnTo>
                  <a:lnTo>
                    <a:pt x="907" y="6"/>
                  </a:lnTo>
                  <a:lnTo>
                    <a:pt x="959" y="6"/>
                  </a:lnTo>
                  <a:lnTo>
                    <a:pt x="959" y="210"/>
                  </a:lnTo>
                  <a:lnTo>
                    <a:pt x="961" y="210"/>
                  </a:lnTo>
                  <a:lnTo>
                    <a:pt x="1043" y="6"/>
                  </a:lnTo>
                  <a:lnTo>
                    <a:pt x="1099" y="6"/>
                  </a:lnTo>
                  <a:lnTo>
                    <a:pt x="1099" y="318"/>
                  </a:lnTo>
                  <a:lnTo>
                    <a:pt x="1047" y="318"/>
                  </a:lnTo>
                  <a:lnTo>
                    <a:pt x="1047" y="108"/>
                  </a:lnTo>
                  <a:lnTo>
                    <a:pt x="1045" y="108"/>
                  </a:lnTo>
                  <a:lnTo>
                    <a:pt x="961" y="318"/>
                  </a:lnTo>
                  <a:close/>
                  <a:moveTo>
                    <a:pt x="679" y="6"/>
                  </a:moveTo>
                  <a:lnTo>
                    <a:pt x="871" y="6"/>
                  </a:lnTo>
                  <a:lnTo>
                    <a:pt x="871" y="40"/>
                  </a:lnTo>
                  <a:lnTo>
                    <a:pt x="801" y="40"/>
                  </a:lnTo>
                  <a:lnTo>
                    <a:pt x="801" y="318"/>
                  </a:lnTo>
                  <a:lnTo>
                    <a:pt x="749" y="318"/>
                  </a:lnTo>
                  <a:lnTo>
                    <a:pt x="749" y="40"/>
                  </a:lnTo>
                  <a:lnTo>
                    <a:pt x="679" y="40"/>
                  </a:lnTo>
                  <a:lnTo>
                    <a:pt x="679" y="6"/>
                  </a:lnTo>
                  <a:close/>
                  <a:moveTo>
                    <a:pt x="598" y="322"/>
                  </a:moveTo>
                  <a:lnTo>
                    <a:pt x="598" y="322"/>
                  </a:lnTo>
                  <a:lnTo>
                    <a:pt x="574" y="320"/>
                  </a:lnTo>
                  <a:lnTo>
                    <a:pt x="552" y="314"/>
                  </a:lnTo>
                  <a:lnTo>
                    <a:pt x="552" y="314"/>
                  </a:lnTo>
                  <a:lnTo>
                    <a:pt x="542" y="310"/>
                  </a:lnTo>
                  <a:lnTo>
                    <a:pt x="534" y="304"/>
                  </a:lnTo>
                  <a:lnTo>
                    <a:pt x="526" y="296"/>
                  </a:lnTo>
                  <a:lnTo>
                    <a:pt x="520" y="288"/>
                  </a:lnTo>
                  <a:lnTo>
                    <a:pt x="520" y="288"/>
                  </a:lnTo>
                  <a:lnTo>
                    <a:pt x="514" y="278"/>
                  </a:lnTo>
                  <a:lnTo>
                    <a:pt x="508" y="266"/>
                  </a:lnTo>
                  <a:lnTo>
                    <a:pt x="504" y="254"/>
                  </a:lnTo>
                  <a:lnTo>
                    <a:pt x="500" y="240"/>
                  </a:lnTo>
                  <a:lnTo>
                    <a:pt x="500" y="240"/>
                  </a:lnTo>
                  <a:lnTo>
                    <a:pt x="494" y="204"/>
                  </a:lnTo>
                  <a:lnTo>
                    <a:pt x="492" y="162"/>
                  </a:lnTo>
                  <a:lnTo>
                    <a:pt x="492" y="162"/>
                  </a:lnTo>
                  <a:lnTo>
                    <a:pt x="494" y="118"/>
                  </a:lnTo>
                  <a:lnTo>
                    <a:pt x="500" y="84"/>
                  </a:lnTo>
                  <a:lnTo>
                    <a:pt x="500" y="84"/>
                  </a:lnTo>
                  <a:lnTo>
                    <a:pt x="508" y="56"/>
                  </a:lnTo>
                  <a:lnTo>
                    <a:pt x="514" y="44"/>
                  </a:lnTo>
                  <a:lnTo>
                    <a:pt x="520" y="34"/>
                  </a:lnTo>
                  <a:lnTo>
                    <a:pt x="520" y="34"/>
                  </a:lnTo>
                  <a:lnTo>
                    <a:pt x="526" y="26"/>
                  </a:lnTo>
                  <a:lnTo>
                    <a:pt x="534" y="18"/>
                  </a:lnTo>
                  <a:lnTo>
                    <a:pt x="542" y="12"/>
                  </a:lnTo>
                  <a:lnTo>
                    <a:pt x="550" y="8"/>
                  </a:lnTo>
                  <a:lnTo>
                    <a:pt x="550" y="8"/>
                  </a:lnTo>
                  <a:lnTo>
                    <a:pt x="570" y="2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616" y="2"/>
                  </a:lnTo>
                  <a:lnTo>
                    <a:pt x="636" y="4"/>
                  </a:lnTo>
                  <a:lnTo>
                    <a:pt x="636" y="4"/>
                  </a:lnTo>
                  <a:lnTo>
                    <a:pt x="652" y="6"/>
                  </a:lnTo>
                  <a:lnTo>
                    <a:pt x="664" y="10"/>
                  </a:lnTo>
                  <a:lnTo>
                    <a:pt x="664" y="34"/>
                  </a:lnTo>
                  <a:lnTo>
                    <a:pt x="612" y="34"/>
                  </a:lnTo>
                  <a:lnTo>
                    <a:pt x="612" y="34"/>
                  </a:lnTo>
                  <a:lnTo>
                    <a:pt x="598" y="36"/>
                  </a:lnTo>
                  <a:lnTo>
                    <a:pt x="586" y="40"/>
                  </a:lnTo>
                  <a:lnTo>
                    <a:pt x="586" y="40"/>
                  </a:lnTo>
                  <a:lnTo>
                    <a:pt x="574" y="48"/>
                  </a:lnTo>
                  <a:lnTo>
                    <a:pt x="564" y="60"/>
                  </a:lnTo>
                  <a:lnTo>
                    <a:pt x="564" y="60"/>
                  </a:lnTo>
                  <a:lnTo>
                    <a:pt x="556" y="78"/>
                  </a:lnTo>
                  <a:lnTo>
                    <a:pt x="552" y="100"/>
                  </a:lnTo>
                  <a:lnTo>
                    <a:pt x="552" y="100"/>
                  </a:lnTo>
                  <a:lnTo>
                    <a:pt x="548" y="128"/>
                  </a:lnTo>
                  <a:lnTo>
                    <a:pt x="546" y="162"/>
                  </a:lnTo>
                  <a:lnTo>
                    <a:pt x="546" y="162"/>
                  </a:lnTo>
                  <a:lnTo>
                    <a:pt x="548" y="196"/>
                  </a:lnTo>
                  <a:lnTo>
                    <a:pt x="552" y="224"/>
                  </a:lnTo>
                  <a:lnTo>
                    <a:pt x="552" y="224"/>
                  </a:lnTo>
                  <a:lnTo>
                    <a:pt x="558" y="246"/>
                  </a:lnTo>
                  <a:lnTo>
                    <a:pt x="566" y="262"/>
                  </a:lnTo>
                  <a:lnTo>
                    <a:pt x="566" y="262"/>
                  </a:lnTo>
                  <a:lnTo>
                    <a:pt x="576" y="274"/>
                  </a:lnTo>
                  <a:lnTo>
                    <a:pt x="586" y="282"/>
                  </a:lnTo>
                  <a:lnTo>
                    <a:pt x="586" y="282"/>
                  </a:lnTo>
                  <a:lnTo>
                    <a:pt x="600" y="288"/>
                  </a:lnTo>
                  <a:lnTo>
                    <a:pt x="616" y="288"/>
                  </a:lnTo>
                  <a:lnTo>
                    <a:pt x="670" y="288"/>
                  </a:lnTo>
                  <a:lnTo>
                    <a:pt x="670" y="312"/>
                  </a:lnTo>
                  <a:lnTo>
                    <a:pt x="670" y="312"/>
                  </a:lnTo>
                  <a:lnTo>
                    <a:pt x="656" y="316"/>
                  </a:lnTo>
                  <a:lnTo>
                    <a:pt x="640" y="320"/>
                  </a:lnTo>
                  <a:lnTo>
                    <a:pt x="640" y="320"/>
                  </a:lnTo>
                  <a:lnTo>
                    <a:pt x="620" y="322"/>
                  </a:lnTo>
                  <a:lnTo>
                    <a:pt x="598" y="322"/>
                  </a:lnTo>
                  <a:lnTo>
                    <a:pt x="598" y="322"/>
                  </a:lnTo>
                  <a:close/>
                  <a:moveTo>
                    <a:pt x="442" y="6"/>
                  </a:moveTo>
                  <a:lnTo>
                    <a:pt x="442" y="318"/>
                  </a:lnTo>
                  <a:lnTo>
                    <a:pt x="388" y="318"/>
                  </a:lnTo>
                  <a:lnTo>
                    <a:pt x="388" y="178"/>
                  </a:lnTo>
                  <a:lnTo>
                    <a:pt x="308" y="178"/>
                  </a:lnTo>
                  <a:lnTo>
                    <a:pt x="308" y="318"/>
                  </a:lnTo>
                  <a:lnTo>
                    <a:pt x="254" y="318"/>
                  </a:lnTo>
                  <a:lnTo>
                    <a:pt x="254" y="6"/>
                  </a:lnTo>
                  <a:lnTo>
                    <a:pt x="308" y="6"/>
                  </a:lnTo>
                  <a:lnTo>
                    <a:pt x="308" y="142"/>
                  </a:lnTo>
                  <a:lnTo>
                    <a:pt x="388" y="142"/>
                  </a:lnTo>
                  <a:lnTo>
                    <a:pt x="388" y="6"/>
                  </a:lnTo>
                  <a:lnTo>
                    <a:pt x="442" y="6"/>
                  </a:lnTo>
                  <a:close/>
                  <a:moveTo>
                    <a:pt x="54" y="318"/>
                  </a:moveTo>
                  <a:lnTo>
                    <a:pt x="0" y="318"/>
                  </a:lnTo>
                  <a:lnTo>
                    <a:pt x="0" y="6"/>
                  </a:lnTo>
                  <a:lnTo>
                    <a:pt x="52" y="6"/>
                  </a:lnTo>
                  <a:lnTo>
                    <a:pt x="52" y="210"/>
                  </a:lnTo>
                  <a:lnTo>
                    <a:pt x="54" y="210"/>
                  </a:lnTo>
                  <a:lnTo>
                    <a:pt x="136" y="6"/>
                  </a:lnTo>
                  <a:lnTo>
                    <a:pt x="192" y="6"/>
                  </a:lnTo>
                  <a:lnTo>
                    <a:pt x="192" y="318"/>
                  </a:lnTo>
                  <a:lnTo>
                    <a:pt x="140" y="318"/>
                  </a:lnTo>
                  <a:lnTo>
                    <a:pt x="140" y="108"/>
                  </a:lnTo>
                  <a:lnTo>
                    <a:pt x="138" y="108"/>
                  </a:lnTo>
                  <a:lnTo>
                    <a:pt x="54" y="318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33"/>
            <p:cNvSpPr>
              <a:spLocks noEditPoints="1"/>
            </p:cNvSpPr>
            <p:nvPr/>
          </p:nvSpPr>
          <p:spPr bwMode="auto">
            <a:xfrm>
              <a:off x="6683376" y="5040313"/>
              <a:ext cx="1903413" cy="225425"/>
            </a:xfrm>
            <a:custGeom>
              <a:avLst/>
              <a:gdLst>
                <a:gd name="T0" fmla="*/ 1115 w 1199"/>
                <a:gd name="T1" fmla="*/ 68 h 142"/>
                <a:gd name="T2" fmla="*/ 1109 w 1199"/>
                <a:gd name="T3" fmla="*/ 20 h 142"/>
                <a:gd name="T4" fmla="*/ 1155 w 1199"/>
                <a:gd name="T5" fmla="*/ 0 h 142"/>
                <a:gd name="T6" fmla="*/ 1165 w 1199"/>
                <a:gd name="T7" fmla="*/ 86 h 142"/>
                <a:gd name="T8" fmla="*/ 1135 w 1199"/>
                <a:gd name="T9" fmla="*/ 128 h 142"/>
                <a:gd name="T10" fmla="*/ 1099 w 1199"/>
                <a:gd name="T11" fmla="*/ 138 h 142"/>
                <a:gd name="T12" fmla="*/ 1121 w 1199"/>
                <a:gd name="T13" fmla="*/ 100 h 142"/>
                <a:gd name="T14" fmla="*/ 1155 w 1199"/>
                <a:gd name="T15" fmla="*/ 16 h 142"/>
                <a:gd name="T16" fmla="*/ 1129 w 1199"/>
                <a:gd name="T17" fmla="*/ 42 h 142"/>
                <a:gd name="T18" fmla="*/ 1175 w 1199"/>
                <a:gd name="T19" fmla="*/ 16 h 142"/>
                <a:gd name="T20" fmla="*/ 1007 w 1199"/>
                <a:gd name="T21" fmla="*/ 96 h 142"/>
                <a:gd name="T22" fmla="*/ 853 w 1199"/>
                <a:gd name="T23" fmla="*/ 138 h 142"/>
                <a:gd name="T24" fmla="*/ 921 w 1199"/>
                <a:gd name="T25" fmla="*/ 138 h 142"/>
                <a:gd name="T26" fmla="*/ 791 w 1199"/>
                <a:gd name="T27" fmla="*/ 24 h 142"/>
                <a:gd name="T28" fmla="*/ 769 w 1199"/>
                <a:gd name="T29" fmla="*/ 16 h 142"/>
                <a:gd name="T30" fmla="*/ 751 w 1199"/>
                <a:gd name="T31" fmla="*/ 50 h 142"/>
                <a:gd name="T32" fmla="*/ 753 w 1199"/>
                <a:gd name="T33" fmla="*/ 102 h 142"/>
                <a:gd name="T34" fmla="*/ 789 w 1199"/>
                <a:gd name="T35" fmla="*/ 126 h 142"/>
                <a:gd name="T36" fmla="*/ 769 w 1199"/>
                <a:gd name="T37" fmla="*/ 140 h 142"/>
                <a:gd name="T38" fmla="*/ 729 w 1199"/>
                <a:gd name="T39" fmla="*/ 104 h 142"/>
                <a:gd name="T40" fmla="*/ 739 w 1199"/>
                <a:gd name="T41" fmla="*/ 14 h 142"/>
                <a:gd name="T42" fmla="*/ 785 w 1199"/>
                <a:gd name="T43" fmla="*/ 0 h 142"/>
                <a:gd name="T44" fmla="*/ 819 w 1199"/>
                <a:gd name="T45" fmla="*/ 36 h 142"/>
                <a:gd name="T46" fmla="*/ 611 w 1199"/>
                <a:gd name="T47" fmla="*/ 122 h 142"/>
                <a:gd name="T48" fmla="*/ 549 w 1199"/>
                <a:gd name="T49" fmla="*/ 138 h 142"/>
                <a:gd name="T50" fmla="*/ 463 w 1199"/>
                <a:gd name="T51" fmla="*/ 68 h 142"/>
                <a:gd name="T52" fmla="*/ 467 w 1199"/>
                <a:gd name="T53" fmla="*/ 120 h 142"/>
                <a:gd name="T54" fmla="*/ 421 w 1199"/>
                <a:gd name="T55" fmla="*/ 142 h 142"/>
                <a:gd name="T56" fmla="*/ 416 w 1199"/>
                <a:gd name="T57" fmla="*/ 54 h 142"/>
                <a:gd name="T58" fmla="*/ 439 w 1199"/>
                <a:gd name="T59" fmla="*/ 120 h 142"/>
                <a:gd name="T60" fmla="*/ 439 w 1199"/>
                <a:gd name="T61" fmla="*/ 76 h 142"/>
                <a:gd name="T62" fmla="*/ 489 w 1199"/>
                <a:gd name="T63" fmla="*/ 138 h 142"/>
                <a:gd name="T64" fmla="*/ 296 w 1199"/>
                <a:gd name="T65" fmla="*/ 0 h 142"/>
                <a:gd name="T66" fmla="*/ 340 w 1199"/>
                <a:gd name="T67" fmla="*/ 20 h 142"/>
                <a:gd name="T68" fmla="*/ 332 w 1199"/>
                <a:gd name="T69" fmla="*/ 62 h 142"/>
                <a:gd name="T70" fmla="*/ 342 w 1199"/>
                <a:gd name="T71" fmla="*/ 78 h 142"/>
                <a:gd name="T72" fmla="*/ 346 w 1199"/>
                <a:gd name="T73" fmla="*/ 120 h 142"/>
                <a:gd name="T74" fmla="*/ 298 w 1199"/>
                <a:gd name="T75" fmla="*/ 142 h 142"/>
                <a:gd name="T76" fmla="*/ 296 w 1199"/>
                <a:gd name="T77" fmla="*/ 60 h 142"/>
                <a:gd name="T78" fmla="*/ 312 w 1199"/>
                <a:gd name="T79" fmla="*/ 20 h 142"/>
                <a:gd name="T80" fmla="*/ 318 w 1199"/>
                <a:gd name="T81" fmla="*/ 120 h 142"/>
                <a:gd name="T82" fmla="*/ 318 w 1199"/>
                <a:gd name="T83" fmla="*/ 82 h 142"/>
                <a:gd name="T84" fmla="*/ 224 w 1199"/>
                <a:gd name="T85" fmla="*/ 70 h 142"/>
                <a:gd name="T86" fmla="*/ 196 w 1199"/>
                <a:gd name="T87" fmla="*/ 138 h 142"/>
                <a:gd name="T88" fmla="*/ 144 w 1199"/>
                <a:gd name="T89" fmla="*/ 134 h 142"/>
                <a:gd name="T90" fmla="*/ 124 w 1199"/>
                <a:gd name="T91" fmla="*/ 70 h 142"/>
                <a:gd name="T92" fmla="*/ 152 w 1199"/>
                <a:gd name="T93" fmla="*/ 4 h 142"/>
                <a:gd name="T94" fmla="*/ 204 w 1199"/>
                <a:gd name="T95" fmla="*/ 8 h 142"/>
                <a:gd name="T96" fmla="*/ 224 w 1199"/>
                <a:gd name="T97" fmla="*/ 70 h 142"/>
                <a:gd name="T98" fmla="*/ 192 w 1199"/>
                <a:gd name="T99" fmla="*/ 26 h 142"/>
                <a:gd name="T100" fmla="*/ 164 w 1199"/>
                <a:gd name="T101" fmla="*/ 18 h 142"/>
                <a:gd name="T102" fmla="*/ 150 w 1199"/>
                <a:gd name="T103" fmla="*/ 56 h 142"/>
                <a:gd name="T104" fmla="*/ 156 w 1199"/>
                <a:gd name="T105" fmla="*/ 116 h 142"/>
                <a:gd name="T106" fmla="*/ 184 w 1199"/>
                <a:gd name="T107" fmla="*/ 124 h 142"/>
                <a:gd name="T108" fmla="*/ 200 w 1199"/>
                <a:gd name="T109" fmla="*/ 86 h 142"/>
                <a:gd name="T110" fmla="*/ 70 w 1199"/>
                <a:gd name="T1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9" h="142">
                  <a:moveTo>
                    <a:pt x="1137" y="80"/>
                  </a:moveTo>
                  <a:lnTo>
                    <a:pt x="1137" y="80"/>
                  </a:lnTo>
                  <a:lnTo>
                    <a:pt x="1131" y="78"/>
                  </a:lnTo>
                  <a:lnTo>
                    <a:pt x="1125" y="76"/>
                  </a:lnTo>
                  <a:lnTo>
                    <a:pt x="1125" y="76"/>
                  </a:lnTo>
                  <a:lnTo>
                    <a:pt x="1119" y="74"/>
                  </a:lnTo>
                  <a:lnTo>
                    <a:pt x="1115" y="68"/>
                  </a:lnTo>
                  <a:lnTo>
                    <a:pt x="1115" y="68"/>
                  </a:lnTo>
                  <a:lnTo>
                    <a:pt x="1111" y="64"/>
                  </a:lnTo>
                  <a:lnTo>
                    <a:pt x="1107" y="58"/>
                  </a:lnTo>
                  <a:lnTo>
                    <a:pt x="1107" y="58"/>
                  </a:lnTo>
                  <a:lnTo>
                    <a:pt x="1105" y="50"/>
                  </a:lnTo>
                  <a:lnTo>
                    <a:pt x="1105" y="42"/>
                  </a:lnTo>
                  <a:lnTo>
                    <a:pt x="1105" y="42"/>
                  </a:lnTo>
                  <a:lnTo>
                    <a:pt x="1105" y="30"/>
                  </a:lnTo>
                  <a:lnTo>
                    <a:pt x="1109" y="20"/>
                  </a:lnTo>
                  <a:lnTo>
                    <a:pt x="1109" y="20"/>
                  </a:lnTo>
                  <a:lnTo>
                    <a:pt x="1113" y="14"/>
                  </a:lnTo>
                  <a:lnTo>
                    <a:pt x="1119" y="8"/>
                  </a:lnTo>
                  <a:lnTo>
                    <a:pt x="1119" y="8"/>
                  </a:lnTo>
                  <a:lnTo>
                    <a:pt x="1125" y="4"/>
                  </a:lnTo>
                  <a:lnTo>
                    <a:pt x="1135" y="2"/>
                  </a:lnTo>
                  <a:lnTo>
                    <a:pt x="1135" y="2"/>
                  </a:lnTo>
                  <a:lnTo>
                    <a:pt x="1155" y="0"/>
                  </a:lnTo>
                  <a:lnTo>
                    <a:pt x="1155" y="0"/>
                  </a:lnTo>
                  <a:lnTo>
                    <a:pt x="1179" y="0"/>
                  </a:lnTo>
                  <a:lnTo>
                    <a:pt x="1179" y="0"/>
                  </a:lnTo>
                  <a:lnTo>
                    <a:pt x="1199" y="6"/>
                  </a:lnTo>
                  <a:lnTo>
                    <a:pt x="1199" y="138"/>
                  </a:lnTo>
                  <a:lnTo>
                    <a:pt x="1175" y="138"/>
                  </a:lnTo>
                  <a:lnTo>
                    <a:pt x="1175" y="86"/>
                  </a:lnTo>
                  <a:lnTo>
                    <a:pt x="1165" y="86"/>
                  </a:lnTo>
                  <a:lnTo>
                    <a:pt x="1165" y="86"/>
                  </a:lnTo>
                  <a:lnTo>
                    <a:pt x="1159" y="86"/>
                  </a:lnTo>
                  <a:lnTo>
                    <a:pt x="1155" y="90"/>
                  </a:lnTo>
                  <a:lnTo>
                    <a:pt x="1151" y="94"/>
                  </a:lnTo>
                  <a:lnTo>
                    <a:pt x="1147" y="100"/>
                  </a:lnTo>
                  <a:lnTo>
                    <a:pt x="1141" y="118"/>
                  </a:lnTo>
                  <a:lnTo>
                    <a:pt x="1141" y="118"/>
                  </a:lnTo>
                  <a:lnTo>
                    <a:pt x="1135" y="128"/>
                  </a:lnTo>
                  <a:lnTo>
                    <a:pt x="1131" y="136"/>
                  </a:lnTo>
                  <a:lnTo>
                    <a:pt x="1131" y="136"/>
                  </a:lnTo>
                  <a:lnTo>
                    <a:pt x="1123" y="140"/>
                  </a:lnTo>
                  <a:lnTo>
                    <a:pt x="1113" y="142"/>
                  </a:lnTo>
                  <a:lnTo>
                    <a:pt x="1113" y="142"/>
                  </a:lnTo>
                  <a:lnTo>
                    <a:pt x="1103" y="140"/>
                  </a:lnTo>
                  <a:lnTo>
                    <a:pt x="1103" y="140"/>
                  </a:lnTo>
                  <a:lnTo>
                    <a:pt x="1099" y="138"/>
                  </a:lnTo>
                  <a:lnTo>
                    <a:pt x="1099" y="128"/>
                  </a:lnTo>
                  <a:lnTo>
                    <a:pt x="1099" y="128"/>
                  </a:lnTo>
                  <a:lnTo>
                    <a:pt x="1105" y="128"/>
                  </a:lnTo>
                  <a:lnTo>
                    <a:pt x="1109" y="126"/>
                  </a:lnTo>
                  <a:lnTo>
                    <a:pt x="1109" y="126"/>
                  </a:lnTo>
                  <a:lnTo>
                    <a:pt x="1113" y="122"/>
                  </a:lnTo>
                  <a:lnTo>
                    <a:pt x="1115" y="118"/>
                  </a:lnTo>
                  <a:lnTo>
                    <a:pt x="1121" y="100"/>
                  </a:lnTo>
                  <a:lnTo>
                    <a:pt x="1121" y="100"/>
                  </a:lnTo>
                  <a:lnTo>
                    <a:pt x="1125" y="92"/>
                  </a:lnTo>
                  <a:lnTo>
                    <a:pt x="1129" y="86"/>
                  </a:lnTo>
                  <a:lnTo>
                    <a:pt x="1129" y="86"/>
                  </a:lnTo>
                  <a:lnTo>
                    <a:pt x="1133" y="82"/>
                  </a:lnTo>
                  <a:lnTo>
                    <a:pt x="1137" y="80"/>
                  </a:lnTo>
                  <a:lnTo>
                    <a:pt x="1137" y="80"/>
                  </a:lnTo>
                  <a:close/>
                  <a:moveTo>
                    <a:pt x="1155" y="16"/>
                  </a:moveTo>
                  <a:lnTo>
                    <a:pt x="1155" y="16"/>
                  </a:lnTo>
                  <a:lnTo>
                    <a:pt x="1145" y="18"/>
                  </a:lnTo>
                  <a:lnTo>
                    <a:pt x="1137" y="22"/>
                  </a:lnTo>
                  <a:lnTo>
                    <a:pt x="1137" y="22"/>
                  </a:lnTo>
                  <a:lnTo>
                    <a:pt x="1133" y="24"/>
                  </a:lnTo>
                  <a:lnTo>
                    <a:pt x="1131" y="30"/>
                  </a:lnTo>
                  <a:lnTo>
                    <a:pt x="1129" y="42"/>
                  </a:lnTo>
                  <a:lnTo>
                    <a:pt x="1129" y="42"/>
                  </a:lnTo>
                  <a:lnTo>
                    <a:pt x="1131" y="54"/>
                  </a:lnTo>
                  <a:lnTo>
                    <a:pt x="1133" y="60"/>
                  </a:lnTo>
                  <a:lnTo>
                    <a:pt x="1137" y="62"/>
                  </a:lnTo>
                  <a:lnTo>
                    <a:pt x="1137" y="62"/>
                  </a:lnTo>
                  <a:lnTo>
                    <a:pt x="1145" y="66"/>
                  </a:lnTo>
                  <a:lnTo>
                    <a:pt x="1155" y="68"/>
                  </a:lnTo>
                  <a:lnTo>
                    <a:pt x="1175" y="68"/>
                  </a:lnTo>
                  <a:lnTo>
                    <a:pt x="1175" y="16"/>
                  </a:lnTo>
                  <a:lnTo>
                    <a:pt x="1155" y="16"/>
                  </a:lnTo>
                  <a:close/>
                  <a:moveTo>
                    <a:pt x="1053" y="44"/>
                  </a:moveTo>
                  <a:lnTo>
                    <a:pt x="1051" y="44"/>
                  </a:lnTo>
                  <a:lnTo>
                    <a:pt x="1009" y="138"/>
                  </a:lnTo>
                  <a:lnTo>
                    <a:pt x="983" y="138"/>
                  </a:lnTo>
                  <a:lnTo>
                    <a:pt x="983" y="2"/>
                  </a:lnTo>
                  <a:lnTo>
                    <a:pt x="1007" y="2"/>
                  </a:lnTo>
                  <a:lnTo>
                    <a:pt x="1007" y="96"/>
                  </a:lnTo>
                  <a:lnTo>
                    <a:pt x="1009" y="96"/>
                  </a:lnTo>
                  <a:lnTo>
                    <a:pt x="1049" y="2"/>
                  </a:lnTo>
                  <a:lnTo>
                    <a:pt x="1077" y="2"/>
                  </a:lnTo>
                  <a:lnTo>
                    <a:pt x="1077" y="138"/>
                  </a:lnTo>
                  <a:lnTo>
                    <a:pt x="1053" y="138"/>
                  </a:lnTo>
                  <a:lnTo>
                    <a:pt x="1053" y="44"/>
                  </a:lnTo>
                  <a:close/>
                  <a:moveTo>
                    <a:pt x="877" y="138"/>
                  </a:moveTo>
                  <a:lnTo>
                    <a:pt x="853" y="138"/>
                  </a:lnTo>
                  <a:lnTo>
                    <a:pt x="853" y="2"/>
                  </a:lnTo>
                  <a:lnTo>
                    <a:pt x="877" y="2"/>
                  </a:lnTo>
                  <a:lnTo>
                    <a:pt x="877" y="62"/>
                  </a:lnTo>
                  <a:lnTo>
                    <a:pt x="921" y="62"/>
                  </a:lnTo>
                  <a:lnTo>
                    <a:pt x="921" y="2"/>
                  </a:lnTo>
                  <a:lnTo>
                    <a:pt x="947" y="2"/>
                  </a:lnTo>
                  <a:lnTo>
                    <a:pt x="947" y="138"/>
                  </a:lnTo>
                  <a:lnTo>
                    <a:pt x="921" y="138"/>
                  </a:lnTo>
                  <a:lnTo>
                    <a:pt x="921" y="78"/>
                  </a:lnTo>
                  <a:lnTo>
                    <a:pt x="877" y="78"/>
                  </a:lnTo>
                  <a:lnTo>
                    <a:pt x="877" y="138"/>
                  </a:lnTo>
                  <a:close/>
                  <a:moveTo>
                    <a:pt x="797" y="62"/>
                  </a:moveTo>
                  <a:lnTo>
                    <a:pt x="797" y="62"/>
                  </a:lnTo>
                  <a:lnTo>
                    <a:pt x="795" y="40"/>
                  </a:lnTo>
                  <a:lnTo>
                    <a:pt x="795" y="40"/>
                  </a:lnTo>
                  <a:lnTo>
                    <a:pt x="791" y="24"/>
                  </a:lnTo>
                  <a:lnTo>
                    <a:pt x="791" y="24"/>
                  </a:lnTo>
                  <a:lnTo>
                    <a:pt x="787" y="20"/>
                  </a:lnTo>
                  <a:lnTo>
                    <a:pt x="783" y="16"/>
                  </a:lnTo>
                  <a:lnTo>
                    <a:pt x="783" y="16"/>
                  </a:lnTo>
                  <a:lnTo>
                    <a:pt x="779" y="16"/>
                  </a:lnTo>
                  <a:lnTo>
                    <a:pt x="775" y="14"/>
                  </a:lnTo>
                  <a:lnTo>
                    <a:pt x="775" y="14"/>
                  </a:lnTo>
                  <a:lnTo>
                    <a:pt x="769" y="16"/>
                  </a:lnTo>
                  <a:lnTo>
                    <a:pt x="765" y="16"/>
                  </a:lnTo>
                  <a:lnTo>
                    <a:pt x="765" y="16"/>
                  </a:lnTo>
                  <a:lnTo>
                    <a:pt x="761" y="20"/>
                  </a:lnTo>
                  <a:lnTo>
                    <a:pt x="759" y="24"/>
                  </a:lnTo>
                  <a:lnTo>
                    <a:pt x="759" y="24"/>
                  </a:lnTo>
                  <a:lnTo>
                    <a:pt x="753" y="40"/>
                  </a:lnTo>
                  <a:lnTo>
                    <a:pt x="753" y="40"/>
                  </a:lnTo>
                  <a:lnTo>
                    <a:pt x="751" y="50"/>
                  </a:lnTo>
                  <a:lnTo>
                    <a:pt x="751" y="62"/>
                  </a:lnTo>
                  <a:lnTo>
                    <a:pt x="797" y="62"/>
                  </a:lnTo>
                  <a:close/>
                  <a:moveTo>
                    <a:pt x="823" y="78"/>
                  </a:moveTo>
                  <a:lnTo>
                    <a:pt x="751" y="78"/>
                  </a:lnTo>
                  <a:lnTo>
                    <a:pt x="751" y="78"/>
                  </a:lnTo>
                  <a:lnTo>
                    <a:pt x="751" y="92"/>
                  </a:lnTo>
                  <a:lnTo>
                    <a:pt x="753" y="102"/>
                  </a:lnTo>
                  <a:lnTo>
                    <a:pt x="753" y="102"/>
                  </a:lnTo>
                  <a:lnTo>
                    <a:pt x="757" y="110"/>
                  </a:lnTo>
                  <a:lnTo>
                    <a:pt x="759" y="116"/>
                  </a:lnTo>
                  <a:lnTo>
                    <a:pt x="759" y="116"/>
                  </a:lnTo>
                  <a:lnTo>
                    <a:pt x="765" y="120"/>
                  </a:lnTo>
                  <a:lnTo>
                    <a:pt x="771" y="122"/>
                  </a:lnTo>
                  <a:lnTo>
                    <a:pt x="771" y="122"/>
                  </a:lnTo>
                  <a:lnTo>
                    <a:pt x="779" y="124"/>
                  </a:lnTo>
                  <a:lnTo>
                    <a:pt x="789" y="126"/>
                  </a:lnTo>
                  <a:lnTo>
                    <a:pt x="817" y="126"/>
                  </a:lnTo>
                  <a:lnTo>
                    <a:pt x="817" y="136"/>
                  </a:lnTo>
                  <a:lnTo>
                    <a:pt x="817" y="136"/>
                  </a:lnTo>
                  <a:lnTo>
                    <a:pt x="801" y="140"/>
                  </a:lnTo>
                  <a:lnTo>
                    <a:pt x="801" y="140"/>
                  </a:lnTo>
                  <a:lnTo>
                    <a:pt x="783" y="142"/>
                  </a:lnTo>
                  <a:lnTo>
                    <a:pt x="783" y="142"/>
                  </a:lnTo>
                  <a:lnTo>
                    <a:pt x="769" y="140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47" y="134"/>
                  </a:lnTo>
                  <a:lnTo>
                    <a:pt x="739" y="126"/>
                  </a:lnTo>
                  <a:lnTo>
                    <a:pt x="739" y="126"/>
                  </a:lnTo>
                  <a:lnTo>
                    <a:pt x="733" y="118"/>
                  </a:lnTo>
                  <a:lnTo>
                    <a:pt x="729" y="104"/>
                  </a:lnTo>
                  <a:lnTo>
                    <a:pt x="729" y="104"/>
                  </a:lnTo>
                  <a:lnTo>
                    <a:pt x="727" y="90"/>
                  </a:lnTo>
                  <a:lnTo>
                    <a:pt x="727" y="70"/>
                  </a:lnTo>
                  <a:lnTo>
                    <a:pt x="727" y="70"/>
                  </a:lnTo>
                  <a:lnTo>
                    <a:pt x="727" y="52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33" y="24"/>
                  </a:lnTo>
                  <a:lnTo>
                    <a:pt x="739" y="14"/>
                  </a:lnTo>
                  <a:lnTo>
                    <a:pt x="739" y="14"/>
                  </a:lnTo>
                  <a:lnTo>
                    <a:pt x="745" y="8"/>
                  </a:lnTo>
                  <a:lnTo>
                    <a:pt x="753" y="2"/>
                  </a:lnTo>
                  <a:lnTo>
                    <a:pt x="753" y="2"/>
                  </a:lnTo>
                  <a:lnTo>
                    <a:pt x="763" y="0"/>
                  </a:lnTo>
                  <a:lnTo>
                    <a:pt x="775" y="0"/>
                  </a:lnTo>
                  <a:lnTo>
                    <a:pt x="775" y="0"/>
                  </a:lnTo>
                  <a:lnTo>
                    <a:pt x="785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803" y="8"/>
                  </a:lnTo>
                  <a:lnTo>
                    <a:pt x="811" y="14"/>
                  </a:lnTo>
                  <a:lnTo>
                    <a:pt x="811" y="14"/>
                  </a:lnTo>
                  <a:lnTo>
                    <a:pt x="815" y="24"/>
                  </a:lnTo>
                  <a:lnTo>
                    <a:pt x="819" y="36"/>
                  </a:lnTo>
                  <a:lnTo>
                    <a:pt x="819" y="36"/>
                  </a:lnTo>
                  <a:lnTo>
                    <a:pt x="821" y="52"/>
                  </a:lnTo>
                  <a:lnTo>
                    <a:pt x="823" y="70"/>
                  </a:lnTo>
                  <a:lnTo>
                    <a:pt x="823" y="78"/>
                  </a:lnTo>
                  <a:close/>
                  <a:moveTo>
                    <a:pt x="549" y="138"/>
                  </a:moveTo>
                  <a:lnTo>
                    <a:pt x="549" y="2"/>
                  </a:lnTo>
                  <a:lnTo>
                    <a:pt x="573" y="2"/>
                  </a:lnTo>
                  <a:lnTo>
                    <a:pt x="573" y="122"/>
                  </a:lnTo>
                  <a:lnTo>
                    <a:pt x="611" y="122"/>
                  </a:lnTo>
                  <a:lnTo>
                    <a:pt x="611" y="2"/>
                  </a:lnTo>
                  <a:lnTo>
                    <a:pt x="635" y="2"/>
                  </a:lnTo>
                  <a:lnTo>
                    <a:pt x="635" y="122"/>
                  </a:lnTo>
                  <a:lnTo>
                    <a:pt x="671" y="122"/>
                  </a:lnTo>
                  <a:lnTo>
                    <a:pt x="671" y="2"/>
                  </a:lnTo>
                  <a:lnTo>
                    <a:pt x="697" y="2"/>
                  </a:lnTo>
                  <a:lnTo>
                    <a:pt x="697" y="138"/>
                  </a:lnTo>
                  <a:lnTo>
                    <a:pt x="549" y="138"/>
                  </a:lnTo>
                  <a:close/>
                  <a:moveTo>
                    <a:pt x="429" y="52"/>
                  </a:moveTo>
                  <a:lnTo>
                    <a:pt x="429" y="52"/>
                  </a:lnTo>
                  <a:lnTo>
                    <a:pt x="445" y="54"/>
                  </a:lnTo>
                  <a:lnTo>
                    <a:pt x="445" y="54"/>
                  </a:lnTo>
                  <a:lnTo>
                    <a:pt x="453" y="58"/>
                  </a:lnTo>
                  <a:lnTo>
                    <a:pt x="459" y="62"/>
                  </a:lnTo>
                  <a:lnTo>
                    <a:pt x="459" y="62"/>
                  </a:lnTo>
                  <a:lnTo>
                    <a:pt x="463" y="68"/>
                  </a:lnTo>
                  <a:lnTo>
                    <a:pt x="467" y="76"/>
                  </a:lnTo>
                  <a:lnTo>
                    <a:pt x="467" y="76"/>
                  </a:lnTo>
                  <a:lnTo>
                    <a:pt x="469" y="86"/>
                  </a:lnTo>
                  <a:lnTo>
                    <a:pt x="469" y="98"/>
                  </a:lnTo>
                  <a:lnTo>
                    <a:pt x="469" y="98"/>
                  </a:lnTo>
                  <a:lnTo>
                    <a:pt x="469" y="110"/>
                  </a:lnTo>
                  <a:lnTo>
                    <a:pt x="467" y="120"/>
                  </a:lnTo>
                  <a:lnTo>
                    <a:pt x="467" y="120"/>
                  </a:lnTo>
                  <a:lnTo>
                    <a:pt x="463" y="128"/>
                  </a:lnTo>
                  <a:lnTo>
                    <a:pt x="457" y="134"/>
                  </a:lnTo>
                  <a:lnTo>
                    <a:pt x="457" y="134"/>
                  </a:lnTo>
                  <a:lnTo>
                    <a:pt x="451" y="138"/>
                  </a:lnTo>
                  <a:lnTo>
                    <a:pt x="443" y="140"/>
                  </a:lnTo>
                  <a:lnTo>
                    <a:pt x="443" y="140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398" y="140"/>
                  </a:lnTo>
                  <a:lnTo>
                    <a:pt x="398" y="140"/>
                  </a:lnTo>
                  <a:lnTo>
                    <a:pt x="378" y="136"/>
                  </a:lnTo>
                  <a:lnTo>
                    <a:pt x="378" y="2"/>
                  </a:lnTo>
                  <a:lnTo>
                    <a:pt x="402" y="2"/>
                  </a:lnTo>
                  <a:lnTo>
                    <a:pt x="402" y="56"/>
                  </a:lnTo>
                  <a:lnTo>
                    <a:pt x="402" y="56"/>
                  </a:lnTo>
                  <a:lnTo>
                    <a:pt x="416" y="54"/>
                  </a:lnTo>
                  <a:lnTo>
                    <a:pt x="416" y="54"/>
                  </a:lnTo>
                  <a:lnTo>
                    <a:pt x="429" y="52"/>
                  </a:lnTo>
                  <a:lnTo>
                    <a:pt x="429" y="52"/>
                  </a:lnTo>
                  <a:close/>
                  <a:moveTo>
                    <a:pt x="421" y="126"/>
                  </a:moveTo>
                  <a:lnTo>
                    <a:pt x="421" y="126"/>
                  </a:lnTo>
                  <a:lnTo>
                    <a:pt x="431" y="124"/>
                  </a:lnTo>
                  <a:lnTo>
                    <a:pt x="439" y="120"/>
                  </a:lnTo>
                  <a:lnTo>
                    <a:pt x="439" y="120"/>
                  </a:lnTo>
                  <a:lnTo>
                    <a:pt x="441" y="116"/>
                  </a:lnTo>
                  <a:lnTo>
                    <a:pt x="443" y="112"/>
                  </a:lnTo>
                  <a:lnTo>
                    <a:pt x="445" y="98"/>
                  </a:lnTo>
                  <a:lnTo>
                    <a:pt x="445" y="98"/>
                  </a:lnTo>
                  <a:lnTo>
                    <a:pt x="443" y="84"/>
                  </a:lnTo>
                  <a:lnTo>
                    <a:pt x="441" y="80"/>
                  </a:lnTo>
                  <a:lnTo>
                    <a:pt x="439" y="76"/>
                  </a:lnTo>
                  <a:lnTo>
                    <a:pt x="439" y="76"/>
                  </a:lnTo>
                  <a:lnTo>
                    <a:pt x="431" y="72"/>
                  </a:lnTo>
                  <a:lnTo>
                    <a:pt x="421" y="70"/>
                  </a:lnTo>
                  <a:lnTo>
                    <a:pt x="402" y="70"/>
                  </a:lnTo>
                  <a:lnTo>
                    <a:pt x="402" y="126"/>
                  </a:lnTo>
                  <a:lnTo>
                    <a:pt x="421" y="126"/>
                  </a:lnTo>
                  <a:close/>
                  <a:moveTo>
                    <a:pt x="513" y="2"/>
                  </a:moveTo>
                  <a:lnTo>
                    <a:pt x="513" y="138"/>
                  </a:lnTo>
                  <a:lnTo>
                    <a:pt x="489" y="138"/>
                  </a:lnTo>
                  <a:lnTo>
                    <a:pt x="489" y="2"/>
                  </a:lnTo>
                  <a:lnTo>
                    <a:pt x="513" y="2"/>
                  </a:lnTo>
                  <a:close/>
                  <a:moveTo>
                    <a:pt x="256" y="6"/>
                  </a:moveTo>
                  <a:lnTo>
                    <a:pt x="256" y="6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16" y="2"/>
                  </a:lnTo>
                  <a:lnTo>
                    <a:pt x="316" y="2"/>
                  </a:lnTo>
                  <a:lnTo>
                    <a:pt x="324" y="4"/>
                  </a:lnTo>
                  <a:lnTo>
                    <a:pt x="332" y="8"/>
                  </a:lnTo>
                  <a:lnTo>
                    <a:pt x="332" y="8"/>
                  </a:lnTo>
                  <a:lnTo>
                    <a:pt x="338" y="12"/>
                  </a:lnTo>
                  <a:lnTo>
                    <a:pt x="340" y="20"/>
                  </a:lnTo>
                  <a:lnTo>
                    <a:pt x="340" y="20"/>
                  </a:lnTo>
                  <a:lnTo>
                    <a:pt x="344" y="28"/>
                  </a:lnTo>
                  <a:lnTo>
                    <a:pt x="344" y="38"/>
                  </a:lnTo>
                  <a:lnTo>
                    <a:pt x="344" y="38"/>
                  </a:lnTo>
                  <a:lnTo>
                    <a:pt x="342" y="50"/>
                  </a:lnTo>
                  <a:lnTo>
                    <a:pt x="342" y="50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24" y="66"/>
                  </a:lnTo>
                  <a:lnTo>
                    <a:pt x="324" y="68"/>
                  </a:lnTo>
                  <a:lnTo>
                    <a:pt x="324" y="68"/>
                  </a:lnTo>
                  <a:lnTo>
                    <a:pt x="334" y="70"/>
                  </a:lnTo>
                  <a:lnTo>
                    <a:pt x="334" y="70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4" y="82"/>
                  </a:lnTo>
                  <a:lnTo>
                    <a:pt x="348" y="88"/>
                  </a:lnTo>
                  <a:lnTo>
                    <a:pt x="348" y="88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48" y="112"/>
                  </a:lnTo>
                  <a:lnTo>
                    <a:pt x="346" y="120"/>
                  </a:lnTo>
                  <a:lnTo>
                    <a:pt x="346" y="120"/>
                  </a:lnTo>
                  <a:lnTo>
                    <a:pt x="342" y="128"/>
                  </a:lnTo>
                  <a:lnTo>
                    <a:pt x="336" y="134"/>
                  </a:lnTo>
                  <a:lnTo>
                    <a:pt x="336" y="134"/>
                  </a:lnTo>
                  <a:lnTo>
                    <a:pt x="330" y="138"/>
                  </a:lnTo>
                  <a:lnTo>
                    <a:pt x="322" y="140"/>
                  </a:lnTo>
                  <a:lnTo>
                    <a:pt x="322" y="140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56" y="136"/>
                  </a:lnTo>
                  <a:lnTo>
                    <a:pt x="256" y="6"/>
                  </a:lnTo>
                  <a:close/>
                  <a:moveTo>
                    <a:pt x="280" y="16"/>
                  </a:moveTo>
                  <a:lnTo>
                    <a:pt x="280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306" y="58"/>
                  </a:lnTo>
                  <a:lnTo>
                    <a:pt x="312" y="54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20" y="38"/>
                  </a:lnTo>
                  <a:lnTo>
                    <a:pt x="320" y="38"/>
                  </a:lnTo>
                  <a:lnTo>
                    <a:pt x="318" y="28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06" y="18"/>
                  </a:lnTo>
                  <a:lnTo>
                    <a:pt x="296" y="16"/>
                  </a:lnTo>
                  <a:lnTo>
                    <a:pt x="280" y="16"/>
                  </a:lnTo>
                  <a:close/>
                  <a:moveTo>
                    <a:pt x="298" y="126"/>
                  </a:moveTo>
                  <a:lnTo>
                    <a:pt x="298" y="126"/>
                  </a:lnTo>
                  <a:lnTo>
                    <a:pt x="310" y="124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20" y="118"/>
                  </a:lnTo>
                  <a:lnTo>
                    <a:pt x="322" y="112"/>
                  </a:lnTo>
                  <a:lnTo>
                    <a:pt x="324" y="100"/>
                  </a:lnTo>
                  <a:lnTo>
                    <a:pt x="324" y="100"/>
                  </a:lnTo>
                  <a:lnTo>
                    <a:pt x="322" y="88"/>
                  </a:lnTo>
                  <a:lnTo>
                    <a:pt x="320" y="84"/>
                  </a:lnTo>
                  <a:lnTo>
                    <a:pt x="318" y="82"/>
                  </a:lnTo>
                  <a:lnTo>
                    <a:pt x="318" y="82"/>
                  </a:lnTo>
                  <a:lnTo>
                    <a:pt x="310" y="78"/>
                  </a:lnTo>
                  <a:lnTo>
                    <a:pt x="298" y="76"/>
                  </a:lnTo>
                  <a:lnTo>
                    <a:pt x="280" y="76"/>
                  </a:lnTo>
                  <a:lnTo>
                    <a:pt x="280" y="126"/>
                  </a:lnTo>
                  <a:lnTo>
                    <a:pt x="298" y="126"/>
                  </a:lnTo>
                  <a:close/>
                  <a:moveTo>
                    <a:pt x="224" y="70"/>
                  </a:moveTo>
                  <a:lnTo>
                    <a:pt x="224" y="70"/>
                  </a:lnTo>
                  <a:lnTo>
                    <a:pt x="224" y="90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18" y="116"/>
                  </a:lnTo>
                  <a:lnTo>
                    <a:pt x="212" y="126"/>
                  </a:lnTo>
                  <a:lnTo>
                    <a:pt x="212" y="126"/>
                  </a:lnTo>
                  <a:lnTo>
                    <a:pt x="204" y="134"/>
                  </a:lnTo>
                  <a:lnTo>
                    <a:pt x="196" y="138"/>
                  </a:lnTo>
                  <a:lnTo>
                    <a:pt x="196" y="138"/>
                  </a:lnTo>
                  <a:lnTo>
                    <a:pt x="186" y="140"/>
                  </a:lnTo>
                  <a:lnTo>
                    <a:pt x="174" y="142"/>
                  </a:lnTo>
                  <a:lnTo>
                    <a:pt x="174" y="142"/>
                  </a:lnTo>
                  <a:lnTo>
                    <a:pt x="162" y="140"/>
                  </a:lnTo>
                  <a:lnTo>
                    <a:pt x="152" y="138"/>
                  </a:lnTo>
                  <a:lnTo>
                    <a:pt x="152" y="138"/>
                  </a:lnTo>
                  <a:lnTo>
                    <a:pt x="144" y="134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2" y="116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4" y="90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4" y="52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32" y="2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44" y="8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62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6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204" y="8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8" y="24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4" y="52"/>
                  </a:lnTo>
                  <a:lnTo>
                    <a:pt x="224" y="70"/>
                  </a:lnTo>
                  <a:lnTo>
                    <a:pt x="224" y="70"/>
                  </a:lnTo>
                  <a:close/>
                  <a:moveTo>
                    <a:pt x="200" y="70"/>
                  </a:moveTo>
                  <a:lnTo>
                    <a:pt x="200" y="70"/>
                  </a:lnTo>
                  <a:lnTo>
                    <a:pt x="200" y="56"/>
                  </a:lnTo>
                  <a:lnTo>
                    <a:pt x="198" y="44"/>
                  </a:lnTo>
                  <a:lnTo>
                    <a:pt x="198" y="44"/>
                  </a:lnTo>
                  <a:lnTo>
                    <a:pt x="196" y="3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88" y="20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0" y="16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0" y="16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0" y="20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4" y="34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50" y="56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50" y="8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4" y="10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60" y="120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70" y="126"/>
                  </a:lnTo>
                  <a:lnTo>
                    <a:pt x="174" y="126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6"/>
                  </a:lnTo>
                  <a:lnTo>
                    <a:pt x="196" y="108"/>
                  </a:lnTo>
                  <a:lnTo>
                    <a:pt x="198" y="98"/>
                  </a:lnTo>
                  <a:lnTo>
                    <a:pt x="198" y="98"/>
                  </a:lnTo>
                  <a:lnTo>
                    <a:pt x="200" y="86"/>
                  </a:lnTo>
                  <a:lnTo>
                    <a:pt x="200" y="70"/>
                  </a:lnTo>
                  <a:lnTo>
                    <a:pt x="200" y="70"/>
                  </a:lnTo>
                  <a:close/>
                  <a:moveTo>
                    <a:pt x="24" y="138"/>
                  </a:moveTo>
                  <a:lnTo>
                    <a:pt x="0" y="138"/>
                  </a:lnTo>
                  <a:lnTo>
                    <a:pt x="0" y="2"/>
                  </a:lnTo>
                  <a:lnTo>
                    <a:pt x="94" y="2"/>
                  </a:lnTo>
                  <a:lnTo>
                    <a:pt x="94" y="138"/>
                  </a:lnTo>
                  <a:lnTo>
                    <a:pt x="70" y="138"/>
                  </a:lnTo>
                  <a:lnTo>
                    <a:pt x="70" y="20"/>
                  </a:lnTo>
                  <a:lnTo>
                    <a:pt x="24" y="20"/>
                  </a:lnTo>
                  <a:lnTo>
                    <a:pt x="24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34"/>
            <p:cNvSpPr>
              <a:spLocks noEditPoints="1"/>
            </p:cNvSpPr>
            <p:nvPr/>
          </p:nvSpPr>
          <p:spPr bwMode="auto">
            <a:xfrm>
              <a:off x="6575426" y="5278438"/>
              <a:ext cx="2014538" cy="323850"/>
            </a:xfrm>
            <a:custGeom>
              <a:avLst/>
              <a:gdLst>
                <a:gd name="T0" fmla="*/ 1269 w 1269"/>
                <a:gd name="T1" fmla="*/ 44 h 204"/>
                <a:gd name="T2" fmla="*/ 1101 w 1269"/>
                <a:gd name="T3" fmla="*/ 122 h 204"/>
                <a:gd name="T4" fmla="*/ 1047 w 1269"/>
                <a:gd name="T5" fmla="*/ 192 h 204"/>
                <a:gd name="T6" fmla="*/ 1045 w 1269"/>
                <a:gd name="T7" fmla="*/ 44 h 204"/>
                <a:gd name="T8" fmla="*/ 867 w 1269"/>
                <a:gd name="T9" fmla="*/ 148 h 204"/>
                <a:gd name="T10" fmla="*/ 871 w 1269"/>
                <a:gd name="T11" fmla="*/ 96 h 204"/>
                <a:gd name="T12" fmla="*/ 919 w 1269"/>
                <a:gd name="T13" fmla="*/ 80 h 204"/>
                <a:gd name="T14" fmla="*/ 871 w 1269"/>
                <a:gd name="T15" fmla="*/ 56 h 204"/>
                <a:gd name="T16" fmla="*/ 929 w 1269"/>
                <a:gd name="T17" fmla="*/ 50 h 204"/>
                <a:gd name="T18" fmla="*/ 919 w 1269"/>
                <a:gd name="T19" fmla="*/ 152 h 204"/>
                <a:gd name="T20" fmla="*/ 903 w 1269"/>
                <a:gd name="T21" fmla="*/ 102 h 204"/>
                <a:gd name="T22" fmla="*/ 889 w 1269"/>
                <a:gd name="T23" fmla="*/ 142 h 204"/>
                <a:gd name="T24" fmla="*/ 811 w 1269"/>
                <a:gd name="T25" fmla="*/ 98 h 204"/>
                <a:gd name="T26" fmla="*/ 839 w 1269"/>
                <a:gd name="T27" fmla="*/ 146 h 204"/>
                <a:gd name="T28" fmla="*/ 823 w 1269"/>
                <a:gd name="T29" fmla="*/ 156 h 204"/>
                <a:gd name="T30" fmla="*/ 785 w 1269"/>
                <a:gd name="T31" fmla="*/ 106 h 204"/>
                <a:gd name="T32" fmla="*/ 801 w 1269"/>
                <a:gd name="T33" fmla="*/ 88 h 204"/>
                <a:gd name="T34" fmla="*/ 835 w 1269"/>
                <a:gd name="T35" fmla="*/ 42 h 204"/>
                <a:gd name="T36" fmla="*/ 837 w 1269"/>
                <a:gd name="T37" fmla="*/ 56 h 204"/>
                <a:gd name="T38" fmla="*/ 715 w 1269"/>
                <a:gd name="T39" fmla="*/ 78 h 204"/>
                <a:gd name="T40" fmla="*/ 735 w 1269"/>
                <a:gd name="T41" fmla="*/ 158 h 204"/>
                <a:gd name="T42" fmla="*/ 543 w 1269"/>
                <a:gd name="T43" fmla="*/ 68 h 204"/>
                <a:gd name="T44" fmla="*/ 539 w 1269"/>
                <a:gd name="T45" fmla="*/ 130 h 204"/>
                <a:gd name="T46" fmla="*/ 583 w 1269"/>
                <a:gd name="T47" fmla="*/ 146 h 204"/>
                <a:gd name="T48" fmla="*/ 611 w 1269"/>
                <a:gd name="T49" fmla="*/ 112 h 204"/>
                <a:gd name="T50" fmla="*/ 595 w 1269"/>
                <a:gd name="T51" fmla="*/ 60 h 204"/>
                <a:gd name="T52" fmla="*/ 605 w 1269"/>
                <a:gd name="T53" fmla="*/ 48 h 204"/>
                <a:gd name="T54" fmla="*/ 629 w 1269"/>
                <a:gd name="T55" fmla="*/ 126 h 204"/>
                <a:gd name="T56" fmla="*/ 563 w 1269"/>
                <a:gd name="T57" fmla="*/ 160 h 204"/>
                <a:gd name="T58" fmla="*/ 515 w 1269"/>
                <a:gd name="T59" fmla="*/ 102 h 204"/>
                <a:gd name="T60" fmla="*/ 563 w 1269"/>
                <a:gd name="T61" fmla="*/ 44 h 204"/>
                <a:gd name="T62" fmla="*/ 468 w 1269"/>
                <a:gd name="T63" fmla="*/ 44 h 204"/>
                <a:gd name="T64" fmla="*/ 330 w 1269"/>
                <a:gd name="T65" fmla="*/ 122 h 204"/>
                <a:gd name="T66" fmla="*/ 294 w 1269"/>
                <a:gd name="T67" fmla="*/ 160 h 204"/>
                <a:gd name="T68" fmla="*/ 314 w 1269"/>
                <a:gd name="T69" fmla="*/ 44 h 204"/>
                <a:gd name="T70" fmla="*/ 200 w 1269"/>
                <a:gd name="T71" fmla="*/ 142 h 204"/>
                <a:gd name="T72" fmla="*/ 208 w 1269"/>
                <a:gd name="T73" fmla="*/ 96 h 204"/>
                <a:gd name="T74" fmla="*/ 256 w 1269"/>
                <a:gd name="T75" fmla="*/ 80 h 204"/>
                <a:gd name="T76" fmla="*/ 208 w 1269"/>
                <a:gd name="T77" fmla="*/ 46 h 204"/>
                <a:gd name="T78" fmla="*/ 266 w 1269"/>
                <a:gd name="T79" fmla="*/ 50 h 204"/>
                <a:gd name="T80" fmla="*/ 256 w 1269"/>
                <a:gd name="T81" fmla="*/ 152 h 204"/>
                <a:gd name="T82" fmla="*/ 232 w 1269"/>
                <a:gd name="T83" fmla="*/ 104 h 204"/>
                <a:gd name="T84" fmla="*/ 232 w 1269"/>
                <a:gd name="T85" fmla="*/ 146 h 204"/>
                <a:gd name="T86" fmla="*/ 118 w 1269"/>
                <a:gd name="T87" fmla="*/ 44 h 204"/>
                <a:gd name="T88" fmla="*/ 172 w 1269"/>
                <a:gd name="T89" fmla="*/ 58 h 204"/>
                <a:gd name="T90" fmla="*/ 164 w 1269"/>
                <a:gd name="T91" fmla="*/ 94 h 204"/>
                <a:gd name="T92" fmla="*/ 180 w 1269"/>
                <a:gd name="T93" fmla="*/ 126 h 204"/>
                <a:gd name="T94" fmla="*/ 156 w 1269"/>
                <a:gd name="T95" fmla="*/ 160 h 204"/>
                <a:gd name="T96" fmla="*/ 134 w 1269"/>
                <a:gd name="T97" fmla="*/ 92 h 204"/>
                <a:gd name="T98" fmla="*/ 142 w 1269"/>
                <a:gd name="T99" fmla="*/ 58 h 204"/>
                <a:gd name="T100" fmla="*/ 158 w 1269"/>
                <a:gd name="T101" fmla="*/ 126 h 204"/>
                <a:gd name="T102" fmla="*/ 46 w 1269"/>
                <a:gd name="T103" fmla="*/ 98 h 204"/>
                <a:gd name="T104" fmla="*/ 78 w 1269"/>
                <a:gd name="T105" fmla="*/ 148 h 204"/>
                <a:gd name="T106" fmla="*/ 56 w 1269"/>
                <a:gd name="T107" fmla="*/ 156 h 204"/>
                <a:gd name="T108" fmla="*/ 20 w 1269"/>
                <a:gd name="T109" fmla="*/ 158 h 204"/>
                <a:gd name="T110" fmla="*/ 38 w 1269"/>
                <a:gd name="T111" fmla="*/ 84 h 204"/>
                <a:gd name="T112" fmla="*/ 74 w 1269"/>
                <a:gd name="T113" fmla="*/ 42 h 204"/>
                <a:gd name="T114" fmla="*/ 68 w 1269"/>
                <a:gd name="T1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9" h="204">
                  <a:moveTo>
                    <a:pt x="1249" y="78"/>
                  </a:moveTo>
                  <a:lnTo>
                    <a:pt x="1247" y="78"/>
                  </a:lnTo>
                  <a:lnTo>
                    <a:pt x="1211" y="158"/>
                  </a:lnTo>
                  <a:lnTo>
                    <a:pt x="1189" y="158"/>
                  </a:lnTo>
                  <a:lnTo>
                    <a:pt x="1189" y="44"/>
                  </a:lnTo>
                  <a:lnTo>
                    <a:pt x="1209" y="44"/>
                  </a:lnTo>
                  <a:lnTo>
                    <a:pt x="1209" y="122"/>
                  </a:lnTo>
                  <a:lnTo>
                    <a:pt x="1211" y="122"/>
                  </a:lnTo>
                  <a:lnTo>
                    <a:pt x="1245" y="44"/>
                  </a:lnTo>
                  <a:lnTo>
                    <a:pt x="1269" y="44"/>
                  </a:lnTo>
                  <a:lnTo>
                    <a:pt x="1269" y="158"/>
                  </a:lnTo>
                  <a:lnTo>
                    <a:pt x="1249" y="158"/>
                  </a:lnTo>
                  <a:lnTo>
                    <a:pt x="1249" y="78"/>
                  </a:lnTo>
                  <a:close/>
                  <a:moveTo>
                    <a:pt x="1139" y="78"/>
                  </a:moveTo>
                  <a:lnTo>
                    <a:pt x="1137" y="78"/>
                  </a:lnTo>
                  <a:lnTo>
                    <a:pt x="1101" y="158"/>
                  </a:lnTo>
                  <a:lnTo>
                    <a:pt x="1079" y="158"/>
                  </a:lnTo>
                  <a:lnTo>
                    <a:pt x="1079" y="44"/>
                  </a:lnTo>
                  <a:lnTo>
                    <a:pt x="1101" y="44"/>
                  </a:lnTo>
                  <a:lnTo>
                    <a:pt x="1101" y="122"/>
                  </a:lnTo>
                  <a:lnTo>
                    <a:pt x="1101" y="122"/>
                  </a:lnTo>
                  <a:lnTo>
                    <a:pt x="1135" y="44"/>
                  </a:lnTo>
                  <a:lnTo>
                    <a:pt x="1159" y="44"/>
                  </a:lnTo>
                  <a:lnTo>
                    <a:pt x="1159" y="158"/>
                  </a:lnTo>
                  <a:lnTo>
                    <a:pt x="1139" y="158"/>
                  </a:lnTo>
                  <a:lnTo>
                    <a:pt x="1139" y="78"/>
                  </a:lnTo>
                  <a:close/>
                  <a:moveTo>
                    <a:pt x="1059" y="144"/>
                  </a:moveTo>
                  <a:lnTo>
                    <a:pt x="1059" y="192"/>
                  </a:lnTo>
                  <a:lnTo>
                    <a:pt x="1047" y="192"/>
                  </a:lnTo>
                  <a:lnTo>
                    <a:pt x="1047" y="192"/>
                  </a:lnTo>
                  <a:lnTo>
                    <a:pt x="1043" y="176"/>
                  </a:lnTo>
                  <a:lnTo>
                    <a:pt x="1043" y="176"/>
                  </a:lnTo>
                  <a:lnTo>
                    <a:pt x="1041" y="158"/>
                  </a:lnTo>
                  <a:lnTo>
                    <a:pt x="969" y="158"/>
                  </a:lnTo>
                  <a:lnTo>
                    <a:pt x="969" y="44"/>
                  </a:lnTo>
                  <a:lnTo>
                    <a:pt x="989" y="44"/>
                  </a:lnTo>
                  <a:lnTo>
                    <a:pt x="989" y="144"/>
                  </a:lnTo>
                  <a:lnTo>
                    <a:pt x="1025" y="144"/>
                  </a:lnTo>
                  <a:lnTo>
                    <a:pt x="1025" y="44"/>
                  </a:lnTo>
                  <a:lnTo>
                    <a:pt x="1045" y="44"/>
                  </a:lnTo>
                  <a:lnTo>
                    <a:pt x="1045" y="144"/>
                  </a:lnTo>
                  <a:lnTo>
                    <a:pt x="1059" y="144"/>
                  </a:lnTo>
                  <a:close/>
                  <a:moveTo>
                    <a:pt x="897" y="160"/>
                  </a:moveTo>
                  <a:lnTo>
                    <a:pt x="897" y="160"/>
                  </a:lnTo>
                  <a:lnTo>
                    <a:pt x="883" y="160"/>
                  </a:lnTo>
                  <a:lnTo>
                    <a:pt x="883" y="160"/>
                  </a:lnTo>
                  <a:lnTo>
                    <a:pt x="877" y="156"/>
                  </a:lnTo>
                  <a:lnTo>
                    <a:pt x="871" y="154"/>
                  </a:lnTo>
                  <a:lnTo>
                    <a:pt x="871" y="154"/>
                  </a:lnTo>
                  <a:lnTo>
                    <a:pt x="867" y="148"/>
                  </a:lnTo>
                  <a:lnTo>
                    <a:pt x="865" y="142"/>
                  </a:lnTo>
                  <a:lnTo>
                    <a:pt x="865" y="142"/>
                  </a:lnTo>
                  <a:lnTo>
                    <a:pt x="863" y="134"/>
                  </a:lnTo>
                  <a:lnTo>
                    <a:pt x="863" y="124"/>
                  </a:lnTo>
                  <a:lnTo>
                    <a:pt x="863" y="124"/>
                  </a:lnTo>
                  <a:lnTo>
                    <a:pt x="863" y="114"/>
                  </a:lnTo>
                  <a:lnTo>
                    <a:pt x="865" y="106"/>
                  </a:lnTo>
                  <a:lnTo>
                    <a:pt x="865" y="106"/>
                  </a:lnTo>
                  <a:lnTo>
                    <a:pt x="867" y="100"/>
                  </a:lnTo>
                  <a:lnTo>
                    <a:pt x="871" y="96"/>
                  </a:lnTo>
                  <a:lnTo>
                    <a:pt x="871" y="96"/>
                  </a:lnTo>
                  <a:lnTo>
                    <a:pt x="877" y="92"/>
                  </a:lnTo>
                  <a:lnTo>
                    <a:pt x="883" y="90"/>
                  </a:lnTo>
                  <a:lnTo>
                    <a:pt x="883" y="90"/>
                  </a:lnTo>
                  <a:lnTo>
                    <a:pt x="897" y="88"/>
                  </a:lnTo>
                  <a:lnTo>
                    <a:pt x="897" y="88"/>
                  </a:lnTo>
                  <a:lnTo>
                    <a:pt x="907" y="90"/>
                  </a:lnTo>
                  <a:lnTo>
                    <a:pt x="907" y="90"/>
                  </a:lnTo>
                  <a:lnTo>
                    <a:pt x="919" y="92"/>
                  </a:lnTo>
                  <a:lnTo>
                    <a:pt x="919" y="80"/>
                  </a:lnTo>
                  <a:lnTo>
                    <a:pt x="919" y="80"/>
                  </a:lnTo>
                  <a:lnTo>
                    <a:pt x="917" y="68"/>
                  </a:lnTo>
                  <a:lnTo>
                    <a:pt x="917" y="68"/>
                  </a:lnTo>
                  <a:lnTo>
                    <a:pt x="915" y="64"/>
                  </a:lnTo>
                  <a:lnTo>
                    <a:pt x="913" y="60"/>
                  </a:lnTo>
                  <a:lnTo>
                    <a:pt x="913" y="60"/>
                  </a:lnTo>
                  <a:lnTo>
                    <a:pt x="905" y="58"/>
                  </a:lnTo>
                  <a:lnTo>
                    <a:pt x="905" y="58"/>
                  </a:lnTo>
                  <a:lnTo>
                    <a:pt x="893" y="56"/>
                  </a:lnTo>
                  <a:lnTo>
                    <a:pt x="871" y="56"/>
                  </a:lnTo>
                  <a:lnTo>
                    <a:pt x="871" y="46"/>
                  </a:lnTo>
                  <a:lnTo>
                    <a:pt x="871" y="46"/>
                  </a:lnTo>
                  <a:lnTo>
                    <a:pt x="883" y="44"/>
                  </a:lnTo>
                  <a:lnTo>
                    <a:pt x="883" y="44"/>
                  </a:lnTo>
                  <a:lnTo>
                    <a:pt x="899" y="42"/>
                  </a:lnTo>
                  <a:lnTo>
                    <a:pt x="899" y="42"/>
                  </a:lnTo>
                  <a:lnTo>
                    <a:pt x="917" y="44"/>
                  </a:lnTo>
                  <a:lnTo>
                    <a:pt x="917" y="44"/>
                  </a:lnTo>
                  <a:lnTo>
                    <a:pt x="923" y="46"/>
                  </a:lnTo>
                  <a:lnTo>
                    <a:pt x="929" y="50"/>
                  </a:lnTo>
                  <a:lnTo>
                    <a:pt x="929" y="50"/>
                  </a:lnTo>
                  <a:lnTo>
                    <a:pt x="933" y="5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9" y="70"/>
                  </a:lnTo>
                  <a:lnTo>
                    <a:pt x="939" y="80"/>
                  </a:lnTo>
                  <a:lnTo>
                    <a:pt x="939" y="158"/>
                  </a:lnTo>
                  <a:lnTo>
                    <a:pt x="923" y="158"/>
                  </a:lnTo>
                  <a:lnTo>
                    <a:pt x="921" y="152"/>
                  </a:lnTo>
                  <a:lnTo>
                    <a:pt x="919" y="152"/>
                  </a:lnTo>
                  <a:lnTo>
                    <a:pt x="919" y="152"/>
                  </a:lnTo>
                  <a:lnTo>
                    <a:pt x="915" y="156"/>
                  </a:lnTo>
                  <a:lnTo>
                    <a:pt x="909" y="158"/>
                  </a:lnTo>
                  <a:lnTo>
                    <a:pt x="909" y="158"/>
                  </a:lnTo>
                  <a:lnTo>
                    <a:pt x="903" y="160"/>
                  </a:lnTo>
                  <a:lnTo>
                    <a:pt x="897" y="160"/>
                  </a:lnTo>
                  <a:lnTo>
                    <a:pt x="897" y="160"/>
                  </a:lnTo>
                  <a:close/>
                  <a:moveTo>
                    <a:pt x="919" y="102"/>
                  </a:moveTo>
                  <a:lnTo>
                    <a:pt x="903" y="102"/>
                  </a:lnTo>
                  <a:lnTo>
                    <a:pt x="903" y="102"/>
                  </a:lnTo>
                  <a:lnTo>
                    <a:pt x="895" y="104"/>
                  </a:lnTo>
                  <a:lnTo>
                    <a:pt x="889" y="106"/>
                  </a:lnTo>
                  <a:lnTo>
                    <a:pt x="889" y="106"/>
                  </a:lnTo>
                  <a:lnTo>
                    <a:pt x="883" y="114"/>
                  </a:lnTo>
                  <a:lnTo>
                    <a:pt x="883" y="124"/>
                  </a:lnTo>
                  <a:lnTo>
                    <a:pt x="883" y="124"/>
                  </a:lnTo>
                  <a:lnTo>
                    <a:pt x="883" y="136"/>
                  </a:lnTo>
                  <a:lnTo>
                    <a:pt x="883" y="136"/>
                  </a:lnTo>
                  <a:lnTo>
                    <a:pt x="889" y="142"/>
                  </a:lnTo>
                  <a:lnTo>
                    <a:pt x="889" y="142"/>
                  </a:lnTo>
                  <a:lnTo>
                    <a:pt x="895" y="146"/>
                  </a:lnTo>
                  <a:lnTo>
                    <a:pt x="895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911" y="146"/>
                  </a:lnTo>
                  <a:lnTo>
                    <a:pt x="911" y="146"/>
                  </a:lnTo>
                  <a:lnTo>
                    <a:pt x="919" y="142"/>
                  </a:lnTo>
                  <a:lnTo>
                    <a:pt x="919" y="102"/>
                  </a:lnTo>
                  <a:close/>
                  <a:moveTo>
                    <a:pt x="811" y="98"/>
                  </a:moveTo>
                  <a:lnTo>
                    <a:pt x="811" y="98"/>
                  </a:lnTo>
                  <a:lnTo>
                    <a:pt x="817" y="100"/>
                  </a:lnTo>
                  <a:lnTo>
                    <a:pt x="823" y="104"/>
                  </a:lnTo>
                  <a:lnTo>
                    <a:pt x="823" y="104"/>
                  </a:lnTo>
                  <a:lnTo>
                    <a:pt x="827" y="110"/>
                  </a:lnTo>
                  <a:lnTo>
                    <a:pt x="831" y="120"/>
                  </a:lnTo>
                  <a:lnTo>
                    <a:pt x="835" y="142"/>
                  </a:lnTo>
                  <a:lnTo>
                    <a:pt x="835" y="142"/>
                  </a:lnTo>
                  <a:lnTo>
                    <a:pt x="837" y="144"/>
                  </a:lnTo>
                  <a:lnTo>
                    <a:pt x="839" y="146"/>
                  </a:lnTo>
                  <a:lnTo>
                    <a:pt x="839" y="146"/>
                  </a:lnTo>
                  <a:lnTo>
                    <a:pt x="843" y="148"/>
                  </a:lnTo>
                  <a:lnTo>
                    <a:pt x="849" y="150"/>
                  </a:lnTo>
                  <a:lnTo>
                    <a:pt x="849" y="158"/>
                  </a:lnTo>
                  <a:lnTo>
                    <a:pt x="849" y="158"/>
                  </a:lnTo>
                  <a:lnTo>
                    <a:pt x="845" y="160"/>
                  </a:lnTo>
                  <a:lnTo>
                    <a:pt x="845" y="160"/>
                  </a:lnTo>
                  <a:lnTo>
                    <a:pt x="837" y="160"/>
                  </a:lnTo>
                  <a:lnTo>
                    <a:pt x="837" y="160"/>
                  </a:lnTo>
                  <a:lnTo>
                    <a:pt x="829" y="160"/>
                  </a:lnTo>
                  <a:lnTo>
                    <a:pt x="823" y="156"/>
                  </a:lnTo>
                  <a:lnTo>
                    <a:pt x="823" y="156"/>
                  </a:lnTo>
                  <a:lnTo>
                    <a:pt x="817" y="150"/>
                  </a:lnTo>
                  <a:lnTo>
                    <a:pt x="815" y="142"/>
                  </a:lnTo>
                  <a:lnTo>
                    <a:pt x="809" y="120"/>
                  </a:lnTo>
                  <a:lnTo>
                    <a:pt x="809" y="120"/>
                  </a:lnTo>
                  <a:lnTo>
                    <a:pt x="807" y="114"/>
                  </a:lnTo>
                  <a:lnTo>
                    <a:pt x="803" y="110"/>
                  </a:lnTo>
                  <a:lnTo>
                    <a:pt x="799" y="106"/>
                  </a:lnTo>
                  <a:lnTo>
                    <a:pt x="793" y="106"/>
                  </a:lnTo>
                  <a:lnTo>
                    <a:pt x="785" y="106"/>
                  </a:lnTo>
                  <a:lnTo>
                    <a:pt x="785" y="158"/>
                  </a:lnTo>
                  <a:lnTo>
                    <a:pt x="765" y="158"/>
                  </a:lnTo>
                  <a:lnTo>
                    <a:pt x="765" y="44"/>
                  </a:lnTo>
                  <a:lnTo>
                    <a:pt x="785" y="44"/>
                  </a:lnTo>
                  <a:lnTo>
                    <a:pt x="785" y="92"/>
                  </a:lnTo>
                  <a:lnTo>
                    <a:pt x="793" y="92"/>
                  </a:lnTo>
                  <a:lnTo>
                    <a:pt x="793" y="92"/>
                  </a:lnTo>
                  <a:lnTo>
                    <a:pt x="797" y="90"/>
                  </a:lnTo>
                  <a:lnTo>
                    <a:pt x="801" y="88"/>
                  </a:lnTo>
                  <a:lnTo>
                    <a:pt x="801" y="88"/>
                  </a:lnTo>
                  <a:lnTo>
                    <a:pt x="803" y="84"/>
                  </a:lnTo>
                  <a:lnTo>
                    <a:pt x="807" y="78"/>
                  </a:lnTo>
                  <a:lnTo>
                    <a:pt x="813" y="62"/>
                  </a:lnTo>
                  <a:lnTo>
                    <a:pt x="813" y="62"/>
                  </a:lnTo>
                  <a:lnTo>
                    <a:pt x="817" y="54"/>
                  </a:lnTo>
                  <a:lnTo>
                    <a:pt x="821" y="48"/>
                  </a:lnTo>
                  <a:lnTo>
                    <a:pt x="821" y="48"/>
                  </a:lnTo>
                  <a:lnTo>
                    <a:pt x="827" y="44"/>
                  </a:lnTo>
                  <a:lnTo>
                    <a:pt x="835" y="42"/>
                  </a:lnTo>
                  <a:lnTo>
                    <a:pt x="835" y="42"/>
                  </a:lnTo>
                  <a:lnTo>
                    <a:pt x="839" y="42"/>
                  </a:lnTo>
                  <a:lnTo>
                    <a:pt x="839" y="42"/>
                  </a:lnTo>
                  <a:lnTo>
                    <a:pt x="843" y="44"/>
                  </a:lnTo>
                  <a:lnTo>
                    <a:pt x="843" y="44"/>
                  </a:lnTo>
                  <a:lnTo>
                    <a:pt x="847" y="44"/>
                  </a:lnTo>
                  <a:lnTo>
                    <a:pt x="847" y="54"/>
                  </a:lnTo>
                  <a:lnTo>
                    <a:pt x="847" y="54"/>
                  </a:lnTo>
                  <a:lnTo>
                    <a:pt x="841" y="54"/>
                  </a:lnTo>
                  <a:lnTo>
                    <a:pt x="837" y="56"/>
                  </a:lnTo>
                  <a:lnTo>
                    <a:pt x="837" y="56"/>
                  </a:lnTo>
                  <a:lnTo>
                    <a:pt x="833" y="62"/>
                  </a:lnTo>
                  <a:lnTo>
                    <a:pt x="827" y="78"/>
                  </a:lnTo>
                  <a:lnTo>
                    <a:pt x="827" y="78"/>
                  </a:lnTo>
                  <a:lnTo>
                    <a:pt x="825" y="86"/>
                  </a:lnTo>
                  <a:lnTo>
                    <a:pt x="821" y="92"/>
                  </a:lnTo>
                  <a:lnTo>
                    <a:pt x="821" y="92"/>
                  </a:lnTo>
                  <a:lnTo>
                    <a:pt x="817" y="96"/>
                  </a:lnTo>
                  <a:lnTo>
                    <a:pt x="811" y="98"/>
                  </a:lnTo>
                  <a:lnTo>
                    <a:pt x="811" y="98"/>
                  </a:lnTo>
                  <a:close/>
                  <a:moveTo>
                    <a:pt x="715" y="78"/>
                  </a:moveTo>
                  <a:lnTo>
                    <a:pt x="715" y="78"/>
                  </a:lnTo>
                  <a:lnTo>
                    <a:pt x="679" y="158"/>
                  </a:lnTo>
                  <a:lnTo>
                    <a:pt x="657" y="158"/>
                  </a:lnTo>
                  <a:lnTo>
                    <a:pt x="657" y="44"/>
                  </a:lnTo>
                  <a:lnTo>
                    <a:pt x="677" y="44"/>
                  </a:lnTo>
                  <a:lnTo>
                    <a:pt x="677" y="122"/>
                  </a:lnTo>
                  <a:lnTo>
                    <a:pt x="679" y="122"/>
                  </a:lnTo>
                  <a:lnTo>
                    <a:pt x="713" y="44"/>
                  </a:lnTo>
                  <a:lnTo>
                    <a:pt x="735" y="44"/>
                  </a:lnTo>
                  <a:lnTo>
                    <a:pt x="735" y="158"/>
                  </a:lnTo>
                  <a:lnTo>
                    <a:pt x="715" y="158"/>
                  </a:lnTo>
                  <a:lnTo>
                    <a:pt x="715" y="78"/>
                  </a:lnTo>
                  <a:close/>
                  <a:moveTo>
                    <a:pt x="563" y="58"/>
                  </a:moveTo>
                  <a:lnTo>
                    <a:pt x="563" y="58"/>
                  </a:lnTo>
                  <a:lnTo>
                    <a:pt x="557" y="58"/>
                  </a:lnTo>
                  <a:lnTo>
                    <a:pt x="551" y="60"/>
                  </a:lnTo>
                  <a:lnTo>
                    <a:pt x="551" y="60"/>
                  </a:lnTo>
                  <a:lnTo>
                    <a:pt x="547" y="64"/>
                  </a:lnTo>
                  <a:lnTo>
                    <a:pt x="543" y="68"/>
                  </a:lnTo>
                  <a:lnTo>
                    <a:pt x="543" y="68"/>
                  </a:lnTo>
                  <a:lnTo>
                    <a:pt x="539" y="74"/>
                  </a:lnTo>
                  <a:lnTo>
                    <a:pt x="537" y="82"/>
                  </a:lnTo>
                  <a:lnTo>
                    <a:pt x="537" y="82"/>
                  </a:lnTo>
                  <a:lnTo>
                    <a:pt x="535" y="90"/>
                  </a:lnTo>
                  <a:lnTo>
                    <a:pt x="535" y="102"/>
                  </a:lnTo>
                  <a:lnTo>
                    <a:pt x="535" y="102"/>
                  </a:lnTo>
                  <a:lnTo>
                    <a:pt x="535" y="112"/>
                  </a:lnTo>
                  <a:lnTo>
                    <a:pt x="537" y="122"/>
                  </a:lnTo>
                  <a:lnTo>
                    <a:pt x="537" y="122"/>
                  </a:lnTo>
                  <a:lnTo>
                    <a:pt x="539" y="130"/>
                  </a:lnTo>
                  <a:lnTo>
                    <a:pt x="543" y="136"/>
                  </a:lnTo>
                  <a:lnTo>
                    <a:pt x="543" y="136"/>
                  </a:lnTo>
                  <a:lnTo>
                    <a:pt x="547" y="140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7" y="144"/>
                  </a:lnTo>
                  <a:lnTo>
                    <a:pt x="563" y="146"/>
                  </a:lnTo>
                  <a:lnTo>
                    <a:pt x="563" y="58"/>
                  </a:lnTo>
                  <a:close/>
                  <a:moveTo>
                    <a:pt x="583" y="146"/>
                  </a:moveTo>
                  <a:lnTo>
                    <a:pt x="583" y="146"/>
                  </a:lnTo>
                  <a:lnTo>
                    <a:pt x="589" y="144"/>
                  </a:lnTo>
                  <a:lnTo>
                    <a:pt x="595" y="142"/>
                  </a:lnTo>
                  <a:lnTo>
                    <a:pt x="595" y="142"/>
                  </a:lnTo>
                  <a:lnTo>
                    <a:pt x="601" y="140"/>
                  </a:lnTo>
                  <a:lnTo>
                    <a:pt x="605" y="136"/>
                  </a:lnTo>
                  <a:lnTo>
                    <a:pt x="605" y="136"/>
                  </a:lnTo>
                  <a:lnTo>
                    <a:pt x="607" y="130"/>
                  </a:lnTo>
                  <a:lnTo>
                    <a:pt x="611" y="122"/>
                  </a:lnTo>
                  <a:lnTo>
                    <a:pt x="611" y="122"/>
                  </a:lnTo>
                  <a:lnTo>
                    <a:pt x="611" y="112"/>
                  </a:lnTo>
                  <a:lnTo>
                    <a:pt x="613" y="102"/>
                  </a:lnTo>
                  <a:lnTo>
                    <a:pt x="613" y="102"/>
                  </a:lnTo>
                  <a:lnTo>
                    <a:pt x="611" y="90"/>
                  </a:lnTo>
                  <a:lnTo>
                    <a:pt x="611" y="82"/>
                  </a:lnTo>
                  <a:lnTo>
                    <a:pt x="611" y="82"/>
                  </a:lnTo>
                  <a:lnTo>
                    <a:pt x="607" y="74"/>
                  </a:lnTo>
                  <a:lnTo>
                    <a:pt x="605" y="68"/>
                  </a:lnTo>
                  <a:lnTo>
                    <a:pt x="605" y="68"/>
                  </a:lnTo>
                  <a:lnTo>
                    <a:pt x="601" y="64"/>
                  </a:lnTo>
                  <a:lnTo>
                    <a:pt x="595" y="60"/>
                  </a:lnTo>
                  <a:lnTo>
                    <a:pt x="595" y="60"/>
                  </a:lnTo>
                  <a:lnTo>
                    <a:pt x="589" y="58"/>
                  </a:lnTo>
                  <a:lnTo>
                    <a:pt x="583" y="58"/>
                  </a:lnTo>
                  <a:lnTo>
                    <a:pt x="583" y="146"/>
                  </a:lnTo>
                  <a:close/>
                  <a:moveTo>
                    <a:pt x="563" y="0"/>
                  </a:moveTo>
                  <a:lnTo>
                    <a:pt x="583" y="0"/>
                  </a:lnTo>
                  <a:lnTo>
                    <a:pt x="583" y="44"/>
                  </a:lnTo>
                  <a:lnTo>
                    <a:pt x="583" y="44"/>
                  </a:lnTo>
                  <a:lnTo>
                    <a:pt x="595" y="46"/>
                  </a:lnTo>
                  <a:lnTo>
                    <a:pt x="605" y="48"/>
                  </a:lnTo>
                  <a:lnTo>
                    <a:pt x="613" y="54"/>
                  </a:lnTo>
                  <a:lnTo>
                    <a:pt x="619" y="60"/>
                  </a:lnTo>
                  <a:lnTo>
                    <a:pt x="619" y="60"/>
                  </a:lnTo>
                  <a:lnTo>
                    <a:pt x="625" y="68"/>
                  </a:lnTo>
                  <a:lnTo>
                    <a:pt x="629" y="76"/>
                  </a:lnTo>
                  <a:lnTo>
                    <a:pt x="631" y="88"/>
                  </a:lnTo>
                  <a:lnTo>
                    <a:pt x="633" y="102"/>
                  </a:lnTo>
                  <a:lnTo>
                    <a:pt x="633" y="102"/>
                  </a:lnTo>
                  <a:lnTo>
                    <a:pt x="631" y="114"/>
                  </a:lnTo>
                  <a:lnTo>
                    <a:pt x="629" y="126"/>
                  </a:lnTo>
                  <a:lnTo>
                    <a:pt x="625" y="136"/>
                  </a:lnTo>
                  <a:lnTo>
                    <a:pt x="619" y="144"/>
                  </a:lnTo>
                  <a:lnTo>
                    <a:pt x="619" y="144"/>
                  </a:lnTo>
                  <a:lnTo>
                    <a:pt x="613" y="150"/>
                  </a:lnTo>
                  <a:lnTo>
                    <a:pt x="605" y="154"/>
                  </a:lnTo>
                  <a:lnTo>
                    <a:pt x="595" y="158"/>
                  </a:lnTo>
                  <a:lnTo>
                    <a:pt x="583" y="160"/>
                  </a:lnTo>
                  <a:lnTo>
                    <a:pt x="583" y="204"/>
                  </a:lnTo>
                  <a:lnTo>
                    <a:pt x="563" y="204"/>
                  </a:lnTo>
                  <a:lnTo>
                    <a:pt x="563" y="160"/>
                  </a:lnTo>
                  <a:lnTo>
                    <a:pt x="563" y="160"/>
                  </a:lnTo>
                  <a:lnTo>
                    <a:pt x="553" y="158"/>
                  </a:lnTo>
                  <a:lnTo>
                    <a:pt x="543" y="154"/>
                  </a:lnTo>
                  <a:lnTo>
                    <a:pt x="535" y="150"/>
                  </a:lnTo>
                  <a:lnTo>
                    <a:pt x="527" y="144"/>
                  </a:lnTo>
                  <a:lnTo>
                    <a:pt x="527" y="144"/>
                  </a:lnTo>
                  <a:lnTo>
                    <a:pt x="521" y="136"/>
                  </a:lnTo>
                  <a:lnTo>
                    <a:pt x="517" y="126"/>
                  </a:lnTo>
                  <a:lnTo>
                    <a:pt x="515" y="114"/>
                  </a:lnTo>
                  <a:lnTo>
                    <a:pt x="515" y="102"/>
                  </a:lnTo>
                  <a:lnTo>
                    <a:pt x="515" y="102"/>
                  </a:lnTo>
                  <a:lnTo>
                    <a:pt x="515" y="88"/>
                  </a:lnTo>
                  <a:lnTo>
                    <a:pt x="517" y="76"/>
                  </a:lnTo>
                  <a:lnTo>
                    <a:pt x="521" y="68"/>
                  </a:lnTo>
                  <a:lnTo>
                    <a:pt x="527" y="60"/>
                  </a:lnTo>
                  <a:lnTo>
                    <a:pt x="527" y="60"/>
                  </a:lnTo>
                  <a:lnTo>
                    <a:pt x="535" y="54"/>
                  </a:lnTo>
                  <a:lnTo>
                    <a:pt x="543" y="48"/>
                  </a:lnTo>
                  <a:lnTo>
                    <a:pt x="553" y="46"/>
                  </a:lnTo>
                  <a:lnTo>
                    <a:pt x="563" y="44"/>
                  </a:lnTo>
                  <a:lnTo>
                    <a:pt x="563" y="0"/>
                  </a:lnTo>
                  <a:close/>
                  <a:moveTo>
                    <a:pt x="472" y="78"/>
                  </a:moveTo>
                  <a:lnTo>
                    <a:pt x="470" y="78"/>
                  </a:lnTo>
                  <a:lnTo>
                    <a:pt x="434" y="158"/>
                  </a:lnTo>
                  <a:lnTo>
                    <a:pt x="412" y="158"/>
                  </a:lnTo>
                  <a:lnTo>
                    <a:pt x="412" y="44"/>
                  </a:lnTo>
                  <a:lnTo>
                    <a:pt x="432" y="44"/>
                  </a:lnTo>
                  <a:lnTo>
                    <a:pt x="432" y="122"/>
                  </a:lnTo>
                  <a:lnTo>
                    <a:pt x="434" y="122"/>
                  </a:lnTo>
                  <a:lnTo>
                    <a:pt x="468" y="44"/>
                  </a:lnTo>
                  <a:lnTo>
                    <a:pt x="491" y="44"/>
                  </a:lnTo>
                  <a:lnTo>
                    <a:pt x="491" y="158"/>
                  </a:lnTo>
                  <a:lnTo>
                    <a:pt x="472" y="158"/>
                  </a:lnTo>
                  <a:lnTo>
                    <a:pt x="472" y="78"/>
                  </a:lnTo>
                  <a:close/>
                  <a:moveTo>
                    <a:pt x="382" y="44"/>
                  </a:moveTo>
                  <a:lnTo>
                    <a:pt x="382" y="158"/>
                  </a:lnTo>
                  <a:lnTo>
                    <a:pt x="362" y="158"/>
                  </a:lnTo>
                  <a:lnTo>
                    <a:pt x="362" y="60"/>
                  </a:lnTo>
                  <a:lnTo>
                    <a:pt x="332" y="60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26" y="140"/>
                  </a:lnTo>
                  <a:lnTo>
                    <a:pt x="324" y="146"/>
                  </a:lnTo>
                  <a:lnTo>
                    <a:pt x="320" y="152"/>
                  </a:lnTo>
                  <a:lnTo>
                    <a:pt x="320" y="152"/>
                  </a:lnTo>
                  <a:lnTo>
                    <a:pt x="312" y="158"/>
                  </a:lnTo>
                  <a:lnTo>
                    <a:pt x="308" y="160"/>
                  </a:lnTo>
                  <a:lnTo>
                    <a:pt x="304" y="160"/>
                  </a:lnTo>
                  <a:lnTo>
                    <a:pt x="304" y="160"/>
                  </a:lnTo>
                  <a:lnTo>
                    <a:pt x="294" y="160"/>
                  </a:lnTo>
                  <a:lnTo>
                    <a:pt x="294" y="160"/>
                  </a:lnTo>
                  <a:lnTo>
                    <a:pt x="290" y="158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6" y="148"/>
                  </a:lnTo>
                  <a:lnTo>
                    <a:pt x="302" y="142"/>
                  </a:lnTo>
                  <a:lnTo>
                    <a:pt x="302" y="142"/>
                  </a:lnTo>
                  <a:lnTo>
                    <a:pt x="306" y="134"/>
                  </a:lnTo>
                  <a:lnTo>
                    <a:pt x="308" y="122"/>
                  </a:lnTo>
                  <a:lnTo>
                    <a:pt x="314" y="44"/>
                  </a:lnTo>
                  <a:lnTo>
                    <a:pt x="382" y="44"/>
                  </a:lnTo>
                  <a:close/>
                  <a:moveTo>
                    <a:pt x="232" y="160"/>
                  </a:moveTo>
                  <a:lnTo>
                    <a:pt x="232" y="160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12" y="156"/>
                  </a:lnTo>
                  <a:lnTo>
                    <a:pt x="208" y="154"/>
                  </a:lnTo>
                  <a:lnTo>
                    <a:pt x="208" y="154"/>
                  </a:lnTo>
                  <a:lnTo>
                    <a:pt x="204" y="148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0" y="134"/>
                  </a:lnTo>
                  <a:lnTo>
                    <a:pt x="198" y="124"/>
                  </a:lnTo>
                  <a:lnTo>
                    <a:pt x="198" y="124"/>
                  </a:lnTo>
                  <a:lnTo>
                    <a:pt x="200" y="114"/>
                  </a:lnTo>
                  <a:lnTo>
                    <a:pt x="200" y="106"/>
                  </a:lnTo>
                  <a:lnTo>
                    <a:pt x="200" y="106"/>
                  </a:lnTo>
                  <a:lnTo>
                    <a:pt x="204" y="100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12" y="92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56" y="92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4"/>
                  </a:lnTo>
                  <a:lnTo>
                    <a:pt x="248" y="60"/>
                  </a:lnTo>
                  <a:lnTo>
                    <a:pt x="248" y="60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0" y="56"/>
                  </a:lnTo>
                  <a:lnTo>
                    <a:pt x="208" y="56"/>
                  </a:lnTo>
                  <a:lnTo>
                    <a:pt x="208" y="46"/>
                  </a:lnTo>
                  <a:lnTo>
                    <a:pt x="208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60" y="46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70" y="54"/>
                  </a:lnTo>
                  <a:lnTo>
                    <a:pt x="274" y="62"/>
                  </a:lnTo>
                  <a:lnTo>
                    <a:pt x="274" y="62"/>
                  </a:lnTo>
                  <a:lnTo>
                    <a:pt x="276" y="70"/>
                  </a:lnTo>
                  <a:lnTo>
                    <a:pt x="276" y="80"/>
                  </a:lnTo>
                  <a:lnTo>
                    <a:pt x="276" y="158"/>
                  </a:lnTo>
                  <a:lnTo>
                    <a:pt x="258" y="158"/>
                  </a:lnTo>
                  <a:lnTo>
                    <a:pt x="258" y="152"/>
                  </a:lnTo>
                  <a:lnTo>
                    <a:pt x="256" y="152"/>
                  </a:lnTo>
                  <a:lnTo>
                    <a:pt x="256" y="152"/>
                  </a:lnTo>
                  <a:lnTo>
                    <a:pt x="252" y="156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0" y="160"/>
                  </a:lnTo>
                  <a:lnTo>
                    <a:pt x="232" y="160"/>
                  </a:lnTo>
                  <a:lnTo>
                    <a:pt x="232" y="160"/>
                  </a:lnTo>
                  <a:close/>
                  <a:moveTo>
                    <a:pt x="256" y="102"/>
                  </a:moveTo>
                  <a:lnTo>
                    <a:pt x="240" y="102"/>
                  </a:lnTo>
                  <a:lnTo>
                    <a:pt x="240" y="102"/>
                  </a:lnTo>
                  <a:lnTo>
                    <a:pt x="232" y="104"/>
                  </a:lnTo>
                  <a:lnTo>
                    <a:pt x="224" y="106"/>
                  </a:lnTo>
                  <a:lnTo>
                    <a:pt x="224" y="106"/>
                  </a:lnTo>
                  <a:lnTo>
                    <a:pt x="220" y="114"/>
                  </a:lnTo>
                  <a:lnTo>
                    <a:pt x="220" y="124"/>
                  </a:lnTo>
                  <a:lnTo>
                    <a:pt x="220" y="124"/>
                  </a:lnTo>
                  <a:lnTo>
                    <a:pt x="220" y="136"/>
                  </a:lnTo>
                  <a:lnTo>
                    <a:pt x="220" y="136"/>
                  </a:lnTo>
                  <a:lnTo>
                    <a:pt x="224" y="142"/>
                  </a:lnTo>
                  <a:lnTo>
                    <a:pt x="224" y="142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48" y="146"/>
                  </a:lnTo>
                  <a:lnTo>
                    <a:pt x="248" y="146"/>
                  </a:lnTo>
                  <a:lnTo>
                    <a:pt x="256" y="142"/>
                  </a:lnTo>
                  <a:lnTo>
                    <a:pt x="256" y="102"/>
                  </a:lnTo>
                  <a:close/>
                  <a:moveTo>
                    <a:pt x="100" y="46"/>
                  </a:moveTo>
                  <a:lnTo>
                    <a:pt x="100" y="46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34" y="42"/>
                  </a:lnTo>
                  <a:lnTo>
                    <a:pt x="134" y="42"/>
                  </a:lnTo>
                  <a:lnTo>
                    <a:pt x="152" y="44"/>
                  </a:lnTo>
                  <a:lnTo>
                    <a:pt x="152" y="44"/>
                  </a:lnTo>
                  <a:lnTo>
                    <a:pt x="160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70" y="54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74" y="66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74" y="84"/>
                  </a:lnTo>
                  <a:lnTo>
                    <a:pt x="174" y="84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66" y="102"/>
                  </a:lnTo>
                  <a:lnTo>
                    <a:pt x="166" y="102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78" y="116"/>
                  </a:lnTo>
                  <a:lnTo>
                    <a:pt x="178" y="116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78" y="136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4" y="150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2" y="156"/>
                  </a:lnTo>
                  <a:lnTo>
                    <a:pt x="156" y="160"/>
                  </a:lnTo>
                  <a:lnTo>
                    <a:pt x="156" y="160"/>
                  </a:lnTo>
                  <a:lnTo>
                    <a:pt x="138" y="160"/>
                  </a:lnTo>
                  <a:lnTo>
                    <a:pt x="13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00" y="156"/>
                  </a:lnTo>
                  <a:lnTo>
                    <a:pt x="100" y="46"/>
                  </a:lnTo>
                  <a:close/>
                  <a:moveTo>
                    <a:pt x="122" y="56"/>
                  </a:moveTo>
                  <a:lnTo>
                    <a:pt x="122" y="92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42" y="92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4" y="82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54" y="66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58"/>
                  </a:lnTo>
                  <a:lnTo>
                    <a:pt x="134" y="56"/>
                  </a:lnTo>
                  <a:lnTo>
                    <a:pt x="122" y="56"/>
                  </a:lnTo>
                  <a:close/>
                  <a:moveTo>
                    <a:pt x="138" y="146"/>
                  </a:moveTo>
                  <a:lnTo>
                    <a:pt x="138" y="146"/>
                  </a:lnTo>
                  <a:lnTo>
                    <a:pt x="146" y="146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58" y="13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16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46" y="108"/>
                  </a:lnTo>
                  <a:lnTo>
                    <a:pt x="138" y="106"/>
                  </a:lnTo>
                  <a:lnTo>
                    <a:pt x="122" y="106"/>
                  </a:lnTo>
                  <a:lnTo>
                    <a:pt x="122" y="146"/>
                  </a:lnTo>
                  <a:lnTo>
                    <a:pt x="138" y="146"/>
                  </a:lnTo>
                  <a:close/>
                  <a:moveTo>
                    <a:pt x="46" y="98"/>
                  </a:moveTo>
                  <a:lnTo>
                    <a:pt x="46" y="98"/>
                  </a:lnTo>
                  <a:lnTo>
                    <a:pt x="52" y="100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62" y="110"/>
                  </a:lnTo>
                  <a:lnTo>
                    <a:pt x="64" y="12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8" y="148"/>
                  </a:lnTo>
                  <a:lnTo>
                    <a:pt x="84" y="150"/>
                  </a:lnTo>
                  <a:lnTo>
                    <a:pt x="84" y="158"/>
                  </a:lnTo>
                  <a:lnTo>
                    <a:pt x="84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2" y="160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2" y="150"/>
                  </a:lnTo>
                  <a:lnTo>
                    <a:pt x="48" y="142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0" y="114"/>
                  </a:lnTo>
                  <a:lnTo>
                    <a:pt x="38" y="110"/>
                  </a:lnTo>
                  <a:lnTo>
                    <a:pt x="34" y="106"/>
                  </a:lnTo>
                  <a:lnTo>
                    <a:pt x="28" y="106"/>
                  </a:lnTo>
                  <a:lnTo>
                    <a:pt x="20" y="106"/>
                  </a:lnTo>
                  <a:lnTo>
                    <a:pt x="20" y="158"/>
                  </a:lnTo>
                  <a:lnTo>
                    <a:pt x="0" y="158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2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84"/>
                  </a:lnTo>
                  <a:lnTo>
                    <a:pt x="40" y="78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50" y="54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0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2" y="4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76" y="54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68" y="62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8" y="86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2" y="96"/>
                  </a:lnTo>
                  <a:lnTo>
                    <a:pt x="46" y="98"/>
                  </a:lnTo>
                  <a:lnTo>
                    <a:pt x="46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35"/>
            <p:cNvSpPr>
              <a:spLocks noEditPoints="1"/>
            </p:cNvSpPr>
            <p:nvPr/>
          </p:nvSpPr>
          <p:spPr bwMode="auto">
            <a:xfrm>
              <a:off x="3770313" y="5910263"/>
              <a:ext cx="1493838" cy="292100"/>
            </a:xfrm>
            <a:custGeom>
              <a:avLst/>
              <a:gdLst>
                <a:gd name="T0" fmla="*/ 929 w 941"/>
                <a:gd name="T1" fmla="*/ 46 h 184"/>
                <a:gd name="T2" fmla="*/ 933 w 941"/>
                <a:gd name="T3" fmla="*/ 84 h 184"/>
                <a:gd name="T4" fmla="*/ 939 w 941"/>
                <a:gd name="T5" fmla="*/ 106 h 184"/>
                <a:gd name="T6" fmla="*/ 927 w 941"/>
                <a:gd name="T7" fmla="*/ 144 h 184"/>
                <a:gd name="T8" fmla="*/ 889 w 941"/>
                <a:gd name="T9" fmla="*/ 86 h 184"/>
                <a:gd name="T10" fmla="*/ 915 w 941"/>
                <a:gd name="T11" fmla="*/ 56 h 184"/>
                <a:gd name="T12" fmla="*/ 921 w 941"/>
                <a:gd name="T13" fmla="*/ 124 h 184"/>
                <a:gd name="T14" fmla="*/ 903 w 941"/>
                <a:gd name="T15" fmla="*/ 134 h 184"/>
                <a:gd name="T16" fmla="*/ 823 w 941"/>
                <a:gd name="T17" fmla="*/ 144 h 184"/>
                <a:gd name="T18" fmla="*/ 777 w 941"/>
                <a:gd name="T19" fmla="*/ 134 h 184"/>
                <a:gd name="T20" fmla="*/ 773 w 941"/>
                <a:gd name="T21" fmla="*/ 60 h 184"/>
                <a:gd name="T22" fmla="*/ 823 w 941"/>
                <a:gd name="T23" fmla="*/ 44 h 184"/>
                <a:gd name="T24" fmla="*/ 843 w 941"/>
                <a:gd name="T25" fmla="*/ 94 h 184"/>
                <a:gd name="T26" fmla="*/ 807 w 941"/>
                <a:gd name="T27" fmla="*/ 52 h 184"/>
                <a:gd name="T28" fmla="*/ 787 w 941"/>
                <a:gd name="T29" fmla="*/ 94 h 184"/>
                <a:gd name="T30" fmla="*/ 807 w 941"/>
                <a:gd name="T31" fmla="*/ 136 h 184"/>
                <a:gd name="T32" fmla="*/ 825 w 941"/>
                <a:gd name="T33" fmla="*/ 94 h 184"/>
                <a:gd name="T34" fmla="*/ 745 w 941"/>
                <a:gd name="T35" fmla="*/ 134 h 184"/>
                <a:gd name="T36" fmla="*/ 735 w 941"/>
                <a:gd name="T37" fmla="*/ 146 h 184"/>
                <a:gd name="T38" fmla="*/ 705 w 941"/>
                <a:gd name="T39" fmla="*/ 98 h 184"/>
                <a:gd name="T40" fmla="*/ 711 w 941"/>
                <a:gd name="T41" fmla="*/ 82 h 184"/>
                <a:gd name="T42" fmla="*/ 741 w 941"/>
                <a:gd name="T43" fmla="*/ 40 h 184"/>
                <a:gd name="T44" fmla="*/ 743 w 941"/>
                <a:gd name="T45" fmla="*/ 52 h 184"/>
                <a:gd name="T46" fmla="*/ 721 w 941"/>
                <a:gd name="T47" fmla="*/ 90 h 184"/>
                <a:gd name="T48" fmla="*/ 648 w 941"/>
                <a:gd name="T49" fmla="*/ 42 h 184"/>
                <a:gd name="T50" fmla="*/ 528 w 941"/>
                <a:gd name="T51" fmla="*/ 42 h 184"/>
                <a:gd name="T52" fmla="*/ 428 w 941"/>
                <a:gd name="T53" fmla="*/ 144 h 184"/>
                <a:gd name="T54" fmla="*/ 368 w 941"/>
                <a:gd name="T55" fmla="*/ 118 h 184"/>
                <a:gd name="T56" fmla="*/ 324 w 941"/>
                <a:gd name="T57" fmla="*/ 146 h 184"/>
                <a:gd name="T58" fmla="*/ 294 w 941"/>
                <a:gd name="T59" fmla="*/ 94 h 184"/>
                <a:gd name="T60" fmla="*/ 316 w 941"/>
                <a:gd name="T61" fmla="*/ 44 h 184"/>
                <a:gd name="T62" fmla="*/ 364 w 941"/>
                <a:gd name="T63" fmla="*/ 60 h 184"/>
                <a:gd name="T64" fmla="*/ 346 w 941"/>
                <a:gd name="T65" fmla="*/ 60 h 184"/>
                <a:gd name="T66" fmla="*/ 318 w 941"/>
                <a:gd name="T67" fmla="*/ 60 h 184"/>
                <a:gd name="T68" fmla="*/ 318 w 941"/>
                <a:gd name="T69" fmla="*/ 126 h 184"/>
                <a:gd name="T70" fmla="*/ 346 w 941"/>
                <a:gd name="T71" fmla="*/ 126 h 184"/>
                <a:gd name="T72" fmla="*/ 218 w 941"/>
                <a:gd name="T73" fmla="*/ 128 h 184"/>
                <a:gd name="T74" fmla="*/ 246 w 941"/>
                <a:gd name="T75" fmla="*/ 128 h 184"/>
                <a:gd name="T76" fmla="*/ 238 w 941"/>
                <a:gd name="T77" fmla="*/ 60 h 184"/>
                <a:gd name="T78" fmla="*/ 222 w 941"/>
                <a:gd name="T79" fmla="*/ 48 h 184"/>
                <a:gd name="T80" fmla="*/ 266 w 941"/>
                <a:gd name="T81" fmla="*/ 64 h 184"/>
                <a:gd name="T82" fmla="*/ 260 w 941"/>
                <a:gd name="T83" fmla="*/ 136 h 184"/>
                <a:gd name="T84" fmla="*/ 216 w 941"/>
                <a:gd name="T85" fmla="*/ 144 h 184"/>
                <a:gd name="T86" fmla="*/ 196 w 941"/>
                <a:gd name="T87" fmla="*/ 62 h 184"/>
                <a:gd name="T88" fmla="*/ 232 w 941"/>
                <a:gd name="T89" fmla="*/ 2 h 184"/>
                <a:gd name="T90" fmla="*/ 230 w 941"/>
                <a:gd name="T91" fmla="*/ 18 h 184"/>
                <a:gd name="T92" fmla="*/ 126 w 941"/>
                <a:gd name="T93" fmla="*/ 146 h 184"/>
                <a:gd name="T94" fmla="*/ 96 w 941"/>
                <a:gd name="T95" fmla="*/ 114 h 184"/>
                <a:gd name="T96" fmla="*/ 114 w 941"/>
                <a:gd name="T97" fmla="*/ 84 h 184"/>
                <a:gd name="T98" fmla="*/ 144 w 941"/>
                <a:gd name="T99" fmla="*/ 60 h 184"/>
                <a:gd name="T100" fmla="*/ 116 w 941"/>
                <a:gd name="T101" fmla="*/ 42 h 184"/>
                <a:gd name="T102" fmla="*/ 164 w 941"/>
                <a:gd name="T103" fmla="*/ 58 h 184"/>
                <a:gd name="T104" fmla="*/ 138 w 941"/>
                <a:gd name="T105" fmla="*/ 144 h 184"/>
                <a:gd name="T106" fmla="*/ 114 w 941"/>
                <a:gd name="T107" fmla="*/ 114 h 184"/>
                <a:gd name="T108" fmla="*/ 140 w 941"/>
                <a:gd name="T109" fmla="*/ 132 h 184"/>
                <a:gd name="T110" fmla="*/ 42 w 941"/>
                <a:gd name="T111" fmla="*/ 132 h 184"/>
                <a:gd name="T112" fmla="*/ 54 w 941"/>
                <a:gd name="T113" fmla="*/ 74 h 184"/>
                <a:gd name="T114" fmla="*/ 20 w 941"/>
                <a:gd name="T115" fmla="*/ 56 h 184"/>
                <a:gd name="T116" fmla="*/ 54 w 941"/>
                <a:gd name="T117" fmla="*/ 44 h 184"/>
                <a:gd name="T118" fmla="*/ 72 w 941"/>
                <a:gd name="T119" fmla="*/ 108 h 184"/>
                <a:gd name="T120" fmla="*/ 40 w 941"/>
                <a:gd name="T121" fmla="*/ 146 h 184"/>
                <a:gd name="T122" fmla="*/ 18 w 941"/>
                <a:gd name="T123" fmla="*/ 4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184">
                  <a:moveTo>
                    <a:pt x="871" y="44"/>
                  </a:moveTo>
                  <a:lnTo>
                    <a:pt x="871" y="44"/>
                  </a:lnTo>
                  <a:lnTo>
                    <a:pt x="887" y="42"/>
                  </a:lnTo>
                  <a:lnTo>
                    <a:pt x="887" y="42"/>
                  </a:lnTo>
                  <a:lnTo>
                    <a:pt x="901" y="40"/>
                  </a:lnTo>
                  <a:lnTo>
                    <a:pt x="901" y="40"/>
                  </a:lnTo>
                  <a:lnTo>
                    <a:pt x="917" y="42"/>
                  </a:lnTo>
                  <a:lnTo>
                    <a:pt x="917" y="42"/>
                  </a:lnTo>
                  <a:lnTo>
                    <a:pt x="929" y="46"/>
                  </a:lnTo>
                  <a:lnTo>
                    <a:pt x="929" y="46"/>
                  </a:lnTo>
                  <a:lnTo>
                    <a:pt x="933" y="50"/>
                  </a:lnTo>
                  <a:lnTo>
                    <a:pt x="935" y="56"/>
                  </a:lnTo>
                  <a:lnTo>
                    <a:pt x="935" y="56"/>
                  </a:lnTo>
                  <a:lnTo>
                    <a:pt x="937" y="62"/>
                  </a:lnTo>
                  <a:lnTo>
                    <a:pt x="937" y="70"/>
                  </a:lnTo>
                  <a:lnTo>
                    <a:pt x="937" y="70"/>
                  </a:lnTo>
                  <a:lnTo>
                    <a:pt x="935" y="78"/>
                  </a:lnTo>
                  <a:lnTo>
                    <a:pt x="935" y="78"/>
                  </a:lnTo>
                  <a:lnTo>
                    <a:pt x="933" y="84"/>
                  </a:lnTo>
                  <a:lnTo>
                    <a:pt x="933" y="84"/>
                  </a:lnTo>
                  <a:lnTo>
                    <a:pt x="929" y="88"/>
                  </a:lnTo>
                  <a:lnTo>
                    <a:pt x="929" y="88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9" y="94"/>
                  </a:lnTo>
                  <a:lnTo>
                    <a:pt x="929" y="94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39" y="106"/>
                  </a:lnTo>
                  <a:lnTo>
                    <a:pt x="939" y="106"/>
                  </a:lnTo>
                  <a:lnTo>
                    <a:pt x="941" y="116"/>
                  </a:lnTo>
                  <a:lnTo>
                    <a:pt x="941" y="116"/>
                  </a:lnTo>
                  <a:lnTo>
                    <a:pt x="941" y="124"/>
                  </a:lnTo>
                  <a:lnTo>
                    <a:pt x="939" y="130"/>
                  </a:lnTo>
                  <a:lnTo>
                    <a:pt x="939" y="130"/>
                  </a:lnTo>
                  <a:lnTo>
                    <a:pt x="935" y="136"/>
                  </a:lnTo>
                  <a:lnTo>
                    <a:pt x="931" y="140"/>
                  </a:lnTo>
                  <a:lnTo>
                    <a:pt x="931" y="140"/>
                  </a:lnTo>
                  <a:lnTo>
                    <a:pt x="927" y="144"/>
                  </a:lnTo>
                  <a:lnTo>
                    <a:pt x="921" y="146"/>
                  </a:lnTo>
                  <a:lnTo>
                    <a:pt x="921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887" y="146"/>
                  </a:lnTo>
                  <a:lnTo>
                    <a:pt x="887" y="146"/>
                  </a:lnTo>
                  <a:lnTo>
                    <a:pt x="871" y="142"/>
                  </a:lnTo>
                  <a:lnTo>
                    <a:pt x="871" y="44"/>
                  </a:lnTo>
                  <a:close/>
                  <a:moveTo>
                    <a:pt x="889" y="52"/>
                  </a:moveTo>
                  <a:lnTo>
                    <a:pt x="889" y="86"/>
                  </a:lnTo>
                  <a:lnTo>
                    <a:pt x="901" y="86"/>
                  </a:lnTo>
                  <a:lnTo>
                    <a:pt x="901" y="86"/>
                  </a:lnTo>
                  <a:lnTo>
                    <a:pt x="909" y="84"/>
                  </a:lnTo>
                  <a:lnTo>
                    <a:pt x="915" y="82"/>
                  </a:lnTo>
                  <a:lnTo>
                    <a:pt x="915" y="82"/>
                  </a:lnTo>
                  <a:lnTo>
                    <a:pt x="917" y="76"/>
                  </a:lnTo>
                  <a:lnTo>
                    <a:pt x="919" y="70"/>
                  </a:lnTo>
                  <a:lnTo>
                    <a:pt x="919" y="70"/>
                  </a:lnTo>
                  <a:lnTo>
                    <a:pt x="917" y="62"/>
                  </a:lnTo>
                  <a:lnTo>
                    <a:pt x="915" y="56"/>
                  </a:lnTo>
                  <a:lnTo>
                    <a:pt x="915" y="56"/>
                  </a:lnTo>
                  <a:lnTo>
                    <a:pt x="909" y="54"/>
                  </a:lnTo>
                  <a:lnTo>
                    <a:pt x="901" y="52"/>
                  </a:lnTo>
                  <a:lnTo>
                    <a:pt x="889" y="52"/>
                  </a:lnTo>
                  <a:close/>
                  <a:moveTo>
                    <a:pt x="903" y="134"/>
                  </a:moveTo>
                  <a:lnTo>
                    <a:pt x="903" y="134"/>
                  </a:lnTo>
                  <a:lnTo>
                    <a:pt x="911" y="134"/>
                  </a:lnTo>
                  <a:lnTo>
                    <a:pt x="917" y="130"/>
                  </a:lnTo>
                  <a:lnTo>
                    <a:pt x="917" y="130"/>
                  </a:lnTo>
                  <a:lnTo>
                    <a:pt x="921" y="124"/>
                  </a:lnTo>
                  <a:lnTo>
                    <a:pt x="923" y="116"/>
                  </a:lnTo>
                  <a:lnTo>
                    <a:pt x="923" y="116"/>
                  </a:lnTo>
                  <a:lnTo>
                    <a:pt x="921" y="106"/>
                  </a:lnTo>
                  <a:lnTo>
                    <a:pt x="917" y="102"/>
                  </a:lnTo>
                  <a:lnTo>
                    <a:pt x="917" y="102"/>
                  </a:lnTo>
                  <a:lnTo>
                    <a:pt x="911" y="98"/>
                  </a:lnTo>
                  <a:lnTo>
                    <a:pt x="903" y="98"/>
                  </a:lnTo>
                  <a:lnTo>
                    <a:pt x="889" y="98"/>
                  </a:lnTo>
                  <a:lnTo>
                    <a:pt x="889" y="134"/>
                  </a:lnTo>
                  <a:lnTo>
                    <a:pt x="903" y="134"/>
                  </a:lnTo>
                  <a:close/>
                  <a:moveTo>
                    <a:pt x="843" y="94"/>
                  </a:moveTo>
                  <a:lnTo>
                    <a:pt x="843" y="94"/>
                  </a:lnTo>
                  <a:lnTo>
                    <a:pt x="843" y="108"/>
                  </a:lnTo>
                  <a:lnTo>
                    <a:pt x="841" y="118"/>
                  </a:lnTo>
                  <a:lnTo>
                    <a:pt x="841" y="118"/>
                  </a:lnTo>
                  <a:lnTo>
                    <a:pt x="839" y="128"/>
                  </a:lnTo>
                  <a:lnTo>
                    <a:pt x="833" y="134"/>
                  </a:lnTo>
                  <a:lnTo>
                    <a:pt x="833" y="134"/>
                  </a:lnTo>
                  <a:lnTo>
                    <a:pt x="829" y="140"/>
                  </a:lnTo>
                  <a:lnTo>
                    <a:pt x="823" y="144"/>
                  </a:lnTo>
                  <a:lnTo>
                    <a:pt x="823" y="144"/>
                  </a:lnTo>
                  <a:lnTo>
                    <a:pt x="815" y="146"/>
                  </a:lnTo>
                  <a:lnTo>
                    <a:pt x="807" y="146"/>
                  </a:lnTo>
                  <a:lnTo>
                    <a:pt x="807" y="146"/>
                  </a:lnTo>
                  <a:lnTo>
                    <a:pt x="797" y="146"/>
                  </a:lnTo>
                  <a:lnTo>
                    <a:pt x="789" y="144"/>
                  </a:lnTo>
                  <a:lnTo>
                    <a:pt x="789" y="144"/>
                  </a:lnTo>
                  <a:lnTo>
                    <a:pt x="783" y="140"/>
                  </a:lnTo>
                  <a:lnTo>
                    <a:pt x="777" y="134"/>
                  </a:lnTo>
                  <a:lnTo>
                    <a:pt x="777" y="134"/>
                  </a:lnTo>
                  <a:lnTo>
                    <a:pt x="773" y="128"/>
                  </a:lnTo>
                  <a:lnTo>
                    <a:pt x="771" y="118"/>
                  </a:lnTo>
                  <a:lnTo>
                    <a:pt x="771" y="118"/>
                  </a:lnTo>
                  <a:lnTo>
                    <a:pt x="769" y="108"/>
                  </a:lnTo>
                  <a:lnTo>
                    <a:pt x="769" y="94"/>
                  </a:lnTo>
                  <a:lnTo>
                    <a:pt x="769" y="94"/>
                  </a:lnTo>
                  <a:lnTo>
                    <a:pt x="769" y="80"/>
                  </a:lnTo>
                  <a:lnTo>
                    <a:pt x="771" y="68"/>
                  </a:lnTo>
                  <a:lnTo>
                    <a:pt x="771" y="68"/>
                  </a:lnTo>
                  <a:lnTo>
                    <a:pt x="773" y="60"/>
                  </a:lnTo>
                  <a:lnTo>
                    <a:pt x="777" y="52"/>
                  </a:lnTo>
                  <a:lnTo>
                    <a:pt x="777" y="52"/>
                  </a:lnTo>
                  <a:lnTo>
                    <a:pt x="783" y="46"/>
                  </a:lnTo>
                  <a:lnTo>
                    <a:pt x="789" y="44"/>
                  </a:lnTo>
                  <a:lnTo>
                    <a:pt x="789" y="44"/>
                  </a:lnTo>
                  <a:lnTo>
                    <a:pt x="797" y="42"/>
                  </a:lnTo>
                  <a:lnTo>
                    <a:pt x="807" y="40"/>
                  </a:lnTo>
                  <a:lnTo>
                    <a:pt x="807" y="40"/>
                  </a:lnTo>
                  <a:lnTo>
                    <a:pt x="815" y="42"/>
                  </a:lnTo>
                  <a:lnTo>
                    <a:pt x="823" y="44"/>
                  </a:lnTo>
                  <a:lnTo>
                    <a:pt x="823" y="44"/>
                  </a:lnTo>
                  <a:lnTo>
                    <a:pt x="829" y="46"/>
                  </a:lnTo>
                  <a:lnTo>
                    <a:pt x="833" y="52"/>
                  </a:lnTo>
                  <a:lnTo>
                    <a:pt x="833" y="52"/>
                  </a:lnTo>
                  <a:lnTo>
                    <a:pt x="839" y="60"/>
                  </a:lnTo>
                  <a:lnTo>
                    <a:pt x="841" y="68"/>
                  </a:lnTo>
                  <a:lnTo>
                    <a:pt x="841" y="68"/>
                  </a:lnTo>
                  <a:lnTo>
                    <a:pt x="843" y="80"/>
                  </a:lnTo>
                  <a:lnTo>
                    <a:pt x="843" y="94"/>
                  </a:lnTo>
                  <a:lnTo>
                    <a:pt x="843" y="94"/>
                  </a:lnTo>
                  <a:close/>
                  <a:moveTo>
                    <a:pt x="825" y="94"/>
                  </a:moveTo>
                  <a:lnTo>
                    <a:pt x="825" y="94"/>
                  </a:lnTo>
                  <a:lnTo>
                    <a:pt x="823" y="74"/>
                  </a:lnTo>
                  <a:lnTo>
                    <a:pt x="823" y="74"/>
                  </a:lnTo>
                  <a:lnTo>
                    <a:pt x="819" y="60"/>
                  </a:lnTo>
                  <a:lnTo>
                    <a:pt x="819" y="60"/>
                  </a:lnTo>
                  <a:lnTo>
                    <a:pt x="817" y="56"/>
                  </a:lnTo>
                  <a:lnTo>
                    <a:pt x="813" y="54"/>
                  </a:lnTo>
                  <a:lnTo>
                    <a:pt x="813" y="54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799" y="54"/>
                  </a:lnTo>
                  <a:lnTo>
                    <a:pt x="799" y="54"/>
                  </a:lnTo>
                  <a:lnTo>
                    <a:pt x="795" y="56"/>
                  </a:lnTo>
                  <a:lnTo>
                    <a:pt x="793" y="60"/>
                  </a:lnTo>
                  <a:lnTo>
                    <a:pt x="793" y="60"/>
                  </a:lnTo>
                  <a:lnTo>
                    <a:pt x="791" y="66"/>
                  </a:lnTo>
                  <a:lnTo>
                    <a:pt x="789" y="74"/>
                  </a:lnTo>
                  <a:lnTo>
                    <a:pt x="789" y="74"/>
                  </a:lnTo>
                  <a:lnTo>
                    <a:pt x="787" y="94"/>
                  </a:lnTo>
                  <a:lnTo>
                    <a:pt x="787" y="94"/>
                  </a:lnTo>
                  <a:lnTo>
                    <a:pt x="789" y="114"/>
                  </a:lnTo>
                  <a:lnTo>
                    <a:pt x="789" y="114"/>
                  </a:lnTo>
                  <a:lnTo>
                    <a:pt x="791" y="120"/>
                  </a:lnTo>
                  <a:lnTo>
                    <a:pt x="793" y="126"/>
                  </a:lnTo>
                  <a:lnTo>
                    <a:pt x="793" y="126"/>
                  </a:lnTo>
                  <a:lnTo>
                    <a:pt x="795" y="130"/>
                  </a:lnTo>
                  <a:lnTo>
                    <a:pt x="799" y="134"/>
                  </a:lnTo>
                  <a:lnTo>
                    <a:pt x="799" y="134"/>
                  </a:lnTo>
                  <a:lnTo>
                    <a:pt x="807" y="136"/>
                  </a:lnTo>
                  <a:lnTo>
                    <a:pt x="807" y="136"/>
                  </a:lnTo>
                  <a:lnTo>
                    <a:pt x="813" y="134"/>
                  </a:lnTo>
                  <a:lnTo>
                    <a:pt x="813" y="134"/>
                  </a:lnTo>
                  <a:lnTo>
                    <a:pt x="817" y="130"/>
                  </a:lnTo>
                  <a:lnTo>
                    <a:pt x="819" y="126"/>
                  </a:lnTo>
                  <a:lnTo>
                    <a:pt x="819" y="126"/>
                  </a:lnTo>
                  <a:lnTo>
                    <a:pt x="823" y="114"/>
                  </a:lnTo>
                  <a:lnTo>
                    <a:pt x="823" y="114"/>
                  </a:lnTo>
                  <a:lnTo>
                    <a:pt x="825" y="94"/>
                  </a:lnTo>
                  <a:lnTo>
                    <a:pt x="825" y="94"/>
                  </a:lnTo>
                  <a:close/>
                  <a:moveTo>
                    <a:pt x="721" y="90"/>
                  </a:moveTo>
                  <a:lnTo>
                    <a:pt x="721" y="90"/>
                  </a:lnTo>
                  <a:lnTo>
                    <a:pt x="725" y="92"/>
                  </a:lnTo>
                  <a:lnTo>
                    <a:pt x="731" y="96"/>
                  </a:lnTo>
                  <a:lnTo>
                    <a:pt x="731" y="96"/>
                  </a:lnTo>
                  <a:lnTo>
                    <a:pt x="733" y="102"/>
                  </a:lnTo>
                  <a:lnTo>
                    <a:pt x="737" y="110"/>
                  </a:lnTo>
                  <a:lnTo>
                    <a:pt x="741" y="130"/>
                  </a:lnTo>
                  <a:lnTo>
                    <a:pt x="741" y="130"/>
                  </a:lnTo>
                  <a:lnTo>
                    <a:pt x="745" y="134"/>
                  </a:lnTo>
                  <a:lnTo>
                    <a:pt x="745" y="134"/>
                  </a:lnTo>
                  <a:lnTo>
                    <a:pt x="749" y="136"/>
                  </a:lnTo>
                  <a:lnTo>
                    <a:pt x="755" y="136"/>
                  </a:lnTo>
                  <a:lnTo>
                    <a:pt x="755" y="144"/>
                  </a:lnTo>
                  <a:lnTo>
                    <a:pt x="755" y="144"/>
                  </a:lnTo>
                  <a:lnTo>
                    <a:pt x="751" y="146"/>
                  </a:lnTo>
                  <a:lnTo>
                    <a:pt x="751" y="146"/>
                  </a:lnTo>
                  <a:lnTo>
                    <a:pt x="743" y="146"/>
                  </a:lnTo>
                  <a:lnTo>
                    <a:pt x="743" y="146"/>
                  </a:lnTo>
                  <a:lnTo>
                    <a:pt x="735" y="146"/>
                  </a:lnTo>
                  <a:lnTo>
                    <a:pt x="729" y="142"/>
                  </a:lnTo>
                  <a:lnTo>
                    <a:pt x="729" y="142"/>
                  </a:lnTo>
                  <a:lnTo>
                    <a:pt x="725" y="136"/>
                  </a:lnTo>
                  <a:lnTo>
                    <a:pt x="723" y="130"/>
                  </a:lnTo>
                  <a:lnTo>
                    <a:pt x="717" y="110"/>
                  </a:lnTo>
                  <a:lnTo>
                    <a:pt x="717" y="110"/>
                  </a:lnTo>
                  <a:lnTo>
                    <a:pt x="715" y="104"/>
                  </a:lnTo>
                  <a:lnTo>
                    <a:pt x="713" y="100"/>
                  </a:lnTo>
                  <a:lnTo>
                    <a:pt x="709" y="98"/>
                  </a:lnTo>
                  <a:lnTo>
                    <a:pt x="705" y="98"/>
                  </a:lnTo>
                  <a:lnTo>
                    <a:pt x="697" y="98"/>
                  </a:lnTo>
                  <a:lnTo>
                    <a:pt x="697" y="144"/>
                  </a:lnTo>
                  <a:lnTo>
                    <a:pt x="679" y="144"/>
                  </a:lnTo>
                  <a:lnTo>
                    <a:pt x="679" y="42"/>
                  </a:lnTo>
                  <a:lnTo>
                    <a:pt x="697" y="42"/>
                  </a:lnTo>
                  <a:lnTo>
                    <a:pt x="697" y="84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7" y="84"/>
                  </a:lnTo>
                  <a:lnTo>
                    <a:pt x="711" y="82"/>
                  </a:lnTo>
                  <a:lnTo>
                    <a:pt x="711" y="82"/>
                  </a:lnTo>
                  <a:lnTo>
                    <a:pt x="713" y="78"/>
                  </a:lnTo>
                  <a:lnTo>
                    <a:pt x="715" y="72"/>
                  </a:lnTo>
                  <a:lnTo>
                    <a:pt x="721" y="58"/>
                  </a:lnTo>
                  <a:lnTo>
                    <a:pt x="721" y="58"/>
                  </a:lnTo>
                  <a:lnTo>
                    <a:pt x="725" y="50"/>
                  </a:lnTo>
                  <a:lnTo>
                    <a:pt x="729" y="44"/>
                  </a:lnTo>
                  <a:lnTo>
                    <a:pt x="729" y="44"/>
                  </a:lnTo>
                  <a:lnTo>
                    <a:pt x="733" y="42"/>
                  </a:lnTo>
                  <a:lnTo>
                    <a:pt x="741" y="40"/>
                  </a:lnTo>
                  <a:lnTo>
                    <a:pt x="741" y="40"/>
                  </a:lnTo>
                  <a:lnTo>
                    <a:pt x="745" y="40"/>
                  </a:lnTo>
                  <a:lnTo>
                    <a:pt x="745" y="40"/>
                  </a:lnTo>
                  <a:lnTo>
                    <a:pt x="749" y="42"/>
                  </a:lnTo>
                  <a:lnTo>
                    <a:pt x="749" y="42"/>
                  </a:lnTo>
                  <a:lnTo>
                    <a:pt x="753" y="42"/>
                  </a:lnTo>
                  <a:lnTo>
                    <a:pt x="753" y="50"/>
                  </a:lnTo>
                  <a:lnTo>
                    <a:pt x="753" y="50"/>
                  </a:lnTo>
                  <a:lnTo>
                    <a:pt x="747" y="52"/>
                  </a:lnTo>
                  <a:lnTo>
                    <a:pt x="743" y="52"/>
                  </a:lnTo>
                  <a:lnTo>
                    <a:pt x="743" y="52"/>
                  </a:lnTo>
                  <a:lnTo>
                    <a:pt x="741" y="58"/>
                  </a:lnTo>
                  <a:lnTo>
                    <a:pt x="735" y="72"/>
                  </a:lnTo>
                  <a:lnTo>
                    <a:pt x="735" y="72"/>
                  </a:lnTo>
                  <a:lnTo>
                    <a:pt x="731" y="80"/>
                  </a:lnTo>
                  <a:lnTo>
                    <a:pt x="729" y="86"/>
                  </a:lnTo>
                  <a:lnTo>
                    <a:pt x="729" y="86"/>
                  </a:lnTo>
                  <a:lnTo>
                    <a:pt x="725" y="88"/>
                  </a:lnTo>
                  <a:lnTo>
                    <a:pt x="721" y="90"/>
                  </a:lnTo>
                  <a:lnTo>
                    <a:pt x="721" y="90"/>
                  </a:lnTo>
                  <a:close/>
                  <a:moveTo>
                    <a:pt x="630" y="74"/>
                  </a:moveTo>
                  <a:lnTo>
                    <a:pt x="630" y="74"/>
                  </a:lnTo>
                  <a:lnTo>
                    <a:pt x="596" y="144"/>
                  </a:lnTo>
                  <a:lnTo>
                    <a:pt x="578" y="144"/>
                  </a:lnTo>
                  <a:lnTo>
                    <a:pt x="578" y="42"/>
                  </a:lnTo>
                  <a:lnTo>
                    <a:pt x="596" y="42"/>
                  </a:lnTo>
                  <a:lnTo>
                    <a:pt x="596" y="112"/>
                  </a:lnTo>
                  <a:lnTo>
                    <a:pt x="596" y="112"/>
                  </a:lnTo>
                  <a:lnTo>
                    <a:pt x="628" y="42"/>
                  </a:lnTo>
                  <a:lnTo>
                    <a:pt x="648" y="42"/>
                  </a:lnTo>
                  <a:lnTo>
                    <a:pt x="648" y="144"/>
                  </a:lnTo>
                  <a:lnTo>
                    <a:pt x="630" y="144"/>
                  </a:lnTo>
                  <a:lnTo>
                    <a:pt x="630" y="74"/>
                  </a:lnTo>
                  <a:close/>
                  <a:moveTo>
                    <a:pt x="494" y="144"/>
                  </a:moveTo>
                  <a:lnTo>
                    <a:pt x="476" y="144"/>
                  </a:lnTo>
                  <a:lnTo>
                    <a:pt x="476" y="42"/>
                  </a:lnTo>
                  <a:lnTo>
                    <a:pt x="494" y="42"/>
                  </a:lnTo>
                  <a:lnTo>
                    <a:pt x="494" y="86"/>
                  </a:lnTo>
                  <a:lnTo>
                    <a:pt x="528" y="86"/>
                  </a:lnTo>
                  <a:lnTo>
                    <a:pt x="528" y="42"/>
                  </a:lnTo>
                  <a:lnTo>
                    <a:pt x="546" y="42"/>
                  </a:lnTo>
                  <a:lnTo>
                    <a:pt x="546" y="144"/>
                  </a:lnTo>
                  <a:lnTo>
                    <a:pt x="528" y="144"/>
                  </a:lnTo>
                  <a:lnTo>
                    <a:pt x="528" y="100"/>
                  </a:lnTo>
                  <a:lnTo>
                    <a:pt x="494" y="100"/>
                  </a:lnTo>
                  <a:lnTo>
                    <a:pt x="494" y="144"/>
                  </a:lnTo>
                  <a:close/>
                  <a:moveTo>
                    <a:pt x="456" y="42"/>
                  </a:moveTo>
                  <a:lnTo>
                    <a:pt x="456" y="56"/>
                  </a:lnTo>
                  <a:lnTo>
                    <a:pt x="428" y="56"/>
                  </a:lnTo>
                  <a:lnTo>
                    <a:pt x="428" y="144"/>
                  </a:lnTo>
                  <a:lnTo>
                    <a:pt x="410" y="144"/>
                  </a:lnTo>
                  <a:lnTo>
                    <a:pt x="410" y="56"/>
                  </a:lnTo>
                  <a:lnTo>
                    <a:pt x="384" y="56"/>
                  </a:lnTo>
                  <a:lnTo>
                    <a:pt x="384" y="42"/>
                  </a:lnTo>
                  <a:lnTo>
                    <a:pt x="456" y="42"/>
                  </a:lnTo>
                  <a:close/>
                  <a:moveTo>
                    <a:pt x="370" y="94"/>
                  </a:moveTo>
                  <a:lnTo>
                    <a:pt x="370" y="94"/>
                  </a:lnTo>
                  <a:lnTo>
                    <a:pt x="370" y="108"/>
                  </a:lnTo>
                  <a:lnTo>
                    <a:pt x="368" y="118"/>
                  </a:lnTo>
                  <a:lnTo>
                    <a:pt x="368" y="118"/>
                  </a:lnTo>
                  <a:lnTo>
                    <a:pt x="364" y="128"/>
                  </a:lnTo>
                  <a:lnTo>
                    <a:pt x="360" y="134"/>
                  </a:lnTo>
                  <a:lnTo>
                    <a:pt x="360" y="134"/>
                  </a:lnTo>
                  <a:lnTo>
                    <a:pt x="354" y="140"/>
                  </a:lnTo>
                  <a:lnTo>
                    <a:pt x="348" y="144"/>
                  </a:lnTo>
                  <a:lnTo>
                    <a:pt x="348" y="144"/>
                  </a:lnTo>
                  <a:lnTo>
                    <a:pt x="340" y="146"/>
                  </a:lnTo>
                  <a:lnTo>
                    <a:pt x="332" y="146"/>
                  </a:lnTo>
                  <a:lnTo>
                    <a:pt x="332" y="146"/>
                  </a:lnTo>
                  <a:lnTo>
                    <a:pt x="324" y="146"/>
                  </a:lnTo>
                  <a:lnTo>
                    <a:pt x="316" y="144"/>
                  </a:lnTo>
                  <a:lnTo>
                    <a:pt x="316" y="144"/>
                  </a:lnTo>
                  <a:lnTo>
                    <a:pt x="310" y="140"/>
                  </a:lnTo>
                  <a:lnTo>
                    <a:pt x="304" y="134"/>
                  </a:lnTo>
                  <a:lnTo>
                    <a:pt x="304" y="134"/>
                  </a:lnTo>
                  <a:lnTo>
                    <a:pt x="300" y="128"/>
                  </a:lnTo>
                  <a:lnTo>
                    <a:pt x="298" y="118"/>
                  </a:lnTo>
                  <a:lnTo>
                    <a:pt x="298" y="118"/>
                  </a:lnTo>
                  <a:lnTo>
                    <a:pt x="296" y="108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80"/>
                  </a:lnTo>
                  <a:lnTo>
                    <a:pt x="298" y="68"/>
                  </a:lnTo>
                  <a:lnTo>
                    <a:pt x="298" y="68"/>
                  </a:lnTo>
                  <a:lnTo>
                    <a:pt x="300" y="60"/>
                  </a:lnTo>
                  <a:lnTo>
                    <a:pt x="304" y="52"/>
                  </a:lnTo>
                  <a:lnTo>
                    <a:pt x="304" y="52"/>
                  </a:lnTo>
                  <a:lnTo>
                    <a:pt x="310" y="46"/>
                  </a:lnTo>
                  <a:lnTo>
                    <a:pt x="316" y="44"/>
                  </a:lnTo>
                  <a:lnTo>
                    <a:pt x="316" y="44"/>
                  </a:lnTo>
                  <a:lnTo>
                    <a:pt x="324" y="42"/>
                  </a:lnTo>
                  <a:lnTo>
                    <a:pt x="332" y="40"/>
                  </a:lnTo>
                  <a:lnTo>
                    <a:pt x="332" y="40"/>
                  </a:lnTo>
                  <a:lnTo>
                    <a:pt x="340" y="42"/>
                  </a:lnTo>
                  <a:lnTo>
                    <a:pt x="348" y="44"/>
                  </a:lnTo>
                  <a:lnTo>
                    <a:pt x="348" y="44"/>
                  </a:lnTo>
                  <a:lnTo>
                    <a:pt x="354" y="46"/>
                  </a:lnTo>
                  <a:lnTo>
                    <a:pt x="360" y="52"/>
                  </a:lnTo>
                  <a:lnTo>
                    <a:pt x="360" y="52"/>
                  </a:lnTo>
                  <a:lnTo>
                    <a:pt x="364" y="60"/>
                  </a:lnTo>
                  <a:lnTo>
                    <a:pt x="368" y="68"/>
                  </a:lnTo>
                  <a:lnTo>
                    <a:pt x="368" y="68"/>
                  </a:lnTo>
                  <a:lnTo>
                    <a:pt x="370" y="80"/>
                  </a:lnTo>
                  <a:lnTo>
                    <a:pt x="370" y="94"/>
                  </a:lnTo>
                  <a:lnTo>
                    <a:pt x="370" y="94"/>
                  </a:lnTo>
                  <a:close/>
                  <a:moveTo>
                    <a:pt x="352" y="94"/>
                  </a:moveTo>
                  <a:lnTo>
                    <a:pt x="352" y="94"/>
                  </a:lnTo>
                  <a:lnTo>
                    <a:pt x="350" y="74"/>
                  </a:lnTo>
                  <a:lnTo>
                    <a:pt x="350" y="74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2" y="56"/>
                  </a:lnTo>
                  <a:lnTo>
                    <a:pt x="340" y="54"/>
                  </a:lnTo>
                  <a:lnTo>
                    <a:pt x="340" y="54"/>
                  </a:lnTo>
                  <a:lnTo>
                    <a:pt x="332" y="52"/>
                  </a:lnTo>
                  <a:lnTo>
                    <a:pt x="332" y="52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2" y="56"/>
                  </a:lnTo>
                  <a:lnTo>
                    <a:pt x="318" y="60"/>
                  </a:lnTo>
                  <a:lnTo>
                    <a:pt x="318" y="60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82"/>
                  </a:lnTo>
                  <a:lnTo>
                    <a:pt x="314" y="94"/>
                  </a:lnTo>
                  <a:lnTo>
                    <a:pt x="314" y="94"/>
                  </a:lnTo>
                  <a:lnTo>
                    <a:pt x="314" y="114"/>
                  </a:lnTo>
                  <a:lnTo>
                    <a:pt x="314" y="114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22" y="130"/>
                  </a:lnTo>
                  <a:lnTo>
                    <a:pt x="324" y="134"/>
                  </a:lnTo>
                  <a:lnTo>
                    <a:pt x="324" y="134"/>
                  </a:lnTo>
                  <a:lnTo>
                    <a:pt x="332" y="136"/>
                  </a:lnTo>
                  <a:lnTo>
                    <a:pt x="332" y="136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42" y="130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50" y="114"/>
                  </a:lnTo>
                  <a:lnTo>
                    <a:pt x="350" y="114"/>
                  </a:lnTo>
                  <a:lnTo>
                    <a:pt x="352" y="94"/>
                  </a:lnTo>
                  <a:lnTo>
                    <a:pt x="352" y="94"/>
                  </a:lnTo>
                  <a:close/>
                  <a:moveTo>
                    <a:pt x="214" y="96"/>
                  </a:moveTo>
                  <a:lnTo>
                    <a:pt x="214" y="96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8" y="128"/>
                  </a:lnTo>
                  <a:lnTo>
                    <a:pt x="218" y="128"/>
                  </a:lnTo>
                  <a:lnTo>
                    <a:pt x="222" y="130"/>
                  </a:lnTo>
                  <a:lnTo>
                    <a:pt x="224" y="134"/>
                  </a:lnTo>
                  <a:lnTo>
                    <a:pt x="224" y="134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40" y="134"/>
                  </a:lnTo>
                  <a:lnTo>
                    <a:pt x="240" y="134"/>
                  </a:lnTo>
                  <a:lnTo>
                    <a:pt x="244" y="130"/>
                  </a:lnTo>
                  <a:lnTo>
                    <a:pt x="246" y="128"/>
                  </a:lnTo>
                  <a:lnTo>
                    <a:pt x="246" y="128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2" y="62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28" y="58"/>
                  </a:lnTo>
                  <a:lnTo>
                    <a:pt x="228" y="58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14" y="62"/>
                  </a:lnTo>
                  <a:lnTo>
                    <a:pt x="214" y="96"/>
                  </a:lnTo>
                  <a:close/>
                  <a:moveTo>
                    <a:pt x="214" y="52"/>
                  </a:moveTo>
                  <a:lnTo>
                    <a:pt x="214" y="52"/>
                  </a:lnTo>
                  <a:lnTo>
                    <a:pt x="222" y="48"/>
                  </a:lnTo>
                  <a:lnTo>
                    <a:pt x="222" y="48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2" y="48"/>
                  </a:lnTo>
                  <a:lnTo>
                    <a:pt x="250" y="50"/>
                  </a:lnTo>
                  <a:lnTo>
                    <a:pt x="250" y="50"/>
                  </a:lnTo>
                  <a:lnTo>
                    <a:pt x="256" y="52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6" y="64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70" y="84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110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6" y="128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56" y="140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2" y="146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24" y="146"/>
                  </a:lnTo>
                  <a:lnTo>
                    <a:pt x="216" y="144"/>
                  </a:lnTo>
                  <a:lnTo>
                    <a:pt x="216" y="144"/>
                  </a:lnTo>
                  <a:lnTo>
                    <a:pt x="210" y="140"/>
                  </a:lnTo>
                  <a:lnTo>
                    <a:pt x="204" y="136"/>
                  </a:lnTo>
                  <a:lnTo>
                    <a:pt x="204" y="136"/>
                  </a:lnTo>
                  <a:lnTo>
                    <a:pt x="200" y="128"/>
                  </a:lnTo>
                  <a:lnTo>
                    <a:pt x="198" y="120"/>
                  </a:lnTo>
                  <a:lnTo>
                    <a:pt x="198" y="120"/>
                  </a:lnTo>
                  <a:lnTo>
                    <a:pt x="196" y="110"/>
                  </a:lnTo>
                  <a:lnTo>
                    <a:pt x="196" y="96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6" y="46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202" y="24"/>
                  </a:lnTo>
                  <a:lnTo>
                    <a:pt x="206" y="16"/>
                  </a:lnTo>
                  <a:lnTo>
                    <a:pt x="206" y="16"/>
                  </a:lnTo>
                  <a:lnTo>
                    <a:pt x="214" y="8"/>
                  </a:lnTo>
                  <a:lnTo>
                    <a:pt x="222" y="4"/>
                  </a:lnTo>
                  <a:lnTo>
                    <a:pt x="222" y="4"/>
                  </a:lnTo>
                  <a:lnTo>
                    <a:pt x="232" y="2"/>
                  </a:lnTo>
                  <a:lnTo>
                    <a:pt x="246" y="0"/>
                  </a:lnTo>
                  <a:lnTo>
                    <a:pt x="268" y="0"/>
                  </a:lnTo>
                  <a:lnTo>
                    <a:pt x="270" y="8"/>
                  </a:lnTo>
                  <a:lnTo>
                    <a:pt x="270" y="8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24" y="22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18" y="30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4" y="52"/>
                  </a:lnTo>
                  <a:lnTo>
                    <a:pt x="214" y="52"/>
                  </a:lnTo>
                  <a:close/>
                  <a:moveTo>
                    <a:pt x="126" y="146"/>
                  </a:moveTo>
                  <a:lnTo>
                    <a:pt x="126" y="146"/>
                  </a:lnTo>
                  <a:lnTo>
                    <a:pt x="114" y="146"/>
                  </a:lnTo>
                  <a:lnTo>
                    <a:pt x="114" y="146"/>
                  </a:lnTo>
                  <a:lnTo>
                    <a:pt x="110" y="144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102" y="13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8" y="122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98" y="10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102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4" y="84"/>
                  </a:lnTo>
                  <a:lnTo>
                    <a:pt x="114" y="84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48" y="84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6" y="64"/>
                  </a:lnTo>
                  <a:lnTo>
                    <a:pt x="146" y="64"/>
                  </a:lnTo>
                  <a:lnTo>
                    <a:pt x="144" y="60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24" y="52"/>
                  </a:lnTo>
                  <a:lnTo>
                    <a:pt x="104" y="52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52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2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66"/>
                  </a:lnTo>
                  <a:lnTo>
                    <a:pt x="166" y="76"/>
                  </a:lnTo>
                  <a:lnTo>
                    <a:pt x="166" y="144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4" y="142"/>
                  </a:lnTo>
                  <a:lnTo>
                    <a:pt x="138" y="144"/>
                  </a:lnTo>
                  <a:lnTo>
                    <a:pt x="138" y="144"/>
                  </a:lnTo>
                  <a:lnTo>
                    <a:pt x="126" y="146"/>
                  </a:lnTo>
                  <a:lnTo>
                    <a:pt x="126" y="146"/>
                  </a:lnTo>
                  <a:close/>
                  <a:moveTo>
                    <a:pt x="148" y="94"/>
                  </a:moveTo>
                  <a:lnTo>
                    <a:pt x="132" y="94"/>
                  </a:lnTo>
                  <a:lnTo>
                    <a:pt x="132" y="94"/>
                  </a:lnTo>
                  <a:lnTo>
                    <a:pt x="126" y="96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16" y="10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20" y="130"/>
                  </a:lnTo>
                  <a:lnTo>
                    <a:pt x="120" y="130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40" y="132"/>
                  </a:lnTo>
                  <a:lnTo>
                    <a:pt x="140" y="132"/>
                  </a:lnTo>
                  <a:lnTo>
                    <a:pt x="148" y="130"/>
                  </a:lnTo>
                  <a:lnTo>
                    <a:pt x="148" y="94"/>
                  </a:lnTo>
                  <a:close/>
                  <a:moveTo>
                    <a:pt x="20" y="130"/>
                  </a:moveTo>
                  <a:lnTo>
                    <a:pt x="20" y="130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4" y="134"/>
                  </a:lnTo>
                  <a:lnTo>
                    <a:pt x="34" y="134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6" y="130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6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6"/>
                  </a:lnTo>
                  <a:lnTo>
                    <a:pt x="20" y="130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4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8" y="5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2" y="80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2" y="108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8" y="128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0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48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0" y="142"/>
                  </a:lnTo>
                  <a:lnTo>
                    <a:pt x="20" y="184"/>
                  </a:lnTo>
                  <a:lnTo>
                    <a:pt x="0" y="18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18" y="48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36"/>
            <p:cNvSpPr>
              <a:spLocks noEditPoints="1"/>
            </p:cNvSpPr>
            <p:nvPr/>
          </p:nvSpPr>
          <p:spPr bwMode="auto">
            <a:xfrm>
              <a:off x="5438776" y="5703888"/>
              <a:ext cx="3151188" cy="558800"/>
            </a:xfrm>
            <a:custGeom>
              <a:avLst/>
              <a:gdLst>
                <a:gd name="T0" fmla="*/ 152 w 1985"/>
                <a:gd name="T1" fmla="*/ 220 h 352"/>
                <a:gd name="T2" fmla="*/ 30 w 1985"/>
                <a:gd name="T3" fmla="*/ 268 h 352"/>
                <a:gd name="T4" fmla="*/ 30 w 1985"/>
                <a:gd name="T5" fmla="*/ 130 h 352"/>
                <a:gd name="T6" fmla="*/ 48 w 1985"/>
                <a:gd name="T7" fmla="*/ 170 h 352"/>
                <a:gd name="T8" fmla="*/ 76 w 1985"/>
                <a:gd name="T9" fmla="*/ 258 h 352"/>
                <a:gd name="T10" fmla="*/ 104 w 1985"/>
                <a:gd name="T11" fmla="*/ 170 h 352"/>
                <a:gd name="T12" fmla="*/ 1863 w 1985"/>
                <a:gd name="T13" fmla="*/ 182 h 352"/>
                <a:gd name="T14" fmla="*/ 1873 w 1985"/>
                <a:gd name="T15" fmla="*/ 84 h 352"/>
                <a:gd name="T16" fmla="*/ 1925 w 1985"/>
                <a:gd name="T17" fmla="*/ 202 h 352"/>
                <a:gd name="T18" fmla="*/ 1833 w 1985"/>
                <a:gd name="T19" fmla="*/ 274 h 352"/>
                <a:gd name="T20" fmla="*/ 1889 w 1985"/>
                <a:gd name="T21" fmla="*/ 190 h 352"/>
                <a:gd name="T22" fmla="*/ 1889 w 1985"/>
                <a:gd name="T23" fmla="*/ 156 h 352"/>
                <a:gd name="T24" fmla="*/ 1657 w 1985"/>
                <a:gd name="T25" fmla="*/ 274 h 352"/>
                <a:gd name="T26" fmla="*/ 1561 w 1985"/>
                <a:gd name="T27" fmla="*/ 162 h 352"/>
                <a:gd name="T28" fmla="*/ 1289 w 1985"/>
                <a:gd name="T29" fmla="*/ 266 h 352"/>
                <a:gd name="T30" fmla="*/ 1309 w 1985"/>
                <a:gd name="T31" fmla="*/ 158 h 352"/>
                <a:gd name="T32" fmla="*/ 1343 w 1985"/>
                <a:gd name="T33" fmla="*/ 106 h 352"/>
                <a:gd name="T34" fmla="*/ 1401 w 1985"/>
                <a:gd name="T35" fmla="*/ 98 h 352"/>
                <a:gd name="T36" fmla="*/ 1329 w 1985"/>
                <a:gd name="T37" fmla="*/ 278 h 352"/>
                <a:gd name="T38" fmla="*/ 1317 w 1985"/>
                <a:gd name="T39" fmla="*/ 226 h 352"/>
                <a:gd name="T40" fmla="*/ 1367 w 1985"/>
                <a:gd name="T41" fmla="*/ 182 h 352"/>
                <a:gd name="T42" fmla="*/ 1229 w 1985"/>
                <a:gd name="T43" fmla="*/ 106 h 352"/>
                <a:gd name="T44" fmla="*/ 1203 w 1985"/>
                <a:gd name="T45" fmla="*/ 172 h 352"/>
                <a:gd name="T46" fmla="*/ 1231 w 1985"/>
                <a:gd name="T47" fmla="*/ 258 h 352"/>
                <a:gd name="T48" fmla="*/ 1138 w 1985"/>
                <a:gd name="T49" fmla="*/ 104 h 352"/>
                <a:gd name="T50" fmla="*/ 1184 w 1985"/>
                <a:gd name="T51" fmla="*/ 120 h 352"/>
                <a:gd name="T52" fmla="*/ 1192 w 1985"/>
                <a:gd name="T53" fmla="*/ 234 h 352"/>
                <a:gd name="T54" fmla="*/ 974 w 1985"/>
                <a:gd name="T55" fmla="*/ 78 h 352"/>
                <a:gd name="T56" fmla="*/ 1048 w 1985"/>
                <a:gd name="T57" fmla="*/ 224 h 352"/>
                <a:gd name="T58" fmla="*/ 918 w 1985"/>
                <a:gd name="T59" fmla="*/ 256 h 352"/>
                <a:gd name="T60" fmla="*/ 942 w 1985"/>
                <a:gd name="T61" fmla="*/ 84 h 352"/>
                <a:gd name="T62" fmla="*/ 946 w 1985"/>
                <a:gd name="T63" fmla="*/ 142 h 352"/>
                <a:gd name="T64" fmla="*/ 974 w 1985"/>
                <a:gd name="T65" fmla="*/ 254 h 352"/>
                <a:gd name="T66" fmla="*/ 1004 w 1985"/>
                <a:gd name="T67" fmla="*/ 142 h 352"/>
                <a:gd name="T68" fmla="*/ 858 w 1985"/>
                <a:gd name="T69" fmla="*/ 258 h 352"/>
                <a:gd name="T70" fmla="*/ 782 w 1985"/>
                <a:gd name="T71" fmla="*/ 252 h 352"/>
                <a:gd name="T72" fmla="*/ 790 w 1985"/>
                <a:gd name="T73" fmla="*/ 188 h 352"/>
                <a:gd name="T74" fmla="*/ 812 w 1985"/>
                <a:gd name="T75" fmla="*/ 114 h 352"/>
                <a:gd name="T76" fmla="*/ 820 w 1985"/>
                <a:gd name="T77" fmla="*/ 80 h 352"/>
                <a:gd name="T78" fmla="*/ 854 w 1985"/>
                <a:gd name="T79" fmla="*/ 158 h 352"/>
                <a:gd name="T80" fmla="*/ 870 w 1985"/>
                <a:gd name="T81" fmla="*/ 220 h 352"/>
                <a:gd name="T82" fmla="*/ 560 w 1985"/>
                <a:gd name="T83" fmla="*/ 216 h 352"/>
                <a:gd name="T84" fmla="*/ 656 w 1985"/>
                <a:gd name="T85" fmla="*/ 158 h 352"/>
                <a:gd name="T86" fmla="*/ 598 w 1985"/>
                <a:gd name="T87" fmla="*/ 80 h 352"/>
                <a:gd name="T88" fmla="*/ 670 w 1985"/>
                <a:gd name="T89" fmla="*/ 274 h 352"/>
                <a:gd name="T90" fmla="*/ 620 w 1985"/>
                <a:gd name="T91" fmla="*/ 186 h 352"/>
                <a:gd name="T92" fmla="*/ 620 w 1985"/>
                <a:gd name="T93" fmla="*/ 248 h 352"/>
                <a:gd name="T94" fmla="*/ 500 w 1985"/>
                <a:gd name="T95" fmla="*/ 90 h 352"/>
                <a:gd name="T96" fmla="*/ 500 w 1985"/>
                <a:gd name="T97" fmla="*/ 266 h 352"/>
                <a:gd name="T98" fmla="*/ 418 w 1985"/>
                <a:gd name="T99" fmla="*/ 94 h 352"/>
                <a:gd name="T100" fmla="*/ 448 w 1985"/>
                <a:gd name="T101" fmla="*/ 252 h 352"/>
                <a:gd name="T102" fmla="*/ 480 w 1985"/>
                <a:gd name="T103" fmla="*/ 142 h 352"/>
                <a:gd name="T104" fmla="*/ 230 w 1985"/>
                <a:gd name="T105" fmla="*/ 184 h 352"/>
                <a:gd name="T106" fmla="*/ 272 w 1985"/>
                <a:gd name="T107" fmla="*/ 250 h 352"/>
                <a:gd name="T108" fmla="*/ 282 w 1985"/>
                <a:gd name="T109" fmla="*/ 130 h 352"/>
                <a:gd name="T110" fmla="*/ 236 w 1985"/>
                <a:gd name="T111" fmla="*/ 96 h 352"/>
                <a:gd name="T112" fmla="*/ 338 w 1985"/>
                <a:gd name="T113" fmla="*/ 184 h 352"/>
                <a:gd name="T114" fmla="*/ 204 w 1985"/>
                <a:gd name="T115" fmla="*/ 256 h 352"/>
                <a:gd name="T116" fmla="*/ 220 w 1985"/>
                <a:gd name="T117" fmla="*/ 18 h 352"/>
                <a:gd name="T118" fmla="*/ 258 w 1985"/>
                <a:gd name="T119" fmla="*/ 3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85" h="352">
                  <a:moveTo>
                    <a:pt x="76" y="120"/>
                  </a:moveTo>
                  <a:lnTo>
                    <a:pt x="76" y="120"/>
                  </a:lnTo>
                  <a:lnTo>
                    <a:pt x="94" y="122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22" y="130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42" y="15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2" y="180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2" y="220"/>
                  </a:lnTo>
                  <a:lnTo>
                    <a:pt x="148" y="236"/>
                  </a:lnTo>
                  <a:lnTo>
                    <a:pt x="148" y="236"/>
                  </a:lnTo>
                  <a:lnTo>
                    <a:pt x="142" y="25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22" y="268"/>
                  </a:lnTo>
                  <a:lnTo>
                    <a:pt x="110" y="274"/>
                  </a:lnTo>
                  <a:lnTo>
                    <a:pt x="110" y="274"/>
                  </a:lnTo>
                  <a:lnTo>
                    <a:pt x="94" y="278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58" y="278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30" y="26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10" y="250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180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10" y="150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30" y="130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58" y="122"/>
                  </a:lnTo>
                  <a:lnTo>
                    <a:pt x="76" y="120"/>
                  </a:lnTo>
                  <a:close/>
                  <a:moveTo>
                    <a:pt x="76" y="140"/>
                  </a:moveTo>
                  <a:lnTo>
                    <a:pt x="76" y="140"/>
                  </a:lnTo>
                  <a:lnTo>
                    <a:pt x="70" y="140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0" y="146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0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46" y="184"/>
                  </a:lnTo>
                  <a:lnTo>
                    <a:pt x="46" y="200"/>
                  </a:lnTo>
                  <a:lnTo>
                    <a:pt x="46" y="200"/>
                  </a:lnTo>
                  <a:lnTo>
                    <a:pt x="46" y="216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50" y="238"/>
                  </a:lnTo>
                  <a:lnTo>
                    <a:pt x="54" y="246"/>
                  </a:lnTo>
                  <a:lnTo>
                    <a:pt x="54" y="246"/>
                  </a:lnTo>
                  <a:lnTo>
                    <a:pt x="60" y="252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70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82" y="25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102" y="238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106" y="216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6" y="184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2" y="160"/>
                  </a:lnTo>
                  <a:lnTo>
                    <a:pt x="98" y="152"/>
                  </a:lnTo>
                  <a:lnTo>
                    <a:pt x="98" y="152"/>
                  </a:lnTo>
                  <a:lnTo>
                    <a:pt x="94" y="146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2" y="140"/>
                  </a:lnTo>
                  <a:lnTo>
                    <a:pt x="76" y="140"/>
                  </a:lnTo>
                  <a:lnTo>
                    <a:pt x="76" y="140"/>
                  </a:lnTo>
                  <a:close/>
                  <a:moveTo>
                    <a:pt x="1889" y="190"/>
                  </a:moveTo>
                  <a:lnTo>
                    <a:pt x="1889" y="190"/>
                  </a:lnTo>
                  <a:lnTo>
                    <a:pt x="1879" y="190"/>
                  </a:lnTo>
                  <a:lnTo>
                    <a:pt x="1871" y="186"/>
                  </a:lnTo>
                  <a:lnTo>
                    <a:pt x="1871" y="186"/>
                  </a:lnTo>
                  <a:lnTo>
                    <a:pt x="1863" y="182"/>
                  </a:lnTo>
                  <a:lnTo>
                    <a:pt x="1855" y="178"/>
                  </a:lnTo>
                  <a:lnTo>
                    <a:pt x="1855" y="178"/>
                  </a:lnTo>
                  <a:lnTo>
                    <a:pt x="1849" y="170"/>
                  </a:lnTo>
                  <a:lnTo>
                    <a:pt x="1845" y="162"/>
                  </a:lnTo>
                  <a:lnTo>
                    <a:pt x="1845" y="162"/>
                  </a:lnTo>
                  <a:lnTo>
                    <a:pt x="1841" y="152"/>
                  </a:lnTo>
                  <a:lnTo>
                    <a:pt x="1841" y="140"/>
                  </a:lnTo>
                  <a:lnTo>
                    <a:pt x="1841" y="140"/>
                  </a:lnTo>
                  <a:lnTo>
                    <a:pt x="1841" y="122"/>
                  </a:lnTo>
                  <a:lnTo>
                    <a:pt x="1845" y="108"/>
                  </a:lnTo>
                  <a:lnTo>
                    <a:pt x="1845" y="108"/>
                  </a:lnTo>
                  <a:lnTo>
                    <a:pt x="1853" y="98"/>
                  </a:lnTo>
                  <a:lnTo>
                    <a:pt x="1861" y="90"/>
                  </a:lnTo>
                  <a:lnTo>
                    <a:pt x="1861" y="90"/>
                  </a:lnTo>
                  <a:lnTo>
                    <a:pt x="1873" y="84"/>
                  </a:lnTo>
                  <a:lnTo>
                    <a:pt x="1885" y="80"/>
                  </a:lnTo>
                  <a:lnTo>
                    <a:pt x="1885" y="80"/>
                  </a:lnTo>
                  <a:lnTo>
                    <a:pt x="1901" y="78"/>
                  </a:lnTo>
                  <a:lnTo>
                    <a:pt x="1917" y="78"/>
                  </a:lnTo>
                  <a:lnTo>
                    <a:pt x="1917" y="78"/>
                  </a:lnTo>
                  <a:lnTo>
                    <a:pt x="1955" y="80"/>
                  </a:lnTo>
                  <a:lnTo>
                    <a:pt x="1955" y="80"/>
                  </a:lnTo>
                  <a:lnTo>
                    <a:pt x="1969" y="82"/>
                  </a:lnTo>
                  <a:lnTo>
                    <a:pt x="1985" y="86"/>
                  </a:lnTo>
                  <a:lnTo>
                    <a:pt x="1985" y="274"/>
                  </a:lnTo>
                  <a:lnTo>
                    <a:pt x="1939" y="274"/>
                  </a:lnTo>
                  <a:lnTo>
                    <a:pt x="1939" y="202"/>
                  </a:lnTo>
                  <a:lnTo>
                    <a:pt x="1931" y="202"/>
                  </a:lnTo>
                  <a:lnTo>
                    <a:pt x="1931" y="202"/>
                  </a:lnTo>
                  <a:lnTo>
                    <a:pt x="1925" y="202"/>
                  </a:lnTo>
                  <a:lnTo>
                    <a:pt x="1919" y="206"/>
                  </a:lnTo>
                  <a:lnTo>
                    <a:pt x="1913" y="210"/>
                  </a:lnTo>
                  <a:lnTo>
                    <a:pt x="1909" y="218"/>
                  </a:lnTo>
                  <a:lnTo>
                    <a:pt x="1897" y="248"/>
                  </a:lnTo>
                  <a:lnTo>
                    <a:pt x="1897" y="248"/>
                  </a:lnTo>
                  <a:lnTo>
                    <a:pt x="1891" y="260"/>
                  </a:lnTo>
                  <a:lnTo>
                    <a:pt x="1883" y="270"/>
                  </a:lnTo>
                  <a:lnTo>
                    <a:pt x="1883" y="270"/>
                  </a:lnTo>
                  <a:lnTo>
                    <a:pt x="1877" y="274"/>
                  </a:lnTo>
                  <a:lnTo>
                    <a:pt x="1871" y="276"/>
                  </a:lnTo>
                  <a:lnTo>
                    <a:pt x="1857" y="278"/>
                  </a:lnTo>
                  <a:lnTo>
                    <a:pt x="1857" y="278"/>
                  </a:lnTo>
                  <a:lnTo>
                    <a:pt x="1839" y="276"/>
                  </a:lnTo>
                  <a:lnTo>
                    <a:pt x="1839" y="276"/>
                  </a:lnTo>
                  <a:lnTo>
                    <a:pt x="1833" y="274"/>
                  </a:lnTo>
                  <a:lnTo>
                    <a:pt x="1833" y="256"/>
                  </a:lnTo>
                  <a:lnTo>
                    <a:pt x="1833" y="256"/>
                  </a:lnTo>
                  <a:lnTo>
                    <a:pt x="1841" y="254"/>
                  </a:lnTo>
                  <a:lnTo>
                    <a:pt x="1847" y="252"/>
                  </a:lnTo>
                  <a:lnTo>
                    <a:pt x="1847" y="252"/>
                  </a:lnTo>
                  <a:lnTo>
                    <a:pt x="1851" y="248"/>
                  </a:lnTo>
                  <a:lnTo>
                    <a:pt x="1853" y="244"/>
                  </a:lnTo>
                  <a:lnTo>
                    <a:pt x="1863" y="218"/>
                  </a:lnTo>
                  <a:lnTo>
                    <a:pt x="1863" y="218"/>
                  </a:lnTo>
                  <a:lnTo>
                    <a:pt x="1869" y="208"/>
                  </a:lnTo>
                  <a:lnTo>
                    <a:pt x="1873" y="200"/>
                  </a:lnTo>
                  <a:lnTo>
                    <a:pt x="1873" y="200"/>
                  </a:lnTo>
                  <a:lnTo>
                    <a:pt x="1881" y="196"/>
                  </a:lnTo>
                  <a:lnTo>
                    <a:pt x="1889" y="192"/>
                  </a:lnTo>
                  <a:lnTo>
                    <a:pt x="1889" y="190"/>
                  </a:lnTo>
                  <a:close/>
                  <a:moveTo>
                    <a:pt x="1917" y="104"/>
                  </a:moveTo>
                  <a:lnTo>
                    <a:pt x="1917" y="104"/>
                  </a:lnTo>
                  <a:lnTo>
                    <a:pt x="1905" y="106"/>
                  </a:lnTo>
                  <a:lnTo>
                    <a:pt x="1905" y="106"/>
                  </a:lnTo>
                  <a:lnTo>
                    <a:pt x="1901" y="108"/>
                  </a:lnTo>
                  <a:lnTo>
                    <a:pt x="1895" y="112"/>
                  </a:lnTo>
                  <a:lnTo>
                    <a:pt x="1895" y="112"/>
                  </a:lnTo>
                  <a:lnTo>
                    <a:pt x="1893" y="116"/>
                  </a:lnTo>
                  <a:lnTo>
                    <a:pt x="1889" y="122"/>
                  </a:lnTo>
                  <a:lnTo>
                    <a:pt x="1889" y="122"/>
                  </a:lnTo>
                  <a:lnTo>
                    <a:pt x="1887" y="130"/>
                  </a:lnTo>
                  <a:lnTo>
                    <a:pt x="1887" y="140"/>
                  </a:lnTo>
                  <a:lnTo>
                    <a:pt x="1887" y="140"/>
                  </a:lnTo>
                  <a:lnTo>
                    <a:pt x="1887" y="148"/>
                  </a:lnTo>
                  <a:lnTo>
                    <a:pt x="1889" y="156"/>
                  </a:lnTo>
                  <a:lnTo>
                    <a:pt x="1889" y="156"/>
                  </a:lnTo>
                  <a:lnTo>
                    <a:pt x="1893" y="160"/>
                  </a:lnTo>
                  <a:lnTo>
                    <a:pt x="1895" y="166"/>
                  </a:lnTo>
                  <a:lnTo>
                    <a:pt x="1895" y="166"/>
                  </a:lnTo>
                  <a:lnTo>
                    <a:pt x="1901" y="168"/>
                  </a:lnTo>
                  <a:lnTo>
                    <a:pt x="1905" y="170"/>
                  </a:lnTo>
                  <a:lnTo>
                    <a:pt x="1905" y="170"/>
                  </a:lnTo>
                  <a:lnTo>
                    <a:pt x="1917" y="172"/>
                  </a:lnTo>
                  <a:lnTo>
                    <a:pt x="1939" y="172"/>
                  </a:lnTo>
                  <a:lnTo>
                    <a:pt x="1939" y="104"/>
                  </a:lnTo>
                  <a:lnTo>
                    <a:pt x="1917" y="104"/>
                  </a:lnTo>
                  <a:close/>
                  <a:moveTo>
                    <a:pt x="1759" y="152"/>
                  </a:moveTo>
                  <a:lnTo>
                    <a:pt x="1757" y="152"/>
                  </a:lnTo>
                  <a:lnTo>
                    <a:pt x="1703" y="274"/>
                  </a:lnTo>
                  <a:lnTo>
                    <a:pt x="1657" y="274"/>
                  </a:lnTo>
                  <a:lnTo>
                    <a:pt x="1657" y="82"/>
                  </a:lnTo>
                  <a:lnTo>
                    <a:pt x="1701" y="82"/>
                  </a:lnTo>
                  <a:lnTo>
                    <a:pt x="1701" y="200"/>
                  </a:lnTo>
                  <a:lnTo>
                    <a:pt x="1703" y="200"/>
                  </a:lnTo>
                  <a:lnTo>
                    <a:pt x="1753" y="82"/>
                  </a:lnTo>
                  <a:lnTo>
                    <a:pt x="1803" y="82"/>
                  </a:lnTo>
                  <a:lnTo>
                    <a:pt x="1803" y="274"/>
                  </a:lnTo>
                  <a:lnTo>
                    <a:pt x="1759" y="274"/>
                  </a:lnTo>
                  <a:lnTo>
                    <a:pt x="1759" y="152"/>
                  </a:lnTo>
                  <a:close/>
                  <a:moveTo>
                    <a:pt x="1509" y="274"/>
                  </a:moveTo>
                  <a:lnTo>
                    <a:pt x="1463" y="274"/>
                  </a:lnTo>
                  <a:lnTo>
                    <a:pt x="1463" y="82"/>
                  </a:lnTo>
                  <a:lnTo>
                    <a:pt x="1509" y="82"/>
                  </a:lnTo>
                  <a:lnTo>
                    <a:pt x="1509" y="162"/>
                  </a:lnTo>
                  <a:lnTo>
                    <a:pt x="1561" y="162"/>
                  </a:lnTo>
                  <a:lnTo>
                    <a:pt x="1561" y="82"/>
                  </a:lnTo>
                  <a:lnTo>
                    <a:pt x="1607" y="82"/>
                  </a:lnTo>
                  <a:lnTo>
                    <a:pt x="1607" y="274"/>
                  </a:lnTo>
                  <a:lnTo>
                    <a:pt x="1561" y="274"/>
                  </a:lnTo>
                  <a:lnTo>
                    <a:pt x="1561" y="192"/>
                  </a:lnTo>
                  <a:lnTo>
                    <a:pt x="1509" y="192"/>
                  </a:lnTo>
                  <a:lnTo>
                    <a:pt x="1509" y="274"/>
                  </a:lnTo>
                  <a:close/>
                  <a:moveTo>
                    <a:pt x="1329" y="278"/>
                  </a:moveTo>
                  <a:lnTo>
                    <a:pt x="1329" y="278"/>
                  </a:lnTo>
                  <a:lnTo>
                    <a:pt x="1319" y="278"/>
                  </a:lnTo>
                  <a:lnTo>
                    <a:pt x="1307" y="276"/>
                  </a:lnTo>
                  <a:lnTo>
                    <a:pt x="1307" y="276"/>
                  </a:lnTo>
                  <a:lnTo>
                    <a:pt x="1297" y="272"/>
                  </a:lnTo>
                  <a:lnTo>
                    <a:pt x="1289" y="266"/>
                  </a:lnTo>
                  <a:lnTo>
                    <a:pt x="1289" y="266"/>
                  </a:lnTo>
                  <a:lnTo>
                    <a:pt x="1281" y="258"/>
                  </a:lnTo>
                  <a:lnTo>
                    <a:pt x="1275" y="248"/>
                  </a:lnTo>
                  <a:lnTo>
                    <a:pt x="1275" y="248"/>
                  </a:lnTo>
                  <a:lnTo>
                    <a:pt x="1271" y="234"/>
                  </a:lnTo>
                  <a:lnTo>
                    <a:pt x="1271" y="216"/>
                  </a:lnTo>
                  <a:lnTo>
                    <a:pt x="1271" y="216"/>
                  </a:lnTo>
                  <a:lnTo>
                    <a:pt x="1271" y="200"/>
                  </a:lnTo>
                  <a:lnTo>
                    <a:pt x="1275" y="186"/>
                  </a:lnTo>
                  <a:lnTo>
                    <a:pt x="1275" y="186"/>
                  </a:lnTo>
                  <a:lnTo>
                    <a:pt x="1281" y="176"/>
                  </a:lnTo>
                  <a:lnTo>
                    <a:pt x="1289" y="166"/>
                  </a:lnTo>
                  <a:lnTo>
                    <a:pt x="1289" y="166"/>
                  </a:lnTo>
                  <a:lnTo>
                    <a:pt x="1297" y="162"/>
                  </a:lnTo>
                  <a:lnTo>
                    <a:pt x="1309" y="158"/>
                  </a:lnTo>
                  <a:lnTo>
                    <a:pt x="1309" y="158"/>
                  </a:lnTo>
                  <a:lnTo>
                    <a:pt x="1321" y="156"/>
                  </a:lnTo>
                  <a:lnTo>
                    <a:pt x="1333" y="154"/>
                  </a:lnTo>
                  <a:lnTo>
                    <a:pt x="1333" y="154"/>
                  </a:lnTo>
                  <a:lnTo>
                    <a:pt x="1351" y="156"/>
                  </a:lnTo>
                  <a:lnTo>
                    <a:pt x="1351" y="156"/>
                  </a:lnTo>
                  <a:lnTo>
                    <a:pt x="1367" y="158"/>
                  </a:lnTo>
                  <a:lnTo>
                    <a:pt x="1367" y="144"/>
                  </a:lnTo>
                  <a:lnTo>
                    <a:pt x="1367" y="144"/>
                  </a:lnTo>
                  <a:lnTo>
                    <a:pt x="1367" y="132"/>
                  </a:lnTo>
                  <a:lnTo>
                    <a:pt x="1365" y="124"/>
                  </a:lnTo>
                  <a:lnTo>
                    <a:pt x="1361" y="118"/>
                  </a:lnTo>
                  <a:lnTo>
                    <a:pt x="1355" y="112"/>
                  </a:lnTo>
                  <a:lnTo>
                    <a:pt x="1355" y="112"/>
                  </a:lnTo>
                  <a:lnTo>
                    <a:pt x="1351" y="110"/>
                  </a:lnTo>
                  <a:lnTo>
                    <a:pt x="1343" y="106"/>
                  </a:lnTo>
                  <a:lnTo>
                    <a:pt x="1327" y="104"/>
                  </a:lnTo>
                  <a:lnTo>
                    <a:pt x="1287" y="104"/>
                  </a:lnTo>
                  <a:lnTo>
                    <a:pt x="1287" y="86"/>
                  </a:lnTo>
                  <a:lnTo>
                    <a:pt x="1287" y="86"/>
                  </a:lnTo>
                  <a:lnTo>
                    <a:pt x="1309" y="80"/>
                  </a:lnTo>
                  <a:lnTo>
                    <a:pt x="1309" y="80"/>
                  </a:lnTo>
                  <a:lnTo>
                    <a:pt x="1333" y="78"/>
                  </a:lnTo>
                  <a:lnTo>
                    <a:pt x="1333" y="78"/>
                  </a:lnTo>
                  <a:lnTo>
                    <a:pt x="1353" y="78"/>
                  </a:lnTo>
                  <a:lnTo>
                    <a:pt x="1369" y="80"/>
                  </a:lnTo>
                  <a:lnTo>
                    <a:pt x="1369" y="80"/>
                  </a:lnTo>
                  <a:lnTo>
                    <a:pt x="1381" y="84"/>
                  </a:lnTo>
                  <a:lnTo>
                    <a:pt x="1393" y="90"/>
                  </a:lnTo>
                  <a:lnTo>
                    <a:pt x="1393" y="90"/>
                  </a:lnTo>
                  <a:lnTo>
                    <a:pt x="1401" y="98"/>
                  </a:lnTo>
                  <a:lnTo>
                    <a:pt x="1407" y="110"/>
                  </a:lnTo>
                  <a:lnTo>
                    <a:pt x="1407" y="110"/>
                  </a:lnTo>
                  <a:lnTo>
                    <a:pt x="1411" y="126"/>
                  </a:lnTo>
                  <a:lnTo>
                    <a:pt x="1413" y="144"/>
                  </a:lnTo>
                  <a:lnTo>
                    <a:pt x="1413" y="274"/>
                  </a:lnTo>
                  <a:lnTo>
                    <a:pt x="1381" y="274"/>
                  </a:lnTo>
                  <a:lnTo>
                    <a:pt x="1375" y="262"/>
                  </a:lnTo>
                  <a:lnTo>
                    <a:pt x="1373" y="262"/>
                  </a:lnTo>
                  <a:lnTo>
                    <a:pt x="1373" y="262"/>
                  </a:lnTo>
                  <a:lnTo>
                    <a:pt x="1365" y="268"/>
                  </a:lnTo>
                  <a:lnTo>
                    <a:pt x="1357" y="274"/>
                  </a:lnTo>
                  <a:lnTo>
                    <a:pt x="1357" y="274"/>
                  </a:lnTo>
                  <a:lnTo>
                    <a:pt x="1345" y="276"/>
                  </a:lnTo>
                  <a:lnTo>
                    <a:pt x="1329" y="278"/>
                  </a:lnTo>
                  <a:lnTo>
                    <a:pt x="1329" y="278"/>
                  </a:lnTo>
                  <a:close/>
                  <a:moveTo>
                    <a:pt x="1367" y="182"/>
                  </a:moveTo>
                  <a:lnTo>
                    <a:pt x="1345" y="182"/>
                  </a:lnTo>
                  <a:lnTo>
                    <a:pt x="1345" y="182"/>
                  </a:lnTo>
                  <a:lnTo>
                    <a:pt x="1335" y="184"/>
                  </a:lnTo>
                  <a:lnTo>
                    <a:pt x="1335" y="184"/>
                  </a:lnTo>
                  <a:lnTo>
                    <a:pt x="1331" y="186"/>
                  </a:lnTo>
                  <a:lnTo>
                    <a:pt x="1325" y="188"/>
                  </a:lnTo>
                  <a:lnTo>
                    <a:pt x="1325" y="188"/>
                  </a:lnTo>
                  <a:lnTo>
                    <a:pt x="1323" y="194"/>
                  </a:lnTo>
                  <a:lnTo>
                    <a:pt x="1319" y="200"/>
                  </a:lnTo>
                  <a:lnTo>
                    <a:pt x="1319" y="200"/>
                  </a:lnTo>
                  <a:lnTo>
                    <a:pt x="1317" y="208"/>
                  </a:lnTo>
                  <a:lnTo>
                    <a:pt x="1317" y="216"/>
                  </a:lnTo>
                  <a:lnTo>
                    <a:pt x="1317" y="216"/>
                  </a:lnTo>
                  <a:lnTo>
                    <a:pt x="1317" y="226"/>
                  </a:lnTo>
                  <a:lnTo>
                    <a:pt x="1319" y="234"/>
                  </a:lnTo>
                  <a:lnTo>
                    <a:pt x="1319" y="234"/>
                  </a:lnTo>
                  <a:lnTo>
                    <a:pt x="1323" y="240"/>
                  </a:lnTo>
                  <a:lnTo>
                    <a:pt x="1325" y="244"/>
                  </a:lnTo>
                  <a:lnTo>
                    <a:pt x="1325" y="244"/>
                  </a:lnTo>
                  <a:lnTo>
                    <a:pt x="1331" y="248"/>
                  </a:lnTo>
                  <a:lnTo>
                    <a:pt x="1335" y="250"/>
                  </a:lnTo>
                  <a:lnTo>
                    <a:pt x="1335" y="250"/>
                  </a:lnTo>
                  <a:lnTo>
                    <a:pt x="1345" y="252"/>
                  </a:lnTo>
                  <a:lnTo>
                    <a:pt x="1345" y="252"/>
                  </a:lnTo>
                  <a:lnTo>
                    <a:pt x="1353" y="250"/>
                  </a:lnTo>
                  <a:lnTo>
                    <a:pt x="1359" y="248"/>
                  </a:lnTo>
                  <a:lnTo>
                    <a:pt x="1359" y="248"/>
                  </a:lnTo>
                  <a:lnTo>
                    <a:pt x="1367" y="244"/>
                  </a:lnTo>
                  <a:lnTo>
                    <a:pt x="1367" y="182"/>
                  </a:lnTo>
                  <a:close/>
                  <a:moveTo>
                    <a:pt x="1092" y="86"/>
                  </a:moveTo>
                  <a:lnTo>
                    <a:pt x="1092" y="86"/>
                  </a:lnTo>
                  <a:lnTo>
                    <a:pt x="1108" y="82"/>
                  </a:lnTo>
                  <a:lnTo>
                    <a:pt x="1122" y="80"/>
                  </a:lnTo>
                  <a:lnTo>
                    <a:pt x="1122" y="80"/>
                  </a:lnTo>
                  <a:lnTo>
                    <a:pt x="1158" y="78"/>
                  </a:lnTo>
                  <a:lnTo>
                    <a:pt x="1158" y="78"/>
                  </a:lnTo>
                  <a:lnTo>
                    <a:pt x="1176" y="78"/>
                  </a:lnTo>
                  <a:lnTo>
                    <a:pt x="1192" y="80"/>
                  </a:lnTo>
                  <a:lnTo>
                    <a:pt x="1192" y="80"/>
                  </a:lnTo>
                  <a:lnTo>
                    <a:pt x="1203" y="84"/>
                  </a:lnTo>
                  <a:lnTo>
                    <a:pt x="1215" y="90"/>
                  </a:lnTo>
                  <a:lnTo>
                    <a:pt x="1215" y="90"/>
                  </a:lnTo>
                  <a:lnTo>
                    <a:pt x="1223" y="96"/>
                  </a:lnTo>
                  <a:lnTo>
                    <a:pt x="1229" y="106"/>
                  </a:lnTo>
                  <a:lnTo>
                    <a:pt x="1229" y="106"/>
                  </a:lnTo>
                  <a:lnTo>
                    <a:pt x="1233" y="118"/>
                  </a:lnTo>
                  <a:lnTo>
                    <a:pt x="1233" y="132"/>
                  </a:lnTo>
                  <a:lnTo>
                    <a:pt x="1233" y="132"/>
                  </a:lnTo>
                  <a:lnTo>
                    <a:pt x="1233" y="140"/>
                  </a:lnTo>
                  <a:lnTo>
                    <a:pt x="1231" y="148"/>
                  </a:lnTo>
                  <a:lnTo>
                    <a:pt x="1231" y="148"/>
                  </a:lnTo>
                  <a:lnTo>
                    <a:pt x="1227" y="154"/>
                  </a:lnTo>
                  <a:lnTo>
                    <a:pt x="1223" y="160"/>
                  </a:lnTo>
                  <a:lnTo>
                    <a:pt x="1223" y="160"/>
                  </a:lnTo>
                  <a:lnTo>
                    <a:pt x="1213" y="166"/>
                  </a:lnTo>
                  <a:lnTo>
                    <a:pt x="1213" y="166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17" y="178"/>
                  </a:lnTo>
                  <a:lnTo>
                    <a:pt x="1217" y="178"/>
                  </a:lnTo>
                  <a:lnTo>
                    <a:pt x="1223" y="182"/>
                  </a:lnTo>
                  <a:lnTo>
                    <a:pt x="1229" y="188"/>
                  </a:lnTo>
                  <a:lnTo>
                    <a:pt x="1229" y="188"/>
                  </a:lnTo>
                  <a:lnTo>
                    <a:pt x="1233" y="194"/>
                  </a:lnTo>
                  <a:lnTo>
                    <a:pt x="1237" y="202"/>
                  </a:lnTo>
                  <a:lnTo>
                    <a:pt x="1237" y="202"/>
                  </a:lnTo>
                  <a:lnTo>
                    <a:pt x="1241" y="210"/>
                  </a:lnTo>
                  <a:lnTo>
                    <a:pt x="1241" y="220"/>
                  </a:lnTo>
                  <a:lnTo>
                    <a:pt x="1241" y="220"/>
                  </a:lnTo>
                  <a:lnTo>
                    <a:pt x="1241" y="236"/>
                  </a:lnTo>
                  <a:lnTo>
                    <a:pt x="1237" y="248"/>
                  </a:lnTo>
                  <a:lnTo>
                    <a:pt x="1237" y="248"/>
                  </a:lnTo>
                  <a:lnTo>
                    <a:pt x="1231" y="258"/>
                  </a:lnTo>
                  <a:lnTo>
                    <a:pt x="1221" y="266"/>
                  </a:lnTo>
                  <a:lnTo>
                    <a:pt x="1221" y="266"/>
                  </a:lnTo>
                  <a:lnTo>
                    <a:pt x="1209" y="272"/>
                  </a:lnTo>
                  <a:lnTo>
                    <a:pt x="1198" y="276"/>
                  </a:lnTo>
                  <a:lnTo>
                    <a:pt x="1198" y="276"/>
                  </a:lnTo>
                  <a:lnTo>
                    <a:pt x="1180" y="278"/>
                  </a:lnTo>
                  <a:lnTo>
                    <a:pt x="1162" y="278"/>
                  </a:lnTo>
                  <a:lnTo>
                    <a:pt x="1162" y="278"/>
                  </a:lnTo>
                  <a:lnTo>
                    <a:pt x="1140" y="278"/>
                  </a:lnTo>
                  <a:lnTo>
                    <a:pt x="1122" y="276"/>
                  </a:lnTo>
                  <a:lnTo>
                    <a:pt x="1122" y="276"/>
                  </a:lnTo>
                  <a:lnTo>
                    <a:pt x="1108" y="274"/>
                  </a:lnTo>
                  <a:lnTo>
                    <a:pt x="1092" y="270"/>
                  </a:lnTo>
                  <a:lnTo>
                    <a:pt x="1092" y="86"/>
                  </a:lnTo>
                  <a:close/>
                  <a:moveTo>
                    <a:pt x="1138" y="104"/>
                  </a:moveTo>
                  <a:lnTo>
                    <a:pt x="1138" y="160"/>
                  </a:lnTo>
                  <a:lnTo>
                    <a:pt x="1158" y="160"/>
                  </a:lnTo>
                  <a:lnTo>
                    <a:pt x="1158" y="160"/>
                  </a:lnTo>
                  <a:lnTo>
                    <a:pt x="1168" y="160"/>
                  </a:lnTo>
                  <a:lnTo>
                    <a:pt x="1168" y="160"/>
                  </a:lnTo>
                  <a:lnTo>
                    <a:pt x="1178" y="154"/>
                  </a:lnTo>
                  <a:lnTo>
                    <a:pt x="1178" y="154"/>
                  </a:lnTo>
                  <a:lnTo>
                    <a:pt x="1184" y="146"/>
                  </a:lnTo>
                  <a:lnTo>
                    <a:pt x="1184" y="146"/>
                  </a:lnTo>
                  <a:lnTo>
                    <a:pt x="1186" y="140"/>
                  </a:lnTo>
                  <a:lnTo>
                    <a:pt x="1186" y="134"/>
                  </a:lnTo>
                  <a:lnTo>
                    <a:pt x="1186" y="134"/>
                  </a:lnTo>
                  <a:lnTo>
                    <a:pt x="1186" y="126"/>
                  </a:lnTo>
                  <a:lnTo>
                    <a:pt x="1184" y="120"/>
                  </a:lnTo>
                  <a:lnTo>
                    <a:pt x="1184" y="120"/>
                  </a:lnTo>
                  <a:lnTo>
                    <a:pt x="1178" y="112"/>
                  </a:lnTo>
                  <a:lnTo>
                    <a:pt x="1178" y="112"/>
                  </a:lnTo>
                  <a:lnTo>
                    <a:pt x="1168" y="106"/>
                  </a:lnTo>
                  <a:lnTo>
                    <a:pt x="1168" y="106"/>
                  </a:lnTo>
                  <a:lnTo>
                    <a:pt x="1158" y="104"/>
                  </a:lnTo>
                  <a:lnTo>
                    <a:pt x="1138" y="104"/>
                  </a:lnTo>
                  <a:close/>
                  <a:moveTo>
                    <a:pt x="1162" y="252"/>
                  </a:moveTo>
                  <a:lnTo>
                    <a:pt x="1162" y="252"/>
                  </a:lnTo>
                  <a:lnTo>
                    <a:pt x="1174" y="250"/>
                  </a:lnTo>
                  <a:lnTo>
                    <a:pt x="1174" y="250"/>
                  </a:lnTo>
                  <a:lnTo>
                    <a:pt x="1180" y="248"/>
                  </a:lnTo>
                  <a:lnTo>
                    <a:pt x="1184" y="244"/>
                  </a:lnTo>
                  <a:lnTo>
                    <a:pt x="1184" y="244"/>
                  </a:lnTo>
                  <a:lnTo>
                    <a:pt x="1188" y="240"/>
                  </a:lnTo>
                  <a:lnTo>
                    <a:pt x="1192" y="234"/>
                  </a:lnTo>
                  <a:lnTo>
                    <a:pt x="1192" y="234"/>
                  </a:lnTo>
                  <a:lnTo>
                    <a:pt x="1194" y="226"/>
                  </a:lnTo>
                  <a:lnTo>
                    <a:pt x="1194" y="218"/>
                  </a:lnTo>
                  <a:lnTo>
                    <a:pt x="1194" y="218"/>
                  </a:lnTo>
                  <a:lnTo>
                    <a:pt x="1194" y="210"/>
                  </a:lnTo>
                  <a:lnTo>
                    <a:pt x="1192" y="204"/>
                  </a:lnTo>
                  <a:lnTo>
                    <a:pt x="1188" y="198"/>
                  </a:lnTo>
                  <a:lnTo>
                    <a:pt x="1184" y="194"/>
                  </a:lnTo>
                  <a:lnTo>
                    <a:pt x="1184" y="194"/>
                  </a:lnTo>
                  <a:lnTo>
                    <a:pt x="1174" y="190"/>
                  </a:lnTo>
                  <a:lnTo>
                    <a:pt x="1162" y="188"/>
                  </a:lnTo>
                  <a:lnTo>
                    <a:pt x="1138" y="188"/>
                  </a:lnTo>
                  <a:lnTo>
                    <a:pt x="1138" y="252"/>
                  </a:lnTo>
                  <a:lnTo>
                    <a:pt x="1162" y="252"/>
                  </a:lnTo>
                  <a:close/>
                  <a:moveTo>
                    <a:pt x="974" y="78"/>
                  </a:moveTo>
                  <a:lnTo>
                    <a:pt x="974" y="78"/>
                  </a:lnTo>
                  <a:lnTo>
                    <a:pt x="992" y="80"/>
                  </a:lnTo>
                  <a:lnTo>
                    <a:pt x="1008" y="84"/>
                  </a:lnTo>
                  <a:lnTo>
                    <a:pt x="1008" y="84"/>
                  </a:lnTo>
                  <a:lnTo>
                    <a:pt x="1022" y="90"/>
                  </a:lnTo>
                  <a:lnTo>
                    <a:pt x="1032" y="100"/>
                  </a:lnTo>
                  <a:lnTo>
                    <a:pt x="1032" y="100"/>
                  </a:lnTo>
                  <a:lnTo>
                    <a:pt x="1040" y="114"/>
                  </a:lnTo>
                  <a:lnTo>
                    <a:pt x="1048" y="132"/>
                  </a:lnTo>
                  <a:lnTo>
                    <a:pt x="1048" y="132"/>
                  </a:lnTo>
                  <a:lnTo>
                    <a:pt x="1050" y="152"/>
                  </a:lnTo>
                  <a:lnTo>
                    <a:pt x="1052" y="178"/>
                  </a:lnTo>
                  <a:lnTo>
                    <a:pt x="1052" y="178"/>
                  </a:lnTo>
                  <a:lnTo>
                    <a:pt x="1050" y="204"/>
                  </a:lnTo>
                  <a:lnTo>
                    <a:pt x="1048" y="224"/>
                  </a:lnTo>
                  <a:lnTo>
                    <a:pt x="1048" y="224"/>
                  </a:lnTo>
                  <a:lnTo>
                    <a:pt x="1040" y="242"/>
                  </a:lnTo>
                  <a:lnTo>
                    <a:pt x="1032" y="256"/>
                  </a:lnTo>
                  <a:lnTo>
                    <a:pt x="1032" y="256"/>
                  </a:lnTo>
                  <a:lnTo>
                    <a:pt x="1022" y="266"/>
                  </a:lnTo>
                  <a:lnTo>
                    <a:pt x="1008" y="272"/>
                  </a:lnTo>
                  <a:lnTo>
                    <a:pt x="1008" y="272"/>
                  </a:lnTo>
                  <a:lnTo>
                    <a:pt x="992" y="276"/>
                  </a:lnTo>
                  <a:lnTo>
                    <a:pt x="974" y="278"/>
                  </a:lnTo>
                  <a:lnTo>
                    <a:pt x="974" y="278"/>
                  </a:lnTo>
                  <a:lnTo>
                    <a:pt x="958" y="276"/>
                  </a:lnTo>
                  <a:lnTo>
                    <a:pt x="942" y="272"/>
                  </a:lnTo>
                  <a:lnTo>
                    <a:pt x="942" y="272"/>
                  </a:lnTo>
                  <a:lnTo>
                    <a:pt x="928" y="266"/>
                  </a:lnTo>
                  <a:lnTo>
                    <a:pt x="918" y="256"/>
                  </a:lnTo>
                  <a:lnTo>
                    <a:pt x="918" y="256"/>
                  </a:lnTo>
                  <a:lnTo>
                    <a:pt x="910" y="242"/>
                  </a:lnTo>
                  <a:lnTo>
                    <a:pt x="902" y="224"/>
                  </a:lnTo>
                  <a:lnTo>
                    <a:pt x="902" y="224"/>
                  </a:lnTo>
                  <a:lnTo>
                    <a:pt x="900" y="204"/>
                  </a:lnTo>
                  <a:lnTo>
                    <a:pt x="898" y="178"/>
                  </a:lnTo>
                  <a:lnTo>
                    <a:pt x="898" y="178"/>
                  </a:lnTo>
                  <a:lnTo>
                    <a:pt x="900" y="152"/>
                  </a:lnTo>
                  <a:lnTo>
                    <a:pt x="902" y="132"/>
                  </a:lnTo>
                  <a:lnTo>
                    <a:pt x="902" y="132"/>
                  </a:lnTo>
                  <a:lnTo>
                    <a:pt x="910" y="114"/>
                  </a:lnTo>
                  <a:lnTo>
                    <a:pt x="918" y="100"/>
                  </a:lnTo>
                  <a:lnTo>
                    <a:pt x="918" y="100"/>
                  </a:lnTo>
                  <a:lnTo>
                    <a:pt x="928" y="90"/>
                  </a:lnTo>
                  <a:lnTo>
                    <a:pt x="942" y="84"/>
                  </a:lnTo>
                  <a:lnTo>
                    <a:pt x="942" y="84"/>
                  </a:lnTo>
                  <a:lnTo>
                    <a:pt x="958" y="80"/>
                  </a:lnTo>
                  <a:lnTo>
                    <a:pt x="974" y="78"/>
                  </a:lnTo>
                  <a:lnTo>
                    <a:pt x="974" y="78"/>
                  </a:lnTo>
                  <a:close/>
                  <a:moveTo>
                    <a:pt x="974" y="102"/>
                  </a:moveTo>
                  <a:lnTo>
                    <a:pt x="974" y="102"/>
                  </a:lnTo>
                  <a:lnTo>
                    <a:pt x="968" y="104"/>
                  </a:lnTo>
                  <a:lnTo>
                    <a:pt x="962" y="106"/>
                  </a:lnTo>
                  <a:lnTo>
                    <a:pt x="962" y="106"/>
                  </a:lnTo>
                  <a:lnTo>
                    <a:pt x="958" y="110"/>
                  </a:lnTo>
                  <a:lnTo>
                    <a:pt x="954" y="118"/>
                  </a:lnTo>
                  <a:lnTo>
                    <a:pt x="954" y="118"/>
                  </a:lnTo>
                  <a:lnTo>
                    <a:pt x="950" y="128"/>
                  </a:lnTo>
                  <a:lnTo>
                    <a:pt x="946" y="142"/>
                  </a:lnTo>
                  <a:lnTo>
                    <a:pt x="946" y="142"/>
                  </a:lnTo>
                  <a:lnTo>
                    <a:pt x="944" y="158"/>
                  </a:lnTo>
                  <a:lnTo>
                    <a:pt x="944" y="178"/>
                  </a:lnTo>
                  <a:lnTo>
                    <a:pt x="944" y="178"/>
                  </a:lnTo>
                  <a:lnTo>
                    <a:pt x="944" y="198"/>
                  </a:lnTo>
                  <a:lnTo>
                    <a:pt x="946" y="214"/>
                  </a:lnTo>
                  <a:lnTo>
                    <a:pt x="946" y="214"/>
                  </a:lnTo>
                  <a:lnTo>
                    <a:pt x="950" y="228"/>
                  </a:lnTo>
                  <a:lnTo>
                    <a:pt x="954" y="238"/>
                  </a:lnTo>
                  <a:lnTo>
                    <a:pt x="954" y="238"/>
                  </a:lnTo>
                  <a:lnTo>
                    <a:pt x="958" y="246"/>
                  </a:lnTo>
                  <a:lnTo>
                    <a:pt x="962" y="250"/>
                  </a:lnTo>
                  <a:lnTo>
                    <a:pt x="962" y="250"/>
                  </a:lnTo>
                  <a:lnTo>
                    <a:pt x="968" y="252"/>
                  </a:lnTo>
                  <a:lnTo>
                    <a:pt x="974" y="254"/>
                  </a:lnTo>
                  <a:lnTo>
                    <a:pt x="974" y="254"/>
                  </a:lnTo>
                  <a:lnTo>
                    <a:pt x="982" y="252"/>
                  </a:lnTo>
                  <a:lnTo>
                    <a:pt x="988" y="250"/>
                  </a:lnTo>
                  <a:lnTo>
                    <a:pt x="988" y="250"/>
                  </a:lnTo>
                  <a:lnTo>
                    <a:pt x="992" y="246"/>
                  </a:lnTo>
                  <a:lnTo>
                    <a:pt x="996" y="238"/>
                  </a:lnTo>
                  <a:lnTo>
                    <a:pt x="996" y="238"/>
                  </a:lnTo>
                  <a:lnTo>
                    <a:pt x="1000" y="228"/>
                  </a:lnTo>
                  <a:lnTo>
                    <a:pt x="1004" y="214"/>
                  </a:lnTo>
                  <a:lnTo>
                    <a:pt x="1004" y="214"/>
                  </a:lnTo>
                  <a:lnTo>
                    <a:pt x="1006" y="198"/>
                  </a:lnTo>
                  <a:lnTo>
                    <a:pt x="1006" y="178"/>
                  </a:lnTo>
                  <a:lnTo>
                    <a:pt x="1006" y="178"/>
                  </a:lnTo>
                  <a:lnTo>
                    <a:pt x="1006" y="158"/>
                  </a:lnTo>
                  <a:lnTo>
                    <a:pt x="1004" y="142"/>
                  </a:lnTo>
                  <a:lnTo>
                    <a:pt x="1004" y="142"/>
                  </a:lnTo>
                  <a:lnTo>
                    <a:pt x="1000" y="128"/>
                  </a:lnTo>
                  <a:lnTo>
                    <a:pt x="996" y="118"/>
                  </a:lnTo>
                  <a:lnTo>
                    <a:pt x="996" y="118"/>
                  </a:lnTo>
                  <a:lnTo>
                    <a:pt x="992" y="110"/>
                  </a:lnTo>
                  <a:lnTo>
                    <a:pt x="988" y="106"/>
                  </a:lnTo>
                  <a:lnTo>
                    <a:pt x="988" y="106"/>
                  </a:lnTo>
                  <a:lnTo>
                    <a:pt x="982" y="104"/>
                  </a:lnTo>
                  <a:lnTo>
                    <a:pt x="974" y="102"/>
                  </a:lnTo>
                  <a:lnTo>
                    <a:pt x="974" y="102"/>
                  </a:lnTo>
                  <a:close/>
                  <a:moveTo>
                    <a:pt x="870" y="220"/>
                  </a:moveTo>
                  <a:lnTo>
                    <a:pt x="870" y="220"/>
                  </a:lnTo>
                  <a:lnTo>
                    <a:pt x="868" y="236"/>
                  </a:lnTo>
                  <a:lnTo>
                    <a:pt x="864" y="248"/>
                  </a:lnTo>
                  <a:lnTo>
                    <a:pt x="864" y="248"/>
                  </a:lnTo>
                  <a:lnTo>
                    <a:pt x="858" y="258"/>
                  </a:lnTo>
                  <a:lnTo>
                    <a:pt x="848" y="266"/>
                  </a:lnTo>
                  <a:lnTo>
                    <a:pt x="848" y="266"/>
                  </a:lnTo>
                  <a:lnTo>
                    <a:pt x="836" y="272"/>
                  </a:lnTo>
                  <a:lnTo>
                    <a:pt x="822" y="276"/>
                  </a:lnTo>
                  <a:lnTo>
                    <a:pt x="822" y="276"/>
                  </a:lnTo>
                  <a:lnTo>
                    <a:pt x="804" y="278"/>
                  </a:lnTo>
                  <a:lnTo>
                    <a:pt x="782" y="278"/>
                  </a:lnTo>
                  <a:lnTo>
                    <a:pt x="782" y="278"/>
                  </a:lnTo>
                  <a:lnTo>
                    <a:pt x="768" y="278"/>
                  </a:lnTo>
                  <a:lnTo>
                    <a:pt x="754" y="276"/>
                  </a:lnTo>
                  <a:lnTo>
                    <a:pt x="754" y="276"/>
                  </a:lnTo>
                  <a:lnTo>
                    <a:pt x="732" y="270"/>
                  </a:lnTo>
                  <a:lnTo>
                    <a:pt x="732" y="252"/>
                  </a:lnTo>
                  <a:lnTo>
                    <a:pt x="782" y="252"/>
                  </a:lnTo>
                  <a:lnTo>
                    <a:pt x="782" y="252"/>
                  </a:lnTo>
                  <a:lnTo>
                    <a:pt x="798" y="250"/>
                  </a:lnTo>
                  <a:lnTo>
                    <a:pt x="810" y="244"/>
                  </a:lnTo>
                  <a:lnTo>
                    <a:pt x="810" y="244"/>
                  </a:lnTo>
                  <a:lnTo>
                    <a:pt x="816" y="240"/>
                  </a:lnTo>
                  <a:lnTo>
                    <a:pt x="818" y="234"/>
                  </a:lnTo>
                  <a:lnTo>
                    <a:pt x="820" y="228"/>
                  </a:lnTo>
                  <a:lnTo>
                    <a:pt x="822" y="218"/>
                  </a:lnTo>
                  <a:lnTo>
                    <a:pt x="822" y="218"/>
                  </a:lnTo>
                  <a:lnTo>
                    <a:pt x="820" y="210"/>
                  </a:lnTo>
                  <a:lnTo>
                    <a:pt x="818" y="204"/>
                  </a:lnTo>
                  <a:lnTo>
                    <a:pt x="816" y="198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02" y="190"/>
                  </a:lnTo>
                  <a:lnTo>
                    <a:pt x="790" y="188"/>
                  </a:lnTo>
                  <a:lnTo>
                    <a:pt x="758" y="188"/>
                  </a:lnTo>
                  <a:lnTo>
                    <a:pt x="758" y="160"/>
                  </a:lnTo>
                  <a:lnTo>
                    <a:pt x="786" y="160"/>
                  </a:lnTo>
                  <a:lnTo>
                    <a:pt x="786" y="160"/>
                  </a:lnTo>
                  <a:lnTo>
                    <a:pt x="798" y="160"/>
                  </a:lnTo>
                  <a:lnTo>
                    <a:pt x="808" y="154"/>
                  </a:lnTo>
                  <a:lnTo>
                    <a:pt x="808" y="154"/>
                  </a:lnTo>
                  <a:lnTo>
                    <a:pt x="812" y="150"/>
                  </a:lnTo>
                  <a:lnTo>
                    <a:pt x="814" y="146"/>
                  </a:lnTo>
                  <a:lnTo>
                    <a:pt x="816" y="140"/>
                  </a:lnTo>
                  <a:lnTo>
                    <a:pt x="818" y="132"/>
                  </a:lnTo>
                  <a:lnTo>
                    <a:pt x="818" y="132"/>
                  </a:lnTo>
                  <a:lnTo>
                    <a:pt x="816" y="124"/>
                  </a:lnTo>
                  <a:lnTo>
                    <a:pt x="814" y="120"/>
                  </a:lnTo>
                  <a:lnTo>
                    <a:pt x="812" y="114"/>
                  </a:lnTo>
                  <a:lnTo>
                    <a:pt x="806" y="110"/>
                  </a:lnTo>
                  <a:lnTo>
                    <a:pt x="806" y="110"/>
                  </a:lnTo>
                  <a:lnTo>
                    <a:pt x="794" y="106"/>
                  </a:lnTo>
                  <a:lnTo>
                    <a:pt x="778" y="104"/>
                  </a:lnTo>
                  <a:lnTo>
                    <a:pt x="736" y="104"/>
                  </a:lnTo>
                  <a:lnTo>
                    <a:pt x="736" y="86"/>
                  </a:lnTo>
                  <a:lnTo>
                    <a:pt x="736" y="86"/>
                  </a:lnTo>
                  <a:lnTo>
                    <a:pt x="758" y="80"/>
                  </a:lnTo>
                  <a:lnTo>
                    <a:pt x="758" y="80"/>
                  </a:lnTo>
                  <a:lnTo>
                    <a:pt x="772" y="78"/>
                  </a:lnTo>
                  <a:lnTo>
                    <a:pt x="786" y="78"/>
                  </a:lnTo>
                  <a:lnTo>
                    <a:pt x="786" y="78"/>
                  </a:lnTo>
                  <a:lnTo>
                    <a:pt x="804" y="78"/>
                  </a:lnTo>
                  <a:lnTo>
                    <a:pt x="820" y="80"/>
                  </a:lnTo>
                  <a:lnTo>
                    <a:pt x="820" y="80"/>
                  </a:lnTo>
                  <a:lnTo>
                    <a:pt x="834" y="84"/>
                  </a:lnTo>
                  <a:lnTo>
                    <a:pt x="846" y="88"/>
                  </a:lnTo>
                  <a:lnTo>
                    <a:pt x="846" y="88"/>
                  </a:lnTo>
                  <a:lnTo>
                    <a:pt x="854" y="96"/>
                  </a:lnTo>
                  <a:lnTo>
                    <a:pt x="860" y="104"/>
                  </a:lnTo>
                  <a:lnTo>
                    <a:pt x="860" y="104"/>
                  </a:lnTo>
                  <a:lnTo>
                    <a:pt x="864" y="116"/>
                  </a:lnTo>
                  <a:lnTo>
                    <a:pt x="866" y="130"/>
                  </a:lnTo>
                  <a:lnTo>
                    <a:pt x="866" y="130"/>
                  </a:lnTo>
                  <a:lnTo>
                    <a:pt x="864" y="140"/>
                  </a:lnTo>
                  <a:lnTo>
                    <a:pt x="862" y="148"/>
                  </a:lnTo>
                  <a:lnTo>
                    <a:pt x="862" y="148"/>
                  </a:lnTo>
                  <a:lnTo>
                    <a:pt x="860" y="154"/>
                  </a:lnTo>
                  <a:lnTo>
                    <a:pt x="854" y="158"/>
                  </a:lnTo>
                  <a:lnTo>
                    <a:pt x="854" y="158"/>
                  </a:lnTo>
                  <a:lnTo>
                    <a:pt x="844" y="166"/>
                  </a:lnTo>
                  <a:lnTo>
                    <a:pt x="844" y="166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44" y="178"/>
                  </a:lnTo>
                  <a:lnTo>
                    <a:pt x="844" y="178"/>
                  </a:lnTo>
                  <a:lnTo>
                    <a:pt x="850" y="182"/>
                  </a:lnTo>
                  <a:lnTo>
                    <a:pt x="856" y="188"/>
                  </a:lnTo>
                  <a:lnTo>
                    <a:pt x="856" y="188"/>
                  </a:lnTo>
                  <a:lnTo>
                    <a:pt x="862" y="194"/>
                  </a:lnTo>
                  <a:lnTo>
                    <a:pt x="866" y="202"/>
                  </a:lnTo>
                  <a:lnTo>
                    <a:pt x="866" y="202"/>
                  </a:lnTo>
                  <a:lnTo>
                    <a:pt x="868" y="210"/>
                  </a:lnTo>
                  <a:lnTo>
                    <a:pt x="870" y="220"/>
                  </a:lnTo>
                  <a:lnTo>
                    <a:pt x="870" y="220"/>
                  </a:lnTo>
                  <a:close/>
                  <a:moveTo>
                    <a:pt x="618" y="278"/>
                  </a:moveTo>
                  <a:lnTo>
                    <a:pt x="618" y="278"/>
                  </a:lnTo>
                  <a:lnTo>
                    <a:pt x="606" y="278"/>
                  </a:lnTo>
                  <a:lnTo>
                    <a:pt x="596" y="276"/>
                  </a:lnTo>
                  <a:lnTo>
                    <a:pt x="596" y="276"/>
                  </a:lnTo>
                  <a:lnTo>
                    <a:pt x="586" y="272"/>
                  </a:lnTo>
                  <a:lnTo>
                    <a:pt x="576" y="266"/>
                  </a:lnTo>
                  <a:lnTo>
                    <a:pt x="576" y="266"/>
                  </a:lnTo>
                  <a:lnTo>
                    <a:pt x="570" y="258"/>
                  </a:lnTo>
                  <a:lnTo>
                    <a:pt x="564" y="248"/>
                  </a:lnTo>
                  <a:lnTo>
                    <a:pt x="564" y="248"/>
                  </a:lnTo>
                  <a:lnTo>
                    <a:pt x="560" y="234"/>
                  </a:lnTo>
                  <a:lnTo>
                    <a:pt x="560" y="216"/>
                  </a:lnTo>
                  <a:lnTo>
                    <a:pt x="560" y="216"/>
                  </a:lnTo>
                  <a:lnTo>
                    <a:pt x="560" y="200"/>
                  </a:lnTo>
                  <a:lnTo>
                    <a:pt x="564" y="186"/>
                  </a:lnTo>
                  <a:lnTo>
                    <a:pt x="564" y="186"/>
                  </a:lnTo>
                  <a:lnTo>
                    <a:pt x="570" y="176"/>
                  </a:lnTo>
                  <a:lnTo>
                    <a:pt x="578" y="166"/>
                  </a:lnTo>
                  <a:lnTo>
                    <a:pt x="578" y="166"/>
                  </a:lnTo>
                  <a:lnTo>
                    <a:pt x="586" y="162"/>
                  </a:lnTo>
                  <a:lnTo>
                    <a:pt x="598" y="158"/>
                  </a:lnTo>
                  <a:lnTo>
                    <a:pt x="598" y="158"/>
                  </a:lnTo>
                  <a:lnTo>
                    <a:pt x="610" y="156"/>
                  </a:lnTo>
                  <a:lnTo>
                    <a:pt x="622" y="154"/>
                  </a:lnTo>
                  <a:lnTo>
                    <a:pt x="622" y="154"/>
                  </a:lnTo>
                  <a:lnTo>
                    <a:pt x="640" y="156"/>
                  </a:lnTo>
                  <a:lnTo>
                    <a:pt x="640" y="156"/>
                  </a:lnTo>
                  <a:lnTo>
                    <a:pt x="656" y="158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4" y="132"/>
                  </a:lnTo>
                  <a:lnTo>
                    <a:pt x="652" y="124"/>
                  </a:lnTo>
                  <a:lnTo>
                    <a:pt x="650" y="118"/>
                  </a:lnTo>
                  <a:lnTo>
                    <a:pt x="644" y="112"/>
                  </a:lnTo>
                  <a:lnTo>
                    <a:pt x="644" y="112"/>
                  </a:lnTo>
                  <a:lnTo>
                    <a:pt x="638" y="110"/>
                  </a:lnTo>
                  <a:lnTo>
                    <a:pt x="632" y="106"/>
                  </a:lnTo>
                  <a:lnTo>
                    <a:pt x="616" y="104"/>
                  </a:lnTo>
                  <a:lnTo>
                    <a:pt x="576" y="104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98" y="80"/>
                  </a:lnTo>
                  <a:lnTo>
                    <a:pt x="598" y="80"/>
                  </a:lnTo>
                  <a:lnTo>
                    <a:pt x="622" y="78"/>
                  </a:lnTo>
                  <a:lnTo>
                    <a:pt x="622" y="78"/>
                  </a:lnTo>
                  <a:lnTo>
                    <a:pt x="642" y="78"/>
                  </a:lnTo>
                  <a:lnTo>
                    <a:pt x="658" y="80"/>
                  </a:lnTo>
                  <a:lnTo>
                    <a:pt x="658" y="80"/>
                  </a:lnTo>
                  <a:lnTo>
                    <a:pt x="670" y="84"/>
                  </a:lnTo>
                  <a:lnTo>
                    <a:pt x="682" y="90"/>
                  </a:lnTo>
                  <a:lnTo>
                    <a:pt x="682" y="90"/>
                  </a:lnTo>
                  <a:lnTo>
                    <a:pt x="690" y="98"/>
                  </a:lnTo>
                  <a:lnTo>
                    <a:pt x="696" y="110"/>
                  </a:lnTo>
                  <a:lnTo>
                    <a:pt x="696" y="110"/>
                  </a:lnTo>
                  <a:lnTo>
                    <a:pt x="700" y="126"/>
                  </a:lnTo>
                  <a:lnTo>
                    <a:pt x="702" y="144"/>
                  </a:lnTo>
                  <a:lnTo>
                    <a:pt x="702" y="274"/>
                  </a:lnTo>
                  <a:lnTo>
                    <a:pt x="670" y="274"/>
                  </a:lnTo>
                  <a:lnTo>
                    <a:pt x="664" y="262"/>
                  </a:lnTo>
                  <a:lnTo>
                    <a:pt x="662" y="262"/>
                  </a:lnTo>
                  <a:lnTo>
                    <a:pt x="662" y="262"/>
                  </a:lnTo>
                  <a:lnTo>
                    <a:pt x="654" y="268"/>
                  </a:lnTo>
                  <a:lnTo>
                    <a:pt x="646" y="274"/>
                  </a:lnTo>
                  <a:lnTo>
                    <a:pt x="646" y="274"/>
                  </a:lnTo>
                  <a:lnTo>
                    <a:pt x="634" y="276"/>
                  </a:lnTo>
                  <a:lnTo>
                    <a:pt x="618" y="278"/>
                  </a:lnTo>
                  <a:lnTo>
                    <a:pt x="618" y="278"/>
                  </a:lnTo>
                  <a:close/>
                  <a:moveTo>
                    <a:pt x="656" y="182"/>
                  </a:moveTo>
                  <a:lnTo>
                    <a:pt x="634" y="182"/>
                  </a:lnTo>
                  <a:lnTo>
                    <a:pt x="634" y="182"/>
                  </a:lnTo>
                  <a:lnTo>
                    <a:pt x="624" y="184"/>
                  </a:lnTo>
                  <a:lnTo>
                    <a:pt x="624" y="184"/>
                  </a:lnTo>
                  <a:lnTo>
                    <a:pt x="620" y="186"/>
                  </a:lnTo>
                  <a:lnTo>
                    <a:pt x="614" y="188"/>
                  </a:lnTo>
                  <a:lnTo>
                    <a:pt x="614" y="188"/>
                  </a:lnTo>
                  <a:lnTo>
                    <a:pt x="612" y="194"/>
                  </a:lnTo>
                  <a:lnTo>
                    <a:pt x="608" y="200"/>
                  </a:lnTo>
                  <a:lnTo>
                    <a:pt x="608" y="200"/>
                  </a:lnTo>
                  <a:lnTo>
                    <a:pt x="606" y="208"/>
                  </a:lnTo>
                  <a:lnTo>
                    <a:pt x="606" y="216"/>
                  </a:lnTo>
                  <a:lnTo>
                    <a:pt x="606" y="216"/>
                  </a:lnTo>
                  <a:lnTo>
                    <a:pt x="606" y="226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12" y="240"/>
                  </a:lnTo>
                  <a:lnTo>
                    <a:pt x="614" y="244"/>
                  </a:lnTo>
                  <a:lnTo>
                    <a:pt x="614" y="244"/>
                  </a:lnTo>
                  <a:lnTo>
                    <a:pt x="620" y="248"/>
                  </a:lnTo>
                  <a:lnTo>
                    <a:pt x="624" y="250"/>
                  </a:lnTo>
                  <a:lnTo>
                    <a:pt x="624" y="250"/>
                  </a:lnTo>
                  <a:lnTo>
                    <a:pt x="634" y="252"/>
                  </a:lnTo>
                  <a:lnTo>
                    <a:pt x="634" y="252"/>
                  </a:lnTo>
                  <a:lnTo>
                    <a:pt x="642" y="250"/>
                  </a:lnTo>
                  <a:lnTo>
                    <a:pt x="648" y="248"/>
                  </a:lnTo>
                  <a:lnTo>
                    <a:pt x="648" y="248"/>
                  </a:lnTo>
                  <a:lnTo>
                    <a:pt x="656" y="244"/>
                  </a:lnTo>
                  <a:lnTo>
                    <a:pt x="656" y="182"/>
                  </a:lnTo>
                  <a:close/>
                  <a:moveTo>
                    <a:pt x="464" y="78"/>
                  </a:moveTo>
                  <a:lnTo>
                    <a:pt x="464" y="78"/>
                  </a:lnTo>
                  <a:lnTo>
                    <a:pt x="476" y="80"/>
                  </a:lnTo>
                  <a:lnTo>
                    <a:pt x="490" y="84"/>
                  </a:lnTo>
                  <a:lnTo>
                    <a:pt x="490" y="84"/>
                  </a:lnTo>
                  <a:lnTo>
                    <a:pt x="500" y="90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518" y="114"/>
                  </a:lnTo>
                  <a:lnTo>
                    <a:pt x="524" y="132"/>
                  </a:lnTo>
                  <a:lnTo>
                    <a:pt x="524" y="132"/>
                  </a:lnTo>
                  <a:lnTo>
                    <a:pt x="528" y="152"/>
                  </a:lnTo>
                  <a:lnTo>
                    <a:pt x="528" y="178"/>
                  </a:lnTo>
                  <a:lnTo>
                    <a:pt x="528" y="178"/>
                  </a:lnTo>
                  <a:lnTo>
                    <a:pt x="528" y="204"/>
                  </a:lnTo>
                  <a:lnTo>
                    <a:pt x="524" y="224"/>
                  </a:lnTo>
                  <a:lnTo>
                    <a:pt x="524" y="224"/>
                  </a:lnTo>
                  <a:lnTo>
                    <a:pt x="518" y="242"/>
                  </a:lnTo>
                  <a:lnTo>
                    <a:pt x="510" y="256"/>
                  </a:lnTo>
                  <a:lnTo>
                    <a:pt x="510" y="256"/>
                  </a:lnTo>
                  <a:lnTo>
                    <a:pt x="500" y="266"/>
                  </a:lnTo>
                  <a:lnTo>
                    <a:pt x="488" y="272"/>
                  </a:lnTo>
                  <a:lnTo>
                    <a:pt x="488" y="272"/>
                  </a:lnTo>
                  <a:lnTo>
                    <a:pt x="474" y="276"/>
                  </a:lnTo>
                  <a:lnTo>
                    <a:pt x="460" y="278"/>
                  </a:lnTo>
                  <a:lnTo>
                    <a:pt x="460" y="278"/>
                  </a:lnTo>
                  <a:lnTo>
                    <a:pt x="450" y="278"/>
                  </a:lnTo>
                  <a:lnTo>
                    <a:pt x="442" y="276"/>
                  </a:lnTo>
                  <a:lnTo>
                    <a:pt x="442" y="276"/>
                  </a:lnTo>
                  <a:lnTo>
                    <a:pt x="434" y="272"/>
                  </a:lnTo>
                  <a:lnTo>
                    <a:pt x="426" y="268"/>
                  </a:lnTo>
                  <a:lnTo>
                    <a:pt x="426" y="352"/>
                  </a:lnTo>
                  <a:lnTo>
                    <a:pt x="380" y="352"/>
                  </a:lnTo>
                  <a:lnTo>
                    <a:pt x="380" y="82"/>
                  </a:lnTo>
                  <a:lnTo>
                    <a:pt x="414" y="82"/>
                  </a:lnTo>
                  <a:lnTo>
                    <a:pt x="418" y="94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28" y="88"/>
                  </a:lnTo>
                  <a:lnTo>
                    <a:pt x="436" y="82"/>
                  </a:lnTo>
                  <a:lnTo>
                    <a:pt x="436" y="82"/>
                  </a:lnTo>
                  <a:lnTo>
                    <a:pt x="448" y="80"/>
                  </a:lnTo>
                  <a:lnTo>
                    <a:pt x="464" y="78"/>
                  </a:lnTo>
                  <a:lnTo>
                    <a:pt x="464" y="78"/>
                  </a:lnTo>
                  <a:close/>
                  <a:moveTo>
                    <a:pt x="426" y="244"/>
                  </a:moveTo>
                  <a:lnTo>
                    <a:pt x="426" y="244"/>
                  </a:lnTo>
                  <a:lnTo>
                    <a:pt x="434" y="248"/>
                  </a:lnTo>
                  <a:lnTo>
                    <a:pt x="434" y="248"/>
                  </a:lnTo>
                  <a:lnTo>
                    <a:pt x="440" y="250"/>
                  </a:lnTo>
                  <a:lnTo>
                    <a:pt x="448" y="252"/>
                  </a:lnTo>
                  <a:lnTo>
                    <a:pt x="448" y="252"/>
                  </a:lnTo>
                  <a:lnTo>
                    <a:pt x="454" y="250"/>
                  </a:lnTo>
                  <a:lnTo>
                    <a:pt x="462" y="248"/>
                  </a:lnTo>
                  <a:lnTo>
                    <a:pt x="462" y="248"/>
                  </a:lnTo>
                  <a:lnTo>
                    <a:pt x="468" y="244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6" y="226"/>
                  </a:lnTo>
                  <a:lnTo>
                    <a:pt x="480" y="214"/>
                  </a:lnTo>
                  <a:lnTo>
                    <a:pt x="480" y="214"/>
                  </a:lnTo>
                  <a:lnTo>
                    <a:pt x="482" y="198"/>
                  </a:lnTo>
                  <a:lnTo>
                    <a:pt x="482" y="178"/>
                  </a:lnTo>
                  <a:lnTo>
                    <a:pt x="482" y="178"/>
                  </a:lnTo>
                  <a:lnTo>
                    <a:pt x="482" y="158"/>
                  </a:lnTo>
                  <a:lnTo>
                    <a:pt x="480" y="142"/>
                  </a:lnTo>
                  <a:lnTo>
                    <a:pt x="480" y="142"/>
                  </a:lnTo>
                  <a:lnTo>
                    <a:pt x="476" y="130"/>
                  </a:lnTo>
                  <a:lnTo>
                    <a:pt x="472" y="120"/>
                  </a:lnTo>
                  <a:lnTo>
                    <a:pt x="472" y="120"/>
                  </a:lnTo>
                  <a:lnTo>
                    <a:pt x="468" y="112"/>
                  </a:lnTo>
                  <a:lnTo>
                    <a:pt x="462" y="108"/>
                  </a:lnTo>
                  <a:lnTo>
                    <a:pt x="462" y="108"/>
                  </a:lnTo>
                  <a:lnTo>
                    <a:pt x="454" y="106"/>
                  </a:lnTo>
                  <a:lnTo>
                    <a:pt x="448" y="104"/>
                  </a:lnTo>
                  <a:lnTo>
                    <a:pt x="448" y="104"/>
                  </a:lnTo>
                  <a:lnTo>
                    <a:pt x="442" y="106"/>
                  </a:lnTo>
                  <a:lnTo>
                    <a:pt x="436" y="108"/>
                  </a:lnTo>
                  <a:lnTo>
                    <a:pt x="436" y="108"/>
                  </a:lnTo>
                  <a:lnTo>
                    <a:pt x="426" y="112"/>
                  </a:lnTo>
                  <a:lnTo>
                    <a:pt x="426" y="244"/>
                  </a:lnTo>
                  <a:close/>
                  <a:moveTo>
                    <a:pt x="230" y="184"/>
                  </a:moveTo>
                  <a:lnTo>
                    <a:pt x="230" y="184"/>
                  </a:lnTo>
                  <a:lnTo>
                    <a:pt x="230" y="202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236" y="230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44" y="246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56" y="252"/>
                  </a:lnTo>
                  <a:lnTo>
                    <a:pt x="262" y="254"/>
                  </a:lnTo>
                  <a:lnTo>
                    <a:pt x="262" y="254"/>
                  </a:lnTo>
                  <a:lnTo>
                    <a:pt x="266" y="252"/>
                  </a:lnTo>
                  <a:lnTo>
                    <a:pt x="272" y="250"/>
                  </a:lnTo>
                  <a:lnTo>
                    <a:pt x="272" y="250"/>
                  </a:lnTo>
                  <a:lnTo>
                    <a:pt x="278" y="246"/>
                  </a:lnTo>
                  <a:lnTo>
                    <a:pt x="282" y="238"/>
                  </a:lnTo>
                  <a:lnTo>
                    <a:pt x="282" y="238"/>
                  </a:lnTo>
                  <a:lnTo>
                    <a:pt x="286" y="230"/>
                  </a:lnTo>
                  <a:lnTo>
                    <a:pt x="290" y="218"/>
                  </a:lnTo>
                  <a:lnTo>
                    <a:pt x="290" y="218"/>
                  </a:lnTo>
                  <a:lnTo>
                    <a:pt x="292" y="202"/>
                  </a:lnTo>
                  <a:lnTo>
                    <a:pt x="292" y="184"/>
                  </a:lnTo>
                  <a:lnTo>
                    <a:pt x="292" y="184"/>
                  </a:lnTo>
                  <a:lnTo>
                    <a:pt x="292" y="166"/>
                  </a:lnTo>
                  <a:lnTo>
                    <a:pt x="290" y="152"/>
                  </a:lnTo>
                  <a:lnTo>
                    <a:pt x="290" y="152"/>
                  </a:lnTo>
                  <a:lnTo>
                    <a:pt x="286" y="140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76" y="124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2" y="118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46" y="116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0" y="124"/>
                  </a:lnTo>
                  <a:lnTo>
                    <a:pt x="230" y="184"/>
                  </a:lnTo>
                  <a:close/>
                  <a:moveTo>
                    <a:pt x="230" y="100"/>
                  </a:moveTo>
                  <a:lnTo>
                    <a:pt x="230" y="100"/>
                  </a:lnTo>
                  <a:lnTo>
                    <a:pt x="236" y="96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54" y="90"/>
                  </a:lnTo>
                  <a:lnTo>
                    <a:pt x="264" y="90"/>
                  </a:lnTo>
                  <a:lnTo>
                    <a:pt x="264" y="90"/>
                  </a:lnTo>
                  <a:lnTo>
                    <a:pt x="282" y="90"/>
                  </a:lnTo>
                  <a:lnTo>
                    <a:pt x="296" y="94"/>
                  </a:lnTo>
                  <a:lnTo>
                    <a:pt x="308" y="102"/>
                  </a:lnTo>
                  <a:lnTo>
                    <a:pt x="318" y="112"/>
                  </a:lnTo>
                  <a:lnTo>
                    <a:pt x="318" y="112"/>
                  </a:lnTo>
                  <a:lnTo>
                    <a:pt x="328" y="124"/>
                  </a:lnTo>
                  <a:lnTo>
                    <a:pt x="334" y="140"/>
                  </a:lnTo>
                  <a:lnTo>
                    <a:pt x="336" y="160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36" y="208"/>
                  </a:lnTo>
                  <a:lnTo>
                    <a:pt x="334" y="228"/>
                  </a:lnTo>
                  <a:lnTo>
                    <a:pt x="326" y="244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08" y="266"/>
                  </a:lnTo>
                  <a:lnTo>
                    <a:pt x="294" y="272"/>
                  </a:lnTo>
                  <a:lnTo>
                    <a:pt x="278" y="276"/>
                  </a:lnTo>
                  <a:lnTo>
                    <a:pt x="262" y="278"/>
                  </a:lnTo>
                  <a:lnTo>
                    <a:pt x="262" y="278"/>
                  </a:lnTo>
                  <a:lnTo>
                    <a:pt x="244" y="276"/>
                  </a:lnTo>
                  <a:lnTo>
                    <a:pt x="228" y="272"/>
                  </a:lnTo>
                  <a:lnTo>
                    <a:pt x="214" y="266"/>
                  </a:lnTo>
                  <a:lnTo>
                    <a:pt x="204" y="256"/>
                  </a:lnTo>
                  <a:lnTo>
                    <a:pt x="204" y="256"/>
                  </a:lnTo>
                  <a:lnTo>
                    <a:pt x="194" y="244"/>
                  </a:lnTo>
                  <a:lnTo>
                    <a:pt x="188" y="228"/>
                  </a:lnTo>
                  <a:lnTo>
                    <a:pt x="186" y="208"/>
                  </a:lnTo>
                  <a:lnTo>
                    <a:pt x="184" y="184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86" y="90"/>
                  </a:lnTo>
                  <a:lnTo>
                    <a:pt x="190" y="66"/>
                  </a:lnTo>
                  <a:lnTo>
                    <a:pt x="190" y="66"/>
                  </a:lnTo>
                  <a:lnTo>
                    <a:pt x="196" y="46"/>
                  </a:lnTo>
                  <a:lnTo>
                    <a:pt x="202" y="38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14" y="24"/>
                  </a:lnTo>
                  <a:lnTo>
                    <a:pt x="220" y="18"/>
                  </a:lnTo>
                  <a:lnTo>
                    <a:pt x="230" y="14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60" y="6"/>
                  </a:lnTo>
                  <a:lnTo>
                    <a:pt x="286" y="2"/>
                  </a:lnTo>
                  <a:lnTo>
                    <a:pt x="332" y="0"/>
                  </a:lnTo>
                  <a:lnTo>
                    <a:pt x="334" y="20"/>
                  </a:lnTo>
                  <a:lnTo>
                    <a:pt x="334" y="20"/>
                  </a:lnTo>
                  <a:lnTo>
                    <a:pt x="310" y="28"/>
                  </a:lnTo>
                  <a:lnTo>
                    <a:pt x="310" y="28"/>
                  </a:lnTo>
                  <a:lnTo>
                    <a:pt x="296" y="32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68" y="36"/>
                  </a:lnTo>
                  <a:lnTo>
                    <a:pt x="258" y="38"/>
                  </a:lnTo>
                  <a:lnTo>
                    <a:pt x="258" y="38"/>
                  </a:lnTo>
                  <a:lnTo>
                    <a:pt x="250" y="44"/>
                  </a:lnTo>
                  <a:lnTo>
                    <a:pt x="242" y="50"/>
                  </a:lnTo>
                  <a:lnTo>
                    <a:pt x="242" y="50"/>
                  </a:lnTo>
                  <a:lnTo>
                    <a:pt x="236" y="58"/>
                  </a:lnTo>
                  <a:lnTo>
                    <a:pt x="234" y="70"/>
                  </a:lnTo>
                  <a:lnTo>
                    <a:pt x="234" y="70"/>
                  </a:lnTo>
                  <a:lnTo>
                    <a:pt x="230" y="84"/>
                  </a:lnTo>
                  <a:lnTo>
                    <a:pt x="230" y="100"/>
                  </a:lnTo>
                  <a:lnTo>
                    <a:pt x="230" y="10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37"/>
            <p:cNvSpPr>
              <a:spLocks/>
            </p:cNvSpPr>
            <p:nvPr/>
          </p:nvSpPr>
          <p:spPr bwMode="auto">
            <a:xfrm>
              <a:off x="5438776" y="5894388"/>
              <a:ext cx="244475" cy="250825"/>
            </a:xfrm>
            <a:custGeom>
              <a:avLst/>
              <a:gdLst>
                <a:gd name="T0" fmla="*/ 76 w 154"/>
                <a:gd name="T1" fmla="*/ 0 h 158"/>
                <a:gd name="T2" fmla="*/ 76 w 154"/>
                <a:gd name="T3" fmla="*/ 0 h 158"/>
                <a:gd name="T4" fmla="*/ 94 w 154"/>
                <a:gd name="T5" fmla="*/ 2 h 158"/>
                <a:gd name="T6" fmla="*/ 110 w 154"/>
                <a:gd name="T7" fmla="*/ 4 h 158"/>
                <a:gd name="T8" fmla="*/ 110 w 154"/>
                <a:gd name="T9" fmla="*/ 4 h 158"/>
                <a:gd name="T10" fmla="*/ 122 w 154"/>
                <a:gd name="T11" fmla="*/ 10 h 158"/>
                <a:gd name="T12" fmla="*/ 134 w 154"/>
                <a:gd name="T13" fmla="*/ 18 h 158"/>
                <a:gd name="T14" fmla="*/ 134 w 154"/>
                <a:gd name="T15" fmla="*/ 18 h 158"/>
                <a:gd name="T16" fmla="*/ 142 w 154"/>
                <a:gd name="T17" fmla="*/ 30 h 158"/>
                <a:gd name="T18" fmla="*/ 148 w 154"/>
                <a:gd name="T19" fmla="*/ 42 h 158"/>
                <a:gd name="T20" fmla="*/ 148 w 154"/>
                <a:gd name="T21" fmla="*/ 42 h 158"/>
                <a:gd name="T22" fmla="*/ 152 w 154"/>
                <a:gd name="T23" fmla="*/ 60 h 158"/>
                <a:gd name="T24" fmla="*/ 154 w 154"/>
                <a:gd name="T25" fmla="*/ 80 h 158"/>
                <a:gd name="T26" fmla="*/ 154 w 154"/>
                <a:gd name="T27" fmla="*/ 80 h 158"/>
                <a:gd name="T28" fmla="*/ 152 w 154"/>
                <a:gd name="T29" fmla="*/ 100 h 158"/>
                <a:gd name="T30" fmla="*/ 148 w 154"/>
                <a:gd name="T31" fmla="*/ 116 h 158"/>
                <a:gd name="T32" fmla="*/ 148 w 154"/>
                <a:gd name="T33" fmla="*/ 116 h 158"/>
                <a:gd name="T34" fmla="*/ 142 w 154"/>
                <a:gd name="T35" fmla="*/ 130 h 158"/>
                <a:gd name="T36" fmla="*/ 134 w 154"/>
                <a:gd name="T37" fmla="*/ 140 h 158"/>
                <a:gd name="T38" fmla="*/ 134 w 154"/>
                <a:gd name="T39" fmla="*/ 140 h 158"/>
                <a:gd name="T40" fmla="*/ 122 w 154"/>
                <a:gd name="T41" fmla="*/ 148 h 158"/>
                <a:gd name="T42" fmla="*/ 110 w 154"/>
                <a:gd name="T43" fmla="*/ 154 h 158"/>
                <a:gd name="T44" fmla="*/ 110 w 154"/>
                <a:gd name="T45" fmla="*/ 154 h 158"/>
                <a:gd name="T46" fmla="*/ 94 w 154"/>
                <a:gd name="T47" fmla="*/ 158 h 158"/>
                <a:gd name="T48" fmla="*/ 76 w 154"/>
                <a:gd name="T49" fmla="*/ 158 h 158"/>
                <a:gd name="T50" fmla="*/ 76 w 154"/>
                <a:gd name="T51" fmla="*/ 158 h 158"/>
                <a:gd name="T52" fmla="*/ 58 w 154"/>
                <a:gd name="T53" fmla="*/ 158 h 158"/>
                <a:gd name="T54" fmla="*/ 44 w 154"/>
                <a:gd name="T55" fmla="*/ 154 h 158"/>
                <a:gd name="T56" fmla="*/ 44 w 154"/>
                <a:gd name="T57" fmla="*/ 154 h 158"/>
                <a:gd name="T58" fmla="*/ 30 w 154"/>
                <a:gd name="T59" fmla="*/ 148 h 158"/>
                <a:gd name="T60" fmla="*/ 20 w 154"/>
                <a:gd name="T61" fmla="*/ 140 h 158"/>
                <a:gd name="T62" fmla="*/ 20 w 154"/>
                <a:gd name="T63" fmla="*/ 140 h 158"/>
                <a:gd name="T64" fmla="*/ 10 w 154"/>
                <a:gd name="T65" fmla="*/ 130 h 158"/>
                <a:gd name="T66" fmla="*/ 4 w 154"/>
                <a:gd name="T67" fmla="*/ 116 h 158"/>
                <a:gd name="T68" fmla="*/ 4 w 154"/>
                <a:gd name="T69" fmla="*/ 116 h 158"/>
                <a:gd name="T70" fmla="*/ 0 w 154"/>
                <a:gd name="T71" fmla="*/ 100 h 158"/>
                <a:gd name="T72" fmla="*/ 0 w 154"/>
                <a:gd name="T73" fmla="*/ 80 h 158"/>
                <a:gd name="T74" fmla="*/ 0 w 154"/>
                <a:gd name="T75" fmla="*/ 80 h 158"/>
                <a:gd name="T76" fmla="*/ 0 w 154"/>
                <a:gd name="T77" fmla="*/ 60 h 158"/>
                <a:gd name="T78" fmla="*/ 4 w 154"/>
                <a:gd name="T79" fmla="*/ 42 h 158"/>
                <a:gd name="T80" fmla="*/ 4 w 154"/>
                <a:gd name="T81" fmla="*/ 42 h 158"/>
                <a:gd name="T82" fmla="*/ 10 w 154"/>
                <a:gd name="T83" fmla="*/ 30 h 158"/>
                <a:gd name="T84" fmla="*/ 20 w 154"/>
                <a:gd name="T85" fmla="*/ 18 h 158"/>
                <a:gd name="T86" fmla="*/ 20 w 154"/>
                <a:gd name="T87" fmla="*/ 18 h 158"/>
                <a:gd name="T88" fmla="*/ 30 w 154"/>
                <a:gd name="T89" fmla="*/ 10 h 158"/>
                <a:gd name="T90" fmla="*/ 44 w 154"/>
                <a:gd name="T91" fmla="*/ 4 h 158"/>
                <a:gd name="T92" fmla="*/ 44 w 154"/>
                <a:gd name="T93" fmla="*/ 4 h 158"/>
                <a:gd name="T94" fmla="*/ 58 w 154"/>
                <a:gd name="T95" fmla="*/ 2 h 158"/>
                <a:gd name="T96" fmla="*/ 76 w 154"/>
                <a:gd name="T9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58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10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42" y="30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52" y="6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2" y="100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2" y="13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22" y="148"/>
                  </a:lnTo>
                  <a:lnTo>
                    <a:pt x="110" y="154"/>
                  </a:lnTo>
                  <a:lnTo>
                    <a:pt x="110" y="154"/>
                  </a:lnTo>
                  <a:lnTo>
                    <a:pt x="94" y="158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58" y="158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0" y="148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10" y="130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0" y="3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38"/>
            <p:cNvSpPr>
              <a:spLocks/>
            </p:cNvSpPr>
            <p:nvPr/>
          </p:nvSpPr>
          <p:spPr bwMode="auto">
            <a:xfrm>
              <a:off x="5511801" y="5926138"/>
              <a:ext cx="98425" cy="187325"/>
            </a:xfrm>
            <a:custGeom>
              <a:avLst/>
              <a:gdLst>
                <a:gd name="T0" fmla="*/ 30 w 62"/>
                <a:gd name="T1" fmla="*/ 0 h 118"/>
                <a:gd name="T2" fmla="*/ 30 w 62"/>
                <a:gd name="T3" fmla="*/ 0 h 118"/>
                <a:gd name="T4" fmla="*/ 24 w 62"/>
                <a:gd name="T5" fmla="*/ 0 h 118"/>
                <a:gd name="T6" fmla="*/ 18 w 62"/>
                <a:gd name="T7" fmla="*/ 2 h 118"/>
                <a:gd name="T8" fmla="*/ 18 w 62"/>
                <a:gd name="T9" fmla="*/ 2 h 118"/>
                <a:gd name="T10" fmla="*/ 14 w 62"/>
                <a:gd name="T11" fmla="*/ 6 h 118"/>
                <a:gd name="T12" fmla="*/ 8 w 62"/>
                <a:gd name="T13" fmla="*/ 12 h 118"/>
                <a:gd name="T14" fmla="*/ 8 w 62"/>
                <a:gd name="T15" fmla="*/ 12 h 118"/>
                <a:gd name="T16" fmla="*/ 4 w 62"/>
                <a:gd name="T17" fmla="*/ 20 h 118"/>
                <a:gd name="T18" fmla="*/ 2 w 62"/>
                <a:gd name="T19" fmla="*/ 30 h 118"/>
                <a:gd name="T20" fmla="*/ 2 w 62"/>
                <a:gd name="T21" fmla="*/ 30 h 118"/>
                <a:gd name="T22" fmla="*/ 0 w 62"/>
                <a:gd name="T23" fmla="*/ 44 h 118"/>
                <a:gd name="T24" fmla="*/ 0 w 62"/>
                <a:gd name="T25" fmla="*/ 60 h 118"/>
                <a:gd name="T26" fmla="*/ 0 w 62"/>
                <a:gd name="T27" fmla="*/ 60 h 118"/>
                <a:gd name="T28" fmla="*/ 0 w 62"/>
                <a:gd name="T29" fmla="*/ 76 h 118"/>
                <a:gd name="T30" fmla="*/ 2 w 62"/>
                <a:gd name="T31" fmla="*/ 88 h 118"/>
                <a:gd name="T32" fmla="*/ 2 w 62"/>
                <a:gd name="T33" fmla="*/ 88 h 118"/>
                <a:gd name="T34" fmla="*/ 4 w 62"/>
                <a:gd name="T35" fmla="*/ 98 h 118"/>
                <a:gd name="T36" fmla="*/ 8 w 62"/>
                <a:gd name="T37" fmla="*/ 106 h 118"/>
                <a:gd name="T38" fmla="*/ 8 w 62"/>
                <a:gd name="T39" fmla="*/ 106 h 118"/>
                <a:gd name="T40" fmla="*/ 14 w 62"/>
                <a:gd name="T41" fmla="*/ 112 h 118"/>
                <a:gd name="T42" fmla="*/ 18 w 62"/>
                <a:gd name="T43" fmla="*/ 116 h 118"/>
                <a:gd name="T44" fmla="*/ 18 w 62"/>
                <a:gd name="T45" fmla="*/ 116 h 118"/>
                <a:gd name="T46" fmla="*/ 24 w 62"/>
                <a:gd name="T47" fmla="*/ 118 h 118"/>
                <a:gd name="T48" fmla="*/ 30 w 62"/>
                <a:gd name="T49" fmla="*/ 118 h 118"/>
                <a:gd name="T50" fmla="*/ 30 w 62"/>
                <a:gd name="T51" fmla="*/ 118 h 118"/>
                <a:gd name="T52" fmla="*/ 36 w 62"/>
                <a:gd name="T53" fmla="*/ 118 h 118"/>
                <a:gd name="T54" fmla="*/ 42 w 62"/>
                <a:gd name="T55" fmla="*/ 116 h 118"/>
                <a:gd name="T56" fmla="*/ 42 w 62"/>
                <a:gd name="T57" fmla="*/ 116 h 118"/>
                <a:gd name="T58" fmla="*/ 48 w 62"/>
                <a:gd name="T59" fmla="*/ 112 h 118"/>
                <a:gd name="T60" fmla="*/ 52 w 62"/>
                <a:gd name="T61" fmla="*/ 106 h 118"/>
                <a:gd name="T62" fmla="*/ 52 w 62"/>
                <a:gd name="T63" fmla="*/ 106 h 118"/>
                <a:gd name="T64" fmla="*/ 56 w 62"/>
                <a:gd name="T65" fmla="*/ 98 h 118"/>
                <a:gd name="T66" fmla="*/ 58 w 62"/>
                <a:gd name="T67" fmla="*/ 88 h 118"/>
                <a:gd name="T68" fmla="*/ 58 w 62"/>
                <a:gd name="T69" fmla="*/ 88 h 118"/>
                <a:gd name="T70" fmla="*/ 60 w 62"/>
                <a:gd name="T71" fmla="*/ 76 h 118"/>
                <a:gd name="T72" fmla="*/ 62 w 62"/>
                <a:gd name="T73" fmla="*/ 60 h 118"/>
                <a:gd name="T74" fmla="*/ 62 w 62"/>
                <a:gd name="T75" fmla="*/ 60 h 118"/>
                <a:gd name="T76" fmla="*/ 60 w 62"/>
                <a:gd name="T77" fmla="*/ 44 h 118"/>
                <a:gd name="T78" fmla="*/ 58 w 62"/>
                <a:gd name="T79" fmla="*/ 30 h 118"/>
                <a:gd name="T80" fmla="*/ 58 w 62"/>
                <a:gd name="T81" fmla="*/ 30 h 118"/>
                <a:gd name="T82" fmla="*/ 56 w 62"/>
                <a:gd name="T83" fmla="*/ 20 h 118"/>
                <a:gd name="T84" fmla="*/ 52 w 62"/>
                <a:gd name="T85" fmla="*/ 12 h 118"/>
                <a:gd name="T86" fmla="*/ 52 w 62"/>
                <a:gd name="T87" fmla="*/ 12 h 118"/>
                <a:gd name="T88" fmla="*/ 48 w 62"/>
                <a:gd name="T89" fmla="*/ 6 h 118"/>
                <a:gd name="T90" fmla="*/ 42 w 62"/>
                <a:gd name="T91" fmla="*/ 2 h 118"/>
                <a:gd name="T92" fmla="*/ 42 w 62"/>
                <a:gd name="T93" fmla="*/ 2 h 118"/>
                <a:gd name="T94" fmla="*/ 36 w 62"/>
                <a:gd name="T95" fmla="*/ 0 h 118"/>
                <a:gd name="T96" fmla="*/ 30 w 62"/>
                <a:gd name="T97" fmla="*/ 0 h 118"/>
                <a:gd name="T98" fmla="*/ 30 w 62"/>
                <a:gd name="T9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14" y="112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4" y="118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6" y="118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8" y="112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0" y="76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0" y="4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39"/>
            <p:cNvSpPr>
              <a:spLocks/>
            </p:cNvSpPr>
            <p:nvPr/>
          </p:nvSpPr>
          <p:spPr bwMode="auto">
            <a:xfrm>
              <a:off x="8348663" y="5827713"/>
              <a:ext cx="241300" cy="317500"/>
            </a:xfrm>
            <a:custGeom>
              <a:avLst/>
              <a:gdLst>
                <a:gd name="T0" fmla="*/ 56 w 152"/>
                <a:gd name="T1" fmla="*/ 112 h 200"/>
                <a:gd name="T2" fmla="*/ 38 w 152"/>
                <a:gd name="T3" fmla="*/ 108 h 200"/>
                <a:gd name="T4" fmla="*/ 30 w 152"/>
                <a:gd name="T5" fmla="*/ 104 h 200"/>
                <a:gd name="T6" fmla="*/ 22 w 152"/>
                <a:gd name="T7" fmla="*/ 100 h 200"/>
                <a:gd name="T8" fmla="*/ 12 w 152"/>
                <a:gd name="T9" fmla="*/ 84 h 200"/>
                <a:gd name="T10" fmla="*/ 8 w 152"/>
                <a:gd name="T11" fmla="*/ 74 h 200"/>
                <a:gd name="T12" fmla="*/ 8 w 152"/>
                <a:gd name="T13" fmla="*/ 62 h 200"/>
                <a:gd name="T14" fmla="*/ 12 w 152"/>
                <a:gd name="T15" fmla="*/ 30 h 200"/>
                <a:gd name="T16" fmla="*/ 20 w 152"/>
                <a:gd name="T17" fmla="*/ 20 h 200"/>
                <a:gd name="T18" fmla="*/ 28 w 152"/>
                <a:gd name="T19" fmla="*/ 12 h 200"/>
                <a:gd name="T20" fmla="*/ 52 w 152"/>
                <a:gd name="T21" fmla="*/ 2 h 200"/>
                <a:gd name="T22" fmla="*/ 68 w 152"/>
                <a:gd name="T23" fmla="*/ 0 h 200"/>
                <a:gd name="T24" fmla="*/ 84 w 152"/>
                <a:gd name="T25" fmla="*/ 0 h 200"/>
                <a:gd name="T26" fmla="*/ 122 w 152"/>
                <a:gd name="T27" fmla="*/ 2 h 200"/>
                <a:gd name="T28" fmla="*/ 152 w 152"/>
                <a:gd name="T29" fmla="*/ 8 h 200"/>
                <a:gd name="T30" fmla="*/ 106 w 152"/>
                <a:gd name="T31" fmla="*/ 196 h 200"/>
                <a:gd name="T32" fmla="*/ 98 w 152"/>
                <a:gd name="T33" fmla="*/ 124 h 200"/>
                <a:gd name="T34" fmla="*/ 92 w 152"/>
                <a:gd name="T35" fmla="*/ 124 h 200"/>
                <a:gd name="T36" fmla="*/ 80 w 152"/>
                <a:gd name="T37" fmla="*/ 132 h 200"/>
                <a:gd name="T38" fmla="*/ 64 w 152"/>
                <a:gd name="T39" fmla="*/ 170 h 200"/>
                <a:gd name="T40" fmla="*/ 58 w 152"/>
                <a:gd name="T41" fmla="*/ 182 h 200"/>
                <a:gd name="T42" fmla="*/ 50 w 152"/>
                <a:gd name="T43" fmla="*/ 192 h 200"/>
                <a:gd name="T44" fmla="*/ 38 w 152"/>
                <a:gd name="T45" fmla="*/ 198 h 200"/>
                <a:gd name="T46" fmla="*/ 24 w 152"/>
                <a:gd name="T47" fmla="*/ 200 h 200"/>
                <a:gd name="T48" fmla="*/ 6 w 152"/>
                <a:gd name="T49" fmla="*/ 198 h 200"/>
                <a:gd name="T50" fmla="*/ 0 w 152"/>
                <a:gd name="T51" fmla="*/ 178 h 200"/>
                <a:gd name="T52" fmla="*/ 8 w 152"/>
                <a:gd name="T53" fmla="*/ 176 h 200"/>
                <a:gd name="T54" fmla="*/ 14 w 152"/>
                <a:gd name="T55" fmla="*/ 174 h 200"/>
                <a:gd name="T56" fmla="*/ 20 w 152"/>
                <a:gd name="T57" fmla="*/ 166 h 200"/>
                <a:gd name="T58" fmla="*/ 30 w 152"/>
                <a:gd name="T59" fmla="*/ 140 h 200"/>
                <a:gd name="T60" fmla="*/ 40 w 152"/>
                <a:gd name="T61" fmla="*/ 122 h 200"/>
                <a:gd name="T62" fmla="*/ 48 w 152"/>
                <a:gd name="T63" fmla="*/ 118 h 200"/>
                <a:gd name="T64" fmla="*/ 56 w 152"/>
                <a:gd name="T65" fmla="*/ 1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200">
                  <a:moveTo>
                    <a:pt x="56" y="112"/>
                  </a:moveTo>
                  <a:lnTo>
                    <a:pt x="56" y="112"/>
                  </a:lnTo>
                  <a:lnTo>
                    <a:pt x="46" y="112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16" y="92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8" y="74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36" y="4"/>
                  </a:lnTo>
                  <a:lnTo>
                    <a:pt x="152" y="8"/>
                  </a:lnTo>
                  <a:lnTo>
                    <a:pt x="152" y="196"/>
                  </a:lnTo>
                  <a:lnTo>
                    <a:pt x="106" y="196"/>
                  </a:lnTo>
                  <a:lnTo>
                    <a:pt x="106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2" y="124"/>
                  </a:lnTo>
                  <a:lnTo>
                    <a:pt x="86" y="128"/>
                  </a:lnTo>
                  <a:lnTo>
                    <a:pt x="80" y="132"/>
                  </a:lnTo>
                  <a:lnTo>
                    <a:pt x="76" y="14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58" y="18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44" y="196"/>
                  </a:lnTo>
                  <a:lnTo>
                    <a:pt x="38" y="198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6" y="198"/>
                  </a:lnTo>
                  <a:lnTo>
                    <a:pt x="6" y="198"/>
                  </a:lnTo>
                  <a:lnTo>
                    <a:pt x="0" y="196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8" y="176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8" y="170"/>
                  </a:lnTo>
                  <a:lnTo>
                    <a:pt x="20" y="166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6" y="130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8" y="118"/>
                  </a:lnTo>
                  <a:lnTo>
                    <a:pt x="56" y="114"/>
                  </a:lnTo>
                  <a:lnTo>
                    <a:pt x="56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40"/>
            <p:cNvSpPr>
              <a:spLocks/>
            </p:cNvSpPr>
            <p:nvPr/>
          </p:nvSpPr>
          <p:spPr bwMode="auto">
            <a:xfrm>
              <a:off x="8434388" y="5868988"/>
              <a:ext cx="82550" cy="107950"/>
            </a:xfrm>
            <a:custGeom>
              <a:avLst/>
              <a:gdLst>
                <a:gd name="T0" fmla="*/ 30 w 52"/>
                <a:gd name="T1" fmla="*/ 0 h 68"/>
                <a:gd name="T2" fmla="*/ 30 w 52"/>
                <a:gd name="T3" fmla="*/ 0 h 68"/>
                <a:gd name="T4" fmla="*/ 18 w 52"/>
                <a:gd name="T5" fmla="*/ 2 h 68"/>
                <a:gd name="T6" fmla="*/ 18 w 52"/>
                <a:gd name="T7" fmla="*/ 2 h 68"/>
                <a:gd name="T8" fmla="*/ 14 w 52"/>
                <a:gd name="T9" fmla="*/ 4 h 68"/>
                <a:gd name="T10" fmla="*/ 8 w 52"/>
                <a:gd name="T11" fmla="*/ 8 h 68"/>
                <a:gd name="T12" fmla="*/ 8 w 52"/>
                <a:gd name="T13" fmla="*/ 8 h 68"/>
                <a:gd name="T14" fmla="*/ 6 w 52"/>
                <a:gd name="T15" fmla="*/ 12 h 68"/>
                <a:gd name="T16" fmla="*/ 2 w 52"/>
                <a:gd name="T17" fmla="*/ 18 h 68"/>
                <a:gd name="T18" fmla="*/ 2 w 52"/>
                <a:gd name="T19" fmla="*/ 18 h 68"/>
                <a:gd name="T20" fmla="*/ 0 w 52"/>
                <a:gd name="T21" fmla="*/ 26 h 68"/>
                <a:gd name="T22" fmla="*/ 0 w 52"/>
                <a:gd name="T23" fmla="*/ 36 h 68"/>
                <a:gd name="T24" fmla="*/ 0 w 52"/>
                <a:gd name="T25" fmla="*/ 36 h 68"/>
                <a:gd name="T26" fmla="*/ 0 w 52"/>
                <a:gd name="T27" fmla="*/ 44 h 68"/>
                <a:gd name="T28" fmla="*/ 2 w 52"/>
                <a:gd name="T29" fmla="*/ 52 h 68"/>
                <a:gd name="T30" fmla="*/ 2 w 52"/>
                <a:gd name="T31" fmla="*/ 52 h 68"/>
                <a:gd name="T32" fmla="*/ 6 w 52"/>
                <a:gd name="T33" fmla="*/ 56 h 68"/>
                <a:gd name="T34" fmla="*/ 8 w 52"/>
                <a:gd name="T35" fmla="*/ 62 h 68"/>
                <a:gd name="T36" fmla="*/ 8 w 52"/>
                <a:gd name="T37" fmla="*/ 62 h 68"/>
                <a:gd name="T38" fmla="*/ 14 w 52"/>
                <a:gd name="T39" fmla="*/ 64 h 68"/>
                <a:gd name="T40" fmla="*/ 18 w 52"/>
                <a:gd name="T41" fmla="*/ 66 h 68"/>
                <a:gd name="T42" fmla="*/ 18 w 52"/>
                <a:gd name="T43" fmla="*/ 66 h 68"/>
                <a:gd name="T44" fmla="*/ 30 w 52"/>
                <a:gd name="T45" fmla="*/ 68 h 68"/>
                <a:gd name="T46" fmla="*/ 52 w 52"/>
                <a:gd name="T47" fmla="*/ 68 h 68"/>
                <a:gd name="T48" fmla="*/ 52 w 52"/>
                <a:gd name="T49" fmla="*/ 0 h 68"/>
                <a:gd name="T50" fmla="*/ 30 w 52"/>
                <a:gd name="T5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68">
                  <a:moveTo>
                    <a:pt x="30" y="0"/>
                  </a:moveTo>
                  <a:lnTo>
                    <a:pt x="30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6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4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30" y="68"/>
                  </a:lnTo>
                  <a:lnTo>
                    <a:pt x="52" y="68"/>
                  </a:lnTo>
                  <a:lnTo>
                    <a:pt x="52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41"/>
            <p:cNvSpPr>
              <a:spLocks/>
            </p:cNvSpPr>
            <p:nvPr/>
          </p:nvSpPr>
          <p:spPr bwMode="auto">
            <a:xfrm>
              <a:off x="8069263" y="5834063"/>
              <a:ext cx="231775" cy="304800"/>
            </a:xfrm>
            <a:custGeom>
              <a:avLst/>
              <a:gdLst>
                <a:gd name="T0" fmla="*/ 102 w 146"/>
                <a:gd name="T1" fmla="*/ 70 h 192"/>
                <a:gd name="T2" fmla="*/ 100 w 146"/>
                <a:gd name="T3" fmla="*/ 70 h 192"/>
                <a:gd name="T4" fmla="*/ 46 w 146"/>
                <a:gd name="T5" fmla="*/ 192 h 192"/>
                <a:gd name="T6" fmla="*/ 0 w 146"/>
                <a:gd name="T7" fmla="*/ 192 h 192"/>
                <a:gd name="T8" fmla="*/ 0 w 146"/>
                <a:gd name="T9" fmla="*/ 0 h 192"/>
                <a:gd name="T10" fmla="*/ 44 w 146"/>
                <a:gd name="T11" fmla="*/ 0 h 192"/>
                <a:gd name="T12" fmla="*/ 44 w 146"/>
                <a:gd name="T13" fmla="*/ 118 h 192"/>
                <a:gd name="T14" fmla="*/ 46 w 146"/>
                <a:gd name="T15" fmla="*/ 118 h 192"/>
                <a:gd name="T16" fmla="*/ 96 w 146"/>
                <a:gd name="T17" fmla="*/ 0 h 192"/>
                <a:gd name="T18" fmla="*/ 146 w 146"/>
                <a:gd name="T19" fmla="*/ 0 h 192"/>
                <a:gd name="T20" fmla="*/ 146 w 146"/>
                <a:gd name="T21" fmla="*/ 192 h 192"/>
                <a:gd name="T22" fmla="*/ 102 w 146"/>
                <a:gd name="T23" fmla="*/ 192 h 192"/>
                <a:gd name="T24" fmla="*/ 102 w 146"/>
                <a:gd name="T2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92">
                  <a:moveTo>
                    <a:pt x="102" y="70"/>
                  </a:moveTo>
                  <a:lnTo>
                    <a:pt x="100" y="70"/>
                  </a:lnTo>
                  <a:lnTo>
                    <a:pt x="46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18"/>
                  </a:lnTo>
                  <a:lnTo>
                    <a:pt x="46" y="118"/>
                  </a:lnTo>
                  <a:lnTo>
                    <a:pt x="96" y="0"/>
                  </a:lnTo>
                  <a:lnTo>
                    <a:pt x="146" y="0"/>
                  </a:lnTo>
                  <a:lnTo>
                    <a:pt x="146" y="192"/>
                  </a:lnTo>
                  <a:lnTo>
                    <a:pt x="102" y="192"/>
                  </a:lnTo>
                  <a:lnTo>
                    <a:pt x="102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42"/>
            <p:cNvSpPr>
              <a:spLocks/>
            </p:cNvSpPr>
            <p:nvPr/>
          </p:nvSpPr>
          <p:spPr bwMode="auto">
            <a:xfrm>
              <a:off x="7761288" y="5834063"/>
              <a:ext cx="228600" cy="304800"/>
            </a:xfrm>
            <a:custGeom>
              <a:avLst/>
              <a:gdLst>
                <a:gd name="T0" fmla="*/ 46 w 144"/>
                <a:gd name="T1" fmla="*/ 192 h 192"/>
                <a:gd name="T2" fmla="*/ 0 w 144"/>
                <a:gd name="T3" fmla="*/ 192 h 192"/>
                <a:gd name="T4" fmla="*/ 0 w 144"/>
                <a:gd name="T5" fmla="*/ 0 h 192"/>
                <a:gd name="T6" fmla="*/ 46 w 144"/>
                <a:gd name="T7" fmla="*/ 0 h 192"/>
                <a:gd name="T8" fmla="*/ 46 w 144"/>
                <a:gd name="T9" fmla="*/ 80 h 192"/>
                <a:gd name="T10" fmla="*/ 98 w 144"/>
                <a:gd name="T11" fmla="*/ 80 h 192"/>
                <a:gd name="T12" fmla="*/ 98 w 144"/>
                <a:gd name="T13" fmla="*/ 0 h 192"/>
                <a:gd name="T14" fmla="*/ 144 w 144"/>
                <a:gd name="T15" fmla="*/ 0 h 192"/>
                <a:gd name="T16" fmla="*/ 144 w 144"/>
                <a:gd name="T17" fmla="*/ 192 h 192"/>
                <a:gd name="T18" fmla="*/ 98 w 144"/>
                <a:gd name="T19" fmla="*/ 192 h 192"/>
                <a:gd name="T20" fmla="*/ 98 w 144"/>
                <a:gd name="T21" fmla="*/ 110 h 192"/>
                <a:gd name="T22" fmla="*/ 46 w 144"/>
                <a:gd name="T23" fmla="*/ 110 h 192"/>
                <a:gd name="T24" fmla="*/ 46 w 14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46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80"/>
                  </a:lnTo>
                  <a:lnTo>
                    <a:pt x="98" y="80"/>
                  </a:lnTo>
                  <a:lnTo>
                    <a:pt x="98" y="0"/>
                  </a:lnTo>
                  <a:lnTo>
                    <a:pt x="144" y="0"/>
                  </a:lnTo>
                  <a:lnTo>
                    <a:pt x="144" y="192"/>
                  </a:lnTo>
                  <a:lnTo>
                    <a:pt x="98" y="192"/>
                  </a:lnTo>
                  <a:lnTo>
                    <a:pt x="98" y="110"/>
                  </a:lnTo>
                  <a:lnTo>
                    <a:pt x="46" y="110"/>
                  </a:lnTo>
                  <a:lnTo>
                    <a:pt x="46" y="1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43"/>
            <p:cNvSpPr>
              <a:spLocks/>
            </p:cNvSpPr>
            <p:nvPr/>
          </p:nvSpPr>
          <p:spPr bwMode="auto">
            <a:xfrm>
              <a:off x="7456488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8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6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8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54"/>
                  </a:lnTo>
                  <a:lnTo>
                    <a:pt x="94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0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44"/>
            <p:cNvSpPr>
              <a:spLocks/>
            </p:cNvSpPr>
            <p:nvPr/>
          </p:nvSpPr>
          <p:spPr bwMode="auto">
            <a:xfrm>
              <a:off x="7529513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45"/>
            <p:cNvSpPr>
              <a:spLocks/>
            </p:cNvSpPr>
            <p:nvPr/>
          </p:nvSpPr>
          <p:spPr bwMode="auto">
            <a:xfrm>
              <a:off x="7172326" y="5827713"/>
              <a:ext cx="236538" cy="317500"/>
            </a:xfrm>
            <a:custGeom>
              <a:avLst/>
              <a:gdLst>
                <a:gd name="T0" fmla="*/ 0 w 149"/>
                <a:gd name="T1" fmla="*/ 8 h 200"/>
                <a:gd name="T2" fmla="*/ 0 w 149"/>
                <a:gd name="T3" fmla="*/ 8 h 200"/>
                <a:gd name="T4" fmla="*/ 16 w 149"/>
                <a:gd name="T5" fmla="*/ 4 h 200"/>
                <a:gd name="T6" fmla="*/ 30 w 149"/>
                <a:gd name="T7" fmla="*/ 2 h 200"/>
                <a:gd name="T8" fmla="*/ 30 w 149"/>
                <a:gd name="T9" fmla="*/ 2 h 200"/>
                <a:gd name="T10" fmla="*/ 66 w 149"/>
                <a:gd name="T11" fmla="*/ 0 h 200"/>
                <a:gd name="T12" fmla="*/ 66 w 149"/>
                <a:gd name="T13" fmla="*/ 0 h 200"/>
                <a:gd name="T14" fmla="*/ 84 w 149"/>
                <a:gd name="T15" fmla="*/ 0 h 200"/>
                <a:gd name="T16" fmla="*/ 100 w 149"/>
                <a:gd name="T17" fmla="*/ 2 h 200"/>
                <a:gd name="T18" fmla="*/ 100 w 149"/>
                <a:gd name="T19" fmla="*/ 2 h 200"/>
                <a:gd name="T20" fmla="*/ 111 w 149"/>
                <a:gd name="T21" fmla="*/ 6 h 200"/>
                <a:gd name="T22" fmla="*/ 123 w 149"/>
                <a:gd name="T23" fmla="*/ 12 h 200"/>
                <a:gd name="T24" fmla="*/ 123 w 149"/>
                <a:gd name="T25" fmla="*/ 12 h 200"/>
                <a:gd name="T26" fmla="*/ 131 w 149"/>
                <a:gd name="T27" fmla="*/ 18 h 200"/>
                <a:gd name="T28" fmla="*/ 137 w 149"/>
                <a:gd name="T29" fmla="*/ 28 h 200"/>
                <a:gd name="T30" fmla="*/ 137 w 149"/>
                <a:gd name="T31" fmla="*/ 28 h 200"/>
                <a:gd name="T32" fmla="*/ 141 w 149"/>
                <a:gd name="T33" fmla="*/ 40 h 200"/>
                <a:gd name="T34" fmla="*/ 141 w 149"/>
                <a:gd name="T35" fmla="*/ 54 h 200"/>
                <a:gd name="T36" fmla="*/ 141 w 149"/>
                <a:gd name="T37" fmla="*/ 54 h 200"/>
                <a:gd name="T38" fmla="*/ 141 w 149"/>
                <a:gd name="T39" fmla="*/ 62 h 200"/>
                <a:gd name="T40" fmla="*/ 139 w 149"/>
                <a:gd name="T41" fmla="*/ 70 h 200"/>
                <a:gd name="T42" fmla="*/ 139 w 149"/>
                <a:gd name="T43" fmla="*/ 70 h 200"/>
                <a:gd name="T44" fmla="*/ 135 w 149"/>
                <a:gd name="T45" fmla="*/ 76 h 200"/>
                <a:gd name="T46" fmla="*/ 131 w 149"/>
                <a:gd name="T47" fmla="*/ 82 h 200"/>
                <a:gd name="T48" fmla="*/ 131 w 149"/>
                <a:gd name="T49" fmla="*/ 82 h 200"/>
                <a:gd name="T50" fmla="*/ 121 w 149"/>
                <a:gd name="T51" fmla="*/ 88 h 200"/>
                <a:gd name="T52" fmla="*/ 121 w 149"/>
                <a:gd name="T53" fmla="*/ 88 h 200"/>
                <a:gd name="T54" fmla="*/ 111 w 149"/>
                <a:gd name="T55" fmla="*/ 94 h 200"/>
                <a:gd name="T56" fmla="*/ 111 w 149"/>
                <a:gd name="T57" fmla="*/ 94 h 200"/>
                <a:gd name="T58" fmla="*/ 111 w 149"/>
                <a:gd name="T59" fmla="*/ 94 h 200"/>
                <a:gd name="T60" fmla="*/ 125 w 149"/>
                <a:gd name="T61" fmla="*/ 100 h 200"/>
                <a:gd name="T62" fmla="*/ 125 w 149"/>
                <a:gd name="T63" fmla="*/ 100 h 200"/>
                <a:gd name="T64" fmla="*/ 131 w 149"/>
                <a:gd name="T65" fmla="*/ 104 h 200"/>
                <a:gd name="T66" fmla="*/ 137 w 149"/>
                <a:gd name="T67" fmla="*/ 110 h 200"/>
                <a:gd name="T68" fmla="*/ 137 w 149"/>
                <a:gd name="T69" fmla="*/ 110 h 200"/>
                <a:gd name="T70" fmla="*/ 141 w 149"/>
                <a:gd name="T71" fmla="*/ 116 h 200"/>
                <a:gd name="T72" fmla="*/ 145 w 149"/>
                <a:gd name="T73" fmla="*/ 124 h 200"/>
                <a:gd name="T74" fmla="*/ 145 w 149"/>
                <a:gd name="T75" fmla="*/ 124 h 200"/>
                <a:gd name="T76" fmla="*/ 149 w 149"/>
                <a:gd name="T77" fmla="*/ 132 h 200"/>
                <a:gd name="T78" fmla="*/ 149 w 149"/>
                <a:gd name="T79" fmla="*/ 142 h 200"/>
                <a:gd name="T80" fmla="*/ 149 w 149"/>
                <a:gd name="T81" fmla="*/ 142 h 200"/>
                <a:gd name="T82" fmla="*/ 149 w 149"/>
                <a:gd name="T83" fmla="*/ 158 h 200"/>
                <a:gd name="T84" fmla="*/ 145 w 149"/>
                <a:gd name="T85" fmla="*/ 170 h 200"/>
                <a:gd name="T86" fmla="*/ 145 w 149"/>
                <a:gd name="T87" fmla="*/ 170 h 200"/>
                <a:gd name="T88" fmla="*/ 139 w 149"/>
                <a:gd name="T89" fmla="*/ 180 h 200"/>
                <a:gd name="T90" fmla="*/ 129 w 149"/>
                <a:gd name="T91" fmla="*/ 188 h 200"/>
                <a:gd name="T92" fmla="*/ 129 w 149"/>
                <a:gd name="T93" fmla="*/ 188 h 200"/>
                <a:gd name="T94" fmla="*/ 117 w 149"/>
                <a:gd name="T95" fmla="*/ 194 h 200"/>
                <a:gd name="T96" fmla="*/ 106 w 149"/>
                <a:gd name="T97" fmla="*/ 198 h 200"/>
                <a:gd name="T98" fmla="*/ 106 w 149"/>
                <a:gd name="T99" fmla="*/ 198 h 200"/>
                <a:gd name="T100" fmla="*/ 88 w 149"/>
                <a:gd name="T101" fmla="*/ 200 h 200"/>
                <a:gd name="T102" fmla="*/ 70 w 149"/>
                <a:gd name="T103" fmla="*/ 200 h 200"/>
                <a:gd name="T104" fmla="*/ 70 w 149"/>
                <a:gd name="T105" fmla="*/ 200 h 200"/>
                <a:gd name="T106" fmla="*/ 48 w 149"/>
                <a:gd name="T107" fmla="*/ 200 h 200"/>
                <a:gd name="T108" fmla="*/ 30 w 149"/>
                <a:gd name="T109" fmla="*/ 198 h 200"/>
                <a:gd name="T110" fmla="*/ 30 w 149"/>
                <a:gd name="T111" fmla="*/ 198 h 200"/>
                <a:gd name="T112" fmla="*/ 16 w 149"/>
                <a:gd name="T113" fmla="*/ 196 h 200"/>
                <a:gd name="T114" fmla="*/ 0 w 149"/>
                <a:gd name="T115" fmla="*/ 192 h 200"/>
                <a:gd name="T116" fmla="*/ 0 w 149"/>
                <a:gd name="T117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" h="200">
                  <a:moveTo>
                    <a:pt x="0" y="8"/>
                  </a:moveTo>
                  <a:lnTo>
                    <a:pt x="0" y="8"/>
                  </a:lnTo>
                  <a:lnTo>
                    <a:pt x="16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11" y="6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31" y="1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41" y="40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1" y="62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5" y="76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25" y="100"/>
                  </a:lnTo>
                  <a:lnTo>
                    <a:pt x="125" y="100"/>
                  </a:lnTo>
                  <a:lnTo>
                    <a:pt x="131" y="104"/>
                  </a:lnTo>
                  <a:lnTo>
                    <a:pt x="137" y="110"/>
                  </a:lnTo>
                  <a:lnTo>
                    <a:pt x="137" y="110"/>
                  </a:lnTo>
                  <a:lnTo>
                    <a:pt x="141" y="116"/>
                  </a:lnTo>
                  <a:lnTo>
                    <a:pt x="145" y="124"/>
                  </a:lnTo>
                  <a:lnTo>
                    <a:pt x="145" y="124"/>
                  </a:lnTo>
                  <a:lnTo>
                    <a:pt x="149" y="132"/>
                  </a:lnTo>
                  <a:lnTo>
                    <a:pt x="149" y="142"/>
                  </a:lnTo>
                  <a:lnTo>
                    <a:pt x="149" y="142"/>
                  </a:lnTo>
                  <a:lnTo>
                    <a:pt x="149" y="158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39" y="180"/>
                  </a:lnTo>
                  <a:lnTo>
                    <a:pt x="129" y="188"/>
                  </a:lnTo>
                  <a:lnTo>
                    <a:pt x="129" y="188"/>
                  </a:lnTo>
                  <a:lnTo>
                    <a:pt x="117" y="194"/>
                  </a:lnTo>
                  <a:lnTo>
                    <a:pt x="106" y="198"/>
                  </a:lnTo>
                  <a:lnTo>
                    <a:pt x="106" y="198"/>
                  </a:lnTo>
                  <a:lnTo>
                    <a:pt x="88" y="200"/>
                  </a:lnTo>
                  <a:lnTo>
                    <a:pt x="70" y="200"/>
                  </a:lnTo>
                  <a:lnTo>
                    <a:pt x="70" y="200"/>
                  </a:lnTo>
                  <a:lnTo>
                    <a:pt x="4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16" y="196"/>
                  </a:lnTo>
                  <a:lnTo>
                    <a:pt x="0" y="192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46"/>
            <p:cNvSpPr>
              <a:spLocks/>
            </p:cNvSpPr>
            <p:nvPr/>
          </p:nvSpPr>
          <p:spPr bwMode="auto">
            <a:xfrm>
              <a:off x="7245351" y="5868988"/>
              <a:ext cx="76200" cy="88900"/>
            </a:xfrm>
            <a:custGeom>
              <a:avLst/>
              <a:gdLst>
                <a:gd name="T0" fmla="*/ 0 w 48"/>
                <a:gd name="T1" fmla="*/ 0 h 56"/>
                <a:gd name="T2" fmla="*/ 0 w 48"/>
                <a:gd name="T3" fmla="*/ 56 h 56"/>
                <a:gd name="T4" fmla="*/ 20 w 48"/>
                <a:gd name="T5" fmla="*/ 56 h 56"/>
                <a:gd name="T6" fmla="*/ 20 w 48"/>
                <a:gd name="T7" fmla="*/ 56 h 56"/>
                <a:gd name="T8" fmla="*/ 30 w 48"/>
                <a:gd name="T9" fmla="*/ 56 h 56"/>
                <a:gd name="T10" fmla="*/ 30 w 48"/>
                <a:gd name="T11" fmla="*/ 56 h 56"/>
                <a:gd name="T12" fmla="*/ 40 w 48"/>
                <a:gd name="T13" fmla="*/ 50 h 56"/>
                <a:gd name="T14" fmla="*/ 40 w 48"/>
                <a:gd name="T15" fmla="*/ 50 h 56"/>
                <a:gd name="T16" fmla="*/ 46 w 48"/>
                <a:gd name="T17" fmla="*/ 42 h 56"/>
                <a:gd name="T18" fmla="*/ 46 w 48"/>
                <a:gd name="T19" fmla="*/ 42 h 56"/>
                <a:gd name="T20" fmla="*/ 48 w 48"/>
                <a:gd name="T21" fmla="*/ 36 h 56"/>
                <a:gd name="T22" fmla="*/ 48 w 48"/>
                <a:gd name="T23" fmla="*/ 30 h 56"/>
                <a:gd name="T24" fmla="*/ 48 w 48"/>
                <a:gd name="T25" fmla="*/ 30 h 56"/>
                <a:gd name="T26" fmla="*/ 48 w 48"/>
                <a:gd name="T27" fmla="*/ 22 h 56"/>
                <a:gd name="T28" fmla="*/ 46 w 48"/>
                <a:gd name="T29" fmla="*/ 16 h 56"/>
                <a:gd name="T30" fmla="*/ 46 w 48"/>
                <a:gd name="T31" fmla="*/ 16 h 56"/>
                <a:gd name="T32" fmla="*/ 40 w 48"/>
                <a:gd name="T33" fmla="*/ 8 h 56"/>
                <a:gd name="T34" fmla="*/ 40 w 48"/>
                <a:gd name="T35" fmla="*/ 8 h 56"/>
                <a:gd name="T36" fmla="*/ 30 w 48"/>
                <a:gd name="T37" fmla="*/ 2 h 56"/>
                <a:gd name="T38" fmla="*/ 30 w 48"/>
                <a:gd name="T39" fmla="*/ 2 h 56"/>
                <a:gd name="T40" fmla="*/ 20 w 48"/>
                <a:gd name="T41" fmla="*/ 0 h 56"/>
                <a:gd name="T42" fmla="*/ 0 w 48"/>
                <a:gd name="T4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6">
                  <a:moveTo>
                    <a:pt x="0" y="0"/>
                  </a:moveTo>
                  <a:lnTo>
                    <a:pt x="0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47"/>
            <p:cNvSpPr>
              <a:spLocks/>
            </p:cNvSpPr>
            <p:nvPr/>
          </p:nvSpPr>
          <p:spPr bwMode="auto">
            <a:xfrm>
              <a:off x="7245351" y="6002338"/>
              <a:ext cx="88900" cy="101600"/>
            </a:xfrm>
            <a:custGeom>
              <a:avLst/>
              <a:gdLst>
                <a:gd name="T0" fmla="*/ 24 w 56"/>
                <a:gd name="T1" fmla="*/ 64 h 64"/>
                <a:gd name="T2" fmla="*/ 24 w 56"/>
                <a:gd name="T3" fmla="*/ 64 h 64"/>
                <a:gd name="T4" fmla="*/ 36 w 56"/>
                <a:gd name="T5" fmla="*/ 62 h 64"/>
                <a:gd name="T6" fmla="*/ 36 w 56"/>
                <a:gd name="T7" fmla="*/ 62 h 64"/>
                <a:gd name="T8" fmla="*/ 42 w 56"/>
                <a:gd name="T9" fmla="*/ 60 h 64"/>
                <a:gd name="T10" fmla="*/ 46 w 56"/>
                <a:gd name="T11" fmla="*/ 56 h 64"/>
                <a:gd name="T12" fmla="*/ 46 w 56"/>
                <a:gd name="T13" fmla="*/ 56 h 64"/>
                <a:gd name="T14" fmla="*/ 50 w 56"/>
                <a:gd name="T15" fmla="*/ 52 h 64"/>
                <a:gd name="T16" fmla="*/ 54 w 56"/>
                <a:gd name="T17" fmla="*/ 46 h 64"/>
                <a:gd name="T18" fmla="*/ 54 w 56"/>
                <a:gd name="T19" fmla="*/ 46 h 64"/>
                <a:gd name="T20" fmla="*/ 56 w 56"/>
                <a:gd name="T21" fmla="*/ 38 h 64"/>
                <a:gd name="T22" fmla="*/ 56 w 56"/>
                <a:gd name="T23" fmla="*/ 30 h 64"/>
                <a:gd name="T24" fmla="*/ 56 w 56"/>
                <a:gd name="T25" fmla="*/ 30 h 64"/>
                <a:gd name="T26" fmla="*/ 56 w 56"/>
                <a:gd name="T27" fmla="*/ 22 h 64"/>
                <a:gd name="T28" fmla="*/ 54 w 56"/>
                <a:gd name="T29" fmla="*/ 16 h 64"/>
                <a:gd name="T30" fmla="*/ 50 w 56"/>
                <a:gd name="T31" fmla="*/ 10 h 64"/>
                <a:gd name="T32" fmla="*/ 46 w 56"/>
                <a:gd name="T33" fmla="*/ 6 h 64"/>
                <a:gd name="T34" fmla="*/ 46 w 56"/>
                <a:gd name="T35" fmla="*/ 6 h 64"/>
                <a:gd name="T36" fmla="*/ 36 w 56"/>
                <a:gd name="T37" fmla="*/ 2 h 64"/>
                <a:gd name="T38" fmla="*/ 24 w 56"/>
                <a:gd name="T39" fmla="*/ 0 h 64"/>
                <a:gd name="T40" fmla="*/ 0 w 56"/>
                <a:gd name="T41" fmla="*/ 0 h 64"/>
                <a:gd name="T42" fmla="*/ 0 w 56"/>
                <a:gd name="T43" fmla="*/ 64 h 64"/>
                <a:gd name="T44" fmla="*/ 24 w 56"/>
                <a:gd name="T4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38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22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24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48"/>
            <p:cNvSpPr>
              <a:spLocks/>
            </p:cNvSpPr>
            <p:nvPr/>
          </p:nvSpPr>
          <p:spPr bwMode="auto">
            <a:xfrm>
              <a:off x="6864351" y="5827713"/>
              <a:ext cx="244475" cy="317500"/>
            </a:xfrm>
            <a:custGeom>
              <a:avLst/>
              <a:gdLst>
                <a:gd name="T0" fmla="*/ 76 w 154"/>
                <a:gd name="T1" fmla="*/ 0 h 200"/>
                <a:gd name="T2" fmla="*/ 76 w 154"/>
                <a:gd name="T3" fmla="*/ 0 h 200"/>
                <a:gd name="T4" fmla="*/ 94 w 154"/>
                <a:gd name="T5" fmla="*/ 2 h 200"/>
                <a:gd name="T6" fmla="*/ 110 w 154"/>
                <a:gd name="T7" fmla="*/ 6 h 200"/>
                <a:gd name="T8" fmla="*/ 110 w 154"/>
                <a:gd name="T9" fmla="*/ 6 h 200"/>
                <a:gd name="T10" fmla="*/ 124 w 154"/>
                <a:gd name="T11" fmla="*/ 12 h 200"/>
                <a:gd name="T12" fmla="*/ 134 w 154"/>
                <a:gd name="T13" fmla="*/ 22 h 200"/>
                <a:gd name="T14" fmla="*/ 134 w 154"/>
                <a:gd name="T15" fmla="*/ 22 h 200"/>
                <a:gd name="T16" fmla="*/ 142 w 154"/>
                <a:gd name="T17" fmla="*/ 36 h 200"/>
                <a:gd name="T18" fmla="*/ 150 w 154"/>
                <a:gd name="T19" fmla="*/ 54 h 200"/>
                <a:gd name="T20" fmla="*/ 150 w 154"/>
                <a:gd name="T21" fmla="*/ 54 h 200"/>
                <a:gd name="T22" fmla="*/ 152 w 154"/>
                <a:gd name="T23" fmla="*/ 74 h 200"/>
                <a:gd name="T24" fmla="*/ 154 w 154"/>
                <a:gd name="T25" fmla="*/ 100 h 200"/>
                <a:gd name="T26" fmla="*/ 154 w 154"/>
                <a:gd name="T27" fmla="*/ 100 h 200"/>
                <a:gd name="T28" fmla="*/ 152 w 154"/>
                <a:gd name="T29" fmla="*/ 126 h 200"/>
                <a:gd name="T30" fmla="*/ 150 w 154"/>
                <a:gd name="T31" fmla="*/ 146 h 200"/>
                <a:gd name="T32" fmla="*/ 150 w 154"/>
                <a:gd name="T33" fmla="*/ 146 h 200"/>
                <a:gd name="T34" fmla="*/ 142 w 154"/>
                <a:gd name="T35" fmla="*/ 164 h 200"/>
                <a:gd name="T36" fmla="*/ 134 w 154"/>
                <a:gd name="T37" fmla="*/ 178 h 200"/>
                <a:gd name="T38" fmla="*/ 134 w 154"/>
                <a:gd name="T39" fmla="*/ 178 h 200"/>
                <a:gd name="T40" fmla="*/ 124 w 154"/>
                <a:gd name="T41" fmla="*/ 188 h 200"/>
                <a:gd name="T42" fmla="*/ 110 w 154"/>
                <a:gd name="T43" fmla="*/ 194 h 200"/>
                <a:gd name="T44" fmla="*/ 110 w 154"/>
                <a:gd name="T45" fmla="*/ 194 h 200"/>
                <a:gd name="T46" fmla="*/ 94 w 154"/>
                <a:gd name="T47" fmla="*/ 198 h 200"/>
                <a:gd name="T48" fmla="*/ 76 w 154"/>
                <a:gd name="T49" fmla="*/ 200 h 200"/>
                <a:gd name="T50" fmla="*/ 76 w 154"/>
                <a:gd name="T51" fmla="*/ 200 h 200"/>
                <a:gd name="T52" fmla="*/ 60 w 154"/>
                <a:gd name="T53" fmla="*/ 198 h 200"/>
                <a:gd name="T54" fmla="*/ 44 w 154"/>
                <a:gd name="T55" fmla="*/ 194 h 200"/>
                <a:gd name="T56" fmla="*/ 44 w 154"/>
                <a:gd name="T57" fmla="*/ 194 h 200"/>
                <a:gd name="T58" fmla="*/ 30 w 154"/>
                <a:gd name="T59" fmla="*/ 188 h 200"/>
                <a:gd name="T60" fmla="*/ 20 w 154"/>
                <a:gd name="T61" fmla="*/ 178 h 200"/>
                <a:gd name="T62" fmla="*/ 20 w 154"/>
                <a:gd name="T63" fmla="*/ 178 h 200"/>
                <a:gd name="T64" fmla="*/ 12 w 154"/>
                <a:gd name="T65" fmla="*/ 164 h 200"/>
                <a:gd name="T66" fmla="*/ 4 w 154"/>
                <a:gd name="T67" fmla="*/ 146 h 200"/>
                <a:gd name="T68" fmla="*/ 4 w 154"/>
                <a:gd name="T69" fmla="*/ 146 h 200"/>
                <a:gd name="T70" fmla="*/ 2 w 154"/>
                <a:gd name="T71" fmla="*/ 126 h 200"/>
                <a:gd name="T72" fmla="*/ 0 w 154"/>
                <a:gd name="T73" fmla="*/ 100 h 200"/>
                <a:gd name="T74" fmla="*/ 0 w 154"/>
                <a:gd name="T75" fmla="*/ 100 h 200"/>
                <a:gd name="T76" fmla="*/ 2 w 154"/>
                <a:gd name="T77" fmla="*/ 74 h 200"/>
                <a:gd name="T78" fmla="*/ 4 w 154"/>
                <a:gd name="T79" fmla="*/ 54 h 200"/>
                <a:gd name="T80" fmla="*/ 4 w 154"/>
                <a:gd name="T81" fmla="*/ 54 h 200"/>
                <a:gd name="T82" fmla="*/ 12 w 154"/>
                <a:gd name="T83" fmla="*/ 36 h 200"/>
                <a:gd name="T84" fmla="*/ 20 w 154"/>
                <a:gd name="T85" fmla="*/ 22 h 200"/>
                <a:gd name="T86" fmla="*/ 20 w 154"/>
                <a:gd name="T87" fmla="*/ 22 h 200"/>
                <a:gd name="T88" fmla="*/ 30 w 154"/>
                <a:gd name="T89" fmla="*/ 12 h 200"/>
                <a:gd name="T90" fmla="*/ 44 w 154"/>
                <a:gd name="T91" fmla="*/ 6 h 200"/>
                <a:gd name="T92" fmla="*/ 44 w 154"/>
                <a:gd name="T93" fmla="*/ 6 h 200"/>
                <a:gd name="T94" fmla="*/ 60 w 154"/>
                <a:gd name="T95" fmla="*/ 2 h 200"/>
                <a:gd name="T96" fmla="*/ 76 w 154"/>
                <a:gd name="T97" fmla="*/ 0 h 200"/>
                <a:gd name="T98" fmla="*/ 76 w 154"/>
                <a:gd name="T9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200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42" y="36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2" y="74"/>
                  </a:lnTo>
                  <a:lnTo>
                    <a:pt x="154" y="100"/>
                  </a:lnTo>
                  <a:lnTo>
                    <a:pt x="154" y="100"/>
                  </a:lnTo>
                  <a:lnTo>
                    <a:pt x="152" y="12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2" y="164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24" y="188"/>
                  </a:lnTo>
                  <a:lnTo>
                    <a:pt x="110" y="194"/>
                  </a:lnTo>
                  <a:lnTo>
                    <a:pt x="110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60" y="198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30" y="188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12" y="164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2" y="126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7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49"/>
            <p:cNvSpPr>
              <a:spLocks/>
            </p:cNvSpPr>
            <p:nvPr/>
          </p:nvSpPr>
          <p:spPr bwMode="auto">
            <a:xfrm>
              <a:off x="6937376" y="5865813"/>
              <a:ext cx="98425" cy="241300"/>
            </a:xfrm>
            <a:custGeom>
              <a:avLst/>
              <a:gdLst>
                <a:gd name="T0" fmla="*/ 30 w 62"/>
                <a:gd name="T1" fmla="*/ 0 h 152"/>
                <a:gd name="T2" fmla="*/ 30 w 62"/>
                <a:gd name="T3" fmla="*/ 0 h 152"/>
                <a:gd name="T4" fmla="*/ 24 w 62"/>
                <a:gd name="T5" fmla="*/ 2 h 152"/>
                <a:gd name="T6" fmla="*/ 18 w 62"/>
                <a:gd name="T7" fmla="*/ 4 h 152"/>
                <a:gd name="T8" fmla="*/ 18 w 62"/>
                <a:gd name="T9" fmla="*/ 4 h 152"/>
                <a:gd name="T10" fmla="*/ 14 w 62"/>
                <a:gd name="T11" fmla="*/ 8 h 152"/>
                <a:gd name="T12" fmla="*/ 10 w 62"/>
                <a:gd name="T13" fmla="*/ 16 h 152"/>
                <a:gd name="T14" fmla="*/ 10 w 62"/>
                <a:gd name="T15" fmla="*/ 16 h 152"/>
                <a:gd name="T16" fmla="*/ 6 w 62"/>
                <a:gd name="T17" fmla="*/ 26 h 152"/>
                <a:gd name="T18" fmla="*/ 2 w 62"/>
                <a:gd name="T19" fmla="*/ 40 h 152"/>
                <a:gd name="T20" fmla="*/ 2 w 62"/>
                <a:gd name="T21" fmla="*/ 40 h 152"/>
                <a:gd name="T22" fmla="*/ 0 w 62"/>
                <a:gd name="T23" fmla="*/ 56 h 152"/>
                <a:gd name="T24" fmla="*/ 0 w 62"/>
                <a:gd name="T25" fmla="*/ 76 h 152"/>
                <a:gd name="T26" fmla="*/ 0 w 62"/>
                <a:gd name="T27" fmla="*/ 76 h 152"/>
                <a:gd name="T28" fmla="*/ 0 w 62"/>
                <a:gd name="T29" fmla="*/ 96 h 152"/>
                <a:gd name="T30" fmla="*/ 2 w 62"/>
                <a:gd name="T31" fmla="*/ 112 h 152"/>
                <a:gd name="T32" fmla="*/ 2 w 62"/>
                <a:gd name="T33" fmla="*/ 112 h 152"/>
                <a:gd name="T34" fmla="*/ 6 w 62"/>
                <a:gd name="T35" fmla="*/ 126 h 152"/>
                <a:gd name="T36" fmla="*/ 10 w 62"/>
                <a:gd name="T37" fmla="*/ 136 h 152"/>
                <a:gd name="T38" fmla="*/ 10 w 62"/>
                <a:gd name="T39" fmla="*/ 136 h 152"/>
                <a:gd name="T40" fmla="*/ 14 w 62"/>
                <a:gd name="T41" fmla="*/ 144 h 152"/>
                <a:gd name="T42" fmla="*/ 18 w 62"/>
                <a:gd name="T43" fmla="*/ 148 h 152"/>
                <a:gd name="T44" fmla="*/ 18 w 62"/>
                <a:gd name="T45" fmla="*/ 148 h 152"/>
                <a:gd name="T46" fmla="*/ 24 w 62"/>
                <a:gd name="T47" fmla="*/ 150 h 152"/>
                <a:gd name="T48" fmla="*/ 30 w 62"/>
                <a:gd name="T49" fmla="*/ 152 h 152"/>
                <a:gd name="T50" fmla="*/ 30 w 62"/>
                <a:gd name="T51" fmla="*/ 152 h 152"/>
                <a:gd name="T52" fmla="*/ 38 w 62"/>
                <a:gd name="T53" fmla="*/ 150 h 152"/>
                <a:gd name="T54" fmla="*/ 44 w 62"/>
                <a:gd name="T55" fmla="*/ 148 h 152"/>
                <a:gd name="T56" fmla="*/ 44 w 62"/>
                <a:gd name="T57" fmla="*/ 148 h 152"/>
                <a:gd name="T58" fmla="*/ 48 w 62"/>
                <a:gd name="T59" fmla="*/ 144 h 152"/>
                <a:gd name="T60" fmla="*/ 52 w 62"/>
                <a:gd name="T61" fmla="*/ 136 h 152"/>
                <a:gd name="T62" fmla="*/ 52 w 62"/>
                <a:gd name="T63" fmla="*/ 136 h 152"/>
                <a:gd name="T64" fmla="*/ 56 w 62"/>
                <a:gd name="T65" fmla="*/ 126 h 152"/>
                <a:gd name="T66" fmla="*/ 60 w 62"/>
                <a:gd name="T67" fmla="*/ 112 h 152"/>
                <a:gd name="T68" fmla="*/ 60 w 62"/>
                <a:gd name="T69" fmla="*/ 112 h 152"/>
                <a:gd name="T70" fmla="*/ 62 w 62"/>
                <a:gd name="T71" fmla="*/ 96 h 152"/>
                <a:gd name="T72" fmla="*/ 62 w 62"/>
                <a:gd name="T73" fmla="*/ 76 h 152"/>
                <a:gd name="T74" fmla="*/ 62 w 62"/>
                <a:gd name="T75" fmla="*/ 76 h 152"/>
                <a:gd name="T76" fmla="*/ 62 w 62"/>
                <a:gd name="T77" fmla="*/ 56 h 152"/>
                <a:gd name="T78" fmla="*/ 60 w 62"/>
                <a:gd name="T79" fmla="*/ 40 h 152"/>
                <a:gd name="T80" fmla="*/ 60 w 62"/>
                <a:gd name="T81" fmla="*/ 40 h 152"/>
                <a:gd name="T82" fmla="*/ 56 w 62"/>
                <a:gd name="T83" fmla="*/ 26 h 152"/>
                <a:gd name="T84" fmla="*/ 52 w 62"/>
                <a:gd name="T85" fmla="*/ 16 h 152"/>
                <a:gd name="T86" fmla="*/ 52 w 62"/>
                <a:gd name="T87" fmla="*/ 16 h 152"/>
                <a:gd name="T88" fmla="*/ 48 w 62"/>
                <a:gd name="T89" fmla="*/ 8 h 152"/>
                <a:gd name="T90" fmla="*/ 44 w 62"/>
                <a:gd name="T91" fmla="*/ 4 h 152"/>
                <a:gd name="T92" fmla="*/ 44 w 62"/>
                <a:gd name="T93" fmla="*/ 4 h 152"/>
                <a:gd name="T94" fmla="*/ 38 w 62"/>
                <a:gd name="T95" fmla="*/ 2 h 152"/>
                <a:gd name="T96" fmla="*/ 30 w 62"/>
                <a:gd name="T97" fmla="*/ 0 h 152"/>
                <a:gd name="T98" fmla="*/ 30 w 62"/>
                <a:gd name="T9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52">
                  <a:moveTo>
                    <a:pt x="30" y="0"/>
                  </a:move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2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5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96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6" y="126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4" y="144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24" y="150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8" y="150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48" y="144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6" y="126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2" y="9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56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6" y="2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50"/>
            <p:cNvSpPr>
              <a:spLocks/>
            </p:cNvSpPr>
            <p:nvPr/>
          </p:nvSpPr>
          <p:spPr bwMode="auto">
            <a:xfrm>
              <a:off x="6600826" y="5827713"/>
              <a:ext cx="219075" cy="317500"/>
            </a:xfrm>
            <a:custGeom>
              <a:avLst/>
              <a:gdLst>
                <a:gd name="T0" fmla="*/ 138 w 138"/>
                <a:gd name="T1" fmla="*/ 142 h 200"/>
                <a:gd name="T2" fmla="*/ 132 w 138"/>
                <a:gd name="T3" fmla="*/ 170 h 200"/>
                <a:gd name="T4" fmla="*/ 126 w 138"/>
                <a:gd name="T5" fmla="*/ 180 h 200"/>
                <a:gd name="T6" fmla="*/ 116 w 138"/>
                <a:gd name="T7" fmla="*/ 188 h 200"/>
                <a:gd name="T8" fmla="*/ 90 w 138"/>
                <a:gd name="T9" fmla="*/ 198 h 200"/>
                <a:gd name="T10" fmla="*/ 72 w 138"/>
                <a:gd name="T11" fmla="*/ 200 h 200"/>
                <a:gd name="T12" fmla="*/ 50 w 138"/>
                <a:gd name="T13" fmla="*/ 200 h 200"/>
                <a:gd name="T14" fmla="*/ 22 w 138"/>
                <a:gd name="T15" fmla="*/ 198 h 200"/>
                <a:gd name="T16" fmla="*/ 0 w 138"/>
                <a:gd name="T17" fmla="*/ 192 h 200"/>
                <a:gd name="T18" fmla="*/ 50 w 138"/>
                <a:gd name="T19" fmla="*/ 174 h 200"/>
                <a:gd name="T20" fmla="*/ 66 w 138"/>
                <a:gd name="T21" fmla="*/ 172 h 200"/>
                <a:gd name="T22" fmla="*/ 78 w 138"/>
                <a:gd name="T23" fmla="*/ 166 h 200"/>
                <a:gd name="T24" fmla="*/ 86 w 138"/>
                <a:gd name="T25" fmla="*/ 156 h 200"/>
                <a:gd name="T26" fmla="*/ 90 w 138"/>
                <a:gd name="T27" fmla="*/ 140 h 200"/>
                <a:gd name="T28" fmla="*/ 88 w 138"/>
                <a:gd name="T29" fmla="*/ 132 h 200"/>
                <a:gd name="T30" fmla="*/ 84 w 138"/>
                <a:gd name="T31" fmla="*/ 120 h 200"/>
                <a:gd name="T32" fmla="*/ 80 w 138"/>
                <a:gd name="T33" fmla="*/ 116 h 200"/>
                <a:gd name="T34" fmla="*/ 58 w 138"/>
                <a:gd name="T35" fmla="*/ 110 h 200"/>
                <a:gd name="T36" fmla="*/ 26 w 138"/>
                <a:gd name="T37" fmla="*/ 82 h 200"/>
                <a:gd name="T38" fmla="*/ 54 w 138"/>
                <a:gd name="T39" fmla="*/ 82 h 200"/>
                <a:gd name="T40" fmla="*/ 76 w 138"/>
                <a:gd name="T41" fmla="*/ 76 h 200"/>
                <a:gd name="T42" fmla="*/ 80 w 138"/>
                <a:gd name="T43" fmla="*/ 72 h 200"/>
                <a:gd name="T44" fmla="*/ 84 w 138"/>
                <a:gd name="T45" fmla="*/ 62 h 200"/>
                <a:gd name="T46" fmla="*/ 86 w 138"/>
                <a:gd name="T47" fmla="*/ 54 h 200"/>
                <a:gd name="T48" fmla="*/ 82 w 138"/>
                <a:gd name="T49" fmla="*/ 42 h 200"/>
                <a:gd name="T50" fmla="*/ 74 w 138"/>
                <a:gd name="T51" fmla="*/ 32 h 200"/>
                <a:gd name="T52" fmla="*/ 62 w 138"/>
                <a:gd name="T53" fmla="*/ 28 h 200"/>
                <a:gd name="T54" fmla="*/ 4 w 138"/>
                <a:gd name="T55" fmla="*/ 26 h 200"/>
                <a:gd name="T56" fmla="*/ 4 w 138"/>
                <a:gd name="T57" fmla="*/ 8 h 200"/>
                <a:gd name="T58" fmla="*/ 26 w 138"/>
                <a:gd name="T59" fmla="*/ 2 h 200"/>
                <a:gd name="T60" fmla="*/ 54 w 138"/>
                <a:gd name="T61" fmla="*/ 0 h 200"/>
                <a:gd name="T62" fmla="*/ 72 w 138"/>
                <a:gd name="T63" fmla="*/ 0 h 200"/>
                <a:gd name="T64" fmla="*/ 88 w 138"/>
                <a:gd name="T65" fmla="*/ 2 h 200"/>
                <a:gd name="T66" fmla="*/ 114 w 138"/>
                <a:gd name="T67" fmla="*/ 10 h 200"/>
                <a:gd name="T68" fmla="*/ 122 w 138"/>
                <a:gd name="T69" fmla="*/ 18 h 200"/>
                <a:gd name="T70" fmla="*/ 128 w 138"/>
                <a:gd name="T71" fmla="*/ 26 h 200"/>
                <a:gd name="T72" fmla="*/ 134 w 138"/>
                <a:gd name="T73" fmla="*/ 52 h 200"/>
                <a:gd name="T74" fmla="*/ 132 w 138"/>
                <a:gd name="T75" fmla="*/ 62 h 200"/>
                <a:gd name="T76" fmla="*/ 130 w 138"/>
                <a:gd name="T77" fmla="*/ 70 h 200"/>
                <a:gd name="T78" fmla="*/ 122 w 138"/>
                <a:gd name="T79" fmla="*/ 80 h 200"/>
                <a:gd name="T80" fmla="*/ 112 w 138"/>
                <a:gd name="T81" fmla="*/ 88 h 200"/>
                <a:gd name="T82" fmla="*/ 98 w 138"/>
                <a:gd name="T83" fmla="*/ 94 h 200"/>
                <a:gd name="T84" fmla="*/ 98 w 138"/>
                <a:gd name="T85" fmla="*/ 94 h 200"/>
                <a:gd name="T86" fmla="*/ 112 w 138"/>
                <a:gd name="T87" fmla="*/ 100 h 200"/>
                <a:gd name="T88" fmla="*/ 124 w 138"/>
                <a:gd name="T89" fmla="*/ 110 h 200"/>
                <a:gd name="T90" fmla="*/ 130 w 138"/>
                <a:gd name="T91" fmla="*/ 116 h 200"/>
                <a:gd name="T92" fmla="*/ 134 w 138"/>
                <a:gd name="T93" fmla="*/ 124 h 200"/>
                <a:gd name="T94" fmla="*/ 138 w 138"/>
                <a:gd name="T95" fmla="*/ 14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8" h="200">
                  <a:moveTo>
                    <a:pt x="138" y="142"/>
                  </a:moveTo>
                  <a:lnTo>
                    <a:pt x="138" y="142"/>
                  </a:lnTo>
                  <a:lnTo>
                    <a:pt x="136" y="158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26" y="180"/>
                  </a:lnTo>
                  <a:lnTo>
                    <a:pt x="116" y="188"/>
                  </a:lnTo>
                  <a:lnTo>
                    <a:pt x="116" y="188"/>
                  </a:lnTo>
                  <a:lnTo>
                    <a:pt x="104" y="194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72" y="200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36" y="200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0" y="192"/>
                  </a:lnTo>
                  <a:lnTo>
                    <a:pt x="0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66" y="172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84" y="162"/>
                  </a:lnTo>
                  <a:lnTo>
                    <a:pt x="86" y="156"/>
                  </a:lnTo>
                  <a:lnTo>
                    <a:pt x="88" y="15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8" y="132"/>
                  </a:lnTo>
                  <a:lnTo>
                    <a:pt x="86" y="126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70" y="112"/>
                  </a:lnTo>
                  <a:lnTo>
                    <a:pt x="58" y="110"/>
                  </a:lnTo>
                  <a:lnTo>
                    <a:pt x="26" y="110"/>
                  </a:lnTo>
                  <a:lnTo>
                    <a:pt x="26" y="82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66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0" y="72"/>
                  </a:lnTo>
                  <a:lnTo>
                    <a:pt x="82" y="68"/>
                  </a:lnTo>
                  <a:lnTo>
                    <a:pt x="84" y="62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4" y="46"/>
                  </a:lnTo>
                  <a:lnTo>
                    <a:pt x="82" y="42"/>
                  </a:lnTo>
                  <a:lnTo>
                    <a:pt x="80" y="36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2" y="28"/>
                  </a:lnTo>
                  <a:lnTo>
                    <a:pt x="46" y="26"/>
                  </a:lnTo>
                  <a:lnTo>
                    <a:pt x="4" y="2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2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22" y="1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2" y="38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2" y="62"/>
                  </a:lnTo>
                  <a:lnTo>
                    <a:pt x="130" y="70"/>
                  </a:lnTo>
                  <a:lnTo>
                    <a:pt x="130" y="70"/>
                  </a:lnTo>
                  <a:lnTo>
                    <a:pt x="128" y="76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8" y="104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30" y="11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6" y="132"/>
                  </a:lnTo>
                  <a:lnTo>
                    <a:pt x="138" y="142"/>
                  </a:lnTo>
                  <a:lnTo>
                    <a:pt x="138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51"/>
            <p:cNvSpPr>
              <a:spLocks/>
            </p:cNvSpPr>
            <p:nvPr/>
          </p:nvSpPr>
          <p:spPr bwMode="auto">
            <a:xfrm>
              <a:off x="6327776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6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4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6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4" y="54"/>
                  </a:lnTo>
                  <a:lnTo>
                    <a:pt x="92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78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52"/>
            <p:cNvSpPr>
              <a:spLocks/>
            </p:cNvSpPr>
            <p:nvPr/>
          </p:nvSpPr>
          <p:spPr bwMode="auto">
            <a:xfrm>
              <a:off x="6400801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53"/>
            <p:cNvSpPr>
              <a:spLocks/>
            </p:cNvSpPr>
            <p:nvPr/>
          </p:nvSpPr>
          <p:spPr bwMode="auto">
            <a:xfrm>
              <a:off x="6042026" y="5827713"/>
              <a:ext cx="234950" cy="434975"/>
            </a:xfrm>
            <a:custGeom>
              <a:avLst/>
              <a:gdLst>
                <a:gd name="T0" fmla="*/ 84 w 148"/>
                <a:gd name="T1" fmla="*/ 0 h 274"/>
                <a:gd name="T2" fmla="*/ 84 w 148"/>
                <a:gd name="T3" fmla="*/ 0 h 274"/>
                <a:gd name="T4" fmla="*/ 96 w 148"/>
                <a:gd name="T5" fmla="*/ 2 h 274"/>
                <a:gd name="T6" fmla="*/ 110 w 148"/>
                <a:gd name="T7" fmla="*/ 6 h 274"/>
                <a:gd name="T8" fmla="*/ 110 w 148"/>
                <a:gd name="T9" fmla="*/ 6 h 274"/>
                <a:gd name="T10" fmla="*/ 120 w 148"/>
                <a:gd name="T11" fmla="*/ 12 h 274"/>
                <a:gd name="T12" fmla="*/ 130 w 148"/>
                <a:gd name="T13" fmla="*/ 22 h 274"/>
                <a:gd name="T14" fmla="*/ 130 w 148"/>
                <a:gd name="T15" fmla="*/ 22 h 274"/>
                <a:gd name="T16" fmla="*/ 138 w 148"/>
                <a:gd name="T17" fmla="*/ 36 h 274"/>
                <a:gd name="T18" fmla="*/ 144 w 148"/>
                <a:gd name="T19" fmla="*/ 54 h 274"/>
                <a:gd name="T20" fmla="*/ 144 w 148"/>
                <a:gd name="T21" fmla="*/ 54 h 274"/>
                <a:gd name="T22" fmla="*/ 148 w 148"/>
                <a:gd name="T23" fmla="*/ 74 h 274"/>
                <a:gd name="T24" fmla="*/ 148 w 148"/>
                <a:gd name="T25" fmla="*/ 100 h 274"/>
                <a:gd name="T26" fmla="*/ 148 w 148"/>
                <a:gd name="T27" fmla="*/ 100 h 274"/>
                <a:gd name="T28" fmla="*/ 148 w 148"/>
                <a:gd name="T29" fmla="*/ 126 h 274"/>
                <a:gd name="T30" fmla="*/ 144 w 148"/>
                <a:gd name="T31" fmla="*/ 146 h 274"/>
                <a:gd name="T32" fmla="*/ 144 w 148"/>
                <a:gd name="T33" fmla="*/ 146 h 274"/>
                <a:gd name="T34" fmla="*/ 138 w 148"/>
                <a:gd name="T35" fmla="*/ 164 h 274"/>
                <a:gd name="T36" fmla="*/ 130 w 148"/>
                <a:gd name="T37" fmla="*/ 178 h 274"/>
                <a:gd name="T38" fmla="*/ 130 w 148"/>
                <a:gd name="T39" fmla="*/ 178 h 274"/>
                <a:gd name="T40" fmla="*/ 120 w 148"/>
                <a:gd name="T41" fmla="*/ 188 h 274"/>
                <a:gd name="T42" fmla="*/ 108 w 148"/>
                <a:gd name="T43" fmla="*/ 194 h 274"/>
                <a:gd name="T44" fmla="*/ 108 w 148"/>
                <a:gd name="T45" fmla="*/ 194 h 274"/>
                <a:gd name="T46" fmla="*/ 94 w 148"/>
                <a:gd name="T47" fmla="*/ 198 h 274"/>
                <a:gd name="T48" fmla="*/ 80 w 148"/>
                <a:gd name="T49" fmla="*/ 200 h 274"/>
                <a:gd name="T50" fmla="*/ 80 w 148"/>
                <a:gd name="T51" fmla="*/ 200 h 274"/>
                <a:gd name="T52" fmla="*/ 70 w 148"/>
                <a:gd name="T53" fmla="*/ 200 h 274"/>
                <a:gd name="T54" fmla="*/ 62 w 148"/>
                <a:gd name="T55" fmla="*/ 198 h 274"/>
                <a:gd name="T56" fmla="*/ 62 w 148"/>
                <a:gd name="T57" fmla="*/ 198 h 274"/>
                <a:gd name="T58" fmla="*/ 54 w 148"/>
                <a:gd name="T59" fmla="*/ 194 h 274"/>
                <a:gd name="T60" fmla="*/ 46 w 148"/>
                <a:gd name="T61" fmla="*/ 190 h 274"/>
                <a:gd name="T62" fmla="*/ 46 w 148"/>
                <a:gd name="T63" fmla="*/ 274 h 274"/>
                <a:gd name="T64" fmla="*/ 0 w 148"/>
                <a:gd name="T65" fmla="*/ 274 h 274"/>
                <a:gd name="T66" fmla="*/ 0 w 148"/>
                <a:gd name="T67" fmla="*/ 4 h 274"/>
                <a:gd name="T68" fmla="*/ 34 w 148"/>
                <a:gd name="T69" fmla="*/ 4 h 274"/>
                <a:gd name="T70" fmla="*/ 38 w 148"/>
                <a:gd name="T71" fmla="*/ 16 h 274"/>
                <a:gd name="T72" fmla="*/ 40 w 148"/>
                <a:gd name="T73" fmla="*/ 16 h 274"/>
                <a:gd name="T74" fmla="*/ 40 w 148"/>
                <a:gd name="T75" fmla="*/ 16 h 274"/>
                <a:gd name="T76" fmla="*/ 48 w 148"/>
                <a:gd name="T77" fmla="*/ 10 h 274"/>
                <a:gd name="T78" fmla="*/ 56 w 148"/>
                <a:gd name="T79" fmla="*/ 4 h 274"/>
                <a:gd name="T80" fmla="*/ 56 w 148"/>
                <a:gd name="T81" fmla="*/ 4 h 274"/>
                <a:gd name="T82" fmla="*/ 68 w 148"/>
                <a:gd name="T83" fmla="*/ 2 h 274"/>
                <a:gd name="T84" fmla="*/ 84 w 148"/>
                <a:gd name="T85" fmla="*/ 0 h 274"/>
                <a:gd name="T86" fmla="*/ 84 w 148"/>
                <a:gd name="T8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274">
                  <a:moveTo>
                    <a:pt x="84" y="0"/>
                  </a:moveTo>
                  <a:lnTo>
                    <a:pt x="84" y="0"/>
                  </a:lnTo>
                  <a:lnTo>
                    <a:pt x="96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8" y="74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2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38" y="164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20" y="188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94" y="198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70" y="200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54" y="194"/>
                  </a:lnTo>
                  <a:lnTo>
                    <a:pt x="46" y="190"/>
                  </a:lnTo>
                  <a:lnTo>
                    <a:pt x="46" y="274"/>
                  </a:lnTo>
                  <a:lnTo>
                    <a:pt x="0" y="274"/>
                  </a:lnTo>
                  <a:lnTo>
                    <a:pt x="0" y="4"/>
                  </a:lnTo>
                  <a:lnTo>
                    <a:pt x="34" y="4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8" y="1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8" y="2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54"/>
            <p:cNvSpPr>
              <a:spLocks/>
            </p:cNvSpPr>
            <p:nvPr/>
          </p:nvSpPr>
          <p:spPr bwMode="auto">
            <a:xfrm>
              <a:off x="6115051" y="5868988"/>
              <a:ext cx="88900" cy="234950"/>
            </a:xfrm>
            <a:custGeom>
              <a:avLst/>
              <a:gdLst>
                <a:gd name="T0" fmla="*/ 0 w 56"/>
                <a:gd name="T1" fmla="*/ 140 h 148"/>
                <a:gd name="T2" fmla="*/ 0 w 56"/>
                <a:gd name="T3" fmla="*/ 140 h 148"/>
                <a:gd name="T4" fmla="*/ 8 w 56"/>
                <a:gd name="T5" fmla="*/ 144 h 148"/>
                <a:gd name="T6" fmla="*/ 8 w 56"/>
                <a:gd name="T7" fmla="*/ 144 h 148"/>
                <a:gd name="T8" fmla="*/ 14 w 56"/>
                <a:gd name="T9" fmla="*/ 146 h 148"/>
                <a:gd name="T10" fmla="*/ 22 w 56"/>
                <a:gd name="T11" fmla="*/ 148 h 148"/>
                <a:gd name="T12" fmla="*/ 22 w 56"/>
                <a:gd name="T13" fmla="*/ 148 h 148"/>
                <a:gd name="T14" fmla="*/ 28 w 56"/>
                <a:gd name="T15" fmla="*/ 146 h 148"/>
                <a:gd name="T16" fmla="*/ 36 w 56"/>
                <a:gd name="T17" fmla="*/ 144 h 148"/>
                <a:gd name="T18" fmla="*/ 36 w 56"/>
                <a:gd name="T19" fmla="*/ 144 h 148"/>
                <a:gd name="T20" fmla="*/ 42 w 56"/>
                <a:gd name="T21" fmla="*/ 140 h 148"/>
                <a:gd name="T22" fmla="*/ 46 w 56"/>
                <a:gd name="T23" fmla="*/ 132 h 148"/>
                <a:gd name="T24" fmla="*/ 46 w 56"/>
                <a:gd name="T25" fmla="*/ 132 h 148"/>
                <a:gd name="T26" fmla="*/ 50 w 56"/>
                <a:gd name="T27" fmla="*/ 122 h 148"/>
                <a:gd name="T28" fmla="*/ 54 w 56"/>
                <a:gd name="T29" fmla="*/ 110 h 148"/>
                <a:gd name="T30" fmla="*/ 54 w 56"/>
                <a:gd name="T31" fmla="*/ 110 h 148"/>
                <a:gd name="T32" fmla="*/ 56 w 56"/>
                <a:gd name="T33" fmla="*/ 94 h 148"/>
                <a:gd name="T34" fmla="*/ 56 w 56"/>
                <a:gd name="T35" fmla="*/ 74 h 148"/>
                <a:gd name="T36" fmla="*/ 56 w 56"/>
                <a:gd name="T37" fmla="*/ 74 h 148"/>
                <a:gd name="T38" fmla="*/ 56 w 56"/>
                <a:gd name="T39" fmla="*/ 54 h 148"/>
                <a:gd name="T40" fmla="*/ 54 w 56"/>
                <a:gd name="T41" fmla="*/ 38 h 148"/>
                <a:gd name="T42" fmla="*/ 54 w 56"/>
                <a:gd name="T43" fmla="*/ 38 h 148"/>
                <a:gd name="T44" fmla="*/ 50 w 56"/>
                <a:gd name="T45" fmla="*/ 26 h 148"/>
                <a:gd name="T46" fmla="*/ 46 w 56"/>
                <a:gd name="T47" fmla="*/ 16 h 148"/>
                <a:gd name="T48" fmla="*/ 46 w 56"/>
                <a:gd name="T49" fmla="*/ 16 h 148"/>
                <a:gd name="T50" fmla="*/ 42 w 56"/>
                <a:gd name="T51" fmla="*/ 8 h 148"/>
                <a:gd name="T52" fmla="*/ 36 w 56"/>
                <a:gd name="T53" fmla="*/ 4 h 148"/>
                <a:gd name="T54" fmla="*/ 36 w 56"/>
                <a:gd name="T55" fmla="*/ 4 h 148"/>
                <a:gd name="T56" fmla="*/ 28 w 56"/>
                <a:gd name="T57" fmla="*/ 2 h 148"/>
                <a:gd name="T58" fmla="*/ 22 w 56"/>
                <a:gd name="T59" fmla="*/ 0 h 148"/>
                <a:gd name="T60" fmla="*/ 22 w 56"/>
                <a:gd name="T61" fmla="*/ 0 h 148"/>
                <a:gd name="T62" fmla="*/ 16 w 56"/>
                <a:gd name="T63" fmla="*/ 2 h 148"/>
                <a:gd name="T64" fmla="*/ 10 w 56"/>
                <a:gd name="T65" fmla="*/ 4 h 148"/>
                <a:gd name="T66" fmla="*/ 10 w 56"/>
                <a:gd name="T67" fmla="*/ 4 h 148"/>
                <a:gd name="T68" fmla="*/ 0 w 56"/>
                <a:gd name="T69" fmla="*/ 8 h 148"/>
                <a:gd name="T70" fmla="*/ 0 w 56"/>
                <a:gd name="T71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48">
                  <a:moveTo>
                    <a:pt x="0" y="140"/>
                  </a:moveTo>
                  <a:lnTo>
                    <a:pt x="0" y="140"/>
                  </a:lnTo>
                  <a:lnTo>
                    <a:pt x="8" y="144"/>
                  </a:lnTo>
                  <a:lnTo>
                    <a:pt x="8" y="144"/>
                  </a:lnTo>
                  <a:lnTo>
                    <a:pt x="14" y="146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8" y="14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2" y="140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50" y="122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6" y="9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2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55"/>
            <p:cNvSpPr>
              <a:spLocks/>
            </p:cNvSpPr>
            <p:nvPr/>
          </p:nvSpPr>
          <p:spPr bwMode="auto">
            <a:xfrm>
              <a:off x="5803901" y="5888038"/>
              <a:ext cx="98425" cy="219075"/>
            </a:xfrm>
            <a:custGeom>
              <a:avLst/>
              <a:gdLst>
                <a:gd name="T0" fmla="*/ 0 w 62"/>
                <a:gd name="T1" fmla="*/ 68 h 138"/>
                <a:gd name="T2" fmla="*/ 0 w 62"/>
                <a:gd name="T3" fmla="*/ 68 h 138"/>
                <a:gd name="T4" fmla="*/ 0 w 62"/>
                <a:gd name="T5" fmla="*/ 86 h 138"/>
                <a:gd name="T6" fmla="*/ 2 w 62"/>
                <a:gd name="T7" fmla="*/ 102 h 138"/>
                <a:gd name="T8" fmla="*/ 2 w 62"/>
                <a:gd name="T9" fmla="*/ 102 h 138"/>
                <a:gd name="T10" fmla="*/ 6 w 62"/>
                <a:gd name="T11" fmla="*/ 114 h 138"/>
                <a:gd name="T12" fmla="*/ 10 w 62"/>
                <a:gd name="T13" fmla="*/ 122 h 138"/>
                <a:gd name="T14" fmla="*/ 10 w 62"/>
                <a:gd name="T15" fmla="*/ 122 h 138"/>
                <a:gd name="T16" fmla="*/ 14 w 62"/>
                <a:gd name="T17" fmla="*/ 130 h 138"/>
                <a:gd name="T18" fmla="*/ 20 w 62"/>
                <a:gd name="T19" fmla="*/ 134 h 138"/>
                <a:gd name="T20" fmla="*/ 20 w 62"/>
                <a:gd name="T21" fmla="*/ 134 h 138"/>
                <a:gd name="T22" fmla="*/ 26 w 62"/>
                <a:gd name="T23" fmla="*/ 136 h 138"/>
                <a:gd name="T24" fmla="*/ 32 w 62"/>
                <a:gd name="T25" fmla="*/ 138 h 138"/>
                <a:gd name="T26" fmla="*/ 32 w 62"/>
                <a:gd name="T27" fmla="*/ 138 h 138"/>
                <a:gd name="T28" fmla="*/ 36 w 62"/>
                <a:gd name="T29" fmla="*/ 136 h 138"/>
                <a:gd name="T30" fmla="*/ 42 w 62"/>
                <a:gd name="T31" fmla="*/ 134 h 138"/>
                <a:gd name="T32" fmla="*/ 42 w 62"/>
                <a:gd name="T33" fmla="*/ 134 h 138"/>
                <a:gd name="T34" fmla="*/ 48 w 62"/>
                <a:gd name="T35" fmla="*/ 130 h 138"/>
                <a:gd name="T36" fmla="*/ 52 w 62"/>
                <a:gd name="T37" fmla="*/ 122 h 138"/>
                <a:gd name="T38" fmla="*/ 52 w 62"/>
                <a:gd name="T39" fmla="*/ 122 h 138"/>
                <a:gd name="T40" fmla="*/ 56 w 62"/>
                <a:gd name="T41" fmla="*/ 114 h 138"/>
                <a:gd name="T42" fmla="*/ 60 w 62"/>
                <a:gd name="T43" fmla="*/ 102 h 138"/>
                <a:gd name="T44" fmla="*/ 60 w 62"/>
                <a:gd name="T45" fmla="*/ 102 h 138"/>
                <a:gd name="T46" fmla="*/ 62 w 62"/>
                <a:gd name="T47" fmla="*/ 86 h 138"/>
                <a:gd name="T48" fmla="*/ 62 w 62"/>
                <a:gd name="T49" fmla="*/ 68 h 138"/>
                <a:gd name="T50" fmla="*/ 62 w 62"/>
                <a:gd name="T51" fmla="*/ 68 h 138"/>
                <a:gd name="T52" fmla="*/ 62 w 62"/>
                <a:gd name="T53" fmla="*/ 50 h 138"/>
                <a:gd name="T54" fmla="*/ 60 w 62"/>
                <a:gd name="T55" fmla="*/ 36 h 138"/>
                <a:gd name="T56" fmla="*/ 60 w 62"/>
                <a:gd name="T57" fmla="*/ 36 h 138"/>
                <a:gd name="T58" fmla="*/ 56 w 62"/>
                <a:gd name="T59" fmla="*/ 24 h 138"/>
                <a:gd name="T60" fmla="*/ 52 w 62"/>
                <a:gd name="T61" fmla="*/ 14 h 138"/>
                <a:gd name="T62" fmla="*/ 52 w 62"/>
                <a:gd name="T63" fmla="*/ 14 h 138"/>
                <a:gd name="T64" fmla="*/ 46 w 62"/>
                <a:gd name="T65" fmla="*/ 8 h 138"/>
                <a:gd name="T66" fmla="*/ 38 w 62"/>
                <a:gd name="T67" fmla="*/ 4 h 138"/>
                <a:gd name="T68" fmla="*/ 38 w 62"/>
                <a:gd name="T69" fmla="*/ 4 h 138"/>
                <a:gd name="T70" fmla="*/ 32 w 62"/>
                <a:gd name="T71" fmla="*/ 2 h 138"/>
                <a:gd name="T72" fmla="*/ 24 w 62"/>
                <a:gd name="T73" fmla="*/ 0 h 138"/>
                <a:gd name="T74" fmla="*/ 24 w 62"/>
                <a:gd name="T75" fmla="*/ 0 h 138"/>
                <a:gd name="T76" fmla="*/ 16 w 62"/>
                <a:gd name="T77" fmla="*/ 0 h 138"/>
                <a:gd name="T78" fmla="*/ 8 w 62"/>
                <a:gd name="T79" fmla="*/ 2 h 138"/>
                <a:gd name="T80" fmla="*/ 8 w 62"/>
                <a:gd name="T81" fmla="*/ 2 h 138"/>
                <a:gd name="T82" fmla="*/ 0 w 62"/>
                <a:gd name="T83" fmla="*/ 8 h 138"/>
                <a:gd name="T84" fmla="*/ 0 w 62"/>
                <a:gd name="T85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138">
                  <a:moveTo>
                    <a:pt x="0" y="68"/>
                  </a:moveTo>
                  <a:lnTo>
                    <a:pt x="0" y="68"/>
                  </a:lnTo>
                  <a:lnTo>
                    <a:pt x="0" y="86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4" y="130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6" y="136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6" y="136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8" y="130"/>
                  </a:lnTo>
                  <a:lnTo>
                    <a:pt x="52" y="122"/>
                  </a:lnTo>
                  <a:lnTo>
                    <a:pt x="52" y="122"/>
                  </a:lnTo>
                  <a:lnTo>
                    <a:pt x="56" y="11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2" y="86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5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6" y="2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6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0" y="8"/>
                  </a:lnTo>
                  <a:lnTo>
                    <a:pt x="0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56"/>
            <p:cNvSpPr>
              <a:spLocks/>
            </p:cNvSpPr>
            <p:nvPr/>
          </p:nvSpPr>
          <p:spPr bwMode="auto">
            <a:xfrm>
              <a:off x="5730876" y="5703888"/>
              <a:ext cx="244475" cy="441325"/>
            </a:xfrm>
            <a:custGeom>
              <a:avLst/>
              <a:gdLst>
                <a:gd name="T0" fmla="*/ 46 w 154"/>
                <a:gd name="T1" fmla="*/ 100 h 278"/>
                <a:gd name="T2" fmla="*/ 60 w 154"/>
                <a:gd name="T3" fmla="*/ 92 h 278"/>
                <a:gd name="T4" fmla="*/ 70 w 154"/>
                <a:gd name="T5" fmla="*/ 90 h 278"/>
                <a:gd name="T6" fmla="*/ 80 w 154"/>
                <a:gd name="T7" fmla="*/ 90 h 278"/>
                <a:gd name="T8" fmla="*/ 112 w 154"/>
                <a:gd name="T9" fmla="*/ 94 h 278"/>
                <a:gd name="T10" fmla="*/ 134 w 154"/>
                <a:gd name="T11" fmla="*/ 112 h 278"/>
                <a:gd name="T12" fmla="*/ 144 w 154"/>
                <a:gd name="T13" fmla="*/ 124 h 278"/>
                <a:gd name="T14" fmla="*/ 152 w 154"/>
                <a:gd name="T15" fmla="*/ 160 h 278"/>
                <a:gd name="T16" fmla="*/ 154 w 154"/>
                <a:gd name="T17" fmla="*/ 184 h 278"/>
                <a:gd name="T18" fmla="*/ 150 w 154"/>
                <a:gd name="T19" fmla="*/ 228 h 278"/>
                <a:gd name="T20" fmla="*/ 134 w 154"/>
                <a:gd name="T21" fmla="*/ 256 h 278"/>
                <a:gd name="T22" fmla="*/ 124 w 154"/>
                <a:gd name="T23" fmla="*/ 266 h 278"/>
                <a:gd name="T24" fmla="*/ 94 w 154"/>
                <a:gd name="T25" fmla="*/ 276 h 278"/>
                <a:gd name="T26" fmla="*/ 78 w 154"/>
                <a:gd name="T27" fmla="*/ 278 h 278"/>
                <a:gd name="T28" fmla="*/ 44 w 154"/>
                <a:gd name="T29" fmla="*/ 272 h 278"/>
                <a:gd name="T30" fmla="*/ 20 w 154"/>
                <a:gd name="T31" fmla="*/ 256 h 278"/>
                <a:gd name="T32" fmla="*/ 10 w 154"/>
                <a:gd name="T33" fmla="*/ 244 h 278"/>
                <a:gd name="T34" fmla="*/ 2 w 154"/>
                <a:gd name="T35" fmla="*/ 208 h 278"/>
                <a:gd name="T36" fmla="*/ 0 w 154"/>
                <a:gd name="T37" fmla="*/ 120 h 278"/>
                <a:gd name="T38" fmla="*/ 2 w 154"/>
                <a:gd name="T39" fmla="*/ 90 h 278"/>
                <a:gd name="T40" fmla="*/ 6 w 154"/>
                <a:gd name="T41" fmla="*/ 66 h 278"/>
                <a:gd name="T42" fmla="*/ 18 w 154"/>
                <a:gd name="T43" fmla="*/ 38 h 278"/>
                <a:gd name="T44" fmla="*/ 22 w 154"/>
                <a:gd name="T45" fmla="*/ 30 h 278"/>
                <a:gd name="T46" fmla="*/ 36 w 154"/>
                <a:gd name="T47" fmla="*/ 18 h 278"/>
                <a:gd name="T48" fmla="*/ 54 w 154"/>
                <a:gd name="T49" fmla="*/ 10 h 278"/>
                <a:gd name="T50" fmla="*/ 76 w 154"/>
                <a:gd name="T51" fmla="*/ 6 h 278"/>
                <a:gd name="T52" fmla="*/ 148 w 154"/>
                <a:gd name="T53" fmla="*/ 0 h 278"/>
                <a:gd name="T54" fmla="*/ 150 w 154"/>
                <a:gd name="T55" fmla="*/ 20 h 278"/>
                <a:gd name="T56" fmla="*/ 126 w 154"/>
                <a:gd name="T57" fmla="*/ 28 h 278"/>
                <a:gd name="T58" fmla="*/ 96 w 154"/>
                <a:gd name="T59" fmla="*/ 34 h 278"/>
                <a:gd name="T60" fmla="*/ 84 w 154"/>
                <a:gd name="T61" fmla="*/ 36 h 278"/>
                <a:gd name="T62" fmla="*/ 74 w 154"/>
                <a:gd name="T63" fmla="*/ 38 h 278"/>
                <a:gd name="T64" fmla="*/ 58 w 154"/>
                <a:gd name="T65" fmla="*/ 50 h 278"/>
                <a:gd name="T66" fmla="*/ 52 w 154"/>
                <a:gd name="T67" fmla="*/ 58 h 278"/>
                <a:gd name="T68" fmla="*/ 50 w 154"/>
                <a:gd name="T69" fmla="*/ 70 h 278"/>
                <a:gd name="T70" fmla="*/ 46 w 154"/>
                <a:gd name="T71" fmla="*/ 10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278">
                  <a:moveTo>
                    <a:pt x="46" y="100"/>
                  </a:moveTo>
                  <a:lnTo>
                    <a:pt x="46" y="100"/>
                  </a:lnTo>
                  <a:lnTo>
                    <a:pt x="52" y="96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7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98" y="90"/>
                  </a:lnTo>
                  <a:lnTo>
                    <a:pt x="112" y="94"/>
                  </a:lnTo>
                  <a:lnTo>
                    <a:pt x="124" y="10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44" y="124"/>
                  </a:lnTo>
                  <a:lnTo>
                    <a:pt x="150" y="140"/>
                  </a:lnTo>
                  <a:lnTo>
                    <a:pt x="152" y="160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2" y="208"/>
                  </a:lnTo>
                  <a:lnTo>
                    <a:pt x="150" y="228"/>
                  </a:lnTo>
                  <a:lnTo>
                    <a:pt x="142" y="244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24" y="266"/>
                  </a:lnTo>
                  <a:lnTo>
                    <a:pt x="110" y="272"/>
                  </a:lnTo>
                  <a:lnTo>
                    <a:pt x="94" y="276"/>
                  </a:lnTo>
                  <a:lnTo>
                    <a:pt x="78" y="278"/>
                  </a:lnTo>
                  <a:lnTo>
                    <a:pt x="78" y="278"/>
                  </a:lnTo>
                  <a:lnTo>
                    <a:pt x="60" y="276"/>
                  </a:lnTo>
                  <a:lnTo>
                    <a:pt x="44" y="272"/>
                  </a:lnTo>
                  <a:lnTo>
                    <a:pt x="30" y="266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10" y="244"/>
                  </a:lnTo>
                  <a:lnTo>
                    <a:pt x="4" y="228"/>
                  </a:lnTo>
                  <a:lnTo>
                    <a:pt x="2" y="208"/>
                  </a:lnTo>
                  <a:lnTo>
                    <a:pt x="0" y="18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9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2" y="46"/>
                  </a:lnTo>
                  <a:lnTo>
                    <a:pt x="18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4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2" y="2"/>
                  </a:lnTo>
                  <a:lnTo>
                    <a:pt x="148" y="0"/>
                  </a:lnTo>
                  <a:lnTo>
                    <a:pt x="150" y="20"/>
                  </a:lnTo>
                  <a:lnTo>
                    <a:pt x="150" y="20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12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84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66" y="44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2" y="58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6" y="84"/>
                  </a:lnTo>
                  <a:lnTo>
                    <a:pt x="46" y="100"/>
                  </a:lnTo>
                  <a:lnTo>
                    <a:pt x="46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57"/>
            <p:cNvSpPr>
              <a:spLocks noEditPoints="1"/>
            </p:cNvSpPr>
            <p:nvPr/>
          </p:nvSpPr>
          <p:spPr bwMode="auto">
            <a:xfrm>
              <a:off x="3767138" y="5722938"/>
              <a:ext cx="1887538" cy="196850"/>
            </a:xfrm>
            <a:custGeom>
              <a:avLst/>
              <a:gdLst>
                <a:gd name="T0" fmla="*/ 1189 w 1189"/>
                <a:gd name="T1" fmla="*/ 88 h 124"/>
                <a:gd name="T2" fmla="*/ 1105 w 1189"/>
                <a:gd name="T3" fmla="*/ 76 h 124"/>
                <a:gd name="T4" fmla="*/ 1099 w 1189"/>
                <a:gd name="T5" fmla="*/ 90 h 124"/>
                <a:gd name="T6" fmla="*/ 1067 w 1189"/>
                <a:gd name="T7" fmla="*/ 48 h 124"/>
                <a:gd name="T8" fmla="*/ 1087 w 1189"/>
                <a:gd name="T9" fmla="*/ 14 h 124"/>
                <a:gd name="T10" fmla="*/ 1111 w 1189"/>
                <a:gd name="T11" fmla="*/ 0 h 124"/>
                <a:gd name="T12" fmla="*/ 1093 w 1189"/>
                <a:gd name="T13" fmla="*/ 38 h 124"/>
                <a:gd name="T14" fmla="*/ 1013 w 1189"/>
                <a:gd name="T15" fmla="*/ 2 h 124"/>
                <a:gd name="T16" fmla="*/ 1025 w 1189"/>
                <a:gd name="T17" fmla="*/ 36 h 124"/>
                <a:gd name="T18" fmla="*/ 1031 w 1189"/>
                <a:gd name="T19" fmla="*/ 56 h 124"/>
                <a:gd name="T20" fmla="*/ 1001 w 1189"/>
                <a:gd name="T21" fmla="*/ 90 h 124"/>
                <a:gd name="T22" fmla="*/ 1009 w 1189"/>
                <a:gd name="T23" fmla="*/ 36 h 124"/>
                <a:gd name="T24" fmla="*/ 1001 w 1189"/>
                <a:gd name="T25" fmla="*/ 80 h 124"/>
                <a:gd name="T26" fmla="*/ 1007 w 1189"/>
                <a:gd name="T27" fmla="*/ 50 h 124"/>
                <a:gd name="T28" fmla="*/ 945 w 1189"/>
                <a:gd name="T29" fmla="*/ 80 h 124"/>
                <a:gd name="T30" fmla="*/ 903 w 1189"/>
                <a:gd name="T31" fmla="*/ 86 h 124"/>
                <a:gd name="T32" fmla="*/ 891 w 1189"/>
                <a:gd name="T33" fmla="*/ 24 h 124"/>
                <a:gd name="T34" fmla="*/ 935 w 1189"/>
                <a:gd name="T35" fmla="*/ 2 h 124"/>
                <a:gd name="T36" fmla="*/ 937 w 1189"/>
                <a:gd name="T37" fmla="*/ 46 h 124"/>
                <a:gd name="T38" fmla="*/ 915 w 1189"/>
                <a:gd name="T39" fmla="*/ 12 h 124"/>
                <a:gd name="T40" fmla="*/ 909 w 1189"/>
                <a:gd name="T41" fmla="*/ 74 h 124"/>
                <a:gd name="T42" fmla="*/ 937 w 1189"/>
                <a:gd name="T43" fmla="*/ 62 h 124"/>
                <a:gd name="T44" fmla="*/ 881 w 1189"/>
                <a:gd name="T45" fmla="*/ 2 h 124"/>
                <a:gd name="T46" fmla="*/ 795 w 1189"/>
                <a:gd name="T47" fmla="*/ 88 h 124"/>
                <a:gd name="T48" fmla="*/ 751 w 1189"/>
                <a:gd name="T49" fmla="*/ 66 h 124"/>
                <a:gd name="T50" fmla="*/ 761 w 1189"/>
                <a:gd name="T51" fmla="*/ 6 h 124"/>
                <a:gd name="T52" fmla="*/ 805 w 1189"/>
                <a:gd name="T53" fmla="*/ 10 h 124"/>
                <a:gd name="T54" fmla="*/ 793 w 1189"/>
                <a:gd name="T55" fmla="*/ 16 h 124"/>
                <a:gd name="T56" fmla="*/ 765 w 1189"/>
                <a:gd name="T57" fmla="*/ 28 h 124"/>
                <a:gd name="T58" fmla="*/ 787 w 1189"/>
                <a:gd name="T59" fmla="*/ 80 h 124"/>
                <a:gd name="T60" fmla="*/ 705 w 1189"/>
                <a:gd name="T61" fmla="*/ 88 h 124"/>
                <a:gd name="T62" fmla="*/ 650 w 1189"/>
                <a:gd name="T63" fmla="*/ 78 h 124"/>
                <a:gd name="T64" fmla="*/ 610 w 1189"/>
                <a:gd name="T65" fmla="*/ 88 h 124"/>
                <a:gd name="T66" fmla="*/ 612 w 1189"/>
                <a:gd name="T67" fmla="*/ 52 h 124"/>
                <a:gd name="T68" fmla="*/ 580 w 1189"/>
                <a:gd name="T69" fmla="*/ 80 h 124"/>
                <a:gd name="T70" fmla="*/ 536 w 1189"/>
                <a:gd name="T71" fmla="*/ 86 h 124"/>
                <a:gd name="T72" fmla="*/ 526 w 1189"/>
                <a:gd name="T73" fmla="*/ 24 h 124"/>
                <a:gd name="T74" fmla="*/ 570 w 1189"/>
                <a:gd name="T75" fmla="*/ 2 h 124"/>
                <a:gd name="T76" fmla="*/ 572 w 1189"/>
                <a:gd name="T77" fmla="*/ 46 h 124"/>
                <a:gd name="T78" fmla="*/ 550 w 1189"/>
                <a:gd name="T79" fmla="*/ 12 h 124"/>
                <a:gd name="T80" fmla="*/ 550 w 1189"/>
                <a:gd name="T81" fmla="*/ 80 h 124"/>
                <a:gd name="T82" fmla="*/ 572 w 1189"/>
                <a:gd name="T83" fmla="*/ 46 h 124"/>
                <a:gd name="T84" fmla="*/ 410 w 1189"/>
                <a:gd name="T85" fmla="*/ 40 h 124"/>
                <a:gd name="T86" fmla="*/ 384 w 1189"/>
                <a:gd name="T87" fmla="*/ 16 h 124"/>
                <a:gd name="T88" fmla="*/ 382 w 1189"/>
                <a:gd name="T89" fmla="*/ 70 h 124"/>
                <a:gd name="T90" fmla="*/ 412 w 1189"/>
                <a:gd name="T91" fmla="*/ 90 h 124"/>
                <a:gd name="T92" fmla="*/ 366 w 1189"/>
                <a:gd name="T93" fmla="*/ 66 h 124"/>
                <a:gd name="T94" fmla="*/ 382 w 1189"/>
                <a:gd name="T95" fmla="*/ 2 h 124"/>
                <a:gd name="T96" fmla="*/ 424 w 1189"/>
                <a:gd name="T97" fmla="*/ 24 h 124"/>
                <a:gd name="T98" fmla="*/ 326 w 1189"/>
                <a:gd name="T99" fmla="*/ 76 h 124"/>
                <a:gd name="T100" fmla="*/ 326 w 1189"/>
                <a:gd name="T101" fmla="*/ 14 h 124"/>
                <a:gd name="T102" fmla="*/ 306 w 1189"/>
                <a:gd name="T103" fmla="*/ 4 h 124"/>
                <a:gd name="T104" fmla="*/ 346 w 1189"/>
                <a:gd name="T105" fmla="*/ 24 h 124"/>
                <a:gd name="T106" fmla="*/ 336 w 1189"/>
                <a:gd name="T107" fmla="*/ 86 h 124"/>
                <a:gd name="T108" fmla="*/ 286 w 1189"/>
                <a:gd name="T109" fmla="*/ 2 h 124"/>
                <a:gd name="T110" fmla="*/ 242 w 1189"/>
                <a:gd name="T111" fmla="*/ 10 h 124"/>
                <a:gd name="T112" fmla="*/ 268 w 1189"/>
                <a:gd name="T113" fmla="*/ 50 h 124"/>
                <a:gd name="T114" fmla="*/ 246 w 1189"/>
                <a:gd name="T115" fmla="*/ 80 h 124"/>
                <a:gd name="T116" fmla="*/ 220 w 1189"/>
                <a:gd name="T117" fmla="*/ 86 h 124"/>
                <a:gd name="T118" fmla="*/ 214 w 1189"/>
                <a:gd name="T119" fmla="*/ 10 h 124"/>
                <a:gd name="T120" fmla="*/ 260 w 1189"/>
                <a:gd name="T121" fmla="*/ 10 h 124"/>
                <a:gd name="T122" fmla="*/ 172 w 1189"/>
                <a:gd name="T123" fmla="*/ 88 h 124"/>
                <a:gd name="T124" fmla="*/ 18 w 1189"/>
                <a:gd name="T125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9" h="124">
                  <a:moveTo>
                    <a:pt x="1173" y="28"/>
                  </a:moveTo>
                  <a:lnTo>
                    <a:pt x="1173" y="28"/>
                  </a:lnTo>
                  <a:lnTo>
                    <a:pt x="1145" y="88"/>
                  </a:lnTo>
                  <a:lnTo>
                    <a:pt x="1129" y="88"/>
                  </a:lnTo>
                  <a:lnTo>
                    <a:pt x="1129" y="2"/>
                  </a:lnTo>
                  <a:lnTo>
                    <a:pt x="1143" y="2"/>
                  </a:lnTo>
                  <a:lnTo>
                    <a:pt x="1143" y="60"/>
                  </a:lnTo>
                  <a:lnTo>
                    <a:pt x="1145" y="60"/>
                  </a:lnTo>
                  <a:lnTo>
                    <a:pt x="1171" y="2"/>
                  </a:lnTo>
                  <a:lnTo>
                    <a:pt x="1189" y="2"/>
                  </a:lnTo>
                  <a:lnTo>
                    <a:pt x="1189" y="88"/>
                  </a:lnTo>
                  <a:lnTo>
                    <a:pt x="1173" y="88"/>
                  </a:lnTo>
                  <a:lnTo>
                    <a:pt x="1173" y="28"/>
                  </a:lnTo>
                  <a:close/>
                  <a:moveTo>
                    <a:pt x="1087" y="42"/>
                  </a:moveTo>
                  <a:lnTo>
                    <a:pt x="1087" y="42"/>
                  </a:lnTo>
                  <a:lnTo>
                    <a:pt x="1091" y="44"/>
                  </a:lnTo>
                  <a:lnTo>
                    <a:pt x="1095" y="48"/>
                  </a:lnTo>
                  <a:lnTo>
                    <a:pt x="1095" y="48"/>
                  </a:lnTo>
                  <a:lnTo>
                    <a:pt x="1097" y="52"/>
                  </a:lnTo>
                  <a:lnTo>
                    <a:pt x="1101" y="60"/>
                  </a:lnTo>
                  <a:lnTo>
                    <a:pt x="1105" y="76"/>
                  </a:lnTo>
                  <a:lnTo>
                    <a:pt x="1105" y="76"/>
                  </a:lnTo>
                  <a:lnTo>
                    <a:pt x="1107" y="80"/>
                  </a:lnTo>
                  <a:lnTo>
                    <a:pt x="1107" y="80"/>
                  </a:lnTo>
                  <a:lnTo>
                    <a:pt x="1111" y="82"/>
                  </a:lnTo>
                  <a:lnTo>
                    <a:pt x="1115" y="82"/>
                  </a:lnTo>
                  <a:lnTo>
                    <a:pt x="1115" y="88"/>
                  </a:lnTo>
                  <a:lnTo>
                    <a:pt x="1115" y="88"/>
                  </a:lnTo>
                  <a:lnTo>
                    <a:pt x="1113" y="90"/>
                  </a:lnTo>
                  <a:lnTo>
                    <a:pt x="1113" y="90"/>
                  </a:lnTo>
                  <a:lnTo>
                    <a:pt x="1105" y="90"/>
                  </a:lnTo>
                  <a:lnTo>
                    <a:pt x="1105" y="90"/>
                  </a:lnTo>
                  <a:lnTo>
                    <a:pt x="1099" y="90"/>
                  </a:lnTo>
                  <a:lnTo>
                    <a:pt x="1095" y="86"/>
                  </a:lnTo>
                  <a:lnTo>
                    <a:pt x="1095" y="86"/>
                  </a:lnTo>
                  <a:lnTo>
                    <a:pt x="1091" y="82"/>
                  </a:lnTo>
                  <a:lnTo>
                    <a:pt x="1089" y="76"/>
                  </a:lnTo>
                  <a:lnTo>
                    <a:pt x="1085" y="60"/>
                  </a:lnTo>
                  <a:lnTo>
                    <a:pt x="1085" y="60"/>
                  </a:lnTo>
                  <a:lnTo>
                    <a:pt x="1083" y="54"/>
                  </a:lnTo>
                  <a:lnTo>
                    <a:pt x="1079" y="52"/>
                  </a:lnTo>
                  <a:lnTo>
                    <a:pt x="1077" y="50"/>
                  </a:lnTo>
                  <a:lnTo>
                    <a:pt x="1073" y="48"/>
                  </a:lnTo>
                  <a:lnTo>
                    <a:pt x="1067" y="48"/>
                  </a:lnTo>
                  <a:lnTo>
                    <a:pt x="1067" y="88"/>
                  </a:lnTo>
                  <a:lnTo>
                    <a:pt x="1051" y="88"/>
                  </a:lnTo>
                  <a:lnTo>
                    <a:pt x="1051" y="2"/>
                  </a:lnTo>
                  <a:lnTo>
                    <a:pt x="1067" y="2"/>
                  </a:lnTo>
                  <a:lnTo>
                    <a:pt x="1067" y="38"/>
                  </a:lnTo>
                  <a:lnTo>
                    <a:pt x="1073" y="38"/>
                  </a:lnTo>
                  <a:lnTo>
                    <a:pt x="1073" y="38"/>
                  </a:lnTo>
                  <a:lnTo>
                    <a:pt x="1077" y="36"/>
                  </a:lnTo>
                  <a:lnTo>
                    <a:pt x="1077" y="36"/>
                  </a:lnTo>
                  <a:lnTo>
                    <a:pt x="1083" y="26"/>
                  </a:lnTo>
                  <a:lnTo>
                    <a:pt x="1087" y="14"/>
                  </a:lnTo>
                  <a:lnTo>
                    <a:pt x="1087" y="14"/>
                  </a:lnTo>
                  <a:lnTo>
                    <a:pt x="1089" y="8"/>
                  </a:lnTo>
                  <a:lnTo>
                    <a:pt x="1093" y="4"/>
                  </a:lnTo>
                  <a:lnTo>
                    <a:pt x="1093" y="4"/>
                  </a:lnTo>
                  <a:lnTo>
                    <a:pt x="1097" y="0"/>
                  </a:lnTo>
                  <a:lnTo>
                    <a:pt x="1105" y="0"/>
                  </a:lnTo>
                  <a:lnTo>
                    <a:pt x="1105" y="0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3" y="2"/>
                  </a:lnTo>
                  <a:lnTo>
                    <a:pt x="1113" y="8"/>
                  </a:lnTo>
                  <a:lnTo>
                    <a:pt x="1113" y="8"/>
                  </a:lnTo>
                  <a:lnTo>
                    <a:pt x="1109" y="10"/>
                  </a:lnTo>
                  <a:lnTo>
                    <a:pt x="1107" y="10"/>
                  </a:lnTo>
                  <a:lnTo>
                    <a:pt x="1107" y="10"/>
                  </a:lnTo>
                  <a:lnTo>
                    <a:pt x="1103" y="14"/>
                  </a:lnTo>
                  <a:lnTo>
                    <a:pt x="1099" y="26"/>
                  </a:lnTo>
                  <a:lnTo>
                    <a:pt x="1099" y="26"/>
                  </a:lnTo>
                  <a:lnTo>
                    <a:pt x="1093" y="38"/>
                  </a:lnTo>
                  <a:lnTo>
                    <a:pt x="1093" y="38"/>
                  </a:lnTo>
                  <a:lnTo>
                    <a:pt x="1091" y="40"/>
                  </a:lnTo>
                  <a:lnTo>
                    <a:pt x="1087" y="42"/>
                  </a:lnTo>
                  <a:lnTo>
                    <a:pt x="1087" y="42"/>
                  </a:lnTo>
                  <a:close/>
                  <a:moveTo>
                    <a:pt x="973" y="4"/>
                  </a:moveTo>
                  <a:lnTo>
                    <a:pt x="973" y="4"/>
                  </a:lnTo>
                  <a:lnTo>
                    <a:pt x="985" y="0"/>
                  </a:lnTo>
                  <a:lnTo>
                    <a:pt x="985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1013" y="2"/>
                  </a:lnTo>
                  <a:lnTo>
                    <a:pt x="1013" y="2"/>
                  </a:lnTo>
                  <a:lnTo>
                    <a:pt x="1021" y="4"/>
                  </a:lnTo>
                  <a:lnTo>
                    <a:pt x="1021" y="4"/>
                  </a:lnTo>
                  <a:lnTo>
                    <a:pt x="1025" y="8"/>
                  </a:lnTo>
                  <a:lnTo>
                    <a:pt x="1027" y="12"/>
                  </a:lnTo>
                  <a:lnTo>
                    <a:pt x="1027" y="12"/>
                  </a:lnTo>
                  <a:lnTo>
                    <a:pt x="1029" y="24"/>
                  </a:lnTo>
                  <a:lnTo>
                    <a:pt x="1029" y="24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25" y="36"/>
                  </a:lnTo>
                  <a:lnTo>
                    <a:pt x="1025" y="36"/>
                  </a:lnTo>
                  <a:lnTo>
                    <a:pt x="1021" y="40"/>
                  </a:lnTo>
                  <a:lnTo>
                    <a:pt x="1021" y="40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23" y="46"/>
                  </a:lnTo>
                  <a:lnTo>
                    <a:pt x="1023" y="46"/>
                  </a:lnTo>
                  <a:lnTo>
                    <a:pt x="1027" y="50"/>
                  </a:lnTo>
                  <a:lnTo>
                    <a:pt x="1027" y="50"/>
                  </a:lnTo>
                  <a:lnTo>
                    <a:pt x="1031" y="56"/>
                  </a:lnTo>
                  <a:lnTo>
                    <a:pt x="1031" y="56"/>
                  </a:lnTo>
                  <a:lnTo>
                    <a:pt x="1033" y="64"/>
                  </a:lnTo>
                  <a:lnTo>
                    <a:pt x="1033" y="64"/>
                  </a:lnTo>
                  <a:lnTo>
                    <a:pt x="1031" y="78"/>
                  </a:lnTo>
                  <a:lnTo>
                    <a:pt x="1031" y="78"/>
                  </a:lnTo>
                  <a:lnTo>
                    <a:pt x="1029" y="82"/>
                  </a:lnTo>
                  <a:lnTo>
                    <a:pt x="1025" y="86"/>
                  </a:lnTo>
                  <a:lnTo>
                    <a:pt x="1025" y="86"/>
                  </a:lnTo>
                  <a:lnTo>
                    <a:pt x="1021" y="88"/>
                  </a:lnTo>
                  <a:lnTo>
                    <a:pt x="1015" y="90"/>
                  </a:lnTo>
                  <a:lnTo>
                    <a:pt x="1015" y="90"/>
                  </a:lnTo>
                  <a:lnTo>
                    <a:pt x="1001" y="90"/>
                  </a:lnTo>
                  <a:lnTo>
                    <a:pt x="1001" y="90"/>
                  </a:lnTo>
                  <a:lnTo>
                    <a:pt x="987" y="90"/>
                  </a:lnTo>
                  <a:lnTo>
                    <a:pt x="987" y="90"/>
                  </a:lnTo>
                  <a:lnTo>
                    <a:pt x="973" y="86"/>
                  </a:lnTo>
                  <a:lnTo>
                    <a:pt x="973" y="4"/>
                  </a:lnTo>
                  <a:close/>
                  <a:moveTo>
                    <a:pt x="989" y="10"/>
                  </a:moveTo>
                  <a:lnTo>
                    <a:pt x="989" y="38"/>
                  </a:lnTo>
                  <a:lnTo>
                    <a:pt x="999" y="38"/>
                  </a:lnTo>
                  <a:lnTo>
                    <a:pt x="999" y="38"/>
                  </a:lnTo>
                  <a:lnTo>
                    <a:pt x="1005" y="38"/>
                  </a:lnTo>
                  <a:lnTo>
                    <a:pt x="1009" y="36"/>
                  </a:lnTo>
                  <a:lnTo>
                    <a:pt x="1009" y="36"/>
                  </a:lnTo>
                  <a:lnTo>
                    <a:pt x="1013" y="30"/>
                  </a:lnTo>
                  <a:lnTo>
                    <a:pt x="1013" y="24"/>
                  </a:lnTo>
                  <a:lnTo>
                    <a:pt x="1013" y="24"/>
                  </a:lnTo>
                  <a:lnTo>
                    <a:pt x="1013" y="18"/>
                  </a:lnTo>
                  <a:lnTo>
                    <a:pt x="1009" y="14"/>
                  </a:lnTo>
                  <a:lnTo>
                    <a:pt x="1009" y="14"/>
                  </a:lnTo>
                  <a:lnTo>
                    <a:pt x="1005" y="12"/>
                  </a:lnTo>
                  <a:lnTo>
                    <a:pt x="999" y="10"/>
                  </a:lnTo>
                  <a:lnTo>
                    <a:pt x="989" y="10"/>
                  </a:lnTo>
                  <a:close/>
                  <a:moveTo>
                    <a:pt x="1001" y="80"/>
                  </a:moveTo>
                  <a:lnTo>
                    <a:pt x="1001" y="80"/>
                  </a:lnTo>
                  <a:lnTo>
                    <a:pt x="1007" y="80"/>
                  </a:lnTo>
                  <a:lnTo>
                    <a:pt x="1013" y="76"/>
                  </a:lnTo>
                  <a:lnTo>
                    <a:pt x="1013" y="76"/>
                  </a:lnTo>
                  <a:lnTo>
                    <a:pt x="1015" y="72"/>
                  </a:lnTo>
                  <a:lnTo>
                    <a:pt x="1017" y="64"/>
                  </a:lnTo>
                  <a:lnTo>
                    <a:pt x="1017" y="64"/>
                  </a:lnTo>
                  <a:lnTo>
                    <a:pt x="1015" y="56"/>
                  </a:lnTo>
                  <a:lnTo>
                    <a:pt x="1013" y="52"/>
                  </a:lnTo>
                  <a:lnTo>
                    <a:pt x="1013" y="52"/>
                  </a:lnTo>
                  <a:lnTo>
                    <a:pt x="1007" y="50"/>
                  </a:lnTo>
                  <a:lnTo>
                    <a:pt x="1001" y="48"/>
                  </a:lnTo>
                  <a:lnTo>
                    <a:pt x="989" y="48"/>
                  </a:lnTo>
                  <a:lnTo>
                    <a:pt x="989" y="80"/>
                  </a:lnTo>
                  <a:lnTo>
                    <a:pt x="1001" y="80"/>
                  </a:lnTo>
                  <a:close/>
                  <a:moveTo>
                    <a:pt x="953" y="46"/>
                  </a:moveTo>
                  <a:lnTo>
                    <a:pt x="953" y="46"/>
                  </a:lnTo>
                  <a:lnTo>
                    <a:pt x="953" y="56"/>
                  </a:lnTo>
                  <a:lnTo>
                    <a:pt x="951" y="66"/>
                  </a:lnTo>
                  <a:lnTo>
                    <a:pt x="951" y="66"/>
                  </a:lnTo>
                  <a:lnTo>
                    <a:pt x="949" y="74"/>
                  </a:lnTo>
                  <a:lnTo>
                    <a:pt x="945" y="80"/>
                  </a:lnTo>
                  <a:lnTo>
                    <a:pt x="945" y="80"/>
                  </a:lnTo>
                  <a:lnTo>
                    <a:pt x="941" y="86"/>
                  </a:lnTo>
                  <a:lnTo>
                    <a:pt x="935" y="88"/>
                  </a:lnTo>
                  <a:lnTo>
                    <a:pt x="935" y="88"/>
                  </a:lnTo>
                  <a:lnTo>
                    <a:pt x="929" y="90"/>
                  </a:lnTo>
                  <a:lnTo>
                    <a:pt x="921" y="90"/>
                  </a:lnTo>
                  <a:lnTo>
                    <a:pt x="921" y="90"/>
                  </a:lnTo>
                  <a:lnTo>
                    <a:pt x="915" y="90"/>
                  </a:lnTo>
                  <a:lnTo>
                    <a:pt x="907" y="88"/>
                  </a:lnTo>
                  <a:lnTo>
                    <a:pt x="907" y="88"/>
                  </a:lnTo>
                  <a:lnTo>
                    <a:pt x="903" y="86"/>
                  </a:lnTo>
                  <a:lnTo>
                    <a:pt x="897" y="80"/>
                  </a:lnTo>
                  <a:lnTo>
                    <a:pt x="897" y="80"/>
                  </a:lnTo>
                  <a:lnTo>
                    <a:pt x="893" y="74"/>
                  </a:lnTo>
                  <a:lnTo>
                    <a:pt x="891" y="66"/>
                  </a:lnTo>
                  <a:lnTo>
                    <a:pt x="891" y="66"/>
                  </a:lnTo>
                  <a:lnTo>
                    <a:pt x="889" y="56"/>
                  </a:lnTo>
                  <a:lnTo>
                    <a:pt x="889" y="46"/>
                  </a:lnTo>
                  <a:lnTo>
                    <a:pt x="889" y="46"/>
                  </a:lnTo>
                  <a:lnTo>
                    <a:pt x="889" y="34"/>
                  </a:lnTo>
                  <a:lnTo>
                    <a:pt x="891" y="24"/>
                  </a:lnTo>
                  <a:lnTo>
                    <a:pt x="891" y="24"/>
                  </a:lnTo>
                  <a:lnTo>
                    <a:pt x="893" y="16"/>
                  </a:lnTo>
                  <a:lnTo>
                    <a:pt x="897" y="10"/>
                  </a:lnTo>
                  <a:lnTo>
                    <a:pt x="897" y="10"/>
                  </a:lnTo>
                  <a:lnTo>
                    <a:pt x="903" y="6"/>
                  </a:lnTo>
                  <a:lnTo>
                    <a:pt x="907" y="2"/>
                  </a:lnTo>
                  <a:lnTo>
                    <a:pt x="907" y="2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9" y="0"/>
                  </a:lnTo>
                  <a:lnTo>
                    <a:pt x="935" y="2"/>
                  </a:lnTo>
                  <a:lnTo>
                    <a:pt x="935" y="2"/>
                  </a:lnTo>
                  <a:lnTo>
                    <a:pt x="941" y="6"/>
                  </a:lnTo>
                  <a:lnTo>
                    <a:pt x="945" y="10"/>
                  </a:lnTo>
                  <a:lnTo>
                    <a:pt x="945" y="10"/>
                  </a:lnTo>
                  <a:lnTo>
                    <a:pt x="949" y="16"/>
                  </a:lnTo>
                  <a:lnTo>
                    <a:pt x="951" y="24"/>
                  </a:lnTo>
                  <a:lnTo>
                    <a:pt x="951" y="24"/>
                  </a:lnTo>
                  <a:lnTo>
                    <a:pt x="953" y="34"/>
                  </a:lnTo>
                  <a:lnTo>
                    <a:pt x="953" y="46"/>
                  </a:lnTo>
                  <a:lnTo>
                    <a:pt x="953" y="46"/>
                  </a:lnTo>
                  <a:close/>
                  <a:moveTo>
                    <a:pt x="937" y="46"/>
                  </a:moveTo>
                  <a:lnTo>
                    <a:pt x="937" y="46"/>
                  </a:lnTo>
                  <a:lnTo>
                    <a:pt x="937" y="28"/>
                  </a:lnTo>
                  <a:lnTo>
                    <a:pt x="937" y="28"/>
                  </a:lnTo>
                  <a:lnTo>
                    <a:pt x="933" y="16"/>
                  </a:lnTo>
                  <a:lnTo>
                    <a:pt x="933" y="16"/>
                  </a:lnTo>
                  <a:lnTo>
                    <a:pt x="927" y="12"/>
                  </a:lnTo>
                  <a:lnTo>
                    <a:pt x="927" y="12"/>
                  </a:lnTo>
                  <a:lnTo>
                    <a:pt x="921" y="10"/>
                  </a:lnTo>
                  <a:lnTo>
                    <a:pt x="921" y="10"/>
                  </a:lnTo>
                  <a:lnTo>
                    <a:pt x="915" y="12"/>
                  </a:lnTo>
                  <a:lnTo>
                    <a:pt x="915" y="12"/>
                  </a:lnTo>
                  <a:lnTo>
                    <a:pt x="913" y="14"/>
                  </a:lnTo>
                  <a:lnTo>
                    <a:pt x="909" y="16"/>
                  </a:lnTo>
                  <a:lnTo>
                    <a:pt x="909" y="16"/>
                  </a:lnTo>
                  <a:lnTo>
                    <a:pt x="907" y="28"/>
                  </a:lnTo>
                  <a:lnTo>
                    <a:pt x="907" y="28"/>
                  </a:lnTo>
                  <a:lnTo>
                    <a:pt x="905" y="46"/>
                  </a:lnTo>
                  <a:lnTo>
                    <a:pt x="905" y="46"/>
                  </a:lnTo>
                  <a:lnTo>
                    <a:pt x="907" y="62"/>
                  </a:lnTo>
                  <a:lnTo>
                    <a:pt x="907" y="62"/>
                  </a:lnTo>
                  <a:lnTo>
                    <a:pt x="909" y="74"/>
                  </a:lnTo>
                  <a:lnTo>
                    <a:pt x="909" y="74"/>
                  </a:lnTo>
                  <a:lnTo>
                    <a:pt x="913" y="76"/>
                  </a:lnTo>
                  <a:lnTo>
                    <a:pt x="915" y="80"/>
                  </a:lnTo>
                  <a:lnTo>
                    <a:pt x="915" y="80"/>
                  </a:lnTo>
                  <a:lnTo>
                    <a:pt x="921" y="80"/>
                  </a:lnTo>
                  <a:lnTo>
                    <a:pt x="921" y="80"/>
                  </a:lnTo>
                  <a:lnTo>
                    <a:pt x="927" y="80"/>
                  </a:lnTo>
                  <a:lnTo>
                    <a:pt x="927" y="80"/>
                  </a:lnTo>
                  <a:lnTo>
                    <a:pt x="933" y="74"/>
                  </a:lnTo>
                  <a:lnTo>
                    <a:pt x="933" y="7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7" y="46"/>
                  </a:lnTo>
                  <a:lnTo>
                    <a:pt x="937" y="46"/>
                  </a:lnTo>
                  <a:close/>
                  <a:moveTo>
                    <a:pt x="881" y="2"/>
                  </a:moveTo>
                  <a:lnTo>
                    <a:pt x="881" y="12"/>
                  </a:lnTo>
                  <a:lnTo>
                    <a:pt x="859" y="12"/>
                  </a:lnTo>
                  <a:lnTo>
                    <a:pt x="859" y="88"/>
                  </a:lnTo>
                  <a:lnTo>
                    <a:pt x="843" y="88"/>
                  </a:lnTo>
                  <a:lnTo>
                    <a:pt x="843" y="12"/>
                  </a:lnTo>
                  <a:lnTo>
                    <a:pt x="821" y="12"/>
                  </a:lnTo>
                  <a:lnTo>
                    <a:pt x="821" y="2"/>
                  </a:lnTo>
                  <a:lnTo>
                    <a:pt x="881" y="2"/>
                  </a:lnTo>
                  <a:close/>
                  <a:moveTo>
                    <a:pt x="813" y="46"/>
                  </a:moveTo>
                  <a:lnTo>
                    <a:pt x="813" y="46"/>
                  </a:lnTo>
                  <a:lnTo>
                    <a:pt x="813" y="56"/>
                  </a:lnTo>
                  <a:lnTo>
                    <a:pt x="811" y="66"/>
                  </a:lnTo>
                  <a:lnTo>
                    <a:pt x="811" y="66"/>
                  </a:lnTo>
                  <a:lnTo>
                    <a:pt x="809" y="74"/>
                  </a:lnTo>
                  <a:lnTo>
                    <a:pt x="805" y="80"/>
                  </a:lnTo>
                  <a:lnTo>
                    <a:pt x="805" y="80"/>
                  </a:lnTo>
                  <a:lnTo>
                    <a:pt x="799" y="86"/>
                  </a:lnTo>
                  <a:lnTo>
                    <a:pt x="795" y="88"/>
                  </a:lnTo>
                  <a:lnTo>
                    <a:pt x="795" y="88"/>
                  </a:lnTo>
                  <a:lnTo>
                    <a:pt x="787" y="90"/>
                  </a:lnTo>
                  <a:lnTo>
                    <a:pt x="781" y="90"/>
                  </a:lnTo>
                  <a:lnTo>
                    <a:pt x="781" y="90"/>
                  </a:lnTo>
                  <a:lnTo>
                    <a:pt x="773" y="90"/>
                  </a:lnTo>
                  <a:lnTo>
                    <a:pt x="767" y="88"/>
                  </a:lnTo>
                  <a:lnTo>
                    <a:pt x="767" y="88"/>
                  </a:lnTo>
                  <a:lnTo>
                    <a:pt x="761" y="86"/>
                  </a:lnTo>
                  <a:lnTo>
                    <a:pt x="757" y="80"/>
                  </a:lnTo>
                  <a:lnTo>
                    <a:pt x="757" y="80"/>
                  </a:lnTo>
                  <a:lnTo>
                    <a:pt x="753" y="74"/>
                  </a:lnTo>
                  <a:lnTo>
                    <a:pt x="751" y="66"/>
                  </a:lnTo>
                  <a:lnTo>
                    <a:pt x="751" y="66"/>
                  </a:lnTo>
                  <a:lnTo>
                    <a:pt x="749" y="56"/>
                  </a:lnTo>
                  <a:lnTo>
                    <a:pt x="749" y="46"/>
                  </a:lnTo>
                  <a:lnTo>
                    <a:pt x="749" y="46"/>
                  </a:lnTo>
                  <a:lnTo>
                    <a:pt x="749" y="34"/>
                  </a:lnTo>
                  <a:lnTo>
                    <a:pt x="751" y="24"/>
                  </a:lnTo>
                  <a:lnTo>
                    <a:pt x="751" y="24"/>
                  </a:lnTo>
                  <a:lnTo>
                    <a:pt x="753" y="16"/>
                  </a:lnTo>
                  <a:lnTo>
                    <a:pt x="757" y="10"/>
                  </a:lnTo>
                  <a:lnTo>
                    <a:pt x="757" y="10"/>
                  </a:lnTo>
                  <a:lnTo>
                    <a:pt x="761" y="6"/>
                  </a:lnTo>
                  <a:lnTo>
                    <a:pt x="767" y="2"/>
                  </a:lnTo>
                  <a:lnTo>
                    <a:pt x="767" y="2"/>
                  </a:lnTo>
                  <a:lnTo>
                    <a:pt x="773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799" y="6"/>
                  </a:lnTo>
                  <a:lnTo>
                    <a:pt x="805" y="10"/>
                  </a:lnTo>
                  <a:lnTo>
                    <a:pt x="805" y="10"/>
                  </a:lnTo>
                  <a:lnTo>
                    <a:pt x="809" y="16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13" y="34"/>
                  </a:lnTo>
                  <a:lnTo>
                    <a:pt x="813" y="46"/>
                  </a:lnTo>
                  <a:lnTo>
                    <a:pt x="813" y="46"/>
                  </a:lnTo>
                  <a:close/>
                  <a:moveTo>
                    <a:pt x="797" y="46"/>
                  </a:moveTo>
                  <a:lnTo>
                    <a:pt x="797" y="46"/>
                  </a:lnTo>
                  <a:lnTo>
                    <a:pt x="795" y="28"/>
                  </a:lnTo>
                  <a:lnTo>
                    <a:pt x="795" y="28"/>
                  </a:lnTo>
                  <a:lnTo>
                    <a:pt x="793" y="16"/>
                  </a:lnTo>
                  <a:lnTo>
                    <a:pt x="793" y="16"/>
                  </a:lnTo>
                  <a:lnTo>
                    <a:pt x="787" y="12"/>
                  </a:lnTo>
                  <a:lnTo>
                    <a:pt x="787" y="12"/>
                  </a:lnTo>
                  <a:lnTo>
                    <a:pt x="781" y="10"/>
                  </a:lnTo>
                  <a:lnTo>
                    <a:pt x="781" y="10"/>
                  </a:lnTo>
                  <a:lnTo>
                    <a:pt x="775" y="12"/>
                  </a:lnTo>
                  <a:lnTo>
                    <a:pt x="775" y="12"/>
                  </a:lnTo>
                  <a:lnTo>
                    <a:pt x="769" y="16"/>
                  </a:lnTo>
                  <a:lnTo>
                    <a:pt x="769" y="16"/>
                  </a:lnTo>
                  <a:lnTo>
                    <a:pt x="765" y="28"/>
                  </a:lnTo>
                  <a:lnTo>
                    <a:pt x="765" y="28"/>
                  </a:lnTo>
                  <a:lnTo>
                    <a:pt x="765" y="46"/>
                  </a:lnTo>
                  <a:lnTo>
                    <a:pt x="765" y="46"/>
                  </a:lnTo>
                  <a:lnTo>
                    <a:pt x="765" y="62"/>
                  </a:lnTo>
                  <a:lnTo>
                    <a:pt x="765" y="62"/>
                  </a:lnTo>
                  <a:lnTo>
                    <a:pt x="769" y="74"/>
                  </a:lnTo>
                  <a:lnTo>
                    <a:pt x="769" y="74"/>
                  </a:lnTo>
                  <a:lnTo>
                    <a:pt x="775" y="80"/>
                  </a:lnTo>
                  <a:lnTo>
                    <a:pt x="775" y="80"/>
                  </a:lnTo>
                  <a:lnTo>
                    <a:pt x="781" y="80"/>
                  </a:lnTo>
                  <a:lnTo>
                    <a:pt x="781" y="80"/>
                  </a:lnTo>
                  <a:lnTo>
                    <a:pt x="787" y="80"/>
                  </a:lnTo>
                  <a:lnTo>
                    <a:pt x="787" y="80"/>
                  </a:lnTo>
                  <a:lnTo>
                    <a:pt x="793" y="74"/>
                  </a:lnTo>
                  <a:lnTo>
                    <a:pt x="793" y="74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7" y="46"/>
                  </a:lnTo>
                  <a:lnTo>
                    <a:pt x="797" y="46"/>
                  </a:lnTo>
                  <a:close/>
                  <a:moveTo>
                    <a:pt x="741" y="2"/>
                  </a:moveTo>
                  <a:lnTo>
                    <a:pt x="741" y="12"/>
                  </a:lnTo>
                  <a:lnTo>
                    <a:pt x="705" y="12"/>
                  </a:lnTo>
                  <a:lnTo>
                    <a:pt x="705" y="88"/>
                  </a:lnTo>
                  <a:lnTo>
                    <a:pt x="691" y="88"/>
                  </a:lnTo>
                  <a:lnTo>
                    <a:pt x="691" y="2"/>
                  </a:lnTo>
                  <a:lnTo>
                    <a:pt x="741" y="2"/>
                  </a:lnTo>
                  <a:close/>
                  <a:moveTo>
                    <a:pt x="628" y="12"/>
                  </a:moveTo>
                  <a:lnTo>
                    <a:pt x="626" y="52"/>
                  </a:lnTo>
                  <a:lnTo>
                    <a:pt x="626" y="52"/>
                  </a:lnTo>
                  <a:lnTo>
                    <a:pt x="626" y="62"/>
                  </a:lnTo>
                  <a:lnTo>
                    <a:pt x="624" y="68"/>
                  </a:lnTo>
                  <a:lnTo>
                    <a:pt x="624" y="68"/>
                  </a:lnTo>
                  <a:lnTo>
                    <a:pt x="618" y="78"/>
                  </a:lnTo>
                  <a:lnTo>
                    <a:pt x="650" y="78"/>
                  </a:lnTo>
                  <a:lnTo>
                    <a:pt x="650" y="12"/>
                  </a:lnTo>
                  <a:lnTo>
                    <a:pt x="628" y="12"/>
                  </a:lnTo>
                  <a:close/>
                  <a:moveTo>
                    <a:pt x="676" y="78"/>
                  </a:moveTo>
                  <a:lnTo>
                    <a:pt x="676" y="114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2" y="102"/>
                  </a:lnTo>
                  <a:lnTo>
                    <a:pt x="662" y="102"/>
                  </a:lnTo>
                  <a:lnTo>
                    <a:pt x="660" y="88"/>
                  </a:lnTo>
                  <a:lnTo>
                    <a:pt x="610" y="88"/>
                  </a:lnTo>
                  <a:lnTo>
                    <a:pt x="610" y="88"/>
                  </a:lnTo>
                  <a:lnTo>
                    <a:pt x="608" y="102"/>
                  </a:lnTo>
                  <a:lnTo>
                    <a:pt x="608" y="102"/>
                  </a:lnTo>
                  <a:lnTo>
                    <a:pt x="606" y="114"/>
                  </a:lnTo>
                  <a:lnTo>
                    <a:pt x="596" y="114"/>
                  </a:lnTo>
                  <a:lnTo>
                    <a:pt x="596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8" y="68"/>
                  </a:lnTo>
                  <a:lnTo>
                    <a:pt x="608" y="68"/>
                  </a:lnTo>
                  <a:lnTo>
                    <a:pt x="610" y="62"/>
                  </a:lnTo>
                  <a:lnTo>
                    <a:pt x="612" y="52"/>
                  </a:lnTo>
                  <a:lnTo>
                    <a:pt x="614" y="2"/>
                  </a:lnTo>
                  <a:lnTo>
                    <a:pt x="664" y="2"/>
                  </a:lnTo>
                  <a:lnTo>
                    <a:pt x="664" y="78"/>
                  </a:lnTo>
                  <a:lnTo>
                    <a:pt x="676" y="78"/>
                  </a:lnTo>
                  <a:close/>
                  <a:moveTo>
                    <a:pt x="588" y="46"/>
                  </a:moveTo>
                  <a:lnTo>
                    <a:pt x="588" y="46"/>
                  </a:lnTo>
                  <a:lnTo>
                    <a:pt x="588" y="56"/>
                  </a:lnTo>
                  <a:lnTo>
                    <a:pt x="586" y="66"/>
                  </a:lnTo>
                  <a:lnTo>
                    <a:pt x="586" y="66"/>
                  </a:lnTo>
                  <a:lnTo>
                    <a:pt x="582" y="74"/>
                  </a:lnTo>
                  <a:lnTo>
                    <a:pt x="580" y="80"/>
                  </a:lnTo>
                  <a:lnTo>
                    <a:pt x="580" y="80"/>
                  </a:lnTo>
                  <a:lnTo>
                    <a:pt x="574" y="86"/>
                  </a:lnTo>
                  <a:lnTo>
                    <a:pt x="570" y="88"/>
                  </a:lnTo>
                  <a:lnTo>
                    <a:pt x="570" y="88"/>
                  </a:lnTo>
                  <a:lnTo>
                    <a:pt x="562" y="90"/>
                  </a:lnTo>
                  <a:lnTo>
                    <a:pt x="556" y="90"/>
                  </a:lnTo>
                  <a:lnTo>
                    <a:pt x="556" y="90"/>
                  </a:lnTo>
                  <a:lnTo>
                    <a:pt x="548" y="90"/>
                  </a:lnTo>
                  <a:lnTo>
                    <a:pt x="542" y="88"/>
                  </a:lnTo>
                  <a:lnTo>
                    <a:pt x="542" y="88"/>
                  </a:lnTo>
                  <a:lnTo>
                    <a:pt x="536" y="86"/>
                  </a:lnTo>
                  <a:lnTo>
                    <a:pt x="532" y="80"/>
                  </a:lnTo>
                  <a:lnTo>
                    <a:pt x="532" y="80"/>
                  </a:lnTo>
                  <a:lnTo>
                    <a:pt x="528" y="74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4" y="56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4" y="34"/>
                  </a:lnTo>
                  <a:lnTo>
                    <a:pt x="526" y="24"/>
                  </a:lnTo>
                  <a:lnTo>
                    <a:pt x="526" y="24"/>
                  </a:lnTo>
                  <a:lnTo>
                    <a:pt x="528" y="16"/>
                  </a:lnTo>
                  <a:lnTo>
                    <a:pt x="532" y="10"/>
                  </a:lnTo>
                  <a:lnTo>
                    <a:pt x="532" y="10"/>
                  </a:lnTo>
                  <a:lnTo>
                    <a:pt x="536" y="6"/>
                  </a:lnTo>
                  <a:lnTo>
                    <a:pt x="542" y="2"/>
                  </a:lnTo>
                  <a:lnTo>
                    <a:pt x="542" y="2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70" y="2"/>
                  </a:lnTo>
                  <a:lnTo>
                    <a:pt x="570" y="2"/>
                  </a:lnTo>
                  <a:lnTo>
                    <a:pt x="574" y="6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2" y="16"/>
                  </a:lnTo>
                  <a:lnTo>
                    <a:pt x="586" y="24"/>
                  </a:lnTo>
                  <a:lnTo>
                    <a:pt x="586" y="24"/>
                  </a:lnTo>
                  <a:lnTo>
                    <a:pt x="588" y="34"/>
                  </a:lnTo>
                  <a:lnTo>
                    <a:pt x="588" y="46"/>
                  </a:lnTo>
                  <a:lnTo>
                    <a:pt x="588" y="46"/>
                  </a:lnTo>
                  <a:close/>
                  <a:moveTo>
                    <a:pt x="572" y="46"/>
                  </a:moveTo>
                  <a:lnTo>
                    <a:pt x="572" y="46"/>
                  </a:lnTo>
                  <a:lnTo>
                    <a:pt x="570" y="28"/>
                  </a:lnTo>
                  <a:lnTo>
                    <a:pt x="570" y="28"/>
                  </a:lnTo>
                  <a:lnTo>
                    <a:pt x="566" y="16"/>
                  </a:lnTo>
                  <a:lnTo>
                    <a:pt x="566" y="16"/>
                  </a:lnTo>
                  <a:lnTo>
                    <a:pt x="562" y="12"/>
                  </a:lnTo>
                  <a:lnTo>
                    <a:pt x="562" y="12"/>
                  </a:lnTo>
                  <a:lnTo>
                    <a:pt x="556" y="10"/>
                  </a:lnTo>
                  <a:lnTo>
                    <a:pt x="556" y="10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44" y="16"/>
                  </a:lnTo>
                  <a:lnTo>
                    <a:pt x="544" y="16"/>
                  </a:lnTo>
                  <a:lnTo>
                    <a:pt x="540" y="28"/>
                  </a:lnTo>
                  <a:lnTo>
                    <a:pt x="540" y="28"/>
                  </a:lnTo>
                  <a:lnTo>
                    <a:pt x="540" y="46"/>
                  </a:lnTo>
                  <a:lnTo>
                    <a:pt x="540" y="46"/>
                  </a:lnTo>
                  <a:lnTo>
                    <a:pt x="540" y="62"/>
                  </a:lnTo>
                  <a:lnTo>
                    <a:pt x="540" y="62"/>
                  </a:lnTo>
                  <a:lnTo>
                    <a:pt x="544" y="74"/>
                  </a:lnTo>
                  <a:lnTo>
                    <a:pt x="544" y="74"/>
                  </a:lnTo>
                  <a:lnTo>
                    <a:pt x="550" y="80"/>
                  </a:lnTo>
                  <a:lnTo>
                    <a:pt x="550" y="80"/>
                  </a:lnTo>
                  <a:lnTo>
                    <a:pt x="556" y="80"/>
                  </a:lnTo>
                  <a:lnTo>
                    <a:pt x="556" y="80"/>
                  </a:lnTo>
                  <a:lnTo>
                    <a:pt x="562" y="80"/>
                  </a:lnTo>
                  <a:lnTo>
                    <a:pt x="562" y="80"/>
                  </a:lnTo>
                  <a:lnTo>
                    <a:pt x="566" y="74"/>
                  </a:lnTo>
                  <a:lnTo>
                    <a:pt x="566" y="74"/>
                  </a:lnTo>
                  <a:lnTo>
                    <a:pt x="570" y="62"/>
                  </a:lnTo>
                  <a:lnTo>
                    <a:pt x="570" y="62"/>
                  </a:lnTo>
                  <a:lnTo>
                    <a:pt x="572" y="46"/>
                  </a:lnTo>
                  <a:lnTo>
                    <a:pt x="572" y="46"/>
                  </a:lnTo>
                  <a:close/>
                  <a:moveTo>
                    <a:pt x="460" y="88"/>
                  </a:moveTo>
                  <a:lnTo>
                    <a:pt x="444" y="88"/>
                  </a:lnTo>
                  <a:lnTo>
                    <a:pt x="444" y="2"/>
                  </a:lnTo>
                  <a:lnTo>
                    <a:pt x="504" y="2"/>
                  </a:lnTo>
                  <a:lnTo>
                    <a:pt x="504" y="88"/>
                  </a:lnTo>
                  <a:lnTo>
                    <a:pt x="488" y="88"/>
                  </a:lnTo>
                  <a:lnTo>
                    <a:pt x="488" y="12"/>
                  </a:lnTo>
                  <a:lnTo>
                    <a:pt x="460" y="12"/>
                  </a:lnTo>
                  <a:lnTo>
                    <a:pt x="460" y="88"/>
                  </a:lnTo>
                  <a:close/>
                  <a:moveTo>
                    <a:pt x="410" y="40"/>
                  </a:moveTo>
                  <a:lnTo>
                    <a:pt x="410" y="40"/>
                  </a:lnTo>
                  <a:lnTo>
                    <a:pt x="408" y="26"/>
                  </a:lnTo>
                  <a:lnTo>
                    <a:pt x="408" y="26"/>
                  </a:lnTo>
                  <a:lnTo>
                    <a:pt x="404" y="16"/>
                  </a:lnTo>
                  <a:lnTo>
                    <a:pt x="404" y="16"/>
                  </a:lnTo>
                  <a:lnTo>
                    <a:pt x="400" y="10"/>
                  </a:lnTo>
                  <a:lnTo>
                    <a:pt x="400" y="10"/>
                  </a:lnTo>
                  <a:lnTo>
                    <a:pt x="394" y="10"/>
                  </a:lnTo>
                  <a:lnTo>
                    <a:pt x="394" y="10"/>
                  </a:lnTo>
                  <a:lnTo>
                    <a:pt x="388" y="10"/>
                  </a:lnTo>
                  <a:lnTo>
                    <a:pt x="388" y="10"/>
                  </a:lnTo>
                  <a:lnTo>
                    <a:pt x="384" y="16"/>
                  </a:lnTo>
                  <a:lnTo>
                    <a:pt x="384" y="16"/>
                  </a:lnTo>
                  <a:lnTo>
                    <a:pt x="382" y="26"/>
                  </a:lnTo>
                  <a:lnTo>
                    <a:pt x="382" y="26"/>
                  </a:lnTo>
                  <a:lnTo>
                    <a:pt x="380" y="40"/>
                  </a:lnTo>
                  <a:lnTo>
                    <a:pt x="410" y="40"/>
                  </a:lnTo>
                  <a:close/>
                  <a:moveTo>
                    <a:pt x="426" y="50"/>
                  </a:moveTo>
                  <a:lnTo>
                    <a:pt x="380" y="50"/>
                  </a:lnTo>
                  <a:lnTo>
                    <a:pt x="380" y="50"/>
                  </a:lnTo>
                  <a:lnTo>
                    <a:pt x="382" y="64"/>
                  </a:lnTo>
                  <a:lnTo>
                    <a:pt x="382" y="64"/>
                  </a:lnTo>
                  <a:lnTo>
                    <a:pt x="382" y="70"/>
                  </a:lnTo>
                  <a:lnTo>
                    <a:pt x="386" y="74"/>
                  </a:lnTo>
                  <a:lnTo>
                    <a:pt x="386" y="74"/>
                  </a:lnTo>
                  <a:lnTo>
                    <a:pt x="388" y="76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404" y="80"/>
                  </a:lnTo>
                  <a:lnTo>
                    <a:pt x="422" y="80"/>
                  </a:lnTo>
                  <a:lnTo>
                    <a:pt x="422" y="86"/>
                  </a:lnTo>
                  <a:lnTo>
                    <a:pt x="422" y="86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00" y="90"/>
                  </a:lnTo>
                  <a:lnTo>
                    <a:pt x="400" y="90"/>
                  </a:lnTo>
                  <a:lnTo>
                    <a:pt x="392" y="90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78" y="86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68" y="74"/>
                  </a:lnTo>
                  <a:lnTo>
                    <a:pt x="366" y="66"/>
                  </a:lnTo>
                  <a:lnTo>
                    <a:pt x="366" y="66"/>
                  </a:lnTo>
                  <a:lnTo>
                    <a:pt x="364" y="58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34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8" y="16"/>
                  </a:lnTo>
                  <a:lnTo>
                    <a:pt x="372" y="10"/>
                  </a:lnTo>
                  <a:lnTo>
                    <a:pt x="372" y="10"/>
                  </a:lnTo>
                  <a:lnTo>
                    <a:pt x="376" y="6"/>
                  </a:lnTo>
                  <a:lnTo>
                    <a:pt x="382" y="2"/>
                  </a:lnTo>
                  <a:lnTo>
                    <a:pt x="382" y="2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408" y="2"/>
                  </a:lnTo>
                  <a:lnTo>
                    <a:pt x="408" y="2"/>
                  </a:lnTo>
                  <a:lnTo>
                    <a:pt x="414" y="6"/>
                  </a:lnTo>
                  <a:lnTo>
                    <a:pt x="418" y="10"/>
                  </a:lnTo>
                  <a:lnTo>
                    <a:pt x="418" y="10"/>
                  </a:lnTo>
                  <a:lnTo>
                    <a:pt x="420" y="16"/>
                  </a:lnTo>
                  <a:lnTo>
                    <a:pt x="424" y="24"/>
                  </a:lnTo>
                  <a:lnTo>
                    <a:pt x="424" y="24"/>
                  </a:lnTo>
                  <a:lnTo>
                    <a:pt x="426" y="46"/>
                  </a:lnTo>
                  <a:lnTo>
                    <a:pt x="426" y="50"/>
                  </a:lnTo>
                  <a:close/>
                  <a:moveTo>
                    <a:pt x="302" y="76"/>
                  </a:moveTo>
                  <a:lnTo>
                    <a:pt x="302" y="76"/>
                  </a:lnTo>
                  <a:lnTo>
                    <a:pt x="308" y="78"/>
                  </a:lnTo>
                  <a:lnTo>
                    <a:pt x="308" y="78"/>
                  </a:lnTo>
                  <a:lnTo>
                    <a:pt x="314" y="80"/>
                  </a:lnTo>
                  <a:lnTo>
                    <a:pt x="314" y="80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6" y="76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2" y="46"/>
                  </a:lnTo>
                  <a:lnTo>
                    <a:pt x="332" y="46"/>
                  </a:lnTo>
                  <a:lnTo>
                    <a:pt x="332" y="28"/>
                  </a:lnTo>
                  <a:lnTo>
                    <a:pt x="332" y="28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26" y="14"/>
                  </a:lnTo>
                  <a:lnTo>
                    <a:pt x="322" y="12"/>
                  </a:lnTo>
                  <a:lnTo>
                    <a:pt x="322" y="12"/>
                  </a:lnTo>
                  <a:lnTo>
                    <a:pt x="314" y="10"/>
                  </a:lnTo>
                  <a:lnTo>
                    <a:pt x="314" y="10"/>
                  </a:lnTo>
                  <a:lnTo>
                    <a:pt x="308" y="12"/>
                  </a:lnTo>
                  <a:lnTo>
                    <a:pt x="308" y="12"/>
                  </a:lnTo>
                  <a:lnTo>
                    <a:pt x="302" y="14"/>
                  </a:lnTo>
                  <a:lnTo>
                    <a:pt x="302" y="76"/>
                  </a:lnTo>
                  <a:close/>
                  <a:moveTo>
                    <a:pt x="302" y="6"/>
                  </a:moveTo>
                  <a:lnTo>
                    <a:pt x="302" y="6"/>
                  </a:lnTo>
                  <a:lnTo>
                    <a:pt x="306" y="4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6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44" y="16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8" y="34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58"/>
                  </a:lnTo>
                  <a:lnTo>
                    <a:pt x="346" y="66"/>
                  </a:lnTo>
                  <a:lnTo>
                    <a:pt x="346" y="66"/>
                  </a:lnTo>
                  <a:lnTo>
                    <a:pt x="344" y="74"/>
                  </a:lnTo>
                  <a:lnTo>
                    <a:pt x="342" y="80"/>
                  </a:lnTo>
                  <a:lnTo>
                    <a:pt x="342" y="80"/>
                  </a:lnTo>
                  <a:lnTo>
                    <a:pt x="336" y="86"/>
                  </a:lnTo>
                  <a:lnTo>
                    <a:pt x="332" y="88"/>
                  </a:lnTo>
                  <a:lnTo>
                    <a:pt x="332" y="88"/>
                  </a:lnTo>
                  <a:lnTo>
                    <a:pt x="326" y="90"/>
                  </a:lnTo>
                  <a:lnTo>
                    <a:pt x="320" y="90"/>
                  </a:lnTo>
                  <a:lnTo>
                    <a:pt x="320" y="90"/>
                  </a:lnTo>
                  <a:lnTo>
                    <a:pt x="310" y="90"/>
                  </a:lnTo>
                  <a:lnTo>
                    <a:pt x="310" y="90"/>
                  </a:lnTo>
                  <a:lnTo>
                    <a:pt x="302" y="86"/>
                  </a:lnTo>
                  <a:lnTo>
                    <a:pt x="302" y="124"/>
                  </a:lnTo>
                  <a:lnTo>
                    <a:pt x="286" y="124"/>
                  </a:lnTo>
                  <a:lnTo>
                    <a:pt x="286" y="2"/>
                  </a:lnTo>
                  <a:lnTo>
                    <a:pt x="300" y="2"/>
                  </a:lnTo>
                  <a:lnTo>
                    <a:pt x="300" y="6"/>
                  </a:lnTo>
                  <a:lnTo>
                    <a:pt x="302" y="6"/>
                  </a:lnTo>
                  <a:close/>
                  <a:moveTo>
                    <a:pt x="252" y="40"/>
                  </a:moveTo>
                  <a:lnTo>
                    <a:pt x="252" y="40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48" y="16"/>
                  </a:lnTo>
                  <a:lnTo>
                    <a:pt x="248" y="16"/>
                  </a:lnTo>
                  <a:lnTo>
                    <a:pt x="242" y="10"/>
                  </a:lnTo>
                  <a:lnTo>
                    <a:pt x="242" y="10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2" y="40"/>
                  </a:lnTo>
                  <a:lnTo>
                    <a:pt x="252" y="40"/>
                  </a:lnTo>
                  <a:close/>
                  <a:moveTo>
                    <a:pt x="268" y="50"/>
                  </a:moveTo>
                  <a:lnTo>
                    <a:pt x="222" y="50"/>
                  </a:lnTo>
                  <a:lnTo>
                    <a:pt x="222" y="50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70"/>
                  </a:lnTo>
                  <a:lnTo>
                    <a:pt x="228" y="74"/>
                  </a:lnTo>
                  <a:lnTo>
                    <a:pt x="228" y="74"/>
                  </a:lnTo>
                  <a:lnTo>
                    <a:pt x="232" y="76"/>
                  </a:lnTo>
                  <a:lnTo>
                    <a:pt x="236" y="78"/>
                  </a:lnTo>
                  <a:lnTo>
                    <a:pt x="236" y="78"/>
                  </a:lnTo>
                  <a:lnTo>
                    <a:pt x="246" y="80"/>
                  </a:lnTo>
                  <a:lnTo>
                    <a:pt x="264" y="80"/>
                  </a:lnTo>
                  <a:lnTo>
                    <a:pt x="264" y="86"/>
                  </a:lnTo>
                  <a:lnTo>
                    <a:pt x="264" y="86"/>
                  </a:lnTo>
                  <a:lnTo>
                    <a:pt x="254" y="90"/>
                  </a:lnTo>
                  <a:lnTo>
                    <a:pt x="254" y="90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34" y="90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0" y="86"/>
                  </a:lnTo>
                  <a:lnTo>
                    <a:pt x="216" y="80"/>
                  </a:lnTo>
                  <a:lnTo>
                    <a:pt x="216" y="80"/>
                  </a:lnTo>
                  <a:lnTo>
                    <a:pt x="212" y="74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12" y="16"/>
                  </a:lnTo>
                  <a:lnTo>
                    <a:pt x="214" y="10"/>
                  </a:lnTo>
                  <a:lnTo>
                    <a:pt x="214" y="10"/>
                  </a:lnTo>
                  <a:lnTo>
                    <a:pt x="218" y="6"/>
                  </a:lnTo>
                  <a:lnTo>
                    <a:pt x="224" y="2"/>
                  </a:lnTo>
                  <a:lnTo>
                    <a:pt x="224" y="2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56" y="6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4" y="16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8" y="46"/>
                  </a:lnTo>
                  <a:lnTo>
                    <a:pt x="268" y="50"/>
                  </a:lnTo>
                  <a:close/>
                  <a:moveTo>
                    <a:pt x="144" y="88"/>
                  </a:moveTo>
                  <a:lnTo>
                    <a:pt x="128" y="88"/>
                  </a:lnTo>
                  <a:lnTo>
                    <a:pt x="128" y="2"/>
                  </a:lnTo>
                  <a:lnTo>
                    <a:pt x="188" y="2"/>
                  </a:lnTo>
                  <a:lnTo>
                    <a:pt x="188" y="88"/>
                  </a:lnTo>
                  <a:lnTo>
                    <a:pt x="172" y="88"/>
                  </a:lnTo>
                  <a:lnTo>
                    <a:pt x="172" y="12"/>
                  </a:lnTo>
                  <a:lnTo>
                    <a:pt x="144" y="12"/>
                  </a:lnTo>
                  <a:lnTo>
                    <a:pt x="144" y="88"/>
                  </a:lnTo>
                  <a:close/>
                  <a:moveTo>
                    <a:pt x="46" y="28"/>
                  </a:moveTo>
                  <a:lnTo>
                    <a:pt x="44" y="28"/>
                  </a:lnTo>
                  <a:lnTo>
                    <a:pt x="18" y="88"/>
                  </a:lnTo>
                  <a:lnTo>
                    <a:pt x="0" y="88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60"/>
                  </a:lnTo>
                  <a:lnTo>
                    <a:pt x="18" y="60"/>
                  </a:lnTo>
                  <a:lnTo>
                    <a:pt x="44" y="2"/>
                  </a:lnTo>
                  <a:lnTo>
                    <a:pt x="62" y="2"/>
                  </a:lnTo>
                  <a:lnTo>
                    <a:pt x="62" y="88"/>
                  </a:lnTo>
                  <a:lnTo>
                    <a:pt x="46" y="88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58"/>
            <p:cNvSpPr>
              <a:spLocks noEditPoints="1"/>
            </p:cNvSpPr>
            <p:nvPr/>
          </p:nvSpPr>
          <p:spPr bwMode="auto">
            <a:xfrm>
              <a:off x="4335463" y="595313"/>
              <a:ext cx="3559175" cy="2151063"/>
            </a:xfrm>
            <a:custGeom>
              <a:avLst/>
              <a:gdLst>
                <a:gd name="T0" fmla="*/ 605 w 2242"/>
                <a:gd name="T1" fmla="*/ 536 h 1355"/>
                <a:gd name="T2" fmla="*/ 142 w 2242"/>
                <a:gd name="T3" fmla="*/ 576 h 1355"/>
                <a:gd name="T4" fmla="*/ 82 w 2242"/>
                <a:gd name="T5" fmla="*/ 600 h 1355"/>
                <a:gd name="T6" fmla="*/ 26 w 2242"/>
                <a:gd name="T7" fmla="*/ 640 h 1355"/>
                <a:gd name="T8" fmla="*/ 156 w 2242"/>
                <a:gd name="T9" fmla="*/ 1045 h 1355"/>
                <a:gd name="T10" fmla="*/ 206 w 2242"/>
                <a:gd name="T11" fmla="*/ 1079 h 1355"/>
                <a:gd name="T12" fmla="*/ 104 w 2242"/>
                <a:gd name="T13" fmla="*/ 1089 h 1355"/>
                <a:gd name="T14" fmla="*/ 156 w 2242"/>
                <a:gd name="T15" fmla="*/ 1045 h 1355"/>
                <a:gd name="T16" fmla="*/ 337 w 2242"/>
                <a:gd name="T17" fmla="*/ 1055 h 1355"/>
                <a:gd name="T18" fmla="*/ 252 w 2242"/>
                <a:gd name="T19" fmla="*/ 1317 h 1355"/>
                <a:gd name="T20" fmla="*/ 276 w 2242"/>
                <a:gd name="T21" fmla="*/ 1055 h 1355"/>
                <a:gd name="T22" fmla="*/ 457 w 2242"/>
                <a:gd name="T23" fmla="*/ 1045 h 1355"/>
                <a:gd name="T24" fmla="*/ 511 w 2242"/>
                <a:gd name="T25" fmla="*/ 1089 h 1355"/>
                <a:gd name="T26" fmla="*/ 407 w 2242"/>
                <a:gd name="T27" fmla="*/ 1079 h 1355"/>
                <a:gd name="T28" fmla="*/ 457 w 2242"/>
                <a:gd name="T29" fmla="*/ 1045 h 1355"/>
                <a:gd name="T30" fmla="*/ 757 w 2242"/>
                <a:gd name="T31" fmla="*/ 1061 h 1355"/>
                <a:gd name="T32" fmla="*/ 665 w 2242"/>
                <a:gd name="T33" fmla="*/ 1099 h 1355"/>
                <a:gd name="T34" fmla="*/ 697 w 2242"/>
                <a:gd name="T35" fmla="*/ 1049 h 1355"/>
                <a:gd name="T36" fmla="*/ 881 w 2242"/>
                <a:gd name="T37" fmla="*/ 1047 h 1355"/>
                <a:gd name="T38" fmla="*/ 925 w 2242"/>
                <a:gd name="T39" fmla="*/ 1099 h 1355"/>
                <a:gd name="T40" fmla="*/ 825 w 2242"/>
                <a:gd name="T41" fmla="*/ 1069 h 1355"/>
                <a:gd name="T42" fmla="*/ 1021 w 2242"/>
                <a:gd name="T43" fmla="*/ 1045 h 1355"/>
                <a:gd name="T44" fmla="*/ 1065 w 2242"/>
                <a:gd name="T45" fmla="*/ 1069 h 1355"/>
                <a:gd name="T46" fmla="*/ 967 w 2242"/>
                <a:gd name="T47" fmla="*/ 1099 h 1355"/>
                <a:gd name="T48" fmla="*/ 1009 w 2242"/>
                <a:gd name="T49" fmla="*/ 1047 h 1355"/>
                <a:gd name="T50" fmla="*/ 1805 w 2242"/>
                <a:gd name="T51" fmla="*/ 1049 h 1355"/>
                <a:gd name="T52" fmla="*/ 1839 w 2242"/>
                <a:gd name="T53" fmla="*/ 1317 h 1355"/>
                <a:gd name="T54" fmla="*/ 1747 w 2242"/>
                <a:gd name="T55" fmla="*/ 1061 h 1355"/>
                <a:gd name="T56" fmla="*/ 1934 w 2242"/>
                <a:gd name="T57" fmla="*/ 1045 h 1355"/>
                <a:gd name="T58" fmla="*/ 1984 w 2242"/>
                <a:gd name="T59" fmla="*/ 1079 h 1355"/>
                <a:gd name="T60" fmla="*/ 1883 w 2242"/>
                <a:gd name="T61" fmla="*/ 1089 h 1355"/>
                <a:gd name="T62" fmla="*/ 1934 w 2242"/>
                <a:gd name="T63" fmla="*/ 1045 h 1355"/>
                <a:gd name="T64" fmla="*/ 2116 w 2242"/>
                <a:gd name="T65" fmla="*/ 1055 h 1355"/>
                <a:gd name="T66" fmla="*/ 2030 w 2242"/>
                <a:gd name="T67" fmla="*/ 1317 h 1355"/>
                <a:gd name="T68" fmla="*/ 2054 w 2242"/>
                <a:gd name="T69" fmla="*/ 1055 h 1355"/>
                <a:gd name="T70" fmla="*/ 1731 w 2242"/>
                <a:gd name="T71" fmla="*/ 951 h 1355"/>
                <a:gd name="T72" fmla="*/ 1990 w 2242"/>
                <a:gd name="T73" fmla="*/ 792 h 1355"/>
                <a:gd name="T74" fmla="*/ 1393 w 2242"/>
                <a:gd name="T75" fmla="*/ 748 h 1355"/>
                <a:gd name="T76" fmla="*/ 1475 w 2242"/>
                <a:gd name="T77" fmla="*/ 802 h 1355"/>
                <a:gd name="T78" fmla="*/ 1307 w 2242"/>
                <a:gd name="T79" fmla="*/ 818 h 1355"/>
                <a:gd name="T80" fmla="*/ 1393 w 2242"/>
                <a:gd name="T81" fmla="*/ 748 h 1355"/>
                <a:gd name="T82" fmla="*/ 925 w 2242"/>
                <a:gd name="T83" fmla="*/ 792 h 1355"/>
                <a:gd name="T84" fmla="*/ 967 w 2242"/>
                <a:gd name="T85" fmla="*/ 951 h 1355"/>
                <a:gd name="T86" fmla="*/ 212 w 2242"/>
                <a:gd name="T87" fmla="*/ 792 h 1355"/>
                <a:gd name="T88" fmla="*/ 511 w 2242"/>
                <a:gd name="T89" fmla="*/ 951 h 1355"/>
                <a:gd name="T90" fmla="*/ 2220 w 2242"/>
                <a:gd name="T91" fmla="*/ 1355 h 1355"/>
                <a:gd name="T92" fmla="*/ 1619 w 2242"/>
                <a:gd name="T93" fmla="*/ 1355 h 1355"/>
                <a:gd name="T94" fmla="*/ 1525 w 2242"/>
                <a:gd name="T95" fmla="*/ 1145 h 1355"/>
                <a:gd name="T96" fmla="*/ 1461 w 2242"/>
                <a:gd name="T97" fmla="*/ 1075 h 1355"/>
                <a:gd name="T98" fmla="*/ 1393 w 2242"/>
                <a:gd name="T99" fmla="*/ 1057 h 1355"/>
                <a:gd name="T100" fmla="*/ 1303 w 2242"/>
                <a:gd name="T101" fmla="*/ 1089 h 1355"/>
                <a:gd name="T102" fmla="*/ 1253 w 2242"/>
                <a:gd name="T103" fmla="*/ 1171 h 1355"/>
                <a:gd name="T104" fmla="*/ 1103 w 2242"/>
                <a:gd name="T105" fmla="*/ 1355 h 1355"/>
                <a:gd name="T106" fmla="*/ 22 w 2242"/>
                <a:gd name="T107" fmla="*/ 740 h 1355"/>
                <a:gd name="T108" fmla="*/ 1479 w 2242"/>
                <a:gd name="T109" fmla="*/ 276 h 1355"/>
                <a:gd name="T110" fmla="*/ 1621 w 2242"/>
                <a:gd name="T111" fmla="*/ 386 h 1355"/>
                <a:gd name="T112" fmla="*/ 1155 w 2242"/>
                <a:gd name="T113" fmla="*/ 402 h 1355"/>
                <a:gd name="T114" fmla="*/ 1271 w 2242"/>
                <a:gd name="T115" fmla="*/ 294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2" h="1355">
                  <a:moveTo>
                    <a:pt x="917" y="680"/>
                  </a:moveTo>
                  <a:lnTo>
                    <a:pt x="773" y="536"/>
                  </a:lnTo>
                  <a:lnTo>
                    <a:pt x="711" y="536"/>
                  </a:lnTo>
                  <a:lnTo>
                    <a:pt x="699" y="272"/>
                  </a:lnTo>
                  <a:lnTo>
                    <a:pt x="679" y="272"/>
                  </a:lnTo>
                  <a:lnTo>
                    <a:pt x="667" y="536"/>
                  </a:lnTo>
                  <a:lnTo>
                    <a:pt x="605" y="536"/>
                  </a:lnTo>
                  <a:lnTo>
                    <a:pt x="451" y="624"/>
                  </a:lnTo>
                  <a:lnTo>
                    <a:pt x="158" y="624"/>
                  </a:lnTo>
                  <a:lnTo>
                    <a:pt x="158" y="600"/>
                  </a:lnTo>
                  <a:lnTo>
                    <a:pt x="158" y="600"/>
                  </a:lnTo>
                  <a:lnTo>
                    <a:pt x="156" y="590"/>
                  </a:lnTo>
                  <a:lnTo>
                    <a:pt x="150" y="582"/>
                  </a:lnTo>
                  <a:lnTo>
                    <a:pt x="142" y="576"/>
                  </a:lnTo>
                  <a:lnTo>
                    <a:pt x="134" y="574"/>
                  </a:lnTo>
                  <a:lnTo>
                    <a:pt x="108" y="574"/>
                  </a:lnTo>
                  <a:lnTo>
                    <a:pt x="108" y="574"/>
                  </a:lnTo>
                  <a:lnTo>
                    <a:pt x="98" y="576"/>
                  </a:lnTo>
                  <a:lnTo>
                    <a:pt x="90" y="582"/>
                  </a:lnTo>
                  <a:lnTo>
                    <a:pt x="84" y="590"/>
                  </a:lnTo>
                  <a:lnTo>
                    <a:pt x="82" y="600"/>
                  </a:lnTo>
                  <a:lnTo>
                    <a:pt x="82" y="624"/>
                  </a:lnTo>
                  <a:lnTo>
                    <a:pt x="70" y="624"/>
                  </a:lnTo>
                  <a:lnTo>
                    <a:pt x="70" y="624"/>
                  </a:lnTo>
                  <a:lnTo>
                    <a:pt x="58" y="624"/>
                  </a:lnTo>
                  <a:lnTo>
                    <a:pt x="46" y="628"/>
                  </a:lnTo>
                  <a:lnTo>
                    <a:pt x="36" y="632"/>
                  </a:lnTo>
                  <a:lnTo>
                    <a:pt x="26" y="640"/>
                  </a:lnTo>
                  <a:lnTo>
                    <a:pt x="18" y="648"/>
                  </a:lnTo>
                  <a:lnTo>
                    <a:pt x="10" y="658"/>
                  </a:lnTo>
                  <a:lnTo>
                    <a:pt x="6" y="668"/>
                  </a:lnTo>
                  <a:lnTo>
                    <a:pt x="2" y="680"/>
                  </a:lnTo>
                  <a:lnTo>
                    <a:pt x="917" y="680"/>
                  </a:lnTo>
                  <a:close/>
                  <a:moveTo>
                    <a:pt x="156" y="1045"/>
                  </a:moveTo>
                  <a:lnTo>
                    <a:pt x="156" y="1045"/>
                  </a:lnTo>
                  <a:lnTo>
                    <a:pt x="156" y="1045"/>
                  </a:lnTo>
                  <a:lnTo>
                    <a:pt x="168" y="1047"/>
                  </a:lnTo>
                  <a:lnTo>
                    <a:pt x="178" y="1049"/>
                  </a:lnTo>
                  <a:lnTo>
                    <a:pt x="186" y="1055"/>
                  </a:lnTo>
                  <a:lnTo>
                    <a:pt x="196" y="1061"/>
                  </a:lnTo>
                  <a:lnTo>
                    <a:pt x="202" y="1069"/>
                  </a:lnTo>
                  <a:lnTo>
                    <a:pt x="206" y="1079"/>
                  </a:lnTo>
                  <a:lnTo>
                    <a:pt x="210" y="1089"/>
                  </a:lnTo>
                  <a:lnTo>
                    <a:pt x="212" y="1099"/>
                  </a:lnTo>
                  <a:lnTo>
                    <a:pt x="212" y="1317"/>
                  </a:lnTo>
                  <a:lnTo>
                    <a:pt x="102" y="1317"/>
                  </a:lnTo>
                  <a:lnTo>
                    <a:pt x="102" y="1099"/>
                  </a:lnTo>
                  <a:lnTo>
                    <a:pt x="102" y="1099"/>
                  </a:lnTo>
                  <a:lnTo>
                    <a:pt x="104" y="1089"/>
                  </a:lnTo>
                  <a:lnTo>
                    <a:pt x="106" y="1079"/>
                  </a:lnTo>
                  <a:lnTo>
                    <a:pt x="112" y="1069"/>
                  </a:lnTo>
                  <a:lnTo>
                    <a:pt x="118" y="1061"/>
                  </a:lnTo>
                  <a:lnTo>
                    <a:pt x="126" y="1055"/>
                  </a:lnTo>
                  <a:lnTo>
                    <a:pt x="136" y="1049"/>
                  </a:lnTo>
                  <a:lnTo>
                    <a:pt x="146" y="1047"/>
                  </a:lnTo>
                  <a:lnTo>
                    <a:pt x="156" y="1045"/>
                  </a:lnTo>
                  <a:lnTo>
                    <a:pt x="156" y="1045"/>
                  </a:lnTo>
                  <a:close/>
                  <a:moveTo>
                    <a:pt x="308" y="1045"/>
                  </a:moveTo>
                  <a:lnTo>
                    <a:pt x="308" y="1045"/>
                  </a:lnTo>
                  <a:lnTo>
                    <a:pt x="308" y="1045"/>
                  </a:lnTo>
                  <a:lnTo>
                    <a:pt x="318" y="1047"/>
                  </a:lnTo>
                  <a:lnTo>
                    <a:pt x="327" y="1049"/>
                  </a:lnTo>
                  <a:lnTo>
                    <a:pt x="337" y="1055"/>
                  </a:lnTo>
                  <a:lnTo>
                    <a:pt x="345" y="1061"/>
                  </a:lnTo>
                  <a:lnTo>
                    <a:pt x="351" y="1069"/>
                  </a:lnTo>
                  <a:lnTo>
                    <a:pt x="357" y="1079"/>
                  </a:lnTo>
                  <a:lnTo>
                    <a:pt x="359" y="1089"/>
                  </a:lnTo>
                  <a:lnTo>
                    <a:pt x="361" y="1099"/>
                  </a:lnTo>
                  <a:lnTo>
                    <a:pt x="361" y="1317"/>
                  </a:lnTo>
                  <a:lnTo>
                    <a:pt x="252" y="1317"/>
                  </a:lnTo>
                  <a:lnTo>
                    <a:pt x="252" y="1099"/>
                  </a:lnTo>
                  <a:lnTo>
                    <a:pt x="252" y="1099"/>
                  </a:lnTo>
                  <a:lnTo>
                    <a:pt x="254" y="1089"/>
                  </a:lnTo>
                  <a:lnTo>
                    <a:pt x="258" y="1079"/>
                  </a:lnTo>
                  <a:lnTo>
                    <a:pt x="262" y="1069"/>
                  </a:lnTo>
                  <a:lnTo>
                    <a:pt x="268" y="1061"/>
                  </a:lnTo>
                  <a:lnTo>
                    <a:pt x="276" y="1055"/>
                  </a:lnTo>
                  <a:lnTo>
                    <a:pt x="286" y="1049"/>
                  </a:lnTo>
                  <a:lnTo>
                    <a:pt x="296" y="1047"/>
                  </a:lnTo>
                  <a:lnTo>
                    <a:pt x="308" y="1045"/>
                  </a:lnTo>
                  <a:lnTo>
                    <a:pt x="308" y="1045"/>
                  </a:lnTo>
                  <a:close/>
                  <a:moveTo>
                    <a:pt x="457" y="1045"/>
                  </a:moveTo>
                  <a:lnTo>
                    <a:pt x="457" y="1045"/>
                  </a:lnTo>
                  <a:lnTo>
                    <a:pt x="457" y="1045"/>
                  </a:lnTo>
                  <a:lnTo>
                    <a:pt x="469" y="1047"/>
                  </a:lnTo>
                  <a:lnTo>
                    <a:pt x="479" y="1049"/>
                  </a:lnTo>
                  <a:lnTo>
                    <a:pt x="487" y="1055"/>
                  </a:lnTo>
                  <a:lnTo>
                    <a:pt x="495" y="1061"/>
                  </a:lnTo>
                  <a:lnTo>
                    <a:pt x="503" y="1069"/>
                  </a:lnTo>
                  <a:lnTo>
                    <a:pt x="507" y="1079"/>
                  </a:lnTo>
                  <a:lnTo>
                    <a:pt x="511" y="1089"/>
                  </a:lnTo>
                  <a:lnTo>
                    <a:pt x="511" y="1099"/>
                  </a:lnTo>
                  <a:lnTo>
                    <a:pt x="511" y="1317"/>
                  </a:lnTo>
                  <a:lnTo>
                    <a:pt x="403" y="1317"/>
                  </a:lnTo>
                  <a:lnTo>
                    <a:pt x="403" y="1099"/>
                  </a:lnTo>
                  <a:lnTo>
                    <a:pt x="403" y="1099"/>
                  </a:lnTo>
                  <a:lnTo>
                    <a:pt x="403" y="1089"/>
                  </a:lnTo>
                  <a:lnTo>
                    <a:pt x="407" y="1079"/>
                  </a:lnTo>
                  <a:lnTo>
                    <a:pt x="411" y="1069"/>
                  </a:lnTo>
                  <a:lnTo>
                    <a:pt x="419" y="1061"/>
                  </a:lnTo>
                  <a:lnTo>
                    <a:pt x="427" y="1055"/>
                  </a:lnTo>
                  <a:lnTo>
                    <a:pt x="435" y="1049"/>
                  </a:lnTo>
                  <a:lnTo>
                    <a:pt x="447" y="1047"/>
                  </a:lnTo>
                  <a:lnTo>
                    <a:pt x="457" y="1045"/>
                  </a:lnTo>
                  <a:lnTo>
                    <a:pt x="457" y="1045"/>
                  </a:lnTo>
                  <a:close/>
                  <a:moveTo>
                    <a:pt x="719" y="1045"/>
                  </a:moveTo>
                  <a:lnTo>
                    <a:pt x="719" y="1045"/>
                  </a:lnTo>
                  <a:lnTo>
                    <a:pt x="719" y="1045"/>
                  </a:lnTo>
                  <a:lnTo>
                    <a:pt x="731" y="1047"/>
                  </a:lnTo>
                  <a:lnTo>
                    <a:pt x="741" y="1049"/>
                  </a:lnTo>
                  <a:lnTo>
                    <a:pt x="749" y="1055"/>
                  </a:lnTo>
                  <a:lnTo>
                    <a:pt x="757" y="1061"/>
                  </a:lnTo>
                  <a:lnTo>
                    <a:pt x="765" y="1069"/>
                  </a:lnTo>
                  <a:lnTo>
                    <a:pt x="769" y="1079"/>
                  </a:lnTo>
                  <a:lnTo>
                    <a:pt x="773" y="1089"/>
                  </a:lnTo>
                  <a:lnTo>
                    <a:pt x="773" y="1099"/>
                  </a:lnTo>
                  <a:lnTo>
                    <a:pt x="773" y="1317"/>
                  </a:lnTo>
                  <a:lnTo>
                    <a:pt x="665" y="1317"/>
                  </a:lnTo>
                  <a:lnTo>
                    <a:pt x="665" y="1099"/>
                  </a:lnTo>
                  <a:lnTo>
                    <a:pt x="665" y="1099"/>
                  </a:lnTo>
                  <a:lnTo>
                    <a:pt x="665" y="1089"/>
                  </a:lnTo>
                  <a:lnTo>
                    <a:pt x="669" y="1079"/>
                  </a:lnTo>
                  <a:lnTo>
                    <a:pt x="673" y="1069"/>
                  </a:lnTo>
                  <a:lnTo>
                    <a:pt x="681" y="1061"/>
                  </a:lnTo>
                  <a:lnTo>
                    <a:pt x="689" y="1055"/>
                  </a:lnTo>
                  <a:lnTo>
                    <a:pt x="697" y="1049"/>
                  </a:lnTo>
                  <a:lnTo>
                    <a:pt x="709" y="1047"/>
                  </a:lnTo>
                  <a:lnTo>
                    <a:pt x="719" y="1045"/>
                  </a:lnTo>
                  <a:lnTo>
                    <a:pt x="719" y="1045"/>
                  </a:lnTo>
                  <a:close/>
                  <a:moveTo>
                    <a:pt x="869" y="1045"/>
                  </a:moveTo>
                  <a:lnTo>
                    <a:pt x="869" y="1045"/>
                  </a:lnTo>
                  <a:lnTo>
                    <a:pt x="869" y="1045"/>
                  </a:lnTo>
                  <a:lnTo>
                    <a:pt x="881" y="1047"/>
                  </a:lnTo>
                  <a:lnTo>
                    <a:pt x="891" y="1049"/>
                  </a:lnTo>
                  <a:lnTo>
                    <a:pt x="901" y="1055"/>
                  </a:lnTo>
                  <a:lnTo>
                    <a:pt x="909" y="1061"/>
                  </a:lnTo>
                  <a:lnTo>
                    <a:pt x="915" y="1069"/>
                  </a:lnTo>
                  <a:lnTo>
                    <a:pt x="921" y="1079"/>
                  </a:lnTo>
                  <a:lnTo>
                    <a:pt x="923" y="1089"/>
                  </a:lnTo>
                  <a:lnTo>
                    <a:pt x="925" y="1099"/>
                  </a:lnTo>
                  <a:lnTo>
                    <a:pt x="925" y="1317"/>
                  </a:lnTo>
                  <a:lnTo>
                    <a:pt x="815" y="1317"/>
                  </a:lnTo>
                  <a:lnTo>
                    <a:pt x="815" y="1099"/>
                  </a:lnTo>
                  <a:lnTo>
                    <a:pt x="815" y="1099"/>
                  </a:lnTo>
                  <a:lnTo>
                    <a:pt x="817" y="1089"/>
                  </a:lnTo>
                  <a:lnTo>
                    <a:pt x="819" y="1079"/>
                  </a:lnTo>
                  <a:lnTo>
                    <a:pt x="825" y="1069"/>
                  </a:lnTo>
                  <a:lnTo>
                    <a:pt x="831" y="1061"/>
                  </a:lnTo>
                  <a:lnTo>
                    <a:pt x="839" y="1055"/>
                  </a:lnTo>
                  <a:lnTo>
                    <a:pt x="849" y="1049"/>
                  </a:lnTo>
                  <a:lnTo>
                    <a:pt x="859" y="1047"/>
                  </a:lnTo>
                  <a:lnTo>
                    <a:pt x="869" y="1045"/>
                  </a:lnTo>
                  <a:lnTo>
                    <a:pt x="869" y="1045"/>
                  </a:lnTo>
                  <a:close/>
                  <a:moveTo>
                    <a:pt x="1021" y="1045"/>
                  </a:moveTo>
                  <a:lnTo>
                    <a:pt x="1021" y="1045"/>
                  </a:lnTo>
                  <a:lnTo>
                    <a:pt x="1021" y="1045"/>
                  </a:lnTo>
                  <a:lnTo>
                    <a:pt x="1031" y="1047"/>
                  </a:lnTo>
                  <a:lnTo>
                    <a:pt x="1041" y="1049"/>
                  </a:lnTo>
                  <a:lnTo>
                    <a:pt x="1051" y="1055"/>
                  </a:lnTo>
                  <a:lnTo>
                    <a:pt x="1059" y="1061"/>
                  </a:lnTo>
                  <a:lnTo>
                    <a:pt x="1065" y="1069"/>
                  </a:lnTo>
                  <a:lnTo>
                    <a:pt x="1071" y="1079"/>
                  </a:lnTo>
                  <a:lnTo>
                    <a:pt x="1075" y="1089"/>
                  </a:lnTo>
                  <a:lnTo>
                    <a:pt x="1075" y="1099"/>
                  </a:lnTo>
                  <a:lnTo>
                    <a:pt x="1075" y="1317"/>
                  </a:lnTo>
                  <a:lnTo>
                    <a:pt x="967" y="1317"/>
                  </a:lnTo>
                  <a:lnTo>
                    <a:pt x="967" y="1099"/>
                  </a:lnTo>
                  <a:lnTo>
                    <a:pt x="967" y="1099"/>
                  </a:lnTo>
                  <a:lnTo>
                    <a:pt x="967" y="1089"/>
                  </a:lnTo>
                  <a:lnTo>
                    <a:pt x="971" y="1079"/>
                  </a:lnTo>
                  <a:lnTo>
                    <a:pt x="975" y="1069"/>
                  </a:lnTo>
                  <a:lnTo>
                    <a:pt x="983" y="1061"/>
                  </a:lnTo>
                  <a:lnTo>
                    <a:pt x="991" y="1055"/>
                  </a:lnTo>
                  <a:lnTo>
                    <a:pt x="999" y="1049"/>
                  </a:lnTo>
                  <a:lnTo>
                    <a:pt x="1009" y="1047"/>
                  </a:lnTo>
                  <a:lnTo>
                    <a:pt x="1021" y="1045"/>
                  </a:lnTo>
                  <a:lnTo>
                    <a:pt x="1021" y="1045"/>
                  </a:lnTo>
                  <a:close/>
                  <a:moveTo>
                    <a:pt x="1785" y="1045"/>
                  </a:moveTo>
                  <a:lnTo>
                    <a:pt x="1785" y="1045"/>
                  </a:lnTo>
                  <a:lnTo>
                    <a:pt x="1785" y="1045"/>
                  </a:lnTo>
                  <a:lnTo>
                    <a:pt x="1795" y="1047"/>
                  </a:lnTo>
                  <a:lnTo>
                    <a:pt x="1805" y="1049"/>
                  </a:lnTo>
                  <a:lnTo>
                    <a:pt x="1815" y="1055"/>
                  </a:lnTo>
                  <a:lnTo>
                    <a:pt x="1823" y="1061"/>
                  </a:lnTo>
                  <a:lnTo>
                    <a:pt x="1829" y="1069"/>
                  </a:lnTo>
                  <a:lnTo>
                    <a:pt x="1835" y="1079"/>
                  </a:lnTo>
                  <a:lnTo>
                    <a:pt x="1839" y="1089"/>
                  </a:lnTo>
                  <a:lnTo>
                    <a:pt x="1839" y="1099"/>
                  </a:lnTo>
                  <a:lnTo>
                    <a:pt x="1839" y="1317"/>
                  </a:lnTo>
                  <a:lnTo>
                    <a:pt x="1731" y="1317"/>
                  </a:lnTo>
                  <a:lnTo>
                    <a:pt x="1731" y="1099"/>
                  </a:lnTo>
                  <a:lnTo>
                    <a:pt x="1731" y="1099"/>
                  </a:lnTo>
                  <a:lnTo>
                    <a:pt x="1731" y="1089"/>
                  </a:lnTo>
                  <a:lnTo>
                    <a:pt x="1735" y="1079"/>
                  </a:lnTo>
                  <a:lnTo>
                    <a:pt x="1739" y="1069"/>
                  </a:lnTo>
                  <a:lnTo>
                    <a:pt x="1747" y="1061"/>
                  </a:lnTo>
                  <a:lnTo>
                    <a:pt x="1755" y="1055"/>
                  </a:lnTo>
                  <a:lnTo>
                    <a:pt x="1763" y="1049"/>
                  </a:lnTo>
                  <a:lnTo>
                    <a:pt x="1773" y="1047"/>
                  </a:lnTo>
                  <a:lnTo>
                    <a:pt x="1785" y="1045"/>
                  </a:lnTo>
                  <a:lnTo>
                    <a:pt x="1785" y="1045"/>
                  </a:lnTo>
                  <a:close/>
                  <a:moveTo>
                    <a:pt x="1934" y="1045"/>
                  </a:moveTo>
                  <a:lnTo>
                    <a:pt x="1934" y="1045"/>
                  </a:lnTo>
                  <a:lnTo>
                    <a:pt x="1934" y="1045"/>
                  </a:lnTo>
                  <a:lnTo>
                    <a:pt x="1946" y="1047"/>
                  </a:lnTo>
                  <a:lnTo>
                    <a:pt x="1956" y="1049"/>
                  </a:lnTo>
                  <a:lnTo>
                    <a:pt x="1964" y="1055"/>
                  </a:lnTo>
                  <a:lnTo>
                    <a:pt x="1974" y="1061"/>
                  </a:lnTo>
                  <a:lnTo>
                    <a:pt x="1980" y="1069"/>
                  </a:lnTo>
                  <a:lnTo>
                    <a:pt x="1984" y="1079"/>
                  </a:lnTo>
                  <a:lnTo>
                    <a:pt x="1988" y="1089"/>
                  </a:lnTo>
                  <a:lnTo>
                    <a:pt x="1990" y="1099"/>
                  </a:lnTo>
                  <a:lnTo>
                    <a:pt x="1990" y="1317"/>
                  </a:lnTo>
                  <a:lnTo>
                    <a:pt x="1881" y="1317"/>
                  </a:lnTo>
                  <a:lnTo>
                    <a:pt x="1881" y="1099"/>
                  </a:lnTo>
                  <a:lnTo>
                    <a:pt x="1881" y="1099"/>
                  </a:lnTo>
                  <a:lnTo>
                    <a:pt x="1883" y="1089"/>
                  </a:lnTo>
                  <a:lnTo>
                    <a:pt x="1885" y="1079"/>
                  </a:lnTo>
                  <a:lnTo>
                    <a:pt x="1891" y="1069"/>
                  </a:lnTo>
                  <a:lnTo>
                    <a:pt x="1897" y="1061"/>
                  </a:lnTo>
                  <a:lnTo>
                    <a:pt x="1904" y="1055"/>
                  </a:lnTo>
                  <a:lnTo>
                    <a:pt x="1914" y="1049"/>
                  </a:lnTo>
                  <a:lnTo>
                    <a:pt x="1924" y="1047"/>
                  </a:lnTo>
                  <a:lnTo>
                    <a:pt x="1934" y="1045"/>
                  </a:lnTo>
                  <a:lnTo>
                    <a:pt x="1934" y="1045"/>
                  </a:lnTo>
                  <a:close/>
                  <a:moveTo>
                    <a:pt x="2086" y="1045"/>
                  </a:moveTo>
                  <a:lnTo>
                    <a:pt x="2086" y="1045"/>
                  </a:lnTo>
                  <a:lnTo>
                    <a:pt x="2086" y="1045"/>
                  </a:lnTo>
                  <a:lnTo>
                    <a:pt x="2096" y="1047"/>
                  </a:lnTo>
                  <a:lnTo>
                    <a:pt x="2106" y="1049"/>
                  </a:lnTo>
                  <a:lnTo>
                    <a:pt x="2116" y="1055"/>
                  </a:lnTo>
                  <a:lnTo>
                    <a:pt x="2124" y="1061"/>
                  </a:lnTo>
                  <a:lnTo>
                    <a:pt x="2130" y="1069"/>
                  </a:lnTo>
                  <a:lnTo>
                    <a:pt x="2136" y="1079"/>
                  </a:lnTo>
                  <a:lnTo>
                    <a:pt x="2138" y="1089"/>
                  </a:lnTo>
                  <a:lnTo>
                    <a:pt x="2140" y="1099"/>
                  </a:lnTo>
                  <a:lnTo>
                    <a:pt x="2140" y="1317"/>
                  </a:lnTo>
                  <a:lnTo>
                    <a:pt x="2030" y="1317"/>
                  </a:lnTo>
                  <a:lnTo>
                    <a:pt x="2030" y="1099"/>
                  </a:lnTo>
                  <a:lnTo>
                    <a:pt x="2030" y="1099"/>
                  </a:lnTo>
                  <a:lnTo>
                    <a:pt x="2032" y="1089"/>
                  </a:lnTo>
                  <a:lnTo>
                    <a:pt x="2036" y="1079"/>
                  </a:lnTo>
                  <a:lnTo>
                    <a:pt x="2040" y="1069"/>
                  </a:lnTo>
                  <a:lnTo>
                    <a:pt x="2046" y="1061"/>
                  </a:lnTo>
                  <a:lnTo>
                    <a:pt x="2054" y="1055"/>
                  </a:lnTo>
                  <a:lnTo>
                    <a:pt x="2064" y="1049"/>
                  </a:lnTo>
                  <a:lnTo>
                    <a:pt x="2074" y="1047"/>
                  </a:lnTo>
                  <a:lnTo>
                    <a:pt x="2086" y="1045"/>
                  </a:lnTo>
                  <a:lnTo>
                    <a:pt x="2086" y="1045"/>
                  </a:lnTo>
                  <a:close/>
                  <a:moveTo>
                    <a:pt x="1839" y="792"/>
                  </a:moveTo>
                  <a:lnTo>
                    <a:pt x="1839" y="951"/>
                  </a:lnTo>
                  <a:lnTo>
                    <a:pt x="1731" y="951"/>
                  </a:lnTo>
                  <a:lnTo>
                    <a:pt x="1731" y="792"/>
                  </a:lnTo>
                  <a:lnTo>
                    <a:pt x="1839" y="792"/>
                  </a:lnTo>
                  <a:close/>
                  <a:moveTo>
                    <a:pt x="1990" y="792"/>
                  </a:moveTo>
                  <a:lnTo>
                    <a:pt x="1990" y="951"/>
                  </a:lnTo>
                  <a:lnTo>
                    <a:pt x="1881" y="951"/>
                  </a:lnTo>
                  <a:lnTo>
                    <a:pt x="1881" y="792"/>
                  </a:lnTo>
                  <a:lnTo>
                    <a:pt x="1990" y="792"/>
                  </a:lnTo>
                  <a:close/>
                  <a:moveTo>
                    <a:pt x="2140" y="792"/>
                  </a:moveTo>
                  <a:lnTo>
                    <a:pt x="2140" y="951"/>
                  </a:lnTo>
                  <a:lnTo>
                    <a:pt x="2030" y="951"/>
                  </a:lnTo>
                  <a:lnTo>
                    <a:pt x="2030" y="792"/>
                  </a:lnTo>
                  <a:lnTo>
                    <a:pt x="2140" y="792"/>
                  </a:lnTo>
                  <a:close/>
                  <a:moveTo>
                    <a:pt x="1393" y="748"/>
                  </a:moveTo>
                  <a:lnTo>
                    <a:pt x="1393" y="748"/>
                  </a:lnTo>
                  <a:lnTo>
                    <a:pt x="1393" y="748"/>
                  </a:lnTo>
                  <a:lnTo>
                    <a:pt x="1411" y="748"/>
                  </a:lnTo>
                  <a:lnTo>
                    <a:pt x="1427" y="754"/>
                  </a:lnTo>
                  <a:lnTo>
                    <a:pt x="1443" y="762"/>
                  </a:lnTo>
                  <a:lnTo>
                    <a:pt x="1455" y="774"/>
                  </a:lnTo>
                  <a:lnTo>
                    <a:pt x="1467" y="786"/>
                  </a:lnTo>
                  <a:lnTo>
                    <a:pt x="1475" y="802"/>
                  </a:lnTo>
                  <a:lnTo>
                    <a:pt x="1479" y="818"/>
                  </a:lnTo>
                  <a:lnTo>
                    <a:pt x="1481" y="836"/>
                  </a:lnTo>
                  <a:lnTo>
                    <a:pt x="1481" y="1019"/>
                  </a:lnTo>
                  <a:lnTo>
                    <a:pt x="1305" y="1019"/>
                  </a:lnTo>
                  <a:lnTo>
                    <a:pt x="1305" y="836"/>
                  </a:lnTo>
                  <a:lnTo>
                    <a:pt x="1305" y="836"/>
                  </a:lnTo>
                  <a:lnTo>
                    <a:pt x="1307" y="818"/>
                  </a:lnTo>
                  <a:lnTo>
                    <a:pt x="1311" y="802"/>
                  </a:lnTo>
                  <a:lnTo>
                    <a:pt x="1319" y="786"/>
                  </a:lnTo>
                  <a:lnTo>
                    <a:pt x="1331" y="774"/>
                  </a:lnTo>
                  <a:lnTo>
                    <a:pt x="1343" y="762"/>
                  </a:lnTo>
                  <a:lnTo>
                    <a:pt x="1359" y="754"/>
                  </a:lnTo>
                  <a:lnTo>
                    <a:pt x="1375" y="748"/>
                  </a:lnTo>
                  <a:lnTo>
                    <a:pt x="1393" y="748"/>
                  </a:lnTo>
                  <a:lnTo>
                    <a:pt x="1393" y="748"/>
                  </a:lnTo>
                  <a:close/>
                  <a:moveTo>
                    <a:pt x="773" y="792"/>
                  </a:moveTo>
                  <a:lnTo>
                    <a:pt x="773" y="951"/>
                  </a:lnTo>
                  <a:lnTo>
                    <a:pt x="665" y="951"/>
                  </a:lnTo>
                  <a:lnTo>
                    <a:pt x="665" y="792"/>
                  </a:lnTo>
                  <a:lnTo>
                    <a:pt x="773" y="792"/>
                  </a:lnTo>
                  <a:close/>
                  <a:moveTo>
                    <a:pt x="925" y="792"/>
                  </a:moveTo>
                  <a:lnTo>
                    <a:pt x="925" y="951"/>
                  </a:lnTo>
                  <a:lnTo>
                    <a:pt x="815" y="951"/>
                  </a:lnTo>
                  <a:lnTo>
                    <a:pt x="815" y="792"/>
                  </a:lnTo>
                  <a:lnTo>
                    <a:pt x="925" y="792"/>
                  </a:lnTo>
                  <a:close/>
                  <a:moveTo>
                    <a:pt x="1075" y="792"/>
                  </a:moveTo>
                  <a:lnTo>
                    <a:pt x="1075" y="951"/>
                  </a:lnTo>
                  <a:lnTo>
                    <a:pt x="967" y="951"/>
                  </a:lnTo>
                  <a:lnTo>
                    <a:pt x="967" y="792"/>
                  </a:lnTo>
                  <a:lnTo>
                    <a:pt x="1075" y="792"/>
                  </a:lnTo>
                  <a:close/>
                  <a:moveTo>
                    <a:pt x="212" y="792"/>
                  </a:moveTo>
                  <a:lnTo>
                    <a:pt x="212" y="951"/>
                  </a:lnTo>
                  <a:lnTo>
                    <a:pt x="102" y="951"/>
                  </a:lnTo>
                  <a:lnTo>
                    <a:pt x="102" y="792"/>
                  </a:lnTo>
                  <a:lnTo>
                    <a:pt x="212" y="792"/>
                  </a:lnTo>
                  <a:close/>
                  <a:moveTo>
                    <a:pt x="361" y="792"/>
                  </a:moveTo>
                  <a:lnTo>
                    <a:pt x="361" y="951"/>
                  </a:lnTo>
                  <a:lnTo>
                    <a:pt x="252" y="951"/>
                  </a:lnTo>
                  <a:lnTo>
                    <a:pt x="252" y="792"/>
                  </a:lnTo>
                  <a:lnTo>
                    <a:pt x="361" y="792"/>
                  </a:lnTo>
                  <a:close/>
                  <a:moveTo>
                    <a:pt x="511" y="792"/>
                  </a:moveTo>
                  <a:lnTo>
                    <a:pt x="511" y="951"/>
                  </a:lnTo>
                  <a:lnTo>
                    <a:pt x="403" y="951"/>
                  </a:lnTo>
                  <a:lnTo>
                    <a:pt x="403" y="792"/>
                  </a:lnTo>
                  <a:lnTo>
                    <a:pt x="511" y="792"/>
                  </a:lnTo>
                  <a:close/>
                  <a:moveTo>
                    <a:pt x="0" y="702"/>
                  </a:moveTo>
                  <a:lnTo>
                    <a:pt x="2242" y="700"/>
                  </a:lnTo>
                  <a:lnTo>
                    <a:pt x="2242" y="1355"/>
                  </a:lnTo>
                  <a:lnTo>
                    <a:pt x="2220" y="1355"/>
                  </a:lnTo>
                  <a:lnTo>
                    <a:pt x="2220" y="740"/>
                  </a:lnTo>
                  <a:lnTo>
                    <a:pt x="2188" y="740"/>
                  </a:lnTo>
                  <a:lnTo>
                    <a:pt x="2188" y="1355"/>
                  </a:lnTo>
                  <a:lnTo>
                    <a:pt x="1681" y="1355"/>
                  </a:lnTo>
                  <a:lnTo>
                    <a:pt x="1681" y="740"/>
                  </a:lnTo>
                  <a:lnTo>
                    <a:pt x="1619" y="740"/>
                  </a:lnTo>
                  <a:lnTo>
                    <a:pt x="1619" y="1355"/>
                  </a:lnTo>
                  <a:lnTo>
                    <a:pt x="1535" y="1355"/>
                  </a:lnTo>
                  <a:lnTo>
                    <a:pt x="1535" y="1199"/>
                  </a:lnTo>
                  <a:lnTo>
                    <a:pt x="1535" y="1199"/>
                  </a:lnTo>
                  <a:lnTo>
                    <a:pt x="1535" y="1185"/>
                  </a:lnTo>
                  <a:lnTo>
                    <a:pt x="1533" y="1171"/>
                  </a:lnTo>
                  <a:lnTo>
                    <a:pt x="1529" y="1157"/>
                  </a:lnTo>
                  <a:lnTo>
                    <a:pt x="1525" y="1145"/>
                  </a:lnTo>
                  <a:lnTo>
                    <a:pt x="1519" y="1133"/>
                  </a:lnTo>
                  <a:lnTo>
                    <a:pt x="1511" y="1121"/>
                  </a:lnTo>
                  <a:lnTo>
                    <a:pt x="1503" y="1109"/>
                  </a:lnTo>
                  <a:lnTo>
                    <a:pt x="1493" y="1099"/>
                  </a:lnTo>
                  <a:lnTo>
                    <a:pt x="1483" y="1089"/>
                  </a:lnTo>
                  <a:lnTo>
                    <a:pt x="1473" y="1081"/>
                  </a:lnTo>
                  <a:lnTo>
                    <a:pt x="1461" y="1075"/>
                  </a:lnTo>
                  <a:lnTo>
                    <a:pt x="1449" y="1069"/>
                  </a:lnTo>
                  <a:lnTo>
                    <a:pt x="1435" y="1063"/>
                  </a:lnTo>
                  <a:lnTo>
                    <a:pt x="1421" y="1061"/>
                  </a:lnTo>
                  <a:lnTo>
                    <a:pt x="1407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79" y="1057"/>
                  </a:lnTo>
                  <a:lnTo>
                    <a:pt x="1365" y="1061"/>
                  </a:lnTo>
                  <a:lnTo>
                    <a:pt x="1351" y="1063"/>
                  </a:lnTo>
                  <a:lnTo>
                    <a:pt x="1337" y="1069"/>
                  </a:lnTo>
                  <a:lnTo>
                    <a:pt x="1325" y="1075"/>
                  </a:lnTo>
                  <a:lnTo>
                    <a:pt x="1313" y="1081"/>
                  </a:lnTo>
                  <a:lnTo>
                    <a:pt x="1303" y="1089"/>
                  </a:lnTo>
                  <a:lnTo>
                    <a:pt x="1293" y="1099"/>
                  </a:lnTo>
                  <a:lnTo>
                    <a:pt x="1283" y="1109"/>
                  </a:lnTo>
                  <a:lnTo>
                    <a:pt x="1275" y="1121"/>
                  </a:lnTo>
                  <a:lnTo>
                    <a:pt x="1267" y="1133"/>
                  </a:lnTo>
                  <a:lnTo>
                    <a:pt x="1261" y="1145"/>
                  </a:lnTo>
                  <a:lnTo>
                    <a:pt x="1257" y="1157"/>
                  </a:lnTo>
                  <a:lnTo>
                    <a:pt x="1253" y="1171"/>
                  </a:lnTo>
                  <a:lnTo>
                    <a:pt x="1251" y="1185"/>
                  </a:lnTo>
                  <a:lnTo>
                    <a:pt x="1251" y="1199"/>
                  </a:lnTo>
                  <a:lnTo>
                    <a:pt x="1251" y="1355"/>
                  </a:lnTo>
                  <a:lnTo>
                    <a:pt x="1167" y="1355"/>
                  </a:lnTo>
                  <a:lnTo>
                    <a:pt x="1167" y="740"/>
                  </a:lnTo>
                  <a:lnTo>
                    <a:pt x="1103" y="740"/>
                  </a:lnTo>
                  <a:lnTo>
                    <a:pt x="1103" y="1355"/>
                  </a:lnTo>
                  <a:lnTo>
                    <a:pt x="623" y="1355"/>
                  </a:lnTo>
                  <a:lnTo>
                    <a:pt x="623" y="740"/>
                  </a:lnTo>
                  <a:lnTo>
                    <a:pt x="561" y="740"/>
                  </a:lnTo>
                  <a:lnTo>
                    <a:pt x="561" y="1355"/>
                  </a:lnTo>
                  <a:lnTo>
                    <a:pt x="54" y="1355"/>
                  </a:lnTo>
                  <a:lnTo>
                    <a:pt x="54" y="740"/>
                  </a:lnTo>
                  <a:lnTo>
                    <a:pt x="22" y="740"/>
                  </a:lnTo>
                  <a:lnTo>
                    <a:pt x="22" y="1355"/>
                  </a:lnTo>
                  <a:lnTo>
                    <a:pt x="0" y="1355"/>
                  </a:lnTo>
                  <a:lnTo>
                    <a:pt x="0" y="702"/>
                  </a:lnTo>
                  <a:close/>
                  <a:moveTo>
                    <a:pt x="1415" y="254"/>
                  </a:moveTo>
                  <a:lnTo>
                    <a:pt x="1415" y="254"/>
                  </a:lnTo>
                  <a:lnTo>
                    <a:pt x="1445" y="262"/>
                  </a:lnTo>
                  <a:lnTo>
                    <a:pt x="1479" y="276"/>
                  </a:lnTo>
                  <a:lnTo>
                    <a:pt x="1515" y="294"/>
                  </a:lnTo>
                  <a:lnTo>
                    <a:pt x="1549" y="316"/>
                  </a:lnTo>
                  <a:lnTo>
                    <a:pt x="1567" y="328"/>
                  </a:lnTo>
                  <a:lnTo>
                    <a:pt x="1583" y="342"/>
                  </a:lnTo>
                  <a:lnTo>
                    <a:pt x="1597" y="356"/>
                  </a:lnTo>
                  <a:lnTo>
                    <a:pt x="1609" y="370"/>
                  </a:lnTo>
                  <a:lnTo>
                    <a:pt x="1621" y="386"/>
                  </a:lnTo>
                  <a:lnTo>
                    <a:pt x="1631" y="402"/>
                  </a:lnTo>
                  <a:lnTo>
                    <a:pt x="1637" y="418"/>
                  </a:lnTo>
                  <a:lnTo>
                    <a:pt x="1641" y="436"/>
                  </a:lnTo>
                  <a:lnTo>
                    <a:pt x="1145" y="436"/>
                  </a:lnTo>
                  <a:lnTo>
                    <a:pt x="1145" y="436"/>
                  </a:lnTo>
                  <a:lnTo>
                    <a:pt x="1149" y="418"/>
                  </a:lnTo>
                  <a:lnTo>
                    <a:pt x="1155" y="402"/>
                  </a:lnTo>
                  <a:lnTo>
                    <a:pt x="1165" y="386"/>
                  </a:lnTo>
                  <a:lnTo>
                    <a:pt x="1175" y="370"/>
                  </a:lnTo>
                  <a:lnTo>
                    <a:pt x="1189" y="356"/>
                  </a:lnTo>
                  <a:lnTo>
                    <a:pt x="1203" y="342"/>
                  </a:lnTo>
                  <a:lnTo>
                    <a:pt x="1219" y="328"/>
                  </a:lnTo>
                  <a:lnTo>
                    <a:pt x="1237" y="316"/>
                  </a:lnTo>
                  <a:lnTo>
                    <a:pt x="1271" y="294"/>
                  </a:lnTo>
                  <a:lnTo>
                    <a:pt x="1307" y="276"/>
                  </a:lnTo>
                  <a:lnTo>
                    <a:pt x="1341" y="262"/>
                  </a:lnTo>
                  <a:lnTo>
                    <a:pt x="1371" y="254"/>
                  </a:lnTo>
                  <a:lnTo>
                    <a:pt x="1383" y="0"/>
                  </a:lnTo>
                  <a:lnTo>
                    <a:pt x="1403" y="0"/>
                  </a:lnTo>
                  <a:lnTo>
                    <a:pt x="1415" y="254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59"/>
            <p:cNvSpPr>
              <a:spLocks noEditPoints="1"/>
            </p:cNvSpPr>
            <p:nvPr/>
          </p:nvSpPr>
          <p:spPr bwMode="auto">
            <a:xfrm>
              <a:off x="4335463" y="1322388"/>
              <a:ext cx="3559175" cy="1779588"/>
            </a:xfrm>
            <a:custGeom>
              <a:avLst/>
              <a:gdLst>
                <a:gd name="T0" fmla="*/ 2242 w 2242"/>
                <a:gd name="T1" fmla="*/ 919 h 1121"/>
                <a:gd name="T2" fmla="*/ 2242 w 2242"/>
                <a:gd name="T3" fmla="*/ 1121 h 1121"/>
                <a:gd name="T4" fmla="*/ 0 w 2242"/>
                <a:gd name="T5" fmla="*/ 1121 h 1121"/>
                <a:gd name="T6" fmla="*/ 0 w 2242"/>
                <a:gd name="T7" fmla="*/ 919 h 1121"/>
                <a:gd name="T8" fmla="*/ 1251 w 2242"/>
                <a:gd name="T9" fmla="*/ 919 h 1121"/>
                <a:gd name="T10" fmla="*/ 1251 w 2242"/>
                <a:gd name="T11" fmla="*/ 1091 h 1121"/>
                <a:gd name="T12" fmla="*/ 1535 w 2242"/>
                <a:gd name="T13" fmla="*/ 1091 h 1121"/>
                <a:gd name="T14" fmla="*/ 1535 w 2242"/>
                <a:gd name="T15" fmla="*/ 919 h 1121"/>
                <a:gd name="T16" fmla="*/ 2242 w 2242"/>
                <a:gd name="T17" fmla="*/ 919 h 1121"/>
                <a:gd name="T18" fmla="*/ 2160 w 2242"/>
                <a:gd name="T19" fmla="*/ 166 h 1121"/>
                <a:gd name="T20" fmla="*/ 2160 w 2242"/>
                <a:gd name="T21" fmla="*/ 142 h 1121"/>
                <a:gd name="T22" fmla="*/ 2160 w 2242"/>
                <a:gd name="T23" fmla="*/ 142 h 1121"/>
                <a:gd name="T24" fmla="*/ 2158 w 2242"/>
                <a:gd name="T25" fmla="*/ 132 h 1121"/>
                <a:gd name="T26" fmla="*/ 2152 w 2242"/>
                <a:gd name="T27" fmla="*/ 124 h 1121"/>
                <a:gd name="T28" fmla="*/ 2144 w 2242"/>
                <a:gd name="T29" fmla="*/ 118 h 1121"/>
                <a:gd name="T30" fmla="*/ 2134 w 2242"/>
                <a:gd name="T31" fmla="*/ 116 h 1121"/>
                <a:gd name="T32" fmla="*/ 2108 w 2242"/>
                <a:gd name="T33" fmla="*/ 116 h 1121"/>
                <a:gd name="T34" fmla="*/ 2108 w 2242"/>
                <a:gd name="T35" fmla="*/ 116 h 1121"/>
                <a:gd name="T36" fmla="*/ 2100 w 2242"/>
                <a:gd name="T37" fmla="*/ 118 h 1121"/>
                <a:gd name="T38" fmla="*/ 2092 w 2242"/>
                <a:gd name="T39" fmla="*/ 124 h 1121"/>
                <a:gd name="T40" fmla="*/ 2086 w 2242"/>
                <a:gd name="T41" fmla="*/ 132 h 1121"/>
                <a:gd name="T42" fmla="*/ 2084 w 2242"/>
                <a:gd name="T43" fmla="*/ 142 h 1121"/>
                <a:gd name="T44" fmla="*/ 2084 w 2242"/>
                <a:gd name="T45" fmla="*/ 166 h 1121"/>
                <a:gd name="T46" fmla="*/ 1643 w 2242"/>
                <a:gd name="T47" fmla="*/ 166 h 1121"/>
                <a:gd name="T48" fmla="*/ 1643 w 2242"/>
                <a:gd name="T49" fmla="*/ 0 h 1121"/>
                <a:gd name="T50" fmla="*/ 1141 w 2242"/>
                <a:gd name="T51" fmla="*/ 0 h 1121"/>
                <a:gd name="T52" fmla="*/ 1141 w 2242"/>
                <a:gd name="T53" fmla="*/ 222 h 1121"/>
                <a:gd name="T54" fmla="*/ 1325 w 2242"/>
                <a:gd name="T55" fmla="*/ 222 h 1121"/>
                <a:gd name="T56" fmla="*/ 2240 w 2242"/>
                <a:gd name="T57" fmla="*/ 222 h 1121"/>
                <a:gd name="T58" fmla="*/ 2240 w 2242"/>
                <a:gd name="T59" fmla="*/ 222 h 1121"/>
                <a:gd name="T60" fmla="*/ 2236 w 2242"/>
                <a:gd name="T61" fmla="*/ 210 h 1121"/>
                <a:gd name="T62" fmla="*/ 2230 w 2242"/>
                <a:gd name="T63" fmla="*/ 200 h 1121"/>
                <a:gd name="T64" fmla="*/ 2224 w 2242"/>
                <a:gd name="T65" fmla="*/ 190 h 1121"/>
                <a:gd name="T66" fmla="*/ 2216 w 2242"/>
                <a:gd name="T67" fmla="*/ 182 h 1121"/>
                <a:gd name="T68" fmla="*/ 2206 w 2242"/>
                <a:gd name="T69" fmla="*/ 174 h 1121"/>
                <a:gd name="T70" fmla="*/ 2194 w 2242"/>
                <a:gd name="T71" fmla="*/ 170 h 1121"/>
                <a:gd name="T72" fmla="*/ 2184 w 2242"/>
                <a:gd name="T73" fmla="*/ 166 h 1121"/>
                <a:gd name="T74" fmla="*/ 2170 w 2242"/>
                <a:gd name="T75" fmla="*/ 166 h 1121"/>
                <a:gd name="T76" fmla="*/ 2160 w 2242"/>
                <a:gd name="T77" fmla="*/ 166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42" h="1121">
                  <a:moveTo>
                    <a:pt x="2242" y="919"/>
                  </a:moveTo>
                  <a:lnTo>
                    <a:pt x="2242" y="1121"/>
                  </a:lnTo>
                  <a:lnTo>
                    <a:pt x="0" y="1121"/>
                  </a:lnTo>
                  <a:lnTo>
                    <a:pt x="0" y="919"/>
                  </a:lnTo>
                  <a:lnTo>
                    <a:pt x="1251" y="919"/>
                  </a:lnTo>
                  <a:lnTo>
                    <a:pt x="1251" y="1091"/>
                  </a:lnTo>
                  <a:lnTo>
                    <a:pt x="1535" y="1091"/>
                  </a:lnTo>
                  <a:lnTo>
                    <a:pt x="1535" y="919"/>
                  </a:lnTo>
                  <a:lnTo>
                    <a:pt x="2242" y="919"/>
                  </a:lnTo>
                  <a:close/>
                  <a:moveTo>
                    <a:pt x="2160" y="166"/>
                  </a:moveTo>
                  <a:lnTo>
                    <a:pt x="2160" y="142"/>
                  </a:lnTo>
                  <a:lnTo>
                    <a:pt x="2160" y="142"/>
                  </a:lnTo>
                  <a:lnTo>
                    <a:pt x="2158" y="132"/>
                  </a:lnTo>
                  <a:lnTo>
                    <a:pt x="2152" y="124"/>
                  </a:lnTo>
                  <a:lnTo>
                    <a:pt x="2144" y="118"/>
                  </a:lnTo>
                  <a:lnTo>
                    <a:pt x="2134" y="116"/>
                  </a:lnTo>
                  <a:lnTo>
                    <a:pt x="2108" y="116"/>
                  </a:lnTo>
                  <a:lnTo>
                    <a:pt x="2108" y="116"/>
                  </a:lnTo>
                  <a:lnTo>
                    <a:pt x="2100" y="118"/>
                  </a:lnTo>
                  <a:lnTo>
                    <a:pt x="2092" y="124"/>
                  </a:lnTo>
                  <a:lnTo>
                    <a:pt x="2086" y="132"/>
                  </a:lnTo>
                  <a:lnTo>
                    <a:pt x="2084" y="142"/>
                  </a:lnTo>
                  <a:lnTo>
                    <a:pt x="2084" y="166"/>
                  </a:lnTo>
                  <a:lnTo>
                    <a:pt x="1643" y="166"/>
                  </a:lnTo>
                  <a:lnTo>
                    <a:pt x="1643" y="0"/>
                  </a:lnTo>
                  <a:lnTo>
                    <a:pt x="1141" y="0"/>
                  </a:lnTo>
                  <a:lnTo>
                    <a:pt x="1141" y="222"/>
                  </a:lnTo>
                  <a:lnTo>
                    <a:pt x="1325" y="222"/>
                  </a:lnTo>
                  <a:lnTo>
                    <a:pt x="2240" y="222"/>
                  </a:lnTo>
                  <a:lnTo>
                    <a:pt x="2240" y="222"/>
                  </a:lnTo>
                  <a:lnTo>
                    <a:pt x="2236" y="210"/>
                  </a:lnTo>
                  <a:lnTo>
                    <a:pt x="2230" y="200"/>
                  </a:lnTo>
                  <a:lnTo>
                    <a:pt x="2224" y="190"/>
                  </a:lnTo>
                  <a:lnTo>
                    <a:pt x="2216" y="182"/>
                  </a:lnTo>
                  <a:lnTo>
                    <a:pt x="2206" y="174"/>
                  </a:lnTo>
                  <a:lnTo>
                    <a:pt x="2194" y="170"/>
                  </a:lnTo>
                  <a:lnTo>
                    <a:pt x="2184" y="166"/>
                  </a:lnTo>
                  <a:lnTo>
                    <a:pt x="2170" y="166"/>
                  </a:lnTo>
                  <a:lnTo>
                    <a:pt x="2160" y="166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2" name="Freeform 109"/>
          <p:cNvSpPr>
            <a:spLocks noEditPoints="1"/>
          </p:cNvSpPr>
          <p:nvPr/>
        </p:nvSpPr>
        <p:spPr bwMode="auto">
          <a:xfrm>
            <a:off x="3202830" y="648131"/>
            <a:ext cx="173112" cy="174737"/>
          </a:xfrm>
          <a:custGeom>
            <a:avLst/>
            <a:gdLst>
              <a:gd name="T0" fmla="*/ 192 w 426"/>
              <a:gd name="T1" fmla="*/ 2 h 430"/>
              <a:gd name="T2" fmla="*/ 130 w 426"/>
              <a:gd name="T3" fmla="*/ 18 h 430"/>
              <a:gd name="T4" fmla="*/ 78 w 426"/>
              <a:gd name="T5" fmla="*/ 50 h 430"/>
              <a:gd name="T6" fmla="*/ 36 w 426"/>
              <a:gd name="T7" fmla="*/ 96 h 430"/>
              <a:gd name="T8" fmla="*/ 10 w 426"/>
              <a:gd name="T9" fmla="*/ 151 h 430"/>
              <a:gd name="T10" fmla="*/ 0 w 426"/>
              <a:gd name="T11" fmla="*/ 215 h 430"/>
              <a:gd name="T12" fmla="*/ 4 w 426"/>
              <a:gd name="T13" fmla="*/ 259 h 430"/>
              <a:gd name="T14" fmla="*/ 26 w 426"/>
              <a:gd name="T15" fmla="*/ 317 h 430"/>
              <a:gd name="T16" fmla="*/ 62 w 426"/>
              <a:gd name="T17" fmla="*/ 368 h 430"/>
              <a:gd name="T18" fmla="*/ 112 w 426"/>
              <a:gd name="T19" fmla="*/ 404 h 430"/>
              <a:gd name="T20" fmla="*/ 170 w 426"/>
              <a:gd name="T21" fmla="*/ 426 h 430"/>
              <a:gd name="T22" fmla="*/ 214 w 426"/>
              <a:gd name="T23" fmla="*/ 430 h 430"/>
              <a:gd name="T24" fmla="*/ 276 w 426"/>
              <a:gd name="T25" fmla="*/ 420 h 430"/>
              <a:gd name="T26" fmla="*/ 332 w 426"/>
              <a:gd name="T27" fmla="*/ 394 h 430"/>
              <a:gd name="T28" fmla="*/ 378 w 426"/>
              <a:gd name="T29" fmla="*/ 352 h 430"/>
              <a:gd name="T30" fmla="*/ 410 w 426"/>
              <a:gd name="T31" fmla="*/ 299 h 430"/>
              <a:gd name="T32" fmla="*/ 426 w 426"/>
              <a:gd name="T33" fmla="*/ 237 h 430"/>
              <a:gd name="T34" fmla="*/ 426 w 426"/>
              <a:gd name="T35" fmla="*/ 193 h 430"/>
              <a:gd name="T36" fmla="*/ 410 w 426"/>
              <a:gd name="T37" fmla="*/ 133 h 430"/>
              <a:gd name="T38" fmla="*/ 378 w 426"/>
              <a:gd name="T39" fmla="*/ 78 h 430"/>
              <a:gd name="T40" fmla="*/ 332 w 426"/>
              <a:gd name="T41" fmla="*/ 38 h 430"/>
              <a:gd name="T42" fmla="*/ 276 w 426"/>
              <a:gd name="T43" fmla="*/ 10 h 430"/>
              <a:gd name="T44" fmla="*/ 214 w 426"/>
              <a:gd name="T45" fmla="*/ 0 h 430"/>
              <a:gd name="T46" fmla="*/ 338 w 426"/>
              <a:gd name="T47" fmla="*/ 299 h 430"/>
              <a:gd name="T48" fmla="*/ 328 w 426"/>
              <a:gd name="T49" fmla="*/ 307 h 430"/>
              <a:gd name="T50" fmla="*/ 288 w 426"/>
              <a:gd name="T51" fmla="*/ 307 h 430"/>
              <a:gd name="T52" fmla="*/ 266 w 426"/>
              <a:gd name="T53" fmla="*/ 297 h 430"/>
              <a:gd name="T54" fmla="*/ 238 w 426"/>
              <a:gd name="T55" fmla="*/ 271 h 430"/>
              <a:gd name="T56" fmla="*/ 230 w 426"/>
              <a:gd name="T57" fmla="*/ 271 h 430"/>
              <a:gd name="T58" fmla="*/ 222 w 426"/>
              <a:gd name="T59" fmla="*/ 299 h 430"/>
              <a:gd name="T60" fmla="*/ 220 w 426"/>
              <a:gd name="T61" fmla="*/ 305 h 430"/>
              <a:gd name="T62" fmla="*/ 186 w 426"/>
              <a:gd name="T63" fmla="*/ 307 h 430"/>
              <a:gd name="T64" fmla="*/ 158 w 426"/>
              <a:gd name="T65" fmla="*/ 297 h 430"/>
              <a:gd name="T66" fmla="*/ 126 w 426"/>
              <a:gd name="T67" fmla="*/ 273 h 430"/>
              <a:gd name="T68" fmla="*/ 100 w 426"/>
              <a:gd name="T69" fmla="*/ 237 h 430"/>
              <a:gd name="T70" fmla="*/ 62 w 426"/>
              <a:gd name="T71" fmla="*/ 165 h 430"/>
              <a:gd name="T72" fmla="*/ 62 w 426"/>
              <a:gd name="T73" fmla="*/ 157 h 430"/>
              <a:gd name="T74" fmla="*/ 112 w 426"/>
              <a:gd name="T75" fmla="*/ 155 h 430"/>
              <a:gd name="T76" fmla="*/ 120 w 426"/>
              <a:gd name="T77" fmla="*/ 163 h 430"/>
              <a:gd name="T78" fmla="*/ 142 w 426"/>
              <a:gd name="T79" fmla="*/ 209 h 430"/>
              <a:gd name="T80" fmla="*/ 160 w 426"/>
              <a:gd name="T81" fmla="*/ 225 h 430"/>
              <a:gd name="T82" fmla="*/ 168 w 426"/>
              <a:gd name="T83" fmla="*/ 219 h 430"/>
              <a:gd name="T84" fmla="*/ 170 w 426"/>
              <a:gd name="T85" fmla="*/ 197 h 430"/>
              <a:gd name="T86" fmla="*/ 166 w 426"/>
              <a:gd name="T87" fmla="*/ 167 h 430"/>
              <a:gd name="T88" fmla="*/ 152 w 426"/>
              <a:gd name="T89" fmla="*/ 161 h 430"/>
              <a:gd name="T90" fmla="*/ 162 w 426"/>
              <a:gd name="T91" fmla="*/ 151 h 430"/>
              <a:gd name="T92" fmla="*/ 194 w 426"/>
              <a:gd name="T93" fmla="*/ 145 h 430"/>
              <a:gd name="T94" fmla="*/ 208 w 426"/>
              <a:gd name="T95" fmla="*/ 147 h 430"/>
              <a:gd name="T96" fmla="*/ 220 w 426"/>
              <a:gd name="T97" fmla="*/ 153 h 430"/>
              <a:gd name="T98" fmla="*/ 224 w 426"/>
              <a:gd name="T99" fmla="*/ 173 h 430"/>
              <a:gd name="T100" fmla="*/ 228 w 426"/>
              <a:gd name="T101" fmla="*/ 223 h 430"/>
              <a:gd name="T102" fmla="*/ 234 w 426"/>
              <a:gd name="T103" fmla="*/ 223 h 430"/>
              <a:gd name="T104" fmla="*/ 252 w 426"/>
              <a:gd name="T105" fmla="*/ 201 h 430"/>
              <a:gd name="T106" fmla="*/ 270 w 426"/>
              <a:gd name="T107" fmla="*/ 167 h 430"/>
              <a:gd name="T108" fmla="*/ 276 w 426"/>
              <a:gd name="T109" fmla="*/ 155 h 430"/>
              <a:gd name="T110" fmla="*/ 306 w 426"/>
              <a:gd name="T111" fmla="*/ 155 h 430"/>
              <a:gd name="T112" fmla="*/ 336 w 426"/>
              <a:gd name="T113" fmla="*/ 157 h 430"/>
              <a:gd name="T114" fmla="*/ 338 w 426"/>
              <a:gd name="T115" fmla="*/ 165 h 430"/>
              <a:gd name="T116" fmla="*/ 320 w 426"/>
              <a:gd name="T117" fmla="*/ 199 h 430"/>
              <a:gd name="T118" fmla="*/ 296 w 426"/>
              <a:gd name="T119" fmla="*/ 229 h 430"/>
              <a:gd name="T120" fmla="*/ 294 w 426"/>
              <a:gd name="T121" fmla="*/ 237 h 430"/>
              <a:gd name="T122" fmla="*/ 318 w 426"/>
              <a:gd name="T123" fmla="*/ 265 h 430"/>
              <a:gd name="T124" fmla="*/ 338 w 426"/>
              <a:gd name="T125" fmla="*/ 291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26" h="430">
                <a:moveTo>
                  <a:pt x="214" y="0"/>
                </a:moveTo>
                <a:lnTo>
                  <a:pt x="214" y="0"/>
                </a:lnTo>
                <a:lnTo>
                  <a:pt x="192" y="2"/>
                </a:lnTo>
                <a:lnTo>
                  <a:pt x="170" y="6"/>
                </a:lnTo>
                <a:lnTo>
                  <a:pt x="150" y="10"/>
                </a:lnTo>
                <a:lnTo>
                  <a:pt x="130" y="18"/>
                </a:lnTo>
                <a:lnTo>
                  <a:pt x="112" y="26"/>
                </a:lnTo>
                <a:lnTo>
                  <a:pt x="94" y="38"/>
                </a:lnTo>
                <a:lnTo>
                  <a:pt x="78" y="50"/>
                </a:lnTo>
                <a:lnTo>
                  <a:pt x="62" y="64"/>
                </a:lnTo>
                <a:lnTo>
                  <a:pt x="48" y="78"/>
                </a:lnTo>
                <a:lnTo>
                  <a:pt x="36" y="96"/>
                </a:lnTo>
                <a:lnTo>
                  <a:pt x="26" y="113"/>
                </a:lnTo>
                <a:lnTo>
                  <a:pt x="16" y="133"/>
                </a:lnTo>
                <a:lnTo>
                  <a:pt x="10" y="151"/>
                </a:lnTo>
                <a:lnTo>
                  <a:pt x="4" y="173"/>
                </a:lnTo>
                <a:lnTo>
                  <a:pt x="2" y="193"/>
                </a:lnTo>
                <a:lnTo>
                  <a:pt x="0" y="215"/>
                </a:lnTo>
                <a:lnTo>
                  <a:pt x="0" y="215"/>
                </a:lnTo>
                <a:lnTo>
                  <a:pt x="2" y="237"/>
                </a:lnTo>
                <a:lnTo>
                  <a:pt x="4" y="259"/>
                </a:lnTo>
                <a:lnTo>
                  <a:pt x="10" y="279"/>
                </a:lnTo>
                <a:lnTo>
                  <a:pt x="16" y="299"/>
                </a:lnTo>
                <a:lnTo>
                  <a:pt x="26" y="317"/>
                </a:lnTo>
                <a:lnTo>
                  <a:pt x="36" y="336"/>
                </a:lnTo>
                <a:lnTo>
                  <a:pt x="48" y="352"/>
                </a:lnTo>
                <a:lnTo>
                  <a:pt x="62" y="368"/>
                </a:lnTo>
                <a:lnTo>
                  <a:pt x="78" y="382"/>
                </a:lnTo>
                <a:lnTo>
                  <a:pt x="94" y="394"/>
                </a:lnTo>
                <a:lnTo>
                  <a:pt x="112" y="404"/>
                </a:lnTo>
                <a:lnTo>
                  <a:pt x="130" y="412"/>
                </a:lnTo>
                <a:lnTo>
                  <a:pt x="150" y="420"/>
                </a:lnTo>
                <a:lnTo>
                  <a:pt x="170" y="426"/>
                </a:lnTo>
                <a:lnTo>
                  <a:pt x="192" y="428"/>
                </a:lnTo>
                <a:lnTo>
                  <a:pt x="214" y="430"/>
                </a:lnTo>
                <a:lnTo>
                  <a:pt x="214" y="430"/>
                </a:lnTo>
                <a:lnTo>
                  <a:pt x="236" y="428"/>
                </a:lnTo>
                <a:lnTo>
                  <a:pt x="256" y="426"/>
                </a:lnTo>
                <a:lnTo>
                  <a:pt x="276" y="420"/>
                </a:lnTo>
                <a:lnTo>
                  <a:pt x="296" y="412"/>
                </a:lnTo>
                <a:lnTo>
                  <a:pt x="316" y="404"/>
                </a:lnTo>
                <a:lnTo>
                  <a:pt x="332" y="394"/>
                </a:lnTo>
                <a:lnTo>
                  <a:pt x="350" y="382"/>
                </a:lnTo>
                <a:lnTo>
                  <a:pt x="364" y="368"/>
                </a:lnTo>
                <a:lnTo>
                  <a:pt x="378" y="352"/>
                </a:lnTo>
                <a:lnTo>
                  <a:pt x="390" y="336"/>
                </a:lnTo>
                <a:lnTo>
                  <a:pt x="402" y="317"/>
                </a:lnTo>
                <a:lnTo>
                  <a:pt x="410" y="299"/>
                </a:lnTo>
                <a:lnTo>
                  <a:pt x="418" y="279"/>
                </a:lnTo>
                <a:lnTo>
                  <a:pt x="422" y="259"/>
                </a:lnTo>
                <a:lnTo>
                  <a:pt x="426" y="237"/>
                </a:lnTo>
                <a:lnTo>
                  <a:pt x="426" y="215"/>
                </a:lnTo>
                <a:lnTo>
                  <a:pt x="426" y="215"/>
                </a:lnTo>
                <a:lnTo>
                  <a:pt x="426" y="193"/>
                </a:lnTo>
                <a:lnTo>
                  <a:pt x="422" y="173"/>
                </a:lnTo>
                <a:lnTo>
                  <a:pt x="418" y="151"/>
                </a:lnTo>
                <a:lnTo>
                  <a:pt x="410" y="133"/>
                </a:lnTo>
                <a:lnTo>
                  <a:pt x="402" y="113"/>
                </a:lnTo>
                <a:lnTo>
                  <a:pt x="390" y="96"/>
                </a:lnTo>
                <a:lnTo>
                  <a:pt x="378" y="78"/>
                </a:lnTo>
                <a:lnTo>
                  <a:pt x="364" y="64"/>
                </a:lnTo>
                <a:lnTo>
                  <a:pt x="350" y="50"/>
                </a:lnTo>
                <a:lnTo>
                  <a:pt x="332" y="38"/>
                </a:lnTo>
                <a:lnTo>
                  <a:pt x="316" y="26"/>
                </a:lnTo>
                <a:lnTo>
                  <a:pt x="296" y="18"/>
                </a:lnTo>
                <a:lnTo>
                  <a:pt x="276" y="10"/>
                </a:lnTo>
                <a:lnTo>
                  <a:pt x="256" y="6"/>
                </a:lnTo>
                <a:lnTo>
                  <a:pt x="236" y="2"/>
                </a:lnTo>
                <a:lnTo>
                  <a:pt x="214" y="0"/>
                </a:lnTo>
                <a:lnTo>
                  <a:pt x="214" y="0"/>
                </a:lnTo>
                <a:close/>
                <a:moveTo>
                  <a:pt x="338" y="299"/>
                </a:moveTo>
                <a:lnTo>
                  <a:pt x="338" y="299"/>
                </a:lnTo>
                <a:lnTo>
                  <a:pt x="336" y="303"/>
                </a:lnTo>
                <a:lnTo>
                  <a:pt x="334" y="305"/>
                </a:lnTo>
                <a:lnTo>
                  <a:pt x="328" y="307"/>
                </a:lnTo>
                <a:lnTo>
                  <a:pt x="306" y="307"/>
                </a:lnTo>
                <a:lnTo>
                  <a:pt x="306" y="307"/>
                </a:lnTo>
                <a:lnTo>
                  <a:pt x="288" y="307"/>
                </a:lnTo>
                <a:lnTo>
                  <a:pt x="276" y="305"/>
                </a:lnTo>
                <a:lnTo>
                  <a:pt x="276" y="305"/>
                </a:lnTo>
                <a:lnTo>
                  <a:pt x="266" y="297"/>
                </a:lnTo>
                <a:lnTo>
                  <a:pt x="254" y="285"/>
                </a:lnTo>
                <a:lnTo>
                  <a:pt x="242" y="273"/>
                </a:lnTo>
                <a:lnTo>
                  <a:pt x="238" y="271"/>
                </a:lnTo>
                <a:lnTo>
                  <a:pt x="234" y="269"/>
                </a:lnTo>
                <a:lnTo>
                  <a:pt x="234" y="269"/>
                </a:lnTo>
                <a:lnTo>
                  <a:pt x="230" y="271"/>
                </a:lnTo>
                <a:lnTo>
                  <a:pt x="226" y="275"/>
                </a:lnTo>
                <a:lnTo>
                  <a:pt x="224" y="287"/>
                </a:lnTo>
                <a:lnTo>
                  <a:pt x="222" y="299"/>
                </a:lnTo>
                <a:lnTo>
                  <a:pt x="222" y="303"/>
                </a:lnTo>
                <a:lnTo>
                  <a:pt x="220" y="305"/>
                </a:lnTo>
                <a:lnTo>
                  <a:pt x="220" y="305"/>
                </a:lnTo>
                <a:lnTo>
                  <a:pt x="214" y="307"/>
                </a:lnTo>
                <a:lnTo>
                  <a:pt x="204" y="307"/>
                </a:lnTo>
                <a:lnTo>
                  <a:pt x="186" y="307"/>
                </a:lnTo>
                <a:lnTo>
                  <a:pt x="186" y="307"/>
                </a:lnTo>
                <a:lnTo>
                  <a:pt x="172" y="303"/>
                </a:lnTo>
                <a:lnTo>
                  <a:pt x="158" y="297"/>
                </a:lnTo>
                <a:lnTo>
                  <a:pt x="146" y="291"/>
                </a:lnTo>
                <a:lnTo>
                  <a:pt x="136" y="281"/>
                </a:lnTo>
                <a:lnTo>
                  <a:pt x="126" y="273"/>
                </a:lnTo>
                <a:lnTo>
                  <a:pt x="116" y="261"/>
                </a:lnTo>
                <a:lnTo>
                  <a:pt x="100" y="237"/>
                </a:lnTo>
                <a:lnTo>
                  <a:pt x="100" y="237"/>
                </a:lnTo>
                <a:lnTo>
                  <a:pt x="80" y="207"/>
                </a:lnTo>
                <a:lnTo>
                  <a:pt x="68" y="183"/>
                </a:lnTo>
                <a:lnTo>
                  <a:pt x="62" y="165"/>
                </a:lnTo>
                <a:lnTo>
                  <a:pt x="60" y="161"/>
                </a:lnTo>
                <a:lnTo>
                  <a:pt x="62" y="157"/>
                </a:lnTo>
                <a:lnTo>
                  <a:pt x="62" y="157"/>
                </a:lnTo>
                <a:lnTo>
                  <a:pt x="70" y="155"/>
                </a:lnTo>
                <a:lnTo>
                  <a:pt x="82" y="155"/>
                </a:lnTo>
                <a:lnTo>
                  <a:pt x="112" y="155"/>
                </a:lnTo>
                <a:lnTo>
                  <a:pt x="112" y="155"/>
                </a:lnTo>
                <a:lnTo>
                  <a:pt x="116" y="157"/>
                </a:lnTo>
                <a:lnTo>
                  <a:pt x="120" y="163"/>
                </a:lnTo>
                <a:lnTo>
                  <a:pt x="128" y="179"/>
                </a:lnTo>
                <a:lnTo>
                  <a:pt x="142" y="209"/>
                </a:lnTo>
                <a:lnTo>
                  <a:pt x="142" y="209"/>
                </a:lnTo>
                <a:lnTo>
                  <a:pt x="150" y="219"/>
                </a:lnTo>
                <a:lnTo>
                  <a:pt x="156" y="223"/>
                </a:lnTo>
                <a:lnTo>
                  <a:pt x="160" y="225"/>
                </a:lnTo>
                <a:lnTo>
                  <a:pt x="164" y="225"/>
                </a:lnTo>
                <a:lnTo>
                  <a:pt x="166" y="223"/>
                </a:lnTo>
                <a:lnTo>
                  <a:pt x="168" y="219"/>
                </a:lnTo>
                <a:lnTo>
                  <a:pt x="168" y="215"/>
                </a:lnTo>
                <a:lnTo>
                  <a:pt x="168" y="215"/>
                </a:lnTo>
                <a:lnTo>
                  <a:pt x="170" y="197"/>
                </a:lnTo>
                <a:lnTo>
                  <a:pt x="170" y="183"/>
                </a:lnTo>
                <a:lnTo>
                  <a:pt x="168" y="173"/>
                </a:lnTo>
                <a:lnTo>
                  <a:pt x="166" y="167"/>
                </a:lnTo>
                <a:lnTo>
                  <a:pt x="162" y="163"/>
                </a:lnTo>
                <a:lnTo>
                  <a:pt x="160" y="161"/>
                </a:lnTo>
                <a:lnTo>
                  <a:pt x="152" y="161"/>
                </a:lnTo>
                <a:lnTo>
                  <a:pt x="152" y="161"/>
                </a:lnTo>
                <a:lnTo>
                  <a:pt x="156" y="155"/>
                </a:lnTo>
                <a:lnTo>
                  <a:pt x="162" y="151"/>
                </a:lnTo>
                <a:lnTo>
                  <a:pt x="170" y="147"/>
                </a:lnTo>
                <a:lnTo>
                  <a:pt x="178" y="145"/>
                </a:lnTo>
                <a:lnTo>
                  <a:pt x="194" y="145"/>
                </a:lnTo>
                <a:lnTo>
                  <a:pt x="200" y="145"/>
                </a:lnTo>
                <a:lnTo>
                  <a:pt x="200" y="145"/>
                </a:lnTo>
                <a:lnTo>
                  <a:pt x="208" y="147"/>
                </a:lnTo>
                <a:lnTo>
                  <a:pt x="220" y="151"/>
                </a:lnTo>
                <a:lnTo>
                  <a:pt x="220" y="151"/>
                </a:lnTo>
                <a:lnTo>
                  <a:pt x="220" y="153"/>
                </a:lnTo>
                <a:lnTo>
                  <a:pt x="222" y="157"/>
                </a:lnTo>
                <a:lnTo>
                  <a:pt x="224" y="173"/>
                </a:lnTo>
                <a:lnTo>
                  <a:pt x="224" y="173"/>
                </a:lnTo>
                <a:lnTo>
                  <a:pt x="222" y="207"/>
                </a:lnTo>
                <a:lnTo>
                  <a:pt x="226" y="219"/>
                </a:lnTo>
                <a:lnTo>
                  <a:pt x="228" y="223"/>
                </a:lnTo>
                <a:lnTo>
                  <a:pt x="230" y="225"/>
                </a:lnTo>
                <a:lnTo>
                  <a:pt x="230" y="225"/>
                </a:lnTo>
                <a:lnTo>
                  <a:pt x="234" y="223"/>
                </a:lnTo>
                <a:lnTo>
                  <a:pt x="236" y="221"/>
                </a:lnTo>
                <a:lnTo>
                  <a:pt x="244" y="213"/>
                </a:lnTo>
                <a:lnTo>
                  <a:pt x="252" y="201"/>
                </a:lnTo>
                <a:lnTo>
                  <a:pt x="258" y="189"/>
                </a:lnTo>
                <a:lnTo>
                  <a:pt x="258" y="189"/>
                </a:lnTo>
                <a:lnTo>
                  <a:pt x="270" y="167"/>
                </a:lnTo>
                <a:lnTo>
                  <a:pt x="274" y="159"/>
                </a:lnTo>
                <a:lnTo>
                  <a:pt x="276" y="155"/>
                </a:lnTo>
                <a:lnTo>
                  <a:pt x="276" y="155"/>
                </a:lnTo>
                <a:lnTo>
                  <a:pt x="288" y="155"/>
                </a:lnTo>
                <a:lnTo>
                  <a:pt x="306" y="155"/>
                </a:lnTo>
                <a:lnTo>
                  <a:pt x="306" y="155"/>
                </a:lnTo>
                <a:lnTo>
                  <a:pt x="326" y="155"/>
                </a:lnTo>
                <a:lnTo>
                  <a:pt x="332" y="155"/>
                </a:lnTo>
                <a:lnTo>
                  <a:pt x="336" y="157"/>
                </a:lnTo>
                <a:lnTo>
                  <a:pt x="336" y="157"/>
                </a:lnTo>
                <a:lnTo>
                  <a:pt x="338" y="161"/>
                </a:lnTo>
                <a:lnTo>
                  <a:pt x="338" y="165"/>
                </a:lnTo>
                <a:lnTo>
                  <a:pt x="336" y="175"/>
                </a:lnTo>
                <a:lnTo>
                  <a:pt x="328" y="187"/>
                </a:lnTo>
                <a:lnTo>
                  <a:pt x="320" y="199"/>
                </a:lnTo>
                <a:lnTo>
                  <a:pt x="320" y="199"/>
                </a:lnTo>
                <a:lnTo>
                  <a:pt x="304" y="219"/>
                </a:lnTo>
                <a:lnTo>
                  <a:pt x="296" y="229"/>
                </a:lnTo>
                <a:lnTo>
                  <a:pt x="294" y="235"/>
                </a:lnTo>
                <a:lnTo>
                  <a:pt x="294" y="237"/>
                </a:lnTo>
                <a:lnTo>
                  <a:pt x="294" y="237"/>
                </a:lnTo>
                <a:lnTo>
                  <a:pt x="296" y="243"/>
                </a:lnTo>
                <a:lnTo>
                  <a:pt x="302" y="251"/>
                </a:lnTo>
                <a:lnTo>
                  <a:pt x="318" y="265"/>
                </a:lnTo>
                <a:lnTo>
                  <a:pt x="326" y="275"/>
                </a:lnTo>
                <a:lnTo>
                  <a:pt x="332" y="283"/>
                </a:lnTo>
                <a:lnTo>
                  <a:pt x="338" y="291"/>
                </a:lnTo>
                <a:lnTo>
                  <a:pt x="338" y="299"/>
                </a:lnTo>
                <a:lnTo>
                  <a:pt x="338" y="299"/>
                </a:lnTo>
                <a:close/>
              </a:path>
            </a:pathLst>
          </a:custGeom>
          <a:solidFill>
            <a:srgbClr val="216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" name="Freeform 110"/>
          <p:cNvSpPr>
            <a:spLocks noEditPoints="1"/>
          </p:cNvSpPr>
          <p:nvPr/>
        </p:nvSpPr>
        <p:spPr bwMode="auto">
          <a:xfrm>
            <a:off x="4460131" y="642609"/>
            <a:ext cx="168235" cy="169048"/>
          </a:xfrm>
          <a:custGeom>
            <a:avLst/>
            <a:gdLst>
              <a:gd name="T0" fmla="*/ 218 w 414"/>
              <a:gd name="T1" fmla="*/ 171 h 416"/>
              <a:gd name="T2" fmla="*/ 240 w 414"/>
              <a:gd name="T3" fmla="*/ 153 h 416"/>
              <a:gd name="T4" fmla="*/ 244 w 414"/>
              <a:gd name="T5" fmla="*/ 129 h 416"/>
              <a:gd name="T6" fmla="*/ 226 w 414"/>
              <a:gd name="T7" fmla="*/ 104 h 416"/>
              <a:gd name="T8" fmla="*/ 202 w 414"/>
              <a:gd name="T9" fmla="*/ 100 h 416"/>
              <a:gd name="T10" fmla="*/ 178 w 414"/>
              <a:gd name="T11" fmla="*/ 115 h 416"/>
              <a:gd name="T12" fmla="*/ 172 w 414"/>
              <a:gd name="T13" fmla="*/ 145 h 416"/>
              <a:gd name="T14" fmla="*/ 192 w 414"/>
              <a:gd name="T15" fmla="*/ 169 h 416"/>
              <a:gd name="T16" fmla="*/ 208 w 414"/>
              <a:gd name="T17" fmla="*/ 0 h 416"/>
              <a:gd name="T18" fmla="*/ 126 w 414"/>
              <a:gd name="T19" fmla="*/ 18 h 416"/>
              <a:gd name="T20" fmla="*/ 60 w 414"/>
              <a:gd name="T21" fmla="*/ 62 h 416"/>
              <a:gd name="T22" fmla="*/ 16 w 414"/>
              <a:gd name="T23" fmla="*/ 129 h 416"/>
              <a:gd name="T24" fmla="*/ 0 w 414"/>
              <a:gd name="T25" fmla="*/ 209 h 416"/>
              <a:gd name="T26" fmla="*/ 10 w 414"/>
              <a:gd name="T27" fmla="*/ 271 h 416"/>
              <a:gd name="T28" fmla="*/ 48 w 414"/>
              <a:gd name="T29" fmla="*/ 342 h 416"/>
              <a:gd name="T30" fmla="*/ 108 w 414"/>
              <a:gd name="T31" fmla="*/ 392 h 416"/>
              <a:gd name="T32" fmla="*/ 186 w 414"/>
              <a:gd name="T33" fmla="*/ 416 h 416"/>
              <a:gd name="T34" fmla="*/ 250 w 414"/>
              <a:gd name="T35" fmla="*/ 412 h 416"/>
              <a:gd name="T36" fmla="*/ 324 w 414"/>
              <a:gd name="T37" fmla="*/ 382 h 416"/>
              <a:gd name="T38" fmla="*/ 380 w 414"/>
              <a:gd name="T39" fmla="*/ 326 h 416"/>
              <a:gd name="T40" fmla="*/ 410 w 414"/>
              <a:gd name="T41" fmla="*/ 251 h 416"/>
              <a:gd name="T42" fmla="*/ 414 w 414"/>
              <a:gd name="T43" fmla="*/ 187 h 416"/>
              <a:gd name="T44" fmla="*/ 390 w 414"/>
              <a:gd name="T45" fmla="*/ 111 h 416"/>
              <a:gd name="T46" fmla="*/ 340 w 414"/>
              <a:gd name="T47" fmla="*/ 48 h 416"/>
              <a:gd name="T48" fmla="*/ 268 w 414"/>
              <a:gd name="T49" fmla="*/ 10 h 416"/>
              <a:gd name="T50" fmla="*/ 208 w 414"/>
              <a:gd name="T51" fmla="*/ 0 h 416"/>
              <a:gd name="T52" fmla="*/ 148 w 414"/>
              <a:gd name="T53" fmla="*/ 92 h 416"/>
              <a:gd name="T54" fmla="*/ 170 w 414"/>
              <a:gd name="T55" fmla="*/ 72 h 416"/>
              <a:gd name="T56" fmla="*/ 202 w 414"/>
              <a:gd name="T57" fmla="*/ 62 h 416"/>
              <a:gd name="T58" fmla="*/ 248 w 414"/>
              <a:gd name="T59" fmla="*/ 72 h 416"/>
              <a:gd name="T60" fmla="*/ 274 w 414"/>
              <a:gd name="T61" fmla="*/ 104 h 416"/>
              <a:gd name="T62" fmla="*/ 282 w 414"/>
              <a:gd name="T63" fmla="*/ 137 h 416"/>
              <a:gd name="T64" fmla="*/ 268 w 414"/>
              <a:gd name="T65" fmla="*/ 179 h 416"/>
              <a:gd name="T66" fmla="*/ 238 w 414"/>
              <a:gd name="T67" fmla="*/ 203 h 416"/>
              <a:gd name="T68" fmla="*/ 174 w 414"/>
              <a:gd name="T69" fmla="*/ 203 h 416"/>
              <a:gd name="T70" fmla="*/ 136 w 414"/>
              <a:gd name="T71" fmla="*/ 157 h 416"/>
              <a:gd name="T72" fmla="*/ 136 w 414"/>
              <a:gd name="T73" fmla="*/ 121 h 416"/>
              <a:gd name="T74" fmla="*/ 284 w 414"/>
              <a:gd name="T75" fmla="*/ 247 h 416"/>
              <a:gd name="T76" fmla="*/ 222 w 414"/>
              <a:gd name="T77" fmla="*/ 269 h 416"/>
              <a:gd name="T78" fmla="*/ 278 w 414"/>
              <a:gd name="T79" fmla="*/ 324 h 416"/>
              <a:gd name="T80" fmla="*/ 282 w 414"/>
              <a:gd name="T81" fmla="*/ 340 h 416"/>
              <a:gd name="T82" fmla="*/ 258 w 414"/>
              <a:gd name="T83" fmla="*/ 354 h 416"/>
              <a:gd name="T84" fmla="*/ 244 w 414"/>
              <a:gd name="T85" fmla="*/ 344 h 416"/>
              <a:gd name="T86" fmla="*/ 208 w 414"/>
              <a:gd name="T87" fmla="*/ 307 h 416"/>
              <a:gd name="T88" fmla="*/ 172 w 414"/>
              <a:gd name="T89" fmla="*/ 342 h 416"/>
              <a:gd name="T90" fmla="*/ 154 w 414"/>
              <a:gd name="T91" fmla="*/ 356 h 416"/>
              <a:gd name="T92" fmla="*/ 140 w 414"/>
              <a:gd name="T93" fmla="*/ 350 h 416"/>
              <a:gd name="T94" fmla="*/ 134 w 414"/>
              <a:gd name="T95" fmla="*/ 332 h 416"/>
              <a:gd name="T96" fmla="*/ 148 w 414"/>
              <a:gd name="T97" fmla="*/ 313 h 416"/>
              <a:gd name="T98" fmla="*/ 154 w 414"/>
              <a:gd name="T99" fmla="*/ 259 h 416"/>
              <a:gd name="T100" fmla="*/ 126 w 414"/>
              <a:gd name="T101" fmla="*/ 241 h 416"/>
              <a:gd name="T102" fmla="*/ 120 w 414"/>
              <a:gd name="T103" fmla="*/ 227 h 416"/>
              <a:gd name="T104" fmla="*/ 130 w 414"/>
              <a:gd name="T105" fmla="*/ 211 h 416"/>
              <a:gd name="T106" fmla="*/ 146 w 414"/>
              <a:gd name="T107" fmla="*/ 211 h 416"/>
              <a:gd name="T108" fmla="*/ 168 w 414"/>
              <a:gd name="T109" fmla="*/ 225 h 416"/>
              <a:gd name="T110" fmla="*/ 208 w 414"/>
              <a:gd name="T111" fmla="*/ 233 h 416"/>
              <a:gd name="T112" fmla="*/ 256 w 414"/>
              <a:gd name="T113" fmla="*/ 219 h 416"/>
              <a:gd name="T114" fmla="*/ 278 w 414"/>
              <a:gd name="T115" fmla="*/ 209 h 416"/>
              <a:gd name="T116" fmla="*/ 294 w 414"/>
              <a:gd name="T117" fmla="*/ 223 h 416"/>
              <a:gd name="T118" fmla="*/ 292 w 414"/>
              <a:gd name="T119" fmla="*/ 239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4" h="416">
                <a:moveTo>
                  <a:pt x="204" y="173"/>
                </a:moveTo>
                <a:lnTo>
                  <a:pt x="204" y="173"/>
                </a:lnTo>
                <a:lnTo>
                  <a:pt x="212" y="173"/>
                </a:lnTo>
                <a:lnTo>
                  <a:pt x="218" y="171"/>
                </a:lnTo>
                <a:lnTo>
                  <a:pt x="226" y="169"/>
                </a:lnTo>
                <a:lnTo>
                  <a:pt x="232" y="163"/>
                </a:lnTo>
                <a:lnTo>
                  <a:pt x="236" y="159"/>
                </a:lnTo>
                <a:lnTo>
                  <a:pt x="240" y="153"/>
                </a:lnTo>
                <a:lnTo>
                  <a:pt x="242" y="145"/>
                </a:lnTo>
                <a:lnTo>
                  <a:pt x="244" y="137"/>
                </a:lnTo>
                <a:lnTo>
                  <a:pt x="244" y="137"/>
                </a:lnTo>
                <a:lnTo>
                  <a:pt x="244" y="129"/>
                </a:lnTo>
                <a:lnTo>
                  <a:pt x="242" y="121"/>
                </a:lnTo>
                <a:lnTo>
                  <a:pt x="238" y="115"/>
                </a:lnTo>
                <a:lnTo>
                  <a:pt x="232" y="109"/>
                </a:lnTo>
                <a:lnTo>
                  <a:pt x="226" y="104"/>
                </a:lnTo>
                <a:lnTo>
                  <a:pt x="218" y="100"/>
                </a:lnTo>
                <a:lnTo>
                  <a:pt x="212" y="100"/>
                </a:lnTo>
                <a:lnTo>
                  <a:pt x="202" y="100"/>
                </a:lnTo>
                <a:lnTo>
                  <a:pt x="202" y="100"/>
                </a:lnTo>
                <a:lnTo>
                  <a:pt x="194" y="102"/>
                </a:lnTo>
                <a:lnTo>
                  <a:pt x="194" y="102"/>
                </a:lnTo>
                <a:lnTo>
                  <a:pt x="184" y="106"/>
                </a:lnTo>
                <a:lnTo>
                  <a:pt x="178" y="115"/>
                </a:lnTo>
                <a:lnTo>
                  <a:pt x="172" y="125"/>
                </a:lnTo>
                <a:lnTo>
                  <a:pt x="170" y="137"/>
                </a:lnTo>
                <a:lnTo>
                  <a:pt x="170" y="137"/>
                </a:lnTo>
                <a:lnTo>
                  <a:pt x="172" y="145"/>
                </a:lnTo>
                <a:lnTo>
                  <a:pt x="174" y="151"/>
                </a:lnTo>
                <a:lnTo>
                  <a:pt x="176" y="157"/>
                </a:lnTo>
                <a:lnTo>
                  <a:pt x="180" y="161"/>
                </a:lnTo>
                <a:lnTo>
                  <a:pt x="192" y="169"/>
                </a:lnTo>
                <a:lnTo>
                  <a:pt x="204" y="173"/>
                </a:lnTo>
                <a:lnTo>
                  <a:pt x="204" y="173"/>
                </a:lnTo>
                <a:close/>
                <a:moveTo>
                  <a:pt x="208" y="0"/>
                </a:moveTo>
                <a:lnTo>
                  <a:pt x="208" y="0"/>
                </a:lnTo>
                <a:lnTo>
                  <a:pt x="186" y="2"/>
                </a:lnTo>
                <a:lnTo>
                  <a:pt x="166" y="6"/>
                </a:lnTo>
                <a:lnTo>
                  <a:pt x="146" y="10"/>
                </a:lnTo>
                <a:lnTo>
                  <a:pt x="126" y="18"/>
                </a:lnTo>
                <a:lnTo>
                  <a:pt x="108" y="26"/>
                </a:lnTo>
                <a:lnTo>
                  <a:pt x="92" y="36"/>
                </a:lnTo>
                <a:lnTo>
                  <a:pt x="76" y="48"/>
                </a:lnTo>
                <a:lnTo>
                  <a:pt x="60" y="62"/>
                </a:lnTo>
                <a:lnTo>
                  <a:pt x="48" y="76"/>
                </a:lnTo>
                <a:lnTo>
                  <a:pt x="36" y="92"/>
                </a:lnTo>
                <a:lnTo>
                  <a:pt x="26" y="111"/>
                </a:lnTo>
                <a:lnTo>
                  <a:pt x="16" y="129"/>
                </a:lnTo>
                <a:lnTo>
                  <a:pt x="10" y="147"/>
                </a:lnTo>
                <a:lnTo>
                  <a:pt x="4" y="167"/>
                </a:lnTo>
                <a:lnTo>
                  <a:pt x="2" y="187"/>
                </a:lnTo>
                <a:lnTo>
                  <a:pt x="0" y="209"/>
                </a:lnTo>
                <a:lnTo>
                  <a:pt x="0" y="209"/>
                </a:lnTo>
                <a:lnTo>
                  <a:pt x="2" y="229"/>
                </a:lnTo>
                <a:lnTo>
                  <a:pt x="4" y="251"/>
                </a:lnTo>
                <a:lnTo>
                  <a:pt x="10" y="271"/>
                </a:lnTo>
                <a:lnTo>
                  <a:pt x="16" y="289"/>
                </a:lnTo>
                <a:lnTo>
                  <a:pt x="26" y="307"/>
                </a:lnTo>
                <a:lnTo>
                  <a:pt x="36" y="326"/>
                </a:lnTo>
                <a:lnTo>
                  <a:pt x="48" y="342"/>
                </a:lnTo>
                <a:lnTo>
                  <a:pt x="60" y="356"/>
                </a:lnTo>
                <a:lnTo>
                  <a:pt x="76" y="370"/>
                </a:lnTo>
                <a:lnTo>
                  <a:pt x="92" y="382"/>
                </a:lnTo>
                <a:lnTo>
                  <a:pt x="108" y="392"/>
                </a:lnTo>
                <a:lnTo>
                  <a:pt x="126" y="400"/>
                </a:lnTo>
                <a:lnTo>
                  <a:pt x="146" y="408"/>
                </a:lnTo>
                <a:lnTo>
                  <a:pt x="166" y="412"/>
                </a:lnTo>
                <a:lnTo>
                  <a:pt x="186" y="416"/>
                </a:lnTo>
                <a:lnTo>
                  <a:pt x="208" y="416"/>
                </a:lnTo>
                <a:lnTo>
                  <a:pt x="208" y="416"/>
                </a:lnTo>
                <a:lnTo>
                  <a:pt x="228" y="416"/>
                </a:lnTo>
                <a:lnTo>
                  <a:pt x="250" y="412"/>
                </a:lnTo>
                <a:lnTo>
                  <a:pt x="268" y="408"/>
                </a:lnTo>
                <a:lnTo>
                  <a:pt x="288" y="400"/>
                </a:lnTo>
                <a:lnTo>
                  <a:pt x="306" y="392"/>
                </a:lnTo>
                <a:lnTo>
                  <a:pt x="324" y="382"/>
                </a:lnTo>
                <a:lnTo>
                  <a:pt x="340" y="370"/>
                </a:lnTo>
                <a:lnTo>
                  <a:pt x="354" y="356"/>
                </a:lnTo>
                <a:lnTo>
                  <a:pt x="368" y="342"/>
                </a:lnTo>
                <a:lnTo>
                  <a:pt x="380" y="326"/>
                </a:lnTo>
                <a:lnTo>
                  <a:pt x="390" y="307"/>
                </a:lnTo>
                <a:lnTo>
                  <a:pt x="398" y="289"/>
                </a:lnTo>
                <a:lnTo>
                  <a:pt x="406" y="271"/>
                </a:lnTo>
                <a:lnTo>
                  <a:pt x="410" y="251"/>
                </a:lnTo>
                <a:lnTo>
                  <a:pt x="414" y="229"/>
                </a:lnTo>
                <a:lnTo>
                  <a:pt x="414" y="209"/>
                </a:lnTo>
                <a:lnTo>
                  <a:pt x="414" y="209"/>
                </a:lnTo>
                <a:lnTo>
                  <a:pt x="414" y="187"/>
                </a:lnTo>
                <a:lnTo>
                  <a:pt x="410" y="167"/>
                </a:lnTo>
                <a:lnTo>
                  <a:pt x="406" y="147"/>
                </a:lnTo>
                <a:lnTo>
                  <a:pt x="398" y="129"/>
                </a:lnTo>
                <a:lnTo>
                  <a:pt x="390" y="111"/>
                </a:lnTo>
                <a:lnTo>
                  <a:pt x="380" y="92"/>
                </a:lnTo>
                <a:lnTo>
                  <a:pt x="368" y="76"/>
                </a:lnTo>
                <a:lnTo>
                  <a:pt x="354" y="62"/>
                </a:lnTo>
                <a:lnTo>
                  <a:pt x="340" y="48"/>
                </a:lnTo>
                <a:lnTo>
                  <a:pt x="324" y="36"/>
                </a:lnTo>
                <a:lnTo>
                  <a:pt x="306" y="26"/>
                </a:lnTo>
                <a:lnTo>
                  <a:pt x="288" y="18"/>
                </a:lnTo>
                <a:lnTo>
                  <a:pt x="268" y="10"/>
                </a:lnTo>
                <a:lnTo>
                  <a:pt x="250" y="6"/>
                </a:lnTo>
                <a:lnTo>
                  <a:pt x="228" y="2"/>
                </a:lnTo>
                <a:lnTo>
                  <a:pt x="208" y="0"/>
                </a:lnTo>
                <a:lnTo>
                  <a:pt x="208" y="0"/>
                </a:lnTo>
                <a:close/>
                <a:moveTo>
                  <a:pt x="138" y="111"/>
                </a:moveTo>
                <a:lnTo>
                  <a:pt x="138" y="111"/>
                </a:lnTo>
                <a:lnTo>
                  <a:pt x="142" y="100"/>
                </a:lnTo>
                <a:lnTo>
                  <a:pt x="148" y="92"/>
                </a:lnTo>
                <a:lnTo>
                  <a:pt x="154" y="84"/>
                </a:lnTo>
                <a:lnTo>
                  <a:pt x="162" y="78"/>
                </a:lnTo>
                <a:lnTo>
                  <a:pt x="162" y="78"/>
                </a:lnTo>
                <a:lnTo>
                  <a:pt x="170" y="72"/>
                </a:lnTo>
                <a:lnTo>
                  <a:pt x="178" y="68"/>
                </a:lnTo>
                <a:lnTo>
                  <a:pt x="190" y="64"/>
                </a:lnTo>
                <a:lnTo>
                  <a:pt x="202" y="62"/>
                </a:lnTo>
                <a:lnTo>
                  <a:pt x="202" y="62"/>
                </a:lnTo>
                <a:lnTo>
                  <a:pt x="214" y="62"/>
                </a:lnTo>
                <a:lnTo>
                  <a:pt x="226" y="64"/>
                </a:lnTo>
                <a:lnTo>
                  <a:pt x="238" y="68"/>
                </a:lnTo>
                <a:lnTo>
                  <a:pt x="248" y="72"/>
                </a:lnTo>
                <a:lnTo>
                  <a:pt x="256" y="80"/>
                </a:lnTo>
                <a:lnTo>
                  <a:pt x="264" y="88"/>
                </a:lnTo>
                <a:lnTo>
                  <a:pt x="270" y="96"/>
                </a:lnTo>
                <a:lnTo>
                  <a:pt x="274" y="104"/>
                </a:lnTo>
                <a:lnTo>
                  <a:pt x="274" y="104"/>
                </a:lnTo>
                <a:lnTo>
                  <a:pt x="280" y="119"/>
                </a:lnTo>
                <a:lnTo>
                  <a:pt x="282" y="137"/>
                </a:lnTo>
                <a:lnTo>
                  <a:pt x="282" y="137"/>
                </a:lnTo>
                <a:lnTo>
                  <a:pt x="280" y="149"/>
                </a:lnTo>
                <a:lnTo>
                  <a:pt x="278" y="159"/>
                </a:lnTo>
                <a:lnTo>
                  <a:pt x="274" y="169"/>
                </a:lnTo>
                <a:lnTo>
                  <a:pt x="268" y="179"/>
                </a:lnTo>
                <a:lnTo>
                  <a:pt x="262" y="187"/>
                </a:lnTo>
                <a:lnTo>
                  <a:pt x="254" y="193"/>
                </a:lnTo>
                <a:lnTo>
                  <a:pt x="238" y="203"/>
                </a:lnTo>
                <a:lnTo>
                  <a:pt x="238" y="203"/>
                </a:lnTo>
                <a:lnTo>
                  <a:pt x="222" y="209"/>
                </a:lnTo>
                <a:lnTo>
                  <a:pt x="204" y="211"/>
                </a:lnTo>
                <a:lnTo>
                  <a:pt x="188" y="209"/>
                </a:lnTo>
                <a:lnTo>
                  <a:pt x="174" y="203"/>
                </a:lnTo>
                <a:lnTo>
                  <a:pt x="160" y="193"/>
                </a:lnTo>
                <a:lnTo>
                  <a:pt x="150" y="183"/>
                </a:lnTo>
                <a:lnTo>
                  <a:pt x="142" y="171"/>
                </a:lnTo>
                <a:lnTo>
                  <a:pt x="136" y="157"/>
                </a:lnTo>
                <a:lnTo>
                  <a:pt x="136" y="157"/>
                </a:lnTo>
                <a:lnTo>
                  <a:pt x="134" y="145"/>
                </a:lnTo>
                <a:lnTo>
                  <a:pt x="134" y="133"/>
                </a:lnTo>
                <a:lnTo>
                  <a:pt x="136" y="121"/>
                </a:lnTo>
                <a:lnTo>
                  <a:pt x="138" y="111"/>
                </a:lnTo>
                <a:lnTo>
                  <a:pt x="138" y="111"/>
                </a:lnTo>
                <a:close/>
                <a:moveTo>
                  <a:pt x="284" y="247"/>
                </a:moveTo>
                <a:lnTo>
                  <a:pt x="284" y="247"/>
                </a:lnTo>
                <a:lnTo>
                  <a:pt x="270" y="255"/>
                </a:lnTo>
                <a:lnTo>
                  <a:pt x="256" y="261"/>
                </a:lnTo>
                <a:lnTo>
                  <a:pt x="240" y="265"/>
                </a:lnTo>
                <a:lnTo>
                  <a:pt x="222" y="269"/>
                </a:lnTo>
                <a:lnTo>
                  <a:pt x="222" y="269"/>
                </a:lnTo>
                <a:lnTo>
                  <a:pt x="266" y="313"/>
                </a:lnTo>
                <a:lnTo>
                  <a:pt x="266" y="313"/>
                </a:lnTo>
                <a:lnTo>
                  <a:pt x="278" y="324"/>
                </a:lnTo>
                <a:lnTo>
                  <a:pt x="282" y="332"/>
                </a:lnTo>
                <a:lnTo>
                  <a:pt x="282" y="336"/>
                </a:lnTo>
                <a:lnTo>
                  <a:pt x="282" y="340"/>
                </a:lnTo>
                <a:lnTo>
                  <a:pt x="282" y="340"/>
                </a:lnTo>
                <a:lnTo>
                  <a:pt x="280" y="348"/>
                </a:lnTo>
                <a:lnTo>
                  <a:pt x="274" y="352"/>
                </a:lnTo>
                <a:lnTo>
                  <a:pt x="266" y="356"/>
                </a:lnTo>
                <a:lnTo>
                  <a:pt x="258" y="354"/>
                </a:lnTo>
                <a:lnTo>
                  <a:pt x="258" y="354"/>
                </a:lnTo>
                <a:lnTo>
                  <a:pt x="250" y="350"/>
                </a:lnTo>
                <a:lnTo>
                  <a:pt x="244" y="344"/>
                </a:lnTo>
                <a:lnTo>
                  <a:pt x="244" y="344"/>
                </a:lnTo>
                <a:lnTo>
                  <a:pt x="214" y="313"/>
                </a:lnTo>
                <a:lnTo>
                  <a:pt x="214" y="313"/>
                </a:lnTo>
                <a:lnTo>
                  <a:pt x="208" y="307"/>
                </a:lnTo>
                <a:lnTo>
                  <a:pt x="208" y="307"/>
                </a:lnTo>
                <a:lnTo>
                  <a:pt x="206" y="309"/>
                </a:lnTo>
                <a:lnTo>
                  <a:pt x="202" y="313"/>
                </a:lnTo>
                <a:lnTo>
                  <a:pt x="202" y="313"/>
                </a:lnTo>
                <a:lnTo>
                  <a:pt x="172" y="342"/>
                </a:lnTo>
                <a:lnTo>
                  <a:pt x="172" y="342"/>
                </a:lnTo>
                <a:lnTo>
                  <a:pt x="166" y="348"/>
                </a:lnTo>
                <a:lnTo>
                  <a:pt x="160" y="354"/>
                </a:lnTo>
                <a:lnTo>
                  <a:pt x="154" y="356"/>
                </a:lnTo>
                <a:lnTo>
                  <a:pt x="148" y="356"/>
                </a:lnTo>
                <a:lnTo>
                  <a:pt x="144" y="354"/>
                </a:lnTo>
                <a:lnTo>
                  <a:pt x="144" y="354"/>
                </a:lnTo>
                <a:lnTo>
                  <a:pt x="140" y="350"/>
                </a:lnTo>
                <a:lnTo>
                  <a:pt x="136" y="346"/>
                </a:lnTo>
                <a:lnTo>
                  <a:pt x="134" y="340"/>
                </a:lnTo>
                <a:lnTo>
                  <a:pt x="134" y="332"/>
                </a:lnTo>
                <a:lnTo>
                  <a:pt x="134" y="332"/>
                </a:lnTo>
                <a:lnTo>
                  <a:pt x="136" y="328"/>
                </a:lnTo>
                <a:lnTo>
                  <a:pt x="140" y="321"/>
                </a:lnTo>
                <a:lnTo>
                  <a:pt x="148" y="313"/>
                </a:lnTo>
                <a:lnTo>
                  <a:pt x="148" y="313"/>
                </a:lnTo>
                <a:lnTo>
                  <a:pt x="194" y="269"/>
                </a:lnTo>
                <a:lnTo>
                  <a:pt x="194" y="269"/>
                </a:lnTo>
                <a:lnTo>
                  <a:pt x="172" y="265"/>
                </a:lnTo>
                <a:lnTo>
                  <a:pt x="154" y="259"/>
                </a:lnTo>
                <a:lnTo>
                  <a:pt x="154" y="259"/>
                </a:lnTo>
                <a:lnTo>
                  <a:pt x="138" y="251"/>
                </a:lnTo>
                <a:lnTo>
                  <a:pt x="126" y="241"/>
                </a:lnTo>
                <a:lnTo>
                  <a:pt x="126" y="241"/>
                </a:lnTo>
                <a:lnTo>
                  <a:pt x="122" y="237"/>
                </a:lnTo>
                <a:lnTo>
                  <a:pt x="120" y="233"/>
                </a:lnTo>
                <a:lnTo>
                  <a:pt x="120" y="233"/>
                </a:lnTo>
                <a:lnTo>
                  <a:pt x="120" y="227"/>
                </a:lnTo>
                <a:lnTo>
                  <a:pt x="120" y="223"/>
                </a:lnTo>
                <a:lnTo>
                  <a:pt x="122" y="217"/>
                </a:lnTo>
                <a:lnTo>
                  <a:pt x="126" y="215"/>
                </a:lnTo>
                <a:lnTo>
                  <a:pt x="130" y="211"/>
                </a:lnTo>
                <a:lnTo>
                  <a:pt x="136" y="211"/>
                </a:lnTo>
                <a:lnTo>
                  <a:pt x="140" y="211"/>
                </a:lnTo>
                <a:lnTo>
                  <a:pt x="146" y="211"/>
                </a:lnTo>
                <a:lnTo>
                  <a:pt x="146" y="211"/>
                </a:lnTo>
                <a:lnTo>
                  <a:pt x="154" y="215"/>
                </a:lnTo>
                <a:lnTo>
                  <a:pt x="160" y="219"/>
                </a:lnTo>
                <a:lnTo>
                  <a:pt x="160" y="219"/>
                </a:lnTo>
                <a:lnTo>
                  <a:pt x="168" y="225"/>
                </a:lnTo>
                <a:lnTo>
                  <a:pt x="180" y="229"/>
                </a:lnTo>
                <a:lnTo>
                  <a:pt x="194" y="231"/>
                </a:lnTo>
                <a:lnTo>
                  <a:pt x="208" y="233"/>
                </a:lnTo>
                <a:lnTo>
                  <a:pt x="208" y="233"/>
                </a:lnTo>
                <a:lnTo>
                  <a:pt x="222" y="231"/>
                </a:lnTo>
                <a:lnTo>
                  <a:pt x="234" y="229"/>
                </a:lnTo>
                <a:lnTo>
                  <a:pt x="246" y="225"/>
                </a:lnTo>
                <a:lnTo>
                  <a:pt x="256" y="219"/>
                </a:lnTo>
                <a:lnTo>
                  <a:pt x="256" y="219"/>
                </a:lnTo>
                <a:lnTo>
                  <a:pt x="266" y="213"/>
                </a:lnTo>
                <a:lnTo>
                  <a:pt x="272" y="211"/>
                </a:lnTo>
                <a:lnTo>
                  <a:pt x="278" y="209"/>
                </a:lnTo>
                <a:lnTo>
                  <a:pt x="278" y="209"/>
                </a:lnTo>
                <a:lnTo>
                  <a:pt x="284" y="211"/>
                </a:lnTo>
                <a:lnTo>
                  <a:pt x="290" y="215"/>
                </a:lnTo>
                <a:lnTo>
                  <a:pt x="294" y="223"/>
                </a:lnTo>
                <a:lnTo>
                  <a:pt x="296" y="229"/>
                </a:lnTo>
                <a:lnTo>
                  <a:pt x="296" y="229"/>
                </a:lnTo>
                <a:lnTo>
                  <a:pt x="294" y="235"/>
                </a:lnTo>
                <a:lnTo>
                  <a:pt x="292" y="239"/>
                </a:lnTo>
                <a:lnTo>
                  <a:pt x="284" y="247"/>
                </a:lnTo>
                <a:lnTo>
                  <a:pt x="284" y="247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4" name="Freeform 111"/>
          <p:cNvSpPr>
            <a:spLocks noEditPoints="1"/>
          </p:cNvSpPr>
          <p:nvPr/>
        </p:nvSpPr>
        <p:spPr bwMode="auto">
          <a:xfrm>
            <a:off x="5625164" y="637449"/>
            <a:ext cx="168236" cy="169861"/>
          </a:xfrm>
          <a:custGeom>
            <a:avLst/>
            <a:gdLst>
              <a:gd name="T0" fmla="*/ 94 w 414"/>
              <a:gd name="T1" fmla="*/ 207 h 418"/>
              <a:gd name="T2" fmla="*/ 80 w 414"/>
              <a:gd name="T3" fmla="*/ 215 h 418"/>
              <a:gd name="T4" fmla="*/ 78 w 414"/>
              <a:gd name="T5" fmla="*/ 223 h 418"/>
              <a:gd name="T6" fmla="*/ 100 w 414"/>
              <a:gd name="T7" fmla="*/ 231 h 418"/>
              <a:gd name="T8" fmla="*/ 132 w 414"/>
              <a:gd name="T9" fmla="*/ 239 h 418"/>
              <a:gd name="T10" fmla="*/ 154 w 414"/>
              <a:gd name="T11" fmla="*/ 231 h 418"/>
              <a:gd name="T12" fmla="*/ 242 w 414"/>
              <a:gd name="T13" fmla="*/ 173 h 418"/>
              <a:gd name="T14" fmla="*/ 246 w 414"/>
              <a:gd name="T15" fmla="*/ 173 h 418"/>
              <a:gd name="T16" fmla="*/ 248 w 414"/>
              <a:gd name="T17" fmla="*/ 177 h 418"/>
              <a:gd name="T18" fmla="*/ 200 w 414"/>
              <a:gd name="T19" fmla="*/ 225 h 418"/>
              <a:gd name="T20" fmla="*/ 186 w 414"/>
              <a:gd name="T21" fmla="*/ 239 h 418"/>
              <a:gd name="T22" fmla="*/ 176 w 414"/>
              <a:gd name="T23" fmla="*/ 251 h 418"/>
              <a:gd name="T24" fmla="*/ 186 w 414"/>
              <a:gd name="T25" fmla="*/ 267 h 418"/>
              <a:gd name="T26" fmla="*/ 208 w 414"/>
              <a:gd name="T27" fmla="*/ 281 h 418"/>
              <a:gd name="T28" fmla="*/ 240 w 414"/>
              <a:gd name="T29" fmla="*/ 303 h 418"/>
              <a:gd name="T30" fmla="*/ 258 w 414"/>
              <a:gd name="T31" fmla="*/ 313 h 418"/>
              <a:gd name="T32" fmla="*/ 270 w 414"/>
              <a:gd name="T33" fmla="*/ 311 h 418"/>
              <a:gd name="T34" fmla="*/ 280 w 414"/>
              <a:gd name="T35" fmla="*/ 291 h 418"/>
              <a:gd name="T36" fmla="*/ 302 w 414"/>
              <a:gd name="T37" fmla="*/ 143 h 418"/>
              <a:gd name="T38" fmla="*/ 302 w 414"/>
              <a:gd name="T39" fmla="*/ 135 h 418"/>
              <a:gd name="T40" fmla="*/ 300 w 414"/>
              <a:gd name="T41" fmla="*/ 129 h 418"/>
              <a:gd name="T42" fmla="*/ 292 w 414"/>
              <a:gd name="T43" fmla="*/ 127 h 418"/>
              <a:gd name="T44" fmla="*/ 214 w 414"/>
              <a:gd name="T45" fmla="*/ 155 h 418"/>
              <a:gd name="T46" fmla="*/ 412 w 414"/>
              <a:gd name="T47" fmla="*/ 231 h 418"/>
              <a:gd name="T48" fmla="*/ 398 w 414"/>
              <a:gd name="T49" fmla="*/ 289 h 418"/>
              <a:gd name="T50" fmla="*/ 366 w 414"/>
              <a:gd name="T51" fmla="*/ 342 h 418"/>
              <a:gd name="T52" fmla="*/ 322 w 414"/>
              <a:gd name="T53" fmla="*/ 382 h 418"/>
              <a:gd name="T54" fmla="*/ 268 w 414"/>
              <a:gd name="T55" fmla="*/ 408 h 418"/>
              <a:gd name="T56" fmla="*/ 206 w 414"/>
              <a:gd name="T57" fmla="*/ 418 h 418"/>
              <a:gd name="T58" fmla="*/ 164 w 414"/>
              <a:gd name="T59" fmla="*/ 414 h 418"/>
              <a:gd name="T60" fmla="*/ 108 w 414"/>
              <a:gd name="T61" fmla="*/ 392 h 418"/>
              <a:gd name="T62" fmla="*/ 60 w 414"/>
              <a:gd name="T63" fmla="*/ 356 h 418"/>
              <a:gd name="T64" fmla="*/ 24 w 414"/>
              <a:gd name="T65" fmla="*/ 307 h 418"/>
              <a:gd name="T66" fmla="*/ 4 w 414"/>
              <a:gd name="T67" fmla="*/ 251 h 418"/>
              <a:gd name="T68" fmla="*/ 0 w 414"/>
              <a:gd name="T69" fmla="*/ 209 h 418"/>
              <a:gd name="T70" fmla="*/ 8 w 414"/>
              <a:gd name="T71" fmla="*/ 147 h 418"/>
              <a:gd name="T72" fmla="*/ 34 w 414"/>
              <a:gd name="T73" fmla="*/ 92 h 418"/>
              <a:gd name="T74" fmla="*/ 74 w 414"/>
              <a:gd name="T75" fmla="*/ 48 h 418"/>
              <a:gd name="T76" fmla="*/ 126 w 414"/>
              <a:gd name="T77" fmla="*/ 18 h 418"/>
              <a:gd name="T78" fmla="*/ 186 w 414"/>
              <a:gd name="T79" fmla="*/ 2 h 418"/>
              <a:gd name="T80" fmla="*/ 228 w 414"/>
              <a:gd name="T81" fmla="*/ 2 h 418"/>
              <a:gd name="T82" fmla="*/ 288 w 414"/>
              <a:gd name="T83" fmla="*/ 18 h 418"/>
              <a:gd name="T84" fmla="*/ 338 w 414"/>
              <a:gd name="T85" fmla="*/ 48 h 418"/>
              <a:gd name="T86" fmla="*/ 378 w 414"/>
              <a:gd name="T87" fmla="*/ 92 h 418"/>
              <a:gd name="T88" fmla="*/ 404 w 414"/>
              <a:gd name="T89" fmla="*/ 147 h 418"/>
              <a:gd name="T90" fmla="*/ 414 w 414"/>
              <a:gd name="T91" fmla="*/ 209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14" h="418">
                <a:moveTo>
                  <a:pt x="214" y="155"/>
                </a:moveTo>
                <a:lnTo>
                  <a:pt x="214" y="155"/>
                </a:lnTo>
                <a:lnTo>
                  <a:pt x="94" y="207"/>
                </a:lnTo>
                <a:lnTo>
                  <a:pt x="94" y="207"/>
                </a:lnTo>
                <a:lnTo>
                  <a:pt x="82" y="213"/>
                </a:lnTo>
                <a:lnTo>
                  <a:pt x="80" y="215"/>
                </a:lnTo>
                <a:lnTo>
                  <a:pt x="78" y="219"/>
                </a:lnTo>
                <a:lnTo>
                  <a:pt x="78" y="219"/>
                </a:lnTo>
                <a:lnTo>
                  <a:pt x="78" y="223"/>
                </a:lnTo>
                <a:lnTo>
                  <a:pt x="82" y="225"/>
                </a:lnTo>
                <a:lnTo>
                  <a:pt x="96" y="231"/>
                </a:lnTo>
                <a:lnTo>
                  <a:pt x="100" y="231"/>
                </a:lnTo>
                <a:lnTo>
                  <a:pt x="100" y="231"/>
                </a:lnTo>
                <a:lnTo>
                  <a:pt x="118" y="237"/>
                </a:lnTo>
                <a:lnTo>
                  <a:pt x="132" y="239"/>
                </a:lnTo>
                <a:lnTo>
                  <a:pt x="132" y="239"/>
                </a:lnTo>
                <a:lnTo>
                  <a:pt x="144" y="237"/>
                </a:lnTo>
                <a:lnTo>
                  <a:pt x="154" y="231"/>
                </a:lnTo>
                <a:lnTo>
                  <a:pt x="154" y="231"/>
                </a:lnTo>
                <a:lnTo>
                  <a:pt x="242" y="173"/>
                </a:lnTo>
                <a:lnTo>
                  <a:pt x="242" y="173"/>
                </a:lnTo>
                <a:lnTo>
                  <a:pt x="244" y="173"/>
                </a:lnTo>
                <a:lnTo>
                  <a:pt x="246" y="173"/>
                </a:lnTo>
                <a:lnTo>
                  <a:pt x="246" y="173"/>
                </a:lnTo>
                <a:lnTo>
                  <a:pt x="248" y="177"/>
                </a:lnTo>
                <a:lnTo>
                  <a:pt x="248" y="177"/>
                </a:lnTo>
                <a:lnTo>
                  <a:pt x="248" y="177"/>
                </a:lnTo>
                <a:lnTo>
                  <a:pt x="230" y="197"/>
                </a:lnTo>
                <a:lnTo>
                  <a:pt x="200" y="225"/>
                </a:lnTo>
                <a:lnTo>
                  <a:pt x="200" y="225"/>
                </a:lnTo>
                <a:lnTo>
                  <a:pt x="190" y="233"/>
                </a:lnTo>
                <a:lnTo>
                  <a:pt x="190" y="233"/>
                </a:lnTo>
                <a:lnTo>
                  <a:pt x="186" y="239"/>
                </a:lnTo>
                <a:lnTo>
                  <a:pt x="186" y="239"/>
                </a:lnTo>
                <a:lnTo>
                  <a:pt x="180" y="245"/>
                </a:lnTo>
                <a:lnTo>
                  <a:pt x="176" y="251"/>
                </a:lnTo>
                <a:lnTo>
                  <a:pt x="176" y="255"/>
                </a:lnTo>
                <a:lnTo>
                  <a:pt x="178" y="259"/>
                </a:lnTo>
                <a:lnTo>
                  <a:pt x="186" y="267"/>
                </a:lnTo>
                <a:lnTo>
                  <a:pt x="186" y="267"/>
                </a:lnTo>
                <a:lnTo>
                  <a:pt x="208" y="281"/>
                </a:lnTo>
                <a:lnTo>
                  <a:pt x="208" y="281"/>
                </a:lnTo>
                <a:lnTo>
                  <a:pt x="232" y="297"/>
                </a:lnTo>
                <a:lnTo>
                  <a:pt x="232" y="297"/>
                </a:lnTo>
                <a:lnTo>
                  <a:pt x="240" y="303"/>
                </a:lnTo>
                <a:lnTo>
                  <a:pt x="240" y="303"/>
                </a:lnTo>
                <a:lnTo>
                  <a:pt x="252" y="311"/>
                </a:lnTo>
                <a:lnTo>
                  <a:pt x="258" y="313"/>
                </a:lnTo>
                <a:lnTo>
                  <a:pt x="264" y="313"/>
                </a:lnTo>
                <a:lnTo>
                  <a:pt x="264" y="313"/>
                </a:lnTo>
                <a:lnTo>
                  <a:pt x="270" y="311"/>
                </a:lnTo>
                <a:lnTo>
                  <a:pt x="274" y="309"/>
                </a:lnTo>
                <a:lnTo>
                  <a:pt x="276" y="301"/>
                </a:lnTo>
                <a:lnTo>
                  <a:pt x="280" y="291"/>
                </a:lnTo>
                <a:lnTo>
                  <a:pt x="280" y="291"/>
                </a:lnTo>
                <a:lnTo>
                  <a:pt x="292" y="215"/>
                </a:lnTo>
                <a:lnTo>
                  <a:pt x="302" y="143"/>
                </a:lnTo>
                <a:lnTo>
                  <a:pt x="302" y="143"/>
                </a:lnTo>
                <a:lnTo>
                  <a:pt x="302" y="135"/>
                </a:lnTo>
                <a:lnTo>
                  <a:pt x="302" y="135"/>
                </a:lnTo>
                <a:lnTo>
                  <a:pt x="302" y="131"/>
                </a:lnTo>
                <a:lnTo>
                  <a:pt x="300" y="129"/>
                </a:lnTo>
                <a:lnTo>
                  <a:pt x="300" y="129"/>
                </a:lnTo>
                <a:lnTo>
                  <a:pt x="296" y="127"/>
                </a:lnTo>
                <a:lnTo>
                  <a:pt x="292" y="127"/>
                </a:lnTo>
                <a:lnTo>
                  <a:pt x="292" y="127"/>
                </a:lnTo>
                <a:lnTo>
                  <a:pt x="284" y="127"/>
                </a:lnTo>
                <a:lnTo>
                  <a:pt x="272" y="131"/>
                </a:lnTo>
                <a:lnTo>
                  <a:pt x="214" y="155"/>
                </a:lnTo>
                <a:close/>
                <a:moveTo>
                  <a:pt x="414" y="209"/>
                </a:moveTo>
                <a:lnTo>
                  <a:pt x="414" y="209"/>
                </a:lnTo>
                <a:lnTo>
                  <a:pt x="412" y="231"/>
                </a:lnTo>
                <a:lnTo>
                  <a:pt x="410" y="251"/>
                </a:lnTo>
                <a:lnTo>
                  <a:pt x="404" y="271"/>
                </a:lnTo>
                <a:lnTo>
                  <a:pt x="398" y="289"/>
                </a:lnTo>
                <a:lnTo>
                  <a:pt x="388" y="307"/>
                </a:lnTo>
                <a:lnTo>
                  <a:pt x="378" y="326"/>
                </a:lnTo>
                <a:lnTo>
                  <a:pt x="366" y="342"/>
                </a:lnTo>
                <a:lnTo>
                  <a:pt x="354" y="356"/>
                </a:lnTo>
                <a:lnTo>
                  <a:pt x="338" y="370"/>
                </a:lnTo>
                <a:lnTo>
                  <a:pt x="322" y="382"/>
                </a:lnTo>
                <a:lnTo>
                  <a:pt x="306" y="392"/>
                </a:lnTo>
                <a:lnTo>
                  <a:pt x="288" y="402"/>
                </a:lnTo>
                <a:lnTo>
                  <a:pt x="268" y="408"/>
                </a:lnTo>
                <a:lnTo>
                  <a:pt x="248" y="414"/>
                </a:lnTo>
                <a:lnTo>
                  <a:pt x="228" y="416"/>
                </a:lnTo>
                <a:lnTo>
                  <a:pt x="206" y="418"/>
                </a:lnTo>
                <a:lnTo>
                  <a:pt x="206" y="418"/>
                </a:lnTo>
                <a:lnTo>
                  <a:pt x="186" y="416"/>
                </a:lnTo>
                <a:lnTo>
                  <a:pt x="164" y="414"/>
                </a:lnTo>
                <a:lnTo>
                  <a:pt x="144" y="408"/>
                </a:lnTo>
                <a:lnTo>
                  <a:pt x="126" y="402"/>
                </a:lnTo>
                <a:lnTo>
                  <a:pt x="108" y="392"/>
                </a:lnTo>
                <a:lnTo>
                  <a:pt x="90" y="382"/>
                </a:lnTo>
                <a:lnTo>
                  <a:pt x="74" y="370"/>
                </a:lnTo>
                <a:lnTo>
                  <a:pt x="60" y="356"/>
                </a:lnTo>
                <a:lnTo>
                  <a:pt x="46" y="342"/>
                </a:lnTo>
                <a:lnTo>
                  <a:pt x="34" y="326"/>
                </a:lnTo>
                <a:lnTo>
                  <a:pt x="24" y="307"/>
                </a:lnTo>
                <a:lnTo>
                  <a:pt x="16" y="289"/>
                </a:lnTo>
                <a:lnTo>
                  <a:pt x="8" y="271"/>
                </a:lnTo>
                <a:lnTo>
                  <a:pt x="4" y="251"/>
                </a:lnTo>
                <a:lnTo>
                  <a:pt x="0" y="231"/>
                </a:lnTo>
                <a:lnTo>
                  <a:pt x="0" y="209"/>
                </a:lnTo>
                <a:lnTo>
                  <a:pt x="0" y="209"/>
                </a:lnTo>
                <a:lnTo>
                  <a:pt x="0" y="187"/>
                </a:lnTo>
                <a:lnTo>
                  <a:pt x="4" y="167"/>
                </a:lnTo>
                <a:lnTo>
                  <a:pt x="8" y="147"/>
                </a:lnTo>
                <a:lnTo>
                  <a:pt x="16" y="129"/>
                </a:lnTo>
                <a:lnTo>
                  <a:pt x="24" y="111"/>
                </a:lnTo>
                <a:lnTo>
                  <a:pt x="34" y="92"/>
                </a:lnTo>
                <a:lnTo>
                  <a:pt x="46" y="76"/>
                </a:lnTo>
                <a:lnTo>
                  <a:pt x="60" y="62"/>
                </a:lnTo>
                <a:lnTo>
                  <a:pt x="74" y="48"/>
                </a:lnTo>
                <a:lnTo>
                  <a:pt x="90" y="36"/>
                </a:lnTo>
                <a:lnTo>
                  <a:pt x="108" y="26"/>
                </a:lnTo>
                <a:lnTo>
                  <a:pt x="126" y="18"/>
                </a:lnTo>
                <a:lnTo>
                  <a:pt x="144" y="10"/>
                </a:lnTo>
                <a:lnTo>
                  <a:pt x="164" y="6"/>
                </a:lnTo>
                <a:lnTo>
                  <a:pt x="186" y="2"/>
                </a:lnTo>
                <a:lnTo>
                  <a:pt x="206" y="0"/>
                </a:lnTo>
                <a:lnTo>
                  <a:pt x="206" y="0"/>
                </a:lnTo>
                <a:lnTo>
                  <a:pt x="228" y="2"/>
                </a:lnTo>
                <a:lnTo>
                  <a:pt x="248" y="6"/>
                </a:lnTo>
                <a:lnTo>
                  <a:pt x="268" y="10"/>
                </a:lnTo>
                <a:lnTo>
                  <a:pt x="288" y="18"/>
                </a:lnTo>
                <a:lnTo>
                  <a:pt x="306" y="26"/>
                </a:lnTo>
                <a:lnTo>
                  <a:pt x="322" y="36"/>
                </a:lnTo>
                <a:lnTo>
                  <a:pt x="338" y="48"/>
                </a:lnTo>
                <a:lnTo>
                  <a:pt x="354" y="62"/>
                </a:lnTo>
                <a:lnTo>
                  <a:pt x="366" y="76"/>
                </a:lnTo>
                <a:lnTo>
                  <a:pt x="378" y="92"/>
                </a:lnTo>
                <a:lnTo>
                  <a:pt x="388" y="111"/>
                </a:lnTo>
                <a:lnTo>
                  <a:pt x="398" y="129"/>
                </a:lnTo>
                <a:lnTo>
                  <a:pt x="404" y="147"/>
                </a:lnTo>
                <a:lnTo>
                  <a:pt x="410" y="167"/>
                </a:lnTo>
                <a:lnTo>
                  <a:pt x="412" y="187"/>
                </a:lnTo>
                <a:lnTo>
                  <a:pt x="414" y="209"/>
                </a:lnTo>
                <a:close/>
              </a:path>
            </a:pathLst>
          </a:custGeom>
          <a:solidFill>
            <a:srgbClr val="009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5" name="Freeform 113"/>
          <p:cNvSpPr>
            <a:spLocks/>
          </p:cNvSpPr>
          <p:nvPr/>
        </p:nvSpPr>
        <p:spPr bwMode="auto">
          <a:xfrm>
            <a:off x="6243188" y="1555409"/>
            <a:ext cx="205971" cy="207961"/>
          </a:xfrm>
          <a:custGeom>
            <a:avLst/>
            <a:gdLst>
              <a:gd name="T0" fmla="*/ 414 w 414"/>
              <a:gd name="T1" fmla="*/ 209 h 418"/>
              <a:gd name="T2" fmla="*/ 410 w 414"/>
              <a:gd name="T3" fmla="*/ 251 h 418"/>
              <a:gd name="T4" fmla="*/ 398 w 414"/>
              <a:gd name="T5" fmla="*/ 289 h 418"/>
              <a:gd name="T6" fmla="*/ 378 w 414"/>
              <a:gd name="T7" fmla="*/ 326 h 418"/>
              <a:gd name="T8" fmla="*/ 354 w 414"/>
              <a:gd name="T9" fmla="*/ 356 h 418"/>
              <a:gd name="T10" fmla="*/ 322 w 414"/>
              <a:gd name="T11" fmla="*/ 382 h 418"/>
              <a:gd name="T12" fmla="*/ 288 w 414"/>
              <a:gd name="T13" fmla="*/ 402 h 418"/>
              <a:gd name="T14" fmla="*/ 248 w 414"/>
              <a:gd name="T15" fmla="*/ 414 h 418"/>
              <a:gd name="T16" fmla="*/ 206 w 414"/>
              <a:gd name="T17" fmla="*/ 418 h 418"/>
              <a:gd name="T18" fmla="*/ 186 w 414"/>
              <a:gd name="T19" fmla="*/ 416 h 418"/>
              <a:gd name="T20" fmla="*/ 144 w 414"/>
              <a:gd name="T21" fmla="*/ 408 h 418"/>
              <a:gd name="T22" fmla="*/ 108 w 414"/>
              <a:gd name="T23" fmla="*/ 392 h 418"/>
              <a:gd name="T24" fmla="*/ 74 w 414"/>
              <a:gd name="T25" fmla="*/ 370 h 418"/>
              <a:gd name="T26" fmla="*/ 46 w 414"/>
              <a:gd name="T27" fmla="*/ 342 h 418"/>
              <a:gd name="T28" fmla="*/ 24 w 414"/>
              <a:gd name="T29" fmla="*/ 307 h 418"/>
              <a:gd name="T30" fmla="*/ 8 w 414"/>
              <a:gd name="T31" fmla="*/ 271 h 418"/>
              <a:gd name="T32" fmla="*/ 0 w 414"/>
              <a:gd name="T33" fmla="*/ 231 h 418"/>
              <a:gd name="T34" fmla="*/ 0 w 414"/>
              <a:gd name="T35" fmla="*/ 209 h 418"/>
              <a:gd name="T36" fmla="*/ 4 w 414"/>
              <a:gd name="T37" fmla="*/ 167 h 418"/>
              <a:gd name="T38" fmla="*/ 16 w 414"/>
              <a:gd name="T39" fmla="*/ 129 h 418"/>
              <a:gd name="T40" fmla="*/ 34 w 414"/>
              <a:gd name="T41" fmla="*/ 92 h 418"/>
              <a:gd name="T42" fmla="*/ 60 w 414"/>
              <a:gd name="T43" fmla="*/ 62 h 418"/>
              <a:gd name="T44" fmla="*/ 90 w 414"/>
              <a:gd name="T45" fmla="*/ 36 h 418"/>
              <a:gd name="T46" fmla="*/ 126 w 414"/>
              <a:gd name="T47" fmla="*/ 18 h 418"/>
              <a:gd name="T48" fmla="*/ 164 w 414"/>
              <a:gd name="T49" fmla="*/ 6 h 418"/>
              <a:gd name="T50" fmla="*/ 206 w 414"/>
              <a:gd name="T51" fmla="*/ 0 h 418"/>
              <a:gd name="T52" fmla="*/ 228 w 414"/>
              <a:gd name="T53" fmla="*/ 2 h 418"/>
              <a:gd name="T54" fmla="*/ 268 w 414"/>
              <a:gd name="T55" fmla="*/ 10 h 418"/>
              <a:gd name="T56" fmla="*/ 306 w 414"/>
              <a:gd name="T57" fmla="*/ 26 h 418"/>
              <a:gd name="T58" fmla="*/ 338 w 414"/>
              <a:gd name="T59" fmla="*/ 48 h 418"/>
              <a:gd name="T60" fmla="*/ 366 w 414"/>
              <a:gd name="T61" fmla="*/ 76 h 418"/>
              <a:gd name="T62" fmla="*/ 388 w 414"/>
              <a:gd name="T63" fmla="*/ 111 h 418"/>
              <a:gd name="T64" fmla="*/ 404 w 414"/>
              <a:gd name="T65" fmla="*/ 147 h 418"/>
              <a:gd name="T66" fmla="*/ 412 w 414"/>
              <a:gd name="T67" fmla="*/ 18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4" h="418">
                <a:moveTo>
                  <a:pt x="414" y="209"/>
                </a:moveTo>
                <a:lnTo>
                  <a:pt x="414" y="209"/>
                </a:lnTo>
                <a:lnTo>
                  <a:pt x="412" y="231"/>
                </a:lnTo>
                <a:lnTo>
                  <a:pt x="410" y="251"/>
                </a:lnTo>
                <a:lnTo>
                  <a:pt x="404" y="271"/>
                </a:lnTo>
                <a:lnTo>
                  <a:pt x="398" y="289"/>
                </a:lnTo>
                <a:lnTo>
                  <a:pt x="388" y="307"/>
                </a:lnTo>
                <a:lnTo>
                  <a:pt x="378" y="326"/>
                </a:lnTo>
                <a:lnTo>
                  <a:pt x="366" y="342"/>
                </a:lnTo>
                <a:lnTo>
                  <a:pt x="354" y="356"/>
                </a:lnTo>
                <a:lnTo>
                  <a:pt x="338" y="370"/>
                </a:lnTo>
                <a:lnTo>
                  <a:pt x="322" y="382"/>
                </a:lnTo>
                <a:lnTo>
                  <a:pt x="306" y="392"/>
                </a:lnTo>
                <a:lnTo>
                  <a:pt x="288" y="402"/>
                </a:lnTo>
                <a:lnTo>
                  <a:pt x="268" y="408"/>
                </a:lnTo>
                <a:lnTo>
                  <a:pt x="248" y="414"/>
                </a:lnTo>
                <a:lnTo>
                  <a:pt x="228" y="416"/>
                </a:lnTo>
                <a:lnTo>
                  <a:pt x="206" y="418"/>
                </a:lnTo>
                <a:lnTo>
                  <a:pt x="206" y="418"/>
                </a:lnTo>
                <a:lnTo>
                  <a:pt x="186" y="416"/>
                </a:lnTo>
                <a:lnTo>
                  <a:pt x="164" y="414"/>
                </a:lnTo>
                <a:lnTo>
                  <a:pt x="144" y="408"/>
                </a:lnTo>
                <a:lnTo>
                  <a:pt x="126" y="402"/>
                </a:lnTo>
                <a:lnTo>
                  <a:pt x="108" y="392"/>
                </a:lnTo>
                <a:lnTo>
                  <a:pt x="90" y="382"/>
                </a:lnTo>
                <a:lnTo>
                  <a:pt x="74" y="370"/>
                </a:lnTo>
                <a:lnTo>
                  <a:pt x="60" y="356"/>
                </a:lnTo>
                <a:lnTo>
                  <a:pt x="46" y="342"/>
                </a:lnTo>
                <a:lnTo>
                  <a:pt x="34" y="326"/>
                </a:lnTo>
                <a:lnTo>
                  <a:pt x="24" y="307"/>
                </a:lnTo>
                <a:lnTo>
                  <a:pt x="16" y="289"/>
                </a:lnTo>
                <a:lnTo>
                  <a:pt x="8" y="271"/>
                </a:lnTo>
                <a:lnTo>
                  <a:pt x="4" y="251"/>
                </a:lnTo>
                <a:lnTo>
                  <a:pt x="0" y="231"/>
                </a:lnTo>
                <a:lnTo>
                  <a:pt x="0" y="209"/>
                </a:lnTo>
                <a:lnTo>
                  <a:pt x="0" y="209"/>
                </a:lnTo>
                <a:lnTo>
                  <a:pt x="0" y="187"/>
                </a:lnTo>
                <a:lnTo>
                  <a:pt x="4" y="167"/>
                </a:lnTo>
                <a:lnTo>
                  <a:pt x="8" y="147"/>
                </a:lnTo>
                <a:lnTo>
                  <a:pt x="16" y="129"/>
                </a:lnTo>
                <a:lnTo>
                  <a:pt x="24" y="111"/>
                </a:lnTo>
                <a:lnTo>
                  <a:pt x="34" y="92"/>
                </a:lnTo>
                <a:lnTo>
                  <a:pt x="46" y="76"/>
                </a:lnTo>
                <a:lnTo>
                  <a:pt x="60" y="62"/>
                </a:lnTo>
                <a:lnTo>
                  <a:pt x="74" y="48"/>
                </a:lnTo>
                <a:lnTo>
                  <a:pt x="90" y="36"/>
                </a:lnTo>
                <a:lnTo>
                  <a:pt x="108" y="26"/>
                </a:lnTo>
                <a:lnTo>
                  <a:pt x="126" y="18"/>
                </a:lnTo>
                <a:lnTo>
                  <a:pt x="144" y="10"/>
                </a:lnTo>
                <a:lnTo>
                  <a:pt x="164" y="6"/>
                </a:lnTo>
                <a:lnTo>
                  <a:pt x="186" y="2"/>
                </a:lnTo>
                <a:lnTo>
                  <a:pt x="206" y="0"/>
                </a:lnTo>
                <a:lnTo>
                  <a:pt x="206" y="0"/>
                </a:lnTo>
                <a:lnTo>
                  <a:pt x="228" y="2"/>
                </a:lnTo>
                <a:lnTo>
                  <a:pt x="248" y="6"/>
                </a:lnTo>
                <a:lnTo>
                  <a:pt x="268" y="10"/>
                </a:lnTo>
                <a:lnTo>
                  <a:pt x="288" y="18"/>
                </a:lnTo>
                <a:lnTo>
                  <a:pt x="306" y="26"/>
                </a:lnTo>
                <a:lnTo>
                  <a:pt x="322" y="36"/>
                </a:lnTo>
                <a:lnTo>
                  <a:pt x="338" y="48"/>
                </a:lnTo>
                <a:lnTo>
                  <a:pt x="354" y="62"/>
                </a:lnTo>
                <a:lnTo>
                  <a:pt x="366" y="76"/>
                </a:lnTo>
                <a:lnTo>
                  <a:pt x="378" y="92"/>
                </a:lnTo>
                <a:lnTo>
                  <a:pt x="388" y="111"/>
                </a:lnTo>
                <a:lnTo>
                  <a:pt x="398" y="129"/>
                </a:lnTo>
                <a:lnTo>
                  <a:pt x="404" y="147"/>
                </a:lnTo>
                <a:lnTo>
                  <a:pt x="410" y="167"/>
                </a:lnTo>
                <a:lnTo>
                  <a:pt x="412" y="187"/>
                </a:lnTo>
                <a:lnTo>
                  <a:pt x="414" y="2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6" name="Freeform 114"/>
          <p:cNvSpPr>
            <a:spLocks noEditPoints="1"/>
          </p:cNvSpPr>
          <p:nvPr/>
        </p:nvSpPr>
        <p:spPr bwMode="auto">
          <a:xfrm>
            <a:off x="466718" y="658556"/>
            <a:ext cx="168235" cy="169048"/>
          </a:xfrm>
          <a:custGeom>
            <a:avLst/>
            <a:gdLst>
              <a:gd name="T0" fmla="*/ 256 w 414"/>
              <a:gd name="T1" fmla="*/ 412 h 416"/>
              <a:gd name="T2" fmla="*/ 342 w 414"/>
              <a:gd name="T3" fmla="*/ 366 h 416"/>
              <a:gd name="T4" fmla="*/ 398 w 414"/>
              <a:gd name="T5" fmla="*/ 287 h 416"/>
              <a:gd name="T6" fmla="*/ 414 w 414"/>
              <a:gd name="T7" fmla="*/ 209 h 416"/>
              <a:gd name="T8" fmla="*/ 390 w 414"/>
              <a:gd name="T9" fmla="*/ 113 h 416"/>
              <a:gd name="T10" fmla="*/ 328 w 414"/>
              <a:gd name="T11" fmla="*/ 40 h 416"/>
              <a:gd name="T12" fmla="*/ 236 w 414"/>
              <a:gd name="T13" fmla="*/ 2 h 416"/>
              <a:gd name="T14" fmla="*/ 196 w 414"/>
              <a:gd name="T15" fmla="*/ 2 h 416"/>
              <a:gd name="T16" fmla="*/ 102 w 414"/>
              <a:gd name="T17" fmla="*/ 30 h 416"/>
              <a:gd name="T18" fmla="*/ 32 w 414"/>
              <a:gd name="T19" fmla="*/ 96 h 416"/>
              <a:gd name="T20" fmla="*/ 0 w 414"/>
              <a:gd name="T21" fmla="*/ 189 h 416"/>
              <a:gd name="T22" fmla="*/ 8 w 414"/>
              <a:gd name="T23" fmla="*/ 269 h 416"/>
              <a:gd name="T24" fmla="*/ 56 w 414"/>
              <a:gd name="T25" fmla="*/ 352 h 416"/>
              <a:gd name="T26" fmla="*/ 136 w 414"/>
              <a:gd name="T27" fmla="*/ 404 h 416"/>
              <a:gd name="T28" fmla="*/ 70 w 414"/>
              <a:gd name="T29" fmla="*/ 344 h 416"/>
              <a:gd name="T30" fmla="*/ 124 w 414"/>
              <a:gd name="T31" fmla="*/ 342 h 416"/>
              <a:gd name="T32" fmla="*/ 144 w 414"/>
              <a:gd name="T33" fmla="*/ 390 h 416"/>
              <a:gd name="T34" fmla="*/ 198 w 414"/>
              <a:gd name="T35" fmla="*/ 398 h 416"/>
              <a:gd name="T36" fmla="*/ 128 w 414"/>
              <a:gd name="T37" fmla="*/ 313 h 416"/>
              <a:gd name="T38" fmla="*/ 198 w 414"/>
              <a:gd name="T39" fmla="*/ 299 h 416"/>
              <a:gd name="T40" fmla="*/ 160 w 414"/>
              <a:gd name="T41" fmla="*/ 287 h 416"/>
              <a:gd name="T42" fmla="*/ 110 w 414"/>
              <a:gd name="T43" fmla="*/ 261 h 416"/>
              <a:gd name="T44" fmla="*/ 198 w 414"/>
              <a:gd name="T45" fmla="*/ 207 h 416"/>
              <a:gd name="T46" fmla="*/ 112 w 414"/>
              <a:gd name="T47" fmla="*/ 149 h 416"/>
              <a:gd name="T48" fmla="*/ 178 w 414"/>
              <a:gd name="T49" fmla="*/ 147 h 416"/>
              <a:gd name="T50" fmla="*/ 258 w 414"/>
              <a:gd name="T51" fmla="*/ 380 h 416"/>
              <a:gd name="T52" fmla="*/ 324 w 414"/>
              <a:gd name="T53" fmla="*/ 328 h 416"/>
              <a:gd name="T54" fmla="*/ 310 w 414"/>
              <a:gd name="T55" fmla="*/ 370 h 416"/>
              <a:gd name="T56" fmla="*/ 238 w 414"/>
              <a:gd name="T57" fmla="*/ 398 h 416"/>
              <a:gd name="T58" fmla="*/ 306 w 414"/>
              <a:gd name="T59" fmla="*/ 301 h 416"/>
              <a:gd name="T60" fmla="*/ 322 w 414"/>
              <a:gd name="T61" fmla="*/ 223 h 416"/>
              <a:gd name="T62" fmla="*/ 372 w 414"/>
              <a:gd name="T63" fmla="*/ 305 h 416"/>
              <a:gd name="T64" fmla="*/ 378 w 414"/>
              <a:gd name="T65" fmla="*/ 123 h 416"/>
              <a:gd name="T66" fmla="*/ 322 w 414"/>
              <a:gd name="T67" fmla="*/ 207 h 416"/>
              <a:gd name="T68" fmla="*/ 310 w 414"/>
              <a:gd name="T69" fmla="*/ 127 h 416"/>
              <a:gd name="T70" fmla="*/ 352 w 414"/>
              <a:gd name="T71" fmla="*/ 84 h 416"/>
              <a:gd name="T72" fmla="*/ 276 w 414"/>
              <a:gd name="T73" fmla="*/ 62 h 416"/>
              <a:gd name="T74" fmla="*/ 270 w 414"/>
              <a:gd name="T75" fmla="*/ 28 h 416"/>
              <a:gd name="T76" fmla="*/ 340 w 414"/>
              <a:gd name="T77" fmla="*/ 72 h 416"/>
              <a:gd name="T78" fmla="*/ 238 w 414"/>
              <a:gd name="T79" fmla="*/ 42 h 416"/>
              <a:gd name="T80" fmla="*/ 272 w 414"/>
              <a:gd name="T81" fmla="*/ 125 h 416"/>
              <a:gd name="T82" fmla="*/ 214 w 414"/>
              <a:gd name="T83" fmla="*/ 149 h 416"/>
              <a:gd name="T84" fmla="*/ 294 w 414"/>
              <a:gd name="T85" fmla="*/ 133 h 416"/>
              <a:gd name="T86" fmla="*/ 306 w 414"/>
              <a:gd name="T87" fmla="*/ 207 h 416"/>
              <a:gd name="T88" fmla="*/ 306 w 414"/>
              <a:gd name="T89" fmla="*/ 223 h 416"/>
              <a:gd name="T90" fmla="*/ 290 w 414"/>
              <a:gd name="T91" fmla="*/ 295 h 416"/>
              <a:gd name="T92" fmla="*/ 214 w 414"/>
              <a:gd name="T93" fmla="*/ 223 h 416"/>
              <a:gd name="T94" fmla="*/ 268 w 414"/>
              <a:gd name="T95" fmla="*/ 305 h 416"/>
              <a:gd name="T96" fmla="*/ 236 w 414"/>
              <a:gd name="T97" fmla="*/ 378 h 416"/>
              <a:gd name="T98" fmla="*/ 198 w 414"/>
              <a:gd name="T99" fmla="*/ 133 h 416"/>
              <a:gd name="T100" fmla="*/ 122 w 414"/>
              <a:gd name="T101" fmla="*/ 117 h 416"/>
              <a:gd name="T102" fmla="*/ 198 w 414"/>
              <a:gd name="T103" fmla="*/ 18 h 416"/>
              <a:gd name="T104" fmla="*/ 120 w 414"/>
              <a:gd name="T105" fmla="*/ 84 h 416"/>
              <a:gd name="T106" fmla="*/ 64 w 414"/>
              <a:gd name="T107" fmla="*/ 82 h 416"/>
              <a:gd name="T108" fmla="*/ 126 w 414"/>
              <a:gd name="T109" fmla="*/ 34 h 416"/>
              <a:gd name="T110" fmla="*/ 54 w 414"/>
              <a:gd name="T111" fmla="*/ 94 h 416"/>
              <a:gd name="T112" fmla="*/ 96 w 414"/>
              <a:gd name="T113" fmla="*/ 145 h 416"/>
              <a:gd name="T114" fmla="*/ 16 w 414"/>
              <a:gd name="T115" fmla="*/ 207 h 416"/>
              <a:gd name="T116" fmla="*/ 30 w 414"/>
              <a:gd name="T117" fmla="*/ 135 h 416"/>
              <a:gd name="T118" fmla="*/ 16 w 414"/>
              <a:gd name="T119" fmla="*/ 223 h 416"/>
              <a:gd name="T120" fmla="*/ 100 w 414"/>
              <a:gd name="T121" fmla="*/ 285 h 416"/>
              <a:gd name="T122" fmla="*/ 60 w 414"/>
              <a:gd name="T123" fmla="*/ 332 h 416"/>
              <a:gd name="T124" fmla="*/ 16 w 414"/>
              <a:gd name="T125" fmla="*/ 223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4" h="416">
                <a:moveTo>
                  <a:pt x="196" y="416"/>
                </a:moveTo>
                <a:lnTo>
                  <a:pt x="216" y="416"/>
                </a:lnTo>
                <a:lnTo>
                  <a:pt x="216" y="416"/>
                </a:lnTo>
                <a:lnTo>
                  <a:pt x="236" y="414"/>
                </a:lnTo>
                <a:lnTo>
                  <a:pt x="256" y="412"/>
                </a:lnTo>
                <a:lnTo>
                  <a:pt x="276" y="406"/>
                </a:lnTo>
                <a:lnTo>
                  <a:pt x="294" y="398"/>
                </a:lnTo>
                <a:lnTo>
                  <a:pt x="310" y="390"/>
                </a:lnTo>
                <a:lnTo>
                  <a:pt x="328" y="378"/>
                </a:lnTo>
                <a:lnTo>
                  <a:pt x="342" y="366"/>
                </a:lnTo>
                <a:lnTo>
                  <a:pt x="356" y="354"/>
                </a:lnTo>
                <a:lnTo>
                  <a:pt x="370" y="338"/>
                </a:lnTo>
                <a:lnTo>
                  <a:pt x="380" y="324"/>
                </a:lnTo>
                <a:lnTo>
                  <a:pt x="390" y="305"/>
                </a:lnTo>
                <a:lnTo>
                  <a:pt x="398" y="287"/>
                </a:lnTo>
                <a:lnTo>
                  <a:pt x="406" y="269"/>
                </a:lnTo>
                <a:lnTo>
                  <a:pt x="410" y="249"/>
                </a:lnTo>
                <a:lnTo>
                  <a:pt x="412" y="229"/>
                </a:lnTo>
                <a:lnTo>
                  <a:pt x="414" y="209"/>
                </a:lnTo>
                <a:lnTo>
                  <a:pt x="414" y="209"/>
                </a:lnTo>
                <a:lnTo>
                  <a:pt x="412" y="189"/>
                </a:lnTo>
                <a:lnTo>
                  <a:pt x="410" y="169"/>
                </a:lnTo>
                <a:lnTo>
                  <a:pt x="406" y="149"/>
                </a:lnTo>
                <a:lnTo>
                  <a:pt x="398" y="131"/>
                </a:lnTo>
                <a:lnTo>
                  <a:pt x="390" y="113"/>
                </a:lnTo>
                <a:lnTo>
                  <a:pt x="380" y="94"/>
                </a:lnTo>
                <a:lnTo>
                  <a:pt x="370" y="78"/>
                </a:lnTo>
                <a:lnTo>
                  <a:pt x="356" y="64"/>
                </a:lnTo>
                <a:lnTo>
                  <a:pt x="342" y="52"/>
                </a:lnTo>
                <a:lnTo>
                  <a:pt x="328" y="40"/>
                </a:lnTo>
                <a:lnTo>
                  <a:pt x="310" y="28"/>
                </a:lnTo>
                <a:lnTo>
                  <a:pt x="294" y="20"/>
                </a:lnTo>
                <a:lnTo>
                  <a:pt x="276" y="12"/>
                </a:lnTo>
                <a:lnTo>
                  <a:pt x="256" y="6"/>
                </a:lnTo>
                <a:lnTo>
                  <a:pt x="236" y="2"/>
                </a:lnTo>
                <a:lnTo>
                  <a:pt x="216" y="2"/>
                </a:lnTo>
                <a:lnTo>
                  <a:pt x="196" y="0"/>
                </a:lnTo>
                <a:lnTo>
                  <a:pt x="196" y="0"/>
                </a:lnTo>
                <a:lnTo>
                  <a:pt x="196" y="2"/>
                </a:lnTo>
                <a:lnTo>
                  <a:pt x="196" y="2"/>
                </a:lnTo>
                <a:lnTo>
                  <a:pt x="176" y="4"/>
                </a:lnTo>
                <a:lnTo>
                  <a:pt x="156" y="8"/>
                </a:lnTo>
                <a:lnTo>
                  <a:pt x="136" y="12"/>
                </a:lnTo>
                <a:lnTo>
                  <a:pt x="118" y="20"/>
                </a:lnTo>
                <a:lnTo>
                  <a:pt x="102" y="30"/>
                </a:lnTo>
                <a:lnTo>
                  <a:pt x="86" y="40"/>
                </a:lnTo>
                <a:lnTo>
                  <a:pt x="70" y="52"/>
                </a:lnTo>
                <a:lnTo>
                  <a:pt x="56" y="66"/>
                </a:lnTo>
                <a:lnTo>
                  <a:pt x="44" y="80"/>
                </a:lnTo>
                <a:lnTo>
                  <a:pt x="32" y="96"/>
                </a:lnTo>
                <a:lnTo>
                  <a:pt x="22" y="113"/>
                </a:lnTo>
                <a:lnTo>
                  <a:pt x="14" y="131"/>
                </a:lnTo>
                <a:lnTo>
                  <a:pt x="8" y="149"/>
                </a:lnTo>
                <a:lnTo>
                  <a:pt x="4" y="169"/>
                </a:lnTo>
                <a:lnTo>
                  <a:pt x="0" y="189"/>
                </a:lnTo>
                <a:lnTo>
                  <a:pt x="0" y="209"/>
                </a:lnTo>
                <a:lnTo>
                  <a:pt x="0" y="209"/>
                </a:lnTo>
                <a:lnTo>
                  <a:pt x="0" y="229"/>
                </a:lnTo>
                <a:lnTo>
                  <a:pt x="4" y="249"/>
                </a:lnTo>
                <a:lnTo>
                  <a:pt x="8" y="269"/>
                </a:lnTo>
                <a:lnTo>
                  <a:pt x="14" y="287"/>
                </a:lnTo>
                <a:lnTo>
                  <a:pt x="22" y="305"/>
                </a:lnTo>
                <a:lnTo>
                  <a:pt x="32" y="321"/>
                </a:lnTo>
                <a:lnTo>
                  <a:pt x="44" y="338"/>
                </a:lnTo>
                <a:lnTo>
                  <a:pt x="56" y="352"/>
                </a:lnTo>
                <a:lnTo>
                  <a:pt x="70" y="366"/>
                </a:lnTo>
                <a:lnTo>
                  <a:pt x="86" y="378"/>
                </a:lnTo>
                <a:lnTo>
                  <a:pt x="102" y="388"/>
                </a:lnTo>
                <a:lnTo>
                  <a:pt x="118" y="398"/>
                </a:lnTo>
                <a:lnTo>
                  <a:pt x="136" y="404"/>
                </a:lnTo>
                <a:lnTo>
                  <a:pt x="156" y="410"/>
                </a:lnTo>
                <a:lnTo>
                  <a:pt x="176" y="414"/>
                </a:lnTo>
                <a:lnTo>
                  <a:pt x="196" y="416"/>
                </a:lnTo>
                <a:lnTo>
                  <a:pt x="196" y="416"/>
                </a:lnTo>
                <a:close/>
                <a:moveTo>
                  <a:pt x="70" y="344"/>
                </a:moveTo>
                <a:lnTo>
                  <a:pt x="70" y="344"/>
                </a:lnTo>
                <a:lnTo>
                  <a:pt x="90" y="330"/>
                </a:lnTo>
                <a:lnTo>
                  <a:pt x="112" y="319"/>
                </a:lnTo>
                <a:lnTo>
                  <a:pt x="112" y="319"/>
                </a:lnTo>
                <a:lnTo>
                  <a:pt x="124" y="342"/>
                </a:lnTo>
                <a:lnTo>
                  <a:pt x="138" y="362"/>
                </a:lnTo>
                <a:lnTo>
                  <a:pt x="154" y="380"/>
                </a:lnTo>
                <a:lnTo>
                  <a:pt x="172" y="398"/>
                </a:lnTo>
                <a:lnTo>
                  <a:pt x="172" y="398"/>
                </a:lnTo>
                <a:lnTo>
                  <a:pt x="144" y="390"/>
                </a:lnTo>
                <a:lnTo>
                  <a:pt x="118" y="378"/>
                </a:lnTo>
                <a:lnTo>
                  <a:pt x="92" y="364"/>
                </a:lnTo>
                <a:lnTo>
                  <a:pt x="70" y="344"/>
                </a:lnTo>
                <a:lnTo>
                  <a:pt x="70" y="344"/>
                </a:lnTo>
                <a:close/>
                <a:moveTo>
                  <a:pt x="198" y="398"/>
                </a:moveTo>
                <a:lnTo>
                  <a:pt x="198" y="398"/>
                </a:lnTo>
                <a:lnTo>
                  <a:pt x="178" y="380"/>
                </a:lnTo>
                <a:lnTo>
                  <a:pt x="158" y="360"/>
                </a:lnTo>
                <a:lnTo>
                  <a:pt x="142" y="338"/>
                </a:lnTo>
                <a:lnTo>
                  <a:pt x="128" y="313"/>
                </a:lnTo>
                <a:lnTo>
                  <a:pt x="128" y="313"/>
                </a:lnTo>
                <a:lnTo>
                  <a:pt x="146" y="307"/>
                </a:lnTo>
                <a:lnTo>
                  <a:pt x="162" y="303"/>
                </a:lnTo>
                <a:lnTo>
                  <a:pt x="180" y="299"/>
                </a:lnTo>
                <a:lnTo>
                  <a:pt x="198" y="299"/>
                </a:lnTo>
                <a:lnTo>
                  <a:pt x="198" y="398"/>
                </a:lnTo>
                <a:close/>
                <a:moveTo>
                  <a:pt x="198" y="283"/>
                </a:moveTo>
                <a:lnTo>
                  <a:pt x="198" y="283"/>
                </a:lnTo>
                <a:lnTo>
                  <a:pt x="178" y="283"/>
                </a:lnTo>
                <a:lnTo>
                  <a:pt x="160" y="287"/>
                </a:lnTo>
                <a:lnTo>
                  <a:pt x="140" y="291"/>
                </a:lnTo>
                <a:lnTo>
                  <a:pt x="122" y="297"/>
                </a:lnTo>
                <a:lnTo>
                  <a:pt x="122" y="297"/>
                </a:lnTo>
                <a:lnTo>
                  <a:pt x="114" y="279"/>
                </a:lnTo>
                <a:lnTo>
                  <a:pt x="110" y="261"/>
                </a:lnTo>
                <a:lnTo>
                  <a:pt x="106" y="243"/>
                </a:lnTo>
                <a:lnTo>
                  <a:pt x="104" y="223"/>
                </a:lnTo>
                <a:lnTo>
                  <a:pt x="198" y="223"/>
                </a:lnTo>
                <a:lnTo>
                  <a:pt x="198" y="283"/>
                </a:lnTo>
                <a:close/>
                <a:moveTo>
                  <a:pt x="198" y="207"/>
                </a:moveTo>
                <a:lnTo>
                  <a:pt x="104" y="207"/>
                </a:lnTo>
                <a:lnTo>
                  <a:pt x="104" y="207"/>
                </a:lnTo>
                <a:lnTo>
                  <a:pt x="106" y="189"/>
                </a:lnTo>
                <a:lnTo>
                  <a:pt x="108" y="169"/>
                </a:lnTo>
                <a:lnTo>
                  <a:pt x="112" y="149"/>
                </a:lnTo>
                <a:lnTo>
                  <a:pt x="118" y="131"/>
                </a:lnTo>
                <a:lnTo>
                  <a:pt x="118" y="131"/>
                </a:lnTo>
                <a:lnTo>
                  <a:pt x="136" y="137"/>
                </a:lnTo>
                <a:lnTo>
                  <a:pt x="158" y="143"/>
                </a:lnTo>
                <a:lnTo>
                  <a:pt x="178" y="147"/>
                </a:lnTo>
                <a:lnTo>
                  <a:pt x="198" y="149"/>
                </a:lnTo>
                <a:lnTo>
                  <a:pt x="198" y="207"/>
                </a:lnTo>
                <a:close/>
                <a:moveTo>
                  <a:pt x="238" y="398"/>
                </a:moveTo>
                <a:lnTo>
                  <a:pt x="238" y="398"/>
                </a:lnTo>
                <a:lnTo>
                  <a:pt x="258" y="380"/>
                </a:lnTo>
                <a:lnTo>
                  <a:pt x="274" y="360"/>
                </a:lnTo>
                <a:lnTo>
                  <a:pt x="288" y="340"/>
                </a:lnTo>
                <a:lnTo>
                  <a:pt x="300" y="315"/>
                </a:lnTo>
                <a:lnTo>
                  <a:pt x="300" y="315"/>
                </a:lnTo>
                <a:lnTo>
                  <a:pt x="324" y="328"/>
                </a:lnTo>
                <a:lnTo>
                  <a:pt x="346" y="342"/>
                </a:lnTo>
                <a:lnTo>
                  <a:pt x="346" y="342"/>
                </a:lnTo>
                <a:lnTo>
                  <a:pt x="334" y="352"/>
                </a:lnTo>
                <a:lnTo>
                  <a:pt x="322" y="362"/>
                </a:lnTo>
                <a:lnTo>
                  <a:pt x="310" y="370"/>
                </a:lnTo>
                <a:lnTo>
                  <a:pt x="296" y="378"/>
                </a:lnTo>
                <a:lnTo>
                  <a:pt x="282" y="386"/>
                </a:lnTo>
                <a:lnTo>
                  <a:pt x="268" y="390"/>
                </a:lnTo>
                <a:lnTo>
                  <a:pt x="254" y="396"/>
                </a:lnTo>
                <a:lnTo>
                  <a:pt x="238" y="398"/>
                </a:lnTo>
                <a:lnTo>
                  <a:pt x="238" y="398"/>
                </a:lnTo>
                <a:close/>
                <a:moveTo>
                  <a:pt x="356" y="330"/>
                </a:moveTo>
                <a:lnTo>
                  <a:pt x="356" y="330"/>
                </a:lnTo>
                <a:lnTo>
                  <a:pt x="332" y="313"/>
                </a:lnTo>
                <a:lnTo>
                  <a:pt x="306" y="301"/>
                </a:lnTo>
                <a:lnTo>
                  <a:pt x="306" y="301"/>
                </a:lnTo>
                <a:lnTo>
                  <a:pt x="312" y="283"/>
                </a:lnTo>
                <a:lnTo>
                  <a:pt x="318" y="263"/>
                </a:lnTo>
                <a:lnTo>
                  <a:pt x="320" y="243"/>
                </a:lnTo>
                <a:lnTo>
                  <a:pt x="322" y="223"/>
                </a:lnTo>
                <a:lnTo>
                  <a:pt x="398" y="223"/>
                </a:lnTo>
                <a:lnTo>
                  <a:pt x="398" y="223"/>
                </a:lnTo>
                <a:lnTo>
                  <a:pt x="392" y="251"/>
                </a:lnTo>
                <a:lnTo>
                  <a:pt x="384" y="279"/>
                </a:lnTo>
                <a:lnTo>
                  <a:pt x="372" y="305"/>
                </a:lnTo>
                <a:lnTo>
                  <a:pt x="356" y="330"/>
                </a:lnTo>
                <a:lnTo>
                  <a:pt x="356" y="330"/>
                </a:lnTo>
                <a:close/>
                <a:moveTo>
                  <a:pt x="362" y="96"/>
                </a:moveTo>
                <a:lnTo>
                  <a:pt x="362" y="96"/>
                </a:lnTo>
                <a:lnTo>
                  <a:pt x="378" y="123"/>
                </a:lnTo>
                <a:lnTo>
                  <a:pt x="388" y="149"/>
                </a:lnTo>
                <a:lnTo>
                  <a:pt x="396" y="179"/>
                </a:lnTo>
                <a:lnTo>
                  <a:pt x="398" y="207"/>
                </a:lnTo>
                <a:lnTo>
                  <a:pt x="322" y="207"/>
                </a:lnTo>
                <a:lnTo>
                  <a:pt x="322" y="207"/>
                </a:lnTo>
                <a:lnTo>
                  <a:pt x="322" y="187"/>
                </a:lnTo>
                <a:lnTo>
                  <a:pt x="320" y="167"/>
                </a:lnTo>
                <a:lnTo>
                  <a:pt x="316" y="147"/>
                </a:lnTo>
                <a:lnTo>
                  <a:pt x="310" y="127"/>
                </a:lnTo>
                <a:lnTo>
                  <a:pt x="310" y="127"/>
                </a:lnTo>
                <a:lnTo>
                  <a:pt x="336" y="115"/>
                </a:lnTo>
                <a:lnTo>
                  <a:pt x="362" y="96"/>
                </a:lnTo>
                <a:lnTo>
                  <a:pt x="362" y="96"/>
                </a:lnTo>
                <a:close/>
                <a:moveTo>
                  <a:pt x="352" y="84"/>
                </a:moveTo>
                <a:lnTo>
                  <a:pt x="352" y="84"/>
                </a:lnTo>
                <a:lnTo>
                  <a:pt x="328" y="100"/>
                </a:lnTo>
                <a:lnTo>
                  <a:pt x="304" y="113"/>
                </a:lnTo>
                <a:lnTo>
                  <a:pt x="304" y="113"/>
                </a:lnTo>
                <a:lnTo>
                  <a:pt x="292" y="86"/>
                </a:lnTo>
                <a:lnTo>
                  <a:pt x="276" y="62"/>
                </a:lnTo>
                <a:lnTo>
                  <a:pt x="260" y="40"/>
                </a:lnTo>
                <a:lnTo>
                  <a:pt x="238" y="20"/>
                </a:lnTo>
                <a:lnTo>
                  <a:pt x="238" y="20"/>
                </a:lnTo>
                <a:lnTo>
                  <a:pt x="256" y="24"/>
                </a:lnTo>
                <a:lnTo>
                  <a:pt x="270" y="28"/>
                </a:lnTo>
                <a:lnTo>
                  <a:pt x="286" y="34"/>
                </a:lnTo>
                <a:lnTo>
                  <a:pt x="300" y="42"/>
                </a:lnTo>
                <a:lnTo>
                  <a:pt x="314" y="50"/>
                </a:lnTo>
                <a:lnTo>
                  <a:pt x="328" y="60"/>
                </a:lnTo>
                <a:lnTo>
                  <a:pt x="340" y="72"/>
                </a:lnTo>
                <a:lnTo>
                  <a:pt x="352" y="84"/>
                </a:lnTo>
                <a:lnTo>
                  <a:pt x="352" y="84"/>
                </a:lnTo>
                <a:close/>
                <a:moveTo>
                  <a:pt x="214" y="20"/>
                </a:moveTo>
                <a:lnTo>
                  <a:pt x="214" y="20"/>
                </a:lnTo>
                <a:lnTo>
                  <a:pt x="238" y="42"/>
                </a:lnTo>
                <a:lnTo>
                  <a:pt x="258" y="64"/>
                </a:lnTo>
                <a:lnTo>
                  <a:pt x="276" y="90"/>
                </a:lnTo>
                <a:lnTo>
                  <a:pt x="290" y="119"/>
                </a:lnTo>
                <a:lnTo>
                  <a:pt x="290" y="119"/>
                </a:lnTo>
                <a:lnTo>
                  <a:pt x="272" y="125"/>
                </a:lnTo>
                <a:lnTo>
                  <a:pt x="252" y="129"/>
                </a:lnTo>
                <a:lnTo>
                  <a:pt x="234" y="131"/>
                </a:lnTo>
                <a:lnTo>
                  <a:pt x="214" y="133"/>
                </a:lnTo>
                <a:lnTo>
                  <a:pt x="214" y="20"/>
                </a:lnTo>
                <a:close/>
                <a:moveTo>
                  <a:pt x="214" y="149"/>
                </a:moveTo>
                <a:lnTo>
                  <a:pt x="214" y="149"/>
                </a:lnTo>
                <a:lnTo>
                  <a:pt x="236" y="147"/>
                </a:lnTo>
                <a:lnTo>
                  <a:pt x="256" y="145"/>
                </a:lnTo>
                <a:lnTo>
                  <a:pt x="276" y="139"/>
                </a:lnTo>
                <a:lnTo>
                  <a:pt x="294" y="133"/>
                </a:lnTo>
                <a:lnTo>
                  <a:pt x="294" y="133"/>
                </a:lnTo>
                <a:lnTo>
                  <a:pt x="300" y="151"/>
                </a:lnTo>
                <a:lnTo>
                  <a:pt x="304" y="171"/>
                </a:lnTo>
                <a:lnTo>
                  <a:pt x="306" y="189"/>
                </a:lnTo>
                <a:lnTo>
                  <a:pt x="306" y="207"/>
                </a:lnTo>
                <a:lnTo>
                  <a:pt x="214" y="207"/>
                </a:lnTo>
                <a:lnTo>
                  <a:pt x="214" y="149"/>
                </a:lnTo>
                <a:close/>
                <a:moveTo>
                  <a:pt x="214" y="223"/>
                </a:moveTo>
                <a:lnTo>
                  <a:pt x="306" y="223"/>
                </a:lnTo>
                <a:lnTo>
                  <a:pt x="306" y="223"/>
                </a:lnTo>
                <a:lnTo>
                  <a:pt x="304" y="243"/>
                </a:lnTo>
                <a:lnTo>
                  <a:pt x="302" y="261"/>
                </a:lnTo>
                <a:lnTo>
                  <a:pt x="296" y="277"/>
                </a:lnTo>
                <a:lnTo>
                  <a:pt x="290" y="295"/>
                </a:lnTo>
                <a:lnTo>
                  <a:pt x="290" y="295"/>
                </a:lnTo>
                <a:lnTo>
                  <a:pt x="272" y="289"/>
                </a:lnTo>
                <a:lnTo>
                  <a:pt x="254" y="285"/>
                </a:lnTo>
                <a:lnTo>
                  <a:pt x="234" y="283"/>
                </a:lnTo>
                <a:lnTo>
                  <a:pt x="214" y="283"/>
                </a:lnTo>
                <a:lnTo>
                  <a:pt x="214" y="223"/>
                </a:lnTo>
                <a:close/>
                <a:moveTo>
                  <a:pt x="214" y="299"/>
                </a:moveTo>
                <a:lnTo>
                  <a:pt x="214" y="299"/>
                </a:lnTo>
                <a:lnTo>
                  <a:pt x="232" y="299"/>
                </a:lnTo>
                <a:lnTo>
                  <a:pt x="250" y="301"/>
                </a:lnTo>
                <a:lnTo>
                  <a:pt x="268" y="305"/>
                </a:lnTo>
                <a:lnTo>
                  <a:pt x="284" y="311"/>
                </a:lnTo>
                <a:lnTo>
                  <a:pt x="284" y="311"/>
                </a:lnTo>
                <a:lnTo>
                  <a:pt x="272" y="336"/>
                </a:lnTo>
                <a:lnTo>
                  <a:pt x="256" y="358"/>
                </a:lnTo>
                <a:lnTo>
                  <a:pt x="236" y="378"/>
                </a:lnTo>
                <a:lnTo>
                  <a:pt x="214" y="398"/>
                </a:lnTo>
                <a:lnTo>
                  <a:pt x="214" y="299"/>
                </a:lnTo>
                <a:close/>
                <a:moveTo>
                  <a:pt x="198" y="18"/>
                </a:moveTo>
                <a:lnTo>
                  <a:pt x="198" y="133"/>
                </a:lnTo>
                <a:lnTo>
                  <a:pt x="198" y="133"/>
                </a:lnTo>
                <a:lnTo>
                  <a:pt x="180" y="131"/>
                </a:lnTo>
                <a:lnTo>
                  <a:pt x="160" y="127"/>
                </a:lnTo>
                <a:lnTo>
                  <a:pt x="142" y="123"/>
                </a:lnTo>
                <a:lnTo>
                  <a:pt x="122" y="117"/>
                </a:lnTo>
                <a:lnTo>
                  <a:pt x="122" y="117"/>
                </a:lnTo>
                <a:lnTo>
                  <a:pt x="136" y="88"/>
                </a:lnTo>
                <a:lnTo>
                  <a:pt x="154" y="62"/>
                </a:lnTo>
                <a:lnTo>
                  <a:pt x="174" y="40"/>
                </a:lnTo>
                <a:lnTo>
                  <a:pt x="198" y="18"/>
                </a:lnTo>
                <a:lnTo>
                  <a:pt x="198" y="18"/>
                </a:lnTo>
                <a:close/>
                <a:moveTo>
                  <a:pt x="172" y="20"/>
                </a:moveTo>
                <a:lnTo>
                  <a:pt x="172" y="20"/>
                </a:lnTo>
                <a:lnTo>
                  <a:pt x="152" y="40"/>
                </a:lnTo>
                <a:lnTo>
                  <a:pt x="136" y="62"/>
                </a:lnTo>
                <a:lnTo>
                  <a:pt x="120" y="84"/>
                </a:lnTo>
                <a:lnTo>
                  <a:pt x="108" y="109"/>
                </a:lnTo>
                <a:lnTo>
                  <a:pt x="108" y="109"/>
                </a:lnTo>
                <a:lnTo>
                  <a:pt x="86" y="96"/>
                </a:lnTo>
                <a:lnTo>
                  <a:pt x="64" y="82"/>
                </a:lnTo>
                <a:lnTo>
                  <a:pt x="64" y="82"/>
                </a:lnTo>
                <a:lnTo>
                  <a:pt x="74" y="70"/>
                </a:lnTo>
                <a:lnTo>
                  <a:pt x="86" y="60"/>
                </a:lnTo>
                <a:lnTo>
                  <a:pt x="100" y="50"/>
                </a:lnTo>
                <a:lnTo>
                  <a:pt x="112" y="42"/>
                </a:lnTo>
                <a:lnTo>
                  <a:pt x="126" y="34"/>
                </a:lnTo>
                <a:lnTo>
                  <a:pt x="142" y="28"/>
                </a:lnTo>
                <a:lnTo>
                  <a:pt x="156" y="24"/>
                </a:lnTo>
                <a:lnTo>
                  <a:pt x="172" y="20"/>
                </a:lnTo>
                <a:lnTo>
                  <a:pt x="172" y="20"/>
                </a:lnTo>
                <a:close/>
                <a:moveTo>
                  <a:pt x="54" y="94"/>
                </a:moveTo>
                <a:lnTo>
                  <a:pt x="54" y="94"/>
                </a:lnTo>
                <a:lnTo>
                  <a:pt x="78" y="111"/>
                </a:lnTo>
                <a:lnTo>
                  <a:pt x="102" y="125"/>
                </a:lnTo>
                <a:lnTo>
                  <a:pt x="102" y="125"/>
                </a:lnTo>
                <a:lnTo>
                  <a:pt x="96" y="145"/>
                </a:lnTo>
                <a:lnTo>
                  <a:pt x="92" y="165"/>
                </a:lnTo>
                <a:lnTo>
                  <a:pt x="90" y="187"/>
                </a:lnTo>
                <a:lnTo>
                  <a:pt x="88" y="207"/>
                </a:lnTo>
                <a:lnTo>
                  <a:pt x="16" y="207"/>
                </a:lnTo>
                <a:lnTo>
                  <a:pt x="16" y="207"/>
                </a:lnTo>
                <a:lnTo>
                  <a:pt x="16" y="193"/>
                </a:lnTo>
                <a:lnTo>
                  <a:pt x="18" y="177"/>
                </a:lnTo>
                <a:lnTo>
                  <a:pt x="22" y="163"/>
                </a:lnTo>
                <a:lnTo>
                  <a:pt x="26" y="149"/>
                </a:lnTo>
                <a:lnTo>
                  <a:pt x="30" y="135"/>
                </a:lnTo>
                <a:lnTo>
                  <a:pt x="38" y="121"/>
                </a:lnTo>
                <a:lnTo>
                  <a:pt x="46" y="106"/>
                </a:lnTo>
                <a:lnTo>
                  <a:pt x="54" y="94"/>
                </a:lnTo>
                <a:lnTo>
                  <a:pt x="54" y="94"/>
                </a:lnTo>
                <a:close/>
                <a:moveTo>
                  <a:pt x="16" y="223"/>
                </a:moveTo>
                <a:lnTo>
                  <a:pt x="88" y="223"/>
                </a:lnTo>
                <a:lnTo>
                  <a:pt x="88" y="223"/>
                </a:lnTo>
                <a:lnTo>
                  <a:pt x="90" y="245"/>
                </a:lnTo>
                <a:lnTo>
                  <a:pt x="94" y="265"/>
                </a:lnTo>
                <a:lnTo>
                  <a:pt x="100" y="285"/>
                </a:lnTo>
                <a:lnTo>
                  <a:pt x="106" y="303"/>
                </a:lnTo>
                <a:lnTo>
                  <a:pt x="106" y="303"/>
                </a:lnTo>
                <a:lnTo>
                  <a:pt x="82" y="317"/>
                </a:lnTo>
                <a:lnTo>
                  <a:pt x="60" y="332"/>
                </a:lnTo>
                <a:lnTo>
                  <a:pt x="60" y="332"/>
                </a:lnTo>
                <a:lnTo>
                  <a:pt x="42" y="307"/>
                </a:lnTo>
                <a:lnTo>
                  <a:pt x="30" y="281"/>
                </a:lnTo>
                <a:lnTo>
                  <a:pt x="20" y="253"/>
                </a:lnTo>
                <a:lnTo>
                  <a:pt x="16" y="223"/>
                </a:lnTo>
                <a:lnTo>
                  <a:pt x="16" y="223"/>
                </a:lnTo>
                <a:close/>
              </a:path>
            </a:pathLst>
          </a:custGeom>
          <a:solidFill>
            <a:srgbClr val="216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75402" y="434495"/>
            <a:ext cx="718157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ea typeface="Verdana" panose="020B0604030504040204" pitchFamily="34" charset="0"/>
              </a:rPr>
              <a:t>ТОМСКИЙ ОБЛАСТНОЙ ИНСТИТУТ ПОВЫШЕНИЯ КВАЛИФИКАЦИИ И ПЕРЕПОДГОТОВКИ РАБОТНИКОВ </a:t>
            </a:r>
            <a:r>
              <a:rPr lang="ru-RU" sz="1100" b="1" dirty="0" smtClean="0">
                <a:ea typeface="Verdana" panose="020B0604030504040204" pitchFamily="34" charset="0"/>
              </a:rPr>
              <a:t>ОБРАЗОВАНИЯ</a:t>
            </a:r>
            <a:endParaRPr lang="ru-RU" sz="1100" b="1" dirty="0">
              <a:ea typeface="Verdana" panose="020B0604030504040204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71630" y="658556"/>
            <a:ext cx="107042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ea typeface="Verdana" panose="020B0604030504040204" pitchFamily="34" charset="0"/>
              </a:rPr>
              <a:t>WWW.TOIPKRO.RU</a:t>
            </a:r>
            <a:endParaRPr lang="ru-RU" sz="1000" dirty="0">
              <a:ea typeface="Verdana" panose="020B0604030504040204" pitchFamily="34" charset="0"/>
            </a:endParaRPr>
          </a:p>
        </p:txBody>
      </p:sp>
      <p:sp>
        <p:nvSpPr>
          <p:cNvPr id="148" name="Freeform 114"/>
          <p:cNvSpPr>
            <a:spLocks noEditPoints="1"/>
          </p:cNvSpPr>
          <p:nvPr/>
        </p:nvSpPr>
        <p:spPr bwMode="auto">
          <a:xfrm>
            <a:off x="1781122" y="658556"/>
            <a:ext cx="168235" cy="169048"/>
          </a:xfrm>
          <a:custGeom>
            <a:avLst/>
            <a:gdLst>
              <a:gd name="T0" fmla="*/ 256 w 414"/>
              <a:gd name="T1" fmla="*/ 412 h 416"/>
              <a:gd name="T2" fmla="*/ 342 w 414"/>
              <a:gd name="T3" fmla="*/ 366 h 416"/>
              <a:gd name="T4" fmla="*/ 398 w 414"/>
              <a:gd name="T5" fmla="*/ 287 h 416"/>
              <a:gd name="T6" fmla="*/ 414 w 414"/>
              <a:gd name="T7" fmla="*/ 209 h 416"/>
              <a:gd name="T8" fmla="*/ 390 w 414"/>
              <a:gd name="T9" fmla="*/ 113 h 416"/>
              <a:gd name="T10" fmla="*/ 328 w 414"/>
              <a:gd name="T11" fmla="*/ 40 h 416"/>
              <a:gd name="T12" fmla="*/ 236 w 414"/>
              <a:gd name="T13" fmla="*/ 2 h 416"/>
              <a:gd name="T14" fmla="*/ 196 w 414"/>
              <a:gd name="T15" fmla="*/ 2 h 416"/>
              <a:gd name="T16" fmla="*/ 102 w 414"/>
              <a:gd name="T17" fmla="*/ 30 h 416"/>
              <a:gd name="T18" fmla="*/ 32 w 414"/>
              <a:gd name="T19" fmla="*/ 96 h 416"/>
              <a:gd name="T20" fmla="*/ 0 w 414"/>
              <a:gd name="T21" fmla="*/ 189 h 416"/>
              <a:gd name="T22" fmla="*/ 8 w 414"/>
              <a:gd name="T23" fmla="*/ 269 h 416"/>
              <a:gd name="T24" fmla="*/ 56 w 414"/>
              <a:gd name="T25" fmla="*/ 352 h 416"/>
              <a:gd name="T26" fmla="*/ 136 w 414"/>
              <a:gd name="T27" fmla="*/ 404 h 416"/>
              <a:gd name="T28" fmla="*/ 70 w 414"/>
              <a:gd name="T29" fmla="*/ 344 h 416"/>
              <a:gd name="T30" fmla="*/ 124 w 414"/>
              <a:gd name="T31" fmla="*/ 342 h 416"/>
              <a:gd name="T32" fmla="*/ 144 w 414"/>
              <a:gd name="T33" fmla="*/ 390 h 416"/>
              <a:gd name="T34" fmla="*/ 198 w 414"/>
              <a:gd name="T35" fmla="*/ 398 h 416"/>
              <a:gd name="T36" fmla="*/ 128 w 414"/>
              <a:gd name="T37" fmla="*/ 313 h 416"/>
              <a:gd name="T38" fmla="*/ 198 w 414"/>
              <a:gd name="T39" fmla="*/ 299 h 416"/>
              <a:gd name="T40" fmla="*/ 160 w 414"/>
              <a:gd name="T41" fmla="*/ 287 h 416"/>
              <a:gd name="T42" fmla="*/ 110 w 414"/>
              <a:gd name="T43" fmla="*/ 261 h 416"/>
              <a:gd name="T44" fmla="*/ 198 w 414"/>
              <a:gd name="T45" fmla="*/ 207 h 416"/>
              <a:gd name="T46" fmla="*/ 112 w 414"/>
              <a:gd name="T47" fmla="*/ 149 h 416"/>
              <a:gd name="T48" fmla="*/ 178 w 414"/>
              <a:gd name="T49" fmla="*/ 147 h 416"/>
              <a:gd name="T50" fmla="*/ 258 w 414"/>
              <a:gd name="T51" fmla="*/ 380 h 416"/>
              <a:gd name="T52" fmla="*/ 324 w 414"/>
              <a:gd name="T53" fmla="*/ 328 h 416"/>
              <a:gd name="T54" fmla="*/ 310 w 414"/>
              <a:gd name="T55" fmla="*/ 370 h 416"/>
              <a:gd name="T56" fmla="*/ 238 w 414"/>
              <a:gd name="T57" fmla="*/ 398 h 416"/>
              <a:gd name="T58" fmla="*/ 306 w 414"/>
              <a:gd name="T59" fmla="*/ 301 h 416"/>
              <a:gd name="T60" fmla="*/ 322 w 414"/>
              <a:gd name="T61" fmla="*/ 223 h 416"/>
              <a:gd name="T62" fmla="*/ 372 w 414"/>
              <a:gd name="T63" fmla="*/ 305 h 416"/>
              <a:gd name="T64" fmla="*/ 378 w 414"/>
              <a:gd name="T65" fmla="*/ 123 h 416"/>
              <a:gd name="T66" fmla="*/ 322 w 414"/>
              <a:gd name="T67" fmla="*/ 207 h 416"/>
              <a:gd name="T68" fmla="*/ 310 w 414"/>
              <a:gd name="T69" fmla="*/ 127 h 416"/>
              <a:gd name="T70" fmla="*/ 352 w 414"/>
              <a:gd name="T71" fmla="*/ 84 h 416"/>
              <a:gd name="T72" fmla="*/ 276 w 414"/>
              <a:gd name="T73" fmla="*/ 62 h 416"/>
              <a:gd name="T74" fmla="*/ 270 w 414"/>
              <a:gd name="T75" fmla="*/ 28 h 416"/>
              <a:gd name="T76" fmla="*/ 340 w 414"/>
              <a:gd name="T77" fmla="*/ 72 h 416"/>
              <a:gd name="T78" fmla="*/ 238 w 414"/>
              <a:gd name="T79" fmla="*/ 42 h 416"/>
              <a:gd name="T80" fmla="*/ 272 w 414"/>
              <a:gd name="T81" fmla="*/ 125 h 416"/>
              <a:gd name="T82" fmla="*/ 214 w 414"/>
              <a:gd name="T83" fmla="*/ 149 h 416"/>
              <a:gd name="T84" fmla="*/ 294 w 414"/>
              <a:gd name="T85" fmla="*/ 133 h 416"/>
              <a:gd name="T86" fmla="*/ 306 w 414"/>
              <a:gd name="T87" fmla="*/ 207 h 416"/>
              <a:gd name="T88" fmla="*/ 306 w 414"/>
              <a:gd name="T89" fmla="*/ 223 h 416"/>
              <a:gd name="T90" fmla="*/ 290 w 414"/>
              <a:gd name="T91" fmla="*/ 295 h 416"/>
              <a:gd name="T92" fmla="*/ 214 w 414"/>
              <a:gd name="T93" fmla="*/ 223 h 416"/>
              <a:gd name="T94" fmla="*/ 268 w 414"/>
              <a:gd name="T95" fmla="*/ 305 h 416"/>
              <a:gd name="T96" fmla="*/ 236 w 414"/>
              <a:gd name="T97" fmla="*/ 378 h 416"/>
              <a:gd name="T98" fmla="*/ 198 w 414"/>
              <a:gd name="T99" fmla="*/ 133 h 416"/>
              <a:gd name="T100" fmla="*/ 122 w 414"/>
              <a:gd name="T101" fmla="*/ 117 h 416"/>
              <a:gd name="T102" fmla="*/ 198 w 414"/>
              <a:gd name="T103" fmla="*/ 18 h 416"/>
              <a:gd name="T104" fmla="*/ 120 w 414"/>
              <a:gd name="T105" fmla="*/ 84 h 416"/>
              <a:gd name="T106" fmla="*/ 64 w 414"/>
              <a:gd name="T107" fmla="*/ 82 h 416"/>
              <a:gd name="T108" fmla="*/ 126 w 414"/>
              <a:gd name="T109" fmla="*/ 34 h 416"/>
              <a:gd name="T110" fmla="*/ 54 w 414"/>
              <a:gd name="T111" fmla="*/ 94 h 416"/>
              <a:gd name="T112" fmla="*/ 96 w 414"/>
              <a:gd name="T113" fmla="*/ 145 h 416"/>
              <a:gd name="T114" fmla="*/ 16 w 414"/>
              <a:gd name="T115" fmla="*/ 207 h 416"/>
              <a:gd name="T116" fmla="*/ 30 w 414"/>
              <a:gd name="T117" fmla="*/ 135 h 416"/>
              <a:gd name="T118" fmla="*/ 16 w 414"/>
              <a:gd name="T119" fmla="*/ 223 h 416"/>
              <a:gd name="T120" fmla="*/ 100 w 414"/>
              <a:gd name="T121" fmla="*/ 285 h 416"/>
              <a:gd name="T122" fmla="*/ 60 w 414"/>
              <a:gd name="T123" fmla="*/ 332 h 416"/>
              <a:gd name="T124" fmla="*/ 16 w 414"/>
              <a:gd name="T125" fmla="*/ 223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4" h="416">
                <a:moveTo>
                  <a:pt x="196" y="416"/>
                </a:moveTo>
                <a:lnTo>
                  <a:pt x="216" y="416"/>
                </a:lnTo>
                <a:lnTo>
                  <a:pt x="216" y="416"/>
                </a:lnTo>
                <a:lnTo>
                  <a:pt x="236" y="414"/>
                </a:lnTo>
                <a:lnTo>
                  <a:pt x="256" y="412"/>
                </a:lnTo>
                <a:lnTo>
                  <a:pt x="276" y="406"/>
                </a:lnTo>
                <a:lnTo>
                  <a:pt x="294" y="398"/>
                </a:lnTo>
                <a:lnTo>
                  <a:pt x="310" y="390"/>
                </a:lnTo>
                <a:lnTo>
                  <a:pt x="328" y="378"/>
                </a:lnTo>
                <a:lnTo>
                  <a:pt x="342" y="366"/>
                </a:lnTo>
                <a:lnTo>
                  <a:pt x="356" y="354"/>
                </a:lnTo>
                <a:lnTo>
                  <a:pt x="370" y="338"/>
                </a:lnTo>
                <a:lnTo>
                  <a:pt x="380" y="324"/>
                </a:lnTo>
                <a:lnTo>
                  <a:pt x="390" y="305"/>
                </a:lnTo>
                <a:lnTo>
                  <a:pt x="398" y="287"/>
                </a:lnTo>
                <a:lnTo>
                  <a:pt x="406" y="269"/>
                </a:lnTo>
                <a:lnTo>
                  <a:pt x="410" y="249"/>
                </a:lnTo>
                <a:lnTo>
                  <a:pt x="412" y="229"/>
                </a:lnTo>
                <a:lnTo>
                  <a:pt x="414" y="209"/>
                </a:lnTo>
                <a:lnTo>
                  <a:pt x="414" y="209"/>
                </a:lnTo>
                <a:lnTo>
                  <a:pt x="412" y="189"/>
                </a:lnTo>
                <a:lnTo>
                  <a:pt x="410" y="169"/>
                </a:lnTo>
                <a:lnTo>
                  <a:pt x="406" y="149"/>
                </a:lnTo>
                <a:lnTo>
                  <a:pt x="398" y="131"/>
                </a:lnTo>
                <a:lnTo>
                  <a:pt x="390" y="113"/>
                </a:lnTo>
                <a:lnTo>
                  <a:pt x="380" y="94"/>
                </a:lnTo>
                <a:lnTo>
                  <a:pt x="370" y="78"/>
                </a:lnTo>
                <a:lnTo>
                  <a:pt x="356" y="64"/>
                </a:lnTo>
                <a:lnTo>
                  <a:pt x="342" y="52"/>
                </a:lnTo>
                <a:lnTo>
                  <a:pt x="328" y="40"/>
                </a:lnTo>
                <a:lnTo>
                  <a:pt x="310" y="28"/>
                </a:lnTo>
                <a:lnTo>
                  <a:pt x="294" y="20"/>
                </a:lnTo>
                <a:lnTo>
                  <a:pt x="276" y="12"/>
                </a:lnTo>
                <a:lnTo>
                  <a:pt x="256" y="6"/>
                </a:lnTo>
                <a:lnTo>
                  <a:pt x="236" y="2"/>
                </a:lnTo>
                <a:lnTo>
                  <a:pt x="216" y="2"/>
                </a:lnTo>
                <a:lnTo>
                  <a:pt x="196" y="0"/>
                </a:lnTo>
                <a:lnTo>
                  <a:pt x="196" y="0"/>
                </a:lnTo>
                <a:lnTo>
                  <a:pt x="196" y="2"/>
                </a:lnTo>
                <a:lnTo>
                  <a:pt x="196" y="2"/>
                </a:lnTo>
                <a:lnTo>
                  <a:pt x="176" y="4"/>
                </a:lnTo>
                <a:lnTo>
                  <a:pt x="156" y="8"/>
                </a:lnTo>
                <a:lnTo>
                  <a:pt x="136" y="12"/>
                </a:lnTo>
                <a:lnTo>
                  <a:pt x="118" y="20"/>
                </a:lnTo>
                <a:lnTo>
                  <a:pt x="102" y="30"/>
                </a:lnTo>
                <a:lnTo>
                  <a:pt x="86" y="40"/>
                </a:lnTo>
                <a:lnTo>
                  <a:pt x="70" y="52"/>
                </a:lnTo>
                <a:lnTo>
                  <a:pt x="56" y="66"/>
                </a:lnTo>
                <a:lnTo>
                  <a:pt x="44" y="80"/>
                </a:lnTo>
                <a:lnTo>
                  <a:pt x="32" y="96"/>
                </a:lnTo>
                <a:lnTo>
                  <a:pt x="22" y="113"/>
                </a:lnTo>
                <a:lnTo>
                  <a:pt x="14" y="131"/>
                </a:lnTo>
                <a:lnTo>
                  <a:pt x="8" y="149"/>
                </a:lnTo>
                <a:lnTo>
                  <a:pt x="4" y="169"/>
                </a:lnTo>
                <a:lnTo>
                  <a:pt x="0" y="189"/>
                </a:lnTo>
                <a:lnTo>
                  <a:pt x="0" y="209"/>
                </a:lnTo>
                <a:lnTo>
                  <a:pt x="0" y="209"/>
                </a:lnTo>
                <a:lnTo>
                  <a:pt x="0" y="229"/>
                </a:lnTo>
                <a:lnTo>
                  <a:pt x="4" y="249"/>
                </a:lnTo>
                <a:lnTo>
                  <a:pt x="8" y="269"/>
                </a:lnTo>
                <a:lnTo>
                  <a:pt x="14" y="287"/>
                </a:lnTo>
                <a:lnTo>
                  <a:pt x="22" y="305"/>
                </a:lnTo>
                <a:lnTo>
                  <a:pt x="32" y="321"/>
                </a:lnTo>
                <a:lnTo>
                  <a:pt x="44" y="338"/>
                </a:lnTo>
                <a:lnTo>
                  <a:pt x="56" y="352"/>
                </a:lnTo>
                <a:lnTo>
                  <a:pt x="70" y="366"/>
                </a:lnTo>
                <a:lnTo>
                  <a:pt x="86" y="378"/>
                </a:lnTo>
                <a:lnTo>
                  <a:pt x="102" y="388"/>
                </a:lnTo>
                <a:lnTo>
                  <a:pt x="118" y="398"/>
                </a:lnTo>
                <a:lnTo>
                  <a:pt x="136" y="404"/>
                </a:lnTo>
                <a:lnTo>
                  <a:pt x="156" y="410"/>
                </a:lnTo>
                <a:lnTo>
                  <a:pt x="176" y="414"/>
                </a:lnTo>
                <a:lnTo>
                  <a:pt x="196" y="416"/>
                </a:lnTo>
                <a:lnTo>
                  <a:pt x="196" y="416"/>
                </a:lnTo>
                <a:close/>
                <a:moveTo>
                  <a:pt x="70" y="344"/>
                </a:moveTo>
                <a:lnTo>
                  <a:pt x="70" y="344"/>
                </a:lnTo>
                <a:lnTo>
                  <a:pt x="90" y="330"/>
                </a:lnTo>
                <a:lnTo>
                  <a:pt x="112" y="319"/>
                </a:lnTo>
                <a:lnTo>
                  <a:pt x="112" y="319"/>
                </a:lnTo>
                <a:lnTo>
                  <a:pt x="124" y="342"/>
                </a:lnTo>
                <a:lnTo>
                  <a:pt x="138" y="362"/>
                </a:lnTo>
                <a:lnTo>
                  <a:pt x="154" y="380"/>
                </a:lnTo>
                <a:lnTo>
                  <a:pt x="172" y="398"/>
                </a:lnTo>
                <a:lnTo>
                  <a:pt x="172" y="398"/>
                </a:lnTo>
                <a:lnTo>
                  <a:pt x="144" y="390"/>
                </a:lnTo>
                <a:lnTo>
                  <a:pt x="118" y="378"/>
                </a:lnTo>
                <a:lnTo>
                  <a:pt x="92" y="364"/>
                </a:lnTo>
                <a:lnTo>
                  <a:pt x="70" y="344"/>
                </a:lnTo>
                <a:lnTo>
                  <a:pt x="70" y="344"/>
                </a:lnTo>
                <a:close/>
                <a:moveTo>
                  <a:pt x="198" y="398"/>
                </a:moveTo>
                <a:lnTo>
                  <a:pt x="198" y="398"/>
                </a:lnTo>
                <a:lnTo>
                  <a:pt x="178" y="380"/>
                </a:lnTo>
                <a:lnTo>
                  <a:pt x="158" y="360"/>
                </a:lnTo>
                <a:lnTo>
                  <a:pt x="142" y="338"/>
                </a:lnTo>
                <a:lnTo>
                  <a:pt x="128" y="313"/>
                </a:lnTo>
                <a:lnTo>
                  <a:pt x="128" y="313"/>
                </a:lnTo>
                <a:lnTo>
                  <a:pt x="146" y="307"/>
                </a:lnTo>
                <a:lnTo>
                  <a:pt x="162" y="303"/>
                </a:lnTo>
                <a:lnTo>
                  <a:pt x="180" y="299"/>
                </a:lnTo>
                <a:lnTo>
                  <a:pt x="198" y="299"/>
                </a:lnTo>
                <a:lnTo>
                  <a:pt x="198" y="398"/>
                </a:lnTo>
                <a:close/>
                <a:moveTo>
                  <a:pt x="198" y="283"/>
                </a:moveTo>
                <a:lnTo>
                  <a:pt x="198" y="283"/>
                </a:lnTo>
                <a:lnTo>
                  <a:pt x="178" y="283"/>
                </a:lnTo>
                <a:lnTo>
                  <a:pt x="160" y="287"/>
                </a:lnTo>
                <a:lnTo>
                  <a:pt x="140" y="291"/>
                </a:lnTo>
                <a:lnTo>
                  <a:pt x="122" y="297"/>
                </a:lnTo>
                <a:lnTo>
                  <a:pt x="122" y="297"/>
                </a:lnTo>
                <a:lnTo>
                  <a:pt x="114" y="279"/>
                </a:lnTo>
                <a:lnTo>
                  <a:pt x="110" y="261"/>
                </a:lnTo>
                <a:lnTo>
                  <a:pt x="106" y="243"/>
                </a:lnTo>
                <a:lnTo>
                  <a:pt x="104" y="223"/>
                </a:lnTo>
                <a:lnTo>
                  <a:pt x="198" y="223"/>
                </a:lnTo>
                <a:lnTo>
                  <a:pt x="198" y="283"/>
                </a:lnTo>
                <a:close/>
                <a:moveTo>
                  <a:pt x="198" y="207"/>
                </a:moveTo>
                <a:lnTo>
                  <a:pt x="104" y="207"/>
                </a:lnTo>
                <a:lnTo>
                  <a:pt x="104" y="207"/>
                </a:lnTo>
                <a:lnTo>
                  <a:pt x="106" y="189"/>
                </a:lnTo>
                <a:lnTo>
                  <a:pt x="108" y="169"/>
                </a:lnTo>
                <a:lnTo>
                  <a:pt x="112" y="149"/>
                </a:lnTo>
                <a:lnTo>
                  <a:pt x="118" y="131"/>
                </a:lnTo>
                <a:lnTo>
                  <a:pt x="118" y="131"/>
                </a:lnTo>
                <a:lnTo>
                  <a:pt x="136" y="137"/>
                </a:lnTo>
                <a:lnTo>
                  <a:pt x="158" y="143"/>
                </a:lnTo>
                <a:lnTo>
                  <a:pt x="178" y="147"/>
                </a:lnTo>
                <a:lnTo>
                  <a:pt x="198" y="149"/>
                </a:lnTo>
                <a:lnTo>
                  <a:pt x="198" y="207"/>
                </a:lnTo>
                <a:close/>
                <a:moveTo>
                  <a:pt x="238" y="398"/>
                </a:moveTo>
                <a:lnTo>
                  <a:pt x="238" y="398"/>
                </a:lnTo>
                <a:lnTo>
                  <a:pt x="258" y="380"/>
                </a:lnTo>
                <a:lnTo>
                  <a:pt x="274" y="360"/>
                </a:lnTo>
                <a:lnTo>
                  <a:pt x="288" y="340"/>
                </a:lnTo>
                <a:lnTo>
                  <a:pt x="300" y="315"/>
                </a:lnTo>
                <a:lnTo>
                  <a:pt x="300" y="315"/>
                </a:lnTo>
                <a:lnTo>
                  <a:pt x="324" y="328"/>
                </a:lnTo>
                <a:lnTo>
                  <a:pt x="346" y="342"/>
                </a:lnTo>
                <a:lnTo>
                  <a:pt x="346" y="342"/>
                </a:lnTo>
                <a:lnTo>
                  <a:pt x="334" y="352"/>
                </a:lnTo>
                <a:lnTo>
                  <a:pt x="322" y="362"/>
                </a:lnTo>
                <a:lnTo>
                  <a:pt x="310" y="370"/>
                </a:lnTo>
                <a:lnTo>
                  <a:pt x="296" y="378"/>
                </a:lnTo>
                <a:lnTo>
                  <a:pt x="282" y="386"/>
                </a:lnTo>
                <a:lnTo>
                  <a:pt x="268" y="390"/>
                </a:lnTo>
                <a:lnTo>
                  <a:pt x="254" y="396"/>
                </a:lnTo>
                <a:lnTo>
                  <a:pt x="238" y="398"/>
                </a:lnTo>
                <a:lnTo>
                  <a:pt x="238" y="398"/>
                </a:lnTo>
                <a:close/>
                <a:moveTo>
                  <a:pt x="356" y="330"/>
                </a:moveTo>
                <a:lnTo>
                  <a:pt x="356" y="330"/>
                </a:lnTo>
                <a:lnTo>
                  <a:pt x="332" y="313"/>
                </a:lnTo>
                <a:lnTo>
                  <a:pt x="306" y="301"/>
                </a:lnTo>
                <a:lnTo>
                  <a:pt x="306" y="301"/>
                </a:lnTo>
                <a:lnTo>
                  <a:pt x="312" y="283"/>
                </a:lnTo>
                <a:lnTo>
                  <a:pt x="318" y="263"/>
                </a:lnTo>
                <a:lnTo>
                  <a:pt x="320" y="243"/>
                </a:lnTo>
                <a:lnTo>
                  <a:pt x="322" y="223"/>
                </a:lnTo>
                <a:lnTo>
                  <a:pt x="398" y="223"/>
                </a:lnTo>
                <a:lnTo>
                  <a:pt x="398" y="223"/>
                </a:lnTo>
                <a:lnTo>
                  <a:pt x="392" y="251"/>
                </a:lnTo>
                <a:lnTo>
                  <a:pt x="384" y="279"/>
                </a:lnTo>
                <a:lnTo>
                  <a:pt x="372" y="305"/>
                </a:lnTo>
                <a:lnTo>
                  <a:pt x="356" y="330"/>
                </a:lnTo>
                <a:lnTo>
                  <a:pt x="356" y="330"/>
                </a:lnTo>
                <a:close/>
                <a:moveTo>
                  <a:pt x="362" y="96"/>
                </a:moveTo>
                <a:lnTo>
                  <a:pt x="362" y="96"/>
                </a:lnTo>
                <a:lnTo>
                  <a:pt x="378" y="123"/>
                </a:lnTo>
                <a:lnTo>
                  <a:pt x="388" y="149"/>
                </a:lnTo>
                <a:lnTo>
                  <a:pt x="396" y="179"/>
                </a:lnTo>
                <a:lnTo>
                  <a:pt x="398" y="207"/>
                </a:lnTo>
                <a:lnTo>
                  <a:pt x="322" y="207"/>
                </a:lnTo>
                <a:lnTo>
                  <a:pt x="322" y="207"/>
                </a:lnTo>
                <a:lnTo>
                  <a:pt x="322" y="187"/>
                </a:lnTo>
                <a:lnTo>
                  <a:pt x="320" y="167"/>
                </a:lnTo>
                <a:lnTo>
                  <a:pt x="316" y="147"/>
                </a:lnTo>
                <a:lnTo>
                  <a:pt x="310" y="127"/>
                </a:lnTo>
                <a:lnTo>
                  <a:pt x="310" y="127"/>
                </a:lnTo>
                <a:lnTo>
                  <a:pt x="336" y="115"/>
                </a:lnTo>
                <a:lnTo>
                  <a:pt x="362" y="96"/>
                </a:lnTo>
                <a:lnTo>
                  <a:pt x="362" y="96"/>
                </a:lnTo>
                <a:close/>
                <a:moveTo>
                  <a:pt x="352" y="84"/>
                </a:moveTo>
                <a:lnTo>
                  <a:pt x="352" y="84"/>
                </a:lnTo>
                <a:lnTo>
                  <a:pt x="328" y="100"/>
                </a:lnTo>
                <a:lnTo>
                  <a:pt x="304" y="113"/>
                </a:lnTo>
                <a:lnTo>
                  <a:pt x="304" y="113"/>
                </a:lnTo>
                <a:lnTo>
                  <a:pt x="292" y="86"/>
                </a:lnTo>
                <a:lnTo>
                  <a:pt x="276" y="62"/>
                </a:lnTo>
                <a:lnTo>
                  <a:pt x="260" y="40"/>
                </a:lnTo>
                <a:lnTo>
                  <a:pt x="238" y="20"/>
                </a:lnTo>
                <a:lnTo>
                  <a:pt x="238" y="20"/>
                </a:lnTo>
                <a:lnTo>
                  <a:pt x="256" y="24"/>
                </a:lnTo>
                <a:lnTo>
                  <a:pt x="270" y="28"/>
                </a:lnTo>
                <a:lnTo>
                  <a:pt x="286" y="34"/>
                </a:lnTo>
                <a:lnTo>
                  <a:pt x="300" y="42"/>
                </a:lnTo>
                <a:lnTo>
                  <a:pt x="314" y="50"/>
                </a:lnTo>
                <a:lnTo>
                  <a:pt x="328" y="60"/>
                </a:lnTo>
                <a:lnTo>
                  <a:pt x="340" y="72"/>
                </a:lnTo>
                <a:lnTo>
                  <a:pt x="352" y="84"/>
                </a:lnTo>
                <a:lnTo>
                  <a:pt x="352" y="84"/>
                </a:lnTo>
                <a:close/>
                <a:moveTo>
                  <a:pt x="214" y="20"/>
                </a:moveTo>
                <a:lnTo>
                  <a:pt x="214" y="20"/>
                </a:lnTo>
                <a:lnTo>
                  <a:pt x="238" y="42"/>
                </a:lnTo>
                <a:lnTo>
                  <a:pt x="258" y="64"/>
                </a:lnTo>
                <a:lnTo>
                  <a:pt x="276" y="90"/>
                </a:lnTo>
                <a:lnTo>
                  <a:pt x="290" y="119"/>
                </a:lnTo>
                <a:lnTo>
                  <a:pt x="290" y="119"/>
                </a:lnTo>
                <a:lnTo>
                  <a:pt x="272" y="125"/>
                </a:lnTo>
                <a:lnTo>
                  <a:pt x="252" y="129"/>
                </a:lnTo>
                <a:lnTo>
                  <a:pt x="234" y="131"/>
                </a:lnTo>
                <a:lnTo>
                  <a:pt x="214" y="133"/>
                </a:lnTo>
                <a:lnTo>
                  <a:pt x="214" y="20"/>
                </a:lnTo>
                <a:close/>
                <a:moveTo>
                  <a:pt x="214" y="149"/>
                </a:moveTo>
                <a:lnTo>
                  <a:pt x="214" y="149"/>
                </a:lnTo>
                <a:lnTo>
                  <a:pt x="236" y="147"/>
                </a:lnTo>
                <a:lnTo>
                  <a:pt x="256" y="145"/>
                </a:lnTo>
                <a:lnTo>
                  <a:pt x="276" y="139"/>
                </a:lnTo>
                <a:lnTo>
                  <a:pt x="294" y="133"/>
                </a:lnTo>
                <a:lnTo>
                  <a:pt x="294" y="133"/>
                </a:lnTo>
                <a:lnTo>
                  <a:pt x="300" y="151"/>
                </a:lnTo>
                <a:lnTo>
                  <a:pt x="304" y="171"/>
                </a:lnTo>
                <a:lnTo>
                  <a:pt x="306" y="189"/>
                </a:lnTo>
                <a:lnTo>
                  <a:pt x="306" y="207"/>
                </a:lnTo>
                <a:lnTo>
                  <a:pt x="214" y="207"/>
                </a:lnTo>
                <a:lnTo>
                  <a:pt x="214" y="149"/>
                </a:lnTo>
                <a:close/>
                <a:moveTo>
                  <a:pt x="214" y="223"/>
                </a:moveTo>
                <a:lnTo>
                  <a:pt x="306" y="223"/>
                </a:lnTo>
                <a:lnTo>
                  <a:pt x="306" y="223"/>
                </a:lnTo>
                <a:lnTo>
                  <a:pt x="304" y="243"/>
                </a:lnTo>
                <a:lnTo>
                  <a:pt x="302" y="261"/>
                </a:lnTo>
                <a:lnTo>
                  <a:pt x="296" y="277"/>
                </a:lnTo>
                <a:lnTo>
                  <a:pt x="290" y="295"/>
                </a:lnTo>
                <a:lnTo>
                  <a:pt x="290" y="295"/>
                </a:lnTo>
                <a:lnTo>
                  <a:pt x="272" y="289"/>
                </a:lnTo>
                <a:lnTo>
                  <a:pt x="254" y="285"/>
                </a:lnTo>
                <a:lnTo>
                  <a:pt x="234" y="283"/>
                </a:lnTo>
                <a:lnTo>
                  <a:pt x="214" y="283"/>
                </a:lnTo>
                <a:lnTo>
                  <a:pt x="214" y="223"/>
                </a:lnTo>
                <a:close/>
                <a:moveTo>
                  <a:pt x="214" y="299"/>
                </a:moveTo>
                <a:lnTo>
                  <a:pt x="214" y="299"/>
                </a:lnTo>
                <a:lnTo>
                  <a:pt x="232" y="299"/>
                </a:lnTo>
                <a:lnTo>
                  <a:pt x="250" y="301"/>
                </a:lnTo>
                <a:lnTo>
                  <a:pt x="268" y="305"/>
                </a:lnTo>
                <a:lnTo>
                  <a:pt x="284" y="311"/>
                </a:lnTo>
                <a:lnTo>
                  <a:pt x="284" y="311"/>
                </a:lnTo>
                <a:lnTo>
                  <a:pt x="272" y="336"/>
                </a:lnTo>
                <a:lnTo>
                  <a:pt x="256" y="358"/>
                </a:lnTo>
                <a:lnTo>
                  <a:pt x="236" y="378"/>
                </a:lnTo>
                <a:lnTo>
                  <a:pt x="214" y="398"/>
                </a:lnTo>
                <a:lnTo>
                  <a:pt x="214" y="299"/>
                </a:lnTo>
                <a:close/>
                <a:moveTo>
                  <a:pt x="198" y="18"/>
                </a:moveTo>
                <a:lnTo>
                  <a:pt x="198" y="133"/>
                </a:lnTo>
                <a:lnTo>
                  <a:pt x="198" y="133"/>
                </a:lnTo>
                <a:lnTo>
                  <a:pt x="180" y="131"/>
                </a:lnTo>
                <a:lnTo>
                  <a:pt x="160" y="127"/>
                </a:lnTo>
                <a:lnTo>
                  <a:pt x="142" y="123"/>
                </a:lnTo>
                <a:lnTo>
                  <a:pt x="122" y="117"/>
                </a:lnTo>
                <a:lnTo>
                  <a:pt x="122" y="117"/>
                </a:lnTo>
                <a:lnTo>
                  <a:pt x="136" y="88"/>
                </a:lnTo>
                <a:lnTo>
                  <a:pt x="154" y="62"/>
                </a:lnTo>
                <a:lnTo>
                  <a:pt x="174" y="40"/>
                </a:lnTo>
                <a:lnTo>
                  <a:pt x="198" y="18"/>
                </a:lnTo>
                <a:lnTo>
                  <a:pt x="198" y="18"/>
                </a:lnTo>
                <a:close/>
                <a:moveTo>
                  <a:pt x="172" y="20"/>
                </a:moveTo>
                <a:lnTo>
                  <a:pt x="172" y="20"/>
                </a:lnTo>
                <a:lnTo>
                  <a:pt x="152" y="40"/>
                </a:lnTo>
                <a:lnTo>
                  <a:pt x="136" y="62"/>
                </a:lnTo>
                <a:lnTo>
                  <a:pt x="120" y="84"/>
                </a:lnTo>
                <a:lnTo>
                  <a:pt x="108" y="109"/>
                </a:lnTo>
                <a:lnTo>
                  <a:pt x="108" y="109"/>
                </a:lnTo>
                <a:lnTo>
                  <a:pt x="86" y="96"/>
                </a:lnTo>
                <a:lnTo>
                  <a:pt x="64" y="82"/>
                </a:lnTo>
                <a:lnTo>
                  <a:pt x="64" y="82"/>
                </a:lnTo>
                <a:lnTo>
                  <a:pt x="74" y="70"/>
                </a:lnTo>
                <a:lnTo>
                  <a:pt x="86" y="60"/>
                </a:lnTo>
                <a:lnTo>
                  <a:pt x="100" y="50"/>
                </a:lnTo>
                <a:lnTo>
                  <a:pt x="112" y="42"/>
                </a:lnTo>
                <a:lnTo>
                  <a:pt x="126" y="34"/>
                </a:lnTo>
                <a:lnTo>
                  <a:pt x="142" y="28"/>
                </a:lnTo>
                <a:lnTo>
                  <a:pt x="156" y="24"/>
                </a:lnTo>
                <a:lnTo>
                  <a:pt x="172" y="20"/>
                </a:lnTo>
                <a:lnTo>
                  <a:pt x="172" y="20"/>
                </a:lnTo>
                <a:close/>
                <a:moveTo>
                  <a:pt x="54" y="94"/>
                </a:moveTo>
                <a:lnTo>
                  <a:pt x="54" y="94"/>
                </a:lnTo>
                <a:lnTo>
                  <a:pt x="78" y="111"/>
                </a:lnTo>
                <a:lnTo>
                  <a:pt x="102" y="125"/>
                </a:lnTo>
                <a:lnTo>
                  <a:pt x="102" y="125"/>
                </a:lnTo>
                <a:lnTo>
                  <a:pt x="96" y="145"/>
                </a:lnTo>
                <a:lnTo>
                  <a:pt x="92" y="165"/>
                </a:lnTo>
                <a:lnTo>
                  <a:pt x="90" y="187"/>
                </a:lnTo>
                <a:lnTo>
                  <a:pt x="88" y="207"/>
                </a:lnTo>
                <a:lnTo>
                  <a:pt x="16" y="207"/>
                </a:lnTo>
                <a:lnTo>
                  <a:pt x="16" y="207"/>
                </a:lnTo>
                <a:lnTo>
                  <a:pt x="16" y="193"/>
                </a:lnTo>
                <a:lnTo>
                  <a:pt x="18" y="177"/>
                </a:lnTo>
                <a:lnTo>
                  <a:pt x="22" y="163"/>
                </a:lnTo>
                <a:lnTo>
                  <a:pt x="26" y="149"/>
                </a:lnTo>
                <a:lnTo>
                  <a:pt x="30" y="135"/>
                </a:lnTo>
                <a:lnTo>
                  <a:pt x="38" y="121"/>
                </a:lnTo>
                <a:lnTo>
                  <a:pt x="46" y="106"/>
                </a:lnTo>
                <a:lnTo>
                  <a:pt x="54" y="94"/>
                </a:lnTo>
                <a:lnTo>
                  <a:pt x="54" y="94"/>
                </a:lnTo>
                <a:close/>
                <a:moveTo>
                  <a:pt x="16" y="223"/>
                </a:moveTo>
                <a:lnTo>
                  <a:pt x="88" y="223"/>
                </a:lnTo>
                <a:lnTo>
                  <a:pt x="88" y="223"/>
                </a:lnTo>
                <a:lnTo>
                  <a:pt x="90" y="245"/>
                </a:lnTo>
                <a:lnTo>
                  <a:pt x="94" y="265"/>
                </a:lnTo>
                <a:lnTo>
                  <a:pt x="100" y="285"/>
                </a:lnTo>
                <a:lnTo>
                  <a:pt x="106" y="303"/>
                </a:lnTo>
                <a:lnTo>
                  <a:pt x="106" y="303"/>
                </a:lnTo>
                <a:lnTo>
                  <a:pt x="82" y="317"/>
                </a:lnTo>
                <a:lnTo>
                  <a:pt x="60" y="332"/>
                </a:lnTo>
                <a:lnTo>
                  <a:pt x="60" y="332"/>
                </a:lnTo>
                <a:lnTo>
                  <a:pt x="42" y="307"/>
                </a:lnTo>
                <a:lnTo>
                  <a:pt x="30" y="281"/>
                </a:lnTo>
                <a:lnTo>
                  <a:pt x="20" y="253"/>
                </a:lnTo>
                <a:lnTo>
                  <a:pt x="16" y="223"/>
                </a:lnTo>
                <a:lnTo>
                  <a:pt x="16" y="223"/>
                </a:lnTo>
                <a:close/>
              </a:path>
            </a:pathLst>
          </a:custGeom>
          <a:solidFill>
            <a:srgbClr val="216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9" name="TextBox 148"/>
          <p:cNvSpPr txBox="1"/>
          <p:nvPr/>
        </p:nvSpPr>
        <p:spPr>
          <a:xfrm>
            <a:off x="2013341" y="658556"/>
            <a:ext cx="11094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ea typeface="Verdana" panose="020B0604030504040204" pitchFamily="34" charset="0"/>
              </a:rPr>
              <a:t>WWW.</a:t>
            </a:r>
            <a:r>
              <a:rPr lang="ru-RU" sz="1000" dirty="0">
                <a:ea typeface="Verdana" panose="020B0604030504040204" pitchFamily="34" charset="0"/>
              </a:rPr>
              <a:t>ТОИПКРО.РФ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407742" y="658556"/>
            <a:ext cx="99084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ea typeface="Verdana" panose="020B0604030504040204" pitchFamily="34" charset="0"/>
              </a:rPr>
              <a:t> VK.COM/TOIPKRO</a:t>
            </a:r>
            <a:endParaRPr lang="ru-RU" sz="1000" dirty="0">
              <a:ea typeface="Verdana" panose="020B0604030504040204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684559" y="658556"/>
            <a:ext cx="8572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ea typeface="Verdana" panose="020B0604030504040204" pitchFamily="34" charset="0"/>
              </a:rPr>
              <a:t>OK.RU/TOIPKRO</a:t>
            </a:r>
            <a:endParaRPr lang="ru-RU" sz="1000" dirty="0">
              <a:ea typeface="Verdana" panose="020B060403050404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854896" y="658556"/>
            <a:ext cx="11924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ea typeface="Verdana" panose="020B0604030504040204" pitchFamily="34" charset="0"/>
              </a:rPr>
              <a:t>T.ME/TOIPKROTOMSK</a:t>
            </a:r>
            <a:endParaRPr lang="ru-RU" sz="1000" dirty="0">
              <a:ea typeface="Verdana" panose="020B060403050404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07119"/>
            <a:ext cx="790575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5"/>
          <p:cNvSpPr>
            <a:spLocks noChangeArrowheads="1"/>
          </p:cNvSpPr>
          <p:nvPr/>
        </p:nvSpPr>
        <p:spPr bwMode="auto">
          <a:xfrm>
            <a:off x="4763" y="6032501"/>
            <a:ext cx="12195175" cy="571500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5" name="TextBox 154"/>
          <p:cNvSpPr txBox="1"/>
          <p:nvPr/>
        </p:nvSpPr>
        <p:spPr>
          <a:xfrm>
            <a:off x="466718" y="6190957"/>
            <a:ext cx="11410957" cy="290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890" dirty="0">
                <a:solidFill>
                  <a:schemeClr val="bg1"/>
                </a:solidFill>
                <a:latin typeface="Proxima Nova Rg" panose="02000506030000020004" pitchFamily="2" charset="0"/>
              </a:rPr>
              <a:t>#ТОИПКРО  #УЧИБУДУЩЕМУ  #УЧИСЬСТОИПКРО  #ТОИПКРО  #УЧИБУДУЩЕМУ #УЧИСЬСТОИПКРО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696104" y="4182745"/>
            <a:ext cx="7181571" cy="14527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/>
              <a:t>Червонец Ольга Леонидовна, </a:t>
            </a:r>
            <a:endParaRPr lang="en-US" sz="2000" dirty="0" smtClean="0"/>
          </a:p>
          <a:p>
            <a:pPr algn="ctr">
              <a:lnSpc>
                <a:spcPct val="80000"/>
              </a:lnSpc>
            </a:pPr>
            <a:r>
              <a:rPr lang="ru-RU" sz="2000" dirty="0" smtClean="0"/>
              <a:t>старший </a:t>
            </a:r>
            <a:r>
              <a:rPr lang="ru-RU" sz="2000" dirty="0"/>
              <a:t>преподаватель</a:t>
            </a:r>
            <a:br>
              <a:rPr lang="ru-RU" sz="2000" dirty="0"/>
            </a:br>
            <a:r>
              <a:rPr lang="ru-RU" sz="2000" dirty="0" smtClean="0"/>
              <a:t>ЦРПМ ТОИПКРО</a:t>
            </a:r>
            <a:r>
              <a:rPr lang="ru-RU" sz="2000" dirty="0"/>
              <a:t>,</a:t>
            </a:r>
            <a:endParaRPr lang="en-US" sz="2000" dirty="0" smtClean="0"/>
          </a:p>
          <a:p>
            <a:pPr algn="ctr">
              <a:lnSpc>
                <a:spcPct val="80000"/>
              </a:lnSpc>
            </a:pPr>
            <a:r>
              <a:rPr lang="ru-RU" dirty="0" smtClean="0"/>
              <a:t>номер </a:t>
            </a:r>
            <a:r>
              <a:rPr lang="ru-RU" dirty="0"/>
              <a:t>телефона 8 (382 2) 90 20 65</a:t>
            </a:r>
            <a:r>
              <a:rPr lang="ru-RU" dirty="0" smtClean="0"/>
              <a:t>,</a:t>
            </a:r>
            <a:endParaRPr lang="en-US" dirty="0" smtClean="0"/>
          </a:p>
          <a:p>
            <a:pPr algn="ctr">
              <a:lnSpc>
                <a:spcPct val="80000"/>
              </a:lnSpc>
            </a:pPr>
            <a:r>
              <a:rPr lang="ru-RU" dirty="0" smtClean="0"/>
              <a:t>электронная </a:t>
            </a:r>
            <a:r>
              <a:rPr lang="ru-RU" dirty="0"/>
              <a:t>почта 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://mail.toipkro.ru</a:t>
            </a:r>
            <a:r>
              <a:rPr lang="en-US" sz="2000" dirty="0" smtClean="0">
                <a:hlinkClick r:id="rId2"/>
              </a:rPr>
              <a:t>/</a:t>
            </a:r>
            <a:endParaRPr lang="ru-RU" sz="2000" dirty="0" smtClean="0"/>
          </a:p>
          <a:p>
            <a:pPr algn="ctr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157" name="TextBox 156"/>
          <p:cNvSpPr txBox="1"/>
          <p:nvPr/>
        </p:nvSpPr>
        <p:spPr>
          <a:xfrm>
            <a:off x="475402" y="1486018"/>
            <a:ext cx="6368405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>
                <a:solidFill>
                  <a:srgbClr val="64CAD9"/>
                </a:solidFill>
              </a:rPr>
              <a:t>Современные педагогические технологии на уроках биологии и химии в условиях реализации ФГОС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19671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430336" y="265534"/>
            <a:ext cx="460469" cy="521865"/>
            <a:chOff x="3595688" y="595313"/>
            <a:chExt cx="5000625" cy="5667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95688" y="3295651"/>
              <a:ext cx="5000625" cy="809625"/>
            </a:xfrm>
            <a:custGeom>
              <a:avLst/>
              <a:gdLst>
                <a:gd name="T0" fmla="*/ 3138 w 3150"/>
                <a:gd name="T1" fmla="*/ 120 h 510"/>
                <a:gd name="T2" fmla="*/ 3084 w 3150"/>
                <a:gd name="T3" fmla="*/ 42 h 510"/>
                <a:gd name="T4" fmla="*/ 2978 w 3150"/>
                <a:gd name="T5" fmla="*/ 0 h 510"/>
                <a:gd name="T6" fmla="*/ 2878 w 3150"/>
                <a:gd name="T7" fmla="*/ 14 h 510"/>
                <a:gd name="T8" fmla="*/ 2802 w 3150"/>
                <a:gd name="T9" fmla="*/ 72 h 510"/>
                <a:gd name="T10" fmla="*/ 2764 w 3150"/>
                <a:gd name="T11" fmla="*/ 204 h 510"/>
                <a:gd name="T12" fmla="*/ 2890 w 3150"/>
                <a:gd name="T13" fmla="*/ 330 h 510"/>
                <a:gd name="T14" fmla="*/ 2890 w 3150"/>
                <a:gd name="T15" fmla="*/ 202 h 510"/>
                <a:gd name="T16" fmla="*/ 2916 w 3150"/>
                <a:gd name="T17" fmla="*/ 124 h 510"/>
                <a:gd name="T18" fmla="*/ 2984 w 3150"/>
                <a:gd name="T19" fmla="*/ 116 h 510"/>
                <a:gd name="T20" fmla="*/ 3020 w 3150"/>
                <a:gd name="T21" fmla="*/ 172 h 510"/>
                <a:gd name="T22" fmla="*/ 3022 w 3150"/>
                <a:gd name="T23" fmla="*/ 330 h 510"/>
                <a:gd name="T24" fmla="*/ 2582 w 3150"/>
                <a:gd name="T25" fmla="*/ 168 h 510"/>
                <a:gd name="T26" fmla="*/ 2560 w 3150"/>
                <a:gd name="T27" fmla="*/ 210 h 510"/>
                <a:gd name="T28" fmla="*/ 2500 w 3150"/>
                <a:gd name="T29" fmla="*/ 216 h 510"/>
                <a:gd name="T30" fmla="*/ 2460 w 3150"/>
                <a:gd name="T31" fmla="*/ 176 h 510"/>
                <a:gd name="T32" fmla="*/ 2550 w 3150"/>
                <a:gd name="T33" fmla="*/ 120 h 510"/>
                <a:gd name="T34" fmla="*/ 2582 w 3150"/>
                <a:gd name="T35" fmla="*/ 168 h 510"/>
                <a:gd name="T36" fmla="*/ 2700 w 3150"/>
                <a:gd name="T37" fmla="*/ 118 h 510"/>
                <a:gd name="T38" fmla="*/ 2646 w 3150"/>
                <a:gd name="T39" fmla="*/ 40 h 510"/>
                <a:gd name="T40" fmla="*/ 2552 w 3150"/>
                <a:gd name="T41" fmla="*/ 6 h 510"/>
                <a:gd name="T42" fmla="*/ 2357 w 3150"/>
                <a:gd name="T43" fmla="*/ 14 h 510"/>
                <a:gd name="T44" fmla="*/ 2335 w 3150"/>
                <a:gd name="T45" fmla="*/ 330 h 510"/>
                <a:gd name="T46" fmla="*/ 2570 w 3150"/>
                <a:gd name="T47" fmla="*/ 326 h 510"/>
                <a:gd name="T48" fmla="*/ 2658 w 3150"/>
                <a:gd name="T49" fmla="*/ 284 h 510"/>
                <a:gd name="T50" fmla="*/ 2704 w 3150"/>
                <a:gd name="T51" fmla="*/ 202 h 510"/>
                <a:gd name="T52" fmla="*/ 2143 w 3150"/>
                <a:gd name="T53" fmla="*/ 510 h 510"/>
                <a:gd name="T54" fmla="*/ 1995 w 3150"/>
                <a:gd name="T55" fmla="*/ 244 h 510"/>
                <a:gd name="T56" fmla="*/ 1893 w 3150"/>
                <a:gd name="T57" fmla="*/ 14 h 510"/>
                <a:gd name="T58" fmla="*/ 1869 w 3150"/>
                <a:gd name="T59" fmla="*/ 330 h 510"/>
                <a:gd name="T60" fmla="*/ 1427 w 3150"/>
                <a:gd name="T61" fmla="*/ 6 h 510"/>
                <a:gd name="T62" fmla="*/ 1387 w 3150"/>
                <a:gd name="T63" fmla="*/ 46 h 510"/>
                <a:gd name="T64" fmla="*/ 1511 w 3150"/>
                <a:gd name="T65" fmla="*/ 158 h 510"/>
                <a:gd name="T66" fmla="*/ 1553 w 3150"/>
                <a:gd name="T67" fmla="*/ 116 h 510"/>
                <a:gd name="T68" fmla="*/ 1283 w 3150"/>
                <a:gd name="T69" fmla="*/ 4 h 510"/>
                <a:gd name="T70" fmla="*/ 929 w 3150"/>
                <a:gd name="T71" fmla="*/ 6 h 510"/>
                <a:gd name="T72" fmla="*/ 889 w 3150"/>
                <a:gd name="T73" fmla="*/ 46 h 510"/>
                <a:gd name="T74" fmla="*/ 1283 w 3150"/>
                <a:gd name="T75" fmla="*/ 330 h 510"/>
                <a:gd name="T76" fmla="*/ 789 w 3150"/>
                <a:gd name="T77" fmla="*/ 120 h 510"/>
                <a:gd name="T78" fmla="*/ 736 w 3150"/>
                <a:gd name="T79" fmla="*/ 42 h 510"/>
                <a:gd name="T80" fmla="*/ 630 w 3150"/>
                <a:gd name="T81" fmla="*/ 0 h 510"/>
                <a:gd name="T82" fmla="*/ 530 w 3150"/>
                <a:gd name="T83" fmla="*/ 14 h 510"/>
                <a:gd name="T84" fmla="*/ 454 w 3150"/>
                <a:gd name="T85" fmla="*/ 72 h 510"/>
                <a:gd name="T86" fmla="*/ 418 w 3150"/>
                <a:gd name="T87" fmla="*/ 204 h 510"/>
                <a:gd name="T88" fmla="*/ 544 w 3150"/>
                <a:gd name="T89" fmla="*/ 330 h 510"/>
                <a:gd name="T90" fmla="*/ 542 w 3150"/>
                <a:gd name="T91" fmla="*/ 202 h 510"/>
                <a:gd name="T92" fmla="*/ 570 w 3150"/>
                <a:gd name="T93" fmla="*/ 124 h 510"/>
                <a:gd name="T94" fmla="*/ 638 w 3150"/>
                <a:gd name="T95" fmla="*/ 116 h 510"/>
                <a:gd name="T96" fmla="*/ 674 w 3150"/>
                <a:gd name="T97" fmla="*/ 172 h 510"/>
                <a:gd name="T98" fmla="*/ 676 w 3150"/>
                <a:gd name="T99" fmla="*/ 330 h 510"/>
                <a:gd name="T100" fmla="*/ 374 w 3150"/>
                <a:gd name="T101" fmla="*/ 116 h 510"/>
                <a:gd name="T102" fmla="*/ 358 w 3150"/>
                <a:gd name="T103" fmla="*/ 20 h 510"/>
                <a:gd name="T104" fmla="*/ 0 w 3150"/>
                <a:gd name="T105" fmla="*/ 62 h 510"/>
                <a:gd name="T106" fmla="*/ 24 w 3150"/>
                <a:gd name="T107" fmla="*/ 106 h 510"/>
                <a:gd name="T108" fmla="*/ 250 w 3150"/>
                <a:gd name="T109" fmla="*/ 33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50" h="510">
                  <a:moveTo>
                    <a:pt x="3150" y="212"/>
                  </a:moveTo>
                  <a:lnTo>
                    <a:pt x="3150" y="212"/>
                  </a:lnTo>
                  <a:lnTo>
                    <a:pt x="3148" y="186"/>
                  </a:lnTo>
                  <a:lnTo>
                    <a:pt x="3146" y="162"/>
                  </a:lnTo>
                  <a:lnTo>
                    <a:pt x="3142" y="140"/>
                  </a:lnTo>
                  <a:lnTo>
                    <a:pt x="3138" y="120"/>
                  </a:lnTo>
                  <a:lnTo>
                    <a:pt x="3130" y="102"/>
                  </a:lnTo>
                  <a:lnTo>
                    <a:pt x="3122" y="86"/>
                  </a:lnTo>
                  <a:lnTo>
                    <a:pt x="3110" y="70"/>
                  </a:lnTo>
                  <a:lnTo>
                    <a:pt x="3098" y="56"/>
                  </a:lnTo>
                  <a:lnTo>
                    <a:pt x="3098" y="56"/>
                  </a:lnTo>
                  <a:lnTo>
                    <a:pt x="3084" y="42"/>
                  </a:lnTo>
                  <a:lnTo>
                    <a:pt x="3068" y="32"/>
                  </a:lnTo>
                  <a:lnTo>
                    <a:pt x="3052" y="22"/>
                  </a:lnTo>
                  <a:lnTo>
                    <a:pt x="3036" y="14"/>
                  </a:lnTo>
                  <a:lnTo>
                    <a:pt x="3016" y="8"/>
                  </a:lnTo>
                  <a:lnTo>
                    <a:pt x="2998" y="2"/>
                  </a:lnTo>
                  <a:lnTo>
                    <a:pt x="2978" y="0"/>
                  </a:lnTo>
                  <a:lnTo>
                    <a:pt x="2956" y="0"/>
                  </a:lnTo>
                  <a:lnTo>
                    <a:pt x="2956" y="0"/>
                  </a:lnTo>
                  <a:lnTo>
                    <a:pt x="2934" y="0"/>
                  </a:lnTo>
                  <a:lnTo>
                    <a:pt x="2914" y="2"/>
                  </a:lnTo>
                  <a:lnTo>
                    <a:pt x="2896" y="8"/>
                  </a:lnTo>
                  <a:lnTo>
                    <a:pt x="2878" y="14"/>
                  </a:lnTo>
                  <a:lnTo>
                    <a:pt x="2860" y="22"/>
                  </a:lnTo>
                  <a:lnTo>
                    <a:pt x="2844" y="32"/>
                  </a:lnTo>
                  <a:lnTo>
                    <a:pt x="2830" y="42"/>
                  </a:lnTo>
                  <a:lnTo>
                    <a:pt x="2814" y="56"/>
                  </a:lnTo>
                  <a:lnTo>
                    <a:pt x="2814" y="56"/>
                  </a:lnTo>
                  <a:lnTo>
                    <a:pt x="2802" y="72"/>
                  </a:lnTo>
                  <a:lnTo>
                    <a:pt x="2790" y="88"/>
                  </a:lnTo>
                  <a:lnTo>
                    <a:pt x="2782" y="106"/>
                  </a:lnTo>
                  <a:lnTo>
                    <a:pt x="2774" y="126"/>
                  </a:lnTo>
                  <a:lnTo>
                    <a:pt x="2770" y="148"/>
                  </a:lnTo>
                  <a:lnTo>
                    <a:pt x="2766" y="174"/>
                  </a:lnTo>
                  <a:lnTo>
                    <a:pt x="2764" y="204"/>
                  </a:lnTo>
                  <a:lnTo>
                    <a:pt x="2764" y="240"/>
                  </a:lnTo>
                  <a:lnTo>
                    <a:pt x="2764" y="276"/>
                  </a:lnTo>
                  <a:lnTo>
                    <a:pt x="2764" y="276"/>
                  </a:lnTo>
                  <a:lnTo>
                    <a:pt x="2764" y="304"/>
                  </a:lnTo>
                  <a:lnTo>
                    <a:pt x="2764" y="330"/>
                  </a:lnTo>
                  <a:lnTo>
                    <a:pt x="2890" y="330"/>
                  </a:lnTo>
                  <a:lnTo>
                    <a:pt x="2890" y="330"/>
                  </a:lnTo>
                  <a:lnTo>
                    <a:pt x="2888" y="304"/>
                  </a:lnTo>
                  <a:lnTo>
                    <a:pt x="2888" y="270"/>
                  </a:lnTo>
                  <a:lnTo>
                    <a:pt x="2888" y="236"/>
                  </a:lnTo>
                  <a:lnTo>
                    <a:pt x="2888" y="236"/>
                  </a:lnTo>
                  <a:lnTo>
                    <a:pt x="2890" y="202"/>
                  </a:lnTo>
                  <a:lnTo>
                    <a:pt x="2892" y="172"/>
                  </a:lnTo>
                  <a:lnTo>
                    <a:pt x="2898" y="150"/>
                  </a:lnTo>
                  <a:lnTo>
                    <a:pt x="2902" y="140"/>
                  </a:lnTo>
                  <a:lnTo>
                    <a:pt x="2906" y="132"/>
                  </a:lnTo>
                  <a:lnTo>
                    <a:pt x="2906" y="132"/>
                  </a:lnTo>
                  <a:lnTo>
                    <a:pt x="2916" y="124"/>
                  </a:lnTo>
                  <a:lnTo>
                    <a:pt x="2928" y="116"/>
                  </a:lnTo>
                  <a:lnTo>
                    <a:pt x="2942" y="112"/>
                  </a:lnTo>
                  <a:lnTo>
                    <a:pt x="2956" y="110"/>
                  </a:lnTo>
                  <a:lnTo>
                    <a:pt x="2956" y="110"/>
                  </a:lnTo>
                  <a:lnTo>
                    <a:pt x="2972" y="112"/>
                  </a:lnTo>
                  <a:lnTo>
                    <a:pt x="2984" y="116"/>
                  </a:lnTo>
                  <a:lnTo>
                    <a:pt x="2996" y="124"/>
                  </a:lnTo>
                  <a:lnTo>
                    <a:pt x="3006" y="132"/>
                  </a:lnTo>
                  <a:lnTo>
                    <a:pt x="3006" y="132"/>
                  </a:lnTo>
                  <a:lnTo>
                    <a:pt x="3012" y="140"/>
                  </a:lnTo>
                  <a:lnTo>
                    <a:pt x="3016" y="150"/>
                  </a:lnTo>
                  <a:lnTo>
                    <a:pt x="3020" y="172"/>
                  </a:lnTo>
                  <a:lnTo>
                    <a:pt x="3024" y="202"/>
                  </a:lnTo>
                  <a:lnTo>
                    <a:pt x="3024" y="236"/>
                  </a:lnTo>
                  <a:lnTo>
                    <a:pt x="3024" y="270"/>
                  </a:lnTo>
                  <a:lnTo>
                    <a:pt x="3024" y="270"/>
                  </a:lnTo>
                  <a:lnTo>
                    <a:pt x="3024" y="304"/>
                  </a:lnTo>
                  <a:lnTo>
                    <a:pt x="3022" y="330"/>
                  </a:lnTo>
                  <a:lnTo>
                    <a:pt x="3148" y="330"/>
                  </a:lnTo>
                  <a:lnTo>
                    <a:pt x="3148" y="330"/>
                  </a:lnTo>
                  <a:lnTo>
                    <a:pt x="3150" y="304"/>
                  </a:lnTo>
                  <a:lnTo>
                    <a:pt x="3150" y="278"/>
                  </a:lnTo>
                  <a:lnTo>
                    <a:pt x="3150" y="212"/>
                  </a:lnTo>
                  <a:close/>
                  <a:moveTo>
                    <a:pt x="2582" y="168"/>
                  </a:moveTo>
                  <a:lnTo>
                    <a:pt x="2582" y="168"/>
                  </a:lnTo>
                  <a:lnTo>
                    <a:pt x="2582" y="178"/>
                  </a:lnTo>
                  <a:lnTo>
                    <a:pt x="2578" y="188"/>
                  </a:lnTo>
                  <a:lnTo>
                    <a:pt x="2574" y="196"/>
                  </a:lnTo>
                  <a:lnTo>
                    <a:pt x="2568" y="204"/>
                  </a:lnTo>
                  <a:lnTo>
                    <a:pt x="2560" y="210"/>
                  </a:lnTo>
                  <a:lnTo>
                    <a:pt x="2550" y="214"/>
                  </a:lnTo>
                  <a:lnTo>
                    <a:pt x="2540" y="216"/>
                  </a:lnTo>
                  <a:lnTo>
                    <a:pt x="2528" y="218"/>
                  </a:lnTo>
                  <a:lnTo>
                    <a:pt x="2512" y="218"/>
                  </a:lnTo>
                  <a:lnTo>
                    <a:pt x="2512" y="218"/>
                  </a:lnTo>
                  <a:lnTo>
                    <a:pt x="2500" y="216"/>
                  </a:lnTo>
                  <a:lnTo>
                    <a:pt x="2490" y="214"/>
                  </a:lnTo>
                  <a:lnTo>
                    <a:pt x="2482" y="208"/>
                  </a:lnTo>
                  <a:lnTo>
                    <a:pt x="2474" y="202"/>
                  </a:lnTo>
                  <a:lnTo>
                    <a:pt x="2468" y="194"/>
                  </a:lnTo>
                  <a:lnTo>
                    <a:pt x="2462" y="186"/>
                  </a:lnTo>
                  <a:lnTo>
                    <a:pt x="2460" y="176"/>
                  </a:lnTo>
                  <a:lnTo>
                    <a:pt x="2458" y="166"/>
                  </a:lnTo>
                  <a:lnTo>
                    <a:pt x="2458" y="116"/>
                  </a:lnTo>
                  <a:lnTo>
                    <a:pt x="2528" y="116"/>
                  </a:lnTo>
                  <a:lnTo>
                    <a:pt x="2528" y="116"/>
                  </a:lnTo>
                  <a:lnTo>
                    <a:pt x="2540" y="118"/>
                  </a:lnTo>
                  <a:lnTo>
                    <a:pt x="2550" y="120"/>
                  </a:lnTo>
                  <a:lnTo>
                    <a:pt x="2560" y="124"/>
                  </a:lnTo>
                  <a:lnTo>
                    <a:pt x="2568" y="130"/>
                  </a:lnTo>
                  <a:lnTo>
                    <a:pt x="2574" y="138"/>
                  </a:lnTo>
                  <a:lnTo>
                    <a:pt x="2578" y="146"/>
                  </a:lnTo>
                  <a:lnTo>
                    <a:pt x="2582" y="156"/>
                  </a:lnTo>
                  <a:lnTo>
                    <a:pt x="2582" y="168"/>
                  </a:lnTo>
                  <a:lnTo>
                    <a:pt x="2582" y="168"/>
                  </a:lnTo>
                  <a:close/>
                  <a:moveTo>
                    <a:pt x="2708" y="168"/>
                  </a:moveTo>
                  <a:lnTo>
                    <a:pt x="2708" y="168"/>
                  </a:lnTo>
                  <a:lnTo>
                    <a:pt x="2706" y="150"/>
                  </a:lnTo>
                  <a:lnTo>
                    <a:pt x="2704" y="132"/>
                  </a:lnTo>
                  <a:lnTo>
                    <a:pt x="2700" y="118"/>
                  </a:lnTo>
                  <a:lnTo>
                    <a:pt x="2694" y="102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0" y="62"/>
                  </a:lnTo>
                  <a:lnTo>
                    <a:pt x="2658" y="50"/>
                  </a:lnTo>
                  <a:lnTo>
                    <a:pt x="2646" y="40"/>
                  </a:lnTo>
                  <a:lnTo>
                    <a:pt x="2634" y="30"/>
                  </a:lnTo>
                  <a:lnTo>
                    <a:pt x="2618" y="24"/>
                  </a:lnTo>
                  <a:lnTo>
                    <a:pt x="2604" y="16"/>
                  </a:lnTo>
                  <a:lnTo>
                    <a:pt x="2588" y="12"/>
                  </a:lnTo>
                  <a:lnTo>
                    <a:pt x="2570" y="8"/>
                  </a:lnTo>
                  <a:lnTo>
                    <a:pt x="2552" y="6"/>
                  </a:lnTo>
                  <a:lnTo>
                    <a:pt x="2534" y="4"/>
                  </a:lnTo>
                  <a:lnTo>
                    <a:pt x="2386" y="4"/>
                  </a:lnTo>
                  <a:lnTo>
                    <a:pt x="2386" y="4"/>
                  </a:lnTo>
                  <a:lnTo>
                    <a:pt x="2376" y="6"/>
                  </a:lnTo>
                  <a:lnTo>
                    <a:pt x="2366" y="8"/>
                  </a:lnTo>
                  <a:lnTo>
                    <a:pt x="2357" y="14"/>
                  </a:lnTo>
                  <a:lnTo>
                    <a:pt x="2351" y="20"/>
                  </a:lnTo>
                  <a:lnTo>
                    <a:pt x="2343" y="28"/>
                  </a:lnTo>
                  <a:lnTo>
                    <a:pt x="2339" y="36"/>
                  </a:lnTo>
                  <a:lnTo>
                    <a:pt x="2335" y="46"/>
                  </a:lnTo>
                  <a:lnTo>
                    <a:pt x="2335" y="58"/>
                  </a:lnTo>
                  <a:lnTo>
                    <a:pt x="2335" y="330"/>
                  </a:lnTo>
                  <a:lnTo>
                    <a:pt x="2458" y="330"/>
                  </a:lnTo>
                  <a:lnTo>
                    <a:pt x="2458" y="330"/>
                  </a:lnTo>
                  <a:lnTo>
                    <a:pt x="2534" y="330"/>
                  </a:lnTo>
                  <a:lnTo>
                    <a:pt x="2534" y="330"/>
                  </a:lnTo>
                  <a:lnTo>
                    <a:pt x="2554" y="328"/>
                  </a:lnTo>
                  <a:lnTo>
                    <a:pt x="2570" y="326"/>
                  </a:lnTo>
                  <a:lnTo>
                    <a:pt x="2588" y="322"/>
                  </a:lnTo>
                  <a:lnTo>
                    <a:pt x="2604" y="318"/>
                  </a:lnTo>
                  <a:lnTo>
                    <a:pt x="2620" y="310"/>
                  </a:lnTo>
                  <a:lnTo>
                    <a:pt x="2634" y="304"/>
                  </a:lnTo>
                  <a:lnTo>
                    <a:pt x="2646" y="294"/>
                  </a:lnTo>
                  <a:lnTo>
                    <a:pt x="2658" y="284"/>
                  </a:lnTo>
                  <a:lnTo>
                    <a:pt x="2670" y="272"/>
                  </a:lnTo>
                  <a:lnTo>
                    <a:pt x="2680" y="260"/>
                  </a:lnTo>
                  <a:lnTo>
                    <a:pt x="2688" y="246"/>
                  </a:lnTo>
                  <a:lnTo>
                    <a:pt x="2694" y="232"/>
                  </a:lnTo>
                  <a:lnTo>
                    <a:pt x="2700" y="218"/>
                  </a:lnTo>
                  <a:lnTo>
                    <a:pt x="2704" y="202"/>
                  </a:lnTo>
                  <a:lnTo>
                    <a:pt x="2706" y="184"/>
                  </a:lnTo>
                  <a:lnTo>
                    <a:pt x="2708" y="168"/>
                  </a:lnTo>
                  <a:lnTo>
                    <a:pt x="2708" y="168"/>
                  </a:lnTo>
                  <a:close/>
                  <a:moveTo>
                    <a:pt x="1995" y="330"/>
                  </a:moveTo>
                  <a:lnTo>
                    <a:pt x="1995" y="246"/>
                  </a:lnTo>
                  <a:lnTo>
                    <a:pt x="2143" y="510"/>
                  </a:lnTo>
                  <a:lnTo>
                    <a:pt x="2043" y="330"/>
                  </a:lnTo>
                  <a:lnTo>
                    <a:pt x="2181" y="330"/>
                  </a:lnTo>
                  <a:lnTo>
                    <a:pt x="2125" y="240"/>
                  </a:lnTo>
                  <a:lnTo>
                    <a:pt x="2275" y="4"/>
                  </a:lnTo>
                  <a:lnTo>
                    <a:pt x="2131" y="4"/>
                  </a:lnTo>
                  <a:lnTo>
                    <a:pt x="1995" y="244"/>
                  </a:lnTo>
                  <a:lnTo>
                    <a:pt x="1995" y="4"/>
                  </a:lnTo>
                  <a:lnTo>
                    <a:pt x="1923" y="4"/>
                  </a:lnTo>
                  <a:lnTo>
                    <a:pt x="1923" y="4"/>
                  </a:lnTo>
                  <a:lnTo>
                    <a:pt x="1911" y="6"/>
                  </a:lnTo>
                  <a:lnTo>
                    <a:pt x="1903" y="8"/>
                  </a:lnTo>
                  <a:lnTo>
                    <a:pt x="1893" y="14"/>
                  </a:lnTo>
                  <a:lnTo>
                    <a:pt x="1885" y="20"/>
                  </a:lnTo>
                  <a:lnTo>
                    <a:pt x="1879" y="28"/>
                  </a:lnTo>
                  <a:lnTo>
                    <a:pt x="1875" y="36"/>
                  </a:lnTo>
                  <a:lnTo>
                    <a:pt x="1871" y="46"/>
                  </a:lnTo>
                  <a:lnTo>
                    <a:pt x="1869" y="58"/>
                  </a:lnTo>
                  <a:lnTo>
                    <a:pt x="1869" y="330"/>
                  </a:lnTo>
                  <a:lnTo>
                    <a:pt x="1995" y="330"/>
                  </a:lnTo>
                  <a:close/>
                  <a:moveTo>
                    <a:pt x="1767" y="330"/>
                  </a:moveTo>
                  <a:lnTo>
                    <a:pt x="1767" y="4"/>
                  </a:lnTo>
                  <a:lnTo>
                    <a:pt x="1439" y="4"/>
                  </a:lnTo>
                  <a:lnTo>
                    <a:pt x="1439" y="4"/>
                  </a:lnTo>
                  <a:lnTo>
                    <a:pt x="1427" y="6"/>
                  </a:lnTo>
                  <a:lnTo>
                    <a:pt x="1417" y="8"/>
                  </a:lnTo>
                  <a:lnTo>
                    <a:pt x="1409" y="14"/>
                  </a:lnTo>
                  <a:lnTo>
                    <a:pt x="1401" y="20"/>
                  </a:lnTo>
                  <a:lnTo>
                    <a:pt x="1395" y="28"/>
                  </a:lnTo>
                  <a:lnTo>
                    <a:pt x="1389" y="36"/>
                  </a:lnTo>
                  <a:lnTo>
                    <a:pt x="1387" y="46"/>
                  </a:lnTo>
                  <a:lnTo>
                    <a:pt x="1385" y="58"/>
                  </a:lnTo>
                  <a:lnTo>
                    <a:pt x="1385" y="330"/>
                  </a:lnTo>
                  <a:lnTo>
                    <a:pt x="1511" y="330"/>
                  </a:lnTo>
                  <a:lnTo>
                    <a:pt x="1511" y="168"/>
                  </a:lnTo>
                  <a:lnTo>
                    <a:pt x="1511" y="168"/>
                  </a:lnTo>
                  <a:lnTo>
                    <a:pt x="1511" y="158"/>
                  </a:lnTo>
                  <a:lnTo>
                    <a:pt x="1515" y="148"/>
                  </a:lnTo>
                  <a:lnTo>
                    <a:pt x="1519" y="138"/>
                  </a:lnTo>
                  <a:lnTo>
                    <a:pt x="1525" y="130"/>
                  </a:lnTo>
                  <a:lnTo>
                    <a:pt x="1533" y="124"/>
                  </a:lnTo>
                  <a:lnTo>
                    <a:pt x="1543" y="120"/>
                  </a:lnTo>
                  <a:lnTo>
                    <a:pt x="1553" y="116"/>
                  </a:lnTo>
                  <a:lnTo>
                    <a:pt x="1563" y="116"/>
                  </a:lnTo>
                  <a:lnTo>
                    <a:pt x="1643" y="116"/>
                  </a:lnTo>
                  <a:lnTo>
                    <a:pt x="1643" y="330"/>
                  </a:lnTo>
                  <a:lnTo>
                    <a:pt x="1767" y="330"/>
                  </a:lnTo>
                  <a:close/>
                  <a:moveTo>
                    <a:pt x="1283" y="330"/>
                  </a:moveTo>
                  <a:lnTo>
                    <a:pt x="1283" y="4"/>
                  </a:lnTo>
                  <a:lnTo>
                    <a:pt x="1175" y="4"/>
                  </a:lnTo>
                  <a:lnTo>
                    <a:pt x="1011" y="280"/>
                  </a:lnTo>
                  <a:lnTo>
                    <a:pt x="1011" y="4"/>
                  </a:lnTo>
                  <a:lnTo>
                    <a:pt x="941" y="4"/>
                  </a:lnTo>
                  <a:lnTo>
                    <a:pt x="941" y="4"/>
                  </a:lnTo>
                  <a:lnTo>
                    <a:pt x="929" y="6"/>
                  </a:lnTo>
                  <a:lnTo>
                    <a:pt x="919" y="8"/>
                  </a:lnTo>
                  <a:lnTo>
                    <a:pt x="911" y="14"/>
                  </a:lnTo>
                  <a:lnTo>
                    <a:pt x="903" y="20"/>
                  </a:lnTo>
                  <a:lnTo>
                    <a:pt x="897" y="28"/>
                  </a:lnTo>
                  <a:lnTo>
                    <a:pt x="891" y="36"/>
                  </a:lnTo>
                  <a:lnTo>
                    <a:pt x="889" y="46"/>
                  </a:lnTo>
                  <a:lnTo>
                    <a:pt x="887" y="58"/>
                  </a:lnTo>
                  <a:lnTo>
                    <a:pt x="887" y="330"/>
                  </a:lnTo>
                  <a:lnTo>
                    <a:pt x="1103" y="330"/>
                  </a:lnTo>
                  <a:lnTo>
                    <a:pt x="1159" y="234"/>
                  </a:lnTo>
                  <a:lnTo>
                    <a:pt x="1159" y="330"/>
                  </a:lnTo>
                  <a:lnTo>
                    <a:pt x="1283" y="330"/>
                  </a:lnTo>
                  <a:close/>
                  <a:moveTo>
                    <a:pt x="801" y="212"/>
                  </a:moveTo>
                  <a:lnTo>
                    <a:pt x="801" y="212"/>
                  </a:lnTo>
                  <a:lnTo>
                    <a:pt x="801" y="186"/>
                  </a:lnTo>
                  <a:lnTo>
                    <a:pt x="799" y="162"/>
                  </a:lnTo>
                  <a:lnTo>
                    <a:pt x="795" y="140"/>
                  </a:lnTo>
                  <a:lnTo>
                    <a:pt x="789" y="120"/>
                  </a:lnTo>
                  <a:lnTo>
                    <a:pt x="782" y="102"/>
                  </a:lnTo>
                  <a:lnTo>
                    <a:pt x="774" y="86"/>
                  </a:lnTo>
                  <a:lnTo>
                    <a:pt x="764" y="70"/>
                  </a:lnTo>
                  <a:lnTo>
                    <a:pt x="752" y="56"/>
                  </a:lnTo>
                  <a:lnTo>
                    <a:pt x="752" y="56"/>
                  </a:lnTo>
                  <a:lnTo>
                    <a:pt x="736" y="42"/>
                  </a:lnTo>
                  <a:lnTo>
                    <a:pt x="722" y="32"/>
                  </a:lnTo>
                  <a:lnTo>
                    <a:pt x="706" y="22"/>
                  </a:lnTo>
                  <a:lnTo>
                    <a:pt x="688" y="14"/>
                  </a:lnTo>
                  <a:lnTo>
                    <a:pt x="670" y="8"/>
                  </a:lnTo>
                  <a:lnTo>
                    <a:pt x="650" y="2"/>
                  </a:lnTo>
                  <a:lnTo>
                    <a:pt x="630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88" y="0"/>
                  </a:lnTo>
                  <a:lnTo>
                    <a:pt x="568" y="2"/>
                  </a:lnTo>
                  <a:lnTo>
                    <a:pt x="548" y="8"/>
                  </a:lnTo>
                  <a:lnTo>
                    <a:pt x="530" y="14"/>
                  </a:lnTo>
                  <a:lnTo>
                    <a:pt x="512" y="22"/>
                  </a:lnTo>
                  <a:lnTo>
                    <a:pt x="496" y="32"/>
                  </a:lnTo>
                  <a:lnTo>
                    <a:pt x="482" y="42"/>
                  </a:lnTo>
                  <a:lnTo>
                    <a:pt x="468" y="56"/>
                  </a:lnTo>
                  <a:lnTo>
                    <a:pt x="468" y="56"/>
                  </a:lnTo>
                  <a:lnTo>
                    <a:pt x="454" y="72"/>
                  </a:lnTo>
                  <a:lnTo>
                    <a:pt x="442" y="88"/>
                  </a:lnTo>
                  <a:lnTo>
                    <a:pt x="434" y="106"/>
                  </a:lnTo>
                  <a:lnTo>
                    <a:pt x="428" y="126"/>
                  </a:lnTo>
                  <a:lnTo>
                    <a:pt x="422" y="148"/>
                  </a:lnTo>
                  <a:lnTo>
                    <a:pt x="418" y="174"/>
                  </a:lnTo>
                  <a:lnTo>
                    <a:pt x="418" y="204"/>
                  </a:lnTo>
                  <a:lnTo>
                    <a:pt x="416" y="240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6" y="304"/>
                  </a:lnTo>
                  <a:lnTo>
                    <a:pt x="418" y="330"/>
                  </a:lnTo>
                  <a:lnTo>
                    <a:pt x="544" y="330"/>
                  </a:lnTo>
                  <a:lnTo>
                    <a:pt x="544" y="330"/>
                  </a:lnTo>
                  <a:lnTo>
                    <a:pt x="542" y="304"/>
                  </a:lnTo>
                  <a:lnTo>
                    <a:pt x="542" y="270"/>
                  </a:lnTo>
                  <a:lnTo>
                    <a:pt x="542" y="236"/>
                  </a:lnTo>
                  <a:lnTo>
                    <a:pt x="542" y="236"/>
                  </a:lnTo>
                  <a:lnTo>
                    <a:pt x="542" y="202"/>
                  </a:lnTo>
                  <a:lnTo>
                    <a:pt x="546" y="172"/>
                  </a:lnTo>
                  <a:lnTo>
                    <a:pt x="550" y="150"/>
                  </a:lnTo>
                  <a:lnTo>
                    <a:pt x="554" y="140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70" y="124"/>
                  </a:lnTo>
                  <a:lnTo>
                    <a:pt x="580" y="116"/>
                  </a:lnTo>
                  <a:lnTo>
                    <a:pt x="594" y="112"/>
                  </a:lnTo>
                  <a:lnTo>
                    <a:pt x="610" y="110"/>
                  </a:lnTo>
                  <a:lnTo>
                    <a:pt x="610" y="110"/>
                  </a:lnTo>
                  <a:lnTo>
                    <a:pt x="624" y="112"/>
                  </a:lnTo>
                  <a:lnTo>
                    <a:pt x="638" y="116"/>
                  </a:lnTo>
                  <a:lnTo>
                    <a:pt x="650" y="124"/>
                  </a:lnTo>
                  <a:lnTo>
                    <a:pt x="660" y="132"/>
                  </a:lnTo>
                  <a:lnTo>
                    <a:pt x="660" y="132"/>
                  </a:lnTo>
                  <a:lnTo>
                    <a:pt x="664" y="140"/>
                  </a:lnTo>
                  <a:lnTo>
                    <a:pt x="668" y="150"/>
                  </a:lnTo>
                  <a:lnTo>
                    <a:pt x="674" y="172"/>
                  </a:lnTo>
                  <a:lnTo>
                    <a:pt x="676" y="202"/>
                  </a:lnTo>
                  <a:lnTo>
                    <a:pt x="678" y="236"/>
                  </a:lnTo>
                  <a:lnTo>
                    <a:pt x="678" y="270"/>
                  </a:lnTo>
                  <a:lnTo>
                    <a:pt x="678" y="270"/>
                  </a:lnTo>
                  <a:lnTo>
                    <a:pt x="678" y="304"/>
                  </a:lnTo>
                  <a:lnTo>
                    <a:pt x="676" y="330"/>
                  </a:lnTo>
                  <a:lnTo>
                    <a:pt x="799" y="330"/>
                  </a:lnTo>
                  <a:lnTo>
                    <a:pt x="799" y="330"/>
                  </a:lnTo>
                  <a:lnTo>
                    <a:pt x="801" y="304"/>
                  </a:lnTo>
                  <a:lnTo>
                    <a:pt x="801" y="278"/>
                  </a:lnTo>
                  <a:lnTo>
                    <a:pt x="801" y="212"/>
                  </a:lnTo>
                  <a:close/>
                  <a:moveTo>
                    <a:pt x="374" y="116"/>
                  </a:moveTo>
                  <a:lnTo>
                    <a:pt x="374" y="58"/>
                  </a:lnTo>
                  <a:lnTo>
                    <a:pt x="374" y="58"/>
                  </a:lnTo>
                  <a:lnTo>
                    <a:pt x="374" y="46"/>
                  </a:lnTo>
                  <a:lnTo>
                    <a:pt x="370" y="36"/>
                  </a:lnTo>
                  <a:lnTo>
                    <a:pt x="366" y="28"/>
                  </a:lnTo>
                  <a:lnTo>
                    <a:pt x="358" y="20"/>
                  </a:lnTo>
                  <a:lnTo>
                    <a:pt x="352" y="14"/>
                  </a:lnTo>
                  <a:lnTo>
                    <a:pt x="342" y="8"/>
                  </a:lnTo>
                  <a:lnTo>
                    <a:pt x="332" y="6"/>
                  </a:lnTo>
                  <a:lnTo>
                    <a:pt x="322" y="4"/>
                  </a:lnTo>
                  <a:lnTo>
                    <a:pt x="0" y="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10" y="92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2" y="112"/>
                  </a:lnTo>
                  <a:lnTo>
                    <a:pt x="42" y="114"/>
                  </a:lnTo>
                  <a:lnTo>
                    <a:pt x="54" y="116"/>
                  </a:lnTo>
                  <a:lnTo>
                    <a:pt x="126" y="116"/>
                  </a:lnTo>
                  <a:lnTo>
                    <a:pt x="126" y="330"/>
                  </a:lnTo>
                  <a:lnTo>
                    <a:pt x="250" y="330"/>
                  </a:lnTo>
                  <a:lnTo>
                    <a:pt x="250" y="116"/>
                  </a:lnTo>
                  <a:lnTo>
                    <a:pt x="374" y="116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795713" y="3867151"/>
              <a:ext cx="4791075" cy="244475"/>
            </a:xfrm>
            <a:custGeom>
              <a:avLst/>
              <a:gdLst>
                <a:gd name="T0" fmla="*/ 2774 w 3018"/>
                <a:gd name="T1" fmla="*/ 12 h 154"/>
                <a:gd name="T2" fmla="*/ 2790 w 3018"/>
                <a:gd name="T3" fmla="*/ 30 h 154"/>
                <a:gd name="T4" fmla="*/ 2830 w 3018"/>
                <a:gd name="T5" fmla="*/ 44 h 154"/>
                <a:gd name="T6" fmla="*/ 2858 w 3018"/>
                <a:gd name="T7" fmla="*/ 38 h 154"/>
                <a:gd name="T8" fmla="*/ 2880 w 3018"/>
                <a:gd name="T9" fmla="*/ 22 h 154"/>
                <a:gd name="T10" fmla="*/ 3018 w 3018"/>
                <a:gd name="T11" fmla="*/ 0 h 154"/>
                <a:gd name="T12" fmla="*/ 3004 w 3018"/>
                <a:gd name="T13" fmla="*/ 52 h 154"/>
                <a:gd name="T14" fmla="*/ 2972 w 3018"/>
                <a:gd name="T15" fmla="*/ 98 h 154"/>
                <a:gd name="T16" fmla="*/ 2942 w 3018"/>
                <a:gd name="T17" fmla="*/ 124 h 154"/>
                <a:gd name="T18" fmla="*/ 2892 w 3018"/>
                <a:gd name="T19" fmla="*/ 146 h 154"/>
                <a:gd name="T20" fmla="*/ 2832 w 3018"/>
                <a:gd name="T21" fmla="*/ 154 h 154"/>
                <a:gd name="T22" fmla="*/ 2790 w 3018"/>
                <a:gd name="T23" fmla="*/ 152 h 154"/>
                <a:gd name="T24" fmla="*/ 2734 w 3018"/>
                <a:gd name="T25" fmla="*/ 132 h 154"/>
                <a:gd name="T26" fmla="*/ 2688 w 3018"/>
                <a:gd name="T27" fmla="*/ 98 h 154"/>
                <a:gd name="T28" fmla="*/ 2670 w 3018"/>
                <a:gd name="T29" fmla="*/ 76 h 154"/>
                <a:gd name="T30" fmla="*/ 2642 w 3018"/>
                <a:gd name="T31" fmla="*/ 0 h 154"/>
                <a:gd name="T32" fmla="*/ 2332 w 3018"/>
                <a:gd name="T33" fmla="*/ 150 h 154"/>
                <a:gd name="T34" fmla="*/ 2332 w 3018"/>
                <a:gd name="T35" fmla="*/ 0 h 154"/>
                <a:gd name="T36" fmla="*/ 2017 w 3018"/>
                <a:gd name="T37" fmla="*/ 150 h 154"/>
                <a:gd name="T38" fmla="*/ 1869 w 3018"/>
                <a:gd name="T39" fmla="*/ 0 h 154"/>
                <a:gd name="T40" fmla="*/ 1743 w 3018"/>
                <a:gd name="T41" fmla="*/ 0 h 154"/>
                <a:gd name="T42" fmla="*/ 1641 w 3018"/>
                <a:gd name="T43" fmla="*/ 150 h 154"/>
                <a:gd name="T44" fmla="*/ 1641 w 3018"/>
                <a:gd name="T45" fmla="*/ 0 h 154"/>
                <a:gd name="T46" fmla="*/ 1259 w 3018"/>
                <a:gd name="T47" fmla="*/ 150 h 154"/>
                <a:gd name="T48" fmla="*/ 1157 w 3018"/>
                <a:gd name="T49" fmla="*/ 0 h 154"/>
                <a:gd name="T50" fmla="*/ 1033 w 3018"/>
                <a:gd name="T51" fmla="*/ 0 h 154"/>
                <a:gd name="T52" fmla="*/ 871 w 3018"/>
                <a:gd name="T53" fmla="*/ 150 h 154"/>
                <a:gd name="T54" fmla="*/ 959 w 3018"/>
                <a:gd name="T55" fmla="*/ 0 h 154"/>
                <a:gd name="T56" fmla="*/ 428 w 3018"/>
                <a:gd name="T57" fmla="*/ 12 h 154"/>
                <a:gd name="T58" fmla="*/ 444 w 3018"/>
                <a:gd name="T59" fmla="*/ 30 h 154"/>
                <a:gd name="T60" fmla="*/ 484 w 3018"/>
                <a:gd name="T61" fmla="*/ 44 h 154"/>
                <a:gd name="T62" fmla="*/ 512 w 3018"/>
                <a:gd name="T63" fmla="*/ 38 h 154"/>
                <a:gd name="T64" fmla="*/ 534 w 3018"/>
                <a:gd name="T65" fmla="*/ 22 h 154"/>
                <a:gd name="T66" fmla="*/ 671 w 3018"/>
                <a:gd name="T67" fmla="*/ 0 h 154"/>
                <a:gd name="T68" fmla="*/ 656 w 3018"/>
                <a:gd name="T69" fmla="*/ 52 h 154"/>
                <a:gd name="T70" fmla="*/ 626 w 3018"/>
                <a:gd name="T71" fmla="*/ 98 h 154"/>
                <a:gd name="T72" fmla="*/ 596 w 3018"/>
                <a:gd name="T73" fmla="*/ 124 h 154"/>
                <a:gd name="T74" fmla="*/ 544 w 3018"/>
                <a:gd name="T75" fmla="*/ 146 h 154"/>
                <a:gd name="T76" fmla="*/ 484 w 3018"/>
                <a:gd name="T77" fmla="*/ 154 h 154"/>
                <a:gd name="T78" fmla="*/ 442 w 3018"/>
                <a:gd name="T79" fmla="*/ 152 h 154"/>
                <a:gd name="T80" fmla="*/ 388 w 3018"/>
                <a:gd name="T81" fmla="*/ 132 h 154"/>
                <a:gd name="T82" fmla="*/ 342 w 3018"/>
                <a:gd name="T83" fmla="*/ 98 h 154"/>
                <a:gd name="T84" fmla="*/ 324 w 3018"/>
                <a:gd name="T85" fmla="*/ 76 h 154"/>
                <a:gd name="T86" fmla="*/ 296 w 3018"/>
                <a:gd name="T87" fmla="*/ 0 h 154"/>
                <a:gd name="T88" fmla="*/ 0 w 3018"/>
                <a:gd name="T89" fmla="*/ 150 h 154"/>
                <a:gd name="T90" fmla="*/ 0 w 3018"/>
                <a:gd name="T9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154">
                  <a:moveTo>
                    <a:pt x="2770" y="0"/>
                  </a:moveTo>
                  <a:lnTo>
                    <a:pt x="2770" y="0"/>
                  </a:lnTo>
                  <a:lnTo>
                    <a:pt x="2774" y="12"/>
                  </a:lnTo>
                  <a:lnTo>
                    <a:pt x="2780" y="22"/>
                  </a:lnTo>
                  <a:lnTo>
                    <a:pt x="2780" y="22"/>
                  </a:lnTo>
                  <a:lnTo>
                    <a:pt x="2790" y="30"/>
                  </a:lnTo>
                  <a:lnTo>
                    <a:pt x="2802" y="38"/>
                  </a:lnTo>
                  <a:lnTo>
                    <a:pt x="2816" y="42"/>
                  </a:lnTo>
                  <a:lnTo>
                    <a:pt x="2830" y="44"/>
                  </a:lnTo>
                  <a:lnTo>
                    <a:pt x="2830" y="44"/>
                  </a:lnTo>
                  <a:lnTo>
                    <a:pt x="2846" y="42"/>
                  </a:lnTo>
                  <a:lnTo>
                    <a:pt x="2858" y="38"/>
                  </a:lnTo>
                  <a:lnTo>
                    <a:pt x="2870" y="30"/>
                  </a:lnTo>
                  <a:lnTo>
                    <a:pt x="2880" y="22"/>
                  </a:lnTo>
                  <a:lnTo>
                    <a:pt x="2880" y="22"/>
                  </a:lnTo>
                  <a:lnTo>
                    <a:pt x="2886" y="12"/>
                  </a:lnTo>
                  <a:lnTo>
                    <a:pt x="2890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2" y="26"/>
                  </a:lnTo>
                  <a:lnTo>
                    <a:pt x="3004" y="52"/>
                  </a:lnTo>
                  <a:lnTo>
                    <a:pt x="2990" y="76"/>
                  </a:lnTo>
                  <a:lnTo>
                    <a:pt x="2982" y="86"/>
                  </a:lnTo>
                  <a:lnTo>
                    <a:pt x="2972" y="98"/>
                  </a:lnTo>
                  <a:lnTo>
                    <a:pt x="2972" y="98"/>
                  </a:lnTo>
                  <a:lnTo>
                    <a:pt x="2958" y="112"/>
                  </a:lnTo>
                  <a:lnTo>
                    <a:pt x="2942" y="124"/>
                  </a:lnTo>
                  <a:lnTo>
                    <a:pt x="2926" y="132"/>
                  </a:lnTo>
                  <a:lnTo>
                    <a:pt x="2910" y="140"/>
                  </a:lnTo>
                  <a:lnTo>
                    <a:pt x="2892" y="146"/>
                  </a:lnTo>
                  <a:lnTo>
                    <a:pt x="2872" y="152"/>
                  </a:lnTo>
                  <a:lnTo>
                    <a:pt x="2852" y="154"/>
                  </a:lnTo>
                  <a:lnTo>
                    <a:pt x="2832" y="154"/>
                  </a:lnTo>
                  <a:lnTo>
                    <a:pt x="2832" y="154"/>
                  </a:lnTo>
                  <a:lnTo>
                    <a:pt x="2810" y="154"/>
                  </a:lnTo>
                  <a:lnTo>
                    <a:pt x="2790" y="152"/>
                  </a:lnTo>
                  <a:lnTo>
                    <a:pt x="2770" y="146"/>
                  </a:lnTo>
                  <a:lnTo>
                    <a:pt x="2752" y="140"/>
                  </a:lnTo>
                  <a:lnTo>
                    <a:pt x="2734" y="132"/>
                  </a:lnTo>
                  <a:lnTo>
                    <a:pt x="2718" y="124"/>
                  </a:lnTo>
                  <a:lnTo>
                    <a:pt x="2704" y="112"/>
                  </a:lnTo>
                  <a:lnTo>
                    <a:pt x="2688" y="98"/>
                  </a:lnTo>
                  <a:lnTo>
                    <a:pt x="2688" y="98"/>
                  </a:lnTo>
                  <a:lnTo>
                    <a:pt x="2680" y="86"/>
                  </a:lnTo>
                  <a:lnTo>
                    <a:pt x="2670" y="76"/>
                  </a:lnTo>
                  <a:lnTo>
                    <a:pt x="2658" y="52"/>
                  </a:lnTo>
                  <a:lnTo>
                    <a:pt x="2648" y="26"/>
                  </a:lnTo>
                  <a:lnTo>
                    <a:pt x="2642" y="0"/>
                  </a:lnTo>
                  <a:lnTo>
                    <a:pt x="2770" y="0"/>
                  </a:lnTo>
                  <a:close/>
                  <a:moveTo>
                    <a:pt x="2332" y="0"/>
                  </a:moveTo>
                  <a:lnTo>
                    <a:pt x="2332" y="150"/>
                  </a:lnTo>
                  <a:lnTo>
                    <a:pt x="2209" y="150"/>
                  </a:lnTo>
                  <a:lnTo>
                    <a:pt x="2209" y="0"/>
                  </a:lnTo>
                  <a:lnTo>
                    <a:pt x="2332" y="0"/>
                  </a:lnTo>
                  <a:close/>
                  <a:moveTo>
                    <a:pt x="2073" y="0"/>
                  </a:moveTo>
                  <a:lnTo>
                    <a:pt x="2165" y="150"/>
                  </a:lnTo>
                  <a:lnTo>
                    <a:pt x="2017" y="150"/>
                  </a:lnTo>
                  <a:lnTo>
                    <a:pt x="1933" y="0"/>
                  </a:lnTo>
                  <a:lnTo>
                    <a:pt x="2073" y="0"/>
                  </a:lnTo>
                  <a:close/>
                  <a:moveTo>
                    <a:pt x="1869" y="0"/>
                  </a:moveTo>
                  <a:lnTo>
                    <a:pt x="1869" y="150"/>
                  </a:lnTo>
                  <a:lnTo>
                    <a:pt x="1743" y="150"/>
                  </a:lnTo>
                  <a:lnTo>
                    <a:pt x="1743" y="0"/>
                  </a:lnTo>
                  <a:lnTo>
                    <a:pt x="1869" y="0"/>
                  </a:lnTo>
                  <a:close/>
                  <a:moveTo>
                    <a:pt x="1641" y="0"/>
                  </a:moveTo>
                  <a:lnTo>
                    <a:pt x="1641" y="150"/>
                  </a:lnTo>
                  <a:lnTo>
                    <a:pt x="1517" y="150"/>
                  </a:lnTo>
                  <a:lnTo>
                    <a:pt x="1517" y="0"/>
                  </a:lnTo>
                  <a:lnTo>
                    <a:pt x="1641" y="0"/>
                  </a:lnTo>
                  <a:close/>
                  <a:moveTo>
                    <a:pt x="1385" y="0"/>
                  </a:moveTo>
                  <a:lnTo>
                    <a:pt x="1385" y="150"/>
                  </a:lnTo>
                  <a:lnTo>
                    <a:pt x="1259" y="150"/>
                  </a:lnTo>
                  <a:lnTo>
                    <a:pt x="1259" y="0"/>
                  </a:lnTo>
                  <a:lnTo>
                    <a:pt x="1385" y="0"/>
                  </a:lnTo>
                  <a:close/>
                  <a:moveTo>
                    <a:pt x="1157" y="0"/>
                  </a:moveTo>
                  <a:lnTo>
                    <a:pt x="1157" y="150"/>
                  </a:lnTo>
                  <a:lnTo>
                    <a:pt x="1033" y="150"/>
                  </a:lnTo>
                  <a:lnTo>
                    <a:pt x="1033" y="0"/>
                  </a:lnTo>
                  <a:lnTo>
                    <a:pt x="1157" y="0"/>
                  </a:lnTo>
                  <a:close/>
                  <a:moveTo>
                    <a:pt x="959" y="0"/>
                  </a:moveTo>
                  <a:lnTo>
                    <a:pt x="871" y="150"/>
                  </a:lnTo>
                  <a:lnTo>
                    <a:pt x="761" y="150"/>
                  </a:lnTo>
                  <a:lnTo>
                    <a:pt x="761" y="0"/>
                  </a:lnTo>
                  <a:lnTo>
                    <a:pt x="959" y="0"/>
                  </a:lnTo>
                  <a:close/>
                  <a:moveTo>
                    <a:pt x="424" y="0"/>
                  </a:moveTo>
                  <a:lnTo>
                    <a:pt x="424" y="0"/>
                  </a:lnTo>
                  <a:lnTo>
                    <a:pt x="428" y="12"/>
                  </a:lnTo>
                  <a:lnTo>
                    <a:pt x="434" y="22"/>
                  </a:lnTo>
                  <a:lnTo>
                    <a:pt x="434" y="22"/>
                  </a:lnTo>
                  <a:lnTo>
                    <a:pt x="444" y="30"/>
                  </a:lnTo>
                  <a:lnTo>
                    <a:pt x="456" y="38"/>
                  </a:lnTo>
                  <a:lnTo>
                    <a:pt x="468" y="42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98" y="42"/>
                  </a:lnTo>
                  <a:lnTo>
                    <a:pt x="512" y="38"/>
                  </a:lnTo>
                  <a:lnTo>
                    <a:pt x="524" y="3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538" y="12"/>
                  </a:lnTo>
                  <a:lnTo>
                    <a:pt x="544" y="0"/>
                  </a:lnTo>
                  <a:lnTo>
                    <a:pt x="671" y="0"/>
                  </a:lnTo>
                  <a:lnTo>
                    <a:pt x="671" y="0"/>
                  </a:lnTo>
                  <a:lnTo>
                    <a:pt x="665" y="26"/>
                  </a:lnTo>
                  <a:lnTo>
                    <a:pt x="656" y="52"/>
                  </a:lnTo>
                  <a:lnTo>
                    <a:pt x="644" y="76"/>
                  </a:lnTo>
                  <a:lnTo>
                    <a:pt x="634" y="86"/>
                  </a:lnTo>
                  <a:lnTo>
                    <a:pt x="626" y="98"/>
                  </a:lnTo>
                  <a:lnTo>
                    <a:pt x="626" y="98"/>
                  </a:lnTo>
                  <a:lnTo>
                    <a:pt x="610" y="112"/>
                  </a:lnTo>
                  <a:lnTo>
                    <a:pt x="596" y="124"/>
                  </a:lnTo>
                  <a:lnTo>
                    <a:pt x="580" y="132"/>
                  </a:lnTo>
                  <a:lnTo>
                    <a:pt x="562" y="140"/>
                  </a:lnTo>
                  <a:lnTo>
                    <a:pt x="544" y="146"/>
                  </a:lnTo>
                  <a:lnTo>
                    <a:pt x="526" y="152"/>
                  </a:lnTo>
                  <a:lnTo>
                    <a:pt x="506" y="154"/>
                  </a:lnTo>
                  <a:lnTo>
                    <a:pt x="484" y="154"/>
                  </a:lnTo>
                  <a:lnTo>
                    <a:pt x="484" y="154"/>
                  </a:lnTo>
                  <a:lnTo>
                    <a:pt x="462" y="154"/>
                  </a:lnTo>
                  <a:lnTo>
                    <a:pt x="442" y="152"/>
                  </a:lnTo>
                  <a:lnTo>
                    <a:pt x="422" y="146"/>
                  </a:lnTo>
                  <a:lnTo>
                    <a:pt x="404" y="140"/>
                  </a:lnTo>
                  <a:lnTo>
                    <a:pt x="388" y="132"/>
                  </a:lnTo>
                  <a:lnTo>
                    <a:pt x="372" y="124"/>
                  </a:lnTo>
                  <a:lnTo>
                    <a:pt x="356" y="112"/>
                  </a:lnTo>
                  <a:lnTo>
                    <a:pt x="342" y="98"/>
                  </a:lnTo>
                  <a:lnTo>
                    <a:pt x="342" y="98"/>
                  </a:lnTo>
                  <a:lnTo>
                    <a:pt x="332" y="86"/>
                  </a:lnTo>
                  <a:lnTo>
                    <a:pt x="324" y="76"/>
                  </a:lnTo>
                  <a:lnTo>
                    <a:pt x="310" y="52"/>
                  </a:lnTo>
                  <a:lnTo>
                    <a:pt x="300" y="26"/>
                  </a:lnTo>
                  <a:lnTo>
                    <a:pt x="296" y="0"/>
                  </a:lnTo>
                  <a:lnTo>
                    <a:pt x="424" y="0"/>
                  </a:lnTo>
                  <a:close/>
                  <a:moveTo>
                    <a:pt x="0" y="0"/>
                  </a:moveTo>
                  <a:lnTo>
                    <a:pt x="0" y="150"/>
                  </a:lnTo>
                  <a:lnTo>
                    <a:pt x="124" y="150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87763" y="4349751"/>
              <a:ext cx="2090738" cy="457200"/>
            </a:xfrm>
            <a:custGeom>
              <a:avLst/>
              <a:gdLst>
                <a:gd name="T0" fmla="*/ 1267 w 1317"/>
                <a:gd name="T1" fmla="*/ 24 h 288"/>
                <a:gd name="T2" fmla="*/ 1289 w 1317"/>
                <a:gd name="T3" fmla="*/ 40 h 288"/>
                <a:gd name="T4" fmla="*/ 1243 w 1317"/>
                <a:gd name="T5" fmla="*/ 58 h 288"/>
                <a:gd name="T6" fmla="*/ 1211 w 1317"/>
                <a:gd name="T7" fmla="*/ 50 h 288"/>
                <a:gd name="T8" fmla="*/ 1213 w 1317"/>
                <a:gd name="T9" fmla="*/ 18 h 288"/>
                <a:gd name="T10" fmla="*/ 1281 w 1317"/>
                <a:gd name="T11" fmla="*/ 142 h 288"/>
                <a:gd name="T12" fmla="*/ 1211 w 1317"/>
                <a:gd name="T13" fmla="*/ 82 h 288"/>
                <a:gd name="T14" fmla="*/ 1317 w 1317"/>
                <a:gd name="T15" fmla="*/ 284 h 288"/>
                <a:gd name="T16" fmla="*/ 1013 w 1317"/>
                <a:gd name="T17" fmla="*/ 284 h 288"/>
                <a:gd name="T18" fmla="*/ 1013 w 1317"/>
                <a:gd name="T19" fmla="*/ 220 h 288"/>
                <a:gd name="T20" fmla="*/ 1081 w 1317"/>
                <a:gd name="T21" fmla="*/ 142 h 288"/>
                <a:gd name="T22" fmla="*/ 891 w 1317"/>
                <a:gd name="T23" fmla="*/ 188 h 288"/>
                <a:gd name="T24" fmla="*/ 919 w 1317"/>
                <a:gd name="T25" fmla="*/ 260 h 288"/>
                <a:gd name="T26" fmla="*/ 939 w 1317"/>
                <a:gd name="T27" fmla="*/ 284 h 288"/>
                <a:gd name="T28" fmla="*/ 917 w 1317"/>
                <a:gd name="T29" fmla="*/ 288 h 288"/>
                <a:gd name="T30" fmla="*/ 891 w 1317"/>
                <a:gd name="T31" fmla="*/ 280 h 288"/>
                <a:gd name="T32" fmla="*/ 863 w 1317"/>
                <a:gd name="T33" fmla="*/ 204 h 288"/>
                <a:gd name="T34" fmla="*/ 827 w 1317"/>
                <a:gd name="T35" fmla="*/ 284 h 288"/>
                <a:gd name="T36" fmla="*/ 841 w 1317"/>
                <a:gd name="T37" fmla="*/ 164 h 288"/>
                <a:gd name="T38" fmla="*/ 857 w 1317"/>
                <a:gd name="T39" fmla="*/ 152 h 288"/>
                <a:gd name="T40" fmla="*/ 887 w 1317"/>
                <a:gd name="T41" fmla="*/ 86 h 288"/>
                <a:gd name="T42" fmla="*/ 913 w 1317"/>
                <a:gd name="T43" fmla="*/ 78 h 288"/>
                <a:gd name="T44" fmla="*/ 935 w 1317"/>
                <a:gd name="T45" fmla="*/ 82 h 288"/>
                <a:gd name="T46" fmla="*/ 919 w 1317"/>
                <a:gd name="T47" fmla="*/ 102 h 288"/>
                <a:gd name="T48" fmla="*/ 895 w 1317"/>
                <a:gd name="T49" fmla="*/ 156 h 288"/>
                <a:gd name="T50" fmla="*/ 873 w 1317"/>
                <a:gd name="T51" fmla="*/ 178 h 288"/>
                <a:gd name="T52" fmla="*/ 688 w 1317"/>
                <a:gd name="T53" fmla="*/ 106 h 288"/>
                <a:gd name="T54" fmla="*/ 666 w 1317"/>
                <a:gd name="T55" fmla="*/ 144 h 288"/>
                <a:gd name="T56" fmla="*/ 662 w 1317"/>
                <a:gd name="T57" fmla="*/ 206 h 288"/>
                <a:gd name="T58" fmla="*/ 674 w 1317"/>
                <a:gd name="T59" fmla="*/ 248 h 288"/>
                <a:gd name="T60" fmla="*/ 712 w 1317"/>
                <a:gd name="T61" fmla="*/ 264 h 288"/>
                <a:gd name="T62" fmla="*/ 730 w 1317"/>
                <a:gd name="T63" fmla="*/ 286 h 288"/>
                <a:gd name="T64" fmla="*/ 670 w 1317"/>
                <a:gd name="T65" fmla="*/ 284 h 288"/>
                <a:gd name="T66" fmla="*/ 636 w 1317"/>
                <a:gd name="T67" fmla="*/ 252 h 288"/>
                <a:gd name="T68" fmla="*/ 626 w 1317"/>
                <a:gd name="T69" fmla="*/ 184 h 288"/>
                <a:gd name="T70" fmla="*/ 644 w 1317"/>
                <a:gd name="T71" fmla="*/ 100 h 288"/>
                <a:gd name="T72" fmla="*/ 682 w 1317"/>
                <a:gd name="T73" fmla="*/ 78 h 288"/>
                <a:gd name="T74" fmla="*/ 749 w 1317"/>
                <a:gd name="T75" fmla="*/ 86 h 288"/>
                <a:gd name="T76" fmla="*/ 566 w 1317"/>
                <a:gd name="T77" fmla="*/ 82 h 288"/>
                <a:gd name="T78" fmla="*/ 490 w 1317"/>
                <a:gd name="T79" fmla="*/ 254 h 288"/>
                <a:gd name="T80" fmla="*/ 370 w 1317"/>
                <a:gd name="T81" fmla="*/ 284 h 288"/>
                <a:gd name="T82" fmla="*/ 324 w 1317"/>
                <a:gd name="T83" fmla="*/ 184 h 288"/>
                <a:gd name="T84" fmla="*/ 312 w 1317"/>
                <a:gd name="T85" fmla="*/ 252 h 288"/>
                <a:gd name="T86" fmla="*/ 280 w 1317"/>
                <a:gd name="T87" fmla="*/ 284 h 288"/>
                <a:gd name="T88" fmla="*/ 216 w 1317"/>
                <a:gd name="T89" fmla="*/ 284 h 288"/>
                <a:gd name="T90" fmla="*/ 184 w 1317"/>
                <a:gd name="T91" fmla="*/ 252 h 288"/>
                <a:gd name="T92" fmla="*/ 174 w 1317"/>
                <a:gd name="T93" fmla="*/ 184 h 288"/>
                <a:gd name="T94" fmla="*/ 192 w 1317"/>
                <a:gd name="T95" fmla="*/ 100 h 288"/>
                <a:gd name="T96" fmla="*/ 232 w 1317"/>
                <a:gd name="T97" fmla="*/ 80 h 288"/>
                <a:gd name="T98" fmla="*/ 280 w 1317"/>
                <a:gd name="T99" fmla="*/ 82 h 288"/>
                <a:gd name="T100" fmla="*/ 318 w 1317"/>
                <a:gd name="T101" fmla="*/ 134 h 288"/>
                <a:gd name="T102" fmla="*/ 288 w 1317"/>
                <a:gd name="T103" fmla="*/ 184 h 288"/>
                <a:gd name="T104" fmla="*/ 280 w 1317"/>
                <a:gd name="T105" fmla="*/ 128 h 288"/>
                <a:gd name="T106" fmla="*/ 264 w 1317"/>
                <a:gd name="T107" fmla="*/ 104 h 288"/>
                <a:gd name="T108" fmla="*/ 234 w 1317"/>
                <a:gd name="T109" fmla="*/ 104 h 288"/>
                <a:gd name="T110" fmla="*/ 218 w 1317"/>
                <a:gd name="T111" fmla="*/ 128 h 288"/>
                <a:gd name="T112" fmla="*/ 210 w 1317"/>
                <a:gd name="T113" fmla="*/ 184 h 288"/>
                <a:gd name="T114" fmla="*/ 222 w 1317"/>
                <a:gd name="T115" fmla="*/ 248 h 288"/>
                <a:gd name="T116" fmla="*/ 240 w 1317"/>
                <a:gd name="T117" fmla="*/ 266 h 288"/>
                <a:gd name="T118" fmla="*/ 264 w 1317"/>
                <a:gd name="T119" fmla="*/ 262 h 288"/>
                <a:gd name="T120" fmla="*/ 284 w 1317"/>
                <a:gd name="T121" fmla="*/ 224 h 288"/>
                <a:gd name="T122" fmla="*/ 0 w 1317"/>
                <a:gd name="T123" fmla="*/ 0 h 288"/>
                <a:gd name="T124" fmla="*/ 66 w 1317"/>
                <a:gd name="T125" fmla="*/ 28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7" h="288">
                  <a:moveTo>
                    <a:pt x="1243" y="30"/>
                  </a:moveTo>
                  <a:lnTo>
                    <a:pt x="1243" y="30"/>
                  </a:lnTo>
                  <a:lnTo>
                    <a:pt x="1255" y="28"/>
                  </a:lnTo>
                  <a:lnTo>
                    <a:pt x="1267" y="24"/>
                  </a:lnTo>
                  <a:lnTo>
                    <a:pt x="1267" y="24"/>
                  </a:lnTo>
                  <a:lnTo>
                    <a:pt x="1275" y="18"/>
                  </a:lnTo>
                  <a:lnTo>
                    <a:pt x="1283" y="12"/>
                  </a:lnTo>
                  <a:lnTo>
                    <a:pt x="1299" y="30"/>
                  </a:lnTo>
                  <a:lnTo>
                    <a:pt x="1299" y="30"/>
                  </a:lnTo>
                  <a:lnTo>
                    <a:pt x="1289" y="40"/>
                  </a:lnTo>
                  <a:lnTo>
                    <a:pt x="1277" y="50"/>
                  </a:lnTo>
                  <a:lnTo>
                    <a:pt x="1277" y="50"/>
                  </a:lnTo>
                  <a:lnTo>
                    <a:pt x="1271" y="52"/>
                  </a:lnTo>
                  <a:lnTo>
                    <a:pt x="1263" y="56"/>
                  </a:lnTo>
                  <a:lnTo>
                    <a:pt x="1243" y="58"/>
                  </a:lnTo>
                  <a:lnTo>
                    <a:pt x="1243" y="58"/>
                  </a:lnTo>
                  <a:lnTo>
                    <a:pt x="1225" y="56"/>
                  </a:lnTo>
                  <a:lnTo>
                    <a:pt x="1217" y="52"/>
                  </a:lnTo>
                  <a:lnTo>
                    <a:pt x="1211" y="50"/>
                  </a:lnTo>
                  <a:lnTo>
                    <a:pt x="1211" y="50"/>
                  </a:lnTo>
                  <a:lnTo>
                    <a:pt x="1199" y="40"/>
                  </a:lnTo>
                  <a:lnTo>
                    <a:pt x="1189" y="30"/>
                  </a:lnTo>
                  <a:lnTo>
                    <a:pt x="1205" y="12"/>
                  </a:lnTo>
                  <a:lnTo>
                    <a:pt x="1205" y="12"/>
                  </a:lnTo>
                  <a:lnTo>
                    <a:pt x="1213" y="18"/>
                  </a:lnTo>
                  <a:lnTo>
                    <a:pt x="1221" y="24"/>
                  </a:lnTo>
                  <a:lnTo>
                    <a:pt x="1221" y="24"/>
                  </a:lnTo>
                  <a:lnTo>
                    <a:pt x="1233" y="28"/>
                  </a:lnTo>
                  <a:lnTo>
                    <a:pt x="1243" y="30"/>
                  </a:lnTo>
                  <a:close/>
                  <a:moveTo>
                    <a:pt x="1281" y="142"/>
                  </a:moveTo>
                  <a:lnTo>
                    <a:pt x="1279" y="142"/>
                  </a:lnTo>
                  <a:lnTo>
                    <a:pt x="1213" y="284"/>
                  </a:lnTo>
                  <a:lnTo>
                    <a:pt x="1175" y="284"/>
                  </a:lnTo>
                  <a:lnTo>
                    <a:pt x="1175" y="82"/>
                  </a:lnTo>
                  <a:lnTo>
                    <a:pt x="1211" y="82"/>
                  </a:lnTo>
                  <a:lnTo>
                    <a:pt x="1211" y="220"/>
                  </a:lnTo>
                  <a:lnTo>
                    <a:pt x="1213" y="220"/>
                  </a:lnTo>
                  <a:lnTo>
                    <a:pt x="1275" y="82"/>
                  </a:lnTo>
                  <a:lnTo>
                    <a:pt x="1317" y="82"/>
                  </a:lnTo>
                  <a:lnTo>
                    <a:pt x="1317" y="284"/>
                  </a:lnTo>
                  <a:lnTo>
                    <a:pt x="1281" y="284"/>
                  </a:lnTo>
                  <a:lnTo>
                    <a:pt x="1281" y="142"/>
                  </a:lnTo>
                  <a:close/>
                  <a:moveTo>
                    <a:pt x="1081" y="142"/>
                  </a:moveTo>
                  <a:lnTo>
                    <a:pt x="1079" y="142"/>
                  </a:lnTo>
                  <a:lnTo>
                    <a:pt x="1013" y="284"/>
                  </a:lnTo>
                  <a:lnTo>
                    <a:pt x="975" y="284"/>
                  </a:lnTo>
                  <a:lnTo>
                    <a:pt x="975" y="82"/>
                  </a:lnTo>
                  <a:lnTo>
                    <a:pt x="1011" y="82"/>
                  </a:lnTo>
                  <a:lnTo>
                    <a:pt x="1011" y="220"/>
                  </a:lnTo>
                  <a:lnTo>
                    <a:pt x="1013" y="220"/>
                  </a:lnTo>
                  <a:lnTo>
                    <a:pt x="1075" y="82"/>
                  </a:lnTo>
                  <a:lnTo>
                    <a:pt x="1117" y="82"/>
                  </a:lnTo>
                  <a:lnTo>
                    <a:pt x="1117" y="284"/>
                  </a:lnTo>
                  <a:lnTo>
                    <a:pt x="1081" y="284"/>
                  </a:lnTo>
                  <a:lnTo>
                    <a:pt x="1081" y="142"/>
                  </a:lnTo>
                  <a:close/>
                  <a:moveTo>
                    <a:pt x="873" y="178"/>
                  </a:moveTo>
                  <a:lnTo>
                    <a:pt x="873" y="178"/>
                  </a:lnTo>
                  <a:lnTo>
                    <a:pt x="883" y="182"/>
                  </a:lnTo>
                  <a:lnTo>
                    <a:pt x="891" y="188"/>
                  </a:lnTo>
                  <a:lnTo>
                    <a:pt x="891" y="188"/>
                  </a:lnTo>
                  <a:lnTo>
                    <a:pt x="899" y="198"/>
                  </a:lnTo>
                  <a:lnTo>
                    <a:pt x="905" y="216"/>
                  </a:lnTo>
                  <a:lnTo>
                    <a:pt x="915" y="254"/>
                  </a:lnTo>
                  <a:lnTo>
                    <a:pt x="915" y="254"/>
                  </a:lnTo>
                  <a:lnTo>
                    <a:pt x="919" y="260"/>
                  </a:lnTo>
                  <a:lnTo>
                    <a:pt x="923" y="264"/>
                  </a:lnTo>
                  <a:lnTo>
                    <a:pt x="923" y="264"/>
                  </a:lnTo>
                  <a:lnTo>
                    <a:pt x="929" y="268"/>
                  </a:lnTo>
                  <a:lnTo>
                    <a:pt x="939" y="268"/>
                  </a:lnTo>
                  <a:lnTo>
                    <a:pt x="939" y="284"/>
                  </a:lnTo>
                  <a:lnTo>
                    <a:pt x="939" y="284"/>
                  </a:lnTo>
                  <a:lnTo>
                    <a:pt x="933" y="286"/>
                  </a:lnTo>
                  <a:lnTo>
                    <a:pt x="933" y="286"/>
                  </a:lnTo>
                  <a:lnTo>
                    <a:pt x="917" y="288"/>
                  </a:lnTo>
                  <a:lnTo>
                    <a:pt x="917" y="288"/>
                  </a:lnTo>
                  <a:lnTo>
                    <a:pt x="909" y="288"/>
                  </a:lnTo>
                  <a:lnTo>
                    <a:pt x="903" y="286"/>
                  </a:lnTo>
                  <a:lnTo>
                    <a:pt x="897" y="284"/>
                  </a:lnTo>
                  <a:lnTo>
                    <a:pt x="891" y="280"/>
                  </a:lnTo>
                  <a:lnTo>
                    <a:pt x="891" y="280"/>
                  </a:lnTo>
                  <a:lnTo>
                    <a:pt x="883" y="268"/>
                  </a:lnTo>
                  <a:lnTo>
                    <a:pt x="877" y="254"/>
                  </a:lnTo>
                  <a:lnTo>
                    <a:pt x="867" y="216"/>
                  </a:lnTo>
                  <a:lnTo>
                    <a:pt x="867" y="216"/>
                  </a:lnTo>
                  <a:lnTo>
                    <a:pt x="863" y="204"/>
                  </a:lnTo>
                  <a:lnTo>
                    <a:pt x="857" y="198"/>
                  </a:lnTo>
                  <a:lnTo>
                    <a:pt x="849" y="192"/>
                  </a:lnTo>
                  <a:lnTo>
                    <a:pt x="841" y="192"/>
                  </a:lnTo>
                  <a:lnTo>
                    <a:pt x="827" y="192"/>
                  </a:lnTo>
                  <a:lnTo>
                    <a:pt x="827" y="284"/>
                  </a:lnTo>
                  <a:lnTo>
                    <a:pt x="789" y="284"/>
                  </a:lnTo>
                  <a:lnTo>
                    <a:pt x="789" y="82"/>
                  </a:lnTo>
                  <a:lnTo>
                    <a:pt x="827" y="82"/>
                  </a:lnTo>
                  <a:lnTo>
                    <a:pt x="827" y="164"/>
                  </a:lnTo>
                  <a:lnTo>
                    <a:pt x="841" y="164"/>
                  </a:lnTo>
                  <a:lnTo>
                    <a:pt x="841" y="164"/>
                  </a:lnTo>
                  <a:lnTo>
                    <a:pt x="847" y="164"/>
                  </a:lnTo>
                  <a:lnTo>
                    <a:pt x="853" y="160"/>
                  </a:lnTo>
                  <a:lnTo>
                    <a:pt x="853" y="160"/>
                  </a:lnTo>
                  <a:lnTo>
                    <a:pt x="857" y="152"/>
                  </a:lnTo>
                  <a:lnTo>
                    <a:pt x="863" y="140"/>
                  </a:lnTo>
                  <a:lnTo>
                    <a:pt x="873" y="112"/>
                  </a:lnTo>
                  <a:lnTo>
                    <a:pt x="873" y="112"/>
                  </a:lnTo>
                  <a:lnTo>
                    <a:pt x="879" y="96"/>
                  </a:lnTo>
                  <a:lnTo>
                    <a:pt x="887" y="86"/>
                  </a:lnTo>
                  <a:lnTo>
                    <a:pt x="887" y="86"/>
                  </a:lnTo>
                  <a:lnTo>
                    <a:pt x="893" y="82"/>
                  </a:lnTo>
                  <a:lnTo>
                    <a:pt x="899" y="80"/>
                  </a:lnTo>
                  <a:lnTo>
                    <a:pt x="913" y="78"/>
                  </a:lnTo>
                  <a:lnTo>
                    <a:pt x="913" y="78"/>
                  </a:lnTo>
                  <a:lnTo>
                    <a:pt x="921" y="78"/>
                  </a:lnTo>
                  <a:lnTo>
                    <a:pt x="921" y="78"/>
                  </a:lnTo>
                  <a:lnTo>
                    <a:pt x="929" y="80"/>
                  </a:lnTo>
                  <a:lnTo>
                    <a:pt x="929" y="80"/>
                  </a:lnTo>
                  <a:lnTo>
                    <a:pt x="935" y="82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25" y="100"/>
                  </a:lnTo>
                  <a:lnTo>
                    <a:pt x="919" y="102"/>
                  </a:lnTo>
                  <a:lnTo>
                    <a:pt x="919" y="102"/>
                  </a:lnTo>
                  <a:lnTo>
                    <a:pt x="915" y="106"/>
                  </a:lnTo>
                  <a:lnTo>
                    <a:pt x="911" y="112"/>
                  </a:lnTo>
                  <a:lnTo>
                    <a:pt x="901" y="140"/>
                  </a:lnTo>
                  <a:lnTo>
                    <a:pt x="901" y="140"/>
                  </a:lnTo>
                  <a:lnTo>
                    <a:pt x="895" y="156"/>
                  </a:lnTo>
                  <a:lnTo>
                    <a:pt x="889" y="166"/>
                  </a:lnTo>
                  <a:lnTo>
                    <a:pt x="889" y="166"/>
                  </a:lnTo>
                  <a:lnTo>
                    <a:pt x="881" y="172"/>
                  </a:lnTo>
                  <a:lnTo>
                    <a:pt x="873" y="176"/>
                  </a:lnTo>
                  <a:lnTo>
                    <a:pt x="873" y="178"/>
                  </a:lnTo>
                  <a:close/>
                  <a:moveTo>
                    <a:pt x="708" y="102"/>
                  </a:moveTo>
                  <a:lnTo>
                    <a:pt x="708" y="102"/>
                  </a:lnTo>
                  <a:lnTo>
                    <a:pt x="698" y="102"/>
                  </a:lnTo>
                  <a:lnTo>
                    <a:pt x="688" y="106"/>
                  </a:lnTo>
                  <a:lnTo>
                    <a:pt x="688" y="106"/>
                  </a:lnTo>
                  <a:lnTo>
                    <a:pt x="680" y="110"/>
                  </a:lnTo>
                  <a:lnTo>
                    <a:pt x="674" y="118"/>
                  </a:lnTo>
                  <a:lnTo>
                    <a:pt x="674" y="118"/>
                  </a:lnTo>
                  <a:lnTo>
                    <a:pt x="668" y="130"/>
                  </a:lnTo>
                  <a:lnTo>
                    <a:pt x="666" y="144"/>
                  </a:lnTo>
                  <a:lnTo>
                    <a:pt x="666" y="144"/>
                  </a:lnTo>
                  <a:lnTo>
                    <a:pt x="662" y="160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206"/>
                  </a:lnTo>
                  <a:lnTo>
                    <a:pt x="666" y="224"/>
                  </a:lnTo>
                  <a:lnTo>
                    <a:pt x="666" y="224"/>
                  </a:lnTo>
                  <a:lnTo>
                    <a:pt x="668" y="238"/>
                  </a:lnTo>
                  <a:lnTo>
                    <a:pt x="674" y="248"/>
                  </a:lnTo>
                  <a:lnTo>
                    <a:pt x="674" y="248"/>
                  </a:lnTo>
                  <a:lnTo>
                    <a:pt x="682" y="256"/>
                  </a:lnTo>
                  <a:lnTo>
                    <a:pt x="690" y="260"/>
                  </a:lnTo>
                  <a:lnTo>
                    <a:pt x="690" y="260"/>
                  </a:lnTo>
                  <a:lnTo>
                    <a:pt x="700" y="264"/>
                  </a:lnTo>
                  <a:lnTo>
                    <a:pt x="712" y="264"/>
                  </a:lnTo>
                  <a:lnTo>
                    <a:pt x="753" y="264"/>
                  </a:lnTo>
                  <a:lnTo>
                    <a:pt x="753" y="280"/>
                  </a:lnTo>
                  <a:lnTo>
                    <a:pt x="753" y="280"/>
                  </a:lnTo>
                  <a:lnTo>
                    <a:pt x="730" y="286"/>
                  </a:lnTo>
                  <a:lnTo>
                    <a:pt x="730" y="286"/>
                  </a:lnTo>
                  <a:lnTo>
                    <a:pt x="718" y="288"/>
                  </a:lnTo>
                  <a:lnTo>
                    <a:pt x="704" y="288"/>
                  </a:lnTo>
                  <a:lnTo>
                    <a:pt x="704" y="288"/>
                  </a:lnTo>
                  <a:lnTo>
                    <a:pt x="686" y="288"/>
                  </a:lnTo>
                  <a:lnTo>
                    <a:pt x="670" y="284"/>
                  </a:lnTo>
                  <a:lnTo>
                    <a:pt x="670" y="284"/>
                  </a:lnTo>
                  <a:lnTo>
                    <a:pt x="656" y="276"/>
                  </a:lnTo>
                  <a:lnTo>
                    <a:pt x="644" y="266"/>
                  </a:lnTo>
                  <a:lnTo>
                    <a:pt x="644" y="266"/>
                  </a:lnTo>
                  <a:lnTo>
                    <a:pt x="636" y="252"/>
                  </a:lnTo>
                  <a:lnTo>
                    <a:pt x="630" y="234"/>
                  </a:lnTo>
                  <a:lnTo>
                    <a:pt x="630" y="234"/>
                  </a:lnTo>
                  <a:lnTo>
                    <a:pt x="626" y="212"/>
                  </a:lnTo>
                  <a:lnTo>
                    <a:pt x="626" y="184"/>
                  </a:lnTo>
                  <a:lnTo>
                    <a:pt x="626" y="184"/>
                  </a:lnTo>
                  <a:lnTo>
                    <a:pt x="626" y="156"/>
                  </a:lnTo>
                  <a:lnTo>
                    <a:pt x="630" y="132"/>
                  </a:lnTo>
                  <a:lnTo>
                    <a:pt x="630" y="132"/>
                  </a:lnTo>
                  <a:lnTo>
                    <a:pt x="636" y="114"/>
                  </a:lnTo>
                  <a:lnTo>
                    <a:pt x="644" y="100"/>
                  </a:lnTo>
                  <a:lnTo>
                    <a:pt x="644" y="100"/>
                  </a:lnTo>
                  <a:lnTo>
                    <a:pt x="654" y="90"/>
                  </a:lnTo>
                  <a:lnTo>
                    <a:pt x="668" y="82"/>
                  </a:lnTo>
                  <a:lnTo>
                    <a:pt x="668" y="82"/>
                  </a:lnTo>
                  <a:lnTo>
                    <a:pt x="682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26" y="80"/>
                  </a:lnTo>
                  <a:lnTo>
                    <a:pt x="726" y="80"/>
                  </a:lnTo>
                  <a:lnTo>
                    <a:pt x="749" y="86"/>
                  </a:lnTo>
                  <a:lnTo>
                    <a:pt x="749" y="102"/>
                  </a:lnTo>
                  <a:lnTo>
                    <a:pt x="708" y="102"/>
                  </a:lnTo>
                  <a:close/>
                  <a:moveTo>
                    <a:pt x="476" y="210"/>
                  </a:moveTo>
                  <a:lnTo>
                    <a:pt x="524" y="82"/>
                  </a:lnTo>
                  <a:lnTo>
                    <a:pt x="566" y="82"/>
                  </a:lnTo>
                  <a:lnTo>
                    <a:pt x="580" y="284"/>
                  </a:lnTo>
                  <a:lnTo>
                    <a:pt x="546" y="284"/>
                  </a:lnTo>
                  <a:lnTo>
                    <a:pt x="536" y="140"/>
                  </a:lnTo>
                  <a:lnTo>
                    <a:pt x="534" y="140"/>
                  </a:lnTo>
                  <a:lnTo>
                    <a:pt x="490" y="254"/>
                  </a:lnTo>
                  <a:lnTo>
                    <a:pt x="458" y="254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04" y="284"/>
                  </a:lnTo>
                  <a:lnTo>
                    <a:pt x="370" y="284"/>
                  </a:lnTo>
                  <a:lnTo>
                    <a:pt x="384" y="82"/>
                  </a:lnTo>
                  <a:lnTo>
                    <a:pt x="426" y="82"/>
                  </a:lnTo>
                  <a:lnTo>
                    <a:pt x="474" y="210"/>
                  </a:lnTo>
                  <a:lnTo>
                    <a:pt x="476" y="210"/>
                  </a:lnTo>
                  <a:close/>
                  <a:moveTo>
                    <a:pt x="324" y="184"/>
                  </a:moveTo>
                  <a:lnTo>
                    <a:pt x="324" y="184"/>
                  </a:lnTo>
                  <a:lnTo>
                    <a:pt x="322" y="210"/>
                  </a:lnTo>
                  <a:lnTo>
                    <a:pt x="318" y="232"/>
                  </a:lnTo>
                  <a:lnTo>
                    <a:pt x="318" y="232"/>
                  </a:lnTo>
                  <a:lnTo>
                    <a:pt x="312" y="252"/>
                  </a:lnTo>
                  <a:lnTo>
                    <a:pt x="304" y="266"/>
                  </a:lnTo>
                  <a:lnTo>
                    <a:pt x="304" y="266"/>
                  </a:lnTo>
                  <a:lnTo>
                    <a:pt x="294" y="276"/>
                  </a:lnTo>
                  <a:lnTo>
                    <a:pt x="280" y="284"/>
                  </a:lnTo>
                  <a:lnTo>
                    <a:pt x="280" y="284"/>
                  </a:lnTo>
                  <a:lnTo>
                    <a:pt x="266" y="288"/>
                  </a:lnTo>
                  <a:lnTo>
                    <a:pt x="248" y="288"/>
                  </a:lnTo>
                  <a:lnTo>
                    <a:pt x="248" y="288"/>
                  </a:lnTo>
                  <a:lnTo>
                    <a:pt x="232" y="288"/>
                  </a:lnTo>
                  <a:lnTo>
                    <a:pt x="216" y="284"/>
                  </a:lnTo>
                  <a:lnTo>
                    <a:pt x="216" y="284"/>
                  </a:lnTo>
                  <a:lnTo>
                    <a:pt x="204" y="276"/>
                  </a:lnTo>
                  <a:lnTo>
                    <a:pt x="192" y="266"/>
                  </a:lnTo>
                  <a:lnTo>
                    <a:pt x="192" y="266"/>
                  </a:lnTo>
                  <a:lnTo>
                    <a:pt x="184" y="252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74" y="210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56"/>
                  </a:lnTo>
                  <a:lnTo>
                    <a:pt x="178" y="134"/>
                  </a:lnTo>
                  <a:lnTo>
                    <a:pt x="178" y="134"/>
                  </a:lnTo>
                  <a:lnTo>
                    <a:pt x="184" y="114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204" y="90"/>
                  </a:lnTo>
                  <a:lnTo>
                    <a:pt x="216" y="82"/>
                  </a:lnTo>
                  <a:lnTo>
                    <a:pt x="216" y="82"/>
                  </a:lnTo>
                  <a:lnTo>
                    <a:pt x="232" y="80"/>
                  </a:lnTo>
                  <a:lnTo>
                    <a:pt x="248" y="78"/>
                  </a:lnTo>
                  <a:lnTo>
                    <a:pt x="248" y="78"/>
                  </a:lnTo>
                  <a:lnTo>
                    <a:pt x="266" y="80"/>
                  </a:lnTo>
                  <a:lnTo>
                    <a:pt x="280" y="82"/>
                  </a:lnTo>
                  <a:lnTo>
                    <a:pt x="280" y="82"/>
                  </a:lnTo>
                  <a:lnTo>
                    <a:pt x="294" y="90"/>
                  </a:lnTo>
                  <a:lnTo>
                    <a:pt x="304" y="100"/>
                  </a:lnTo>
                  <a:lnTo>
                    <a:pt x="304" y="100"/>
                  </a:lnTo>
                  <a:lnTo>
                    <a:pt x="312" y="114"/>
                  </a:lnTo>
                  <a:lnTo>
                    <a:pt x="318" y="134"/>
                  </a:lnTo>
                  <a:lnTo>
                    <a:pt x="318" y="134"/>
                  </a:lnTo>
                  <a:lnTo>
                    <a:pt x="322" y="156"/>
                  </a:lnTo>
                  <a:lnTo>
                    <a:pt x="324" y="184"/>
                  </a:lnTo>
                  <a:lnTo>
                    <a:pt x="324" y="184"/>
                  </a:lnTo>
                  <a:close/>
                  <a:moveTo>
                    <a:pt x="288" y="184"/>
                  </a:moveTo>
                  <a:lnTo>
                    <a:pt x="288" y="184"/>
                  </a:lnTo>
                  <a:lnTo>
                    <a:pt x="286" y="160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0" y="12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0" y="110"/>
                  </a:lnTo>
                  <a:lnTo>
                    <a:pt x="264" y="104"/>
                  </a:lnTo>
                  <a:lnTo>
                    <a:pt x="264" y="104"/>
                  </a:lnTo>
                  <a:lnTo>
                    <a:pt x="256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0" y="100"/>
                  </a:lnTo>
                  <a:lnTo>
                    <a:pt x="234" y="104"/>
                  </a:lnTo>
                  <a:lnTo>
                    <a:pt x="234" y="104"/>
                  </a:lnTo>
                  <a:lnTo>
                    <a:pt x="228" y="110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18" y="128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60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210" y="206"/>
                  </a:lnTo>
                  <a:lnTo>
                    <a:pt x="214" y="224"/>
                  </a:lnTo>
                  <a:lnTo>
                    <a:pt x="214" y="224"/>
                  </a:lnTo>
                  <a:lnTo>
                    <a:pt x="218" y="238"/>
                  </a:lnTo>
                  <a:lnTo>
                    <a:pt x="222" y="248"/>
                  </a:lnTo>
                  <a:lnTo>
                    <a:pt x="222" y="248"/>
                  </a:lnTo>
                  <a:lnTo>
                    <a:pt x="228" y="258"/>
                  </a:lnTo>
                  <a:lnTo>
                    <a:pt x="234" y="262"/>
                  </a:lnTo>
                  <a:lnTo>
                    <a:pt x="234" y="262"/>
                  </a:lnTo>
                  <a:lnTo>
                    <a:pt x="240" y="266"/>
                  </a:lnTo>
                  <a:lnTo>
                    <a:pt x="248" y="266"/>
                  </a:lnTo>
                  <a:lnTo>
                    <a:pt x="248" y="266"/>
                  </a:lnTo>
                  <a:lnTo>
                    <a:pt x="256" y="266"/>
                  </a:lnTo>
                  <a:lnTo>
                    <a:pt x="264" y="262"/>
                  </a:lnTo>
                  <a:lnTo>
                    <a:pt x="264" y="262"/>
                  </a:lnTo>
                  <a:lnTo>
                    <a:pt x="270" y="258"/>
                  </a:lnTo>
                  <a:lnTo>
                    <a:pt x="276" y="248"/>
                  </a:lnTo>
                  <a:lnTo>
                    <a:pt x="276" y="248"/>
                  </a:lnTo>
                  <a:lnTo>
                    <a:pt x="280" y="238"/>
                  </a:lnTo>
                  <a:lnTo>
                    <a:pt x="284" y="224"/>
                  </a:lnTo>
                  <a:lnTo>
                    <a:pt x="284" y="224"/>
                  </a:lnTo>
                  <a:lnTo>
                    <a:pt x="286" y="206"/>
                  </a:lnTo>
                  <a:lnTo>
                    <a:pt x="288" y="184"/>
                  </a:lnTo>
                  <a:lnTo>
                    <a:pt x="288" y="184"/>
                  </a:lnTo>
                  <a:close/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75301" y="4368801"/>
              <a:ext cx="174625" cy="73025"/>
            </a:xfrm>
            <a:custGeom>
              <a:avLst/>
              <a:gdLst>
                <a:gd name="T0" fmla="*/ 54 w 110"/>
                <a:gd name="T1" fmla="*/ 18 h 46"/>
                <a:gd name="T2" fmla="*/ 54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4 w 110"/>
                <a:gd name="T29" fmla="*/ 46 h 46"/>
                <a:gd name="T30" fmla="*/ 54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4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4" y="18"/>
                  </a:moveTo>
                  <a:lnTo>
                    <a:pt x="54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4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5530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2355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940301" y="4473576"/>
              <a:ext cx="238125" cy="333375"/>
            </a:xfrm>
            <a:custGeom>
              <a:avLst/>
              <a:gdLst>
                <a:gd name="T0" fmla="*/ 84 w 150"/>
                <a:gd name="T1" fmla="*/ 100 h 210"/>
                <a:gd name="T2" fmla="*/ 102 w 150"/>
                <a:gd name="T3" fmla="*/ 110 h 210"/>
                <a:gd name="T4" fmla="*/ 110 w 150"/>
                <a:gd name="T5" fmla="*/ 120 h 210"/>
                <a:gd name="T6" fmla="*/ 126 w 150"/>
                <a:gd name="T7" fmla="*/ 176 h 210"/>
                <a:gd name="T8" fmla="*/ 130 w 150"/>
                <a:gd name="T9" fmla="*/ 182 h 210"/>
                <a:gd name="T10" fmla="*/ 134 w 150"/>
                <a:gd name="T11" fmla="*/ 186 h 210"/>
                <a:gd name="T12" fmla="*/ 150 w 150"/>
                <a:gd name="T13" fmla="*/ 190 h 210"/>
                <a:gd name="T14" fmla="*/ 150 w 150"/>
                <a:gd name="T15" fmla="*/ 206 h 210"/>
                <a:gd name="T16" fmla="*/ 144 w 150"/>
                <a:gd name="T17" fmla="*/ 208 h 210"/>
                <a:gd name="T18" fmla="*/ 128 w 150"/>
                <a:gd name="T19" fmla="*/ 210 h 210"/>
                <a:gd name="T20" fmla="*/ 114 w 150"/>
                <a:gd name="T21" fmla="*/ 208 h 210"/>
                <a:gd name="T22" fmla="*/ 102 w 150"/>
                <a:gd name="T23" fmla="*/ 202 h 210"/>
                <a:gd name="T24" fmla="*/ 94 w 150"/>
                <a:gd name="T25" fmla="*/ 190 h 210"/>
                <a:gd name="T26" fmla="*/ 78 w 150"/>
                <a:gd name="T27" fmla="*/ 138 h 210"/>
                <a:gd name="T28" fmla="*/ 74 w 150"/>
                <a:gd name="T29" fmla="*/ 126 h 210"/>
                <a:gd name="T30" fmla="*/ 60 w 150"/>
                <a:gd name="T31" fmla="*/ 114 h 210"/>
                <a:gd name="T32" fmla="*/ 38 w 150"/>
                <a:gd name="T33" fmla="*/ 114 h 210"/>
                <a:gd name="T34" fmla="*/ 0 w 150"/>
                <a:gd name="T35" fmla="*/ 206 h 210"/>
                <a:gd name="T36" fmla="*/ 38 w 150"/>
                <a:gd name="T37" fmla="*/ 4 h 210"/>
                <a:gd name="T38" fmla="*/ 52 w 150"/>
                <a:gd name="T39" fmla="*/ 86 h 210"/>
                <a:gd name="T40" fmla="*/ 58 w 150"/>
                <a:gd name="T41" fmla="*/ 86 h 210"/>
                <a:gd name="T42" fmla="*/ 64 w 150"/>
                <a:gd name="T43" fmla="*/ 82 h 210"/>
                <a:gd name="T44" fmla="*/ 74 w 150"/>
                <a:gd name="T45" fmla="*/ 62 h 210"/>
                <a:gd name="T46" fmla="*/ 84 w 150"/>
                <a:gd name="T47" fmla="*/ 34 h 210"/>
                <a:gd name="T48" fmla="*/ 98 w 150"/>
                <a:gd name="T49" fmla="*/ 8 h 210"/>
                <a:gd name="T50" fmla="*/ 104 w 150"/>
                <a:gd name="T51" fmla="*/ 4 h 210"/>
                <a:gd name="T52" fmla="*/ 124 w 150"/>
                <a:gd name="T53" fmla="*/ 0 h 210"/>
                <a:gd name="T54" fmla="*/ 132 w 150"/>
                <a:gd name="T55" fmla="*/ 0 h 210"/>
                <a:gd name="T56" fmla="*/ 140 w 150"/>
                <a:gd name="T57" fmla="*/ 2 h 210"/>
                <a:gd name="T58" fmla="*/ 146 w 150"/>
                <a:gd name="T59" fmla="*/ 4 h 210"/>
                <a:gd name="T60" fmla="*/ 146 w 150"/>
                <a:gd name="T61" fmla="*/ 20 h 210"/>
                <a:gd name="T62" fmla="*/ 130 w 150"/>
                <a:gd name="T63" fmla="*/ 24 h 210"/>
                <a:gd name="T64" fmla="*/ 126 w 150"/>
                <a:gd name="T65" fmla="*/ 28 h 210"/>
                <a:gd name="T66" fmla="*/ 112 w 150"/>
                <a:gd name="T67" fmla="*/ 62 h 210"/>
                <a:gd name="T68" fmla="*/ 106 w 150"/>
                <a:gd name="T69" fmla="*/ 78 h 210"/>
                <a:gd name="T70" fmla="*/ 100 w 150"/>
                <a:gd name="T71" fmla="*/ 88 h 210"/>
                <a:gd name="T72" fmla="*/ 84 w 150"/>
                <a:gd name="T73" fmla="*/ 9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210">
                  <a:moveTo>
                    <a:pt x="84" y="100"/>
                  </a:moveTo>
                  <a:lnTo>
                    <a:pt x="84" y="100"/>
                  </a:lnTo>
                  <a:lnTo>
                    <a:pt x="94" y="104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10" y="120"/>
                  </a:lnTo>
                  <a:lnTo>
                    <a:pt x="116" y="138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30" y="182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40" y="190"/>
                  </a:lnTo>
                  <a:lnTo>
                    <a:pt x="150" y="190"/>
                  </a:lnTo>
                  <a:lnTo>
                    <a:pt x="150" y="206"/>
                  </a:lnTo>
                  <a:lnTo>
                    <a:pt x="150" y="206"/>
                  </a:lnTo>
                  <a:lnTo>
                    <a:pt x="144" y="208"/>
                  </a:lnTo>
                  <a:lnTo>
                    <a:pt x="144" y="208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20" y="210"/>
                  </a:lnTo>
                  <a:lnTo>
                    <a:pt x="114" y="208"/>
                  </a:lnTo>
                  <a:lnTo>
                    <a:pt x="108" y="206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94" y="190"/>
                  </a:lnTo>
                  <a:lnTo>
                    <a:pt x="88" y="176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4" y="126"/>
                  </a:lnTo>
                  <a:lnTo>
                    <a:pt x="68" y="120"/>
                  </a:lnTo>
                  <a:lnTo>
                    <a:pt x="60" y="114"/>
                  </a:lnTo>
                  <a:lnTo>
                    <a:pt x="52" y="114"/>
                  </a:lnTo>
                  <a:lnTo>
                    <a:pt x="38" y="114"/>
                  </a:lnTo>
                  <a:lnTo>
                    <a:pt x="38" y="206"/>
                  </a:lnTo>
                  <a:lnTo>
                    <a:pt x="0" y="206"/>
                  </a:lnTo>
                  <a:lnTo>
                    <a:pt x="0" y="4"/>
                  </a:lnTo>
                  <a:lnTo>
                    <a:pt x="38" y="4"/>
                  </a:lnTo>
                  <a:lnTo>
                    <a:pt x="38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8" y="86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8" y="74"/>
                  </a:lnTo>
                  <a:lnTo>
                    <a:pt x="74" y="62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90" y="1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4" y="4"/>
                  </a:lnTo>
                  <a:lnTo>
                    <a:pt x="110" y="2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36" y="22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26" y="28"/>
                  </a:lnTo>
                  <a:lnTo>
                    <a:pt x="122" y="34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06" y="7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92" y="94"/>
                  </a:lnTo>
                  <a:lnTo>
                    <a:pt x="84" y="98"/>
                  </a:lnTo>
                  <a:lnTo>
                    <a:pt x="84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681538" y="4473576"/>
              <a:ext cx="201613" cy="333375"/>
            </a:xfrm>
            <a:custGeom>
              <a:avLst/>
              <a:gdLst>
                <a:gd name="T0" fmla="*/ 82 w 127"/>
                <a:gd name="T1" fmla="*/ 24 h 210"/>
                <a:gd name="T2" fmla="*/ 82 w 127"/>
                <a:gd name="T3" fmla="*/ 24 h 210"/>
                <a:gd name="T4" fmla="*/ 72 w 127"/>
                <a:gd name="T5" fmla="*/ 24 h 210"/>
                <a:gd name="T6" fmla="*/ 62 w 127"/>
                <a:gd name="T7" fmla="*/ 28 h 210"/>
                <a:gd name="T8" fmla="*/ 62 w 127"/>
                <a:gd name="T9" fmla="*/ 28 h 210"/>
                <a:gd name="T10" fmla="*/ 54 w 127"/>
                <a:gd name="T11" fmla="*/ 32 h 210"/>
                <a:gd name="T12" fmla="*/ 48 w 127"/>
                <a:gd name="T13" fmla="*/ 40 h 210"/>
                <a:gd name="T14" fmla="*/ 48 w 127"/>
                <a:gd name="T15" fmla="*/ 40 h 210"/>
                <a:gd name="T16" fmla="*/ 42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6 w 127"/>
                <a:gd name="T23" fmla="*/ 82 h 210"/>
                <a:gd name="T24" fmla="*/ 36 w 127"/>
                <a:gd name="T25" fmla="*/ 106 h 210"/>
                <a:gd name="T26" fmla="*/ 36 w 127"/>
                <a:gd name="T27" fmla="*/ 106 h 210"/>
                <a:gd name="T28" fmla="*/ 36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2 w 127"/>
                <a:gd name="T35" fmla="*/ 160 h 210"/>
                <a:gd name="T36" fmla="*/ 48 w 127"/>
                <a:gd name="T37" fmla="*/ 170 h 210"/>
                <a:gd name="T38" fmla="*/ 48 w 127"/>
                <a:gd name="T39" fmla="*/ 170 h 210"/>
                <a:gd name="T40" fmla="*/ 56 w 127"/>
                <a:gd name="T41" fmla="*/ 178 h 210"/>
                <a:gd name="T42" fmla="*/ 64 w 127"/>
                <a:gd name="T43" fmla="*/ 182 h 210"/>
                <a:gd name="T44" fmla="*/ 64 w 127"/>
                <a:gd name="T45" fmla="*/ 182 h 210"/>
                <a:gd name="T46" fmla="*/ 74 w 127"/>
                <a:gd name="T47" fmla="*/ 186 h 210"/>
                <a:gd name="T48" fmla="*/ 86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4 w 127"/>
                <a:gd name="T57" fmla="*/ 208 h 210"/>
                <a:gd name="T58" fmla="*/ 104 w 127"/>
                <a:gd name="T59" fmla="*/ 208 h 210"/>
                <a:gd name="T60" fmla="*/ 92 w 127"/>
                <a:gd name="T61" fmla="*/ 210 h 210"/>
                <a:gd name="T62" fmla="*/ 78 w 127"/>
                <a:gd name="T63" fmla="*/ 210 h 210"/>
                <a:gd name="T64" fmla="*/ 78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18 w 127"/>
                <a:gd name="T75" fmla="*/ 188 h 210"/>
                <a:gd name="T76" fmla="*/ 18 w 127"/>
                <a:gd name="T77" fmla="*/ 188 h 210"/>
                <a:gd name="T78" fmla="*/ 10 w 127"/>
                <a:gd name="T79" fmla="*/ 174 h 210"/>
                <a:gd name="T80" fmla="*/ 4 w 127"/>
                <a:gd name="T81" fmla="*/ 156 h 210"/>
                <a:gd name="T82" fmla="*/ 4 w 127"/>
                <a:gd name="T83" fmla="*/ 156 h 210"/>
                <a:gd name="T84" fmla="*/ 0 w 127"/>
                <a:gd name="T85" fmla="*/ 134 h 210"/>
                <a:gd name="T86" fmla="*/ 0 w 127"/>
                <a:gd name="T87" fmla="*/ 106 h 210"/>
                <a:gd name="T88" fmla="*/ 0 w 127"/>
                <a:gd name="T89" fmla="*/ 106 h 210"/>
                <a:gd name="T90" fmla="*/ 0 w 127"/>
                <a:gd name="T91" fmla="*/ 78 h 210"/>
                <a:gd name="T92" fmla="*/ 4 w 127"/>
                <a:gd name="T93" fmla="*/ 54 h 210"/>
                <a:gd name="T94" fmla="*/ 4 w 127"/>
                <a:gd name="T95" fmla="*/ 54 h 210"/>
                <a:gd name="T96" fmla="*/ 10 w 127"/>
                <a:gd name="T97" fmla="*/ 36 h 210"/>
                <a:gd name="T98" fmla="*/ 18 w 127"/>
                <a:gd name="T99" fmla="*/ 22 h 210"/>
                <a:gd name="T100" fmla="*/ 18 w 127"/>
                <a:gd name="T101" fmla="*/ 22 h 210"/>
                <a:gd name="T102" fmla="*/ 28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6 w 127"/>
                <a:gd name="T109" fmla="*/ 0 h 210"/>
                <a:gd name="T110" fmla="*/ 74 w 127"/>
                <a:gd name="T111" fmla="*/ 0 h 210"/>
                <a:gd name="T112" fmla="*/ 74 w 127"/>
                <a:gd name="T113" fmla="*/ 0 h 210"/>
                <a:gd name="T114" fmla="*/ 100 w 127"/>
                <a:gd name="T115" fmla="*/ 2 h 210"/>
                <a:gd name="T116" fmla="*/ 100 w 127"/>
                <a:gd name="T117" fmla="*/ 2 h 210"/>
                <a:gd name="T118" fmla="*/ 123 w 127"/>
                <a:gd name="T119" fmla="*/ 8 h 210"/>
                <a:gd name="T120" fmla="*/ 123 w 127"/>
                <a:gd name="T121" fmla="*/ 24 h 210"/>
                <a:gd name="T122" fmla="*/ 82 w 127"/>
                <a:gd name="T123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" h="210">
                  <a:moveTo>
                    <a:pt x="82" y="24"/>
                  </a:moveTo>
                  <a:lnTo>
                    <a:pt x="82" y="24"/>
                  </a:lnTo>
                  <a:lnTo>
                    <a:pt x="72" y="24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4" y="3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2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6" y="82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56" y="178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74" y="186"/>
                  </a:lnTo>
                  <a:lnTo>
                    <a:pt x="86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92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0" y="13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8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2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4275138" y="4479926"/>
              <a:ext cx="333375" cy="320675"/>
            </a:xfrm>
            <a:custGeom>
              <a:avLst/>
              <a:gdLst>
                <a:gd name="T0" fmla="*/ 106 w 210"/>
                <a:gd name="T1" fmla="*/ 128 h 202"/>
                <a:gd name="T2" fmla="*/ 154 w 210"/>
                <a:gd name="T3" fmla="*/ 0 h 202"/>
                <a:gd name="T4" fmla="*/ 196 w 210"/>
                <a:gd name="T5" fmla="*/ 0 h 202"/>
                <a:gd name="T6" fmla="*/ 210 w 210"/>
                <a:gd name="T7" fmla="*/ 202 h 202"/>
                <a:gd name="T8" fmla="*/ 176 w 210"/>
                <a:gd name="T9" fmla="*/ 202 h 202"/>
                <a:gd name="T10" fmla="*/ 166 w 210"/>
                <a:gd name="T11" fmla="*/ 58 h 202"/>
                <a:gd name="T12" fmla="*/ 164 w 210"/>
                <a:gd name="T13" fmla="*/ 58 h 202"/>
                <a:gd name="T14" fmla="*/ 120 w 210"/>
                <a:gd name="T15" fmla="*/ 172 h 202"/>
                <a:gd name="T16" fmla="*/ 88 w 210"/>
                <a:gd name="T17" fmla="*/ 172 h 202"/>
                <a:gd name="T18" fmla="*/ 46 w 210"/>
                <a:gd name="T19" fmla="*/ 58 h 202"/>
                <a:gd name="T20" fmla="*/ 44 w 210"/>
                <a:gd name="T21" fmla="*/ 58 h 202"/>
                <a:gd name="T22" fmla="*/ 34 w 210"/>
                <a:gd name="T23" fmla="*/ 202 h 202"/>
                <a:gd name="T24" fmla="*/ 0 w 210"/>
                <a:gd name="T25" fmla="*/ 202 h 202"/>
                <a:gd name="T26" fmla="*/ 14 w 210"/>
                <a:gd name="T27" fmla="*/ 0 h 202"/>
                <a:gd name="T28" fmla="*/ 56 w 210"/>
                <a:gd name="T29" fmla="*/ 0 h 202"/>
                <a:gd name="T30" fmla="*/ 104 w 210"/>
                <a:gd name="T31" fmla="*/ 128 h 202"/>
                <a:gd name="T32" fmla="*/ 106 w 210"/>
                <a:gd name="T33" fmla="*/ 12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202">
                  <a:moveTo>
                    <a:pt x="106" y="128"/>
                  </a:moveTo>
                  <a:lnTo>
                    <a:pt x="154" y="0"/>
                  </a:lnTo>
                  <a:lnTo>
                    <a:pt x="196" y="0"/>
                  </a:lnTo>
                  <a:lnTo>
                    <a:pt x="210" y="202"/>
                  </a:lnTo>
                  <a:lnTo>
                    <a:pt x="176" y="202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20" y="172"/>
                  </a:lnTo>
                  <a:lnTo>
                    <a:pt x="88" y="172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34" y="202"/>
                  </a:lnTo>
                  <a:lnTo>
                    <a:pt x="0" y="202"/>
                  </a:lnTo>
                  <a:lnTo>
                    <a:pt x="14" y="0"/>
                  </a:lnTo>
                  <a:lnTo>
                    <a:pt x="56" y="0"/>
                  </a:lnTo>
                  <a:lnTo>
                    <a:pt x="104" y="128"/>
                  </a:lnTo>
                  <a:lnTo>
                    <a:pt x="106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963988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4 w 150"/>
                <a:gd name="T7" fmla="*/ 154 h 210"/>
                <a:gd name="T8" fmla="*/ 144 w 150"/>
                <a:gd name="T9" fmla="*/ 154 h 210"/>
                <a:gd name="T10" fmla="*/ 138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6 w 150"/>
                <a:gd name="T19" fmla="*/ 206 h 210"/>
                <a:gd name="T20" fmla="*/ 106 w 150"/>
                <a:gd name="T21" fmla="*/ 206 h 210"/>
                <a:gd name="T22" fmla="*/ 92 w 150"/>
                <a:gd name="T23" fmla="*/ 210 h 210"/>
                <a:gd name="T24" fmla="*/ 74 w 150"/>
                <a:gd name="T25" fmla="*/ 210 h 210"/>
                <a:gd name="T26" fmla="*/ 74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18 w 150"/>
                <a:gd name="T37" fmla="*/ 188 h 210"/>
                <a:gd name="T38" fmla="*/ 18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0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0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18 w 150"/>
                <a:gd name="T61" fmla="*/ 22 h 210"/>
                <a:gd name="T62" fmla="*/ 18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4 w 150"/>
                <a:gd name="T73" fmla="*/ 0 h 210"/>
                <a:gd name="T74" fmla="*/ 74 w 150"/>
                <a:gd name="T75" fmla="*/ 0 h 210"/>
                <a:gd name="T76" fmla="*/ 92 w 150"/>
                <a:gd name="T77" fmla="*/ 2 h 210"/>
                <a:gd name="T78" fmla="*/ 106 w 150"/>
                <a:gd name="T79" fmla="*/ 4 h 210"/>
                <a:gd name="T80" fmla="*/ 106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38 w 150"/>
                <a:gd name="T89" fmla="*/ 36 h 210"/>
                <a:gd name="T90" fmla="*/ 144 w 150"/>
                <a:gd name="T91" fmla="*/ 56 h 210"/>
                <a:gd name="T92" fmla="*/ 144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38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92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0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2" y="2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6"/>
                  </a:lnTo>
                  <a:lnTo>
                    <a:pt x="144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021138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38 w 78"/>
                <a:gd name="T25" fmla="*/ 0 h 166"/>
                <a:gd name="T26" fmla="*/ 38 w 78"/>
                <a:gd name="T27" fmla="*/ 0 h 166"/>
                <a:gd name="T28" fmla="*/ 30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0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0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0 w 78"/>
                <a:gd name="T71" fmla="*/ 166 h 166"/>
                <a:gd name="T72" fmla="*/ 38 w 78"/>
                <a:gd name="T73" fmla="*/ 166 h 166"/>
                <a:gd name="T74" fmla="*/ 38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687763" y="4349751"/>
              <a:ext cx="263525" cy="450850"/>
            </a:xfrm>
            <a:custGeom>
              <a:avLst/>
              <a:gdLst>
                <a:gd name="T0" fmla="*/ 0 w 166"/>
                <a:gd name="T1" fmla="*/ 0 h 284"/>
                <a:gd name="T2" fmla="*/ 166 w 166"/>
                <a:gd name="T3" fmla="*/ 0 h 284"/>
                <a:gd name="T4" fmla="*/ 166 w 166"/>
                <a:gd name="T5" fmla="*/ 30 h 284"/>
                <a:gd name="T6" fmla="*/ 102 w 166"/>
                <a:gd name="T7" fmla="*/ 30 h 284"/>
                <a:gd name="T8" fmla="*/ 102 w 166"/>
                <a:gd name="T9" fmla="*/ 284 h 284"/>
                <a:gd name="T10" fmla="*/ 66 w 166"/>
                <a:gd name="T11" fmla="*/ 284 h 284"/>
                <a:gd name="T12" fmla="*/ 66 w 166"/>
                <a:gd name="T13" fmla="*/ 30 h 284"/>
                <a:gd name="T14" fmla="*/ 0 w 166"/>
                <a:gd name="T15" fmla="*/ 30 h 284"/>
                <a:gd name="T16" fmla="*/ 0 w 166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84"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6022976" y="4343401"/>
              <a:ext cx="2563813" cy="463550"/>
            </a:xfrm>
            <a:custGeom>
              <a:avLst/>
              <a:gdLst>
                <a:gd name="T0" fmla="*/ 1587 w 1615"/>
                <a:gd name="T1" fmla="*/ 44 h 292"/>
                <a:gd name="T2" fmla="*/ 1509 w 1615"/>
                <a:gd name="T3" fmla="*/ 54 h 292"/>
                <a:gd name="T4" fmla="*/ 1579 w 1615"/>
                <a:gd name="T5" fmla="*/ 146 h 292"/>
                <a:gd name="T6" fmla="*/ 1615 w 1615"/>
                <a:gd name="T7" fmla="*/ 288 h 292"/>
                <a:gd name="T8" fmla="*/ 1405 w 1615"/>
                <a:gd name="T9" fmla="*/ 270 h 292"/>
                <a:gd name="T10" fmla="*/ 1303 w 1615"/>
                <a:gd name="T11" fmla="*/ 280 h 292"/>
                <a:gd name="T12" fmla="*/ 1279 w 1615"/>
                <a:gd name="T13" fmla="*/ 138 h 292"/>
                <a:gd name="T14" fmla="*/ 1349 w 1615"/>
                <a:gd name="T15" fmla="*/ 82 h 292"/>
                <a:gd name="T16" fmla="*/ 1423 w 1615"/>
                <a:gd name="T17" fmla="*/ 160 h 292"/>
                <a:gd name="T18" fmla="*/ 1375 w 1615"/>
                <a:gd name="T19" fmla="*/ 122 h 292"/>
                <a:gd name="T20" fmla="*/ 1327 w 1615"/>
                <a:gd name="T21" fmla="*/ 114 h 292"/>
                <a:gd name="T22" fmla="*/ 1313 w 1615"/>
                <a:gd name="T23" fmla="*/ 228 h 292"/>
                <a:gd name="T24" fmla="*/ 1349 w 1615"/>
                <a:gd name="T25" fmla="*/ 270 h 292"/>
                <a:gd name="T26" fmla="*/ 1387 w 1615"/>
                <a:gd name="T27" fmla="*/ 210 h 292"/>
                <a:gd name="T28" fmla="*/ 1223 w 1615"/>
                <a:gd name="T29" fmla="*/ 86 h 292"/>
                <a:gd name="T30" fmla="*/ 959 w 1615"/>
                <a:gd name="T31" fmla="*/ 288 h 292"/>
                <a:gd name="T32" fmla="*/ 820 w 1615"/>
                <a:gd name="T33" fmla="*/ 114 h 292"/>
                <a:gd name="T34" fmla="*/ 804 w 1615"/>
                <a:gd name="T35" fmla="*/ 228 h 292"/>
                <a:gd name="T36" fmla="*/ 891 w 1615"/>
                <a:gd name="T37" fmla="*/ 268 h 292"/>
                <a:gd name="T38" fmla="*/ 808 w 1615"/>
                <a:gd name="T39" fmla="*/ 288 h 292"/>
                <a:gd name="T40" fmla="*/ 766 w 1615"/>
                <a:gd name="T41" fmla="*/ 160 h 292"/>
                <a:gd name="T42" fmla="*/ 839 w 1615"/>
                <a:gd name="T43" fmla="*/ 82 h 292"/>
                <a:gd name="T44" fmla="*/ 624 w 1615"/>
                <a:gd name="T45" fmla="*/ 292 h 292"/>
                <a:gd name="T46" fmla="*/ 578 w 1615"/>
                <a:gd name="T47" fmla="*/ 228 h 292"/>
                <a:gd name="T48" fmla="*/ 614 w 1615"/>
                <a:gd name="T49" fmla="*/ 168 h 292"/>
                <a:gd name="T50" fmla="*/ 676 w 1615"/>
                <a:gd name="T51" fmla="*/ 128 h 292"/>
                <a:gd name="T52" fmla="*/ 594 w 1615"/>
                <a:gd name="T53" fmla="*/ 90 h 292"/>
                <a:gd name="T54" fmla="*/ 686 w 1615"/>
                <a:gd name="T55" fmla="*/ 88 h 292"/>
                <a:gd name="T56" fmla="*/ 682 w 1615"/>
                <a:gd name="T57" fmla="*/ 276 h 292"/>
                <a:gd name="T58" fmla="*/ 650 w 1615"/>
                <a:gd name="T59" fmla="*/ 190 h 292"/>
                <a:gd name="T60" fmla="*/ 614 w 1615"/>
                <a:gd name="T61" fmla="*/ 238 h 292"/>
                <a:gd name="T62" fmla="*/ 650 w 1615"/>
                <a:gd name="T63" fmla="*/ 268 h 292"/>
                <a:gd name="T64" fmla="*/ 438 w 1615"/>
                <a:gd name="T65" fmla="*/ 112 h 292"/>
                <a:gd name="T66" fmla="*/ 394 w 1615"/>
                <a:gd name="T67" fmla="*/ 292 h 292"/>
                <a:gd name="T68" fmla="*/ 380 w 1615"/>
                <a:gd name="T69" fmla="*/ 266 h 292"/>
                <a:gd name="T70" fmla="*/ 232 w 1615"/>
                <a:gd name="T71" fmla="*/ 194 h 292"/>
                <a:gd name="T72" fmla="*/ 262 w 1615"/>
                <a:gd name="T73" fmla="*/ 270 h 292"/>
                <a:gd name="T74" fmla="*/ 306 w 1615"/>
                <a:gd name="T75" fmla="*/ 230 h 292"/>
                <a:gd name="T76" fmla="*/ 298 w 1615"/>
                <a:gd name="T77" fmla="*/ 134 h 292"/>
                <a:gd name="T78" fmla="*/ 232 w 1615"/>
                <a:gd name="T79" fmla="*/ 126 h 292"/>
                <a:gd name="T80" fmla="*/ 306 w 1615"/>
                <a:gd name="T81" fmla="*/ 98 h 292"/>
                <a:gd name="T82" fmla="*/ 346 w 1615"/>
                <a:gd name="T83" fmla="*/ 194 h 292"/>
                <a:gd name="T84" fmla="*/ 288 w 1615"/>
                <a:gd name="T85" fmla="*/ 292 h 292"/>
                <a:gd name="T86" fmla="*/ 200 w 1615"/>
                <a:gd name="T87" fmla="*/ 240 h 292"/>
                <a:gd name="T88" fmla="*/ 212 w 1615"/>
                <a:gd name="T89" fmla="*/ 38 h 292"/>
                <a:gd name="T90" fmla="*/ 342 w 1615"/>
                <a:gd name="T91" fmla="*/ 0 h 292"/>
                <a:gd name="T92" fmla="*/ 264 w 1615"/>
                <a:gd name="T93" fmla="*/ 38 h 292"/>
                <a:gd name="T94" fmla="*/ 150 w 1615"/>
                <a:gd name="T95" fmla="*/ 188 h 292"/>
                <a:gd name="T96" fmla="*/ 108 w 1615"/>
                <a:gd name="T97" fmla="*/ 288 h 292"/>
                <a:gd name="T98" fmla="*/ 10 w 1615"/>
                <a:gd name="T99" fmla="*/ 256 h 292"/>
                <a:gd name="T100" fmla="*/ 20 w 1615"/>
                <a:gd name="T101" fmla="*/ 104 h 292"/>
                <a:gd name="T102" fmla="*/ 108 w 1615"/>
                <a:gd name="T103" fmla="*/ 86 h 292"/>
                <a:gd name="T104" fmla="*/ 114 w 1615"/>
                <a:gd name="T105" fmla="*/ 188 h 292"/>
                <a:gd name="T106" fmla="*/ 90 w 1615"/>
                <a:gd name="T107" fmla="*/ 108 h 292"/>
                <a:gd name="T108" fmla="*/ 44 w 1615"/>
                <a:gd name="T109" fmla="*/ 132 h 292"/>
                <a:gd name="T110" fmla="*/ 48 w 1615"/>
                <a:gd name="T111" fmla="*/ 252 h 292"/>
                <a:gd name="T112" fmla="*/ 90 w 1615"/>
                <a:gd name="T113" fmla="*/ 26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15" h="292">
                  <a:moveTo>
                    <a:pt x="1543" y="34"/>
                  </a:moveTo>
                  <a:lnTo>
                    <a:pt x="1543" y="34"/>
                  </a:lnTo>
                  <a:lnTo>
                    <a:pt x="1553" y="32"/>
                  </a:lnTo>
                  <a:lnTo>
                    <a:pt x="1565" y="28"/>
                  </a:lnTo>
                  <a:lnTo>
                    <a:pt x="1565" y="28"/>
                  </a:lnTo>
                  <a:lnTo>
                    <a:pt x="1573" y="22"/>
                  </a:lnTo>
                  <a:lnTo>
                    <a:pt x="1581" y="16"/>
                  </a:lnTo>
                  <a:lnTo>
                    <a:pt x="1597" y="34"/>
                  </a:lnTo>
                  <a:lnTo>
                    <a:pt x="1597" y="34"/>
                  </a:lnTo>
                  <a:lnTo>
                    <a:pt x="1587" y="44"/>
                  </a:lnTo>
                  <a:lnTo>
                    <a:pt x="1575" y="54"/>
                  </a:lnTo>
                  <a:lnTo>
                    <a:pt x="1575" y="54"/>
                  </a:lnTo>
                  <a:lnTo>
                    <a:pt x="1569" y="56"/>
                  </a:lnTo>
                  <a:lnTo>
                    <a:pt x="1561" y="60"/>
                  </a:lnTo>
                  <a:lnTo>
                    <a:pt x="1543" y="62"/>
                  </a:lnTo>
                  <a:lnTo>
                    <a:pt x="1543" y="62"/>
                  </a:lnTo>
                  <a:lnTo>
                    <a:pt x="1523" y="60"/>
                  </a:lnTo>
                  <a:lnTo>
                    <a:pt x="1515" y="56"/>
                  </a:lnTo>
                  <a:lnTo>
                    <a:pt x="1509" y="54"/>
                  </a:lnTo>
                  <a:lnTo>
                    <a:pt x="1509" y="54"/>
                  </a:lnTo>
                  <a:lnTo>
                    <a:pt x="1497" y="44"/>
                  </a:lnTo>
                  <a:lnTo>
                    <a:pt x="1487" y="34"/>
                  </a:lnTo>
                  <a:lnTo>
                    <a:pt x="1503" y="16"/>
                  </a:lnTo>
                  <a:lnTo>
                    <a:pt x="1503" y="16"/>
                  </a:lnTo>
                  <a:lnTo>
                    <a:pt x="1511" y="22"/>
                  </a:lnTo>
                  <a:lnTo>
                    <a:pt x="1519" y="28"/>
                  </a:lnTo>
                  <a:lnTo>
                    <a:pt x="1519" y="28"/>
                  </a:lnTo>
                  <a:lnTo>
                    <a:pt x="1531" y="32"/>
                  </a:lnTo>
                  <a:lnTo>
                    <a:pt x="1543" y="34"/>
                  </a:lnTo>
                  <a:close/>
                  <a:moveTo>
                    <a:pt x="1579" y="146"/>
                  </a:moveTo>
                  <a:lnTo>
                    <a:pt x="1577" y="146"/>
                  </a:lnTo>
                  <a:lnTo>
                    <a:pt x="1511" y="288"/>
                  </a:lnTo>
                  <a:lnTo>
                    <a:pt x="1473" y="288"/>
                  </a:lnTo>
                  <a:lnTo>
                    <a:pt x="1473" y="86"/>
                  </a:lnTo>
                  <a:lnTo>
                    <a:pt x="1509" y="86"/>
                  </a:lnTo>
                  <a:lnTo>
                    <a:pt x="1509" y="224"/>
                  </a:lnTo>
                  <a:lnTo>
                    <a:pt x="1511" y="224"/>
                  </a:lnTo>
                  <a:lnTo>
                    <a:pt x="1573" y="86"/>
                  </a:lnTo>
                  <a:lnTo>
                    <a:pt x="1615" y="86"/>
                  </a:lnTo>
                  <a:lnTo>
                    <a:pt x="1615" y="288"/>
                  </a:lnTo>
                  <a:lnTo>
                    <a:pt x="1579" y="288"/>
                  </a:lnTo>
                  <a:lnTo>
                    <a:pt x="1579" y="146"/>
                  </a:lnTo>
                  <a:close/>
                  <a:moveTo>
                    <a:pt x="1423" y="188"/>
                  </a:moveTo>
                  <a:lnTo>
                    <a:pt x="1423" y="188"/>
                  </a:lnTo>
                  <a:lnTo>
                    <a:pt x="1423" y="214"/>
                  </a:lnTo>
                  <a:lnTo>
                    <a:pt x="1419" y="236"/>
                  </a:lnTo>
                  <a:lnTo>
                    <a:pt x="1419" y="236"/>
                  </a:lnTo>
                  <a:lnTo>
                    <a:pt x="1413" y="256"/>
                  </a:lnTo>
                  <a:lnTo>
                    <a:pt x="1405" y="270"/>
                  </a:lnTo>
                  <a:lnTo>
                    <a:pt x="1405" y="270"/>
                  </a:lnTo>
                  <a:lnTo>
                    <a:pt x="1393" y="280"/>
                  </a:lnTo>
                  <a:lnTo>
                    <a:pt x="1381" y="288"/>
                  </a:lnTo>
                  <a:lnTo>
                    <a:pt x="1381" y="288"/>
                  </a:lnTo>
                  <a:lnTo>
                    <a:pt x="1365" y="292"/>
                  </a:lnTo>
                  <a:lnTo>
                    <a:pt x="1349" y="292"/>
                  </a:lnTo>
                  <a:lnTo>
                    <a:pt x="1349" y="292"/>
                  </a:lnTo>
                  <a:lnTo>
                    <a:pt x="1331" y="292"/>
                  </a:lnTo>
                  <a:lnTo>
                    <a:pt x="1317" y="288"/>
                  </a:lnTo>
                  <a:lnTo>
                    <a:pt x="1317" y="288"/>
                  </a:lnTo>
                  <a:lnTo>
                    <a:pt x="1303" y="280"/>
                  </a:lnTo>
                  <a:lnTo>
                    <a:pt x="1293" y="270"/>
                  </a:lnTo>
                  <a:lnTo>
                    <a:pt x="1293" y="270"/>
                  </a:lnTo>
                  <a:lnTo>
                    <a:pt x="1285" y="256"/>
                  </a:lnTo>
                  <a:lnTo>
                    <a:pt x="1279" y="236"/>
                  </a:lnTo>
                  <a:lnTo>
                    <a:pt x="1279" y="236"/>
                  </a:lnTo>
                  <a:lnTo>
                    <a:pt x="1275" y="214"/>
                  </a:lnTo>
                  <a:lnTo>
                    <a:pt x="1273" y="188"/>
                  </a:lnTo>
                  <a:lnTo>
                    <a:pt x="1273" y="188"/>
                  </a:lnTo>
                  <a:lnTo>
                    <a:pt x="1275" y="160"/>
                  </a:lnTo>
                  <a:lnTo>
                    <a:pt x="1279" y="138"/>
                  </a:lnTo>
                  <a:lnTo>
                    <a:pt x="1279" y="138"/>
                  </a:lnTo>
                  <a:lnTo>
                    <a:pt x="1285" y="118"/>
                  </a:lnTo>
                  <a:lnTo>
                    <a:pt x="1293" y="104"/>
                  </a:lnTo>
                  <a:lnTo>
                    <a:pt x="1293" y="104"/>
                  </a:lnTo>
                  <a:lnTo>
                    <a:pt x="1303" y="94"/>
                  </a:lnTo>
                  <a:lnTo>
                    <a:pt x="1317" y="86"/>
                  </a:lnTo>
                  <a:lnTo>
                    <a:pt x="1317" y="86"/>
                  </a:lnTo>
                  <a:lnTo>
                    <a:pt x="1331" y="84"/>
                  </a:lnTo>
                  <a:lnTo>
                    <a:pt x="1349" y="82"/>
                  </a:lnTo>
                  <a:lnTo>
                    <a:pt x="1349" y="82"/>
                  </a:lnTo>
                  <a:lnTo>
                    <a:pt x="1365" y="84"/>
                  </a:lnTo>
                  <a:lnTo>
                    <a:pt x="1381" y="86"/>
                  </a:lnTo>
                  <a:lnTo>
                    <a:pt x="1381" y="86"/>
                  </a:lnTo>
                  <a:lnTo>
                    <a:pt x="1393" y="94"/>
                  </a:lnTo>
                  <a:lnTo>
                    <a:pt x="1405" y="104"/>
                  </a:lnTo>
                  <a:lnTo>
                    <a:pt x="1405" y="104"/>
                  </a:lnTo>
                  <a:lnTo>
                    <a:pt x="1413" y="118"/>
                  </a:lnTo>
                  <a:lnTo>
                    <a:pt x="1419" y="138"/>
                  </a:lnTo>
                  <a:lnTo>
                    <a:pt x="1419" y="138"/>
                  </a:lnTo>
                  <a:lnTo>
                    <a:pt x="1423" y="160"/>
                  </a:lnTo>
                  <a:lnTo>
                    <a:pt x="1423" y="188"/>
                  </a:lnTo>
                  <a:lnTo>
                    <a:pt x="1423" y="188"/>
                  </a:lnTo>
                  <a:close/>
                  <a:moveTo>
                    <a:pt x="1387" y="188"/>
                  </a:moveTo>
                  <a:lnTo>
                    <a:pt x="1387" y="188"/>
                  </a:lnTo>
                  <a:lnTo>
                    <a:pt x="1387" y="164"/>
                  </a:lnTo>
                  <a:lnTo>
                    <a:pt x="1383" y="146"/>
                  </a:lnTo>
                  <a:lnTo>
                    <a:pt x="1383" y="146"/>
                  </a:lnTo>
                  <a:lnTo>
                    <a:pt x="1381" y="132"/>
                  </a:lnTo>
                  <a:lnTo>
                    <a:pt x="1375" y="122"/>
                  </a:lnTo>
                  <a:lnTo>
                    <a:pt x="1375" y="122"/>
                  </a:lnTo>
                  <a:lnTo>
                    <a:pt x="1369" y="114"/>
                  </a:lnTo>
                  <a:lnTo>
                    <a:pt x="1363" y="108"/>
                  </a:lnTo>
                  <a:lnTo>
                    <a:pt x="1363" y="108"/>
                  </a:lnTo>
                  <a:lnTo>
                    <a:pt x="1357" y="104"/>
                  </a:lnTo>
                  <a:lnTo>
                    <a:pt x="1349" y="104"/>
                  </a:lnTo>
                  <a:lnTo>
                    <a:pt x="1349" y="104"/>
                  </a:lnTo>
                  <a:lnTo>
                    <a:pt x="1341" y="104"/>
                  </a:lnTo>
                  <a:lnTo>
                    <a:pt x="1335" y="108"/>
                  </a:lnTo>
                  <a:lnTo>
                    <a:pt x="1335" y="108"/>
                  </a:lnTo>
                  <a:lnTo>
                    <a:pt x="1327" y="114"/>
                  </a:lnTo>
                  <a:lnTo>
                    <a:pt x="1321" y="122"/>
                  </a:lnTo>
                  <a:lnTo>
                    <a:pt x="1321" y="122"/>
                  </a:lnTo>
                  <a:lnTo>
                    <a:pt x="1317" y="132"/>
                  </a:lnTo>
                  <a:lnTo>
                    <a:pt x="1313" y="146"/>
                  </a:lnTo>
                  <a:lnTo>
                    <a:pt x="1313" y="146"/>
                  </a:lnTo>
                  <a:lnTo>
                    <a:pt x="1311" y="164"/>
                  </a:lnTo>
                  <a:lnTo>
                    <a:pt x="1311" y="188"/>
                  </a:lnTo>
                  <a:lnTo>
                    <a:pt x="1311" y="188"/>
                  </a:lnTo>
                  <a:lnTo>
                    <a:pt x="1311" y="210"/>
                  </a:lnTo>
                  <a:lnTo>
                    <a:pt x="1313" y="228"/>
                  </a:lnTo>
                  <a:lnTo>
                    <a:pt x="1313" y="228"/>
                  </a:lnTo>
                  <a:lnTo>
                    <a:pt x="1317" y="242"/>
                  </a:lnTo>
                  <a:lnTo>
                    <a:pt x="1321" y="252"/>
                  </a:lnTo>
                  <a:lnTo>
                    <a:pt x="1321" y="252"/>
                  </a:lnTo>
                  <a:lnTo>
                    <a:pt x="1327" y="262"/>
                  </a:lnTo>
                  <a:lnTo>
                    <a:pt x="1335" y="266"/>
                  </a:lnTo>
                  <a:lnTo>
                    <a:pt x="1335" y="266"/>
                  </a:lnTo>
                  <a:lnTo>
                    <a:pt x="1341" y="270"/>
                  </a:lnTo>
                  <a:lnTo>
                    <a:pt x="1349" y="270"/>
                  </a:lnTo>
                  <a:lnTo>
                    <a:pt x="1349" y="270"/>
                  </a:lnTo>
                  <a:lnTo>
                    <a:pt x="1357" y="270"/>
                  </a:lnTo>
                  <a:lnTo>
                    <a:pt x="1363" y="266"/>
                  </a:lnTo>
                  <a:lnTo>
                    <a:pt x="1363" y="266"/>
                  </a:lnTo>
                  <a:lnTo>
                    <a:pt x="1369" y="262"/>
                  </a:lnTo>
                  <a:lnTo>
                    <a:pt x="1375" y="252"/>
                  </a:lnTo>
                  <a:lnTo>
                    <a:pt x="1375" y="252"/>
                  </a:lnTo>
                  <a:lnTo>
                    <a:pt x="1381" y="242"/>
                  </a:lnTo>
                  <a:lnTo>
                    <a:pt x="1383" y="228"/>
                  </a:lnTo>
                  <a:lnTo>
                    <a:pt x="1383" y="228"/>
                  </a:lnTo>
                  <a:lnTo>
                    <a:pt x="1387" y="210"/>
                  </a:lnTo>
                  <a:lnTo>
                    <a:pt x="1387" y="188"/>
                  </a:lnTo>
                  <a:lnTo>
                    <a:pt x="1387" y="188"/>
                  </a:lnTo>
                  <a:close/>
                  <a:moveTo>
                    <a:pt x="1121" y="288"/>
                  </a:moveTo>
                  <a:lnTo>
                    <a:pt x="1083" y="288"/>
                  </a:lnTo>
                  <a:lnTo>
                    <a:pt x="1083" y="86"/>
                  </a:lnTo>
                  <a:lnTo>
                    <a:pt x="1121" y="86"/>
                  </a:lnTo>
                  <a:lnTo>
                    <a:pt x="1121" y="172"/>
                  </a:lnTo>
                  <a:lnTo>
                    <a:pt x="1187" y="172"/>
                  </a:lnTo>
                  <a:lnTo>
                    <a:pt x="1187" y="86"/>
                  </a:lnTo>
                  <a:lnTo>
                    <a:pt x="1223" y="86"/>
                  </a:lnTo>
                  <a:lnTo>
                    <a:pt x="1223" y="288"/>
                  </a:lnTo>
                  <a:lnTo>
                    <a:pt x="1187" y="288"/>
                  </a:lnTo>
                  <a:lnTo>
                    <a:pt x="1187" y="200"/>
                  </a:lnTo>
                  <a:lnTo>
                    <a:pt x="1121" y="200"/>
                  </a:lnTo>
                  <a:lnTo>
                    <a:pt x="1121" y="288"/>
                  </a:lnTo>
                  <a:close/>
                  <a:moveTo>
                    <a:pt x="1049" y="86"/>
                  </a:moveTo>
                  <a:lnTo>
                    <a:pt x="1049" y="112"/>
                  </a:lnTo>
                  <a:lnTo>
                    <a:pt x="995" y="112"/>
                  </a:lnTo>
                  <a:lnTo>
                    <a:pt x="995" y="288"/>
                  </a:lnTo>
                  <a:lnTo>
                    <a:pt x="959" y="288"/>
                  </a:lnTo>
                  <a:lnTo>
                    <a:pt x="959" y="112"/>
                  </a:lnTo>
                  <a:lnTo>
                    <a:pt x="907" y="112"/>
                  </a:lnTo>
                  <a:lnTo>
                    <a:pt x="907" y="86"/>
                  </a:lnTo>
                  <a:lnTo>
                    <a:pt x="1049" y="86"/>
                  </a:lnTo>
                  <a:close/>
                  <a:moveTo>
                    <a:pt x="847" y="106"/>
                  </a:moveTo>
                  <a:lnTo>
                    <a:pt x="847" y="106"/>
                  </a:lnTo>
                  <a:lnTo>
                    <a:pt x="837" y="106"/>
                  </a:lnTo>
                  <a:lnTo>
                    <a:pt x="828" y="110"/>
                  </a:lnTo>
                  <a:lnTo>
                    <a:pt x="828" y="110"/>
                  </a:lnTo>
                  <a:lnTo>
                    <a:pt x="820" y="114"/>
                  </a:lnTo>
                  <a:lnTo>
                    <a:pt x="814" y="122"/>
                  </a:lnTo>
                  <a:lnTo>
                    <a:pt x="814" y="122"/>
                  </a:lnTo>
                  <a:lnTo>
                    <a:pt x="808" y="134"/>
                  </a:lnTo>
                  <a:lnTo>
                    <a:pt x="804" y="148"/>
                  </a:lnTo>
                  <a:lnTo>
                    <a:pt x="804" y="148"/>
                  </a:lnTo>
                  <a:lnTo>
                    <a:pt x="802" y="164"/>
                  </a:lnTo>
                  <a:lnTo>
                    <a:pt x="802" y="188"/>
                  </a:lnTo>
                  <a:lnTo>
                    <a:pt x="802" y="188"/>
                  </a:lnTo>
                  <a:lnTo>
                    <a:pt x="802" y="210"/>
                  </a:lnTo>
                  <a:lnTo>
                    <a:pt x="804" y="228"/>
                  </a:lnTo>
                  <a:lnTo>
                    <a:pt x="804" y="228"/>
                  </a:lnTo>
                  <a:lnTo>
                    <a:pt x="808" y="242"/>
                  </a:lnTo>
                  <a:lnTo>
                    <a:pt x="814" y="252"/>
                  </a:lnTo>
                  <a:lnTo>
                    <a:pt x="814" y="252"/>
                  </a:lnTo>
                  <a:lnTo>
                    <a:pt x="820" y="260"/>
                  </a:lnTo>
                  <a:lnTo>
                    <a:pt x="830" y="264"/>
                  </a:lnTo>
                  <a:lnTo>
                    <a:pt x="830" y="264"/>
                  </a:lnTo>
                  <a:lnTo>
                    <a:pt x="839" y="268"/>
                  </a:lnTo>
                  <a:lnTo>
                    <a:pt x="851" y="268"/>
                  </a:lnTo>
                  <a:lnTo>
                    <a:pt x="891" y="268"/>
                  </a:lnTo>
                  <a:lnTo>
                    <a:pt x="891" y="284"/>
                  </a:lnTo>
                  <a:lnTo>
                    <a:pt x="891" y="284"/>
                  </a:lnTo>
                  <a:lnTo>
                    <a:pt x="869" y="290"/>
                  </a:lnTo>
                  <a:lnTo>
                    <a:pt x="869" y="290"/>
                  </a:lnTo>
                  <a:lnTo>
                    <a:pt x="855" y="292"/>
                  </a:lnTo>
                  <a:lnTo>
                    <a:pt x="843" y="292"/>
                  </a:lnTo>
                  <a:lnTo>
                    <a:pt x="843" y="292"/>
                  </a:lnTo>
                  <a:lnTo>
                    <a:pt x="824" y="292"/>
                  </a:lnTo>
                  <a:lnTo>
                    <a:pt x="808" y="288"/>
                  </a:lnTo>
                  <a:lnTo>
                    <a:pt x="808" y="288"/>
                  </a:lnTo>
                  <a:lnTo>
                    <a:pt x="794" y="280"/>
                  </a:lnTo>
                  <a:lnTo>
                    <a:pt x="784" y="270"/>
                  </a:lnTo>
                  <a:lnTo>
                    <a:pt x="784" y="270"/>
                  </a:lnTo>
                  <a:lnTo>
                    <a:pt x="776" y="256"/>
                  </a:lnTo>
                  <a:lnTo>
                    <a:pt x="770" y="238"/>
                  </a:lnTo>
                  <a:lnTo>
                    <a:pt x="770" y="238"/>
                  </a:lnTo>
                  <a:lnTo>
                    <a:pt x="766" y="214"/>
                  </a:lnTo>
                  <a:lnTo>
                    <a:pt x="764" y="188"/>
                  </a:lnTo>
                  <a:lnTo>
                    <a:pt x="764" y="188"/>
                  </a:lnTo>
                  <a:lnTo>
                    <a:pt x="766" y="160"/>
                  </a:lnTo>
                  <a:lnTo>
                    <a:pt x="770" y="136"/>
                  </a:lnTo>
                  <a:lnTo>
                    <a:pt x="770" y="136"/>
                  </a:lnTo>
                  <a:lnTo>
                    <a:pt x="776" y="118"/>
                  </a:lnTo>
                  <a:lnTo>
                    <a:pt x="784" y="104"/>
                  </a:lnTo>
                  <a:lnTo>
                    <a:pt x="784" y="104"/>
                  </a:lnTo>
                  <a:lnTo>
                    <a:pt x="794" y="94"/>
                  </a:lnTo>
                  <a:lnTo>
                    <a:pt x="806" y="86"/>
                  </a:lnTo>
                  <a:lnTo>
                    <a:pt x="806" y="86"/>
                  </a:lnTo>
                  <a:lnTo>
                    <a:pt x="822" y="82"/>
                  </a:lnTo>
                  <a:lnTo>
                    <a:pt x="839" y="82"/>
                  </a:lnTo>
                  <a:lnTo>
                    <a:pt x="839" y="82"/>
                  </a:lnTo>
                  <a:lnTo>
                    <a:pt x="851" y="82"/>
                  </a:lnTo>
                  <a:lnTo>
                    <a:pt x="865" y="84"/>
                  </a:lnTo>
                  <a:lnTo>
                    <a:pt x="865" y="84"/>
                  </a:lnTo>
                  <a:lnTo>
                    <a:pt x="887" y="90"/>
                  </a:lnTo>
                  <a:lnTo>
                    <a:pt x="887" y="106"/>
                  </a:lnTo>
                  <a:lnTo>
                    <a:pt x="847" y="106"/>
                  </a:lnTo>
                  <a:close/>
                  <a:moveTo>
                    <a:pt x="638" y="292"/>
                  </a:moveTo>
                  <a:lnTo>
                    <a:pt x="638" y="292"/>
                  </a:lnTo>
                  <a:lnTo>
                    <a:pt x="624" y="292"/>
                  </a:lnTo>
                  <a:lnTo>
                    <a:pt x="614" y="290"/>
                  </a:lnTo>
                  <a:lnTo>
                    <a:pt x="614" y="290"/>
                  </a:lnTo>
                  <a:lnTo>
                    <a:pt x="602" y="286"/>
                  </a:lnTo>
                  <a:lnTo>
                    <a:pt x="594" y="280"/>
                  </a:lnTo>
                  <a:lnTo>
                    <a:pt x="594" y="280"/>
                  </a:lnTo>
                  <a:lnTo>
                    <a:pt x="586" y="272"/>
                  </a:lnTo>
                  <a:lnTo>
                    <a:pt x="582" y="260"/>
                  </a:lnTo>
                  <a:lnTo>
                    <a:pt x="582" y="260"/>
                  </a:lnTo>
                  <a:lnTo>
                    <a:pt x="578" y="246"/>
                  </a:lnTo>
                  <a:lnTo>
                    <a:pt x="578" y="228"/>
                  </a:lnTo>
                  <a:lnTo>
                    <a:pt x="578" y="228"/>
                  </a:lnTo>
                  <a:lnTo>
                    <a:pt x="578" y="210"/>
                  </a:lnTo>
                  <a:lnTo>
                    <a:pt x="582" y="196"/>
                  </a:lnTo>
                  <a:lnTo>
                    <a:pt x="582" y="196"/>
                  </a:lnTo>
                  <a:lnTo>
                    <a:pt x="586" y="186"/>
                  </a:lnTo>
                  <a:lnTo>
                    <a:pt x="594" y="178"/>
                  </a:lnTo>
                  <a:lnTo>
                    <a:pt x="594" y="178"/>
                  </a:lnTo>
                  <a:lnTo>
                    <a:pt x="602" y="172"/>
                  </a:lnTo>
                  <a:lnTo>
                    <a:pt x="614" y="168"/>
                  </a:lnTo>
                  <a:lnTo>
                    <a:pt x="614" y="168"/>
                  </a:lnTo>
                  <a:lnTo>
                    <a:pt x="624" y="166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58" y="166"/>
                  </a:lnTo>
                  <a:lnTo>
                    <a:pt x="658" y="166"/>
                  </a:lnTo>
                  <a:lnTo>
                    <a:pt x="678" y="168"/>
                  </a:lnTo>
                  <a:lnTo>
                    <a:pt x="678" y="150"/>
                  </a:lnTo>
                  <a:lnTo>
                    <a:pt x="678" y="150"/>
                  </a:lnTo>
                  <a:lnTo>
                    <a:pt x="678" y="138"/>
                  </a:lnTo>
                  <a:lnTo>
                    <a:pt x="676" y="128"/>
                  </a:lnTo>
                  <a:lnTo>
                    <a:pt x="676" y="128"/>
                  </a:lnTo>
                  <a:lnTo>
                    <a:pt x="672" y="120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0" y="110"/>
                  </a:lnTo>
                  <a:lnTo>
                    <a:pt x="652" y="108"/>
                  </a:lnTo>
                  <a:lnTo>
                    <a:pt x="652" y="108"/>
                  </a:lnTo>
                  <a:lnTo>
                    <a:pt x="634" y="106"/>
                  </a:lnTo>
                  <a:lnTo>
                    <a:pt x="594" y="106"/>
                  </a:lnTo>
                  <a:lnTo>
                    <a:pt x="594" y="90"/>
                  </a:lnTo>
                  <a:lnTo>
                    <a:pt x="594" y="90"/>
                  </a:lnTo>
                  <a:lnTo>
                    <a:pt x="616" y="84"/>
                  </a:lnTo>
                  <a:lnTo>
                    <a:pt x="616" y="84"/>
                  </a:lnTo>
                  <a:lnTo>
                    <a:pt x="630" y="82"/>
                  </a:lnTo>
                  <a:lnTo>
                    <a:pt x="642" y="82"/>
                  </a:lnTo>
                  <a:lnTo>
                    <a:pt x="642" y="82"/>
                  </a:lnTo>
                  <a:lnTo>
                    <a:pt x="660" y="82"/>
                  </a:lnTo>
                  <a:lnTo>
                    <a:pt x="674" y="84"/>
                  </a:lnTo>
                  <a:lnTo>
                    <a:pt x="674" y="84"/>
                  </a:lnTo>
                  <a:lnTo>
                    <a:pt x="686" y="88"/>
                  </a:lnTo>
                  <a:lnTo>
                    <a:pt x="696" y="94"/>
                  </a:lnTo>
                  <a:lnTo>
                    <a:pt x="696" y="94"/>
                  </a:lnTo>
                  <a:lnTo>
                    <a:pt x="704" y="104"/>
                  </a:lnTo>
                  <a:lnTo>
                    <a:pt x="710" y="116"/>
                  </a:lnTo>
                  <a:lnTo>
                    <a:pt x="710" y="116"/>
                  </a:lnTo>
                  <a:lnTo>
                    <a:pt x="714" y="132"/>
                  </a:lnTo>
                  <a:lnTo>
                    <a:pt x="716" y="150"/>
                  </a:lnTo>
                  <a:lnTo>
                    <a:pt x="716" y="288"/>
                  </a:lnTo>
                  <a:lnTo>
                    <a:pt x="684" y="288"/>
                  </a:lnTo>
                  <a:lnTo>
                    <a:pt x="682" y="276"/>
                  </a:lnTo>
                  <a:lnTo>
                    <a:pt x="680" y="276"/>
                  </a:lnTo>
                  <a:lnTo>
                    <a:pt x="680" y="276"/>
                  </a:lnTo>
                  <a:lnTo>
                    <a:pt x="672" y="284"/>
                  </a:lnTo>
                  <a:lnTo>
                    <a:pt x="662" y="288"/>
                  </a:lnTo>
                  <a:lnTo>
                    <a:pt x="662" y="288"/>
                  </a:lnTo>
                  <a:lnTo>
                    <a:pt x="650" y="292"/>
                  </a:lnTo>
                  <a:lnTo>
                    <a:pt x="638" y="292"/>
                  </a:lnTo>
                  <a:lnTo>
                    <a:pt x="638" y="292"/>
                  </a:lnTo>
                  <a:close/>
                  <a:moveTo>
                    <a:pt x="678" y="190"/>
                  </a:moveTo>
                  <a:lnTo>
                    <a:pt x="650" y="190"/>
                  </a:lnTo>
                  <a:lnTo>
                    <a:pt x="650" y="190"/>
                  </a:lnTo>
                  <a:lnTo>
                    <a:pt x="636" y="192"/>
                  </a:lnTo>
                  <a:lnTo>
                    <a:pt x="624" y="196"/>
                  </a:lnTo>
                  <a:lnTo>
                    <a:pt x="624" y="196"/>
                  </a:lnTo>
                  <a:lnTo>
                    <a:pt x="620" y="202"/>
                  </a:lnTo>
                  <a:lnTo>
                    <a:pt x="616" y="208"/>
                  </a:lnTo>
                  <a:lnTo>
                    <a:pt x="614" y="218"/>
                  </a:lnTo>
                  <a:lnTo>
                    <a:pt x="614" y="228"/>
                  </a:lnTo>
                  <a:lnTo>
                    <a:pt x="614" y="228"/>
                  </a:lnTo>
                  <a:lnTo>
                    <a:pt x="614" y="238"/>
                  </a:lnTo>
                  <a:lnTo>
                    <a:pt x="616" y="248"/>
                  </a:lnTo>
                  <a:lnTo>
                    <a:pt x="616" y="248"/>
                  </a:lnTo>
                  <a:lnTo>
                    <a:pt x="620" y="254"/>
                  </a:lnTo>
                  <a:lnTo>
                    <a:pt x="624" y="260"/>
                  </a:lnTo>
                  <a:lnTo>
                    <a:pt x="624" y="260"/>
                  </a:lnTo>
                  <a:lnTo>
                    <a:pt x="630" y="264"/>
                  </a:lnTo>
                  <a:lnTo>
                    <a:pt x="636" y="266"/>
                  </a:lnTo>
                  <a:lnTo>
                    <a:pt x="636" y="266"/>
                  </a:lnTo>
                  <a:lnTo>
                    <a:pt x="650" y="268"/>
                  </a:lnTo>
                  <a:lnTo>
                    <a:pt x="650" y="268"/>
                  </a:lnTo>
                  <a:lnTo>
                    <a:pt x="658" y="268"/>
                  </a:lnTo>
                  <a:lnTo>
                    <a:pt x="666" y="266"/>
                  </a:lnTo>
                  <a:lnTo>
                    <a:pt x="666" y="266"/>
                  </a:lnTo>
                  <a:lnTo>
                    <a:pt x="678" y="260"/>
                  </a:lnTo>
                  <a:lnTo>
                    <a:pt x="678" y="190"/>
                  </a:lnTo>
                  <a:close/>
                  <a:moveTo>
                    <a:pt x="528" y="86"/>
                  </a:moveTo>
                  <a:lnTo>
                    <a:pt x="528" y="288"/>
                  </a:lnTo>
                  <a:lnTo>
                    <a:pt x="490" y="288"/>
                  </a:lnTo>
                  <a:lnTo>
                    <a:pt x="490" y="112"/>
                  </a:lnTo>
                  <a:lnTo>
                    <a:pt x="438" y="112"/>
                  </a:lnTo>
                  <a:lnTo>
                    <a:pt x="432" y="224"/>
                  </a:lnTo>
                  <a:lnTo>
                    <a:pt x="432" y="224"/>
                  </a:lnTo>
                  <a:lnTo>
                    <a:pt x="430" y="240"/>
                  </a:lnTo>
                  <a:lnTo>
                    <a:pt x="428" y="256"/>
                  </a:lnTo>
                  <a:lnTo>
                    <a:pt x="422" y="266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0" y="284"/>
                  </a:lnTo>
                  <a:lnTo>
                    <a:pt x="402" y="288"/>
                  </a:lnTo>
                  <a:lnTo>
                    <a:pt x="394" y="292"/>
                  </a:lnTo>
                  <a:lnTo>
                    <a:pt x="386" y="292"/>
                  </a:lnTo>
                  <a:lnTo>
                    <a:pt x="386" y="292"/>
                  </a:lnTo>
                  <a:lnTo>
                    <a:pt x="370" y="290"/>
                  </a:lnTo>
                  <a:lnTo>
                    <a:pt x="370" y="290"/>
                  </a:lnTo>
                  <a:lnTo>
                    <a:pt x="362" y="288"/>
                  </a:lnTo>
                  <a:lnTo>
                    <a:pt x="362" y="272"/>
                  </a:lnTo>
                  <a:lnTo>
                    <a:pt x="362" y="272"/>
                  </a:lnTo>
                  <a:lnTo>
                    <a:pt x="368" y="272"/>
                  </a:lnTo>
                  <a:lnTo>
                    <a:pt x="374" y="270"/>
                  </a:lnTo>
                  <a:lnTo>
                    <a:pt x="380" y="266"/>
                  </a:lnTo>
                  <a:lnTo>
                    <a:pt x="384" y="260"/>
                  </a:lnTo>
                  <a:lnTo>
                    <a:pt x="384" y="260"/>
                  </a:lnTo>
                  <a:lnTo>
                    <a:pt x="388" y="254"/>
                  </a:lnTo>
                  <a:lnTo>
                    <a:pt x="392" y="246"/>
                  </a:lnTo>
                  <a:lnTo>
                    <a:pt x="394" y="236"/>
                  </a:lnTo>
                  <a:lnTo>
                    <a:pt x="396" y="224"/>
                  </a:lnTo>
                  <a:lnTo>
                    <a:pt x="404" y="86"/>
                  </a:lnTo>
                  <a:lnTo>
                    <a:pt x="528" y="86"/>
                  </a:lnTo>
                  <a:close/>
                  <a:moveTo>
                    <a:pt x="232" y="194"/>
                  </a:moveTo>
                  <a:lnTo>
                    <a:pt x="232" y="194"/>
                  </a:lnTo>
                  <a:lnTo>
                    <a:pt x="232" y="214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8" y="244"/>
                  </a:lnTo>
                  <a:lnTo>
                    <a:pt x="244" y="254"/>
                  </a:lnTo>
                  <a:lnTo>
                    <a:pt x="244" y="254"/>
                  </a:lnTo>
                  <a:lnTo>
                    <a:pt x="248" y="262"/>
                  </a:lnTo>
                  <a:lnTo>
                    <a:pt x="256" y="266"/>
                  </a:lnTo>
                  <a:lnTo>
                    <a:pt x="256" y="266"/>
                  </a:lnTo>
                  <a:lnTo>
                    <a:pt x="262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8" y="270"/>
                  </a:lnTo>
                  <a:lnTo>
                    <a:pt x="286" y="266"/>
                  </a:lnTo>
                  <a:lnTo>
                    <a:pt x="286" y="266"/>
                  </a:lnTo>
                  <a:lnTo>
                    <a:pt x="292" y="262"/>
                  </a:lnTo>
                  <a:lnTo>
                    <a:pt x="298" y="254"/>
                  </a:lnTo>
                  <a:lnTo>
                    <a:pt x="298" y="254"/>
                  </a:lnTo>
                  <a:lnTo>
                    <a:pt x="302" y="244"/>
                  </a:lnTo>
                  <a:lnTo>
                    <a:pt x="306" y="230"/>
                  </a:lnTo>
                  <a:lnTo>
                    <a:pt x="306" y="230"/>
                  </a:lnTo>
                  <a:lnTo>
                    <a:pt x="308" y="214"/>
                  </a:lnTo>
                  <a:lnTo>
                    <a:pt x="310" y="194"/>
                  </a:lnTo>
                  <a:lnTo>
                    <a:pt x="310" y="194"/>
                  </a:lnTo>
                  <a:lnTo>
                    <a:pt x="308" y="174"/>
                  </a:lnTo>
                  <a:lnTo>
                    <a:pt x="306" y="156"/>
                  </a:lnTo>
                  <a:lnTo>
                    <a:pt x="306" y="156"/>
                  </a:lnTo>
                  <a:lnTo>
                    <a:pt x="302" y="14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0" y="126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74" y="120"/>
                  </a:lnTo>
                  <a:lnTo>
                    <a:pt x="262" y="118"/>
                  </a:lnTo>
                  <a:lnTo>
                    <a:pt x="262" y="118"/>
                  </a:lnTo>
                  <a:lnTo>
                    <a:pt x="254" y="118"/>
                  </a:lnTo>
                  <a:lnTo>
                    <a:pt x="246" y="120"/>
                  </a:lnTo>
                  <a:lnTo>
                    <a:pt x="246" y="120"/>
                  </a:lnTo>
                  <a:lnTo>
                    <a:pt x="232" y="126"/>
                  </a:lnTo>
                  <a:lnTo>
                    <a:pt x="232" y="194"/>
                  </a:lnTo>
                  <a:close/>
                  <a:moveTo>
                    <a:pt x="232" y="104"/>
                  </a:moveTo>
                  <a:lnTo>
                    <a:pt x="232" y="104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62" y="94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92" y="96"/>
                  </a:lnTo>
                  <a:lnTo>
                    <a:pt x="306" y="98"/>
                  </a:lnTo>
                  <a:lnTo>
                    <a:pt x="306" y="98"/>
                  </a:lnTo>
                  <a:lnTo>
                    <a:pt x="318" y="106"/>
                  </a:lnTo>
                  <a:lnTo>
                    <a:pt x="328" y="116"/>
                  </a:lnTo>
                  <a:lnTo>
                    <a:pt x="328" y="116"/>
                  </a:lnTo>
                  <a:lnTo>
                    <a:pt x="336" y="128"/>
                  </a:lnTo>
                  <a:lnTo>
                    <a:pt x="342" y="146"/>
                  </a:lnTo>
                  <a:lnTo>
                    <a:pt x="342" y="146"/>
                  </a:lnTo>
                  <a:lnTo>
                    <a:pt x="344" y="168"/>
                  </a:lnTo>
                  <a:lnTo>
                    <a:pt x="346" y="194"/>
                  </a:lnTo>
                  <a:lnTo>
                    <a:pt x="346" y="194"/>
                  </a:lnTo>
                  <a:lnTo>
                    <a:pt x="344" y="218"/>
                  </a:lnTo>
                  <a:lnTo>
                    <a:pt x="340" y="240"/>
                  </a:lnTo>
                  <a:lnTo>
                    <a:pt x="340" y="240"/>
                  </a:lnTo>
                  <a:lnTo>
                    <a:pt x="336" y="258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16" y="280"/>
                  </a:lnTo>
                  <a:lnTo>
                    <a:pt x="304" y="288"/>
                  </a:lnTo>
                  <a:lnTo>
                    <a:pt x="304" y="288"/>
                  </a:lnTo>
                  <a:lnTo>
                    <a:pt x="288" y="292"/>
                  </a:lnTo>
                  <a:lnTo>
                    <a:pt x="270" y="292"/>
                  </a:lnTo>
                  <a:lnTo>
                    <a:pt x="270" y="292"/>
                  </a:lnTo>
                  <a:lnTo>
                    <a:pt x="252" y="292"/>
                  </a:lnTo>
                  <a:lnTo>
                    <a:pt x="238" y="288"/>
                  </a:lnTo>
                  <a:lnTo>
                    <a:pt x="238" y="288"/>
                  </a:lnTo>
                  <a:lnTo>
                    <a:pt x="224" y="280"/>
                  </a:lnTo>
                  <a:lnTo>
                    <a:pt x="214" y="270"/>
                  </a:lnTo>
                  <a:lnTo>
                    <a:pt x="214" y="270"/>
                  </a:lnTo>
                  <a:lnTo>
                    <a:pt x="206" y="258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196" y="218"/>
                  </a:lnTo>
                  <a:lnTo>
                    <a:pt x="196" y="194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8" y="94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8" y="48"/>
                  </a:lnTo>
                  <a:lnTo>
                    <a:pt x="212" y="38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24" y="24"/>
                  </a:lnTo>
                  <a:lnTo>
                    <a:pt x="232" y="18"/>
                  </a:lnTo>
                  <a:lnTo>
                    <a:pt x="240" y="14"/>
                  </a:lnTo>
                  <a:lnTo>
                    <a:pt x="250" y="10"/>
                  </a:lnTo>
                  <a:lnTo>
                    <a:pt x="250" y="10"/>
                  </a:lnTo>
                  <a:lnTo>
                    <a:pt x="272" y="6"/>
                  </a:lnTo>
                  <a:lnTo>
                    <a:pt x="296" y="2"/>
                  </a:lnTo>
                  <a:lnTo>
                    <a:pt x="342" y="0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06" y="28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76" y="34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54" y="42"/>
                  </a:lnTo>
                  <a:lnTo>
                    <a:pt x="246" y="50"/>
                  </a:lnTo>
                  <a:lnTo>
                    <a:pt x="246" y="50"/>
                  </a:lnTo>
                  <a:lnTo>
                    <a:pt x="240" y="60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2" y="86"/>
                  </a:lnTo>
                  <a:lnTo>
                    <a:pt x="232" y="104"/>
                  </a:lnTo>
                  <a:lnTo>
                    <a:pt x="232" y="104"/>
                  </a:lnTo>
                  <a:close/>
                  <a:moveTo>
                    <a:pt x="150" y="188"/>
                  </a:moveTo>
                  <a:lnTo>
                    <a:pt x="150" y="188"/>
                  </a:lnTo>
                  <a:lnTo>
                    <a:pt x="148" y="214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0" y="256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6" y="292"/>
                  </a:lnTo>
                  <a:lnTo>
                    <a:pt x="76" y="292"/>
                  </a:lnTo>
                  <a:lnTo>
                    <a:pt x="58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30" y="280"/>
                  </a:lnTo>
                  <a:lnTo>
                    <a:pt x="20" y="270"/>
                  </a:lnTo>
                  <a:lnTo>
                    <a:pt x="20" y="270"/>
                  </a:lnTo>
                  <a:lnTo>
                    <a:pt x="10" y="256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2" y="214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60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10" y="118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30" y="9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58" y="84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92" y="84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20" y="9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40" y="118"/>
                  </a:lnTo>
                  <a:lnTo>
                    <a:pt x="146" y="138"/>
                  </a:lnTo>
                  <a:lnTo>
                    <a:pt x="146" y="138"/>
                  </a:lnTo>
                  <a:lnTo>
                    <a:pt x="148" y="160"/>
                  </a:lnTo>
                  <a:lnTo>
                    <a:pt x="150" y="188"/>
                  </a:lnTo>
                  <a:lnTo>
                    <a:pt x="150" y="188"/>
                  </a:lnTo>
                  <a:close/>
                  <a:moveTo>
                    <a:pt x="114" y="188"/>
                  </a:moveTo>
                  <a:lnTo>
                    <a:pt x="114" y="188"/>
                  </a:lnTo>
                  <a:lnTo>
                    <a:pt x="112" y="164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06" y="132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96" y="114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54" y="11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4" y="13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38" y="164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8" y="210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44" y="24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54" y="262"/>
                  </a:lnTo>
                  <a:lnTo>
                    <a:pt x="60" y="266"/>
                  </a:lnTo>
                  <a:lnTo>
                    <a:pt x="60" y="266"/>
                  </a:lnTo>
                  <a:lnTo>
                    <a:pt x="68" y="270"/>
                  </a:lnTo>
                  <a:lnTo>
                    <a:pt x="76" y="270"/>
                  </a:lnTo>
                  <a:lnTo>
                    <a:pt x="76" y="270"/>
                  </a:lnTo>
                  <a:lnTo>
                    <a:pt x="82" y="270"/>
                  </a:lnTo>
                  <a:lnTo>
                    <a:pt x="90" y="266"/>
                  </a:lnTo>
                  <a:lnTo>
                    <a:pt x="90" y="266"/>
                  </a:lnTo>
                  <a:lnTo>
                    <a:pt x="96" y="262"/>
                  </a:lnTo>
                  <a:lnTo>
                    <a:pt x="102" y="252"/>
                  </a:lnTo>
                  <a:lnTo>
                    <a:pt x="102" y="252"/>
                  </a:lnTo>
                  <a:lnTo>
                    <a:pt x="106" y="242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112" y="210"/>
                  </a:lnTo>
                  <a:lnTo>
                    <a:pt x="114" y="188"/>
                  </a:lnTo>
                  <a:lnTo>
                    <a:pt x="114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383588" y="4368801"/>
              <a:ext cx="174625" cy="73025"/>
            </a:xfrm>
            <a:custGeom>
              <a:avLst/>
              <a:gdLst>
                <a:gd name="T0" fmla="*/ 56 w 110"/>
                <a:gd name="T1" fmla="*/ 18 h 46"/>
                <a:gd name="T2" fmla="*/ 56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6 w 110"/>
                <a:gd name="T29" fmla="*/ 46 h 46"/>
                <a:gd name="T30" fmla="*/ 56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6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6" y="18"/>
                  </a:moveTo>
                  <a:lnTo>
                    <a:pt x="56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361363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043863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50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2 w 150"/>
                <a:gd name="T13" fmla="*/ 188 h 210"/>
                <a:gd name="T14" fmla="*/ 132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4 w 150"/>
                <a:gd name="T31" fmla="*/ 206 h 210"/>
                <a:gd name="T32" fmla="*/ 44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2 w 150"/>
                <a:gd name="T41" fmla="*/ 174 h 210"/>
                <a:gd name="T42" fmla="*/ 6 w 150"/>
                <a:gd name="T43" fmla="*/ 154 h 210"/>
                <a:gd name="T44" fmla="*/ 6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6 w 150"/>
                <a:gd name="T55" fmla="*/ 56 h 210"/>
                <a:gd name="T56" fmla="*/ 6 w 150"/>
                <a:gd name="T57" fmla="*/ 56 h 210"/>
                <a:gd name="T58" fmla="*/ 12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4 w 150"/>
                <a:gd name="T67" fmla="*/ 4 h 210"/>
                <a:gd name="T68" fmla="*/ 44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2 w 150"/>
                <a:gd name="T85" fmla="*/ 22 h 210"/>
                <a:gd name="T86" fmla="*/ 132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50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50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2" y="188"/>
                  </a:lnTo>
                  <a:lnTo>
                    <a:pt x="132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50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104188" y="4508501"/>
              <a:ext cx="120650" cy="263525"/>
            </a:xfrm>
            <a:custGeom>
              <a:avLst/>
              <a:gdLst>
                <a:gd name="T0" fmla="*/ 76 w 76"/>
                <a:gd name="T1" fmla="*/ 84 h 166"/>
                <a:gd name="T2" fmla="*/ 76 w 76"/>
                <a:gd name="T3" fmla="*/ 84 h 166"/>
                <a:gd name="T4" fmla="*/ 76 w 76"/>
                <a:gd name="T5" fmla="*/ 60 h 166"/>
                <a:gd name="T6" fmla="*/ 72 w 76"/>
                <a:gd name="T7" fmla="*/ 42 h 166"/>
                <a:gd name="T8" fmla="*/ 72 w 76"/>
                <a:gd name="T9" fmla="*/ 42 h 166"/>
                <a:gd name="T10" fmla="*/ 70 w 76"/>
                <a:gd name="T11" fmla="*/ 28 h 166"/>
                <a:gd name="T12" fmla="*/ 64 w 76"/>
                <a:gd name="T13" fmla="*/ 18 h 166"/>
                <a:gd name="T14" fmla="*/ 64 w 76"/>
                <a:gd name="T15" fmla="*/ 18 h 166"/>
                <a:gd name="T16" fmla="*/ 58 w 76"/>
                <a:gd name="T17" fmla="*/ 10 h 166"/>
                <a:gd name="T18" fmla="*/ 52 w 76"/>
                <a:gd name="T19" fmla="*/ 4 h 166"/>
                <a:gd name="T20" fmla="*/ 52 w 76"/>
                <a:gd name="T21" fmla="*/ 4 h 166"/>
                <a:gd name="T22" fmla="*/ 46 w 76"/>
                <a:gd name="T23" fmla="*/ 0 h 166"/>
                <a:gd name="T24" fmla="*/ 38 w 76"/>
                <a:gd name="T25" fmla="*/ 0 h 166"/>
                <a:gd name="T26" fmla="*/ 38 w 76"/>
                <a:gd name="T27" fmla="*/ 0 h 166"/>
                <a:gd name="T28" fmla="*/ 30 w 76"/>
                <a:gd name="T29" fmla="*/ 0 h 166"/>
                <a:gd name="T30" fmla="*/ 24 w 76"/>
                <a:gd name="T31" fmla="*/ 4 h 166"/>
                <a:gd name="T32" fmla="*/ 24 w 76"/>
                <a:gd name="T33" fmla="*/ 4 h 166"/>
                <a:gd name="T34" fmla="*/ 16 w 76"/>
                <a:gd name="T35" fmla="*/ 10 h 166"/>
                <a:gd name="T36" fmla="*/ 10 w 76"/>
                <a:gd name="T37" fmla="*/ 18 h 166"/>
                <a:gd name="T38" fmla="*/ 10 w 76"/>
                <a:gd name="T39" fmla="*/ 18 h 166"/>
                <a:gd name="T40" fmla="*/ 6 w 76"/>
                <a:gd name="T41" fmla="*/ 28 h 166"/>
                <a:gd name="T42" fmla="*/ 2 w 76"/>
                <a:gd name="T43" fmla="*/ 42 h 166"/>
                <a:gd name="T44" fmla="*/ 2 w 76"/>
                <a:gd name="T45" fmla="*/ 42 h 166"/>
                <a:gd name="T46" fmla="*/ 0 w 76"/>
                <a:gd name="T47" fmla="*/ 60 h 166"/>
                <a:gd name="T48" fmla="*/ 0 w 76"/>
                <a:gd name="T49" fmla="*/ 84 h 166"/>
                <a:gd name="T50" fmla="*/ 0 w 76"/>
                <a:gd name="T51" fmla="*/ 84 h 166"/>
                <a:gd name="T52" fmla="*/ 0 w 76"/>
                <a:gd name="T53" fmla="*/ 106 h 166"/>
                <a:gd name="T54" fmla="*/ 2 w 76"/>
                <a:gd name="T55" fmla="*/ 124 h 166"/>
                <a:gd name="T56" fmla="*/ 2 w 76"/>
                <a:gd name="T57" fmla="*/ 124 h 166"/>
                <a:gd name="T58" fmla="*/ 6 w 76"/>
                <a:gd name="T59" fmla="*/ 138 h 166"/>
                <a:gd name="T60" fmla="*/ 10 w 76"/>
                <a:gd name="T61" fmla="*/ 148 h 166"/>
                <a:gd name="T62" fmla="*/ 10 w 76"/>
                <a:gd name="T63" fmla="*/ 148 h 166"/>
                <a:gd name="T64" fmla="*/ 16 w 76"/>
                <a:gd name="T65" fmla="*/ 158 h 166"/>
                <a:gd name="T66" fmla="*/ 24 w 76"/>
                <a:gd name="T67" fmla="*/ 162 h 166"/>
                <a:gd name="T68" fmla="*/ 24 w 76"/>
                <a:gd name="T69" fmla="*/ 162 h 166"/>
                <a:gd name="T70" fmla="*/ 30 w 76"/>
                <a:gd name="T71" fmla="*/ 166 h 166"/>
                <a:gd name="T72" fmla="*/ 38 w 76"/>
                <a:gd name="T73" fmla="*/ 166 h 166"/>
                <a:gd name="T74" fmla="*/ 38 w 76"/>
                <a:gd name="T75" fmla="*/ 166 h 166"/>
                <a:gd name="T76" fmla="*/ 46 w 76"/>
                <a:gd name="T77" fmla="*/ 166 h 166"/>
                <a:gd name="T78" fmla="*/ 52 w 76"/>
                <a:gd name="T79" fmla="*/ 162 h 166"/>
                <a:gd name="T80" fmla="*/ 52 w 76"/>
                <a:gd name="T81" fmla="*/ 162 h 166"/>
                <a:gd name="T82" fmla="*/ 58 w 76"/>
                <a:gd name="T83" fmla="*/ 158 h 166"/>
                <a:gd name="T84" fmla="*/ 64 w 76"/>
                <a:gd name="T85" fmla="*/ 148 h 166"/>
                <a:gd name="T86" fmla="*/ 64 w 76"/>
                <a:gd name="T87" fmla="*/ 148 h 166"/>
                <a:gd name="T88" fmla="*/ 70 w 76"/>
                <a:gd name="T89" fmla="*/ 138 h 166"/>
                <a:gd name="T90" fmla="*/ 72 w 76"/>
                <a:gd name="T91" fmla="*/ 124 h 166"/>
                <a:gd name="T92" fmla="*/ 72 w 76"/>
                <a:gd name="T93" fmla="*/ 124 h 166"/>
                <a:gd name="T94" fmla="*/ 76 w 76"/>
                <a:gd name="T95" fmla="*/ 106 h 166"/>
                <a:gd name="T96" fmla="*/ 76 w 76"/>
                <a:gd name="T97" fmla="*/ 84 h 166"/>
                <a:gd name="T98" fmla="*/ 76 w 76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166">
                  <a:moveTo>
                    <a:pt x="76" y="84"/>
                  </a:moveTo>
                  <a:lnTo>
                    <a:pt x="76" y="84"/>
                  </a:lnTo>
                  <a:lnTo>
                    <a:pt x="76" y="60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0" y="2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8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1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2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6" y="13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6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8" y="158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70" y="138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6" y="106"/>
                  </a:lnTo>
                  <a:lnTo>
                    <a:pt x="76" y="84"/>
                  </a:lnTo>
                  <a:lnTo>
                    <a:pt x="76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7742238" y="4479926"/>
              <a:ext cx="222250" cy="320675"/>
            </a:xfrm>
            <a:custGeom>
              <a:avLst/>
              <a:gdLst>
                <a:gd name="T0" fmla="*/ 38 w 140"/>
                <a:gd name="T1" fmla="*/ 202 h 202"/>
                <a:gd name="T2" fmla="*/ 0 w 140"/>
                <a:gd name="T3" fmla="*/ 202 h 202"/>
                <a:gd name="T4" fmla="*/ 0 w 140"/>
                <a:gd name="T5" fmla="*/ 0 h 202"/>
                <a:gd name="T6" fmla="*/ 38 w 140"/>
                <a:gd name="T7" fmla="*/ 0 h 202"/>
                <a:gd name="T8" fmla="*/ 38 w 140"/>
                <a:gd name="T9" fmla="*/ 86 h 202"/>
                <a:gd name="T10" fmla="*/ 104 w 140"/>
                <a:gd name="T11" fmla="*/ 86 h 202"/>
                <a:gd name="T12" fmla="*/ 104 w 140"/>
                <a:gd name="T13" fmla="*/ 0 h 202"/>
                <a:gd name="T14" fmla="*/ 140 w 140"/>
                <a:gd name="T15" fmla="*/ 0 h 202"/>
                <a:gd name="T16" fmla="*/ 140 w 140"/>
                <a:gd name="T17" fmla="*/ 202 h 202"/>
                <a:gd name="T18" fmla="*/ 104 w 140"/>
                <a:gd name="T19" fmla="*/ 202 h 202"/>
                <a:gd name="T20" fmla="*/ 104 w 140"/>
                <a:gd name="T21" fmla="*/ 114 h 202"/>
                <a:gd name="T22" fmla="*/ 38 w 140"/>
                <a:gd name="T23" fmla="*/ 114 h 202"/>
                <a:gd name="T24" fmla="*/ 38 w 140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02">
                  <a:moveTo>
                    <a:pt x="38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86"/>
                  </a:lnTo>
                  <a:lnTo>
                    <a:pt x="104" y="86"/>
                  </a:lnTo>
                  <a:lnTo>
                    <a:pt x="104" y="0"/>
                  </a:lnTo>
                  <a:lnTo>
                    <a:pt x="140" y="0"/>
                  </a:lnTo>
                  <a:lnTo>
                    <a:pt x="140" y="202"/>
                  </a:lnTo>
                  <a:lnTo>
                    <a:pt x="104" y="202"/>
                  </a:lnTo>
                  <a:lnTo>
                    <a:pt x="104" y="114"/>
                  </a:lnTo>
                  <a:lnTo>
                    <a:pt x="38" y="114"/>
                  </a:lnTo>
                  <a:lnTo>
                    <a:pt x="38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7462838" y="4479926"/>
              <a:ext cx="225425" cy="320675"/>
            </a:xfrm>
            <a:custGeom>
              <a:avLst/>
              <a:gdLst>
                <a:gd name="T0" fmla="*/ 142 w 142"/>
                <a:gd name="T1" fmla="*/ 0 h 202"/>
                <a:gd name="T2" fmla="*/ 142 w 142"/>
                <a:gd name="T3" fmla="*/ 26 h 202"/>
                <a:gd name="T4" fmla="*/ 88 w 142"/>
                <a:gd name="T5" fmla="*/ 26 h 202"/>
                <a:gd name="T6" fmla="*/ 88 w 142"/>
                <a:gd name="T7" fmla="*/ 202 h 202"/>
                <a:gd name="T8" fmla="*/ 52 w 142"/>
                <a:gd name="T9" fmla="*/ 202 h 202"/>
                <a:gd name="T10" fmla="*/ 52 w 142"/>
                <a:gd name="T11" fmla="*/ 26 h 202"/>
                <a:gd name="T12" fmla="*/ 0 w 142"/>
                <a:gd name="T13" fmla="*/ 26 h 202"/>
                <a:gd name="T14" fmla="*/ 0 w 142"/>
                <a:gd name="T15" fmla="*/ 0 h 202"/>
                <a:gd name="T16" fmla="*/ 142 w 142"/>
                <a:gd name="T1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02">
                  <a:moveTo>
                    <a:pt x="142" y="0"/>
                  </a:moveTo>
                  <a:lnTo>
                    <a:pt x="142" y="26"/>
                  </a:lnTo>
                  <a:lnTo>
                    <a:pt x="88" y="26"/>
                  </a:lnTo>
                  <a:lnTo>
                    <a:pt x="88" y="202"/>
                  </a:lnTo>
                  <a:lnTo>
                    <a:pt x="52" y="202"/>
                  </a:lnTo>
                  <a:lnTo>
                    <a:pt x="5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7235826" y="4473576"/>
              <a:ext cx="201613" cy="333375"/>
            </a:xfrm>
            <a:custGeom>
              <a:avLst/>
              <a:gdLst>
                <a:gd name="T0" fmla="*/ 83 w 127"/>
                <a:gd name="T1" fmla="*/ 24 h 210"/>
                <a:gd name="T2" fmla="*/ 83 w 127"/>
                <a:gd name="T3" fmla="*/ 24 h 210"/>
                <a:gd name="T4" fmla="*/ 73 w 127"/>
                <a:gd name="T5" fmla="*/ 24 h 210"/>
                <a:gd name="T6" fmla="*/ 64 w 127"/>
                <a:gd name="T7" fmla="*/ 28 h 210"/>
                <a:gd name="T8" fmla="*/ 64 w 127"/>
                <a:gd name="T9" fmla="*/ 28 h 210"/>
                <a:gd name="T10" fmla="*/ 56 w 127"/>
                <a:gd name="T11" fmla="*/ 32 h 210"/>
                <a:gd name="T12" fmla="*/ 50 w 127"/>
                <a:gd name="T13" fmla="*/ 40 h 210"/>
                <a:gd name="T14" fmla="*/ 50 w 127"/>
                <a:gd name="T15" fmla="*/ 40 h 210"/>
                <a:gd name="T16" fmla="*/ 44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8 w 127"/>
                <a:gd name="T23" fmla="*/ 82 h 210"/>
                <a:gd name="T24" fmla="*/ 38 w 127"/>
                <a:gd name="T25" fmla="*/ 106 h 210"/>
                <a:gd name="T26" fmla="*/ 38 w 127"/>
                <a:gd name="T27" fmla="*/ 106 h 210"/>
                <a:gd name="T28" fmla="*/ 38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4 w 127"/>
                <a:gd name="T35" fmla="*/ 160 h 210"/>
                <a:gd name="T36" fmla="*/ 50 w 127"/>
                <a:gd name="T37" fmla="*/ 170 h 210"/>
                <a:gd name="T38" fmla="*/ 50 w 127"/>
                <a:gd name="T39" fmla="*/ 170 h 210"/>
                <a:gd name="T40" fmla="*/ 56 w 127"/>
                <a:gd name="T41" fmla="*/ 178 h 210"/>
                <a:gd name="T42" fmla="*/ 66 w 127"/>
                <a:gd name="T43" fmla="*/ 182 h 210"/>
                <a:gd name="T44" fmla="*/ 66 w 127"/>
                <a:gd name="T45" fmla="*/ 182 h 210"/>
                <a:gd name="T46" fmla="*/ 75 w 127"/>
                <a:gd name="T47" fmla="*/ 186 h 210"/>
                <a:gd name="T48" fmla="*/ 87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5 w 127"/>
                <a:gd name="T57" fmla="*/ 208 h 210"/>
                <a:gd name="T58" fmla="*/ 105 w 127"/>
                <a:gd name="T59" fmla="*/ 208 h 210"/>
                <a:gd name="T60" fmla="*/ 91 w 127"/>
                <a:gd name="T61" fmla="*/ 210 h 210"/>
                <a:gd name="T62" fmla="*/ 79 w 127"/>
                <a:gd name="T63" fmla="*/ 210 h 210"/>
                <a:gd name="T64" fmla="*/ 79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20 w 127"/>
                <a:gd name="T75" fmla="*/ 188 h 210"/>
                <a:gd name="T76" fmla="*/ 20 w 127"/>
                <a:gd name="T77" fmla="*/ 188 h 210"/>
                <a:gd name="T78" fmla="*/ 12 w 127"/>
                <a:gd name="T79" fmla="*/ 174 h 210"/>
                <a:gd name="T80" fmla="*/ 6 w 127"/>
                <a:gd name="T81" fmla="*/ 156 h 210"/>
                <a:gd name="T82" fmla="*/ 6 w 127"/>
                <a:gd name="T83" fmla="*/ 156 h 210"/>
                <a:gd name="T84" fmla="*/ 2 w 127"/>
                <a:gd name="T85" fmla="*/ 132 h 210"/>
                <a:gd name="T86" fmla="*/ 0 w 127"/>
                <a:gd name="T87" fmla="*/ 106 h 210"/>
                <a:gd name="T88" fmla="*/ 0 w 127"/>
                <a:gd name="T89" fmla="*/ 106 h 210"/>
                <a:gd name="T90" fmla="*/ 2 w 127"/>
                <a:gd name="T91" fmla="*/ 78 h 210"/>
                <a:gd name="T92" fmla="*/ 6 w 127"/>
                <a:gd name="T93" fmla="*/ 54 h 210"/>
                <a:gd name="T94" fmla="*/ 6 w 127"/>
                <a:gd name="T95" fmla="*/ 54 h 210"/>
                <a:gd name="T96" fmla="*/ 12 w 127"/>
                <a:gd name="T97" fmla="*/ 36 h 210"/>
                <a:gd name="T98" fmla="*/ 20 w 127"/>
                <a:gd name="T99" fmla="*/ 22 h 210"/>
                <a:gd name="T100" fmla="*/ 20 w 127"/>
                <a:gd name="T101" fmla="*/ 22 h 210"/>
                <a:gd name="T102" fmla="*/ 30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8 w 127"/>
                <a:gd name="T109" fmla="*/ 0 h 210"/>
                <a:gd name="T110" fmla="*/ 75 w 127"/>
                <a:gd name="T111" fmla="*/ 0 h 210"/>
                <a:gd name="T112" fmla="*/ 75 w 127"/>
                <a:gd name="T113" fmla="*/ 0 h 210"/>
                <a:gd name="T114" fmla="*/ 87 w 127"/>
                <a:gd name="T115" fmla="*/ 0 h 210"/>
                <a:gd name="T116" fmla="*/ 101 w 127"/>
                <a:gd name="T117" fmla="*/ 2 h 210"/>
                <a:gd name="T118" fmla="*/ 101 w 127"/>
                <a:gd name="T119" fmla="*/ 2 h 210"/>
                <a:gd name="T120" fmla="*/ 123 w 127"/>
                <a:gd name="T121" fmla="*/ 8 h 210"/>
                <a:gd name="T122" fmla="*/ 123 w 127"/>
                <a:gd name="T123" fmla="*/ 24 h 210"/>
                <a:gd name="T124" fmla="*/ 83 w 127"/>
                <a:gd name="T125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210">
                  <a:moveTo>
                    <a:pt x="83" y="24"/>
                  </a:moveTo>
                  <a:lnTo>
                    <a:pt x="83" y="24"/>
                  </a:lnTo>
                  <a:lnTo>
                    <a:pt x="73" y="24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56" y="32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4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8" y="8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4" y="16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56" y="178"/>
                  </a:lnTo>
                  <a:lnTo>
                    <a:pt x="66" y="182"/>
                  </a:lnTo>
                  <a:lnTo>
                    <a:pt x="66" y="182"/>
                  </a:lnTo>
                  <a:lnTo>
                    <a:pt x="75" y="186"/>
                  </a:lnTo>
                  <a:lnTo>
                    <a:pt x="87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5" y="208"/>
                  </a:lnTo>
                  <a:lnTo>
                    <a:pt x="105" y="208"/>
                  </a:lnTo>
                  <a:lnTo>
                    <a:pt x="91" y="210"/>
                  </a:lnTo>
                  <a:lnTo>
                    <a:pt x="79" y="210"/>
                  </a:lnTo>
                  <a:lnTo>
                    <a:pt x="79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3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940551" y="4473576"/>
              <a:ext cx="219075" cy="333375"/>
            </a:xfrm>
            <a:custGeom>
              <a:avLst/>
              <a:gdLst>
                <a:gd name="T0" fmla="*/ 60 w 138"/>
                <a:gd name="T1" fmla="*/ 210 h 210"/>
                <a:gd name="T2" fmla="*/ 36 w 138"/>
                <a:gd name="T3" fmla="*/ 208 h 210"/>
                <a:gd name="T4" fmla="*/ 24 w 138"/>
                <a:gd name="T5" fmla="*/ 204 h 210"/>
                <a:gd name="T6" fmla="*/ 16 w 138"/>
                <a:gd name="T7" fmla="*/ 198 h 210"/>
                <a:gd name="T8" fmla="*/ 4 w 138"/>
                <a:gd name="T9" fmla="*/ 178 h 210"/>
                <a:gd name="T10" fmla="*/ 0 w 138"/>
                <a:gd name="T11" fmla="*/ 164 h 210"/>
                <a:gd name="T12" fmla="*/ 0 w 138"/>
                <a:gd name="T13" fmla="*/ 146 h 210"/>
                <a:gd name="T14" fmla="*/ 4 w 138"/>
                <a:gd name="T15" fmla="*/ 114 h 210"/>
                <a:gd name="T16" fmla="*/ 8 w 138"/>
                <a:gd name="T17" fmla="*/ 104 h 210"/>
                <a:gd name="T18" fmla="*/ 16 w 138"/>
                <a:gd name="T19" fmla="*/ 96 h 210"/>
                <a:gd name="T20" fmla="*/ 36 w 138"/>
                <a:gd name="T21" fmla="*/ 86 h 210"/>
                <a:gd name="T22" fmla="*/ 46 w 138"/>
                <a:gd name="T23" fmla="*/ 84 h 210"/>
                <a:gd name="T24" fmla="*/ 60 w 138"/>
                <a:gd name="T25" fmla="*/ 82 h 210"/>
                <a:gd name="T26" fmla="*/ 80 w 138"/>
                <a:gd name="T27" fmla="*/ 84 h 210"/>
                <a:gd name="T28" fmla="*/ 100 w 138"/>
                <a:gd name="T29" fmla="*/ 68 h 210"/>
                <a:gd name="T30" fmla="*/ 100 w 138"/>
                <a:gd name="T31" fmla="*/ 56 h 210"/>
                <a:gd name="T32" fmla="*/ 98 w 138"/>
                <a:gd name="T33" fmla="*/ 46 h 210"/>
                <a:gd name="T34" fmla="*/ 88 w 138"/>
                <a:gd name="T35" fmla="*/ 32 h 210"/>
                <a:gd name="T36" fmla="*/ 82 w 138"/>
                <a:gd name="T37" fmla="*/ 28 h 210"/>
                <a:gd name="T38" fmla="*/ 74 w 138"/>
                <a:gd name="T39" fmla="*/ 26 h 210"/>
                <a:gd name="T40" fmla="*/ 16 w 138"/>
                <a:gd name="T41" fmla="*/ 24 h 210"/>
                <a:gd name="T42" fmla="*/ 16 w 138"/>
                <a:gd name="T43" fmla="*/ 8 h 210"/>
                <a:gd name="T44" fmla="*/ 38 w 138"/>
                <a:gd name="T45" fmla="*/ 2 h 210"/>
                <a:gd name="T46" fmla="*/ 64 w 138"/>
                <a:gd name="T47" fmla="*/ 0 h 210"/>
                <a:gd name="T48" fmla="*/ 82 w 138"/>
                <a:gd name="T49" fmla="*/ 0 h 210"/>
                <a:gd name="T50" fmla="*/ 96 w 138"/>
                <a:gd name="T51" fmla="*/ 2 h 210"/>
                <a:gd name="T52" fmla="*/ 118 w 138"/>
                <a:gd name="T53" fmla="*/ 12 h 210"/>
                <a:gd name="T54" fmla="*/ 126 w 138"/>
                <a:gd name="T55" fmla="*/ 22 h 210"/>
                <a:gd name="T56" fmla="*/ 132 w 138"/>
                <a:gd name="T57" fmla="*/ 34 h 210"/>
                <a:gd name="T58" fmla="*/ 138 w 138"/>
                <a:gd name="T59" fmla="*/ 68 h 210"/>
                <a:gd name="T60" fmla="*/ 106 w 138"/>
                <a:gd name="T61" fmla="*/ 206 h 210"/>
                <a:gd name="T62" fmla="*/ 102 w 138"/>
                <a:gd name="T63" fmla="*/ 194 h 210"/>
                <a:gd name="T64" fmla="*/ 94 w 138"/>
                <a:gd name="T65" fmla="*/ 202 h 210"/>
                <a:gd name="T66" fmla="*/ 84 w 138"/>
                <a:gd name="T67" fmla="*/ 206 h 210"/>
                <a:gd name="T68" fmla="*/ 60 w 138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" h="210">
                  <a:moveTo>
                    <a:pt x="60" y="210"/>
                  </a:moveTo>
                  <a:lnTo>
                    <a:pt x="60" y="210"/>
                  </a:lnTo>
                  <a:lnTo>
                    <a:pt x="46" y="210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24" y="204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8" y="190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0" y="16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28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8" y="10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4" y="90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46" y="84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100" y="86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56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4" y="3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2" y="2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2" y="0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108" y="6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26" y="22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6" y="50"/>
                  </a:lnTo>
                  <a:lnTo>
                    <a:pt x="138" y="68"/>
                  </a:lnTo>
                  <a:lnTo>
                    <a:pt x="138" y="206"/>
                  </a:lnTo>
                  <a:lnTo>
                    <a:pt x="106" y="206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94" y="202"/>
                  </a:lnTo>
                  <a:lnTo>
                    <a:pt x="84" y="206"/>
                  </a:lnTo>
                  <a:lnTo>
                    <a:pt x="84" y="206"/>
                  </a:lnTo>
                  <a:lnTo>
                    <a:pt x="72" y="210"/>
                  </a:lnTo>
                  <a:lnTo>
                    <a:pt x="60" y="210"/>
                  </a:lnTo>
                  <a:lnTo>
                    <a:pt x="60" y="2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997701" y="4645026"/>
              <a:ext cx="101600" cy="123825"/>
            </a:xfrm>
            <a:custGeom>
              <a:avLst/>
              <a:gdLst>
                <a:gd name="T0" fmla="*/ 64 w 64"/>
                <a:gd name="T1" fmla="*/ 0 h 78"/>
                <a:gd name="T2" fmla="*/ 36 w 64"/>
                <a:gd name="T3" fmla="*/ 0 h 78"/>
                <a:gd name="T4" fmla="*/ 36 w 64"/>
                <a:gd name="T5" fmla="*/ 0 h 78"/>
                <a:gd name="T6" fmla="*/ 22 w 64"/>
                <a:gd name="T7" fmla="*/ 2 h 78"/>
                <a:gd name="T8" fmla="*/ 10 w 64"/>
                <a:gd name="T9" fmla="*/ 6 h 78"/>
                <a:gd name="T10" fmla="*/ 10 w 64"/>
                <a:gd name="T11" fmla="*/ 6 h 78"/>
                <a:gd name="T12" fmla="*/ 6 w 64"/>
                <a:gd name="T13" fmla="*/ 12 h 78"/>
                <a:gd name="T14" fmla="*/ 2 w 64"/>
                <a:gd name="T15" fmla="*/ 18 h 78"/>
                <a:gd name="T16" fmla="*/ 0 w 64"/>
                <a:gd name="T17" fmla="*/ 28 h 78"/>
                <a:gd name="T18" fmla="*/ 0 w 64"/>
                <a:gd name="T19" fmla="*/ 38 h 78"/>
                <a:gd name="T20" fmla="*/ 0 w 64"/>
                <a:gd name="T21" fmla="*/ 38 h 78"/>
                <a:gd name="T22" fmla="*/ 0 w 64"/>
                <a:gd name="T23" fmla="*/ 48 h 78"/>
                <a:gd name="T24" fmla="*/ 2 w 64"/>
                <a:gd name="T25" fmla="*/ 58 h 78"/>
                <a:gd name="T26" fmla="*/ 2 w 64"/>
                <a:gd name="T27" fmla="*/ 58 h 78"/>
                <a:gd name="T28" fmla="*/ 6 w 64"/>
                <a:gd name="T29" fmla="*/ 64 h 78"/>
                <a:gd name="T30" fmla="*/ 10 w 64"/>
                <a:gd name="T31" fmla="*/ 70 h 78"/>
                <a:gd name="T32" fmla="*/ 10 w 64"/>
                <a:gd name="T33" fmla="*/ 70 h 78"/>
                <a:gd name="T34" fmla="*/ 16 w 64"/>
                <a:gd name="T35" fmla="*/ 74 h 78"/>
                <a:gd name="T36" fmla="*/ 22 w 64"/>
                <a:gd name="T37" fmla="*/ 76 h 78"/>
                <a:gd name="T38" fmla="*/ 22 w 64"/>
                <a:gd name="T39" fmla="*/ 76 h 78"/>
                <a:gd name="T40" fmla="*/ 36 w 64"/>
                <a:gd name="T41" fmla="*/ 78 h 78"/>
                <a:gd name="T42" fmla="*/ 36 w 64"/>
                <a:gd name="T43" fmla="*/ 78 h 78"/>
                <a:gd name="T44" fmla="*/ 44 w 64"/>
                <a:gd name="T45" fmla="*/ 78 h 78"/>
                <a:gd name="T46" fmla="*/ 52 w 64"/>
                <a:gd name="T47" fmla="*/ 76 h 78"/>
                <a:gd name="T48" fmla="*/ 52 w 64"/>
                <a:gd name="T49" fmla="*/ 76 h 78"/>
                <a:gd name="T50" fmla="*/ 64 w 64"/>
                <a:gd name="T51" fmla="*/ 70 h 78"/>
                <a:gd name="T52" fmla="*/ 64 w 64"/>
                <a:gd name="T5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78">
                  <a:moveTo>
                    <a:pt x="64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6" y="64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4" y="78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0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6597651" y="4479926"/>
              <a:ext cx="263525" cy="327025"/>
            </a:xfrm>
            <a:custGeom>
              <a:avLst/>
              <a:gdLst>
                <a:gd name="T0" fmla="*/ 166 w 166"/>
                <a:gd name="T1" fmla="*/ 0 h 206"/>
                <a:gd name="T2" fmla="*/ 166 w 166"/>
                <a:gd name="T3" fmla="*/ 202 h 206"/>
                <a:gd name="T4" fmla="*/ 128 w 166"/>
                <a:gd name="T5" fmla="*/ 202 h 206"/>
                <a:gd name="T6" fmla="*/ 128 w 166"/>
                <a:gd name="T7" fmla="*/ 26 h 206"/>
                <a:gd name="T8" fmla="*/ 76 w 166"/>
                <a:gd name="T9" fmla="*/ 26 h 206"/>
                <a:gd name="T10" fmla="*/ 70 w 166"/>
                <a:gd name="T11" fmla="*/ 138 h 206"/>
                <a:gd name="T12" fmla="*/ 70 w 166"/>
                <a:gd name="T13" fmla="*/ 138 h 206"/>
                <a:gd name="T14" fmla="*/ 68 w 166"/>
                <a:gd name="T15" fmla="*/ 154 h 206"/>
                <a:gd name="T16" fmla="*/ 66 w 166"/>
                <a:gd name="T17" fmla="*/ 170 h 206"/>
                <a:gd name="T18" fmla="*/ 60 w 166"/>
                <a:gd name="T19" fmla="*/ 180 h 206"/>
                <a:gd name="T20" fmla="*/ 54 w 166"/>
                <a:gd name="T21" fmla="*/ 190 h 206"/>
                <a:gd name="T22" fmla="*/ 54 w 166"/>
                <a:gd name="T23" fmla="*/ 190 h 206"/>
                <a:gd name="T24" fmla="*/ 48 w 166"/>
                <a:gd name="T25" fmla="*/ 198 h 206"/>
                <a:gd name="T26" fmla="*/ 40 w 166"/>
                <a:gd name="T27" fmla="*/ 202 h 206"/>
                <a:gd name="T28" fmla="*/ 32 w 166"/>
                <a:gd name="T29" fmla="*/ 206 h 206"/>
                <a:gd name="T30" fmla="*/ 24 w 166"/>
                <a:gd name="T31" fmla="*/ 206 h 206"/>
                <a:gd name="T32" fmla="*/ 24 w 166"/>
                <a:gd name="T33" fmla="*/ 206 h 206"/>
                <a:gd name="T34" fmla="*/ 8 w 166"/>
                <a:gd name="T35" fmla="*/ 204 h 206"/>
                <a:gd name="T36" fmla="*/ 8 w 166"/>
                <a:gd name="T37" fmla="*/ 204 h 206"/>
                <a:gd name="T38" fmla="*/ 0 w 166"/>
                <a:gd name="T39" fmla="*/ 202 h 206"/>
                <a:gd name="T40" fmla="*/ 0 w 166"/>
                <a:gd name="T41" fmla="*/ 186 h 206"/>
                <a:gd name="T42" fmla="*/ 0 w 166"/>
                <a:gd name="T43" fmla="*/ 186 h 206"/>
                <a:gd name="T44" fmla="*/ 6 w 166"/>
                <a:gd name="T45" fmla="*/ 186 h 206"/>
                <a:gd name="T46" fmla="*/ 12 w 166"/>
                <a:gd name="T47" fmla="*/ 184 h 206"/>
                <a:gd name="T48" fmla="*/ 18 w 166"/>
                <a:gd name="T49" fmla="*/ 180 h 206"/>
                <a:gd name="T50" fmla="*/ 22 w 166"/>
                <a:gd name="T51" fmla="*/ 174 h 206"/>
                <a:gd name="T52" fmla="*/ 22 w 166"/>
                <a:gd name="T53" fmla="*/ 174 h 206"/>
                <a:gd name="T54" fmla="*/ 26 w 166"/>
                <a:gd name="T55" fmla="*/ 168 h 206"/>
                <a:gd name="T56" fmla="*/ 30 w 166"/>
                <a:gd name="T57" fmla="*/ 160 h 206"/>
                <a:gd name="T58" fmla="*/ 32 w 166"/>
                <a:gd name="T59" fmla="*/ 150 h 206"/>
                <a:gd name="T60" fmla="*/ 34 w 166"/>
                <a:gd name="T61" fmla="*/ 138 h 206"/>
                <a:gd name="T62" fmla="*/ 42 w 166"/>
                <a:gd name="T63" fmla="*/ 0 h 206"/>
                <a:gd name="T64" fmla="*/ 166 w 166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206">
                  <a:moveTo>
                    <a:pt x="166" y="0"/>
                  </a:moveTo>
                  <a:lnTo>
                    <a:pt x="166" y="202"/>
                  </a:lnTo>
                  <a:lnTo>
                    <a:pt x="128" y="202"/>
                  </a:lnTo>
                  <a:lnTo>
                    <a:pt x="128" y="26"/>
                  </a:lnTo>
                  <a:lnTo>
                    <a:pt x="76" y="26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8" y="154"/>
                  </a:lnTo>
                  <a:lnTo>
                    <a:pt x="66" y="170"/>
                  </a:lnTo>
                  <a:lnTo>
                    <a:pt x="60" y="180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48" y="198"/>
                  </a:lnTo>
                  <a:lnTo>
                    <a:pt x="40" y="202"/>
                  </a:lnTo>
                  <a:lnTo>
                    <a:pt x="32" y="206"/>
                  </a:lnTo>
                  <a:lnTo>
                    <a:pt x="24" y="206"/>
                  </a:lnTo>
                  <a:lnTo>
                    <a:pt x="24" y="206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0" y="202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6" y="186"/>
                  </a:lnTo>
                  <a:lnTo>
                    <a:pt x="12" y="184"/>
                  </a:lnTo>
                  <a:lnTo>
                    <a:pt x="18" y="180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6" y="168"/>
                  </a:lnTo>
                  <a:lnTo>
                    <a:pt x="30" y="160"/>
                  </a:lnTo>
                  <a:lnTo>
                    <a:pt x="32" y="150"/>
                  </a:lnTo>
                  <a:lnTo>
                    <a:pt x="34" y="138"/>
                  </a:lnTo>
                  <a:lnTo>
                    <a:pt x="42" y="0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6391276" y="4530726"/>
              <a:ext cx="123825" cy="241300"/>
            </a:xfrm>
            <a:custGeom>
              <a:avLst/>
              <a:gdLst>
                <a:gd name="T0" fmla="*/ 0 w 78"/>
                <a:gd name="T1" fmla="*/ 76 h 152"/>
                <a:gd name="T2" fmla="*/ 0 w 78"/>
                <a:gd name="T3" fmla="*/ 76 h 152"/>
                <a:gd name="T4" fmla="*/ 0 w 78"/>
                <a:gd name="T5" fmla="*/ 96 h 152"/>
                <a:gd name="T6" fmla="*/ 4 w 78"/>
                <a:gd name="T7" fmla="*/ 112 h 152"/>
                <a:gd name="T8" fmla="*/ 4 w 78"/>
                <a:gd name="T9" fmla="*/ 112 h 152"/>
                <a:gd name="T10" fmla="*/ 6 w 78"/>
                <a:gd name="T11" fmla="*/ 126 h 152"/>
                <a:gd name="T12" fmla="*/ 12 w 78"/>
                <a:gd name="T13" fmla="*/ 136 h 152"/>
                <a:gd name="T14" fmla="*/ 12 w 78"/>
                <a:gd name="T15" fmla="*/ 136 h 152"/>
                <a:gd name="T16" fmla="*/ 16 w 78"/>
                <a:gd name="T17" fmla="*/ 144 h 152"/>
                <a:gd name="T18" fmla="*/ 24 w 78"/>
                <a:gd name="T19" fmla="*/ 148 h 152"/>
                <a:gd name="T20" fmla="*/ 24 w 78"/>
                <a:gd name="T21" fmla="*/ 148 h 152"/>
                <a:gd name="T22" fmla="*/ 30 w 78"/>
                <a:gd name="T23" fmla="*/ 152 h 152"/>
                <a:gd name="T24" fmla="*/ 38 w 78"/>
                <a:gd name="T25" fmla="*/ 152 h 152"/>
                <a:gd name="T26" fmla="*/ 38 w 78"/>
                <a:gd name="T27" fmla="*/ 152 h 152"/>
                <a:gd name="T28" fmla="*/ 46 w 78"/>
                <a:gd name="T29" fmla="*/ 152 h 152"/>
                <a:gd name="T30" fmla="*/ 54 w 78"/>
                <a:gd name="T31" fmla="*/ 148 h 152"/>
                <a:gd name="T32" fmla="*/ 54 w 78"/>
                <a:gd name="T33" fmla="*/ 148 h 152"/>
                <a:gd name="T34" fmla="*/ 60 w 78"/>
                <a:gd name="T35" fmla="*/ 144 h 152"/>
                <a:gd name="T36" fmla="*/ 66 w 78"/>
                <a:gd name="T37" fmla="*/ 136 h 152"/>
                <a:gd name="T38" fmla="*/ 66 w 78"/>
                <a:gd name="T39" fmla="*/ 136 h 152"/>
                <a:gd name="T40" fmla="*/ 70 w 78"/>
                <a:gd name="T41" fmla="*/ 126 h 152"/>
                <a:gd name="T42" fmla="*/ 74 w 78"/>
                <a:gd name="T43" fmla="*/ 112 h 152"/>
                <a:gd name="T44" fmla="*/ 74 w 78"/>
                <a:gd name="T45" fmla="*/ 112 h 152"/>
                <a:gd name="T46" fmla="*/ 76 w 78"/>
                <a:gd name="T47" fmla="*/ 96 h 152"/>
                <a:gd name="T48" fmla="*/ 78 w 78"/>
                <a:gd name="T49" fmla="*/ 76 h 152"/>
                <a:gd name="T50" fmla="*/ 78 w 78"/>
                <a:gd name="T51" fmla="*/ 76 h 152"/>
                <a:gd name="T52" fmla="*/ 76 w 78"/>
                <a:gd name="T53" fmla="*/ 56 h 152"/>
                <a:gd name="T54" fmla="*/ 74 w 78"/>
                <a:gd name="T55" fmla="*/ 38 h 152"/>
                <a:gd name="T56" fmla="*/ 74 w 78"/>
                <a:gd name="T57" fmla="*/ 38 h 152"/>
                <a:gd name="T58" fmla="*/ 70 w 78"/>
                <a:gd name="T59" fmla="*/ 26 h 152"/>
                <a:gd name="T60" fmla="*/ 66 w 78"/>
                <a:gd name="T61" fmla="*/ 16 h 152"/>
                <a:gd name="T62" fmla="*/ 66 w 78"/>
                <a:gd name="T63" fmla="*/ 16 h 152"/>
                <a:gd name="T64" fmla="*/ 58 w 78"/>
                <a:gd name="T65" fmla="*/ 8 h 152"/>
                <a:gd name="T66" fmla="*/ 50 w 78"/>
                <a:gd name="T67" fmla="*/ 4 h 152"/>
                <a:gd name="T68" fmla="*/ 50 w 78"/>
                <a:gd name="T69" fmla="*/ 4 h 152"/>
                <a:gd name="T70" fmla="*/ 42 w 78"/>
                <a:gd name="T71" fmla="*/ 2 h 152"/>
                <a:gd name="T72" fmla="*/ 30 w 78"/>
                <a:gd name="T73" fmla="*/ 0 h 152"/>
                <a:gd name="T74" fmla="*/ 30 w 78"/>
                <a:gd name="T75" fmla="*/ 0 h 152"/>
                <a:gd name="T76" fmla="*/ 22 w 78"/>
                <a:gd name="T77" fmla="*/ 0 h 152"/>
                <a:gd name="T78" fmla="*/ 14 w 78"/>
                <a:gd name="T79" fmla="*/ 2 h 152"/>
                <a:gd name="T80" fmla="*/ 14 w 78"/>
                <a:gd name="T81" fmla="*/ 2 h 152"/>
                <a:gd name="T82" fmla="*/ 0 w 78"/>
                <a:gd name="T83" fmla="*/ 8 h 152"/>
                <a:gd name="T84" fmla="*/ 0 w 78"/>
                <a:gd name="T85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" h="152">
                  <a:moveTo>
                    <a:pt x="0" y="76"/>
                  </a:moveTo>
                  <a:lnTo>
                    <a:pt x="0" y="76"/>
                  </a:lnTo>
                  <a:lnTo>
                    <a:pt x="0" y="96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6" y="126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6" y="144"/>
                  </a:lnTo>
                  <a:lnTo>
                    <a:pt x="24" y="148"/>
                  </a:lnTo>
                  <a:lnTo>
                    <a:pt x="24" y="148"/>
                  </a:lnTo>
                  <a:lnTo>
                    <a:pt x="30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6" y="152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60" y="144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70" y="126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6" y="9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6" y="5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2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58" y="8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0" y="8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6334126" y="4343401"/>
              <a:ext cx="238125" cy="463550"/>
            </a:xfrm>
            <a:custGeom>
              <a:avLst/>
              <a:gdLst>
                <a:gd name="T0" fmla="*/ 36 w 150"/>
                <a:gd name="T1" fmla="*/ 104 h 292"/>
                <a:gd name="T2" fmla="*/ 56 w 150"/>
                <a:gd name="T3" fmla="*/ 96 h 292"/>
                <a:gd name="T4" fmla="*/ 78 w 150"/>
                <a:gd name="T5" fmla="*/ 94 h 292"/>
                <a:gd name="T6" fmla="*/ 96 w 150"/>
                <a:gd name="T7" fmla="*/ 96 h 292"/>
                <a:gd name="T8" fmla="*/ 110 w 150"/>
                <a:gd name="T9" fmla="*/ 98 h 292"/>
                <a:gd name="T10" fmla="*/ 132 w 150"/>
                <a:gd name="T11" fmla="*/ 116 h 292"/>
                <a:gd name="T12" fmla="*/ 140 w 150"/>
                <a:gd name="T13" fmla="*/ 128 h 292"/>
                <a:gd name="T14" fmla="*/ 146 w 150"/>
                <a:gd name="T15" fmla="*/ 146 h 292"/>
                <a:gd name="T16" fmla="*/ 150 w 150"/>
                <a:gd name="T17" fmla="*/ 194 h 292"/>
                <a:gd name="T18" fmla="*/ 148 w 150"/>
                <a:gd name="T19" fmla="*/ 218 h 292"/>
                <a:gd name="T20" fmla="*/ 144 w 150"/>
                <a:gd name="T21" fmla="*/ 240 h 292"/>
                <a:gd name="T22" fmla="*/ 132 w 150"/>
                <a:gd name="T23" fmla="*/ 270 h 292"/>
                <a:gd name="T24" fmla="*/ 120 w 150"/>
                <a:gd name="T25" fmla="*/ 280 h 292"/>
                <a:gd name="T26" fmla="*/ 108 w 150"/>
                <a:gd name="T27" fmla="*/ 288 h 292"/>
                <a:gd name="T28" fmla="*/ 74 w 150"/>
                <a:gd name="T29" fmla="*/ 292 h 292"/>
                <a:gd name="T30" fmla="*/ 56 w 150"/>
                <a:gd name="T31" fmla="*/ 292 h 292"/>
                <a:gd name="T32" fmla="*/ 42 w 150"/>
                <a:gd name="T33" fmla="*/ 288 h 292"/>
                <a:gd name="T34" fmla="*/ 18 w 150"/>
                <a:gd name="T35" fmla="*/ 270 h 292"/>
                <a:gd name="T36" fmla="*/ 10 w 150"/>
                <a:gd name="T37" fmla="*/ 258 h 292"/>
                <a:gd name="T38" fmla="*/ 4 w 150"/>
                <a:gd name="T39" fmla="*/ 240 h 292"/>
                <a:gd name="T40" fmla="*/ 0 w 150"/>
                <a:gd name="T41" fmla="*/ 194 h 292"/>
                <a:gd name="T42" fmla="*/ 0 w 150"/>
                <a:gd name="T43" fmla="*/ 126 h 292"/>
                <a:gd name="T44" fmla="*/ 4 w 150"/>
                <a:gd name="T45" fmla="*/ 68 h 292"/>
                <a:gd name="T46" fmla="*/ 12 w 150"/>
                <a:gd name="T47" fmla="*/ 48 h 292"/>
                <a:gd name="T48" fmla="*/ 22 w 150"/>
                <a:gd name="T49" fmla="*/ 30 h 292"/>
                <a:gd name="T50" fmla="*/ 28 w 150"/>
                <a:gd name="T51" fmla="*/ 24 h 292"/>
                <a:gd name="T52" fmla="*/ 44 w 150"/>
                <a:gd name="T53" fmla="*/ 14 h 292"/>
                <a:gd name="T54" fmla="*/ 54 w 150"/>
                <a:gd name="T55" fmla="*/ 10 h 292"/>
                <a:gd name="T56" fmla="*/ 100 w 150"/>
                <a:gd name="T57" fmla="*/ 2 h 292"/>
                <a:gd name="T58" fmla="*/ 148 w 150"/>
                <a:gd name="T59" fmla="*/ 16 h 292"/>
                <a:gd name="T60" fmla="*/ 124 w 150"/>
                <a:gd name="T61" fmla="*/ 26 h 292"/>
                <a:gd name="T62" fmla="*/ 110 w 150"/>
                <a:gd name="T63" fmla="*/ 28 h 292"/>
                <a:gd name="T64" fmla="*/ 94 w 150"/>
                <a:gd name="T65" fmla="*/ 32 h 292"/>
                <a:gd name="T66" fmla="*/ 68 w 150"/>
                <a:gd name="T67" fmla="*/ 38 h 292"/>
                <a:gd name="T68" fmla="*/ 58 w 150"/>
                <a:gd name="T69" fmla="*/ 42 h 292"/>
                <a:gd name="T70" fmla="*/ 50 w 150"/>
                <a:gd name="T71" fmla="*/ 50 h 292"/>
                <a:gd name="T72" fmla="*/ 40 w 150"/>
                <a:gd name="T73" fmla="*/ 72 h 292"/>
                <a:gd name="T74" fmla="*/ 36 w 150"/>
                <a:gd name="T75" fmla="*/ 86 h 292"/>
                <a:gd name="T76" fmla="*/ 36 w 150"/>
                <a:gd name="T77" fmla="*/ 10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292">
                  <a:moveTo>
                    <a:pt x="36" y="104"/>
                  </a:moveTo>
                  <a:lnTo>
                    <a:pt x="36" y="104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6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96" y="96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40" y="128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8" y="168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48" y="218"/>
                  </a:lnTo>
                  <a:lnTo>
                    <a:pt x="144" y="240"/>
                  </a:lnTo>
                  <a:lnTo>
                    <a:pt x="144" y="240"/>
                  </a:lnTo>
                  <a:lnTo>
                    <a:pt x="140" y="258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4" y="292"/>
                  </a:lnTo>
                  <a:lnTo>
                    <a:pt x="74" y="292"/>
                  </a:lnTo>
                  <a:lnTo>
                    <a:pt x="56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28" y="280"/>
                  </a:lnTo>
                  <a:lnTo>
                    <a:pt x="18" y="270"/>
                  </a:lnTo>
                  <a:lnTo>
                    <a:pt x="18" y="270"/>
                  </a:lnTo>
                  <a:lnTo>
                    <a:pt x="10" y="258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0" y="218"/>
                  </a:lnTo>
                  <a:lnTo>
                    <a:pt x="0" y="19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94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12" y="48"/>
                  </a:lnTo>
                  <a:lnTo>
                    <a:pt x="16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6" y="18"/>
                  </a:lnTo>
                  <a:lnTo>
                    <a:pt x="44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0" y="2"/>
                  </a:lnTo>
                  <a:lnTo>
                    <a:pt x="146" y="0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10" y="28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80" y="34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58" y="4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4" y="60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6" y="86"/>
                  </a:lnTo>
                  <a:lnTo>
                    <a:pt x="36" y="104"/>
                  </a:lnTo>
                  <a:lnTo>
                    <a:pt x="36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6022976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6080126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40 w 78"/>
                <a:gd name="T25" fmla="*/ 0 h 166"/>
                <a:gd name="T26" fmla="*/ 40 w 78"/>
                <a:gd name="T27" fmla="*/ 0 h 166"/>
                <a:gd name="T28" fmla="*/ 32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2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2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2 w 78"/>
                <a:gd name="T71" fmla="*/ 166 h 166"/>
                <a:gd name="T72" fmla="*/ 40 w 78"/>
                <a:gd name="T73" fmla="*/ 166 h 166"/>
                <a:gd name="T74" fmla="*/ 40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2" y="166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3773488" y="5033963"/>
              <a:ext cx="2773363" cy="511175"/>
            </a:xfrm>
            <a:custGeom>
              <a:avLst/>
              <a:gdLst>
                <a:gd name="T0" fmla="*/ 1747 w 1747"/>
                <a:gd name="T1" fmla="*/ 40 h 322"/>
                <a:gd name="T2" fmla="*/ 1625 w 1747"/>
                <a:gd name="T3" fmla="*/ 318 h 322"/>
                <a:gd name="T4" fmla="*/ 1555 w 1747"/>
                <a:gd name="T5" fmla="*/ 6 h 322"/>
                <a:gd name="T6" fmla="*/ 1401 w 1747"/>
                <a:gd name="T7" fmla="*/ 322 h 322"/>
                <a:gd name="T8" fmla="*/ 1367 w 1747"/>
                <a:gd name="T9" fmla="*/ 312 h 322"/>
                <a:gd name="T10" fmla="*/ 1397 w 1747"/>
                <a:gd name="T11" fmla="*/ 288 h 322"/>
                <a:gd name="T12" fmla="*/ 1413 w 1747"/>
                <a:gd name="T13" fmla="*/ 286 h 322"/>
                <a:gd name="T14" fmla="*/ 1425 w 1747"/>
                <a:gd name="T15" fmla="*/ 276 h 322"/>
                <a:gd name="T16" fmla="*/ 1435 w 1747"/>
                <a:gd name="T17" fmla="*/ 258 h 322"/>
                <a:gd name="T18" fmla="*/ 1445 w 1747"/>
                <a:gd name="T19" fmla="*/ 228 h 322"/>
                <a:gd name="T20" fmla="*/ 1409 w 1747"/>
                <a:gd name="T21" fmla="*/ 220 h 322"/>
                <a:gd name="T22" fmla="*/ 1393 w 1747"/>
                <a:gd name="T23" fmla="*/ 206 h 322"/>
                <a:gd name="T24" fmla="*/ 1377 w 1747"/>
                <a:gd name="T25" fmla="*/ 174 h 322"/>
                <a:gd name="T26" fmla="*/ 1429 w 1747"/>
                <a:gd name="T27" fmla="*/ 170 h 322"/>
                <a:gd name="T28" fmla="*/ 1439 w 1747"/>
                <a:gd name="T29" fmla="*/ 186 h 322"/>
                <a:gd name="T30" fmla="*/ 1451 w 1747"/>
                <a:gd name="T31" fmla="*/ 192 h 322"/>
                <a:gd name="T32" fmla="*/ 1493 w 1747"/>
                <a:gd name="T33" fmla="*/ 246 h 322"/>
                <a:gd name="T34" fmla="*/ 1483 w 1747"/>
                <a:gd name="T35" fmla="*/ 280 h 322"/>
                <a:gd name="T36" fmla="*/ 1455 w 1747"/>
                <a:gd name="T37" fmla="*/ 312 h 322"/>
                <a:gd name="T38" fmla="*/ 1415 w 1747"/>
                <a:gd name="T39" fmla="*/ 322 h 322"/>
                <a:gd name="T40" fmla="*/ 1327 w 1747"/>
                <a:gd name="T41" fmla="*/ 6 h 322"/>
                <a:gd name="T42" fmla="*/ 1257 w 1747"/>
                <a:gd name="T43" fmla="*/ 318 h 322"/>
                <a:gd name="T44" fmla="*/ 1135 w 1747"/>
                <a:gd name="T45" fmla="*/ 40 h 322"/>
                <a:gd name="T46" fmla="*/ 907 w 1747"/>
                <a:gd name="T47" fmla="*/ 318 h 322"/>
                <a:gd name="T48" fmla="*/ 959 w 1747"/>
                <a:gd name="T49" fmla="*/ 210 h 322"/>
                <a:gd name="T50" fmla="*/ 1099 w 1747"/>
                <a:gd name="T51" fmla="*/ 6 h 322"/>
                <a:gd name="T52" fmla="*/ 1047 w 1747"/>
                <a:gd name="T53" fmla="*/ 108 h 322"/>
                <a:gd name="T54" fmla="*/ 679 w 1747"/>
                <a:gd name="T55" fmla="*/ 6 h 322"/>
                <a:gd name="T56" fmla="*/ 801 w 1747"/>
                <a:gd name="T57" fmla="*/ 40 h 322"/>
                <a:gd name="T58" fmla="*/ 749 w 1747"/>
                <a:gd name="T59" fmla="*/ 40 h 322"/>
                <a:gd name="T60" fmla="*/ 598 w 1747"/>
                <a:gd name="T61" fmla="*/ 322 h 322"/>
                <a:gd name="T62" fmla="*/ 552 w 1747"/>
                <a:gd name="T63" fmla="*/ 314 h 322"/>
                <a:gd name="T64" fmla="*/ 534 w 1747"/>
                <a:gd name="T65" fmla="*/ 304 h 322"/>
                <a:gd name="T66" fmla="*/ 520 w 1747"/>
                <a:gd name="T67" fmla="*/ 288 h 322"/>
                <a:gd name="T68" fmla="*/ 504 w 1747"/>
                <a:gd name="T69" fmla="*/ 254 h 322"/>
                <a:gd name="T70" fmla="*/ 494 w 1747"/>
                <a:gd name="T71" fmla="*/ 204 h 322"/>
                <a:gd name="T72" fmla="*/ 494 w 1747"/>
                <a:gd name="T73" fmla="*/ 118 h 322"/>
                <a:gd name="T74" fmla="*/ 508 w 1747"/>
                <a:gd name="T75" fmla="*/ 56 h 322"/>
                <a:gd name="T76" fmla="*/ 520 w 1747"/>
                <a:gd name="T77" fmla="*/ 34 h 322"/>
                <a:gd name="T78" fmla="*/ 542 w 1747"/>
                <a:gd name="T79" fmla="*/ 12 h 322"/>
                <a:gd name="T80" fmla="*/ 570 w 1747"/>
                <a:gd name="T81" fmla="*/ 2 h 322"/>
                <a:gd name="T82" fmla="*/ 616 w 1747"/>
                <a:gd name="T83" fmla="*/ 2 h 322"/>
                <a:gd name="T84" fmla="*/ 652 w 1747"/>
                <a:gd name="T85" fmla="*/ 6 h 322"/>
                <a:gd name="T86" fmla="*/ 612 w 1747"/>
                <a:gd name="T87" fmla="*/ 34 h 322"/>
                <a:gd name="T88" fmla="*/ 586 w 1747"/>
                <a:gd name="T89" fmla="*/ 40 h 322"/>
                <a:gd name="T90" fmla="*/ 564 w 1747"/>
                <a:gd name="T91" fmla="*/ 60 h 322"/>
                <a:gd name="T92" fmla="*/ 552 w 1747"/>
                <a:gd name="T93" fmla="*/ 100 h 322"/>
                <a:gd name="T94" fmla="*/ 546 w 1747"/>
                <a:gd name="T95" fmla="*/ 162 h 322"/>
                <a:gd name="T96" fmla="*/ 552 w 1747"/>
                <a:gd name="T97" fmla="*/ 224 h 322"/>
                <a:gd name="T98" fmla="*/ 566 w 1747"/>
                <a:gd name="T99" fmla="*/ 262 h 322"/>
                <a:gd name="T100" fmla="*/ 586 w 1747"/>
                <a:gd name="T101" fmla="*/ 282 h 322"/>
                <a:gd name="T102" fmla="*/ 616 w 1747"/>
                <a:gd name="T103" fmla="*/ 288 h 322"/>
                <a:gd name="T104" fmla="*/ 670 w 1747"/>
                <a:gd name="T105" fmla="*/ 312 h 322"/>
                <a:gd name="T106" fmla="*/ 640 w 1747"/>
                <a:gd name="T107" fmla="*/ 320 h 322"/>
                <a:gd name="T108" fmla="*/ 598 w 1747"/>
                <a:gd name="T109" fmla="*/ 322 h 322"/>
                <a:gd name="T110" fmla="*/ 388 w 1747"/>
                <a:gd name="T111" fmla="*/ 318 h 322"/>
                <a:gd name="T112" fmla="*/ 308 w 1747"/>
                <a:gd name="T113" fmla="*/ 318 h 322"/>
                <a:gd name="T114" fmla="*/ 308 w 1747"/>
                <a:gd name="T115" fmla="*/ 6 h 322"/>
                <a:gd name="T116" fmla="*/ 388 w 1747"/>
                <a:gd name="T117" fmla="*/ 6 h 322"/>
                <a:gd name="T118" fmla="*/ 0 w 1747"/>
                <a:gd name="T119" fmla="*/ 318 h 322"/>
                <a:gd name="T120" fmla="*/ 52 w 1747"/>
                <a:gd name="T121" fmla="*/ 210 h 322"/>
                <a:gd name="T122" fmla="*/ 192 w 1747"/>
                <a:gd name="T123" fmla="*/ 6 h 322"/>
                <a:gd name="T124" fmla="*/ 140 w 1747"/>
                <a:gd name="T125" fmla="*/ 10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7" h="322">
                  <a:moveTo>
                    <a:pt x="1555" y="6"/>
                  </a:moveTo>
                  <a:lnTo>
                    <a:pt x="1747" y="6"/>
                  </a:lnTo>
                  <a:lnTo>
                    <a:pt x="1747" y="40"/>
                  </a:lnTo>
                  <a:lnTo>
                    <a:pt x="1679" y="40"/>
                  </a:lnTo>
                  <a:lnTo>
                    <a:pt x="1679" y="318"/>
                  </a:lnTo>
                  <a:lnTo>
                    <a:pt x="1625" y="318"/>
                  </a:lnTo>
                  <a:lnTo>
                    <a:pt x="1625" y="40"/>
                  </a:lnTo>
                  <a:lnTo>
                    <a:pt x="1555" y="40"/>
                  </a:lnTo>
                  <a:lnTo>
                    <a:pt x="1555" y="6"/>
                  </a:lnTo>
                  <a:close/>
                  <a:moveTo>
                    <a:pt x="1415" y="322"/>
                  </a:moveTo>
                  <a:lnTo>
                    <a:pt x="1415" y="322"/>
                  </a:lnTo>
                  <a:lnTo>
                    <a:pt x="1401" y="322"/>
                  </a:lnTo>
                  <a:lnTo>
                    <a:pt x="1389" y="320"/>
                  </a:lnTo>
                  <a:lnTo>
                    <a:pt x="1389" y="320"/>
                  </a:lnTo>
                  <a:lnTo>
                    <a:pt x="1367" y="312"/>
                  </a:lnTo>
                  <a:lnTo>
                    <a:pt x="1367" y="288"/>
                  </a:lnTo>
                  <a:lnTo>
                    <a:pt x="1397" y="288"/>
                  </a:lnTo>
                  <a:lnTo>
                    <a:pt x="1397" y="288"/>
                  </a:lnTo>
                  <a:lnTo>
                    <a:pt x="1405" y="288"/>
                  </a:lnTo>
                  <a:lnTo>
                    <a:pt x="1413" y="286"/>
                  </a:lnTo>
                  <a:lnTo>
                    <a:pt x="1413" y="286"/>
                  </a:lnTo>
                  <a:lnTo>
                    <a:pt x="1419" y="282"/>
                  </a:lnTo>
                  <a:lnTo>
                    <a:pt x="1425" y="276"/>
                  </a:lnTo>
                  <a:lnTo>
                    <a:pt x="1425" y="276"/>
                  </a:lnTo>
                  <a:lnTo>
                    <a:pt x="1431" y="268"/>
                  </a:lnTo>
                  <a:lnTo>
                    <a:pt x="1435" y="258"/>
                  </a:lnTo>
                  <a:lnTo>
                    <a:pt x="1435" y="258"/>
                  </a:lnTo>
                  <a:lnTo>
                    <a:pt x="1439" y="244"/>
                  </a:lnTo>
                  <a:lnTo>
                    <a:pt x="1445" y="228"/>
                  </a:lnTo>
                  <a:lnTo>
                    <a:pt x="1445" y="228"/>
                  </a:lnTo>
                  <a:lnTo>
                    <a:pt x="1431" y="228"/>
                  </a:lnTo>
                  <a:lnTo>
                    <a:pt x="1419" y="224"/>
                  </a:lnTo>
                  <a:lnTo>
                    <a:pt x="1409" y="220"/>
                  </a:lnTo>
                  <a:lnTo>
                    <a:pt x="1401" y="214"/>
                  </a:lnTo>
                  <a:lnTo>
                    <a:pt x="1401" y="214"/>
                  </a:lnTo>
                  <a:lnTo>
                    <a:pt x="1393" y="206"/>
                  </a:lnTo>
                  <a:lnTo>
                    <a:pt x="1387" y="196"/>
                  </a:lnTo>
                  <a:lnTo>
                    <a:pt x="1381" y="186"/>
                  </a:lnTo>
                  <a:lnTo>
                    <a:pt x="1377" y="174"/>
                  </a:lnTo>
                  <a:lnTo>
                    <a:pt x="1331" y="6"/>
                  </a:lnTo>
                  <a:lnTo>
                    <a:pt x="1385" y="6"/>
                  </a:lnTo>
                  <a:lnTo>
                    <a:pt x="1429" y="170"/>
                  </a:lnTo>
                  <a:lnTo>
                    <a:pt x="1429" y="170"/>
                  </a:lnTo>
                  <a:lnTo>
                    <a:pt x="1433" y="180"/>
                  </a:lnTo>
                  <a:lnTo>
                    <a:pt x="1439" y="186"/>
                  </a:lnTo>
                  <a:lnTo>
                    <a:pt x="1439" y="186"/>
                  </a:lnTo>
                  <a:lnTo>
                    <a:pt x="1445" y="192"/>
                  </a:lnTo>
                  <a:lnTo>
                    <a:pt x="1451" y="192"/>
                  </a:lnTo>
                  <a:lnTo>
                    <a:pt x="1489" y="6"/>
                  </a:lnTo>
                  <a:lnTo>
                    <a:pt x="1543" y="6"/>
                  </a:lnTo>
                  <a:lnTo>
                    <a:pt x="1493" y="246"/>
                  </a:lnTo>
                  <a:lnTo>
                    <a:pt x="1493" y="246"/>
                  </a:lnTo>
                  <a:lnTo>
                    <a:pt x="1489" y="264"/>
                  </a:lnTo>
                  <a:lnTo>
                    <a:pt x="1483" y="280"/>
                  </a:lnTo>
                  <a:lnTo>
                    <a:pt x="1475" y="292"/>
                  </a:lnTo>
                  <a:lnTo>
                    <a:pt x="1467" y="302"/>
                  </a:lnTo>
                  <a:lnTo>
                    <a:pt x="1455" y="312"/>
                  </a:lnTo>
                  <a:lnTo>
                    <a:pt x="1443" y="318"/>
                  </a:lnTo>
                  <a:lnTo>
                    <a:pt x="1431" y="320"/>
                  </a:lnTo>
                  <a:lnTo>
                    <a:pt x="1415" y="322"/>
                  </a:lnTo>
                  <a:lnTo>
                    <a:pt x="1415" y="322"/>
                  </a:lnTo>
                  <a:close/>
                  <a:moveTo>
                    <a:pt x="1135" y="6"/>
                  </a:moveTo>
                  <a:lnTo>
                    <a:pt x="1327" y="6"/>
                  </a:lnTo>
                  <a:lnTo>
                    <a:pt x="1327" y="40"/>
                  </a:lnTo>
                  <a:lnTo>
                    <a:pt x="1257" y="40"/>
                  </a:lnTo>
                  <a:lnTo>
                    <a:pt x="1257" y="318"/>
                  </a:lnTo>
                  <a:lnTo>
                    <a:pt x="1203" y="318"/>
                  </a:lnTo>
                  <a:lnTo>
                    <a:pt x="1203" y="40"/>
                  </a:lnTo>
                  <a:lnTo>
                    <a:pt x="1135" y="40"/>
                  </a:lnTo>
                  <a:lnTo>
                    <a:pt x="1135" y="6"/>
                  </a:lnTo>
                  <a:close/>
                  <a:moveTo>
                    <a:pt x="961" y="318"/>
                  </a:moveTo>
                  <a:lnTo>
                    <a:pt x="907" y="318"/>
                  </a:lnTo>
                  <a:lnTo>
                    <a:pt x="907" y="6"/>
                  </a:lnTo>
                  <a:lnTo>
                    <a:pt x="959" y="6"/>
                  </a:lnTo>
                  <a:lnTo>
                    <a:pt x="959" y="210"/>
                  </a:lnTo>
                  <a:lnTo>
                    <a:pt x="961" y="210"/>
                  </a:lnTo>
                  <a:lnTo>
                    <a:pt x="1043" y="6"/>
                  </a:lnTo>
                  <a:lnTo>
                    <a:pt x="1099" y="6"/>
                  </a:lnTo>
                  <a:lnTo>
                    <a:pt x="1099" y="318"/>
                  </a:lnTo>
                  <a:lnTo>
                    <a:pt x="1047" y="318"/>
                  </a:lnTo>
                  <a:lnTo>
                    <a:pt x="1047" y="108"/>
                  </a:lnTo>
                  <a:lnTo>
                    <a:pt x="1045" y="108"/>
                  </a:lnTo>
                  <a:lnTo>
                    <a:pt x="961" y="318"/>
                  </a:lnTo>
                  <a:close/>
                  <a:moveTo>
                    <a:pt x="679" y="6"/>
                  </a:moveTo>
                  <a:lnTo>
                    <a:pt x="871" y="6"/>
                  </a:lnTo>
                  <a:lnTo>
                    <a:pt x="871" y="40"/>
                  </a:lnTo>
                  <a:lnTo>
                    <a:pt x="801" y="40"/>
                  </a:lnTo>
                  <a:lnTo>
                    <a:pt x="801" y="318"/>
                  </a:lnTo>
                  <a:lnTo>
                    <a:pt x="749" y="318"/>
                  </a:lnTo>
                  <a:lnTo>
                    <a:pt x="749" y="40"/>
                  </a:lnTo>
                  <a:lnTo>
                    <a:pt x="679" y="40"/>
                  </a:lnTo>
                  <a:lnTo>
                    <a:pt x="679" y="6"/>
                  </a:lnTo>
                  <a:close/>
                  <a:moveTo>
                    <a:pt x="598" y="322"/>
                  </a:moveTo>
                  <a:lnTo>
                    <a:pt x="598" y="322"/>
                  </a:lnTo>
                  <a:lnTo>
                    <a:pt x="574" y="320"/>
                  </a:lnTo>
                  <a:lnTo>
                    <a:pt x="552" y="314"/>
                  </a:lnTo>
                  <a:lnTo>
                    <a:pt x="552" y="314"/>
                  </a:lnTo>
                  <a:lnTo>
                    <a:pt x="542" y="310"/>
                  </a:lnTo>
                  <a:lnTo>
                    <a:pt x="534" y="304"/>
                  </a:lnTo>
                  <a:lnTo>
                    <a:pt x="526" y="296"/>
                  </a:lnTo>
                  <a:lnTo>
                    <a:pt x="520" y="288"/>
                  </a:lnTo>
                  <a:lnTo>
                    <a:pt x="520" y="288"/>
                  </a:lnTo>
                  <a:lnTo>
                    <a:pt x="514" y="278"/>
                  </a:lnTo>
                  <a:lnTo>
                    <a:pt x="508" y="266"/>
                  </a:lnTo>
                  <a:lnTo>
                    <a:pt x="504" y="254"/>
                  </a:lnTo>
                  <a:lnTo>
                    <a:pt x="500" y="240"/>
                  </a:lnTo>
                  <a:lnTo>
                    <a:pt x="500" y="240"/>
                  </a:lnTo>
                  <a:lnTo>
                    <a:pt x="494" y="204"/>
                  </a:lnTo>
                  <a:lnTo>
                    <a:pt x="492" y="162"/>
                  </a:lnTo>
                  <a:lnTo>
                    <a:pt x="492" y="162"/>
                  </a:lnTo>
                  <a:lnTo>
                    <a:pt x="494" y="118"/>
                  </a:lnTo>
                  <a:lnTo>
                    <a:pt x="500" y="84"/>
                  </a:lnTo>
                  <a:lnTo>
                    <a:pt x="500" y="84"/>
                  </a:lnTo>
                  <a:lnTo>
                    <a:pt x="508" y="56"/>
                  </a:lnTo>
                  <a:lnTo>
                    <a:pt x="514" y="44"/>
                  </a:lnTo>
                  <a:lnTo>
                    <a:pt x="520" y="34"/>
                  </a:lnTo>
                  <a:lnTo>
                    <a:pt x="520" y="34"/>
                  </a:lnTo>
                  <a:lnTo>
                    <a:pt x="526" y="26"/>
                  </a:lnTo>
                  <a:lnTo>
                    <a:pt x="534" y="18"/>
                  </a:lnTo>
                  <a:lnTo>
                    <a:pt x="542" y="12"/>
                  </a:lnTo>
                  <a:lnTo>
                    <a:pt x="550" y="8"/>
                  </a:lnTo>
                  <a:lnTo>
                    <a:pt x="550" y="8"/>
                  </a:lnTo>
                  <a:lnTo>
                    <a:pt x="570" y="2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616" y="2"/>
                  </a:lnTo>
                  <a:lnTo>
                    <a:pt x="636" y="4"/>
                  </a:lnTo>
                  <a:lnTo>
                    <a:pt x="636" y="4"/>
                  </a:lnTo>
                  <a:lnTo>
                    <a:pt x="652" y="6"/>
                  </a:lnTo>
                  <a:lnTo>
                    <a:pt x="664" y="10"/>
                  </a:lnTo>
                  <a:lnTo>
                    <a:pt x="664" y="34"/>
                  </a:lnTo>
                  <a:lnTo>
                    <a:pt x="612" y="34"/>
                  </a:lnTo>
                  <a:lnTo>
                    <a:pt x="612" y="34"/>
                  </a:lnTo>
                  <a:lnTo>
                    <a:pt x="598" y="36"/>
                  </a:lnTo>
                  <a:lnTo>
                    <a:pt x="586" y="40"/>
                  </a:lnTo>
                  <a:lnTo>
                    <a:pt x="586" y="40"/>
                  </a:lnTo>
                  <a:lnTo>
                    <a:pt x="574" y="48"/>
                  </a:lnTo>
                  <a:lnTo>
                    <a:pt x="564" y="60"/>
                  </a:lnTo>
                  <a:lnTo>
                    <a:pt x="564" y="60"/>
                  </a:lnTo>
                  <a:lnTo>
                    <a:pt x="556" y="78"/>
                  </a:lnTo>
                  <a:lnTo>
                    <a:pt x="552" y="100"/>
                  </a:lnTo>
                  <a:lnTo>
                    <a:pt x="552" y="100"/>
                  </a:lnTo>
                  <a:lnTo>
                    <a:pt x="548" y="128"/>
                  </a:lnTo>
                  <a:lnTo>
                    <a:pt x="546" y="162"/>
                  </a:lnTo>
                  <a:lnTo>
                    <a:pt x="546" y="162"/>
                  </a:lnTo>
                  <a:lnTo>
                    <a:pt x="548" y="196"/>
                  </a:lnTo>
                  <a:lnTo>
                    <a:pt x="552" y="224"/>
                  </a:lnTo>
                  <a:lnTo>
                    <a:pt x="552" y="224"/>
                  </a:lnTo>
                  <a:lnTo>
                    <a:pt x="558" y="246"/>
                  </a:lnTo>
                  <a:lnTo>
                    <a:pt x="566" y="262"/>
                  </a:lnTo>
                  <a:lnTo>
                    <a:pt x="566" y="262"/>
                  </a:lnTo>
                  <a:lnTo>
                    <a:pt x="576" y="274"/>
                  </a:lnTo>
                  <a:lnTo>
                    <a:pt x="586" y="282"/>
                  </a:lnTo>
                  <a:lnTo>
                    <a:pt x="586" y="282"/>
                  </a:lnTo>
                  <a:lnTo>
                    <a:pt x="600" y="288"/>
                  </a:lnTo>
                  <a:lnTo>
                    <a:pt x="616" y="288"/>
                  </a:lnTo>
                  <a:lnTo>
                    <a:pt x="670" y="288"/>
                  </a:lnTo>
                  <a:lnTo>
                    <a:pt x="670" y="312"/>
                  </a:lnTo>
                  <a:lnTo>
                    <a:pt x="670" y="312"/>
                  </a:lnTo>
                  <a:lnTo>
                    <a:pt x="656" y="316"/>
                  </a:lnTo>
                  <a:lnTo>
                    <a:pt x="640" y="320"/>
                  </a:lnTo>
                  <a:lnTo>
                    <a:pt x="640" y="320"/>
                  </a:lnTo>
                  <a:lnTo>
                    <a:pt x="620" y="322"/>
                  </a:lnTo>
                  <a:lnTo>
                    <a:pt x="598" y="322"/>
                  </a:lnTo>
                  <a:lnTo>
                    <a:pt x="598" y="322"/>
                  </a:lnTo>
                  <a:close/>
                  <a:moveTo>
                    <a:pt x="442" y="6"/>
                  </a:moveTo>
                  <a:lnTo>
                    <a:pt x="442" y="318"/>
                  </a:lnTo>
                  <a:lnTo>
                    <a:pt x="388" y="318"/>
                  </a:lnTo>
                  <a:lnTo>
                    <a:pt x="388" y="178"/>
                  </a:lnTo>
                  <a:lnTo>
                    <a:pt x="308" y="178"/>
                  </a:lnTo>
                  <a:lnTo>
                    <a:pt x="308" y="318"/>
                  </a:lnTo>
                  <a:lnTo>
                    <a:pt x="254" y="318"/>
                  </a:lnTo>
                  <a:lnTo>
                    <a:pt x="254" y="6"/>
                  </a:lnTo>
                  <a:lnTo>
                    <a:pt x="308" y="6"/>
                  </a:lnTo>
                  <a:lnTo>
                    <a:pt x="308" y="142"/>
                  </a:lnTo>
                  <a:lnTo>
                    <a:pt x="388" y="142"/>
                  </a:lnTo>
                  <a:lnTo>
                    <a:pt x="388" y="6"/>
                  </a:lnTo>
                  <a:lnTo>
                    <a:pt x="442" y="6"/>
                  </a:lnTo>
                  <a:close/>
                  <a:moveTo>
                    <a:pt x="54" y="318"/>
                  </a:moveTo>
                  <a:lnTo>
                    <a:pt x="0" y="318"/>
                  </a:lnTo>
                  <a:lnTo>
                    <a:pt x="0" y="6"/>
                  </a:lnTo>
                  <a:lnTo>
                    <a:pt x="52" y="6"/>
                  </a:lnTo>
                  <a:lnTo>
                    <a:pt x="52" y="210"/>
                  </a:lnTo>
                  <a:lnTo>
                    <a:pt x="54" y="210"/>
                  </a:lnTo>
                  <a:lnTo>
                    <a:pt x="136" y="6"/>
                  </a:lnTo>
                  <a:lnTo>
                    <a:pt x="192" y="6"/>
                  </a:lnTo>
                  <a:lnTo>
                    <a:pt x="192" y="318"/>
                  </a:lnTo>
                  <a:lnTo>
                    <a:pt x="140" y="318"/>
                  </a:lnTo>
                  <a:lnTo>
                    <a:pt x="140" y="108"/>
                  </a:lnTo>
                  <a:lnTo>
                    <a:pt x="138" y="108"/>
                  </a:lnTo>
                  <a:lnTo>
                    <a:pt x="54" y="318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6683376" y="5040313"/>
              <a:ext cx="1903413" cy="225425"/>
            </a:xfrm>
            <a:custGeom>
              <a:avLst/>
              <a:gdLst>
                <a:gd name="T0" fmla="*/ 1115 w 1199"/>
                <a:gd name="T1" fmla="*/ 68 h 142"/>
                <a:gd name="T2" fmla="*/ 1109 w 1199"/>
                <a:gd name="T3" fmla="*/ 20 h 142"/>
                <a:gd name="T4" fmla="*/ 1155 w 1199"/>
                <a:gd name="T5" fmla="*/ 0 h 142"/>
                <a:gd name="T6" fmla="*/ 1165 w 1199"/>
                <a:gd name="T7" fmla="*/ 86 h 142"/>
                <a:gd name="T8" fmla="*/ 1135 w 1199"/>
                <a:gd name="T9" fmla="*/ 128 h 142"/>
                <a:gd name="T10" fmla="*/ 1099 w 1199"/>
                <a:gd name="T11" fmla="*/ 138 h 142"/>
                <a:gd name="T12" fmla="*/ 1121 w 1199"/>
                <a:gd name="T13" fmla="*/ 100 h 142"/>
                <a:gd name="T14" fmla="*/ 1155 w 1199"/>
                <a:gd name="T15" fmla="*/ 16 h 142"/>
                <a:gd name="T16" fmla="*/ 1129 w 1199"/>
                <a:gd name="T17" fmla="*/ 42 h 142"/>
                <a:gd name="T18" fmla="*/ 1175 w 1199"/>
                <a:gd name="T19" fmla="*/ 16 h 142"/>
                <a:gd name="T20" fmla="*/ 1007 w 1199"/>
                <a:gd name="T21" fmla="*/ 96 h 142"/>
                <a:gd name="T22" fmla="*/ 853 w 1199"/>
                <a:gd name="T23" fmla="*/ 138 h 142"/>
                <a:gd name="T24" fmla="*/ 921 w 1199"/>
                <a:gd name="T25" fmla="*/ 138 h 142"/>
                <a:gd name="T26" fmla="*/ 791 w 1199"/>
                <a:gd name="T27" fmla="*/ 24 h 142"/>
                <a:gd name="T28" fmla="*/ 769 w 1199"/>
                <a:gd name="T29" fmla="*/ 16 h 142"/>
                <a:gd name="T30" fmla="*/ 751 w 1199"/>
                <a:gd name="T31" fmla="*/ 50 h 142"/>
                <a:gd name="T32" fmla="*/ 753 w 1199"/>
                <a:gd name="T33" fmla="*/ 102 h 142"/>
                <a:gd name="T34" fmla="*/ 789 w 1199"/>
                <a:gd name="T35" fmla="*/ 126 h 142"/>
                <a:gd name="T36" fmla="*/ 769 w 1199"/>
                <a:gd name="T37" fmla="*/ 140 h 142"/>
                <a:gd name="T38" fmla="*/ 729 w 1199"/>
                <a:gd name="T39" fmla="*/ 104 h 142"/>
                <a:gd name="T40" fmla="*/ 739 w 1199"/>
                <a:gd name="T41" fmla="*/ 14 h 142"/>
                <a:gd name="T42" fmla="*/ 785 w 1199"/>
                <a:gd name="T43" fmla="*/ 0 h 142"/>
                <a:gd name="T44" fmla="*/ 819 w 1199"/>
                <a:gd name="T45" fmla="*/ 36 h 142"/>
                <a:gd name="T46" fmla="*/ 611 w 1199"/>
                <a:gd name="T47" fmla="*/ 122 h 142"/>
                <a:gd name="T48" fmla="*/ 549 w 1199"/>
                <a:gd name="T49" fmla="*/ 138 h 142"/>
                <a:gd name="T50" fmla="*/ 463 w 1199"/>
                <a:gd name="T51" fmla="*/ 68 h 142"/>
                <a:gd name="T52" fmla="*/ 467 w 1199"/>
                <a:gd name="T53" fmla="*/ 120 h 142"/>
                <a:gd name="T54" fmla="*/ 421 w 1199"/>
                <a:gd name="T55" fmla="*/ 142 h 142"/>
                <a:gd name="T56" fmla="*/ 416 w 1199"/>
                <a:gd name="T57" fmla="*/ 54 h 142"/>
                <a:gd name="T58" fmla="*/ 439 w 1199"/>
                <a:gd name="T59" fmla="*/ 120 h 142"/>
                <a:gd name="T60" fmla="*/ 439 w 1199"/>
                <a:gd name="T61" fmla="*/ 76 h 142"/>
                <a:gd name="T62" fmla="*/ 489 w 1199"/>
                <a:gd name="T63" fmla="*/ 138 h 142"/>
                <a:gd name="T64" fmla="*/ 296 w 1199"/>
                <a:gd name="T65" fmla="*/ 0 h 142"/>
                <a:gd name="T66" fmla="*/ 340 w 1199"/>
                <a:gd name="T67" fmla="*/ 20 h 142"/>
                <a:gd name="T68" fmla="*/ 332 w 1199"/>
                <a:gd name="T69" fmla="*/ 62 h 142"/>
                <a:gd name="T70" fmla="*/ 342 w 1199"/>
                <a:gd name="T71" fmla="*/ 78 h 142"/>
                <a:gd name="T72" fmla="*/ 346 w 1199"/>
                <a:gd name="T73" fmla="*/ 120 h 142"/>
                <a:gd name="T74" fmla="*/ 298 w 1199"/>
                <a:gd name="T75" fmla="*/ 142 h 142"/>
                <a:gd name="T76" fmla="*/ 296 w 1199"/>
                <a:gd name="T77" fmla="*/ 60 h 142"/>
                <a:gd name="T78" fmla="*/ 312 w 1199"/>
                <a:gd name="T79" fmla="*/ 20 h 142"/>
                <a:gd name="T80" fmla="*/ 318 w 1199"/>
                <a:gd name="T81" fmla="*/ 120 h 142"/>
                <a:gd name="T82" fmla="*/ 318 w 1199"/>
                <a:gd name="T83" fmla="*/ 82 h 142"/>
                <a:gd name="T84" fmla="*/ 224 w 1199"/>
                <a:gd name="T85" fmla="*/ 70 h 142"/>
                <a:gd name="T86" fmla="*/ 196 w 1199"/>
                <a:gd name="T87" fmla="*/ 138 h 142"/>
                <a:gd name="T88" fmla="*/ 144 w 1199"/>
                <a:gd name="T89" fmla="*/ 134 h 142"/>
                <a:gd name="T90" fmla="*/ 124 w 1199"/>
                <a:gd name="T91" fmla="*/ 70 h 142"/>
                <a:gd name="T92" fmla="*/ 152 w 1199"/>
                <a:gd name="T93" fmla="*/ 4 h 142"/>
                <a:gd name="T94" fmla="*/ 204 w 1199"/>
                <a:gd name="T95" fmla="*/ 8 h 142"/>
                <a:gd name="T96" fmla="*/ 224 w 1199"/>
                <a:gd name="T97" fmla="*/ 70 h 142"/>
                <a:gd name="T98" fmla="*/ 192 w 1199"/>
                <a:gd name="T99" fmla="*/ 26 h 142"/>
                <a:gd name="T100" fmla="*/ 164 w 1199"/>
                <a:gd name="T101" fmla="*/ 18 h 142"/>
                <a:gd name="T102" fmla="*/ 150 w 1199"/>
                <a:gd name="T103" fmla="*/ 56 h 142"/>
                <a:gd name="T104" fmla="*/ 156 w 1199"/>
                <a:gd name="T105" fmla="*/ 116 h 142"/>
                <a:gd name="T106" fmla="*/ 184 w 1199"/>
                <a:gd name="T107" fmla="*/ 124 h 142"/>
                <a:gd name="T108" fmla="*/ 200 w 1199"/>
                <a:gd name="T109" fmla="*/ 86 h 142"/>
                <a:gd name="T110" fmla="*/ 70 w 1199"/>
                <a:gd name="T1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9" h="142">
                  <a:moveTo>
                    <a:pt x="1137" y="80"/>
                  </a:moveTo>
                  <a:lnTo>
                    <a:pt x="1137" y="80"/>
                  </a:lnTo>
                  <a:lnTo>
                    <a:pt x="1131" y="78"/>
                  </a:lnTo>
                  <a:lnTo>
                    <a:pt x="1125" y="76"/>
                  </a:lnTo>
                  <a:lnTo>
                    <a:pt x="1125" y="76"/>
                  </a:lnTo>
                  <a:lnTo>
                    <a:pt x="1119" y="74"/>
                  </a:lnTo>
                  <a:lnTo>
                    <a:pt x="1115" y="68"/>
                  </a:lnTo>
                  <a:lnTo>
                    <a:pt x="1115" y="68"/>
                  </a:lnTo>
                  <a:lnTo>
                    <a:pt x="1111" y="64"/>
                  </a:lnTo>
                  <a:lnTo>
                    <a:pt x="1107" y="58"/>
                  </a:lnTo>
                  <a:lnTo>
                    <a:pt x="1107" y="58"/>
                  </a:lnTo>
                  <a:lnTo>
                    <a:pt x="1105" y="50"/>
                  </a:lnTo>
                  <a:lnTo>
                    <a:pt x="1105" y="42"/>
                  </a:lnTo>
                  <a:lnTo>
                    <a:pt x="1105" y="42"/>
                  </a:lnTo>
                  <a:lnTo>
                    <a:pt x="1105" y="30"/>
                  </a:lnTo>
                  <a:lnTo>
                    <a:pt x="1109" y="20"/>
                  </a:lnTo>
                  <a:lnTo>
                    <a:pt x="1109" y="20"/>
                  </a:lnTo>
                  <a:lnTo>
                    <a:pt x="1113" y="14"/>
                  </a:lnTo>
                  <a:lnTo>
                    <a:pt x="1119" y="8"/>
                  </a:lnTo>
                  <a:lnTo>
                    <a:pt x="1119" y="8"/>
                  </a:lnTo>
                  <a:lnTo>
                    <a:pt x="1125" y="4"/>
                  </a:lnTo>
                  <a:lnTo>
                    <a:pt x="1135" y="2"/>
                  </a:lnTo>
                  <a:lnTo>
                    <a:pt x="1135" y="2"/>
                  </a:lnTo>
                  <a:lnTo>
                    <a:pt x="1155" y="0"/>
                  </a:lnTo>
                  <a:lnTo>
                    <a:pt x="1155" y="0"/>
                  </a:lnTo>
                  <a:lnTo>
                    <a:pt x="1179" y="0"/>
                  </a:lnTo>
                  <a:lnTo>
                    <a:pt x="1179" y="0"/>
                  </a:lnTo>
                  <a:lnTo>
                    <a:pt x="1199" y="6"/>
                  </a:lnTo>
                  <a:lnTo>
                    <a:pt x="1199" y="138"/>
                  </a:lnTo>
                  <a:lnTo>
                    <a:pt x="1175" y="138"/>
                  </a:lnTo>
                  <a:lnTo>
                    <a:pt x="1175" y="86"/>
                  </a:lnTo>
                  <a:lnTo>
                    <a:pt x="1165" y="86"/>
                  </a:lnTo>
                  <a:lnTo>
                    <a:pt x="1165" y="86"/>
                  </a:lnTo>
                  <a:lnTo>
                    <a:pt x="1159" y="86"/>
                  </a:lnTo>
                  <a:lnTo>
                    <a:pt x="1155" y="90"/>
                  </a:lnTo>
                  <a:lnTo>
                    <a:pt x="1151" y="94"/>
                  </a:lnTo>
                  <a:lnTo>
                    <a:pt x="1147" y="100"/>
                  </a:lnTo>
                  <a:lnTo>
                    <a:pt x="1141" y="118"/>
                  </a:lnTo>
                  <a:lnTo>
                    <a:pt x="1141" y="118"/>
                  </a:lnTo>
                  <a:lnTo>
                    <a:pt x="1135" y="128"/>
                  </a:lnTo>
                  <a:lnTo>
                    <a:pt x="1131" y="136"/>
                  </a:lnTo>
                  <a:lnTo>
                    <a:pt x="1131" y="136"/>
                  </a:lnTo>
                  <a:lnTo>
                    <a:pt x="1123" y="140"/>
                  </a:lnTo>
                  <a:lnTo>
                    <a:pt x="1113" y="142"/>
                  </a:lnTo>
                  <a:lnTo>
                    <a:pt x="1113" y="142"/>
                  </a:lnTo>
                  <a:lnTo>
                    <a:pt x="1103" y="140"/>
                  </a:lnTo>
                  <a:lnTo>
                    <a:pt x="1103" y="140"/>
                  </a:lnTo>
                  <a:lnTo>
                    <a:pt x="1099" y="138"/>
                  </a:lnTo>
                  <a:lnTo>
                    <a:pt x="1099" y="128"/>
                  </a:lnTo>
                  <a:lnTo>
                    <a:pt x="1099" y="128"/>
                  </a:lnTo>
                  <a:lnTo>
                    <a:pt x="1105" y="128"/>
                  </a:lnTo>
                  <a:lnTo>
                    <a:pt x="1109" y="126"/>
                  </a:lnTo>
                  <a:lnTo>
                    <a:pt x="1109" y="126"/>
                  </a:lnTo>
                  <a:lnTo>
                    <a:pt x="1113" y="122"/>
                  </a:lnTo>
                  <a:lnTo>
                    <a:pt x="1115" y="118"/>
                  </a:lnTo>
                  <a:lnTo>
                    <a:pt x="1121" y="100"/>
                  </a:lnTo>
                  <a:lnTo>
                    <a:pt x="1121" y="100"/>
                  </a:lnTo>
                  <a:lnTo>
                    <a:pt x="1125" y="92"/>
                  </a:lnTo>
                  <a:lnTo>
                    <a:pt x="1129" y="86"/>
                  </a:lnTo>
                  <a:lnTo>
                    <a:pt x="1129" y="86"/>
                  </a:lnTo>
                  <a:lnTo>
                    <a:pt x="1133" y="82"/>
                  </a:lnTo>
                  <a:lnTo>
                    <a:pt x="1137" y="80"/>
                  </a:lnTo>
                  <a:lnTo>
                    <a:pt x="1137" y="80"/>
                  </a:lnTo>
                  <a:close/>
                  <a:moveTo>
                    <a:pt x="1155" y="16"/>
                  </a:moveTo>
                  <a:lnTo>
                    <a:pt x="1155" y="16"/>
                  </a:lnTo>
                  <a:lnTo>
                    <a:pt x="1145" y="18"/>
                  </a:lnTo>
                  <a:lnTo>
                    <a:pt x="1137" y="22"/>
                  </a:lnTo>
                  <a:lnTo>
                    <a:pt x="1137" y="22"/>
                  </a:lnTo>
                  <a:lnTo>
                    <a:pt x="1133" y="24"/>
                  </a:lnTo>
                  <a:lnTo>
                    <a:pt x="1131" y="30"/>
                  </a:lnTo>
                  <a:lnTo>
                    <a:pt x="1129" y="42"/>
                  </a:lnTo>
                  <a:lnTo>
                    <a:pt x="1129" y="42"/>
                  </a:lnTo>
                  <a:lnTo>
                    <a:pt x="1131" y="54"/>
                  </a:lnTo>
                  <a:lnTo>
                    <a:pt x="1133" y="60"/>
                  </a:lnTo>
                  <a:lnTo>
                    <a:pt x="1137" y="62"/>
                  </a:lnTo>
                  <a:lnTo>
                    <a:pt x="1137" y="62"/>
                  </a:lnTo>
                  <a:lnTo>
                    <a:pt x="1145" y="66"/>
                  </a:lnTo>
                  <a:lnTo>
                    <a:pt x="1155" y="68"/>
                  </a:lnTo>
                  <a:lnTo>
                    <a:pt x="1175" y="68"/>
                  </a:lnTo>
                  <a:lnTo>
                    <a:pt x="1175" y="16"/>
                  </a:lnTo>
                  <a:lnTo>
                    <a:pt x="1155" y="16"/>
                  </a:lnTo>
                  <a:close/>
                  <a:moveTo>
                    <a:pt x="1053" y="44"/>
                  </a:moveTo>
                  <a:lnTo>
                    <a:pt x="1051" y="44"/>
                  </a:lnTo>
                  <a:lnTo>
                    <a:pt x="1009" y="138"/>
                  </a:lnTo>
                  <a:lnTo>
                    <a:pt x="983" y="138"/>
                  </a:lnTo>
                  <a:lnTo>
                    <a:pt x="983" y="2"/>
                  </a:lnTo>
                  <a:lnTo>
                    <a:pt x="1007" y="2"/>
                  </a:lnTo>
                  <a:lnTo>
                    <a:pt x="1007" y="96"/>
                  </a:lnTo>
                  <a:lnTo>
                    <a:pt x="1009" y="96"/>
                  </a:lnTo>
                  <a:lnTo>
                    <a:pt x="1049" y="2"/>
                  </a:lnTo>
                  <a:lnTo>
                    <a:pt x="1077" y="2"/>
                  </a:lnTo>
                  <a:lnTo>
                    <a:pt x="1077" y="138"/>
                  </a:lnTo>
                  <a:lnTo>
                    <a:pt x="1053" y="138"/>
                  </a:lnTo>
                  <a:lnTo>
                    <a:pt x="1053" y="44"/>
                  </a:lnTo>
                  <a:close/>
                  <a:moveTo>
                    <a:pt x="877" y="138"/>
                  </a:moveTo>
                  <a:lnTo>
                    <a:pt x="853" y="138"/>
                  </a:lnTo>
                  <a:lnTo>
                    <a:pt x="853" y="2"/>
                  </a:lnTo>
                  <a:lnTo>
                    <a:pt x="877" y="2"/>
                  </a:lnTo>
                  <a:lnTo>
                    <a:pt x="877" y="62"/>
                  </a:lnTo>
                  <a:lnTo>
                    <a:pt x="921" y="62"/>
                  </a:lnTo>
                  <a:lnTo>
                    <a:pt x="921" y="2"/>
                  </a:lnTo>
                  <a:lnTo>
                    <a:pt x="947" y="2"/>
                  </a:lnTo>
                  <a:lnTo>
                    <a:pt x="947" y="138"/>
                  </a:lnTo>
                  <a:lnTo>
                    <a:pt x="921" y="138"/>
                  </a:lnTo>
                  <a:lnTo>
                    <a:pt x="921" y="78"/>
                  </a:lnTo>
                  <a:lnTo>
                    <a:pt x="877" y="78"/>
                  </a:lnTo>
                  <a:lnTo>
                    <a:pt x="877" y="138"/>
                  </a:lnTo>
                  <a:close/>
                  <a:moveTo>
                    <a:pt x="797" y="62"/>
                  </a:moveTo>
                  <a:lnTo>
                    <a:pt x="797" y="62"/>
                  </a:lnTo>
                  <a:lnTo>
                    <a:pt x="795" y="40"/>
                  </a:lnTo>
                  <a:lnTo>
                    <a:pt x="795" y="40"/>
                  </a:lnTo>
                  <a:lnTo>
                    <a:pt x="791" y="24"/>
                  </a:lnTo>
                  <a:lnTo>
                    <a:pt x="791" y="24"/>
                  </a:lnTo>
                  <a:lnTo>
                    <a:pt x="787" y="20"/>
                  </a:lnTo>
                  <a:lnTo>
                    <a:pt x="783" y="16"/>
                  </a:lnTo>
                  <a:lnTo>
                    <a:pt x="783" y="16"/>
                  </a:lnTo>
                  <a:lnTo>
                    <a:pt x="779" y="16"/>
                  </a:lnTo>
                  <a:lnTo>
                    <a:pt x="775" y="14"/>
                  </a:lnTo>
                  <a:lnTo>
                    <a:pt x="775" y="14"/>
                  </a:lnTo>
                  <a:lnTo>
                    <a:pt x="769" y="16"/>
                  </a:lnTo>
                  <a:lnTo>
                    <a:pt x="765" y="16"/>
                  </a:lnTo>
                  <a:lnTo>
                    <a:pt x="765" y="16"/>
                  </a:lnTo>
                  <a:lnTo>
                    <a:pt x="761" y="20"/>
                  </a:lnTo>
                  <a:lnTo>
                    <a:pt x="759" y="24"/>
                  </a:lnTo>
                  <a:lnTo>
                    <a:pt x="759" y="24"/>
                  </a:lnTo>
                  <a:lnTo>
                    <a:pt x="753" y="40"/>
                  </a:lnTo>
                  <a:lnTo>
                    <a:pt x="753" y="40"/>
                  </a:lnTo>
                  <a:lnTo>
                    <a:pt x="751" y="50"/>
                  </a:lnTo>
                  <a:lnTo>
                    <a:pt x="751" y="62"/>
                  </a:lnTo>
                  <a:lnTo>
                    <a:pt x="797" y="62"/>
                  </a:lnTo>
                  <a:close/>
                  <a:moveTo>
                    <a:pt x="823" y="78"/>
                  </a:moveTo>
                  <a:lnTo>
                    <a:pt x="751" y="78"/>
                  </a:lnTo>
                  <a:lnTo>
                    <a:pt x="751" y="78"/>
                  </a:lnTo>
                  <a:lnTo>
                    <a:pt x="751" y="92"/>
                  </a:lnTo>
                  <a:lnTo>
                    <a:pt x="753" y="102"/>
                  </a:lnTo>
                  <a:lnTo>
                    <a:pt x="753" y="102"/>
                  </a:lnTo>
                  <a:lnTo>
                    <a:pt x="757" y="110"/>
                  </a:lnTo>
                  <a:lnTo>
                    <a:pt x="759" y="116"/>
                  </a:lnTo>
                  <a:lnTo>
                    <a:pt x="759" y="116"/>
                  </a:lnTo>
                  <a:lnTo>
                    <a:pt x="765" y="120"/>
                  </a:lnTo>
                  <a:lnTo>
                    <a:pt x="771" y="122"/>
                  </a:lnTo>
                  <a:lnTo>
                    <a:pt x="771" y="122"/>
                  </a:lnTo>
                  <a:lnTo>
                    <a:pt x="779" y="124"/>
                  </a:lnTo>
                  <a:lnTo>
                    <a:pt x="789" y="126"/>
                  </a:lnTo>
                  <a:lnTo>
                    <a:pt x="817" y="126"/>
                  </a:lnTo>
                  <a:lnTo>
                    <a:pt x="817" y="136"/>
                  </a:lnTo>
                  <a:lnTo>
                    <a:pt x="817" y="136"/>
                  </a:lnTo>
                  <a:lnTo>
                    <a:pt x="801" y="140"/>
                  </a:lnTo>
                  <a:lnTo>
                    <a:pt x="801" y="140"/>
                  </a:lnTo>
                  <a:lnTo>
                    <a:pt x="783" y="142"/>
                  </a:lnTo>
                  <a:lnTo>
                    <a:pt x="783" y="142"/>
                  </a:lnTo>
                  <a:lnTo>
                    <a:pt x="769" y="140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47" y="134"/>
                  </a:lnTo>
                  <a:lnTo>
                    <a:pt x="739" y="126"/>
                  </a:lnTo>
                  <a:lnTo>
                    <a:pt x="739" y="126"/>
                  </a:lnTo>
                  <a:lnTo>
                    <a:pt x="733" y="118"/>
                  </a:lnTo>
                  <a:lnTo>
                    <a:pt x="729" y="104"/>
                  </a:lnTo>
                  <a:lnTo>
                    <a:pt x="729" y="104"/>
                  </a:lnTo>
                  <a:lnTo>
                    <a:pt x="727" y="90"/>
                  </a:lnTo>
                  <a:lnTo>
                    <a:pt x="727" y="70"/>
                  </a:lnTo>
                  <a:lnTo>
                    <a:pt x="727" y="70"/>
                  </a:lnTo>
                  <a:lnTo>
                    <a:pt x="727" y="52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33" y="24"/>
                  </a:lnTo>
                  <a:lnTo>
                    <a:pt x="739" y="14"/>
                  </a:lnTo>
                  <a:lnTo>
                    <a:pt x="739" y="14"/>
                  </a:lnTo>
                  <a:lnTo>
                    <a:pt x="745" y="8"/>
                  </a:lnTo>
                  <a:lnTo>
                    <a:pt x="753" y="2"/>
                  </a:lnTo>
                  <a:lnTo>
                    <a:pt x="753" y="2"/>
                  </a:lnTo>
                  <a:lnTo>
                    <a:pt x="763" y="0"/>
                  </a:lnTo>
                  <a:lnTo>
                    <a:pt x="775" y="0"/>
                  </a:lnTo>
                  <a:lnTo>
                    <a:pt x="775" y="0"/>
                  </a:lnTo>
                  <a:lnTo>
                    <a:pt x="785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803" y="8"/>
                  </a:lnTo>
                  <a:lnTo>
                    <a:pt x="811" y="14"/>
                  </a:lnTo>
                  <a:lnTo>
                    <a:pt x="811" y="14"/>
                  </a:lnTo>
                  <a:lnTo>
                    <a:pt x="815" y="24"/>
                  </a:lnTo>
                  <a:lnTo>
                    <a:pt x="819" y="36"/>
                  </a:lnTo>
                  <a:lnTo>
                    <a:pt x="819" y="36"/>
                  </a:lnTo>
                  <a:lnTo>
                    <a:pt x="821" y="52"/>
                  </a:lnTo>
                  <a:lnTo>
                    <a:pt x="823" y="70"/>
                  </a:lnTo>
                  <a:lnTo>
                    <a:pt x="823" y="78"/>
                  </a:lnTo>
                  <a:close/>
                  <a:moveTo>
                    <a:pt x="549" y="138"/>
                  </a:moveTo>
                  <a:lnTo>
                    <a:pt x="549" y="2"/>
                  </a:lnTo>
                  <a:lnTo>
                    <a:pt x="573" y="2"/>
                  </a:lnTo>
                  <a:lnTo>
                    <a:pt x="573" y="122"/>
                  </a:lnTo>
                  <a:lnTo>
                    <a:pt x="611" y="122"/>
                  </a:lnTo>
                  <a:lnTo>
                    <a:pt x="611" y="2"/>
                  </a:lnTo>
                  <a:lnTo>
                    <a:pt x="635" y="2"/>
                  </a:lnTo>
                  <a:lnTo>
                    <a:pt x="635" y="122"/>
                  </a:lnTo>
                  <a:lnTo>
                    <a:pt x="671" y="122"/>
                  </a:lnTo>
                  <a:lnTo>
                    <a:pt x="671" y="2"/>
                  </a:lnTo>
                  <a:lnTo>
                    <a:pt x="697" y="2"/>
                  </a:lnTo>
                  <a:lnTo>
                    <a:pt x="697" y="138"/>
                  </a:lnTo>
                  <a:lnTo>
                    <a:pt x="549" y="138"/>
                  </a:lnTo>
                  <a:close/>
                  <a:moveTo>
                    <a:pt x="429" y="52"/>
                  </a:moveTo>
                  <a:lnTo>
                    <a:pt x="429" y="52"/>
                  </a:lnTo>
                  <a:lnTo>
                    <a:pt x="445" y="54"/>
                  </a:lnTo>
                  <a:lnTo>
                    <a:pt x="445" y="54"/>
                  </a:lnTo>
                  <a:lnTo>
                    <a:pt x="453" y="58"/>
                  </a:lnTo>
                  <a:lnTo>
                    <a:pt x="459" y="62"/>
                  </a:lnTo>
                  <a:lnTo>
                    <a:pt x="459" y="62"/>
                  </a:lnTo>
                  <a:lnTo>
                    <a:pt x="463" y="68"/>
                  </a:lnTo>
                  <a:lnTo>
                    <a:pt x="467" y="76"/>
                  </a:lnTo>
                  <a:lnTo>
                    <a:pt x="467" y="76"/>
                  </a:lnTo>
                  <a:lnTo>
                    <a:pt x="469" y="86"/>
                  </a:lnTo>
                  <a:lnTo>
                    <a:pt x="469" y="98"/>
                  </a:lnTo>
                  <a:lnTo>
                    <a:pt x="469" y="98"/>
                  </a:lnTo>
                  <a:lnTo>
                    <a:pt x="469" y="110"/>
                  </a:lnTo>
                  <a:lnTo>
                    <a:pt x="467" y="120"/>
                  </a:lnTo>
                  <a:lnTo>
                    <a:pt x="467" y="120"/>
                  </a:lnTo>
                  <a:lnTo>
                    <a:pt x="463" y="128"/>
                  </a:lnTo>
                  <a:lnTo>
                    <a:pt x="457" y="134"/>
                  </a:lnTo>
                  <a:lnTo>
                    <a:pt x="457" y="134"/>
                  </a:lnTo>
                  <a:lnTo>
                    <a:pt x="451" y="138"/>
                  </a:lnTo>
                  <a:lnTo>
                    <a:pt x="443" y="140"/>
                  </a:lnTo>
                  <a:lnTo>
                    <a:pt x="443" y="140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398" y="140"/>
                  </a:lnTo>
                  <a:lnTo>
                    <a:pt x="398" y="140"/>
                  </a:lnTo>
                  <a:lnTo>
                    <a:pt x="378" y="136"/>
                  </a:lnTo>
                  <a:lnTo>
                    <a:pt x="378" y="2"/>
                  </a:lnTo>
                  <a:lnTo>
                    <a:pt x="402" y="2"/>
                  </a:lnTo>
                  <a:lnTo>
                    <a:pt x="402" y="56"/>
                  </a:lnTo>
                  <a:lnTo>
                    <a:pt x="402" y="56"/>
                  </a:lnTo>
                  <a:lnTo>
                    <a:pt x="416" y="54"/>
                  </a:lnTo>
                  <a:lnTo>
                    <a:pt x="416" y="54"/>
                  </a:lnTo>
                  <a:lnTo>
                    <a:pt x="429" y="52"/>
                  </a:lnTo>
                  <a:lnTo>
                    <a:pt x="429" y="52"/>
                  </a:lnTo>
                  <a:close/>
                  <a:moveTo>
                    <a:pt x="421" y="126"/>
                  </a:moveTo>
                  <a:lnTo>
                    <a:pt x="421" y="126"/>
                  </a:lnTo>
                  <a:lnTo>
                    <a:pt x="431" y="124"/>
                  </a:lnTo>
                  <a:lnTo>
                    <a:pt x="439" y="120"/>
                  </a:lnTo>
                  <a:lnTo>
                    <a:pt x="439" y="120"/>
                  </a:lnTo>
                  <a:lnTo>
                    <a:pt x="441" y="116"/>
                  </a:lnTo>
                  <a:lnTo>
                    <a:pt x="443" y="112"/>
                  </a:lnTo>
                  <a:lnTo>
                    <a:pt x="445" y="98"/>
                  </a:lnTo>
                  <a:lnTo>
                    <a:pt x="445" y="98"/>
                  </a:lnTo>
                  <a:lnTo>
                    <a:pt x="443" y="84"/>
                  </a:lnTo>
                  <a:lnTo>
                    <a:pt x="441" y="80"/>
                  </a:lnTo>
                  <a:lnTo>
                    <a:pt x="439" y="76"/>
                  </a:lnTo>
                  <a:lnTo>
                    <a:pt x="439" y="76"/>
                  </a:lnTo>
                  <a:lnTo>
                    <a:pt x="431" y="72"/>
                  </a:lnTo>
                  <a:lnTo>
                    <a:pt x="421" y="70"/>
                  </a:lnTo>
                  <a:lnTo>
                    <a:pt x="402" y="70"/>
                  </a:lnTo>
                  <a:lnTo>
                    <a:pt x="402" y="126"/>
                  </a:lnTo>
                  <a:lnTo>
                    <a:pt x="421" y="126"/>
                  </a:lnTo>
                  <a:close/>
                  <a:moveTo>
                    <a:pt x="513" y="2"/>
                  </a:moveTo>
                  <a:lnTo>
                    <a:pt x="513" y="138"/>
                  </a:lnTo>
                  <a:lnTo>
                    <a:pt x="489" y="138"/>
                  </a:lnTo>
                  <a:lnTo>
                    <a:pt x="489" y="2"/>
                  </a:lnTo>
                  <a:lnTo>
                    <a:pt x="513" y="2"/>
                  </a:lnTo>
                  <a:close/>
                  <a:moveTo>
                    <a:pt x="256" y="6"/>
                  </a:moveTo>
                  <a:lnTo>
                    <a:pt x="256" y="6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16" y="2"/>
                  </a:lnTo>
                  <a:lnTo>
                    <a:pt x="316" y="2"/>
                  </a:lnTo>
                  <a:lnTo>
                    <a:pt x="324" y="4"/>
                  </a:lnTo>
                  <a:lnTo>
                    <a:pt x="332" y="8"/>
                  </a:lnTo>
                  <a:lnTo>
                    <a:pt x="332" y="8"/>
                  </a:lnTo>
                  <a:lnTo>
                    <a:pt x="338" y="12"/>
                  </a:lnTo>
                  <a:lnTo>
                    <a:pt x="340" y="20"/>
                  </a:lnTo>
                  <a:lnTo>
                    <a:pt x="340" y="20"/>
                  </a:lnTo>
                  <a:lnTo>
                    <a:pt x="344" y="28"/>
                  </a:lnTo>
                  <a:lnTo>
                    <a:pt x="344" y="38"/>
                  </a:lnTo>
                  <a:lnTo>
                    <a:pt x="344" y="38"/>
                  </a:lnTo>
                  <a:lnTo>
                    <a:pt x="342" y="50"/>
                  </a:lnTo>
                  <a:lnTo>
                    <a:pt x="342" y="50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24" y="66"/>
                  </a:lnTo>
                  <a:lnTo>
                    <a:pt x="324" y="68"/>
                  </a:lnTo>
                  <a:lnTo>
                    <a:pt x="324" y="68"/>
                  </a:lnTo>
                  <a:lnTo>
                    <a:pt x="334" y="70"/>
                  </a:lnTo>
                  <a:lnTo>
                    <a:pt x="334" y="70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4" y="82"/>
                  </a:lnTo>
                  <a:lnTo>
                    <a:pt x="348" y="88"/>
                  </a:lnTo>
                  <a:lnTo>
                    <a:pt x="348" y="88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48" y="112"/>
                  </a:lnTo>
                  <a:lnTo>
                    <a:pt x="346" y="120"/>
                  </a:lnTo>
                  <a:lnTo>
                    <a:pt x="346" y="120"/>
                  </a:lnTo>
                  <a:lnTo>
                    <a:pt x="342" y="128"/>
                  </a:lnTo>
                  <a:lnTo>
                    <a:pt x="336" y="134"/>
                  </a:lnTo>
                  <a:lnTo>
                    <a:pt x="336" y="134"/>
                  </a:lnTo>
                  <a:lnTo>
                    <a:pt x="330" y="138"/>
                  </a:lnTo>
                  <a:lnTo>
                    <a:pt x="322" y="140"/>
                  </a:lnTo>
                  <a:lnTo>
                    <a:pt x="322" y="140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56" y="136"/>
                  </a:lnTo>
                  <a:lnTo>
                    <a:pt x="256" y="6"/>
                  </a:lnTo>
                  <a:close/>
                  <a:moveTo>
                    <a:pt x="280" y="16"/>
                  </a:moveTo>
                  <a:lnTo>
                    <a:pt x="280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306" y="58"/>
                  </a:lnTo>
                  <a:lnTo>
                    <a:pt x="312" y="54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20" y="38"/>
                  </a:lnTo>
                  <a:lnTo>
                    <a:pt x="320" y="38"/>
                  </a:lnTo>
                  <a:lnTo>
                    <a:pt x="318" y="28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06" y="18"/>
                  </a:lnTo>
                  <a:lnTo>
                    <a:pt x="296" y="16"/>
                  </a:lnTo>
                  <a:lnTo>
                    <a:pt x="280" y="16"/>
                  </a:lnTo>
                  <a:close/>
                  <a:moveTo>
                    <a:pt x="298" y="126"/>
                  </a:moveTo>
                  <a:lnTo>
                    <a:pt x="298" y="126"/>
                  </a:lnTo>
                  <a:lnTo>
                    <a:pt x="310" y="124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20" y="118"/>
                  </a:lnTo>
                  <a:lnTo>
                    <a:pt x="322" y="112"/>
                  </a:lnTo>
                  <a:lnTo>
                    <a:pt x="324" y="100"/>
                  </a:lnTo>
                  <a:lnTo>
                    <a:pt x="324" y="100"/>
                  </a:lnTo>
                  <a:lnTo>
                    <a:pt x="322" y="88"/>
                  </a:lnTo>
                  <a:lnTo>
                    <a:pt x="320" y="84"/>
                  </a:lnTo>
                  <a:lnTo>
                    <a:pt x="318" y="82"/>
                  </a:lnTo>
                  <a:lnTo>
                    <a:pt x="318" y="82"/>
                  </a:lnTo>
                  <a:lnTo>
                    <a:pt x="310" y="78"/>
                  </a:lnTo>
                  <a:lnTo>
                    <a:pt x="298" y="76"/>
                  </a:lnTo>
                  <a:lnTo>
                    <a:pt x="280" y="76"/>
                  </a:lnTo>
                  <a:lnTo>
                    <a:pt x="280" y="126"/>
                  </a:lnTo>
                  <a:lnTo>
                    <a:pt x="298" y="126"/>
                  </a:lnTo>
                  <a:close/>
                  <a:moveTo>
                    <a:pt x="224" y="70"/>
                  </a:moveTo>
                  <a:lnTo>
                    <a:pt x="224" y="70"/>
                  </a:lnTo>
                  <a:lnTo>
                    <a:pt x="224" y="90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18" y="116"/>
                  </a:lnTo>
                  <a:lnTo>
                    <a:pt x="212" y="126"/>
                  </a:lnTo>
                  <a:lnTo>
                    <a:pt x="212" y="126"/>
                  </a:lnTo>
                  <a:lnTo>
                    <a:pt x="204" y="134"/>
                  </a:lnTo>
                  <a:lnTo>
                    <a:pt x="196" y="138"/>
                  </a:lnTo>
                  <a:lnTo>
                    <a:pt x="196" y="138"/>
                  </a:lnTo>
                  <a:lnTo>
                    <a:pt x="186" y="140"/>
                  </a:lnTo>
                  <a:lnTo>
                    <a:pt x="174" y="142"/>
                  </a:lnTo>
                  <a:lnTo>
                    <a:pt x="174" y="142"/>
                  </a:lnTo>
                  <a:lnTo>
                    <a:pt x="162" y="140"/>
                  </a:lnTo>
                  <a:lnTo>
                    <a:pt x="152" y="138"/>
                  </a:lnTo>
                  <a:lnTo>
                    <a:pt x="152" y="138"/>
                  </a:lnTo>
                  <a:lnTo>
                    <a:pt x="144" y="134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2" y="116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4" y="90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4" y="52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32" y="2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44" y="8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62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6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204" y="8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8" y="24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4" y="52"/>
                  </a:lnTo>
                  <a:lnTo>
                    <a:pt x="224" y="70"/>
                  </a:lnTo>
                  <a:lnTo>
                    <a:pt x="224" y="70"/>
                  </a:lnTo>
                  <a:close/>
                  <a:moveTo>
                    <a:pt x="200" y="70"/>
                  </a:moveTo>
                  <a:lnTo>
                    <a:pt x="200" y="70"/>
                  </a:lnTo>
                  <a:lnTo>
                    <a:pt x="200" y="56"/>
                  </a:lnTo>
                  <a:lnTo>
                    <a:pt x="198" y="44"/>
                  </a:lnTo>
                  <a:lnTo>
                    <a:pt x="198" y="44"/>
                  </a:lnTo>
                  <a:lnTo>
                    <a:pt x="196" y="3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88" y="20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0" y="16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0" y="16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0" y="20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4" y="34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50" y="56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50" y="8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4" y="10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60" y="120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70" y="126"/>
                  </a:lnTo>
                  <a:lnTo>
                    <a:pt x="174" y="126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6"/>
                  </a:lnTo>
                  <a:lnTo>
                    <a:pt x="196" y="108"/>
                  </a:lnTo>
                  <a:lnTo>
                    <a:pt x="198" y="98"/>
                  </a:lnTo>
                  <a:lnTo>
                    <a:pt x="198" y="98"/>
                  </a:lnTo>
                  <a:lnTo>
                    <a:pt x="200" y="86"/>
                  </a:lnTo>
                  <a:lnTo>
                    <a:pt x="200" y="70"/>
                  </a:lnTo>
                  <a:lnTo>
                    <a:pt x="200" y="70"/>
                  </a:lnTo>
                  <a:close/>
                  <a:moveTo>
                    <a:pt x="24" y="138"/>
                  </a:moveTo>
                  <a:lnTo>
                    <a:pt x="0" y="138"/>
                  </a:lnTo>
                  <a:lnTo>
                    <a:pt x="0" y="2"/>
                  </a:lnTo>
                  <a:lnTo>
                    <a:pt x="94" y="2"/>
                  </a:lnTo>
                  <a:lnTo>
                    <a:pt x="94" y="138"/>
                  </a:lnTo>
                  <a:lnTo>
                    <a:pt x="70" y="138"/>
                  </a:lnTo>
                  <a:lnTo>
                    <a:pt x="70" y="20"/>
                  </a:lnTo>
                  <a:lnTo>
                    <a:pt x="24" y="20"/>
                  </a:lnTo>
                  <a:lnTo>
                    <a:pt x="24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6575426" y="5278438"/>
              <a:ext cx="2014538" cy="323850"/>
            </a:xfrm>
            <a:custGeom>
              <a:avLst/>
              <a:gdLst>
                <a:gd name="T0" fmla="*/ 1269 w 1269"/>
                <a:gd name="T1" fmla="*/ 44 h 204"/>
                <a:gd name="T2" fmla="*/ 1101 w 1269"/>
                <a:gd name="T3" fmla="*/ 122 h 204"/>
                <a:gd name="T4" fmla="*/ 1047 w 1269"/>
                <a:gd name="T5" fmla="*/ 192 h 204"/>
                <a:gd name="T6" fmla="*/ 1045 w 1269"/>
                <a:gd name="T7" fmla="*/ 44 h 204"/>
                <a:gd name="T8" fmla="*/ 867 w 1269"/>
                <a:gd name="T9" fmla="*/ 148 h 204"/>
                <a:gd name="T10" fmla="*/ 871 w 1269"/>
                <a:gd name="T11" fmla="*/ 96 h 204"/>
                <a:gd name="T12" fmla="*/ 919 w 1269"/>
                <a:gd name="T13" fmla="*/ 80 h 204"/>
                <a:gd name="T14" fmla="*/ 871 w 1269"/>
                <a:gd name="T15" fmla="*/ 56 h 204"/>
                <a:gd name="T16" fmla="*/ 929 w 1269"/>
                <a:gd name="T17" fmla="*/ 50 h 204"/>
                <a:gd name="T18" fmla="*/ 919 w 1269"/>
                <a:gd name="T19" fmla="*/ 152 h 204"/>
                <a:gd name="T20" fmla="*/ 903 w 1269"/>
                <a:gd name="T21" fmla="*/ 102 h 204"/>
                <a:gd name="T22" fmla="*/ 889 w 1269"/>
                <a:gd name="T23" fmla="*/ 142 h 204"/>
                <a:gd name="T24" fmla="*/ 811 w 1269"/>
                <a:gd name="T25" fmla="*/ 98 h 204"/>
                <a:gd name="T26" fmla="*/ 839 w 1269"/>
                <a:gd name="T27" fmla="*/ 146 h 204"/>
                <a:gd name="T28" fmla="*/ 823 w 1269"/>
                <a:gd name="T29" fmla="*/ 156 h 204"/>
                <a:gd name="T30" fmla="*/ 785 w 1269"/>
                <a:gd name="T31" fmla="*/ 106 h 204"/>
                <a:gd name="T32" fmla="*/ 801 w 1269"/>
                <a:gd name="T33" fmla="*/ 88 h 204"/>
                <a:gd name="T34" fmla="*/ 835 w 1269"/>
                <a:gd name="T35" fmla="*/ 42 h 204"/>
                <a:gd name="T36" fmla="*/ 837 w 1269"/>
                <a:gd name="T37" fmla="*/ 56 h 204"/>
                <a:gd name="T38" fmla="*/ 715 w 1269"/>
                <a:gd name="T39" fmla="*/ 78 h 204"/>
                <a:gd name="T40" fmla="*/ 735 w 1269"/>
                <a:gd name="T41" fmla="*/ 158 h 204"/>
                <a:gd name="T42" fmla="*/ 543 w 1269"/>
                <a:gd name="T43" fmla="*/ 68 h 204"/>
                <a:gd name="T44" fmla="*/ 539 w 1269"/>
                <a:gd name="T45" fmla="*/ 130 h 204"/>
                <a:gd name="T46" fmla="*/ 583 w 1269"/>
                <a:gd name="T47" fmla="*/ 146 h 204"/>
                <a:gd name="T48" fmla="*/ 611 w 1269"/>
                <a:gd name="T49" fmla="*/ 112 h 204"/>
                <a:gd name="T50" fmla="*/ 595 w 1269"/>
                <a:gd name="T51" fmla="*/ 60 h 204"/>
                <a:gd name="T52" fmla="*/ 605 w 1269"/>
                <a:gd name="T53" fmla="*/ 48 h 204"/>
                <a:gd name="T54" fmla="*/ 629 w 1269"/>
                <a:gd name="T55" fmla="*/ 126 h 204"/>
                <a:gd name="T56" fmla="*/ 563 w 1269"/>
                <a:gd name="T57" fmla="*/ 160 h 204"/>
                <a:gd name="T58" fmla="*/ 515 w 1269"/>
                <a:gd name="T59" fmla="*/ 102 h 204"/>
                <a:gd name="T60" fmla="*/ 563 w 1269"/>
                <a:gd name="T61" fmla="*/ 44 h 204"/>
                <a:gd name="T62" fmla="*/ 468 w 1269"/>
                <a:gd name="T63" fmla="*/ 44 h 204"/>
                <a:gd name="T64" fmla="*/ 330 w 1269"/>
                <a:gd name="T65" fmla="*/ 122 h 204"/>
                <a:gd name="T66" fmla="*/ 294 w 1269"/>
                <a:gd name="T67" fmla="*/ 160 h 204"/>
                <a:gd name="T68" fmla="*/ 314 w 1269"/>
                <a:gd name="T69" fmla="*/ 44 h 204"/>
                <a:gd name="T70" fmla="*/ 200 w 1269"/>
                <a:gd name="T71" fmla="*/ 142 h 204"/>
                <a:gd name="T72" fmla="*/ 208 w 1269"/>
                <a:gd name="T73" fmla="*/ 96 h 204"/>
                <a:gd name="T74" fmla="*/ 256 w 1269"/>
                <a:gd name="T75" fmla="*/ 80 h 204"/>
                <a:gd name="T76" fmla="*/ 208 w 1269"/>
                <a:gd name="T77" fmla="*/ 46 h 204"/>
                <a:gd name="T78" fmla="*/ 266 w 1269"/>
                <a:gd name="T79" fmla="*/ 50 h 204"/>
                <a:gd name="T80" fmla="*/ 256 w 1269"/>
                <a:gd name="T81" fmla="*/ 152 h 204"/>
                <a:gd name="T82" fmla="*/ 232 w 1269"/>
                <a:gd name="T83" fmla="*/ 104 h 204"/>
                <a:gd name="T84" fmla="*/ 232 w 1269"/>
                <a:gd name="T85" fmla="*/ 146 h 204"/>
                <a:gd name="T86" fmla="*/ 118 w 1269"/>
                <a:gd name="T87" fmla="*/ 44 h 204"/>
                <a:gd name="T88" fmla="*/ 172 w 1269"/>
                <a:gd name="T89" fmla="*/ 58 h 204"/>
                <a:gd name="T90" fmla="*/ 164 w 1269"/>
                <a:gd name="T91" fmla="*/ 94 h 204"/>
                <a:gd name="T92" fmla="*/ 180 w 1269"/>
                <a:gd name="T93" fmla="*/ 126 h 204"/>
                <a:gd name="T94" fmla="*/ 156 w 1269"/>
                <a:gd name="T95" fmla="*/ 160 h 204"/>
                <a:gd name="T96" fmla="*/ 134 w 1269"/>
                <a:gd name="T97" fmla="*/ 92 h 204"/>
                <a:gd name="T98" fmla="*/ 142 w 1269"/>
                <a:gd name="T99" fmla="*/ 58 h 204"/>
                <a:gd name="T100" fmla="*/ 158 w 1269"/>
                <a:gd name="T101" fmla="*/ 126 h 204"/>
                <a:gd name="T102" fmla="*/ 46 w 1269"/>
                <a:gd name="T103" fmla="*/ 98 h 204"/>
                <a:gd name="T104" fmla="*/ 78 w 1269"/>
                <a:gd name="T105" fmla="*/ 148 h 204"/>
                <a:gd name="T106" fmla="*/ 56 w 1269"/>
                <a:gd name="T107" fmla="*/ 156 h 204"/>
                <a:gd name="T108" fmla="*/ 20 w 1269"/>
                <a:gd name="T109" fmla="*/ 158 h 204"/>
                <a:gd name="T110" fmla="*/ 38 w 1269"/>
                <a:gd name="T111" fmla="*/ 84 h 204"/>
                <a:gd name="T112" fmla="*/ 74 w 1269"/>
                <a:gd name="T113" fmla="*/ 42 h 204"/>
                <a:gd name="T114" fmla="*/ 68 w 1269"/>
                <a:gd name="T1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9" h="204">
                  <a:moveTo>
                    <a:pt x="1249" y="78"/>
                  </a:moveTo>
                  <a:lnTo>
                    <a:pt x="1247" y="78"/>
                  </a:lnTo>
                  <a:lnTo>
                    <a:pt x="1211" y="158"/>
                  </a:lnTo>
                  <a:lnTo>
                    <a:pt x="1189" y="158"/>
                  </a:lnTo>
                  <a:lnTo>
                    <a:pt x="1189" y="44"/>
                  </a:lnTo>
                  <a:lnTo>
                    <a:pt x="1209" y="44"/>
                  </a:lnTo>
                  <a:lnTo>
                    <a:pt x="1209" y="122"/>
                  </a:lnTo>
                  <a:lnTo>
                    <a:pt x="1211" y="122"/>
                  </a:lnTo>
                  <a:lnTo>
                    <a:pt x="1245" y="44"/>
                  </a:lnTo>
                  <a:lnTo>
                    <a:pt x="1269" y="44"/>
                  </a:lnTo>
                  <a:lnTo>
                    <a:pt x="1269" y="158"/>
                  </a:lnTo>
                  <a:lnTo>
                    <a:pt x="1249" y="158"/>
                  </a:lnTo>
                  <a:lnTo>
                    <a:pt x="1249" y="78"/>
                  </a:lnTo>
                  <a:close/>
                  <a:moveTo>
                    <a:pt x="1139" y="78"/>
                  </a:moveTo>
                  <a:lnTo>
                    <a:pt x="1137" y="78"/>
                  </a:lnTo>
                  <a:lnTo>
                    <a:pt x="1101" y="158"/>
                  </a:lnTo>
                  <a:lnTo>
                    <a:pt x="1079" y="158"/>
                  </a:lnTo>
                  <a:lnTo>
                    <a:pt x="1079" y="44"/>
                  </a:lnTo>
                  <a:lnTo>
                    <a:pt x="1101" y="44"/>
                  </a:lnTo>
                  <a:lnTo>
                    <a:pt x="1101" y="122"/>
                  </a:lnTo>
                  <a:lnTo>
                    <a:pt x="1101" y="122"/>
                  </a:lnTo>
                  <a:lnTo>
                    <a:pt x="1135" y="44"/>
                  </a:lnTo>
                  <a:lnTo>
                    <a:pt x="1159" y="44"/>
                  </a:lnTo>
                  <a:lnTo>
                    <a:pt x="1159" y="158"/>
                  </a:lnTo>
                  <a:lnTo>
                    <a:pt x="1139" y="158"/>
                  </a:lnTo>
                  <a:lnTo>
                    <a:pt x="1139" y="78"/>
                  </a:lnTo>
                  <a:close/>
                  <a:moveTo>
                    <a:pt x="1059" y="144"/>
                  </a:moveTo>
                  <a:lnTo>
                    <a:pt x="1059" y="192"/>
                  </a:lnTo>
                  <a:lnTo>
                    <a:pt x="1047" y="192"/>
                  </a:lnTo>
                  <a:lnTo>
                    <a:pt x="1047" y="192"/>
                  </a:lnTo>
                  <a:lnTo>
                    <a:pt x="1043" y="176"/>
                  </a:lnTo>
                  <a:lnTo>
                    <a:pt x="1043" y="176"/>
                  </a:lnTo>
                  <a:lnTo>
                    <a:pt x="1041" y="158"/>
                  </a:lnTo>
                  <a:lnTo>
                    <a:pt x="969" y="158"/>
                  </a:lnTo>
                  <a:lnTo>
                    <a:pt x="969" y="44"/>
                  </a:lnTo>
                  <a:lnTo>
                    <a:pt x="989" y="44"/>
                  </a:lnTo>
                  <a:lnTo>
                    <a:pt x="989" y="144"/>
                  </a:lnTo>
                  <a:lnTo>
                    <a:pt x="1025" y="144"/>
                  </a:lnTo>
                  <a:lnTo>
                    <a:pt x="1025" y="44"/>
                  </a:lnTo>
                  <a:lnTo>
                    <a:pt x="1045" y="44"/>
                  </a:lnTo>
                  <a:lnTo>
                    <a:pt x="1045" y="144"/>
                  </a:lnTo>
                  <a:lnTo>
                    <a:pt x="1059" y="144"/>
                  </a:lnTo>
                  <a:close/>
                  <a:moveTo>
                    <a:pt x="897" y="160"/>
                  </a:moveTo>
                  <a:lnTo>
                    <a:pt x="897" y="160"/>
                  </a:lnTo>
                  <a:lnTo>
                    <a:pt x="883" y="160"/>
                  </a:lnTo>
                  <a:lnTo>
                    <a:pt x="883" y="160"/>
                  </a:lnTo>
                  <a:lnTo>
                    <a:pt x="877" y="156"/>
                  </a:lnTo>
                  <a:lnTo>
                    <a:pt x="871" y="154"/>
                  </a:lnTo>
                  <a:lnTo>
                    <a:pt x="871" y="154"/>
                  </a:lnTo>
                  <a:lnTo>
                    <a:pt x="867" y="148"/>
                  </a:lnTo>
                  <a:lnTo>
                    <a:pt x="865" y="142"/>
                  </a:lnTo>
                  <a:lnTo>
                    <a:pt x="865" y="142"/>
                  </a:lnTo>
                  <a:lnTo>
                    <a:pt x="863" y="134"/>
                  </a:lnTo>
                  <a:lnTo>
                    <a:pt x="863" y="124"/>
                  </a:lnTo>
                  <a:lnTo>
                    <a:pt x="863" y="124"/>
                  </a:lnTo>
                  <a:lnTo>
                    <a:pt x="863" y="114"/>
                  </a:lnTo>
                  <a:lnTo>
                    <a:pt x="865" y="106"/>
                  </a:lnTo>
                  <a:lnTo>
                    <a:pt x="865" y="106"/>
                  </a:lnTo>
                  <a:lnTo>
                    <a:pt x="867" y="100"/>
                  </a:lnTo>
                  <a:lnTo>
                    <a:pt x="871" y="96"/>
                  </a:lnTo>
                  <a:lnTo>
                    <a:pt x="871" y="96"/>
                  </a:lnTo>
                  <a:lnTo>
                    <a:pt x="877" y="92"/>
                  </a:lnTo>
                  <a:lnTo>
                    <a:pt x="883" y="90"/>
                  </a:lnTo>
                  <a:lnTo>
                    <a:pt x="883" y="90"/>
                  </a:lnTo>
                  <a:lnTo>
                    <a:pt x="897" y="88"/>
                  </a:lnTo>
                  <a:lnTo>
                    <a:pt x="897" y="88"/>
                  </a:lnTo>
                  <a:lnTo>
                    <a:pt x="907" y="90"/>
                  </a:lnTo>
                  <a:lnTo>
                    <a:pt x="907" y="90"/>
                  </a:lnTo>
                  <a:lnTo>
                    <a:pt x="919" y="92"/>
                  </a:lnTo>
                  <a:lnTo>
                    <a:pt x="919" y="80"/>
                  </a:lnTo>
                  <a:lnTo>
                    <a:pt x="919" y="80"/>
                  </a:lnTo>
                  <a:lnTo>
                    <a:pt x="917" y="68"/>
                  </a:lnTo>
                  <a:lnTo>
                    <a:pt x="917" y="68"/>
                  </a:lnTo>
                  <a:lnTo>
                    <a:pt x="915" y="64"/>
                  </a:lnTo>
                  <a:lnTo>
                    <a:pt x="913" y="60"/>
                  </a:lnTo>
                  <a:lnTo>
                    <a:pt x="913" y="60"/>
                  </a:lnTo>
                  <a:lnTo>
                    <a:pt x="905" y="58"/>
                  </a:lnTo>
                  <a:lnTo>
                    <a:pt x="905" y="58"/>
                  </a:lnTo>
                  <a:lnTo>
                    <a:pt x="893" y="56"/>
                  </a:lnTo>
                  <a:lnTo>
                    <a:pt x="871" y="56"/>
                  </a:lnTo>
                  <a:lnTo>
                    <a:pt x="871" y="46"/>
                  </a:lnTo>
                  <a:lnTo>
                    <a:pt x="871" y="46"/>
                  </a:lnTo>
                  <a:lnTo>
                    <a:pt x="883" y="44"/>
                  </a:lnTo>
                  <a:lnTo>
                    <a:pt x="883" y="44"/>
                  </a:lnTo>
                  <a:lnTo>
                    <a:pt x="899" y="42"/>
                  </a:lnTo>
                  <a:lnTo>
                    <a:pt x="899" y="42"/>
                  </a:lnTo>
                  <a:lnTo>
                    <a:pt x="917" y="44"/>
                  </a:lnTo>
                  <a:lnTo>
                    <a:pt x="917" y="44"/>
                  </a:lnTo>
                  <a:lnTo>
                    <a:pt x="923" y="46"/>
                  </a:lnTo>
                  <a:lnTo>
                    <a:pt x="929" y="50"/>
                  </a:lnTo>
                  <a:lnTo>
                    <a:pt x="929" y="50"/>
                  </a:lnTo>
                  <a:lnTo>
                    <a:pt x="933" y="5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9" y="70"/>
                  </a:lnTo>
                  <a:lnTo>
                    <a:pt x="939" y="80"/>
                  </a:lnTo>
                  <a:lnTo>
                    <a:pt x="939" y="158"/>
                  </a:lnTo>
                  <a:lnTo>
                    <a:pt x="923" y="158"/>
                  </a:lnTo>
                  <a:lnTo>
                    <a:pt x="921" y="152"/>
                  </a:lnTo>
                  <a:lnTo>
                    <a:pt x="919" y="152"/>
                  </a:lnTo>
                  <a:lnTo>
                    <a:pt x="919" y="152"/>
                  </a:lnTo>
                  <a:lnTo>
                    <a:pt x="915" y="156"/>
                  </a:lnTo>
                  <a:lnTo>
                    <a:pt x="909" y="158"/>
                  </a:lnTo>
                  <a:lnTo>
                    <a:pt x="909" y="158"/>
                  </a:lnTo>
                  <a:lnTo>
                    <a:pt x="903" y="160"/>
                  </a:lnTo>
                  <a:lnTo>
                    <a:pt x="897" y="160"/>
                  </a:lnTo>
                  <a:lnTo>
                    <a:pt x="897" y="160"/>
                  </a:lnTo>
                  <a:close/>
                  <a:moveTo>
                    <a:pt x="919" y="102"/>
                  </a:moveTo>
                  <a:lnTo>
                    <a:pt x="903" y="102"/>
                  </a:lnTo>
                  <a:lnTo>
                    <a:pt x="903" y="102"/>
                  </a:lnTo>
                  <a:lnTo>
                    <a:pt x="895" y="104"/>
                  </a:lnTo>
                  <a:lnTo>
                    <a:pt x="889" y="106"/>
                  </a:lnTo>
                  <a:lnTo>
                    <a:pt x="889" y="106"/>
                  </a:lnTo>
                  <a:lnTo>
                    <a:pt x="883" y="114"/>
                  </a:lnTo>
                  <a:lnTo>
                    <a:pt x="883" y="124"/>
                  </a:lnTo>
                  <a:lnTo>
                    <a:pt x="883" y="124"/>
                  </a:lnTo>
                  <a:lnTo>
                    <a:pt x="883" y="136"/>
                  </a:lnTo>
                  <a:lnTo>
                    <a:pt x="883" y="136"/>
                  </a:lnTo>
                  <a:lnTo>
                    <a:pt x="889" y="142"/>
                  </a:lnTo>
                  <a:lnTo>
                    <a:pt x="889" y="142"/>
                  </a:lnTo>
                  <a:lnTo>
                    <a:pt x="895" y="146"/>
                  </a:lnTo>
                  <a:lnTo>
                    <a:pt x="895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911" y="146"/>
                  </a:lnTo>
                  <a:lnTo>
                    <a:pt x="911" y="146"/>
                  </a:lnTo>
                  <a:lnTo>
                    <a:pt x="919" y="142"/>
                  </a:lnTo>
                  <a:lnTo>
                    <a:pt x="919" y="102"/>
                  </a:lnTo>
                  <a:close/>
                  <a:moveTo>
                    <a:pt x="811" y="98"/>
                  </a:moveTo>
                  <a:lnTo>
                    <a:pt x="811" y="98"/>
                  </a:lnTo>
                  <a:lnTo>
                    <a:pt x="817" y="100"/>
                  </a:lnTo>
                  <a:lnTo>
                    <a:pt x="823" y="104"/>
                  </a:lnTo>
                  <a:lnTo>
                    <a:pt x="823" y="104"/>
                  </a:lnTo>
                  <a:lnTo>
                    <a:pt x="827" y="110"/>
                  </a:lnTo>
                  <a:lnTo>
                    <a:pt x="831" y="120"/>
                  </a:lnTo>
                  <a:lnTo>
                    <a:pt x="835" y="142"/>
                  </a:lnTo>
                  <a:lnTo>
                    <a:pt x="835" y="142"/>
                  </a:lnTo>
                  <a:lnTo>
                    <a:pt x="837" y="144"/>
                  </a:lnTo>
                  <a:lnTo>
                    <a:pt x="839" y="146"/>
                  </a:lnTo>
                  <a:lnTo>
                    <a:pt x="839" y="146"/>
                  </a:lnTo>
                  <a:lnTo>
                    <a:pt x="843" y="148"/>
                  </a:lnTo>
                  <a:lnTo>
                    <a:pt x="849" y="150"/>
                  </a:lnTo>
                  <a:lnTo>
                    <a:pt x="849" y="158"/>
                  </a:lnTo>
                  <a:lnTo>
                    <a:pt x="849" y="158"/>
                  </a:lnTo>
                  <a:lnTo>
                    <a:pt x="845" y="160"/>
                  </a:lnTo>
                  <a:lnTo>
                    <a:pt x="845" y="160"/>
                  </a:lnTo>
                  <a:lnTo>
                    <a:pt x="837" y="160"/>
                  </a:lnTo>
                  <a:lnTo>
                    <a:pt x="837" y="160"/>
                  </a:lnTo>
                  <a:lnTo>
                    <a:pt x="829" y="160"/>
                  </a:lnTo>
                  <a:lnTo>
                    <a:pt x="823" y="156"/>
                  </a:lnTo>
                  <a:lnTo>
                    <a:pt x="823" y="156"/>
                  </a:lnTo>
                  <a:lnTo>
                    <a:pt x="817" y="150"/>
                  </a:lnTo>
                  <a:lnTo>
                    <a:pt x="815" y="142"/>
                  </a:lnTo>
                  <a:lnTo>
                    <a:pt x="809" y="120"/>
                  </a:lnTo>
                  <a:lnTo>
                    <a:pt x="809" y="120"/>
                  </a:lnTo>
                  <a:lnTo>
                    <a:pt x="807" y="114"/>
                  </a:lnTo>
                  <a:lnTo>
                    <a:pt x="803" y="110"/>
                  </a:lnTo>
                  <a:lnTo>
                    <a:pt x="799" y="106"/>
                  </a:lnTo>
                  <a:lnTo>
                    <a:pt x="793" y="106"/>
                  </a:lnTo>
                  <a:lnTo>
                    <a:pt x="785" y="106"/>
                  </a:lnTo>
                  <a:lnTo>
                    <a:pt x="785" y="158"/>
                  </a:lnTo>
                  <a:lnTo>
                    <a:pt x="765" y="158"/>
                  </a:lnTo>
                  <a:lnTo>
                    <a:pt x="765" y="44"/>
                  </a:lnTo>
                  <a:lnTo>
                    <a:pt x="785" y="44"/>
                  </a:lnTo>
                  <a:lnTo>
                    <a:pt x="785" y="92"/>
                  </a:lnTo>
                  <a:lnTo>
                    <a:pt x="793" y="92"/>
                  </a:lnTo>
                  <a:lnTo>
                    <a:pt x="793" y="92"/>
                  </a:lnTo>
                  <a:lnTo>
                    <a:pt x="797" y="90"/>
                  </a:lnTo>
                  <a:lnTo>
                    <a:pt x="801" y="88"/>
                  </a:lnTo>
                  <a:lnTo>
                    <a:pt x="801" y="88"/>
                  </a:lnTo>
                  <a:lnTo>
                    <a:pt x="803" y="84"/>
                  </a:lnTo>
                  <a:lnTo>
                    <a:pt x="807" y="78"/>
                  </a:lnTo>
                  <a:lnTo>
                    <a:pt x="813" y="62"/>
                  </a:lnTo>
                  <a:lnTo>
                    <a:pt x="813" y="62"/>
                  </a:lnTo>
                  <a:lnTo>
                    <a:pt x="817" y="54"/>
                  </a:lnTo>
                  <a:lnTo>
                    <a:pt x="821" y="48"/>
                  </a:lnTo>
                  <a:lnTo>
                    <a:pt x="821" y="48"/>
                  </a:lnTo>
                  <a:lnTo>
                    <a:pt x="827" y="44"/>
                  </a:lnTo>
                  <a:lnTo>
                    <a:pt x="835" y="42"/>
                  </a:lnTo>
                  <a:lnTo>
                    <a:pt x="835" y="42"/>
                  </a:lnTo>
                  <a:lnTo>
                    <a:pt x="839" y="42"/>
                  </a:lnTo>
                  <a:lnTo>
                    <a:pt x="839" y="42"/>
                  </a:lnTo>
                  <a:lnTo>
                    <a:pt x="843" y="44"/>
                  </a:lnTo>
                  <a:lnTo>
                    <a:pt x="843" y="44"/>
                  </a:lnTo>
                  <a:lnTo>
                    <a:pt x="847" y="44"/>
                  </a:lnTo>
                  <a:lnTo>
                    <a:pt x="847" y="54"/>
                  </a:lnTo>
                  <a:lnTo>
                    <a:pt x="847" y="54"/>
                  </a:lnTo>
                  <a:lnTo>
                    <a:pt x="841" y="54"/>
                  </a:lnTo>
                  <a:lnTo>
                    <a:pt x="837" y="56"/>
                  </a:lnTo>
                  <a:lnTo>
                    <a:pt x="837" y="56"/>
                  </a:lnTo>
                  <a:lnTo>
                    <a:pt x="833" y="62"/>
                  </a:lnTo>
                  <a:lnTo>
                    <a:pt x="827" y="78"/>
                  </a:lnTo>
                  <a:lnTo>
                    <a:pt x="827" y="78"/>
                  </a:lnTo>
                  <a:lnTo>
                    <a:pt x="825" y="86"/>
                  </a:lnTo>
                  <a:lnTo>
                    <a:pt x="821" y="92"/>
                  </a:lnTo>
                  <a:lnTo>
                    <a:pt x="821" y="92"/>
                  </a:lnTo>
                  <a:lnTo>
                    <a:pt x="817" y="96"/>
                  </a:lnTo>
                  <a:lnTo>
                    <a:pt x="811" y="98"/>
                  </a:lnTo>
                  <a:lnTo>
                    <a:pt x="811" y="98"/>
                  </a:lnTo>
                  <a:close/>
                  <a:moveTo>
                    <a:pt x="715" y="78"/>
                  </a:moveTo>
                  <a:lnTo>
                    <a:pt x="715" y="78"/>
                  </a:lnTo>
                  <a:lnTo>
                    <a:pt x="679" y="158"/>
                  </a:lnTo>
                  <a:lnTo>
                    <a:pt x="657" y="158"/>
                  </a:lnTo>
                  <a:lnTo>
                    <a:pt x="657" y="44"/>
                  </a:lnTo>
                  <a:lnTo>
                    <a:pt x="677" y="44"/>
                  </a:lnTo>
                  <a:lnTo>
                    <a:pt x="677" y="122"/>
                  </a:lnTo>
                  <a:lnTo>
                    <a:pt x="679" y="122"/>
                  </a:lnTo>
                  <a:lnTo>
                    <a:pt x="713" y="44"/>
                  </a:lnTo>
                  <a:lnTo>
                    <a:pt x="735" y="44"/>
                  </a:lnTo>
                  <a:lnTo>
                    <a:pt x="735" y="158"/>
                  </a:lnTo>
                  <a:lnTo>
                    <a:pt x="715" y="158"/>
                  </a:lnTo>
                  <a:lnTo>
                    <a:pt x="715" y="78"/>
                  </a:lnTo>
                  <a:close/>
                  <a:moveTo>
                    <a:pt x="563" y="58"/>
                  </a:moveTo>
                  <a:lnTo>
                    <a:pt x="563" y="58"/>
                  </a:lnTo>
                  <a:lnTo>
                    <a:pt x="557" y="58"/>
                  </a:lnTo>
                  <a:lnTo>
                    <a:pt x="551" y="60"/>
                  </a:lnTo>
                  <a:lnTo>
                    <a:pt x="551" y="60"/>
                  </a:lnTo>
                  <a:lnTo>
                    <a:pt x="547" y="64"/>
                  </a:lnTo>
                  <a:lnTo>
                    <a:pt x="543" y="68"/>
                  </a:lnTo>
                  <a:lnTo>
                    <a:pt x="543" y="68"/>
                  </a:lnTo>
                  <a:lnTo>
                    <a:pt x="539" y="74"/>
                  </a:lnTo>
                  <a:lnTo>
                    <a:pt x="537" y="82"/>
                  </a:lnTo>
                  <a:lnTo>
                    <a:pt x="537" y="82"/>
                  </a:lnTo>
                  <a:lnTo>
                    <a:pt x="535" y="90"/>
                  </a:lnTo>
                  <a:lnTo>
                    <a:pt x="535" y="102"/>
                  </a:lnTo>
                  <a:lnTo>
                    <a:pt x="535" y="102"/>
                  </a:lnTo>
                  <a:lnTo>
                    <a:pt x="535" y="112"/>
                  </a:lnTo>
                  <a:lnTo>
                    <a:pt x="537" y="122"/>
                  </a:lnTo>
                  <a:lnTo>
                    <a:pt x="537" y="122"/>
                  </a:lnTo>
                  <a:lnTo>
                    <a:pt x="539" y="130"/>
                  </a:lnTo>
                  <a:lnTo>
                    <a:pt x="543" y="136"/>
                  </a:lnTo>
                  <a:lnTo>
                    <a:pt x="543" y="136"/>
                  </a:lnTo>
                  <a:lnTo>
                    <a:pt x="547" y="140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7" y="144"/>
                  </a:lnTo>
                  <a:lnTo>
                    <a:pt x="563" y="146"/>
                  </a:lnTo>
                  <a:lnTo>
                    <a:pt x="563" y="58"/>
                  </a:lnTo>
                  <a:close/>
                  <a:moveTo>
                    <a:pt x="583" y="146"/>
                  </a:moveTo>
                  <a:lnTo>
                    <a:pt x="583" y="146"/>
                  </a:lnTo>
                  <a:lnTo>
                    <a:pt x="589" y="144"/>
                  </a:lnTo>
                  <a:lnTo>
                    <a:pt x="595" y="142"/>
                  </a:lnTo>
                  <a:lnTo>
                    <a:pt x="595" y="142"/>
                  </a:lnTo>
                  <a:lnTo>
                    <a:pt x="601" y="140"/>
                  </a:lnTo>
                  <a:lnTo>
                    <a:pt x="605" y="136"/>
                  </a:lnTo>
                  <a:lnTo>
                    <a:pt x="605" y="136"/>
                  </a:lnTo>
                  <a:lnTo>
                    <a:pt x="607" y="130"/>
                  </a:lnTo>
                  <a:lnTo>
                    <a:pt x="611" y="122"/>
                  </a:lnTo>
                  <a:lnTo>
                    <a:pt x="611" y="122"/>
                  </a:lnTo>
                  <a:lnTo>
                    <a:pt x="611" y="112"/>
                  </a:lnTo>
                  <a:lnTo>
                    <a:pt x="613" y="102"/>
                  </a:lnTo>
                  <a:lnTo>
                    <a:pt x="613" y="102"/>
                  </a:lnTo>
                  <a:lnTo>
                    <a:pt x="611" y="90"/>
                  </a:lnTo>
                  <a:lnTo>
                    <a:pt x="611" y="82"/>
                  </a:lnTo>
                  <a:lnTo>
                    <a:pt x="611" y="82"/>
                  </a:lnTo>
                  <a:lnTo>
                    <a:pt x="607" y="74"/>
                  </a:lnTo>
                  <a:lnTo>
                    <a:pt x="605" y="68"/>
                  </a:lnTo>
                  <a:lnTo>
                    <a:pt x="605" y="68"/>
                  </a:lnTo>
                  <a:lnTo>
                    <a:pt x="601" y="64"/>
                  </a:lnTo>
                  <a:lnTo>
                    <a:pt x="595" y="60"/>
                  </a:lnTo>
                  <a:lnTo>
                    <a:pt x="595" y="60"/>
                  </a:lnTo>
                  <a:lnTo>
                    <a:pt x="589" y="58"/>
                  </a:lnTo>
                  <a:lnTo>
                    <a:pt x="583" y="58"/>
                  </a:lnTo>
                  <a:lnTo>
                    <a:pt x="583" y="146"/>
                  </a:lnTo>
                  <a:close/>
                  <a:moveTo>
                    <a:pt x="563" y="0"/>
                  </a:moveTo>
                  <a:lnTo>
                    <a:pt x="583" y="0"/>
                  </a:lnTo>
                  <a:lnTo>
                    <a:pt x="583" y="44"/>
                  </a:lnTo>
                  <a:lnTo>
                    <a:pt x="583" y="44"/>
                  </a:lnTo>
                  <a:lnTo>
                    <a:pt x="595" y="46"/>
                  </a:lnTo>
                  <a:lnTo>
                    <a:pt x="605" y="48"/>
                  </a:lnTo>
                  <a:lnTo>
                    <a:pt x="613" y="54"/>
                  </a:lnTo>
                  <a:lnTo>
                    <a:pt x="619" y="60"/>
                  </a:lnTo>
                  <a:lnTo>
                    <a:pt x="619" y="60"/>
                  </a:lnTo>
                  <a:lnTo>
                    <a:pt x="625" y="68"/>
                  </a:lnTo>
                  <a:lnTo>
                    <a:pt x="629" y="76"/>
                  </a:lnTo>
                  <a:lnTo>
                    <a:pt x="631" y="88"/>
                  </a:lnTo>
                  <a:lnTo>
                    <a:pt x="633" y="102"/>
                  </a:lnTo>
                  <a:lnTo>
                    <a:pt x="633" y="102"/>
                  </a:lnTo>
                  <a:lnTo>
                    <a:pt x="631" y="114"/>
                  </a:lnTo>
                  <a:lnTo>
                    <a:pt x="629" y="126"/>
                  </a:lnTo>
                  <a:lnTo>
                    <a:pt x="625" y="136"/>
                  </a:lnTo>
                  <a:lnTo>
                    <a:pt x="619" y="144"/>
                  </a:lnTo>
                  <a:lnTo>
                    <a:pt x="619" y="144"/>
                  </a:lnTo>
                  <a:lnTo>
                    <a:pt x="613" y="150"/>
                  </a:lnTo>
                  <a:lnTo>
                    <a:pt x="605" y="154"/>
                  </a:lnTo>
                  <a:lnTo>
                    <a:pt x="595" y="158"/>
                  </a:lnTo>
                  <a:lnTo>
                    <a:pt x="583" y="160"/>
                  </a:lnTo>
                  <a:lnTo>
                    <a:pt x="583" y="204"/>
                  </a:lnTo>
                  <a:lnTo>
                    <a:pt x="563" y="204"/>
                  </a:lnTo>
                  <a:lnTo>
                    <a:pt x="563" y="160"/>
                  </a:lnTo>
                  <a:lnTo>
                    <a:pt x="563" y="160"/>
                  </a:lnTo>
                  <a:lnTo>
                    <a:pt x="553" y="158"/>
                  </a:lnTo>
                  <a:lnTo>
                    <a:pt x="543" y="154"/>
                  </a:lnTo>
                  <a:lnTo>
                    <a:pt x="535" y="150"/>
                  </a:lnTo>
                  <a:lnTo>
                    <a:pt x="527" y="144"/>
                  </a:lnTo>
                  <a:lnTo>
                    <a:pt x="527" y="144"/>
                  </a:lnTo>
                  <a:lnTo>
                    <a:pt x="521" y="136"/>
                  </a:lnTo>
                  <a:lnTo>
                    <a:pt x="517" y="126"/>
                  </a:lnTo>
                  <a:lnTo>
                    <a:pt x="515" y="114"/>
                  </a:lnTo>
                  <a:lnTo>
                    <a:pt x="515" y="102"/>
                  </a:lnTo>
                  <a:lnTo>
                    <a:pt x="515" y="102"/>
                  </a:lnTo>
                  <a:lnTo>
                    <a:pt x="515" y="88"/>
                  </a:lnTo>
                  <a:lnTo>
                    <a:pt x="517" y="76"/>
                  </a:lnTo>
                  <a:lnTo>
                    <a:pt x="521" y="68"/>
                  </a:lnTo>
                  <a:lnTo>
                    <a:pt x="527" y="60"/>
                  </a:lnTo>
                  <a:lnTo>
                    <a:pt x="527" y="60"/>
                  </a:lnTo>
                  <a:lnTo>
                    <a:pt x="535" y="54"/>
                  </a:lnTo>
                  <a:lnTo>
                    <a:pt x="543" y="48"/>
                  </a:lnTo>
                  <a:lnTo>
                    <a:pt x="553" y="46"/>
                  </a:lnTo>
                  <a:lnTo>
                    <a:pt x="563" y="44"/>
                  </a:lnTo>
                  <a:lnTo>
                    <a:pt x="563" y="0"/>
                  </a:lnTo>
                  <a:close/>
                  <a:moveTo>
                    <a:pt x="472" y="78"/>
                  </a:moveTo>
                  <a:lnTo>
                    <a:pt x="470" y="78"/>
                  </a:lnTo>
                  <a:lnTo>
                    <a:pt x="434" y="158"/>
                  </a:lnTo>
                  <a:lnTo>
                    <a:pt x="412" y="158"/>
                  </a:lnTo>
                  <a:lnTo>
                    <a:pt x="412" y="44"/>
                  </a:lnTo>
                  <a:lnTo>
                    <a:pt x="432" y="44"/>
                  </a:lnTo>
                  <a:lnTo>
                    <a:pt x="432" y="122"/>
                  </a:lnTo>
                  <a:lnTo>
                    <a:pt x="434" y="122"/>
                  </a:lnTo>
                  <a:lnTo>
                    <a:pt x="468" y="44"/>
                  </a:lnTo>
                  <a:lnTo>
                    <a:pt x="491" y="44"/>
                  </a:lnTo>
                  <a:lnTo>
                    <a:pt x="491" y="158"/>
                  </a:lnTo>
                  <a:lnTo>
                    <a:pt x="472" y="158"/>
                  </a:lnTo>
                  <a:lnTo>
                    <a:pt x="472" y="78"/>
                  </a:lnTo>
                  <a:close/>
                  <a:moveTo>
                    <a:pt x="382" y="44"/>
                  </a:moveTo>
                  <a:lnTo>
                    <a:pt x="382" y="158"/>
                  </a:lnTo>
                  <a:lnTo>
                    <a:pt x="362" y="158"/>
                  </a:lnTo>
                  <a:lnTo>
                    <a:pt x="362" y="60"/>
                  </a:lnTo>
                  <a:lnTo>
                    <a:pt x="332" y="60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26" y="140"/>
                  </a:lnTo>
                  <a:lnTo>
                    <a:pt x="324" y="146"/>
                  </a:lnTo>
                  <a:lnTo>
                    <a:pt x="320" y="152"/>
                  </a:lnTo>
                  <a:lnTo>
                    <a:pt x="320" y="152"/>
                  </a:lnTo>
                  <a:lnTo>
                    <a:pt x="312" y="158"/>
                  </a:lnTo>
                  <a:lnTo>
                    <a:pt x="308" y="160"/>
                  </a:lnTo>
                  <a:lnTo>
                    <a:pt x="304" y="160"/>
                  </a:lnTo>
                  <a:lnTo>
                    <a:pt x="304" y="160"/>
                  </a:lnTo>
                  <a:lnTo>
                    <a:pt x="294" y="160"/>
                  </a:lnTo>
                  <a:lnTo>
                    <a:pt x="294" y="160"/>
                  </a:lnTo>
                  <a:lnTo>
                    <a:pt x="290" y="158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6" y="148"/>
                  </a:lnTo>
                  <a:lnTo>
                    <a:pt x="302" y="142"/>
                  </a:lnTo>
                  <a:lnTo>
                    <a:pt x="302" y="142"/>
                  </a:lnTo>
                  <a:lnTo>
                    <a:pt x="306" y="134"/>
                  </a:lnTo>
                  <a:lnTo>
                    <a:pt x="308" y="122"/>
                  </a:lnTo>
                  <a:lnTo>
                    <a:pt x="314" y="44"/>
                  </a:lnTo>
                  <a:lnTo>
                    <a:pt x="382" y="44"/>
                  </a:lnTo>
                  <a:close/>
                  <a:moveTo>
                    <a:pt x="232" y="160"/>
                  </a:moveTo>
                  <a:lnTo>
                    <a:pt x="232" y="160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12" y="156"/>
                  </a:lnTo>
                  <a:lnTo>
                    <a:pt x="208" y="154"/>
                  </a:lnTo>
                  <a:lnTo>
                    <a:pt x="208" y="154"/>
                  </a:lnTo>
                  <a:lnTo>
                    <a:pt x="204" y="148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0" y="134"/>
                  </a:lnTo>
                  <a:lnTo>
                    <a:pt x="198" y="124"/>
                  </a:lnTo>
                  <a:lnTo>
                    <a:pt x="198" y="124"/>
                  </a:lnTo>
                  <a:lnTo>
                    <a:pt x="200" y="114"/>
                  </a:lnTo>
                  <a:lnTo>
                    <a:pt x="200" y="106"/>
                  </a:lnTo>
                  <a:lnTo>
                    <a:pt x="200" y="106"/>
                  </a:lnTo>
                  <a:lnTo>
                    <a:pt x="204" y="100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12" y="92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56" y="92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4"/>
                  </a:lnTo>
                  <a:lnTo>
                    <a:pt x="248" y="60"/>
                  </a:lnTo>
                  <a:lnTo>
                    <a:pt x="248" y="60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0" y="56"/>
                  </a:lnTo>
                  <a:lnTo>
                    <a:pt x="208" y="56"/>
                  </a:lnTo>
                  <a:lnTo>
                    <a:pt x="208" y="46"/>
                  </a:lnTo>
                  <a:lnTo>
                    <a:pt x="208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60" y="46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70" y="54"/>
                  </a:lnTo>
                  <a:lnTo>
                    <a:pt x="274" y="62"/>
                  </a:lnTo>
                  <a:lnTo>
                    <a:pt x="274" y="62"/>
                  </a:lnTo>
                  <a:lnTo>
                    <a:pt x="276" y="70"/>
                  </a:lnTo>
                  <a:lnTo>
                    <a:pt x="276" y="80"/>
                  </a:lnTo>
                  <a:lnTo>
                    <a:pt x="276" y="158"/>
                  </a:lnTo>
                  <a:lnTo>
                    <a:pt x="258" y="158"/>
                  </a:lnTo>
                  <a:lnTo>
                    <a:pt x="258" y="152"/>
                  </a:lnTo>
                  <a:lnTo>
                    <a:pt x="256" y="152"/>
                  </a:lnTo>
                  <a:lnTo>
                    <a:pt x="256" y="152"/>
                  </a:lnTo>
                  <a:lnTo>
                    <a:pt x="252" y="156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0" y="160"/>
                  </a:lnTo>
                  <a:lnTo>
                    <a:pt x="232" y="160"/>
                  </a:lnTo>
                  <a:lnTo>
                    <a:pt x="232" y="160"/>
                  </a:lnTo>
                  <a:close/>
                  <a:moveTo>
                    <a:pt x="256" y="102"/>
                  </a:moveTo>
                  <a:lnTo>
                    <a:pt x="240" y="102"/>
                  </a:lnTo>
                  <a:lnTo>
                    <a:pt x="240" y="102"/>
                  </a:lnTo>
                  <a:lnTo>
                    <a:pt x="232" y="104"/>
                  </a:lnTo>
                  <a:lnTo>
                    <a:pt x="224" y="106"/>
                  </a:lnTo>
                  <a:lnTo>
                    <a:pt x="224" y="106"/>
                  </a:lnTo>
                  <a:lnTo>
                    <a:pt x="220" y="114"/>
                  </a:lnTo>
                  <a:lnTo>
                    <a:pt x="220" y="124"/>
                  </a:lnTo>
                  <a:lnTo>
                    <a:pt x="220" y="124"/>
                  </a:lnTo>
                  <a:lnTo>
                    <a:pt x="220" y="136"/>
                  </a:lnTo>
                  <a:lnTo>
                    <a:pt x="220" y="136"/>
                  </a:lnTo>
                  <a:lnTo>
                    <a:pt x="224" y="142"/>
                  </a:lnTo>
                  <a:lnTo>
                    <a:pt x="224" y="142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48" y="146"/>
                  </a:lnTo>
                  <a:lnTo>
                    <a:pt x="248" y="146"/>
                  </a:lnTo>
                  <a:lnTo>
                    <a:pt x="256" y="142"/>
                  </a:lnTo>
                  <a:lnTo>
                    <a:pt x="256" y="102"/>
                  </a:lnTo>
                  <a:close/>
                  <a:moveTo>
                    <a:pt x="100" y="46"/>
                  </a:moveTo>
                  <a:lnTo>
                    <a:pt x="100" y="46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34" y="42"/>
                  </a:lnTo>
                  <a:lnTo>
                    <a:pt x="134" y="42"/>
                  </a:lnTo>
                  <a:lnTo>
                    <a:pt x="152" y="44"/>
                  </a:lnTo>
                  <a:lnTo>
                    <a:pt x="152" y="44"/>
                  </a:lnTo>
                  <a:lnTo>
                    <a:pt x="160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70" y="54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74" y="66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74" y="84"/>
                  </a:lnTo>
                  <a:lnTo>
                    <a:pt x="174" y="84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66" y="102"/>
                  </a:lnTo>
                  <a:lnTo>
                    <a:pt x="166" y="102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78" y="116"/>
                  </a:lnTo>
                  <a:lnTo>
                    <a:pt x="178" y="116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78" y="136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4" y="150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2" y="156"/>
                  </a:lnTo>
                  <a:lnTo>
                    <a:pt x="156" y="160"/>
                  </a:lnTo>
                  <a:lnTo>
                    <a:pt x="156" y="160"/>
                  </a:lnTo>
                  <a:lnTo>
                    <a:pt x="138" y="160"/>
                  </a:lnTo>
                  <a:lnTo>
                    <a:pt x="13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00" y="156"/>
                  </a:lnTo>
                  <a:lnTo>
                    <a:pt x="100" y="46"/>
                  </a:lnTo>
                  <a:close/>
                  <a:moveTo>
                    <a:pt x="122" y="56"/>
                  </a:moveTo>
                  <a:lnTo>
                    <a:pt x="122" y="92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42" y="92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4" y="82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54" y="66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58"/>
                  </a:lnTo>
                  <a:lnTo>
                    <a:pt x="134" y="56"/>
                  </a:lnTo>
                  <a:lnTo>
                    <a:pt x="122" y="56"/>
                  </a:lnTo>
                  <a:close/>
                  <a:moveTo>
                    <a:pt x="138" y="146"/>
                  </a:moveTo>
                  <a:lnTo>
                    <a:pt x="138" y="146"/>
                  </a:lnTo>
                  <a:lnTo>
                    <a:pt x="146" y="146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58" y="13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16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46" y="108"/>
                  </a:lnTo>
                  <a:lnTo>
                    <a:pt x="138" y="106"/>
                  </a:lnTo>
                  <a:lnTo>
                    <a:pt x="122" y="106"/>
                  </a:lnTo>
                  <a:lnTo>
                    <a:pt x="122" y="146"/>
                  </a:lnTo>
                  <a:lnTo>
                    <a:pt x="138" y="146"/>
                  </a:lnTo>
                  <a:close/>
                  <a:moveTo>
                    <a:pt x="46" y="98"/>
                  </a:moveTo>
                  <a:lnTo>
                    <a:pt x="46" y="98"/>
                  </a:lnTo>
                  <a:lnTo>
                    <a:pt x="52" y="100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62" y="110"/>
                  </a:lnTo>
                  <a:lnTo>
                    <a:pt x="64" y="12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8" y="148"/>
                  </a:lnTo>
                  <a:lnTo>
                    <a:pt x="84" y="150"/>
                  </a:lnTo>
                  <a:lnTo>
                    <a:pt x="84" y="158"/>
                  </a:lnTo>
                  <a:lnTo>
                    <a:pt x="84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2" y="160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2" y="150"/>
                  </a:lnTo>
                  <a:lnTo>
                    <a:pt x="48" y="142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0" y="114"/>
                  </a:lnTo>
                  <a:lnTo>
                    <a:pt x="38" y="110"/>
                  </a:lnTo>
                  <a:lnTo>
                    <a:pt x="34" y="106"/>
                  </a:lnTo>
                  <a:lnTo>
                    <a:pt x="28" y="106"/>
                  </a:lnTo>
                  <a:lnTo>
                    <a:pt x="20" y="106"/>
                  </a:lnTo>
                  <a:lnTo>
                    <a:pt x="20" y="158"/>
                  </a:lnTo>
                  <a:lnTo>
                    <a:pt x="0" y="158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2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84"/>
                  </a:lnTo>
                  <a:lnTo>
                    <a:pt x="40" y="78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50" y="54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0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2" y="4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76" y="54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68" y="62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8" y="86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2" y="96"/>
                  </a:lnTo>
                  <a:lnTo>
                    <a:pt x="46" y="98"/>
                  </a:lnTo>
                  <a:lnTo>
                    <a:pt x="46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3770313" y="5910263"/>
              <a:ext cx="1493838" cy="292100"/>
            </a:xfrm>
            <a:custGeom>
              <a:avLst/>
              <a:gdLst>
                <a:gd name="T0" fmla="*/ 929 w 941"/>
                <a:gd name="T1" fmla="*/ 46 h 184"/>
                <a:gd name="T2" fmla="*/ 933 w 941"/>
                <a:gd name="T3" fmla="*/ 84 h 184"/>
                <a:gd name="T4" fmla="*/ 939 w 941"/>
                <a:gd name="T5" fmla="*/ 106 h 184"/>
                <a:gd name="T6" fmla="*/ 927 w 941"/>
                <a:gd name="T7" fmla="*/ 144 h 184"/>
                <a:gd name="T8" fmla="*/ 889 w 941"/>
                <a:gd name="T9" fmla="*/ 86 h 184"/>
                <a:gd name="T10" fmla="*/ 915 w 941"/>
                <a:gd name="T11" fmla="*/ 56 h 184"/>
                <a:gd name="T12" fmla="*/ 921 w 941"/>
                <a:gd name="T13" fmla="*/ 124 h 184"/>
                <a:gd name="T14" fmla="*/ 903 w 941"/>
                <a:gd name="T15" fmla="*/ 134 h 184"/>
                <a:gd name="T16" fmla="*/ 823 w 941"/>
                <a:gd name="T17" fmla="*/ 144 h 184"/>
                <a:gd name="T18" fmla="*/ 777 w 941"/>
                <a:gd name="T19" fmla="*/ 134 h 184"/>
                <a:gd name="T20" fmla="*/ 773 w 941"/>
                <a:gd name="T21" fmla="*/ 60 h 184"/>
                <a:gd name="T22" fmla="*/ 823 w 941"/>
                <a:gd name="T23" fmla="*/ 44 h 184"/>
                <a:gd name="T24" fmla="*/ 843 w 941"/>
                <a:gd name="T25" fmla="*/ 94 h 184"/>
                <a:gd name="T26" fmla="*/ 807 w 941"/>
                <a:gd name="T27" fmla="*/ 52 h 184"/>
                <a:gd name="T28" fmla="*/ 787 w 941"/>
                <a:gd name="T29" fmla="*/ 94 h 184"/>
                <a:gd name="T30" fmla="*/ 807 w 941"/>
                <a:gd name="T31" fmla="*/ 136 h 184"/>
                <a:gd name="T32" fmla="*/ 825 w 941"/>
                <a:gd name="T33" fmla="*/ 94 h 184"/>
                <a:gd name="T34" fmla="*/ 745 w 941"/>
                <a:gd name="T35" fmla="*/ 134 h 184"/>
                <a:gd name="T36" fmla="*/ 735 w 941"/>
                <a:gd name="T37" fmla="*/ 146 h 184"/>
                <a:gd name="T38" fmla="*/ 705 w 941"/>
                <a:gd name="T39" fmla="*/ 98 h 184"/>
                <a:gd name="T40" fmla="*/ 711 w 941"/>
                <a:gd name="T41" fmla="*/ 82 h 184"/>
                <a:gd name="T42" fmla="*/ 741 w 941"/>
                <a:gd name="T43" fmla="*/ 40 h 184"/>
                <a:gd name="T44" fmla="*/ 743 w 941"/>
                <a:gd name="T45" fmla="*/ 52 h 184"/>
                <a:gd name="T46" fmla="*/ 721 w 941"/>
                <a:gd name="T47" fmla="*/ 90 h 184"/>
                <a:gd name="T48" fmla="*/ 648 w 941"/>
                <a:gd name="T49" fmla="*/ 42 h 184"/>
                <a:gd name="T50" fmla="*/ 528 w 941"/>
                <a:gd name="T51" fmla="*/ 42 h 184"/>
                <a:gd name="T52" fmla="*/ 428 w 941"/>
                <a:gd name="T53" fmla="*/ 144 h 184"/>
                <a:gd name="T54" fmla="*/ 368 w 941"/>
                <a:gd name="T55" fmla="*/ 118 h 184"/>
                <a:gd name="T56" fmla="*/ 324 w 941"/>
                <a:gd name="T57" fmla="*/ 146 h 184"/>
                <a:gd name="T58" fmla="*/ 294 w 941"/>
                <a:gd name="T59" fmla="*/ 94 h 184"/>
                <a:gd name="T60" fmla="*/ 316 w 941"/>
                <a:gd name="T61" fmla="*/ 44 h 184"/>
                <a:gd name="T62" fmla="*/ 364 w 941"/>
                <a:gd name="T63" fmla="*/ 60 h 184"/>
                <a:gd name="T64" fmla="*/ 346 w 941"/>
                <a:gd name="T65" fmla="*/ 60 h 184"/>
                <a:gd name="T66" fmla="*/ 318 w 941"/>
                <a:gd name="T67" fmla="*/ 60 h 184"/>
                <a:gd name="T68" fmla="*/ 318 w 941"/>
                <a:gd name="T69" fmla="*/ 126 h 184"/>
                <a:gd name="T70" fmla="*/ 346 w 941"/>
                <a:gd name="T71" fmla="*/ 126 h 184"/>
                <a:gd name="T72" fmla="*/ 218 w 941"/>
                <a:gd name="T73" fmla="*/ 128 h 184"/>
                <a:gd name="T74" fmla="*/ 246 w 941"/>
                <a:gd name="T75" fmla="*/ 128 h 184"/>
                <a:gd name="T76" fmla="*/ 238 w 941"/>
                <a:gd name="T77" fmla="*/ 60 h 184"/>
                <a:gd name="T78" fmla="*/ 222 w 941"/>
                <a:gd name="T79" fmla="*/ 48 h 184"/>
                <a:gd name="T80" fmla="*/ 266 w 941"/>
                <a:gd name="T81" fmla="*/ 64 h 184"/>
                <a:gd name="T82" fmla="*/ 260 w 941"/>
                <a:gd name="T83" fmla="*/ 136 h 184"/>
                <a:gd name="T84" fmla="*/ 216 w 941"/>
                <a:gd name="T85" fmla="*/ 144 h 184"/>
                <a:gd name="T86" fmla="*/ 196 w 941"/>
                <a:gd name="T87" fmla="*/ 62 h 184"/>
                <a:gd name="T88" fmla="*/ 232 w 941"/>
                <a:gd name="T89" fmla="*/ 2 h 184"/>
                <a:gd name="T90" fmla="*/ 230 w 941"/>
                <a:gd name="T91" fmla="*/ 18 h 184"/>
                <a:gd name="T92" fmla="*/ 126 w 941"/>
                <a:gd name="T93" fmla="*/ 146 h 184"/>
                <a:gd name="T94" fmla="*/ 96 w 941"/>
                <a:gd name="T95" fmla="*/ 114 h 184"/>
                <a:gd name="T96" fmla="*/ 114 w 941"/>
                <a:gd name="T97" fmla="*/ 84 h 184"/>
                <a:gd name="T98" fmla="*/ 144 w 941"/>
                <a:gd name="T99" fmla="*/ 60 h 184"/>
                <a:gd name="T100" fmla="*/ 116 w 941"/>
                <a:gd name="T101" fmla="*/ 42 h 184"/>
                <a:gd name="T102" fmla="*/ 164 w 941"/>
                <a:gd name="T103" fmla="*/ 58 h 184"/>
                <a:gd name="T104" fmla="*/ 138 w 941"/>
                <a:gd name="T105" fmla="*/ 144 h 184"/>
                <a:gd name="T106" fmla="*/ 114 w 941"/>
                <a:gd name="T107" fmla="*/ 114 h 184"/>
                <a:gd name="T108" fmla="*/ 140 w 941"/>
                <a:gd name="T109" fmla="*/ 132 h 184"/>
                <a:gd name="T110" fmla="*/ 42 w 941"/>
                <a:gd name="T111" fmla="*/ 132 h 184"/>
                <a:gd name="T112" fmla="*/ 54 w 941"/>
                <a:gd name="T113" fmla="*/ 74 h 184"/>
                <a:gd name="T114" fmla="*/ 20 w 941"/>
                <a:gd name="T115" fmla="*/ 56 h 184"/>
                <a:gd name="T116" fmla="*/ 54 w 941"/>
                <a:gd name="T117" fmla="*/ 44 h 184"/>
                <a:gd name="T118" fmla="*/ 72 w 941"/>
                <a:gd name="T119" fmla="*/ 108 h 184"/>
                <a:gd name="T120" fmla="*/ 40 w 941"/>
                <a:gd name="T121" fmla="*/ 146 h 184"/>
                <a:gd name="T122" fmla="*/ 18 w 941"/>
                <a:gd name="T123" fmla="*/ 4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184">
                  <a:moveTo>
                    <a:pt x="871" y="44"/>
                  </a:moveTo>
                  <a:lnTo>
                    <a:pt x="871" y="44"/>
                  </a:lnTo>
                  <a:lnTo>
                    <a:pt x="887" y="42"/>
                  </a:lnTo>
                  <a:lnTo>
                    <a:pt x="887" y="42"/>
                  </a:lnTo>
                  <a:lnTo>
                    <a:pt x="901" y="40"/>
                  </a:lnTo>
                  <a:lnTo>
                    <a:pt x="901" y="40"/>
                  </a:lnTo>
                  <a:lnTo>
                    <a:pt x="917" y="42"/>
                  </a:lnTo>
                  <a:lnTo>
                    <a:pt x="917" y="42"/>
                  </a:lnTo>
                  <a:lnTo>
                    <a:pt x="929" y="46"/>
                  </a:lnTo>
                  <a:lnTo>
                    <a:pt x="929" y="46"/>
                  </a:lnTo>
                  <a:lnTo>
                    <a:pt x="933" y="50"/>
                  </a:lnTo>
                  <a:lnTo>
                    <a:pt x="935" y="56"/>
                  </a:lnTo>
                  <a:lnTo>
                    <a:pt x="935" y="56"/>
                  </a:lnTo>
                  <a:lnTo>
                    <a:pt x="937" y="62"/>
                  </a:lnTo>
                  <a:lnTo>
                    <a:pt x="937" y="70"/>
                  </a:lnTo>
                  <a:lnTo>
                    <a:pt x="937" y="70"/>
                  </a:lnTo>
                  <a:lnTo>
                    <a:pt x="935" y="78"/>
                  </a:lnTo>
                  <a:lnTo>
                    <a:pt x="935" y="78"/>
                  </a:lnTo>
                  <a:lnTo>
                    <a:pt x="933" y="84"/>
                  </a:lnTo>
                  <a:lnTo>
                    <a:pt x="933" y="84"/>
                  </a:lnTo>
                  <a:lnTo>
                    <a:pt x="929" y="88"/>
                  </a:lnTo>
                  <a:lnTo>
                    <a:pt x="929" y="88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9" y="94"/>
                  </a:lnTo>
                  <a:lnTo>
                    <a:pt x="929" y="94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39" y="106"/>
                  </a:lnTo>
                  <a:lnTo>
                    <a:pt x="939" y="106"/>
                  </a:lnTo>
                  <a:lnTo>
                    <a:pt x="941" y="116"/>
                  </a:lnTo>
                  <a:lnTo>
                    <a:pt x="941" y="116"/>
                  </a:lnTo>
                  <a:lnTo>
                    <a:pt x="941" y="124"/>
                  </a:lnTo>
                  <a:lnTo>
                    <a:pt x="939" y="130"/>
                  </a:lnTo>
                  <a:lnTo>
                    <a:pt x="939" y="130"/>
                  </a:lnTo>
                  <a:lnTo>
                    <a:pt x="935" y="136"/>
                  </a:lnTo>
                  <a:lnTo>
                    <a:pt x="931" y="140"/>
                  </a:lnTo>
                  <a:lnTo>
                    <a:pt x="931" y="140"/>
                  </a:lnTo>
                  <a:lnTo>
                    <a:pt x="927" y="144"/>
                  </a:lnTo>
                  <a:lnTo>
                    <a:pt x="921" y="146"/>
                  </a:lnTo>
                  <a:lnTo>
                    <a:pt x="921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887" y="146"/>
                  </a:lnTo>
                  <a:lnTo>
                    <a:pt x="887" y="146"/>
                  </a:lnTo>
                  <a:lnTo>
                    <a:pt x="871" y="142"/>
                  </a:lnTo>
                  <a:lnTo>
                    <a:pt x="871" y="44"/>
                  </a:lnTo>
                  <a:close/>
                  <a:moveTo>
                    <a:pt x="889" y="52"/>
                  </a:moveTo>
                  <a:lnTo>
                    <a:pt x="889" y="86"/>
                  </a:lnTo>
                  <a:lnTo>
                    <a:pt x="901" y="86"/>
                  </a:lnTo>
                  <a:lnTo>
                    <a:pt x="901" y="86"/>
                  </a:lnTo>
                  <a:lnTo>
                    <a:pt x="909" y="84"/>
                  </a:lnTo>
                  <a:lnTo>
                    <a:pt x="915" y="82"/>
                  </a:lnTo>
                  <a:lnTo>
                    <a:pt x="915" y="82"/>
                  </a:lnTo>
                  <a:lnTo>
                    <a:pt x="917" y="76"/>
                  </a:lnTo>
                  <a:lnTo>
                    <a:pt x="919" y="70"/>
                  </a:lnTo>
                  <a:lnTo>
                    <a:pt x="919" y="70"/>
                  </a:lnTo>
                  <a:lnTo>
                    <a:pt x="917" y="62"/>
                  </a:lnTo>
                  <a:lnTo>
                    <a:pt x="915" y="56"/>
                  </a:lnTo>
                  <a:lnTo>
                    <a:pt x="915" y="56"/>
                  </a:lnTo>
                  <a:lnTo>
                    <a:pt x="909" y="54"/>
                  </a:lnTo>
                  <a:lnTo>
                    <a:pt x="901" y="52"/>
                  </a:lnTo>
                  <a:lnTo>
                    <a:pt x="889" y="52"/>
                  </a:lnTo>
                  <a:close/>
                  <a:moveTo>
                    <a:pt x="903" y="134"/>
                  </a:moveTo>
                  <a:lnTo>
                    <a:pt x="903" y="134"/>
                  </a:lnTo>
                  <a:lnTo>
                    <a:pt x="911" y="134"/>
                  </a:lnTo>
                  <a:lnTo>
                    <a:pt x="917" y="130"/>
                  </a:lnTo>
                  <a:lnTo>
                    <a:pt x="917" y="130"/>
                  </a:lnTo>
                  <a:lnTo>
                    <a:pt x="921" y="124"/>
                  </a:lnTo>
                  <a:lnTo>
                    <a:pt x="923" y="116"/>
                  </a:lnTo>
                  <a:lnTo>
                    <a:pt x="923" y="116"/>
                  </a:lnTo>
                  <a:lnTo>
                    <a:pt x="921" y="106"/>
                  </a:lnTo>
                  <a:lnTo>
                    <a:pt x="917" y="102"/>
                  </a:lnTo>
                  <a:lnTo>
                    <a:pt x="917" y="102"/>
                  </a:lnTo>
                  <a:lnTo>
                    <a:pt x="911" y="98"/>
                  </a:lnTo>
                  <a:lnTo>
                    <a:pt x="903" y="98"/>
                  </a:lnTo>
                  <a:lnTo>
                    <a:pt x="889" y="98"/>
                  </a:lnTo>
                  <a:lnTo>
                    <a:pt x="889" y="134"/>
                  </a:lnTo>
                  <a:lnTo>
                    <a:pt x="903" y="134"/>
                  </a:lnTo>
                  <a:close/>
                  <a:moveTo>
                    <a:pt x="843" y="94"/>
                  </a:moveTo>
                  <a:lnTo>
                    <a:pt x="843" y="94"/>
                  </a:lnTo>
                  <a:lnTo>
                    <a:pt x="843" y="108"/>
                  </a:lnTo>
                  <a:lnTo>
                    <a:pt x="841" y="118"/>
                  </a:lnTo>
                  <a:lnTo>
                    <a:pt x="841" y="118"/>
                  </a:lnTo>
                  <a:lnTo>
                    <a:pt x="839" y="128"/>
                  </a:lnTo>
                  <a:lnTo>
                    <a:pt x="833" y="134"/>
                  </a:lnTo>
                  <a:lnTo>
                    <a:pt x="833" y="134"/>
                  </a:lnTo>
                  <a:lnTo>
                    <a:pt x="829" y="140"/>
                  </a:lnTo>
                  <a:lnTo>
                    <a:pt x="823" y="144"/>
                  </a:lnTo>
                  <a:lnTo>
                    <a:pt x="823" y="144"/>
                  </a:lnTo>
                  <a:lnTo>
                    <a:pt x="815" y="146"/>
                  </a:lnTo>
                  <a:lnTo>
                    <a:pt x="807" y="146"/>
                  </a:lnTo>
                  <a:lnTo>
                    <a:pt x="807" y="146"/>
                  </a:lnTo>
                  <a:lnTo>
                    <a:pt x="797" y="146"/>
                  </a:lnTo>
                  <a:lnTo>
                    <a:pt x="789" y="144"/>
                  </a:lnTo>
                  <a:lnTo>
                    <a:pt x="789" y="144"/>
                  </a:lnTo>
                  <a:lnTo>
                    <a:pt x="783" y="140"/>
                  </a:lnTo>
                  <a:lnTo>
                    <a:pt x="777" y="134"/>
                  </a:lnTo>
                  <a:lnTo>
                    <a:pt x="777" y="134"/>
                  </a:lnTo>
                  <a:lnTo>
                    <a:pt x="773" y="128"/>
                  </a:lnTo>
                  <a:lnTo>
                    <a:pt x="771" y="118"/>
                  </a:lnTo>
                  <a:lnTo>
                    <a:pt x="771" y="118"/>
                  </a:lnTo>
                  <a:lnTo>
                    <a:pt x="769" y="108"/>
                  </a:lnTo>
                  <a:lnTo>
                    <a:pt x="769" y="94"/>
                  </a:lnTo>
                  <a:lnTo>
                    <a:pt x="769" y="94"/>
                  </a:lnTo>
                  <a:lnTo>
                    <a:pt x="769" y="80"/>
                  </a:lnTo>
                  <a:lnTo>
                    <a:pt x="771" y="68"/>
                  </a:lnTo>
                  <a:lnTo>
                    <a:pt x="771" y="68"/>
                  </a:lnTo>
                  <a:lnTo>
                    <a:pt x="773" y="60"/>
                  </a:lnTo>
                  <a:lnTo>
                    <a:pt x="777" y="52"/>
                  </a:lnTo>
                  <a:lnTo>
                    <a:pt x="777" y="52"/>
                  </a:lnTo>
                  <a:lnTo>
                    <a:pt x="783" y="46"/>
                  </a:lnTo>
                  <a:lnTo>
                    <a:pt x="789" y="44"/>
                  </a:lnTo>
                  <a:lnTo>
                    <a:pt x="789" y="44"/>
                  </a:lnTo>
                  <a:lnTo>
                    <a:pt x="797" y="42"/>
                  </a:lnTo>
                  <a:lnTo>
                    <a:pt x="807" y="40"/>
                  </a:lnTo>
                  <a:lnTo>
                    <a:pt x="807" y="40"/>
                  </a:lnTo>
                  <a:lnTo>
                    <a:pt x="815" y="42"/>
                  </a:lnTo>
                  <a:lnTo>
                    <a:pt x="823" y="44"/>
                  </a:lnTo>
                  <a:lnTo>
                    <a:pt x="823" y="44"/>
                  </a:lnTo>
                  <a:lnTo>
                    <a:pt x="829" y="46"/>
                  </a:lnTo>
                  <a:lnTo>
                    <a:pt x="833" y="52"/>
                  </a:lnTo>
                  <a:lnTo>
                    <a:pt x="833" y="52"/>
                  </a:lnTo>
                  <a:lnTo>
                    <a:pt x="839" y="60"/>
                  </a:lnTo>
                  <a:lnTo>
                    <a:pt x="841" y="68"/>
                  </a:lnTo>
                  <a:lnTo>
                    <a:pt x="841" y="68"/>
                  </a:lnTo>
                  <a:lnTo>
                    <a:pt x="843" y="80"/>
                  </a:lnTo>
                  <a:lnTo>
                    <a:pt x="843" y="94"/>
                  </a:lnTo>
                  <a:lnTo>
                    <a:pt x="843" y="94"/>
                  </a:lnTo>
                  <a:close/>
                  <a:moveTo>
                    <a:pt x="825" y="94"/>
                  </a:moveTo>
                  <a:lnTo>
                    <a:pt x="825" y="94"/>
                  </a:lnTo>
                  <a:lnTo>
                    <a:pt x="823" y="74"/>
                  </a:lnTo>
                  <a:lnTo>
                    <a:pt x="823" y="74"/>
                  </a:lnTo>
                  <a:lnTo>
                    <a:pt x="819" y="60"/>
                  </a:lnTo>
                  <a:lnTo>
                    <a:pt x="819" y="60"/>
                  </a:lnTo>
                  <a:lnTo>
                    <a:pt x="817" y="56"/>
                  </a:lnTo>
                  <a:lnTo>
                    <a:pt x="813" y="54"/>
                  </a:lnTo>
                  <a:lnTo>
                    <a:pt x="813" y="54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799" y="54"/>
                  </a:lnTo>
                  <a:lnTo>
                    <a:pt x="799" y="54"/>
                  </a:lnTo>
                  <a:lnTo>
                    <a:pt x="795" y="56"/>
                  </a:lnTo>
                  <a:lnTo>
                    <a:pt x="793" y="60"/>
                  </a:lnTo>
                  <a:lnTo>
                    <a:pt x="793" y="60"/>
                  </a:lnTo>
                  <a:lnTo>
                    <a:pt x="791" y="66"/>
                  </a:lnTo>
                  <a:lnTo>
                    <a:pt x="789" y="74"/>
                  </a:lnTo>
                  <a:lnTo>
                    <a:pt x="789" y="74"/>
                  </a:lnTo>
                  <a:lnTo>
                    <a:pt x="787" y="94"/>
                  </a:lnTo>
                  <a:lnTo>
                    <a:pt x="787" y="94"/>
                  </a:lnTo>
                  <a:lnTo>
                    <a:pt x="789" y="114"/>
                  </a:lnTo>
                  <a:lnTo>
                    <a:pt x="789" y="114"/>
                  </a:lnTo>
                  <a:lnTo>
                    <a:pt x="791" y="120"/>
                  </a:lnTo>
                  <a:lnTo>
                    <a:pt x="793" y="126"/>
                  </a:lnTo>
                  <a:lnTo>
                    <a:pt x="793" y="126"/>
                  </a:lnTo>
                  <a:lnTo>
                    <a:pt x="795" y="130"/>
                  </a:lnTo>
                  <a:lnTo>
                    <a:pt x="799" y="134"/>
                  </a:lnTo>
                  <a:lnTo>
                    <a:pt x="799" y="134"/>
                  </a:lnTo>
                  <a:lnTo>
                    <a:pt x="807" y="136"/>
                  </a:lnTo>
                  <a:lnTo>
                    <a:pt x="807" y="136"/>
                  </a:lnTo>
                  <a:lnTo>
                    <a:pt x="813" y="134"/>
                  </a:lnTo>
                  <a:lnTo>
                    <a:pt x="813" y="134"/>
                  </a:lnTo>
                  <a:lnTo>
                    <a:pt x="817" y="130"/>
                  </a:lnTo>
                  <a:lnTo>
                    <a:pt x="819" y="126"/>
                  </a:lnTo>
                  <a:lnTo>
                    <a:pt x="819" y="126"/>
                  </a:lnTo>
                  <a:lnTo>
                    <a:pt x="823" y="114"/>
                  </a:lnTo>
                  <a:lnTo>
                    <a:pt x="823" y="114"/>
                  </a:lnTo>
                  <a:lnTo>
                    <a:pt x="825" y="94"/>
                  </a:lnTo>
                  <a:lnTo>
                    <a:pt x="825" y="94"/>
                  </a:lnTo>
                  <a:close/>
                  <a:moveTo>
                    <a:pt x="721" y="90"/>
                  </a:moveTo>
                  <a:lnTo>
                    <a:pt x="721" y="90"/>
                  </a:lnTo>
                  <a:lnTo>
                    <a:pt x="725" y="92"/>
                  </a:lnTo>
                  <a:lnTo>
                    <a:pt x="731" y="96"/>
                  </a:lnTo>
                  <a:lnTo>
                    <a:pt x="731" y="96"/>
                  </a:lnTo>
                  <a:lnTo>
                    <a:pt x="733" y="102"/>
                  </a:lnTo>
                  <a:lnTo>
                    <a:pt x="737" y="110"/>
                  </a:lnTo>
                  <a:lnTo>
                    <a:pt x="741" y="130"/>
                  </a:lnTo>
                  <a:lnTo>
                    <a:pt x="741" y="130"/>
                  </a:lnTo>
                  <a:lnTo>
                    <a:pt x="745" y="134"/>
                  </a:lnTo>
                  <a:lnTo>
                    <a:pt x="745" y="134"/>
                  </a:lnTo>
                  <a:lnTo>
                    <a:pt x="749" y="136"/>
                  </a:lnTo>
                  <a:lnTo>
                    <a:pt x="755" y="136"/>
                  </a:lnTo>
                  <a:lnTo>
                    <a:pt x="755" y="144"/>
                  </a:lnTo>
                  <a:lnTo>
                    <a:pt x="755" y="144"/>
                  </a:lnTo>
                  <a:lnTo>
                    <a:pt x="751" y="146"/>
                  </a:lnTo>
                  <a:lnTo>
                    <a:pt x="751" y="146"/>
                  </a:lnTo>
                  <a:lnTo>
                    <a:pt x="743" y="146"/>
                  </a:lnTo>
                  <a:lnTo>
                    <a:pt x="743" y="146"/>
                  </a:lnTo>
                  <a:lnTo>
                    <a:pt x="735" y="146"/>
                  </a:lnTo>
                  <a:lnTo>
                    <a:pt x="729" y="142"/>
                  </a:lnTo>
                  <a:lnTo>
                    <a:pt x="729" y="142"/>
                  </a:lnTo>
                  <a:lnTo>
                    <a:pt x="725" y="136"/>
                  </a:lnTo>
                  <a:lnTo>
                    <a:pt x="723" y="130"/>
                  </a:lnTo>
                  <a:lnTo>
                    <a:pt x="717" y="110"/>
                  </a:lnTo>
                  <a:lnTo>
                    <a:pt x="717" y="110"/>
                  </a:lnTo>
                  <a:lnTo>
                    <a:pt x="715" y="104"/>
                  </a:lnTo>
                  <a:lnTo>
                    <a:pt x="713" y="100"/>
                  </a:lnTo>
                  <a:lnTo>
                    <a:pt x="709" y="98"/>
                  </a:lnTo>
                  <a:lnTo>
                    <a:pt x="705" y="98"/>
                  </a:lnTo>
                  <a:lnTo>
                    <a:pt x="697" y="98"/>
                  </a:lnTo>
                  <a:lnTo>
                    <a:pt x="697" y="144"/>
                  </a:lnTo>
                  <a:lnTo>
                    <a:pt x="679" y="144"/>
                  </a:lnTo>
                  <a:lnTo>
                    <a:pt x="679" y="42"/>
                  </a:lnTo>
                  <a:lnTo>
                    <a:pt x="697" y="42"/>
                  </a:lnTo>
                  <a:lnTo>
                    <a:pt x="697" y="84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7" y="84"/>
                  </a:lnTo>
                  <a:lnTo>
                    <a:pt x="711" y="82"/>
                  </a:lnTo>
                  <a:lnTo>
                    <a:pt x="711" y="82"/>
                  </a:lnTo>
                  <a:lnTo>
                    <a:pt x="713" y="78"/>
                  </a:lnTo>
                  <a:lnTo>
                    <a:pt x="715" y="72"/>
                  </a:lnTo>
                  <a:lnTo>
                    <a:pt x="721" y="58"/>
                  </a:lnTo>
                  <a:lnTo>
                    <a:pt x="721" y="58"/>
                  </a:lnTo>
                  <a:lnTo>
                    <a:pt x="725" y="50"/>
                  </a:lnTo>
                  <a:lnTo>
                    <a:pt x="729" y="44"/>
                  </a:lnTo>
                  <a:lnTo>
                    <a:pt x="729" y="44"/>
                  </a:lnTo>
                  <a:lnTo>
                    <a:pt x="733" y="42"/>
                  </a:lnTo>
                  <a:lnTo>
                    <a:pt x="741" y="40"/>
                  </a:lnTo>
                  <a:lnTo>
                    <a:pt x="741" y="40"/>
                  </a:lnTo>
                  <a:lnTo>
                    <a:pt x="745" y="40"/>
                  </a:lnTo>
                  <a:lnTo>
                    <a:pt x="745" y="40"/>
                  </a:lnTo>
                  <a:lnTo>
                    <a:pt x="749" y="42"/>
                  </a:lnTo>
                  <a:lnTo>
                    <a:pt x="749" y="42"/>
                  </a:lnTo>
                  <a:lnTo>
                    <a:pt x="753" y="42"/>
                  </a:lnTo>
                  <a:lnTo>
                    <a:pt x="753" y="50"/>
                  </a:lnTo>
                  <a:lnTo>
                    <a:pt x="753" y="50"/>
                  </a:lnTo>
                  <a:lnTo>
                    <a:pt x="747" y="52"/>
                  </a:lnTo>
                  <a:lnTo>
                    <a:pt x="743" y="52"/>
                  </a:lnTo>
                  <a:lnTo>
                    <a:pt x="743" y="52"/>
                  </a:lnTo>
                  <a:lnTo>
                    <a:pt x="741" y="58"/>
                  </a:lnTo>
                  <a:lnTo>
                    <a:pt x="735" y="72"/>
                  </a:lnTo>
                  <a:lnTo>
                    <a:pt x="735" y="72"/>
                  </a:lnTo>
                  <a:lnTo>
                    <a:pt x="731" y="80"/>
                  </a:lnTo>
                  <a:lnTo>
                    <a:pt x="729" y="86"/>
                  </a:lnTo>
                  <a:lnTo>
                    <a:pt x="729" y="86"/>
                  </a:lnTo>
                  <a:lnTo>
                    <a:pt x="725" y="88"/>
                  </a:lnTo>
                  <a:lnTo>
                    <a:pt x="721" y="90"/>
                  </a:lnTo>
                  <a:lnTo>
                    <a:pt x="721" y="90"/>
                  </a:lnTo>
                  <a:close/>
                  <a:moveTo>
                    <a:pt x="630" y="74"/>
                  </a:moveTo>
                  <a:lnTo>
                    <a:pt x="630" y="74"/>
                  </a:lnTo>
                  <a:lnTo>
                    <a:pt x="596" y="144"/>
                  </a:lnTo>
                  <a:lnTo>
                    <a:pt x="578" y="144"/>
                  </a:lnTo>
                  <a:lnTo>
                    <a:pt x="578" y="42"/>
                  </a:lnTo>
                  <a:lnTo>
                    <a:pt x="596" y="42"/>
                  </a:lnTo>
                  <a:lnTo>
                    <a:pt x="596" y="112"/>
                  </a:lnTo>
                  <a:lnTo>
                    <a:pt x="596" y="112"/>
                  </a:lnTo>
                  <a:lnTo>
                    <a:pt x="628" y="42"/>
                  </a:lnTo>
                  <a:lnTo>
                    <a:pt x="648" y="42"/>
                  </a:lnTo>
                  <a:lnTo>
                    <a:pt x="648" y="144"/>
                  </a:lnTo>
                  <a:lnTo>
                    <a:pt x="630" y="144"/>
                  </a:lnTo>
                  <a:lnTo>
                    <a:pt x="630" y="74"/>
                  </a:lnTo>
                  <a:close/>
                  <a:moveTo>
                    <a:pt x="494" y="144"/>
                  </a:moveTo>
                  <a:lnTo>
                    <a:pt x="476" y="144"/>
                  </a:lnTo>
                  <a:lnTo>
                    <a:pt x="476" y="42"/>
                  </a:lnTo>
                  <a:lnTo>
                    <a:pt x="494" y="42"/>
                  </a:lnTo>
                  <a:lnTo>
                    <a:pt x="494" y="86"/>
                  </a:lnTo>
                  <a:lnTo>
                    <a:pt x="528" y="86"/>
                  </a:lnTo>
                  <a:lnTo>
                    <a:pt x="528" y="42"/>
                  </a:lnTo>
                  <a:lnTo>
                    <a:pt x="546" y="42"/>
                  </a:lnTo>
                  <a:lnTo>
                    <a:pt x="546" y="144"/>
                  </a:lnTo>
                  <a:lnTo>
                    <a:pt x="528" y="144"/>
                  </a:lnTo>
                  <a:lnTo>
                    <a:pt x="528" y="100"/>
                  </a:lnTo>
                  <a:lnTo>
                    <a:pt x="494" y="100"/>
                  </a:lnTo>
                  <a:lnTo>
                    <a:pt x="494" y="144"/>
                  </a:lnTo>
                  <a:close/>
                  <a:moveTo>
                    <a:pt x="456" y="42"/>
                  </a:moveTo>
                  <a:lnTo>
                    <a:pt x="456" y="56"/>
                  </a:lnTo>
                  <a:lnTo>
                    <a:pt x="428" y="56"/>
                  </a:lnTo>
                  <a:lnTo>
                    <a:pt x="428" y="144"/>
                  </a:lnTo>
                  <a:lnTo>
                    <a:pt x="410" y="144"/>
                  </a:lnTo>
                  <a:lnTo>
                    <a:pt x="410" y="56"/>
                  </a:lnTo>
                  <a:lnTo>
                    <a:pt x="384" y="56"/>
                  </a:lnTo>
                  <a:lnTo>
                    <a:pt x="384" y="42"/>
                  </a:lnTo>
                  <a:lnTo>
                    <a:pt x="456" y="42"/>
                  </a:lnTo>
                  <a:close/>
                  <a:moveTo>
                    <a:pt x="370" y="94"/>
                  </a:moveTo>
                  <a:lnTo>
                    <a:pt x="370" y="94"/>
                  </a:lnTo>
                  <a:lnTo>
                    <a:pt x="370" y="108"/>
                  </a:lnTo>
                  <a:lnTo>
                    <a:pt x="368" y="118"/>
                  </a:lnTo>
                  <a:lnTo>
                    <a:pt x="368" y="118"/>
                  </a:lnTo>
                  <a:lnTo>
                    <a:pt x="364" y="128"/>
                  </a:lnTo>
                  <a:lnTo>
                    <a:pt x="360" y="134"/>
                  </a:lnTo>
                  <a:lnTo>
                    <a:pt x="360" y="134"/>
                  </a:lnTo>
                  <a:lnTo>
                    <a:pt x="354" y="140"/>
                  </a:lnTo>
                  <a:lnTo>
                    <a:pt x="348" y="144"/>
                  </a:lnTo>
                  <a:lnTo>
                    <a:pt x="348" y="144"/>
                  </a:lnTo>
                  <a:lnTo>
                    <a:pt x="340" y="146"/>
                  </a:lnTo>
                  <a:lnTo>
                    <a:pt x="332" y="146"/>
                  </a:lnTo>
                  <a:lnTo>
                    <a:pt x="332" y="146"/>
                  </a:lnTo>
                  <a:lnTo>
                    <a:pt x="324" y="146"/>
                  </a:lnTo>
                  <a:lnTo>
                    <a:pt x="316" y="144"/>
                  </a:lnTo>
                  <a:lnTo>
                    <a:pt x="316" y="144"/>
                  </a:lnTo>
                  <a:lnTo>
                    <a:pt x="310" y="140"/>
                  </a:lnTo>
                  <a:lnTo>
                    <a:pt x="304" y="134"/>
                  </a:lnTo>
                  <a:lnTo>
                    <a:pt x="304" y="134"/>
                  </a:lnTo>
                  <a:lnTo>
                    <a:pt x="300" y="128"/>
                  </a:lnTo>
                  <a:lnTo>
                    <a:pt x="298" y="118"/>
                  </a:lnTo>
                  <a:lnTo>
                    <a:pt x="298" y="118"/>
                  </a:lnTo>
                  <a:lnTo>
                    <a:pt x="296" y="108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80"/>
                  </a:lnTo>
                  <a:lnTo>
                    <a:pt x="298" y="68"/>
                  </a:lnTo>
                  <a:lnTo>
                    <a:pt x="298" y="68"/>
                  </a:lnTo>
                  <a:lnTo>
                    <a:pt x="300" y="60"/>
                  </a:lnTo>
                  <a:lnTo>
                    <a:pt x="304" y="52"/>
                  </a:lnTo>
                  <a:lnTo>
                    <a:pt x="304" y="52"/>
                  </a:lnTo>
                  <a:lnTo>
                    <a:pt x="310" y="46"/>
                  </a:lnTo>
                  <a:lnTo>
                    <a:pt x="316" y="44"/>
                  </a:lnTo>
                  <a:lnTo>
                    <a:pt x="316" y="44"/>
                  </a:lnTo>
                  <a:lnTo>
                    <a:pt x="324" y="42"/>
                  </a:lnTo>
                  <a:lnTo>
                    <a:pt x="332" y="40"/>
                  </a:lnTo>
                  <a:lnTo>
                    <a:pt x="332" y="40"/>
                  </a:lnTo>
                  <a:lnTo>
                    <a:pt x="340" y="42"/>
                  </a:lnTo>
                  <a:lnTo>
                    <a:pt x="348" y="44"/>
                  </a:lnTo>
                  <a:lnTo>
                    <a:pt x="348" y="44"/>
                  </a:lnTo>
                  <a:lnTo>
                    <a:pt x="354" y="46"/>
                  </a:lnTo>
                  <a:lnTo>
                    <a:pt x="360" y="52"/>
                  </a:lnTo>
                  <a:lnTo>
                    <a:pt x="360" y="52"/>
                  </a:lnTo>
                  <a:lnTo>
                    <a:pt x="364" y="60"/>
                  </a:lnTo>
                  <a:lnTo>
                    <a:pt x="368" y="68"/>
                  </a:lnTo>
                  <a:lnTo>
                    <a:pt x="368" y="68"/>
                  </a:lnTo>
                  <a:lnTo>
                    <a:pt x="370" y="80"/>
                  </a:lnTo>
                  <a:lnTo>
                    <a:pt x="370" y="94"/>
                  </a:lnTo>
                  <a:lnTo>
                    <a:pt x="370" y="94"/>
                  </a:lnTo>
                  <a:close/>
                  <a:moveTo>
                    <a:pt x="352" y="94"/>
                  </a:moveTo>
                  <a:lnTo>
                    <a:pt x="352" y="94"/>
                  </a:lnTo>
                  <a:lnTo>
                    <a:pt x="350" y="74"/>
                  </a:lnTo>
                  <a:lnTo>
                    <a:pt x="350" y="74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2" y="56"/>
                  </a:lnTo>
                  <a:lnTo>
                    <a:pt x="340" y="54"/>
                  </a:lnTo>
                  <a:lnTo>
                    <a:pt x="340" y="54"/>
                  </a:lnTo>
                  <a:lnTo>
                    <a:pt x="332" y="52"/>
                  </a:lnTo>
                  <a:lnTo>
                    <a:pt x="332" y="52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2" y="56"/>
                  </a:lnTo>
                  <a:lnTo>
                    <a:pt x="318" y="60"/>
                  </a:lnTo>
                  <a:lnTo>
                    <a:pt x="318" y="60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82"/>
                  </a:lnTo>
                  <a:lnTo>
                    <a:pt x="314" y="94"/>
                  </a:lnTo>
                  <a:lnTo>
                    <a:pt x="314" y="94"/>
                  </a:lnTo>
                  <a:lnTo>
                    <a:pt x="314" y="114"/>
                  </a:lnTo>
                  <a:lnTo>
                    <a:pt x="314" y="114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22" y="130"/>
                  </a:lnTo>
                  <a:lnTo>
                    <a:pt x="324" y="134"/>
                  </a:lnTo>
                  <a:lnTo>
                    <a:pt x="324" y="134"/>
                  </a:lnTo>
                  <a:lnTo>
                    <a:pt x="332" y="136"/>
                  </a:lnTo>
                  <a:lnTo>
                    <a:pt x="332" y="136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42" y="130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50" y="114"/>
                  </a:lnTo>
                  <a:lnTo>
                    <a:pt x="350" y="114"/>
                  </a:lnTo>
                  <a:lnTo>
                    <a:pt x="352" y="94"/>
                  </a:lnTo>
                  <a:lnTo>
                    <a:pt x="352" y="94"/>
                  </a:lnTo>
                  <a:close/>
                  <a:moveTo>
                    <a:pt x="214" y="96"/>
                  </a:moveTo>
                  <a:lnTo>
                    <a:pt x="214" y="96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8" y="128"/>
                  </a:lnTo>
                  <a:lnTo>
                    <a:pt x="218" y="128"/>
                  </a:lnTo>
                  <a:lnTo>
                    <a:pt x="222" y="130"/>
                  </a:lnTo>
                  <a:lnTo>
                    <a:pt x="224" y="134"/>
                  </a:lnTo>
                  <a:lnTo>
                    <a:pt x="224" y="134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40" y="134"/>
                  </a:lnTo>
                  <a:lnTo>
                    <a:pt x="240" y="134"/>
                  </a:lnTo>
                  <a:lnTo>
                    <a:pt x="244" y="130"/>
                  </a:lnTo>
                  <a:lnTo>
                    <a:pt x="246" y="128"/>
                  </a:lnTo>
                  <a:lnTo>
                    <a:pt x="246" y="128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2" y="62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28" y="58"/>
                  </a:lnTo>
                  <a:lnTo>
                    <a:pt x="228" y="58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14" y="62"/>
                  </a:lnTo>
                  <a:lnTo>
                    <a:pt x="214" y="96"/>
                  </a:lnTo>
                  <a:close/>
                  <a:moveTo>
                    <a:pt x="214" y="52"/>
                  </a:moveTo>
                  <a:lnTo>
                    <a:pt x="214" y="52"/>
                  </a:lnTo>
                  <a:lnTo>
                    <a:pt x="222" y="48"/>
                  </a:lnTo>
                  <a:lnTo>
                    <a:pt x="222" y="48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2" y="48"/>
                  </a:lnTo>
                  <a:lnTo>
                    <a:pt x="250" y="50"/>
                  </a:lnTo>
                  <a:lnTo>
                    <a:pt x="250" y="50"/>
                  </a:lnTo>
                  <a:lnTo>
                    <a:pt x="256" y="52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6" y="64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70" y="84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110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6" y="128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56" y="140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2" y="146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24" y="146"/>
                  </a:lnTo>
                  <a:lnTo>
                    <a:pt x="216" y="144"/>
                  </a:lnTo>
                  <a:lnTo>
                    <a:pt x="216" y="144"/>
                  </a:lnTo>
                  <a:lnTo>
                    <a:pt x="210" y="140"/>
                  </a:lnTo>
                  <a:lnTo>
                    <a:pt x="204" y="136"/>
                  </a:lnTo>
                  <a:lnTo>
                    <a:pt x="204" y="136"/>
                  </a:lnTo>
                  <a:lnTo>
                    <a:pt x="200" y="128"/>
                  </a:lnTo>
                  <a:lnTo>
                    <a:pt x="198" y="120"/>
                  </a:lnTo>
                  <a:lnTo>
                    <a:pt x="198" y="120"/>
                  </a:lnTo>
                  <a:lnTo>
                    <a:pt x="196" y="110"/>
                  </a:lnTo>
                  <a:lnTo>
                    <a:pt x="196" y="96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6" y="46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202" y="24"/>
                  </a:lnTo>
                  <a:lnTo>
                    <a:pt x="206" y="16"/>
                  </a:lnTo>
                  <a:lnTo>
                    <a:pt x="206" y="16"/>
                  </a:lnTo>
                  <a:lnTo>
                    <a:pt x="214" y="8"/>
                  </a:lnTo>
                  <a:lnTo>
                    <a:pt x="222" y="4"/>
                  </a:lnTo>
                  <a:lnTo>
                    <a:pt x="222" y="4"/>
                  </a:lnTo>
                  <a:lnTo>
                    <a:pt x="232" y="2"/>
                  </a:lnTo>
                  <a:lnTo>
                    <a:pt x="246" y="0"/>
                  </a:lnTo>
                  <a:lnTo>
                    <a:pt x="268" y="0"/>
                  </a:lnTo>
                  <a:lnTo>
                    <a:pt x="270" y="8"/>
                  </a:lnTo>
                  <a:lnTo>
                    <a:pt x="270" y="8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24" y="22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18" y="30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4" y="52"/>
                  </a:lnTo>
                  <a:lnTo>
                    <a:pt x="214" y="52"/>
                  </a:lnTo>
                  <a:close/>
                  <a:moveTo>
                    <a:pt x="126" y="146"/>
                  </a:moveTo>
                  <a:lnTo>
                    <a:pt x="126" y="146"/>
                  </a:lnTo>
                  <a:lnTo>
                    <a:pt x="114" y="146"/>
                  </a:lnTo>
                  <a:lnTo>
                    <a:pt x="114" y="146"/>
                  </a:lnTo>
                  <a:lnTo>
                    <a:pt x="110" y="144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102" y="13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8" y="122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98" y="10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102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4" y="84"/>
                  </a:lnTo>
                  <a:lnTo>
                    <a:pt x="114" y="84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48" y="84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6" y="64"/>
                  </a:lnTo>
                  <a:lnTo>
                    <a:pt x="146" y="64"/>
                  </a:lnTo>
                  <a:lnTo>
                    <a:pt x="144" y="60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24" y="52"/>
                  </a:lnTo>
                  <a:lnTo>
                    <a:pt x="104" y="52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52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2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66"/>
                  </a:lnTo>
                  <a:lnTo>
                    <a:pt x="166" y="76"/>
                  </a:lnTo>
                  <a:lnTo>
                    <a:pt x="166" y="144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4" y="142"/>
                  </a:lnTo>
                  <a:lnTo>
                    <a:pt x="138" y="144"/>
                  </a:lnTo>
                  <a:lnTo>
                    <a:pt x="138" y="144"/>
                  </a:lnTo>
                  <a:lnTo>
                    <a:pt x="126" y="146"/>
                  </a:lnTo>
                  <a:lnTo>
                    <a:pt x="126" y="146"/>
                  </a:lnTo>
                  <a:close/>
                  <a:moveTo>
                    <a:pt x="148" y="94"/>
                  </a:moveTo>
                  <a:lnTo>
                    <a:pt x="132" y="94"/>
                  </a:lnTo>
                  <a:lnTo>
                    <a:pt x="132" y="94"/>
                  </a:lnTo>
                  <a:lnTo>
                    <a:pt x="126" y="96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16" y="10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20" y="130"/>
                  </a:lnTo>
                  <a:lnTo>
                    <a:pt x="120" y="130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40" y="132"/>
                  </a:lnTo>
                  <a:lnTo>
                    <a:pt x="140" y="132"/>
                  </a:lnTo>
                  <a:lnTo>
                    <a:pt x="148" y="130"/>
                  </a:lnTo>
                  <a:lnTo>
                    <a:pt x="148" y="94"/>
                  </a:lnTo>
                  <a:close/>
                  <a:moveTo>
                    <a:pt x="20" y="130"/>
                  </a:moveTo>
                  <a:lnTo>
                    <a:pt x="20" y="130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4" y="134"/>
                  </a:lnTo>
                  <a:lnTo>
                    <a:pt x="34" y="134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6" y="130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6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6"/>
                  </a:lnTo>
                  <a:lnTo>
                    <a:pt x="20" y="130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4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8" y="5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2" y="80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2" y="108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8" y="128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0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48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0" y="142"/>
                  </a:lnTo>
                  <a:lnTo>
                    <a:pt x="20" y="184"/>
                  </a:lnTo>
                  <a:lnTo>
                    <a:pt x="0" y="18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18" y="48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5438776" y="5703888"/>
              <a:ext cx="3151188" cy="558800"/>
            </a:xfrm>
            <a:custGeom>
              <a:avLst/>
              <a:gdLst>
                <a:gd name="T0" fmla="*/ 152 w 1985"/>
                <a:gd name="T1" fmla="*/ 220 h 352"/>
                <a:gd name="T2" fmla="*/ 30 w 1985"/>
                <a:gd name="T3" fmla="*/ 268 h 352"/>
                <a:gd name="T4" fmla="*/ 30 w 1985"/>
                <a:gd name="T5" fmla="*/ 130 h 352"/>
                <a:gd name="T6" fmla="*/ 48 w 1985"/>
                <a:gd name="T7" fmla="*/ 170 h 352"/>
                <a:gd name="T8" fmla="*/ 76 w 1985"/>
                <a:gd name="T9" fmla="*/ 258 h 352"/>
                <a:gd name="T10" fmla="*/ 104 w 1985"/>
                <a:gd name="T11" fmla="*/ 170 h 352"/>
                <a:gd name="T12" fmla="*/ 1863 w 1985"/>
                <a:gd name="T13" fmla="*/ 182 h 352"/>
                <a:gd name="T14" fmla="*/ 1873 w 1985"/>
                <a:gd name="T15" fmla="*/ 84 h 352"/>
                <a:gd name="T16" fmla="*/ 1925 w 1985"/>
                <a:gd name="T17" fmla="*/ 202 h 352"/>
                <a:gd name="T18" fmla="*/ 1833 w 1985"/>
                <a:gd name="T19" fmla="*/ 274 h 352"/>
                <a:gd name="T20" fmla="*/ 1889 w 1985"/>
                <a:gd name="T21" fmla="*/ 190 h 352"/>
                <a:gd name="T22" fmla="*/ 1889 w 1985"/>
                <a:gd name="T23" fmla="*/ 156 h 352"/>
                <a:gd name="T24" fmla="*/ 1657 w 1985"/>
                <a:gd name="T25" fmla="*/ 274 h 352"/>
                <a:gd name="T26" fmla="*/ 1561 w 1985"/>
                <a:gd name="T27" fmla="*/ 162 h 352"/>
                <a:gd name="T28" fmla="*/ 1289 w 1985"/>
                <a:gd name="T29" fmla="*/ 266 h 352"/>
                <a:gd name="T30" fmla="*/ 1309 w 1985"/>
                <a:gd name="T31" fmla="*/ 158 h 352"/>
                <a:gd name="T32" fmla="*/ 1343 w 1985"/>
                <a:gd name="T33" fmla="*/ 106 h 352"/>
                <a:gd name="T34" fmla="*/ 1401 w 1985"/>
                <a:gd name="T35" fmla="*/ 98 h 352"/>
                <a:gd name="T36" fmla="*/ 1329 w 1985"/>
                <a:gd name="T37" fmla="*/ 278 h 352"/>
                <a:gd name="T38" fmla="*/ 1317 w 1985"/>
                <a:gd name="T39" fmla="*/ 226 h 352"/>
                <a:gd name="T40" fmla="*/ 1367 w 1985"/>
                <a:gd name="T41" fmla="*/ 182 h 352"/>
                <a:gd name="T42" fmla="*/ 1229 w 1985"/>
                <a:gd name="T43" fmla="*/ 106 h 352"/>
                <a:gd name="T44" fmla="*/ 1203 w 1985"/>
                <a:gd name="T45" fmla="*/ 172 h 352"/>
                <a:gd name="T46" fmla="*/ 1231 w 1985"/>
                <a:gd name="T47" fmla="*/ 258 h 352"/>
                <a:gd name="T48" fmla="*/ 1138 w 1985"/>
                <a:gd name="T49" fmla="*/ 104 h 352"/>
                <a:gd name="T50" fmla="*/ 1184 w 1985"/>
                <a:gd name="T51" fmla="*/ 120 h 352"/>
                <a:gd name="T52" fmla="*/ 1192 w 1985"/>
                <a:gd name="T53" fmla="*/ 234 h 352"/>
                <a:gd name="T54" fmla="*/ 974 w 1985"/>
                <a:gd name="T55" fmla="*/ 78 h 352"/>
                <a:gd name="T56" fmla="*/ 1048 w 1985"/>
                <a:gd name="T57" fmla="*/ 224 h 352"/>
                <a:gd name="T58" fmla="*/ 918 w 1985"/>
                <a:gd name="T59" fmla="*/ 256 h 352"/>
                <a:gd name="T60" fmla="*/ 942 w 1985"/>
                <a:gd name="T61" fmla="*/ 84 h 352"/>
                <a:gd name="T62" fmla="*/ 946 w 1985"/>
                <a:gd name="T63" fmla="*/ 142 h 352"/>
                <a:gd name="T64" fmla="*/ 974 w 1985"/>
                <a:gd name="T65" fmla="*/ 254 h 352"/>
                <a:gd name="T66" fmla="*/ 1004 w 1985"/>
                <a:gd name="T67" fmla="*/ 142 h 352"/>
                <a:gd name="T68" fmla="*/ 858 w 1985"/>
                <a:gd name="T69" fmla="*/ 258 h 352"/>
                <a:gd name="T70" fmla="*/ 782 w 1985"/>
                <a:gd name="T71" fmla="*/ 252 h 352"/>
                <a:gd name="T72" fmla="*/ 790 w 1985"/>
                <a:gd name="T73" fmla="*/ 188 h 352"/>
                <a:gd name="T74" fmla="*/ 812 w 1985"/>
                <a:gd name="T75" fmla="*/ 114 h 352"/>
                <a:gd name="T76" fmla="*/ 820 w 1985"/>
                <a:gd name="T77" fmla="*/ 80 h 352"/>
                <a:gd name="T78" fmla="*/ 854 w 1985"/>
                <a:gd name="T79" fmla="*/ 158 h 352"/>
                <a:gd name="T80" fmla="*/ 870 w 1985"/>
                <a:gd name="T81" fmla="*/ 220 h 352"/>
                <a:gd name="T82" fmla="*/ 560 w 1985"/>
                <a:gd name="T83" fmla="*/ 216 h 352"/>
                <a:gd name="T84" fmla="*/ 656 w 1985"/>
                <a:gd name="T85" fmla="*/ 158 h 352"/>
                <a:gd name="T86" fmla="*/ 598 w 1985"/>
                <a:gd name="T87" fmla="*/ 80 h 352"/>
                <a:gd name="T88" fmla="*/ 670 w 1985"/>
                <a:gd name="T89" fmla="*/ 274 h 352"/>
                <a:gd name="T90" fmla="*/ 620 w 1985"/>
                <a:gd name="T91" fmla="*/ 186 h 352"/>
                <a:gd name="T92" fmla="*/ 620 w 1985"/>
                <a:gd name="T93" fmla="*/ 248 h 352"/>
                <a:gd name="T94" fmla="*/ 500 w 1985"/>
                <a:gd name="T95" fmla="*/ 90 h 352"/>
                <a:gd name="T96" fmla="*/ 500 w 1985"/>
                <a:gd name="T97" fmla="*/ 266 h 352"/>
                <a:gd name="T98" fmla="*/ 418 w 1985"/>
                <a:gd name="T99" fmla="*/ 94 h 352"/>
                <a:gd name="T100" fmla="*/ 448 w 1985"/>
                <a:gd name="T101" fmla="*/ 252 h 352"/>
                <a:gd name="T102" fmla="*/ 480 w 1985"/>
                <a:gd name="T103" fmla="*/ 142 h 352"/>
                <a:gd name="T104" fmla="*/ 230 w 1985"/>
                <a:gd name="T105" fmla="*/ 184 h 352"/>
                <a:gd name="T106" fmla="*/ 272 w 1985"/>
                <a:gd name="T107" fmla="*/ 250 h 352"/>
                <a:gd name="T108" fmla="*/ 282 w 1985"/>
                <a:gd name="T109" fmla="*/ 130 h 352"/>
                <a:gd name="T110" fmla="*/ 236 w 1985"/>
                <a:gd name="T111" fmla="*/ 96 h 352"/>
                <a:gd name="T112" fmla="*/ 338 w 1985"/>
                <a:gd name="T113" fmla="*/ 184 h 352"/>
                <a:gd name="T114" fmla="*/ 204 w 1985"/>
                <a:gd name="T115" fmla="*/ 256 h 352"/>
                <a:gd name="T116" fmla="*/ 220 w 1985"/>
                <a:gd name="T117" fmla="*/ 18 h 352"/>
                <a:gd name="T118" fmla="*/ 258 w 1985"/>
                <a:gd name="T119" fmla="*/ 3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85" h="352">
                  <a:moveTo>
                    <a:pt x="76" y="120"/>
                  </a:moveTo>
                  <a:lnTo>
                    <a:pt x="76" y="120"/>
                  </a:lnTo>
                  <a:lnTo>
                    <a:pt x="94" y="122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22" y="130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42" y="15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2" y="180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2" y="220"/>
                  </a:lnTo>
                  <a:lnTo>
                    <a:pt x="148" y="236"/>
                  </a:lnTo>
                  <a:lnTo>
                    <a:pt x="148" y="236"/>
                  </a:lnTo>
                  <a:lnTo>
                    <a:pt x="142" y="25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22" y="268"/>
                  </a:lnTo>
                  <a:lnTo>
                    <a:pt x="110" y="274"/>
                  </a:lnTo>
                  <a:lnTo>
                    <a:pt x="110" y="274"/>
                  </a:lnTo>
                  <a:lnTo>
                    <a:pt x="94" y="278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58" y="278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30" y="26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10" y="250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180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10" y="150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30" y="130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58" y="122"/>
                  </a:lnTo>
                  <a:lnTo>
                    <a:pt x="76" y="120"/>
                  </a:lnTo>
                  <a:close/>
                  <a:moveTo>
                    <a:pt x="76" y="140"/>
                  </a:moveTo>
                  <a:lnTo>
                    <a:pt x="76" y="140"/>
                  </a:lnTo>
                  <a:lnTo>
                    <a:pt x="70" y="140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0" y="146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0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46" y="184"/>
                  </a:lnTo>
                  <a:lnTo>
                    <a:pt x="46" y="200"/>
                  </a:lnTo>
                  <a:lnTo>
                    <a:pt x="46" y="200"/>
                  </a:lnTo>
                  <a:lnTo>
                    <a:pt x="46" y="216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50" y="238"/>
                  </a:lnTo>
                  <a:lnTo>
                    <a:pt x="54" y="246"/>
                  </a:lnTo>
                  <a:lnTo>
                    <a:pt x="54" y="246"/>
                  </a:lnTo>
                  <a:lnTo>
                    <a:pt x="60" y="252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70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82" y="25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102" y="238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106" y="216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6" y="184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2" y="160"/>
                  </a:lnTo>
                  <a:lnTo>
                    <a:pt x="98" y="152"/>
                  </a:lnTo>
                  <a:lnTo>
                    <a:pt x="98" y="152"/>
                  </a:lnTo>
                  <a:lnTo>
                    <a:pt x="94" y="146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2" y="140"/>
                  </a:lnTo>
                  <a:lnTo>
                    <a:pt x="76" y="140"/>
                  </a:lnTo>
                  <a:lnTo>
                    <a:pt x="76" y="140"/>
                  </a:lnTo>
                  <a:close/>
                  <a:moveTo>
                    <a:pt x="1889" y="190"/>
                  </a:moveTo>
                  <a:lnTo>
                    <a:pt x="1889" y="190"/>
                  </a:lnTo>
                  <a:lnTo>
                    <a:pt x="1879" y="190"/>
                  </a:lnTo>
                  <a:lnTo>
                    <a:pt x="1871" y="186"/>
                  </a:lnTo>
                  <a:lnTo>
                    <a:pt x="1871" y="186"/>
                  </a:lnTo>
                  <a:lnTo>
                    <a:pt x="1863" y="182"/>
                  </a:lnTo>
                  <a:lnTo>
                    <a:pt x="1855" y="178"/>
                  </a:lnTo>
                  <a:lnTo>
                    <a:pt x="1855" y="178"/>
                  </a:lnTo>
                  <a:lnTo>
                    <a:pt x="1849" y="170"/>
                  </a:lnTo>
                  <a:lnTo>
                    <a:pt x="1845" y="162"/>
                  </a:lnTo>
                  <a:lnTo>
                    <a:pt x="1845" y="162"/>
                  </a:lnTo>
                  <a:lnTo>
                    <a:pt x="1841" y="152"/>
                  </a:lnTo>
                  <a:lnTo>
                    <a:pt x="1841" y="140"/>
                  </a:lnTo>
                  <a:lnTo>
                    <a:pt x="1841" y="140"/>
                  </a:lnTo>
                  <a:lnTo>
                    <a:pt x="1841" y="122"/>
                  </a:lnTo>
                  <a:lnTo>
                    <a:pt x="1845" y="108"/>
                  </a:lnTo>
                  <a:lnTo>
                    <a:pt x="1845" y="108"/>
                  </a:lnTo>
                  <a:lnTo>
                    <a:pt x="1853" y="98"/>
                  </a:lnTo>
                  <a:lnTo>
                    <a:pt x="1861" y="90"/>
                  </a:lnTo>
                  <a:lnTo>
                    <a:pt x="1861" y="90"/>
                  </a:lnTo>
                  <a:lnTo>
                    <a:pt x="1873" y="84"/>
                  </a:lnTo>
                  <a:lnTo>
                    <a:pt x="1885" y="80"/>
                  </a:lnTo>
                  <a:lnTo>
                    <a:pt x="1885" y="80"/>
                  </a:lnTo>
                  <a:lnTo>
                    <a:pt x="1901" y="78"/>
                  </a:lnTo>
                  <a:lnTo>
                    <a:pt x="1917" y="78"/>
                  </a:lnTo>
                  <a:lnTo>
                    <a:pt x="1917" y="78"/>
                  </a:lnTo>
                  <a:lnTo>
                    <a:pt x="1955" y="80"/>
                  </a:lnTo>
                  <a:lnTo>
                    <a:pt x="1955" y="80"/>
                  </a:lnTo>
                  <a:lnTo>
                    <a:pt x="1969" y="82"/>
                  </a:lnTo>
                  <a:lnTo>
                    <a:pt x="1985" y="86"/>
                  </a:lnTo>
                  <a:lnTo>
                    <a:pt x="1985" y="274"/>
                  </a:lnTo>
                  <a:lnTo>
                    <a:pt x="1939" y="274"/>
                  </a:lnTo>
                  <a:lnTo>
                    <a:pt x="1939" y="202"/>
                  </a:lnTo>
                  <a:lnTo>
                    <a:pt x="1931" y="202"/>
                  </a:lnTo>
                  <a:lnTo>
                    <a:pt x="1931" y="202"/>
                  </a:lnTo>
                  <a:lnTo>
                    <a:pt x="1925" y="202"/>
                  </a:lnTo>
                  <a:lnTo>
                    <a:pt x="1919" y="206"/>
                  </a:lnTo>
                  <a:lnTo>
                    <a:pt x="1913" y="210"/>
                  </a:lnTo>
                  <a:lnTo>
                    <a:pt x="1909" y="218"/>
                  </a:lnTo>
                  <a:lnTo>
                    <a:pt x="1897" y="248"/>
                  </a:lnTo>
                  <a:lnTo>
                    <a:pt x="1897" y="248"/>
                  </a:lnTo>
                  <a:lnTo>
                    <a:pt x="1891" y="260"/>
                  </a:lnTo>
                  <a:lnTo>
                    <a:pt x="1883" y="270"/>
                  </a:lnTo>
                  <a:lnTo>
                    <a:pt x="1883" y="270"/>
                  </a:lnTo>
                  <a:lnTo>
                    <a:pt x="1877" y="274"/>
                  </a:lnTo>
                  <a:lnTo>
                    <a:pt x="1871" y="276"/>
                  </a:lnTo>
                  <a:lnTo>
                    <a:pt x="1857" y="278"/>
                  </a:lnTo>
                  <a:lnTo>
                    <a:pt x="1857" y="278"/>
                  </a:lnTo>
                  <a:lnTo>
                    <a:pt x="1839" y="276"/>
                  </a:lnTo>
                  <a:lnTo>
                    <a:pt x="1839" y="276"/>
                  </a:lnTo>
                  <a:lnTo>
                    <a:pt x="1833" y="274"/>
                  </a:lnTo>
                  <a:lnTo>
                    <a:pt x="1833" y="256"/>
                  </a:lnTo>
                  <a:lnTo>
                    <a:pt x="1833" y="256"/>
                  </a:lnTo>
                  <a:lnTo>
                    <a:pt x="1841" y="254"/>
                  </a:lnTo>
                  <a:lnTo>
                    <a:pt x="1847" y="252"/>
                  </a:lnTo>
                  <a:lnTo>
                    <a:pt x="1847" y="252"/>
                  </a:lnTo>
                  <a:lnTo>
                    <a:pt x="1851" y="248"/>
                  </a:lnTo>
                  <a:lnTo>
                    <a:pt x="1853" y="244"/>
                  </a:lnTo>
                  <a:lnTo>
                    <a:pt x="1863" y="218"/>
                  </a:lnTo>
                  <a:lnTo>
                    <a:pt x="1863" y="218"/>
                  </a:lnTo>
                  <a:lnTo>
                    <a:pt x="1869" y="208"/>
                  </a:lnTo>
                  <a:lnTo>
                    <a:pt x="1873" y="200"/>
                  </a:lnTo>
                  <a:lnTo>
                    <a:pt x="1873" y="200"/>
                  </a:lnTo>
                  <a:lnTo>
                    <a:pt x="1881" y="196"/>
                  </a:lnTo>
                  <a:lnTo>
                    <a:pt x="1889" y="192"/>
                  </a:lnTo>
                  <a:lnTo>
                    <a:pt x="1889" y="190"/>
                  </a:lnTo>
                  <a:close/>
                  <a:moveTo>
                    <a:pt x="1917" y="104"/>
                  </a:moveTo>
                  <a:lnTo>
                    <a:pt x="1917" y="104"/>
                  </a:lnTo>
                  <a:lnTo>
                    <a:pt x="1905" y="106"/>
                  </a:lnTo>
                  <a:lnTo>
                    <a:pt x="1905" y="106"/>
                  </a:lnTo>
                  <a:lnTo>
                    <a:pt x="1901" y="108"/>
                  </a:lnTo>
                  <a:lnTo>
                    <a:pt x="1895" y="112"/>
                  </a:lnTo>
                  <a:lnTo>
                    <a:pt x="1895" y="112"/>
                  </a:lnTo>
                  <a:lnTo>
                    <a:pt x="1893" y="116"/>
                  </a:lnTo>
                  <a:lnTo>
                    <a:pt x="1889" y="122"/>
                  </a:lnTo>
                  <a:lnTo>
                    <a:pt x="1889" y="122"/>
                  </a:lnTo>
                  <a:lnTo>
                    <a:pt x="1887" y="130"/>
                  </a:lnTo>
                  <a:lnTo>
                    <a:pt x="1887" y="140"/>
                  </a:lnTo>
                  <a:lnTo>
                    <a:pt x="1887" y="140"/>
                  </a:lnTo>
                  <a:lnTo>
                    <a:pt x="1887" y="148"/>
                  </a:lnTo>
                  <a:lnTo>
                    <a:pt x="1889" y="156"/>
                  </a:lnTo>
                  <a:lnTo>
                    <a:pt x="1889" y="156"/>
                  </a:lnTo>
                  <a:lnTo>
                    <a:pt x="1893" y="160"/>
                  </a:lnTo>
                  <a:lnTo>
                    <a:pt x="1895" y="166"/>
                  </a:lnTo>
                  <a:lnTo>
                    <a:pt x="1895" y="166"/>
                  </a:lnTo>
                  <a:lnTo>
                    <a:pt x="1901" y="168"/>
                  </a:lnTo>
                  <a:lnTo>
                    <a:pt x="1905" y="170"/>
                  </a:lnTo>
                  <a:lnTo>
                    <a:pt x="1905" y="170"/>
                  </a:lnTo>
                  <a:lnTo>
                    <a:pt x="1917" y="172"/>
                  </a:lnTo>
                  <a:lnTo>
                    <a:pt x="1939" y="172"/>
                  </a:lnTo>
                  <a:lnTo>
                    <a:pt x="1939" y="104"/>
                  </a:lnTo>
                  <a:lnTo>
                    <a:pt x="1917" y="104"/>
                  </a:lnTo>
                  <a:close/>
                  <a:moveTo>
                    <a:pt x="1759" y="152"/>
                  </a:moveTo>
                  <a:lnTo>
                    <a:pt x="1757" y="152"/>
                  </a:lnTo>
                  <a:lnTo>
                    <a:pt x="1703" y="274"/>
                  </a:lnTo>
                  <a:lnTo>
                    <a:pt x="1657" y="274"/>
                  </a:lnTo>
                  <a:lnTo>
                    <a:pt x="1657" y="82"/>
                  </a:lnTo>
                  <a:lnTo>
                    <a:pt x="1701" y="82"/>
                  </a:lnTo>
                  <a:lnTo>
                    <a:pt x="1701" y="200"/>
                  </a:lnTo>
                  <a:lnTo>
                    <a:pt x="1703" y="200"/>
                  </a:lnTo>
                  <a:lnTo>
                    <a:pt x="1753" y="82"/>
                  </a:lnTo>
                  <a:lnTo>
                    <a:pt x="1803" y="82"/>
                  </a:lnTo>
                  <a:lnTo>
                    <a:pt x="1803" y="274"/>
                  </a:lnTo>
                  <a:lnTo>
                    <a:pt x="1759" y="274"/>
                  </a:lnTo>
                  <a:lnTo>
                    <a:pt x="1759" y="152"/>
                  </a:lnTo>
                  <a:close/>
                  <a:moveTo>
                    <a:pt x="1509" y="274"/>
                  </a:moveTo>
                  <a:lnTo>
                    <a:pt x="1463" y="274"/>
                  </a:lnTo>
                  <a:lnTo>
                    <a:pt x="1463" y="82"/>
                  </a:lnTo>
                  <a:lnTo>
                    <a:pt x="1509" y="82"/>
                  </a:lnTo>
                  <a:lnTo>
                    <a:pt x="1509" y="162"/>
                  </a:lnTo>
                  <a:lnTo>
                    <a:pt x="1561" y="162"/>
                  </a:lnTo>
                  <a:lnTo>
                    <a:pt x="1561" y="82"/>
                  </a:lnTo>
                  <a:lnTo>
                    <a:pt x="1607" y="82"/>
                  </a:lnTo>
                  <a:lnTo>
                    <a:pt x="1607" y="274"/>
                  </a:lnTo>
                  <a:lnTo>
                    <a:pt x="1561" y="274"/>
                  </a:lnTo>
                  <a:lnTo>
                    <a:pt x="1561" y="192"/>
                  </a:lnTo>
                  <a:lnTo>
                    <a:pt x="1509" y="192"/>
                  </a:lnTo>
                  <a:lnTo>
                    <a:pt x="1509" y="274"/>
                  </a:lnTo>
                  <a:close/>
                  <a:moveTo>
                    <a:pt x="1329" y="278"/>
                  </a:moveTo>
                  <a:lnTo>
                    <a:pt x="1329" y="278"/>
                  </a:lnTo>
                  <a:lnTo>
                    <a:pt x="1319" y="278"/>
                  </a:lnTo>
                  <a:lnTo>
                    <a:pt x="1307" y="276"/>
                  </a:lnTo>
                  <a:lnTo>
                    <a:pt x="1307" y="276"/>
                  </a:lnTo>
                  <a:lnTo>
                    <a:pt x="1297" y="272"/>
                  </a:lnTo>
                  <a:lnTo>
                    <a:pt x="1289" y="266"/>
                  </a:lnTo>
                  <a:lnTo>
                    <a:pt x="1289" y="266"/>
                  </a:lnTo>
                  <a:lnTo>
                    <a:pt x="1281" y="258"/>
                  </a:lnTo>
                  <a:lnTo>
                    <a:pt x="1275" y="248"/>
                  </a:lnTo>
                  <a:lnTo>
                    <a:pt x="1275" y="248"/>
                  </a:lnTo>
                  <a:lnTo>
                    <a:pt x="1271" y="234"/>
                  </a:lnTo>
                  <a:lnTo>
                    <a:pt x="1271" y="216"/>
                  </a:lnTo>
                  <a:lnTo>
                    <a:pt x="1271" y="216"/>
                  </a:lnTo>
                  <a:lnTo>
                    <a:pt x="1271" y="200"/>
                  </a:lnTo>
                  <a:lnTo>
                    <a:pt x="1275" y="186"/>
                  </a:lnTo>
                  <a:lnTo>
                    <a:pt x="1275" y="186"/>
                  </a:lnTo>
                  <a:lnTo>
                    <a:pt x="1281" y="176"/>
                  </a:lnTo>
                  <a:lnTo>
                    <a:pt x="1289" y="166"/>
                  </a:lnTo>
                  <a:lnTo>
                    <a:pt x="1289" y="166"/>
                  </a:lnTo>
                  <a:lnTo>
                    <a:pt x="1297" y="162"/>
                  </a:lnTo>
                  <a:lnTo>
                    <a:pt x="1309" y="158"/>
                  </a:lnTo>
                  <a:lnTo>
                    <a:pt x="1309" y="158"/>
                  </a:lnTo>
                  <a:lnTo>
                    <a:pt x="1321" y="156"/>
                  </a:lnTo>
                  <a:lnTo>
                    <a:pt x="1333" y="154"/>
                  </a:lnTo>
                  <a:lnTo>
                    <a:pt x="1333" y="154"/>
                  </a:lnTo>
                  <a:lnTo>
                    <a:pt x="1351" y="156"/>
                  </a:lnTo>
                  <a:lnTo>
                    <a:pt x="1351" y="156"/>
                  </a:lnTo>
                  <a:lnTo>
                    <a:pt x="1367" y="158"/>
                  </a:lnTo>
                  <a:lnTo>
                    <a:pt x="1367" y="144"/>
                  </a:lnTo>
                  <a:lnTo>
                    <a:pt x="1367" y="144"/>
                  </a:lnTo>
                  <a:lnTo>
                    <a:pt x="1367" y="132"/>
                  </a:lnTo>
                  <a:lnTo>
                    <a:pt x="1365" y="124"/>
                  </a:lnTo>
                  <a:lnTo>
                    <a:pt x="1361" y="118"/>
                  </a:lnTo>
                  <a:lnTo>
                    <a:pt x="1355" y="112"/>
                  </a:lnTo>
                  <a:lnTo>
                    <a:pt x="1355" y="112"/>
                  </a:lnTo>
                  <a:lnTo>
                    <a:pt x="1351" y="110"/>
                  </a:lnTo>
                  <a:lnTo>
                    <a:pt x="1343" y="106"/>
                  </a:lnTo>
                  <a:lnTo>
                    <a:pt x="1327" y="104"/>
                  </a:lnTo>
                  <a:lnTo>
                    <a:pt x="1287" y="104"/>
                  </a:lnTo>
                  <a:lnTo>
                    <a:pt x="1287" y="86"/>
                  </a:lnTo>
                  <a:lnTo>
                    <a:pt x="1287" y="86"/>
                  </a:lnTo>
                  <a:lnTo>
                    <a:pt x="1309" y="80"/>
                  </a:lnTo>
                  <a:lnTo>
                    <a:pt x="1309" y="80"/>
                  </a:lnTo>
                  <a:lnTo>
                    <a:pt x="1333" y="78"/>
                  </a:lnTo>
                  <a:lnTo>
                    <a:pt x="1333" y="78"/>
                  </a:lnTo>
                  <a:lnTo>
                    <a:pt x="1353" y="78"/>
                  </a:lnTo>
                  <a:lnTo>
                    <a:pt x="1369" y="80"/>
                  </a:lnTo>
                  <a:lnTo>
                    <a:pt x="1369" y="80"/>
                  </a:lnTo>
                  <a:lnTo>
                    <a:pt x="1381" y="84"/>
                  </a:lnTo>
                  <a:lnTo>
                    <a:pt x="1393" y="90"/>
                  </a:lnTo>
                  <a:lnTo>
                    <a:pt x="1393" y="90"/>
                  </a:lnTo>
                  <a:lnTo>
                    <a:pt x="1401" y="98"/>
                  </a:lnTo>
                  <a:lnTo>
                    <a:pt x="1407" y="110"/>
                  </a:lnTo>
                  <a:lnTo>
                    <a:pt x="1407" y="110"/>
                  </a:lnTo>
                  <a:lnTo>
                    <a:pt x="1411" y="126"/>
                  </a:lnTo>
                  <a:lnTo>
                    <a:pt x="1413" y="144"/>
                  </a:lnTo>
                  <a:lnTo>
                    <a:pt x="1413" y="274"/>
                  </a:lnTo>
                  <a:lnTo>
                    <a:pt x="1381" y="274"/>
                  </a:lnTo>
                  <a:lnTo>
                    <a:pt x="1375" y="262"/>
                  </a:lnTo>
                  <a:lnTo>
                    <a:pt x="1373" y="262"/>
                  </a:lnTo>
                  <a:lnTo>
                    <a:pt x="1373" y="262"/>
                  </a:lnTo>
                  <a:lnTo>
                    <a:pt x="1365" y="268"/>
                  </a:lnTo>
                  <a:lnTo>
                    <a:pt x="1357" y="274"/>
                  </a:lnTo>
                  <a:lnTo>
                    <a:pt x="1357" y="274"/>
                  </a:lnTo>
                  <a:lnTo>
                    <a:pt x="1345" y="276"/>
                  </a:lnTo>
                  <a:lnTo>
                    <a:pt x="1329" y="278"/>
                  </a:lnTo>
                  <a:lnTo>
                    <a:pt x="1329" y="278"/>
                  </a:lnTo>
                  <a:close/>
                  <a:moveTo>
                    <a:pt x="1367" y="182"/>
                  </a:moveTo>
                  <a:lnTo>
                    <a:pt x="1345" y="182"/>
                  </a:lnTo>
                  <a:lnTo>
                    <a:pt x="1345" y="182"/>
                  </a:lnTo>
                  <a:lnTo>
                    <a:pt x="1335" y="184"/>
                  </a:lnTo>
                  <a:lnTo>
                    <a:pt x="1335" y="184"/>
                  </a:lnTo>
                  <a:lnTo>
                    <a:pt x="1331" y="186"/>
                  </a:lnTo>
                  <a:lnTo>
                    <a:pt x="1325" y="188"/>
                  </a:lnTo>
                  <a:lnTo>
                    <a:pt x="1325" y="188"/>
                  </a:lnTo>
                  <a:lnTo>
                    <a:pt x="1323" y="194"/>
                  </a:lnTo>
                  <a:lnTo>
                    <a:pt x="1319" y="200"/>
                  </a:lnTo>
                  <a:lnTo>
                    <a:pt x="1319" y="200"/>
                  </a:lnTo>
                  <a:lnTo>
                    <a:pt x="1317" y="208"/>
                  </a:lnTo>
                  <a:lnTo>
                    <a:pt x="1317" y="216"/>
                  </a:lnTo>
                  <a:lnTo>
                    <a:pt x="1317" y="216"/>
                  </a:lnTo>
                  <a:lnTo>
                    <a:pt x="1317" y="226"/>
                  </a:lnTo>
                  <a:lnTo>
                    <a:pt x="1319" y="234"/>
                  </a:lnTo>
                  <a:lnTo>
                    <a:pt x="1319" y="234"/>
                  </a:lnTo>
                  <a:lnTo>
                    <a:pt x="1323" y="240"/>
                  </a:lnTo>
                  <a:lnTo>
                    <a:pt x="1325" y="244"/>
                  </a:lnTo>
                  <a:lnTo>
                    <a:pt x="1325" y="244"/>
                  </a:lnTo>
                  <a:lnTo>
                    <a:pt x="1331" y="248"/>
                  </a:lnTo>
                  <a:lnTo>
                    <a:pt x="1335" y="250"/>
                  </a:lnTo>
                  <a:lnTo>
                    <a:pt x="1335" y="250"/>
                  </a:lnTo>
                  <a:lnTo>
                    <a:pt x="1345" y="252"/>
                  </a:lnTo>
                  <a:lnTo>
                    <a:pt x="1345" y="252"/>
                  </a:lnTo>
                  <a:lnTo>
                    <a:pt x="1353" y="250"/>
                  </a:lnTo>
                  <a:lnTo>
                    <a:pt x="1359" y="248"/>
                  </a:lnTo>
                  <a:lnTo>
                    <a:pt x="1359" y="248"/>
                  </a:lnTo>
                  <a:lnTo>
                    <a:pt x="1367" y="244"/>
                  </a:lnTo>
                  <a:lnTo>
                    <a:pt x="1367" y="182"/>
                  </a:lnTo>
                  <a:close/>
                  <a:moveTo>
                    <a:pt x="1092" y="86"/>
                  </a:moveTo>
                  <a:lnTo>
                    <a:pt x="1092" y="86"/>
                  </a:lnTo>
                  <a:lnTo>
                    <a:pt x="1108" y="82"/>
                  </a:lnTo>
                  <a:lnTo>
                    <a:pt x="1122" y="80"/>
                  </a:lnTo>
                  <a:lnTo>
                    <a:pt x="1122" y="80"/>
                  </a:lnTo>
                  <a:lnTo>
                    <a:pt x="1158" y="78"/>
                  </a:lnTo>
                  <a:lnTo>
                    <a:pt x="1158" y="78"/>
                  </a:lnTo>
                  <a:lnTo>
                    <a:pt x="1176" y="78"/>
                  </a:lnTo>
                  <a:lnTo>
                    <a:pt x="1192" y="80"/>
                  </a:lnTo>
                  <a:lnTo>
                    <a:pt x="1192" y="80"/>
                  </a:lnTo>
                  <a:lnTo>
                    <a:pt x="1203" y="84"/>
                  </a:lnTo>
                  <a:lnTo>
                    <a:pt x="1215" y="90"/>
                  </a:lnTo>
                  <a:lnTo>
                    <a:pt x="1215" y="90"/>
                  </a:lnTo>
                  <a:lnTo>
                    <a:pt x="1223" y="96"/>
                  </a:lnTo>
                  <a:lnTo>
                    <a:pt x="1229" y="106"/>
                  </a:lnTo>
                  <a:lnTo>
                    <a:pt x="1229" y="106"/>
                  </a:lnTo>
                  <a:lnTo>
                    <a:pt x="1233" y="118"/>
                  </a:lnTo>
                  <a:lnTo>
                    <a:pt x="1233" y="132"/>
                  </a:lnTo>
                  <a:lnTo>
                    <a:pt x="1233" y="132"/>
                  </a:lnTo>
                  <a:lnTo>
                    <a:pt x="1233" y="140"/>
                  </a:lnTo>
                  <a:lnTo>
                    <a:pt x="1231" y="148"/>
                  </a:lnTo>
                  <a:lnTo>
                    <a:pt x="1231" y="148"/>
                  </a:lnTo>
                  <a:lnTo>
                    <a:pt x="1227" y="154"/>
                  </a:lnTo>
                  <a:lnTo>
                    <a:pt x="1223" y="160"/>
                  </a:lnTo>
                  <a:lnTo>
                    <a:pt x="1223" y="160"/>
                  </a:lnTo>
                  <a:lnTo>
                    <a:pt x="1213" y="166"/>
                  </a:lnTo>
                  <a:lnTo>
                    <a:pt x="1213" y="166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17" y="178"/>
                  </a:lnTo>
                  <a:lnTo>
                    <a:pt x="1217" y="178"/>
                  </a:lnTo>
                  <a:lnTo>
                    <a:pt x="1223" y="182"/>
                  </a:lnTo>
                  <a:lnTo>
                    <a:pt x="1229" y="188"/>
                  </a:lnTo>
                  <a:lnTo>
                    <a:pt x="1229" y="188"/>
                  </a:lnTo>
                  <a:lnTo>
                    <a:pt x="1233" y="194"/>
                  </a:lnTo>
                  <a:lnTo>
                    <a:pt x="1237" y="202"/>
                  </a:lnTo>
                  <a:lnTo>
                    <a:pt x="1237" y="202"/>
                  </a:lnTo>
                  <a:lnTo>
                    <a:pt x="1241" y="210"/>
                  </a:lnTo>
                  <a:lnTo>
                    <a:pt x="1241" y="220"/>
                  </a:lnTo>
                  <a:lnTo>
                    <a:pt x="1241" y="220"/>
                  </a:lnTo>
                  <a:lnTo>
                    <a:pt x="1241" y="236"/>
                  </a:lnTo>
                  <a:lnTo>
                    <a:pt x="1237" y="248"/>
                  </a:lnTo>
                  <a:lnTo>
                    <a:pt x="1237" y="248"/>
                  </a:lnTo>
                  <a:lnTo>
                    <a:pt x="1231" y="258"/>
                  </a:lnTo>
                  <a:lnTo>
                    <a:pt x="1221" y="266"/>
                  </a:lnTo>
                  <a:lnTo>
                    <a:pt x="1221" y="266"/>
                  </a:lnTo>
                  <a:lnTo>
                    <a:pt x="1209" y="272"/>
                  </a:lnTo>
                  <a:lnTo>
                    <a:pt x="1198" y="276"/>
                  </a:lnTo>
                  <a:lnTo>
                    <a:pt x="1198" y="276"/>
                  </a:lnTo>
                  <a:lnTo>
                    <a:pt x="1180" y="278"/>
                  </a:lnTo>
                  <a:lnTo>
                    <a:pt x="1162" y="278"/>
                  </a:lnTo>
                  <a:lnTo>
                    <a:pt x="1162" y="278"/>
                  </a:lnTo>
                  <a:lnTo>
                    <a:pt x="1140" y="278"/>
                  </a:lnTo>
                  <a:lnTo>
                    <a:pt x="1122" y="276"/>
                  </a:lnTo>
                  <a:lnTo>
                    <a:pt x="1122" y="276"/>
                  </a:lnTo>
                  <a:lnTo>
                    <a:pt x="1108" y="274"/>
                  </a:lnTo>
                  <a:lnTo>
                    <a:pt x="1092" y="270"/>
                  </a:lnTo>
                  <a:lnTo>
                    <a:pt x="1092" y="86"/>
                  </a:lnTo>
                  <a:close/>
                  <a:moveTo>
                    <a:pt x="1138" y="104"/>
                  </a:moveTo>
                  <a:lnTo>
                    <a:pt x="1138" y="160"/>
                  </a:lnTo>
                  <a:lnTo>
                    <a:pt x="1158" y="160"/>
                  </a:lnTo>
                  <a:lnTo>
                    <a:pt x="1158" y="160"/>
                  </a:lnTo>
                  <a:lnTo>
                    <a:pt x="1168" y="160"/>
                  </a:lnTo>
                  <a:lnTo>
                    <a:pt x="1168" y="160"/>
                  </a:lnTo>
                  <a:lnTo>
                    <a:pt x="1178" y="154"/>
                  </a:lnTo>
                  <a:lnTo>
                    <a:pt x="1178" y="154"/>
                  </a:lnTo>
                  <a:lnTo>
                    <a:pt x="1184" y="146"/>
                  </a:lnTo>
                  <a:lnTo>
                    <a:pt x="1184" y="146"/>
                  </a:lnTo>
                  <a:lnTo>
                    <a:pt x="1186" y="140"/>
                  </a:lnTo>
                  <a:lnTo>
                    <a:pt x="1186" y="134"/>
                  </a:lnTo>
                  <a:lnTo>
                    <a:pt x="1186" y="134"/>
                  </a:lnTo>
                  <a:lnTo>
                    <a:pt x="1186" y="126"/>
                  </a:lnTo>
                  <a:lnTo>
                    <a:pt x="1184" y="120"/>
                  </a:lnTo>
                  <a:lnTo>
                    <a:pt x="1184" y="120"/>
                  </a:lnTo>
                  <a:lnTo>
                    <a:pt x="1178" y="112"/>
                  </a:lnTo>
                  <a:lnTo>
                    <a:pt x="1178" y="112"/>
                  </a:lnTo>
                  <a:lnTo>
                    <a:pt x="1168" y="106"/>
                  </a:lnTo>
                  <a:lnTo>
                    <a:pt x="1168" y="106"/>
                  </a:lnTo>
                  <a:lnTo>
                    <a:pt x="1158" y="104"/>
                  </a:lnTo>
                  <a:lnTo>
                    <a:pt x="1138" y="104"/>
                  </a:lnTo>
                  <a:close/>
                  <a:moveTo>
                    <a:pt x="1162" y="252"/>
                  </a:moveTo>
                  <a:lnTo>
                    <a:pt x="1162" y="252"/>
                  </a:lnTo>
                  <a:lnTo>
                    <a:pt x="1174" y="250"/>
                  </a:lnTo>
                  <a:lnTo>
                    <a:pt x="1174" y="250"/>
                  </a:lnTo>
                  <a:lnTo>
                    <a:pt x="1180" y="248"/>
                  </a:lnTo>
                  <a:lnTo>
                    <a:pt x="1184" y="244"/>
                  </a:lnTo>
                  <a:lnTo>
                    <a:pt x="1184" y="244"/>
                  </a:lnTo>
                  <a:lnTo>
                    <a:pt x="1188" y="240"/>
                  </a:lnTo>
                  <a:lnTo>
                    <a:pt x="1192" y="234"/>
                  </a:lnTo>
                  <a:lnTo>
                    <a:pt x="1192" y="234"/>
                  </a:lnTo>
                  <a:lnTo>
                    <a:pt x="1194" y="226"/>
                  </a:lnTo>
                  <a:lnTo>
                    <a:pt x="1194" y="218"/>
                  </a:lnTo>
                  <a:lnTo>
                    <a:pt x="1194" y="218"/>
                  </a:lnTo>
                  <a:lnTo>
                    <a:pt x="1194" y="210"/>
                  </a:lnTo>
                  <a:lnTo>
                    <a:pt x="1192" y="204"/>
                  </a:lnTo>
                  <a:lnTo>
                    <a:pt x="1188" y="198"/>
                  </a:lnTo>
                  <a:lnTo>
                    <a:pt x="1184" y="194"/>
                  </a:lnTo>
                  <a:lnTo>
                    <a:pt x="1184" y="194"/>
                  </a:lnTo>
                  <a:lnTo>
                    <a:pt x="1174" y="190"/>
                  </a:lnTo>
                  <a:lnTo>
                    <a:pt x="1162" y="188"/>
                  </a:lnTo>
                  <a:lnTo>
                    <a:pt x="1138" y="188"/>
                  </a:lnTo>
                  <a:lnTo>
                    <a:pt x="1138" y="252"/>
                  </a:lnTo>
                  <a:lnTo>
                    <a:pt x="1162" y="252"/>
                  </a:lnTo>
                  <a:close/>
                  <a:moveTo>
                    <a:pt x="974" y="78"/>
                  </a:moveTo>
                  <a:lnTo>
                    <a:pt x="974" y="78"/>
                  </a:lnTo>
                  <a:lnTo>
                    <a:pt x="992" y="80"/>
                  </a:lnTo>
                  <a:lnTo>
                    <a:pt x="1008" y="84"/>
                  </a:lnTo>
                  <a:lnTo>
                    <a:pt x="1008" y="84"/>
                  </a:lnTo>
                  <a:lnTo>
                    <a:pt x="1022" y="90"/>
                  </a:lnTo>
                  <a:lnTo>
                    <a:pt x="1032" y="100"/>
                  </a:lnTo>
                  <a:lnTo>
                    <a:pt x="1032" y="100"/>
                  </a:lnTo>
                  <a:lnTo>
                    <a:pt x="1040" y="114"/>
                  </a:lnTo>
                  <a:lnTo>
                    <a:pt x="1048" y="132"/>
                  </a:lnTo>
                  <a:lnTo>
                    <a:pt x="1048" y="132"/>
                  </a:lnTo>
                  <a:lnTo>
                    <a:pt x="1050" y="152"/>
                  </a:lnTo>
                  <a:lnTo>
                    <a:pt x="1052" y="178"/>
                  </a:lnTo>
                  <a:lnTo>
                    <a:pt x="1052" y="178"/>
                  </a:lnTo>
                  <a:lnTo>
                    <a:pt x="1050" y="204"/>
                  </a:lnTo>
                  <a:lnTo>
                    <a:pt x="1048" y="224"/>
                  </a:lnTo>
                  <a:lnTo>
                    <a:pt x="1048" y="224"/>
                  </a:lnTo>
                  <a:lnTo>
                    <a:pt x="1040" y="242"/>
                  </a:lnTo>
                  <a:lnTo>
                    <a:pt x="1032" y="256"/>
                  </a:lnTo>
                  <a:lnTo>
                    <a:pt x="1032" y="256"/>
                  </a:lnTo>
                  <a:lnTo>
                    <a:pt x="1022" y="266"/>
                  </a:lnTo>
                  <a:lnTo>
                    <a:pt x="1008" y="272"/>
                  </a:lnTo>
                  <a:lnTo>
                    <a:pt x="1008" y="272"/>
                  </a:lnTo>
                  <a:lnTo>
                    <a:pt x="992" y="276"/>
                  </a:lnTo>
                  <a:lnTo>
                    <a:pt x="974" y="278"/>
                  </a:lnTo>
                  <a:lnTo>
                    <a:pt x="974" y="278"/>
                  </a:lnTo>
                  <a:lnTo>
                    <a:pt x="958" y="276"/>
                  </a:lnTo>
                  <a:lnTo>
                    <a:pt x="942" y="272"/>
                  </a:lnTo>
                  <a:lnTo>
                    <a:pt x="942" y="272"/>
                  </a:lnTo>
                  <a:lnTo>
                    <a:pt x="928" y="266"/>
                  </a:lnTo>
                  <a:lnTo>
                    <a:pt x="918" y="256"/>
                  </a:lnTo>
                  <a:lnTo>
                    <a:pt x="918" y="256"/>
                  </a:lnTo>
                  <a:lnTo>
                    <a:pt x="910" y="242"/>
                  </a:lnTo>
                  <a:lnTo>
                    <a:pt x="902" y="224"/>
                  </a:lnTo>
                  <a:lnTo>
                    <a:pt x="902" y="224"/>
                  </a:lnTo>
                  <a:lnTo>
                    <a:pt x="900" y="204"/>
                  </a:lnTo>
                  <a:lnTo>
                    <a:pt x="898" y="178"/>
                  </a:lnTo>
                  <a:lnTo>
                    <a:pt x="898" y="178"/>
                  </a:lnTo>
                  <a:lnTo>
                    <a:pt x="900" y="152"/>
                  </a:lnTo>
                  <a:lnTo>
                    <a:pt x="902" y="132"/>
                  </a:lnTo>
                  <a:lnTo>
                    <a:pt x="902" y="132"/>
                  </a:lnTo>
                  <a:lnTo>
                    <a:pt x="910" y="114"/>
                  </a:lnTo>
                  <a:lnTo>
                    <a:pt x="918" y="100"/>
                  </a:lnTo>
                  <a:lnTo>
                    <a:pt x="918" y="100"/>
                  </a:lnTo>
                  <a:lnTo>
                    <a:pt x="928" y="90"/>
                  </a:lnTo>
                  <a:lnTo>
                    <a:pt x="942" y="84"/>
                  </a:lnTo>
                  <a:lnTo>
                    <a:pt x="942" y="84"/>
                  </a:lnTo>
                  <a:lnTo>
                    <a:pt x="958" y="80"/>
                  </a:lnTo>
                  <a:lnTo>
                    <a:pt x="974" y="78"/>
                  </a:lnTo>
                  <a:lnTo>
                    <a:pt x="974" y="78"/>
                  </a:lnTo>
                  <a:close/>
                  <a:moveTo>
                    <a:pt x="974" y="102"/>
                  </a:moveTo>
                  <a:lnTo>
                    <a:pt x="974" y="102"/>
                  </a:lnTo>
                  <a:lnTo>
                    <a:pt x="968" y="104"/>
                  </a:lnTo>
                  <a:lnTo>
                    <a:pt x="962" y="106"/>
                  </a:lnTo>
                  <a:lnTo>
                    <a:pt x="962" y="106"/>
                  </a:lnTo>
                  <a:lnTo>
                    <a:pt x="958" y="110"/>
                  </a:lnTo>
                  <a:lnTo>
                    <a:pt x="954" y="118"/>
                  </a:lnTo>
                  <a:lnTo>
                    <a:pt x="954" y="118"/>
                  </a:lnTo>
                  <a:lnTo>
                    <a:pt x="950" y="128"/>
                  </a:lnTo>
                  <a:lnTo>
                    <a:pt x="946" y="142"/>
                  </a:lnTo>
                  <a:lnTo>
                    <a:pt x="946" y="142"/>
                  </a:lnTo>
                  <a:lnTo>
                    <a:pt x="944" y="158"/>
                  </a:lnTo>
                  <a:lnTo>
                    <a:pt x="944" y="178"/>
                  </a:lnTo>
                  <a:lnTo>
                    <a:pt x="944" y="178"/>
                  </a:lnTo>
                  <a:lnTo>
                    <a:pt x="944" y="198"/>
                  </a:lnTo>
                  <a:lnTo>
                    <a:pt x="946" y="214"/>
                  </a:lnTo>
                  <a:lnTo>
                    <a:pt x="946" y="214"/>
                  </a:lnTo>
                  <a:lnTo>
                    <a:pt x="950" y="228"/>
                  </a:lnTo>
                  <a:lnTo>
                    <a:pt x="954" y="238"/>
                  </a:lnTo>
                  <a:lnTo>
                    <a:pt x="954" y="238"/>
                  </a:lnTo>
                  <a:lnTo>
                    <a:pt x="958" y="246"/>
                  </a:lnTo>
                  <a:lnTo>
                    <a:pt x="962" y="250"/>
                  </a:lnTo>
                  <a:lnTo>
                    <a:pt x="962" y="250"/>
                  </a:lnTo>
                  <a:lnTo>
                    <a:pt x="968" y="252"/>
                  </a:lnTo>
                  <a:lnTo>
                    <a:pt x="974" y="254"/>
                  </a:lnTo>
                  <a:lnTo>
                    <a:pt x="974" y="254"/>
                  </a:lnTo>
                  <a:lnTo>
                    <a:pt x="982" y="252"/>
                  </a:lnTo>
                  <a:lnTo>
                    <a:pt x="988" y="250"/>
                  </a:lnTo>
                  <a:lnTo>
                    <a:pt x="988" y="250"/>
                  </a:lnTo>
                  <a:lnTo>
                    <a:pt x="992" y="246"/>
                  </a:lnTo>
                  <a:lnTo>
                    <a:pt x="996" y="238"/>
                  </a:lnTo>
                  <a:lnTo>
                    <a:pt x="996" y="238"/>
                  </a:lnTo>
                  <a:lnTo>
                    <a:pt x="1000" y="228"/>
                  </a:lnTo>
                  <a:lnTo>
                    <a:pt x="1004" y="214"/>
                  </a:lnTo>
                  <a:lnTo>
                    <a:pt x="1004" y="214"/>
                  </a:lnTo>
                  <a:lnTo>
                    <a:pt x="1006" y="198"/>
                  </a:lnTo>
                  <a:lnTo>
                    <a:pt x="1006" y="178"/>
                  </a:lnTo>
                  <a:lnTo>
                    <a:pt x="1006" y="178"/>
                  </a:lnTo>
                  <a:lnTo>
                    <a:pt x="1006" y="158"/>
                  </a:lnTo>
                  <a:lnTo>
                    <a:pt x="1004" y="142"/>
                  </a:lnTo>
                  <a:lnTo>
                    <a:pt x="1004" y="142"/>
                  </a:lnTo>
                  <a:lnTo>
                    <a:pt x="1000" y="128"/>
                  </a:lnTo>
                  <a:lnTo>
                    <a:pt x="996" y="118"/>
                  </a:lnTo>
                  <a:lnTo>
                    <a:pt x="996" y="118"/>
                  </a:lnTo>
                  <a:lnTo>
                    <a:pt x="992" y="110"/>
                  </a:lnTo>
                  <a:lnTo>
                    <a:pt x="988" y="106"/>
                  </a:lnTo>
                  <a:lnTo>
                    <a:pt x="988" y="106"/>
                  </a:lnTo>
                  <a:lnTo>
                    <a:pt x="982" y="104"/>
                  </a:lnTo>
                  <a:lnTo>
                    <a:pt x="974" y="102"/>
                  </a:lnTo>
                  <a:lnTo>
                    <a:pt x="974" y="102"/>
                  </a:lnTo>
                  <a:close/>
                  <a:moveTo>
                    <a:pt x="870" y="220"/>
                  </a:moveTo>
                  <a:lnTo>
                    <a:pt x="870" y="220"/>
                  </a:lnTo>
                  <a:lnTo>
                    <a:pt x="868" y="236"/>
                  </a:lnTo>
                  <a:lnTo>
                    <a:pt x="864" y="248"/>
                  </a:lnTo>
                  <a:lnTo>
                    <a:pt x="864" y="248"/>
                  </a:lnTo>
                  <a:lnTo>
                    <a:pt x="858" y="258"/>
                  </a:lnTo>
                  <a:lnTo>
                    <a:pt x="848" y="266"/>
                  </a:lnTo>
                  <a:lnTo>
                    <a:pt x="848" y="266"/>
                  </a:lnTo>
                  <a:lnTo>
                    <a:pt x="836" y="272"/>
                  </a:lnTo>
                  <a:lnTo>
                    <a:pt x="822" y="276"/>
                  </a:lnTo>
                  <a:lnTo>
                    <a:pt x="822" y="276"/>
                  </a:lnTo>
                  <a:lnTo>
                    <a:pt x="804" y="278"/>
                  </a:lnTo>
                  <a:lnTo>
                    <a:pt x="782" y="278"/>
                  </a:lnTo>
                  <a:lnTo>
                    <a:pt x="782" y="278"/>
                  </a:lnTo>
                  <a:lnTo>
                    <a:pt x="768" y="278"/>
                  </a:lnTo>
                  <a:lnTo>
                    <a:pt x="754" y="276"/>
                  </a:lnTo>
                  <a:lnTo>
                    <a:pt x="754" y="276"/>
                  </a:lnTo>
                  <a:lnTo>
                    <a:pt x="732" y="270"/>
                  </a:lnTo>
                  <a:lnTo>
                    <a:pt x="732" y="252"/>
                  </a:lnTo>
                  <a:lnTo>
                    <a:pt x="782" y="252"/>
                  </a:lnTo>
                  <a:lnTo>
                    <a:pt x="782" y="252"/>
                  </a:lnTo>
                  <a:lnTo>
                    <a:pt x="798" y="250"/>
                  </a:lnTo>
                  <a:lnTo>
                    <a:pt x="810" y="244"/>
                  </a:lnTo>
                  <a:lnTo>
                    <a:pt x="810" y="244"/>
                  </a:lnTo>
                  <a:lnTo>
                    <a:pt x="816" y="240"/>
                  </a:lnTo>
                  <a:lnTo>
                    <a:pt x="818" y="234"/>
                  </a:lnTo>
                  <a:lnTo>
                    <a:pt x="820" y="228"/>
                  </a:lnTo>
                  <a:lnTo>
                    <a:pt x="822" y="218"/>
                  </a:lnTo>
                  <a:lnTo>
                    <a:pt x="822" y="218"/>
                  </a:lnTo>
                  <a:lnTo>
                    <a:pt x="820" y="210"/>
                  </a:lnTo>
                  <a:lnTo>
                    <a:pt x="818" y="204"/>
                  </a:lnTo>
                  <a:lnTo>
                    <a:pt x="816" y="198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02" y="190"/>
                  </a:lnTo>
                  <a:lnTo>
                    <a:pt x="790" y="188"/>
                  </a:lnTo>
                  <a:lnTo>
                    <a:pt x="758" y="188"/>
                  </a:lnTo>
                  <a:lnTo>
                    <a:pt x="758" y="160"/>
                  </a:lnTo>
                  <a:lnTo>
                    <a:pt x="786" y="160"/>
                  </a:lnTo>
                  <a:lnTo>
                    <a:pt x="786" y="160"/>
                  </a:lnTo>
                  <a:lnTo>
                    <a:pt x="798" y="160"/>
                  </a:lnTo>
                  <a:lnTo>
                    <a:pt x="808" y="154"/>
                  </a:lnTo>
                  <a:lnTo>
                    <a:pt x="808" y="154"/>
                  </a:lnTo>
                  <a:lnTo>
                    <a:pt x="812" y="150"/>
                  </a:lnTo>
                  <a:lnTo>
                    <a:pt x="814" y="146"/>
                  </a:lnTo>
                  <a:lnTo>
                    <a:pt x="816" y="140"/>
                  </a:lnTo>
                  <a:lnTo>
                    <a:pt x="818" y="132"/>
                  </a:lnTo>
                  <a:lnTo>
                    <a:pt x="818" y="132"/>
                  </a:lnTo>
                  <a:lnTo>
                    <a:pt x="816" y="124"/>
                  </a:lnTo>
                  <a:lnTo>
                    <a:pt x="814" y="120"/>
                  </a:lnTo>
                  <a:lnTo>
                    <a:pt x="812" y="114"/>
                  </a:lnTo>
                  <a:lnTo>
                    <a:pt x="806" y="110"/>
                  </a:lnTo>
                  <a:lnTo>
                    <a:pt x="806" y="110"/>
                  </a:lnTo>
                  <a:lnTo>
                    <a:pt x="794" y="106"/>
                  </a:lnTo>
                  <a:lnTo>
                    <a:pt x="778" y="104"/>
                  </a:lnTo>
                  <a:lnTo>
                    <a:pt x="736" y="104"/>
                  </a:lnTo>
                  <a:lnTo>
                    <a:pt x="736" y="86"/>
                  </a:lnTo>
                  <a:lnTo>
                    <a:pt x="736" y="86"/>
                  </a:lnTo>
                  <a:lnTo>
                    <a:pt x="758" y="80"/>
                  </a:lnTo>
                  <a:lnTo>
                    <a:pt x="758" y="80"/>
                  </a:lnTo>
                  <a:lnTo>
                    <a:pt x="772" y="78"/>
                  </a:lnTo>
                  <a:lnTo>
                    <a:pt x="786" y="78"/>
                  </a:lnTo>
                  <a:lnTo>
                    <a:pt x="786" y="78"/>
                  </a:lnTo>
                  <a:lnTo>
                    <a:pt x="804" y="78"/>
                  </a:lnTo>
                  <a:lnTo>
                    <a:pt x="820" y="80"/>
                  </a:lnTo>
                  <a:lnTo>
                    <a:pt x="820" y="80"/>
                  </a:lnTo>
                  <a:lnTo>
                    <a:pt x="834" y="84"/>
                  </a:lnTo>
                  <a:lnTo>
                    <a:pt x="846" y="88"/>
                  </a:lnTo>
                  <a:lnTo>
                    <a:pt x="846" y="88"/>
                  </a:lnTo>
                  <a:lnTo>
                    <a:pt x="854" y="96"/>
                  </a:lnTo>
                  <a:lnTo>
                    <a:pt x="860" y="104"/>
                  </a:lnTo>
                  <a:lnTo>
                    <a:pt x="860" y="104"/>
                  </a:lnTo>
                  <a:lnTo>
                    <a:pt x="864" y="116"/>
                  </a:lnTo>
                  <a:lnTo>
                    <a:pt x="866" y="130"/>
                  </a:lnTo>
                  <a:lnTo>
                    <a:pt x="866" y="130"/>
                  </a:lnTo>
                  <a:lnTo>
                    <a:pt x="864" y="140"/>
                  </a:lnTo>
                  <a:lnTo>
                    <a:pt x="862" y="148"/>
                  </a:lnTo>
                  <a:lnTo>
                    <a:pt x="862" y="148"/>
                  </a:lnTo>
                  <a:lnTo>
                    <a:pt x="860" y="154"/>
                  </a:lnTo>
                  <a:lnTo>
                    <a:pt x="854" y="158"/>
                  </a:lnTo>
                  <a:lnTo>
                    <a:pt x="854" y="158"/>
                  </a:lnTo>
                  <a:lnTo>
                    <a:pt x="844" y="166"/>
                  </a:lnTo>
                  <a:lnTo>
                    <a:pt x="844" y="166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44" y="178"/>
                  </a:lnTo>
                  <a:lnTo>
                    <a:pt x="844" y="178"/>
                  </a:lnTo>
                  <a:lnTo>
                    <a:pt x="850" y="182"/>
                  </a:lnTo>
                  <a:lnTo>
                    <a:pt x="856" y="188"/>
                  </a:lnTo>
                  <a:lnTo>
                    <a:pt x="856" y="188"/>
                  </a:lnTo>
                  <a:lnTo>
                    <a:pt x="862" y="194"/>
                  </a:lnTo>
                  <a:lnTo>
                    <a:pt x="866" y="202"/>
                  </a:lnTo>
                  <a:lnTo>
                    <a:pt x="866" y="202"/>
                  </a:lnTo>
                  <a:lnTo>
                    <a:pt x="868" y="210"/>
                  </a:lnTo>
                  <a:lnTo>
                    <a:pt x="870" y="220"/>
                  </a:lnTo>
                  <a:lnTo>
                    <a:pt x="870" y="220"/>
                  </a:lnTo>
                  <a:close/>
                  <a:moveTo>
                    <a:pt x="618" y="278"/>
                  </a:moveTo>
                  <a:lnTo>
                    <a:pt x="618" y="278"/>
                  </a:lnTo>
                  <a:lnTo>
                    <a:pt x="606" y="278"/>
                  </a:lnTo>
                  <a:lnTo>
                    <a:pt x="596" y="276"/>
                  </a:lnTo>
                  <a:lnTo>
                    <a:pt x="596" y="276"/>
                  </a:lnTo>
                  <a:lnTo>
                    <a:pt x="586" y="272"/>
                  </a:lnTo>
                  <a:lnTo>
                    <a:pt x="576" y="266"/>
                  </a:lnTo>
                  <a:lnTo>
                    <a:pt x="576" y="266"/>
                  </a:lnTo>
                  <a:lnTo>
                    <a:pt x="570" y="258"/>
                  </a:lnTo>
                  <a:lnTo>
                    <a:pt x="564" y="248"/>
                  </a:lnTo>
                  <a:lnTo>
                    <a:pt x="564" y="248"/>
                  </a:lnTo>
                  <a:lnTo>
                    <a:pt x="560" y="234"/>
                  </a:lnTo>
                  <a:lnTo>
                    <a:pt x="560" y="216"/>
                  </a:lnTo>
                  <a:lnTo>
                    <a:pt x="560" y="216"/>
                  </a:lnTo>
                  <a:lnTo>
                    <a:pt x="560" y="200"/>
                  </a:lnTo>
                  <a:lnTo>
                    <a:pt x="564" y="186"/>
                  </a:lnTo>
                  <a:lnTo>
                    <a:pt x="564" y="186"/>
                  </a:lnTo>
                  <a:lnTo>
                    <a:pt x="570" y="176"/>
                  </a:lnTo>
                  <a:lnTo>
                    <a:pt x="578" y="166"/>
                  </a:lnTo>
                  <a:lnTo>
                    <a:pt x="578" y="166"/>
                  </a:lnTo>
                  <a:lnTo>
                    <a:pt x="586" y="162"/>
                  </a:lnTo>
                  <a:lnTo>
                    <a:pt x="598" y="158"/>
                  </a:lnTo>
                  <a:lnTo>
                    <a:pt x="598" y="158"/>
                  </a:lnTo>
                  <a:lnTo>
                    <a:pt x="610" y="156"/>
                  </a:lnTo>
                  <a:lnTo>
                    <a:pt x="622" y="154"/>
                  </a:lnTo>
                  <a:lnTo>
                    <a:pt x="622" y="154"/>
                  </a:lnTo>
                  <a:lnTo>
                    <a:pt x="640" y="156"/>
                  </a:lnTo>
                  <a:lnTo>
                    <a:pt x="640" y="156"/>
                  </a:lnTo>
                  <a:lnTo>
                    <a:pt x="656" y="158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4" y="132"/>
                  </a:lnTo>
                  <a:lnTo>
                    <a:pt x="652" y="124"/>
                  </a:lnTo>
                  <a:lnTo>
                    <a:pt x="650" y="118"/>
                  </a:lnTo>
                  <a:lnTo>
                    <a:pt x="644" y="112"/>
                  </a:lnTo>
                  <a:lnTo>
                    <a:pt x="644" y="112"/>
                  </a:lnTo>
                  <a:lnTo>
                    <a:pt x="638" y="110"/>
                  </a:lnTo>
                  <a:lnTo>
                    <a:pt x="632" y="106"/>
                  </a:lnTo>
                  <a:lnTo>
                    <a:pt x="616" y="104"/>
                  </a:lnTo>
                  <a:lnTo>
                    <a:pt x="576" y="104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98" y="80"/>
                  </a:lnTo>
                  <a:lnTo>
                    <a:pt x="598" y="80"/>
                  </a:lnTo>
                  <a:lnTo>
                    <a:pt x="622" y="78"/>
                  </a:lnTo>
                  <a:lnTo>
                    <a:pt x="622" y="78"/>
                  </a:lnTo>
                  <a:lnTo>
                    <a:pt x="642" y="78"/>
                  </a:lnTo>
                  <a:lnTo>
                    <a:pt x="658" y="80"/>
                  </a:lnTo>
                  <a:lnTo>
                    <a:pt x="658" y="80"/>
                  </a:lnTo>
                  <a:lnTo>
                    <a:pt x="670" y="84"/>
                  </a:lnTo>
                  <a:lnTo>
                    <a:pt x="682" y="90"/>
                  </a:lnTo>
                  <a:lnTo>
                    <a:pt x="682" y="90"/>
                  </a:lnTo>
                  <a:lnTo>
                    <a:pt x="690" y="98"/>
                  </a:lnTo>
                  <a:lnTo>
                    <a:pt x="696" y="110"/>
                  </a:lnTo>
                  <a:lnTo>
                    <a:pt x="696" y="110"/>
                  </a:lnTo>
                  <a:lnTo>
                    <a:pt x="700" y="126"/>
                  </a:lnTo>
                  <a:lnTo>
                    <a:pt x="702" y="144"/>
                  </a:lnTo>
                  <a:lnTo>
                    <a:pt x="702" y="274"/>
                  </a:lnTo>
                  <a:lnTo>
                    <a:pt x="670" y="274"/>
                  </a:lnTo>
                  <a:lnTo>
                    <a:pt x="664" y="262"/>
                  </a:lnTo>
                  <a:lnTo>
                    <a:pt x="662" y="262"/>
                  </a:lnTo>
                  <a:lnTo>
                    <a:pt x="662" y="262"/>
                  </a:lnTo>
                  <a:lnTo>
                    <a:pt x="654" y="268"/>
                  </a:lnTo>
                  <a:lnTo>
                    <a:pt x="646" y="274"/>
                  </a:lnTo>
                  <a:lnTo>
                    <a:pt x="646" y="274"/>
                  </a:lnTo>
                  <a:lnTo>
                    <a:pt x="634" y="276"/>
                  </a:lnTo>
                  <a:lnTo>
                    <a:pt x="618" y="278"/>
                  </a:lnTo>
                  <a:lnTo>
                    <a:pt x="618" y="278"/>
                  </a:lnTo>
                  <a:close/>
                  <a:moveTo>
                    <a:pt x="656" y="182"/>
                  </a:moveTo>
                  <a:lnTo>
                    <a:pt x="634" y="182"/>
                  </a:lnTo>
                  <a:lnTo>
                    <a:pt x="634" y="182"/>
                  </a:lnTo>
                  <a:lnTo>
                    <a:pt x="624" y="184"/>
                  </a:lnTo>
                  <a:lnTo>
                    <a:pt x="624" y="184"/>
                  </a:lnTo>
                  <a:lnTo>
                    <a:pt x="620" y="186"/>
                  </a:lnTo>
                  <a:lnTo>
                    <a:pt x="614" y="188"/>
                  </a:lnTo>
                  <a:lnTo>
                    <a:pt x="614" y="188"/>
                  </a:lnTo>
                  <a:lnTo>
                    <a:pt x="612" y="194"/>
                  </a:lnTo>
                  <a:lnTo>
                    <a:pt x="608" y="200"/>
                  </a:lnTo>
                  <a:lnTo>
                    <a:pt x="608" y="200"/>
                  </a:lnTo>
                  <a:lnTo>
                    <a:pt x="606" y="208"/>
                  </a:lnTo>
                  <a:lnTo>
                    <a:pt x="606" y="216"/>
                  </a:lnTo>
                  <a:lnTo>
                    <a:pt x="606" y="216"/>
                  </a:lnTo>
                  <a:lnTo>
                    <a:pt x="606" y="226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12" y="240"/>
                  </a:lnTo>
                  <a:lnTo>
                    <a:pt x="614" y="244"/>
                  </a:lnTo>
                  <a:lnTo>
                    <a:pt x="614" y="244"/>
                  </a:lnTo>
                  <a:lnTo>
                    <a:pt x="620" y="248"/>
                  </a:lnTo>
                  <a:lnTo>
                    <a:pt x="624" y="250"/>
                  </a:lnTo>
                  <a:lnTo>
                    <a:pt x="624" y="250"/>
                  </a:lnTo>
                  <a:lnTo>
                    <a:pt x="634" y="252"/>
                  </a:lnTo>
                  <a:lnTo>
                    <a:pt x="634" y="252"/>
                  </a:lnTo>
                  <a:lnTo>
                    <a:pt x="642" y="250"/>
                  </a:lnTo>
                  <a:lnTo>
                    <a:pt x="648" y="248"/>
                  </a:lnTo>
                  <a:lnTo>
                    <a:pt x="648" y="248"/>
                  </a:lnTo>
                  <a:lnTo>
                    <a:pt x="656" y="244"/>
                  </a:lnTo>
                  <a:lnTo>
                    <a:pt x="656" y="182"/>
                  </a:lnTo>
                  <a:close/>
                  <a:moveTo>
                    <a:pt x="464" y="78"/>
                  </a:moveTo>
                  <a:lnTo>
                    <a:pt x="464" y="78"/>
                  </a:lnTo>
                  <a:lnTo>
                    <a:pt x="476" y="80"/>
                  </a:lnTo>
                  <a:lnTo>
                    <a:pt x="490" y="84"/>
                  </a:lnTo>
                  <a:lnTo>
                    <a:pt x="490" y="84"/>
                  </a:lnTo>
                  <a:lnTo>
                    <a:pt x="500" y="90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518" y="114"/>
                  </a:lnTo>
                  <a:lnTo>
                    <a:pt x="524" y="132"/>
                  </a:lnTo>
                  <a:lnTo>
                    <a:pt x="524" y="132"/>
                  </a:lnTo>
                  <a:lnTo>
                    <a:pt x="528" y="152"/>
                  </a:lnTo>
                  <a:lnTo>
                    <a:pt x="528" y="178"/>
                  </a:lnTo>
                  <a:lnTo>
                    <a:pt x="528" y="178"/>
                  </a:lnTo>
                  <a:lnTo>
                    <a:pt x="528" y="204"/>
                  </a:lnTo>
                  <a:lnTo>
                    <a:pt x="524" y="224"/>
                  </a:lnTo>
                  <a:lnTo>
                    <a:pt x="524" y="224"/>
                  </a:lnTo>
                  <a:lnTo>
                    <a:pt x="518" y="242"/>
                  </a:lnTo>
                  <a:lnTo>
                    <a:pt x="510" y="256"/>
                  </a:lnTo>
                  <a:lnTo>
                    <a:pt x="510" y="256"/>
                  </a:lnTo>
                  <a:lnTo>
                    <a:pt x="500" y="266"/>
                  </a:lnTo>
                  <a:lnTo>
                    <a:pt x="488" y="272"/>
                  </a:lnTo>
                  <a:lnTo>
                    <a:pt x="488" y="272"/>
                  </a:lnTo>
                  <a:lnTo>
                    <a:pt x="474" y="276"/>
                  </a:lnTo>
                  <a:lnTo>
                    <a:pt x="460" y="278"/>
                  </a:lnTo>
                  <a:lnTo>
                    <a:pt x="460" y="278"/>
                  </a:lnTo>
                  <a:lnTo>
                    <a:pt x="450" y="278"/>
                  </a:lnTo>
                  <a:lnTo>
                    <a:pt x="442" y="276"/>
                  </a:lnTo>
                  <a:lnTo>
                    <a:pt x="442" y="276"/>
                  </a:lnTo>
                  <a:lnTo>
                    <a:pt x="434" y="272"/>
                  </a:lnTo>
                  <a:lnTo>
                    <a:pt x="426" y="268"/>
                  </a:lnTo>
                  <a:lnTo>
                    <a:pt x="426" y="352"/>
                  </a:lnTo>
                  <a:lnTo>
                    <a:pt x="380" y="352"/>
                  </a:lnTo>
                  <a:lnTo>
                    <a:pt x="380" y="82"/>
                  </a:lnTo>
                  <a:lnTo>
                    <a:pt x="414" y="82"/>
                  </a:lnTo>
                  <a:lnTo>
                    <a:pt x="418" y="94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28" y="88"/>
                  </a:lnTo>
                  <a:lnTo>
                    <a:pt x="436" y="82"/>
                  </a:lnTo>
                  <a:lnTo>
                    <a:pt x="436" y="82"/>
                  </a:lnTo>
                  <a:lnTo>
                    <a:pt x="448" y="80"/>
                  </a:lnTo>
                  <a:lnTo>
                    <a:pt x="464" y="78"/>
                  </a:lnTo>
                  <a:lnTo>
                    <a:pt x="464" y="78"/>
                  </a:lnTo>
                  <a:close/>
                  <a:moveTo>
                    <a:pt x="426" y="244"/>
                  </a:moveTo>
                  <a:lnTo>
                    <a:pt x="426" y="244"/>
                  </a:lnTo>
                  <a:lnTo>
                    <a:pt x="434" y="248"/>
                  </a:lnTo>
                  <a:lnTo>
                    <a:pt x="434" y="248"/>
                  </a:lnTo>
                  <a:lnTo>
                    <a:pt x="440" y="250"/>
                  </a:lnTo>
                  <a:lnTo>
                    <a:pt x="448" y="252"/>
                  </a:lnTo>
                  <a:lnTo>
                    <a:pt x="448" y="252"/>
                  </a:lnTo>
                  <a:lnTo>
                    <a:pt x="454" y="250"/>
                  </a:lnTo>
                  <a:lnTo>
                    <a:pt x="462" y="248"/>
                  </a:lnTo>
                  <a:lnTo>
                    <a:pt x="462" y="248"/>
                  </a:lnTo>
                  <a:lnTo>
                    <a:pt x="468" y="244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6" y="226"/>
                  </a:lnTo>
                  <a:lnTo>
                    <a:pt x="480" y="214"/>
                  </a:lnTo>
                  <a:lnTo>
                    <a:pt x="480" y="214"/>
                  </a:lnTo>
                  <a:lnTo>
                    <a:pt x="482" y="198"/>
                  </a:lnTo>
                  <a:lnTo>
                    <a:pt x="482" y="178"/>
                  </a:lnTo>
                  <a:lnTo>
                    <a:pt x="482" y="178"/>
                  </a:lnTo>
                  <a:lnTo>
                    <a:pt x="482" y="158"/>
                  </a:lnTo>
                  <a:lnTo>
                    <a:pt x="480" y="142"/>
                  </a:lnTo>
                  <a:lnTo>
                    <a:pt x="480" y="142"/>
                  </a:lnTo>
                  <a:lnTo>
                    <a:pt x="476" y="130"/>
                  </a:lnTo>
                  <a:lnTo>
                    <a:pt x="472" y="120"/>
                  </a:lnTo>
                  <a:lnTo>
                    <a:pt x="472" y="120"/>
                  </a:lnTo>
                  <a:lnTo>
                    <a:pt x="468" y="112"/>
                  </a:lnTo>
                  <a:lnTo>
                    <a:pt x="462" y="108"/>
                  </a:lnTo>
                  <a:lnTo>
                    <a:pt x="462" y="108"/>
                  </a:lnTo>
                  <a:lnTo>
                    <a:pt x="454" y="106"/>
                  </a:lnTo>
                  <a:lnTo>
                    <a:pt x="448" y="104"/>
                  </a:lnTo>
                  <a:lnTo>
                    <a:pt x="448" y="104"/>
                  </a:lnTo>
                  <a:lnTo>
                    <a:pt x="442" y="106"/>
                  </a:lnTo>
                  <a:lnTo>
                    <a:pt x="436" y="108"/>
                  </a:lnTo>
                  <a:lnTo>
                    <a:pt x="436" y="108"/>
                  </a:lnTo>
                  <a:lnTo>
                    <a:pt x="426" y="112"/>
                  </a:lnTo>
                  <a:lnTo>
                    <a:pt x="426" y="244"/>
                  </a:lnTo>
                  <a:close/>
                  <a:moveTo>
                    <a:pt x="230" y="184"/>
                  </a:moveTo>
                  <a:lnTo>
                    <a:pt x="230" y="184"/>
                  </a:lnTo>
                  <a:lnTo>
                    <a:pt x="230" y="202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236" y="230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44" y="246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56" y="252"/>
                  </a:lnTo>
                  <a:lnTo>
                    <a:pt x="262" y="254"/>
                  </a:lnTo>
                  <a:lnTo>
                    <a:pt x="262" y="254"/>
                  </a:lnTo>
                  <a:lnTo>
                    <a:pt x="266" y="252"/>
                  </a:lnTo>
                  <a:lnTo>
                    <a:pt x="272" y="250"/>
                  </a:lnTo>
                  <a:lnTo>
                    <a:pt x="272" y="250"/>
                  </a:lnTo>
                  <a:lnTo>
                    <a:pt x="278" y="246"/>
                  </a:lnTo>
                  <a:lnTo>
                    <a:pt x="282" y="238"/>
                  </a:lnTo>
                  <a:lnTo>
                    <a:pt x="282" y="238"/>
                  </a:lnTo>
                  <a:lnTo>
                    <a:pt x="286" y="230"/>
                  </a:lnTo>
                  <a:lnTo>
                    <a:pt x="290" y="218"/>
                  </a:lnTo>
                  <a:lnTo>
                    <a:pt x="290" y="218"/>
                  </a:lnTo>
                  <a:lnTo>
                    <a:pt x="292" y="202"/>
                  </a:lnTo>
                  <a:lnTo>
                    <a:pt x="292" y="184"/>
                  </a:lnTo>
                  <a:lnTo>
                    <a:pt x="292" y="184"/>
                  </a:lnTo>
                  <a:lnTo>
                    <a:pt x="292" y="166"/>
                  </a:lnTo>
                  <a:lnTo>
                    <a:pt x="290" y="152"/>
                  </a:lnTo>
                  <a:lnTo>
                    <a:pt x="290" y="152"/>
                  </a:lnTo>
                  <a:lnTo>
                    <a:pt x="286" y="140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76" y="124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2" y="118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46" y="116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0" y="124"/>
                  </a:lnTo>
                  <a:lnTo>
                    <a:pt x="230" y="184"/>
                  </a:lnTo>
                  <a:close/>
                  <a:moveTo>
                    <a:pt x="230" y="100"/>
                  </a:moveTo>
                  <a:lnTo>
                    <a:pt x="230" y="100"/>
                  </a:lnTo>
                  <a:lnTo>
                    <a:pt x="236" y="96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54" y="90"/>
                  </a:lnTo>
                  <a:lnTo>
                    <a:pt x="264" y="90"/>
                  </a:lnTo>
                  <a:lnTo>
                    <a:pt x="264" y="90"/>
                  </a:lnTo>
                  <a:lnTo>
                    <a:pt x="282" y="90"/>
                  </a:lnTo>
                  <a:lnTo>
                    <a:pt x="296" y="94"/>
                  </a:lnTo>
                  <a:lnTo>
                    <a:pt x="308" y="102"/>
                  </a:lnTo>
                  <a:lnTo>
                    <a:pt x="318" y="112"/>
                  </a:lnTo>
                  <a:lnTo>
                    <a:pt x="318" y="112"/>
                  </a:lnTo>
                  <a:lnTo>
                    <a:pt x="328" y="124"/>
                  </a:lnTo>
                  <a:lnTo>
                    <a:pt x="334" y="140"/>
                  </a:lnTo>
                  <a:lnTo>
                    <a:pt x="336" y="160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36" y="208"/>
                  </a:lnTo>
                  <a:lnTo>
                    <a:pt x="334" y="228"/>
                  </a:lnTo>
                  <a:lnTo>
                    <a:pt x="326" y="244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08" y="266"/>
                  </a:lnTo>
                  <a:lnTo>
                    <a:pt x="294" y="272"/>
                  </a:lnTo>
                  <a:lnTo>
                    <a:pt x="278" y="276"/>
                  </a:lnTo>
                  <a:lnTo>
                    <a:pt x="262" y="278"/>
                  </a:lnTo>
                  <a:lnTo>
                    <a:pt x="262" y="278"/>
                  </a:lnTo>
                  <a:lnTo>
                    <a:pt x="244" y="276"/>
                  </a:lnTo>
                  <a:lnTo>
                    <a:pt x="228" y="272"/>
                  </a:lnTo>
                  <a:lnTo>
                    <a:pt x="214" y="266"/>
                  </a:lnTo>
                  <a:lnTo>
                    <a:pt x="204" y="256"/>
                  </a:lnTo>
                  <a:lnTo>
                    <a:pt x="204" y="256"/>
                  </a:lnTo>
                  <a:lnTo>
                    <a:pt x="194" y="244"/>
                  </a:lnTo>
                  <a:lnTo>
                    <a:pt x="188" y="228"/>
                  </a:lnTo>
                  <a:lnTo>
                    <a:pt x="186" y="208"/>
                  </a:lnTo>
                  <a:lnTo>
                    <a:pt x="184" y="184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86" y="90"/>
                  </a:lnTo>
                  <a:lnTo>
                    <a:pt x="190" y="66"/>
                  </a:lnTo>
                  <a:lnTo>
                    <a:pt x="190" y="66"/>
                  </a:lnTo>
                  <a:lnTo>
                    <a:pt x="196" y="46"/>
                  </a:lnTo>
                  <a:lnTo>
                    <a:pt x="202" y="38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14" y="24"/>
                  </a:lnTo>
                  <a:lnTo>
                    <a:pt x="220" y="18"/>
                  </a:lnTo>
                  <a:lnTo>
                    <a:pt x="230" y="14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60" y="6"/>
                  </a:lnTo>
                  <a:lnTo>
                    <a:pt x="286" y="2"/>
                  </a:lnTo>
                  <a:lnTo>
                    <a:pt x="332" y="0"/>
                  </a:lnTo>
                  <a:lnTo>
                    <a:pt x="334" y="20"/>
                  </a:lnTo>
                  <a:lnTo>
                    <a:pt x="334" y="20"/>
                  </a:lnTo>
                  <a:lnTo>
                    <a:pt x="310" y="28"/>
                  </a:lnTo>
                  <a:lnTo>
                    <a:pt x="310" y="28"/>
                  </a:lnTo>
                  <a:lnTo>
                    <a:pt x="296" y="32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68" y="36"/>
                  </a:lnTo>
                  <a:lnTo>
                    <a:pt x="258" y="38"/>
                  </a:lnTo>
                  <a:lnTo>
                    <a:pt x="258" y="38"/>
                  </a:lnTo>
                  <a:lnTo>
                    <a:pt x="250" y="44"/>
                  </a:lnTo>
                  <a:lnTo>
                    <a:pt x="242" y="50"/>
                  </a:lnTo>
                  <a:lnTo>
                    <a:pt x="242" y="50"/>
                  </a:lnTo>
                  <a:lnTo>
                    <a:pt x="236" y="58"/>
                  </a:lnTo>
                  <a:lnTo>
                    <a:pt x="234" y="70"/>
                  </a:lnTo>
                  <a:lnTo>
                    <a:pt x="234" y="70"/>
                  </a:lnTo>
                  <a:lnTo>
                    <a:pt x="230" y="84"/>
                  </a:lnTo>
                  <a:lnTo>
                    <a:pt x="230" y="100"/>
                  </a:lnTo>
                  <a:lnTo>
                    <a:pt x="230" y="10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438776" y="5894388"/>
              <a:ext cx="244475" cy="250825"/>
            </a:xfrm>
            <a:custGeom>
              <a:avLst/>
              <a:gdLst>
                <a:gd name="T0" fmla="*/ 76 w 154"/>
                <a:gd name="T1" fmla="*/ 0 h 158"/>
                <a:gd name="T2" fmla="*/ 76 w 154"/>
                <a:gd name="T3" fmla="*/ 0 h 158"/>
                <a:gd name="T4" fmla="*/ 94 w 154"/>
                <a:gd name="T5" fmla="*/ 2 h 158"/>
                <a:gd name="T6" fmla="*/ 110 w 154"/>
                <a:gd name="T7" fmla="*/ 4 h 158"/>
                <a:gd name="T8" fmla="*/ 110 w 154"/>
                <a:gd name="T9" fmla="*/ 4 h 158"/>
                <a:gd name="T10" fmla="*/ 122 w 154"/>
                <a:gd name="T11" fmla="*/ 10 h 158"/>
                <a:gd name="T12" fmla="*/ 134 w 154"/>
                <a:gd name="T13" fmla="*/ 18 h 158"/>
                <a:gd name="T14" fmla="*/ 134 w 154"/>
                <a:gd name="T15" fmla="*/ 18 h 158"/>
                <a:gd name="T16" fmla="*/ 142 w 154"/>
                <a:gd name="T17" fmla="*/ 30 h 158"/>
                <a:gd name="T18" fmla="*/ 148 w 154"/>
                <a:gd name="T19" fmla="*/ 42 h 158"/>
                <a:gd name="T20" fmla="*/ 148 w 154"/>
                <a:gd name="T21" fmla="*/ 42 h 158"/>
                <a:gd name="T22" fmla="*/ 152 w 154"/>
                <a:gd name="T23" fmla="*/ 60 h 158"/>
                <a:gd name="T24" fmla="*/ 154 w 154"/>
                <a:gd name="T25" fmla="*/ 80 h 158"/>
                <a:gd name="T26" fmla="*/ 154 w 154"/>
                <a:gd name="T27" fmla="*/ 80 h 158"/>
                <a:gd name="T28" fmla="*/ 152 w 154"/>
                <a:gd name="T29" fmla="*/ 100 h 158"/>
                <a:gd name="T30" fmla="*/ 148 w 154"/>
                <a:gd name="T31" fmla="*/ 116 h 158"/>
                <a:gd name="T32" fmla="*/ 148 w 154"/>
                <a:gd name="T33" fmla="*/ 116 h 158"/>
                <a:gd name="T34" fmla="*/ 142 w 154"/>
                <a:gd name="T35" fmla="*/ 130 h 158"/>
                <a:gd name="T36" fmla="*/ 134 w 154"/>
                <a:gd name="T37" fmla="*/ 140 h 158"/>
                <a:gd name="T38" fmla="*/ 134 w 154"/>
                <a:gd name="T39" fmla="*/ 140 h 158"/>
                <a:gd name="T40" fmla="*/ 122 w 154"/>
                <a:gd name="T41" fmla="*/ 148 h 158"/>
                <a:gd name="T42" fmla="*/ 110 w 154"/>
                <a:gd name="T43" fmla="*/ 154 h 158"/>
                <a:gd name="T44" fmla="*/ 110 w 154"/>
                <a:gd name="T45" fmla="*/ 154 h 158"/>
                <a:gd name="T46" fmla="*/ 94 w 154"/>
                <a:gd name="T47" fmla="*/ 158 h 158"/>
                <a:gd name="T48" fmla="*/ 76 w 154"/>
                <a:gd name="T49" fmla="*/ 158 h 158"/>
                <a:gd name="T50" fmla="*/ 76 w 154"/>
                <a:gd name="T51" fmla="*/ 158 h 158"/>
                <a:gd name="T52" fmla="*/ 58 w 154"/>
                <a:gd name="T53" fmla="*/ 158 h 158"/>
                <a:gd name="T54" fmla="*/ 44 w 154"/>
                <a:gd name="T55" fmla="*/ 154 h 158"/>
                <a:gd name="T56" fmla="*/ 44 w 154"/>
                <a:gd name="T57" fmla="*/ 154 h 158"/>
                <a:gd name="T58" fmla="*/ 30 w 154"/>
                <a:gd name="T59" fmla="*/ 148 h 158"/>
                <a:gd name="T60" fmla="*/ 20 w 154"/>
                <a:gd name="T61" fmla="*/ 140 h 158"/>
                <a:gd name="T62" fmla="*/ 20 w 154"/>
                <a:gd name="T63" fmla="*/ 140 h 158"/>
                <a:gd name="T64" fmla="*/ 10 w 154"/>
                <a:gd name="T65" fmla="*/ 130 h 158"/>
                <a:gd name="T66" fmla="*/ 4 w 154"/>
                <a:gd name="T67" fmla="*/ 116 h 158"/>
                <a:gd name="T68" fmla="*/ 4 w 154"/>
                <a:gd name="T69" fmla="*/ 116 h 158"/>
                <a:gd name="T70" fmla="*/ 0 w 154"/>
                <a:gd name="T71" fmla="*/ 100 h 158"/>
                <a:gd name="T72" fmla="*/ 0 w 154"/>
                <a:gd name="T73" fmla="*/ 80 h 158"/>
                <a:gd name="T74" fmla="*/ 0 w 154"/>
                <a:gd name="T75" fmla="*/ 80 h 158"/>
                <a:gd name="T76" fmla="*/ 0 w 154"/>
                <a:gd name="T77" fmla="*/ 60 h 158"/>
                <a:gd name="T78" fmla="*/ 4 w 154"/>
                <a:gd name="T79" fmla="*/ 42 h 158"/>
                <a:gd name="T80" fmla="*/ 4 w 154"/>
                <a:gd name="T81" fmla="*/ 42 h 158"/>
                <a:gd name="T82" fmla="*/ 10 w 154"/>
                <a:gd name="T83" fmla="*/ 30 h 158"/>
                <a:gd name="T84" fmla="*/ 20 w 154"/>
                <a:gd name="T85" fmla="*/ 18 h 158"/>
                <a:gd name="T86" fmla="*/ 20 w 154"/>
                <a:gd name="T87" fmla="*/ 18 h 158"/>
                <a:gd name="T88" fmla="*/ 30 w 154"/>
                <a:gd name="T89" fmla="*/ 10 h 158"/>
                <a:gd name="T90" fmla="*/ 44 w 154"/>
                <a:gd name="T91" fmla="*/ 4 h 158"/>
                <a:gd name="T92" fmla="*/ 44 w 154"/>
                <a:gd name="T93" fmla="*/ 4 h 158"/>
                <a:gd name="T94" fmla="*/ 58 w 154"/>
                <a:gd name="T95" fmla="*/ 2 h 158"/>
                <a:gd name="T96" fmla="*/ 76 w 154"/>
                <a:gd name="T9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58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10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42" y="30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52" y="6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2" y="100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2" y="13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22" y="148"/>
                  </a:lnTo>
                  <a:lnTo>
                    <a:pt x="110" y="154"/>
                  </a:lnTo>
                  <a:lnTo>
                    <a:pt x="110" y="154"/>
                  </a:lnTo>
                  <a:lnTo>
                    <a:pt x="94" y="158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58" y="158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0" y="148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10" y="130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0" y="3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5511801" y="5926138"/>
              <a:ext cx="98425" cy="187325"/>
            </a:xfrm>
            <a:custGeom>
              <a:avLst/>
              <a:gdLst>
                <a:gd name="T0" fmla="*/ 30 w 62"/>
                <a:gd name="T1" fmla="*/ 0 h 118"/>
                <a:gd name="T2" fmla="*/ 30 w 62"/>
                <a:gd name="T3" fmla="*/ 0 h 118"/>
                <a:gd name="T4" fmla="*/ 24 w 62"/>
                <a:gd name="T5" fmla="*/ 0 h 118"/>
                <a:gd name="T6" fmla="*/ 18 w 62"/>
                <a:gd name="T7" fmla="*/ 2 h 118"/>
                <a:gd name="T8" fmla="*/ 18 w 62"/>
                <a:gd name="T9" fmla="*/ 2 h 118"/>
                <a:gd name="T10" fmla="*/ 14 w 62"/>
                <a:gd name="T11" fmla="*/ 6 h 118"/>
                <a:gd name="T12" fmla="*/ 8 w 62"/>
                <a:gd name="T13" fmla="*/ 12 h 118"/>
                <a:gd name="T14" fmla="*/ 8 w 62"/>
                <a:gd name="T15" fmla="*/ 12 h 118"/>
                <a:gd name="T16" fmla="*/ 4 w 62"/>
                <a:gd name="T17" fmla="*/ 20 h 118"/>
                <a:gd name="T18" fmla="*/ 2 w 62"/>
                <a:gd name="T19" fmla="*/ 30 h 118"/>
                <a:gd name="T20" fmla="*/ 2 w 62"/>
                <a:gd name="T21" fmla="*/ 30 h 118"/>
                <a:gd name="T22" fmla="*/ 0 w 62"/>
                <a:gd name="T23" fmla="*/ 44 h 118"/>
                <a:gd name="T24" fmla="*/ 0 w 62"/>
                <a:gd name="T25" fmla="*/ 60 h 118"/>
                <a:gd name="T26" fmla="*/ 0 w 62"/>
                <a:gd name="T27" fmla="*/ 60 h 118"/>
                <a:gd name="T28" fmla="*/ 0 w 62"/>
                <a:gd name="T29" fmla="*/ 76 h 118"/>
                <a:gd name="T30" fmla="*/ 2 w 62"/>
                <a:gd name="T31" fmla="*/ 88 h 118"/>
                <a:gd name="T32" fmla="*/ 2 w 62"/>
                <a:gd name="T33" fmla="*/ 88 h 118"/>
                <a:gd name="T34" fmla="*/ 4 w 62"/>
                <a:gd name="T35" fmla="*/ 98 h 118"/>
                <a:gd name="T36" fmla="*/ 8 w 62"/>
                <a:gd name="T37" fmla="*/ 106 h 118"/>
                <a:gd name="T38" fmla="*/ 8 w 62"/>
                <a:gd name="T39" fmla="*/ 106 h 118"/>
                <a:gd name="T40" fmla="*/ 14 w 62"/>
                <a:gd name="T41" fmla="*/ 112 h 118"/>
                <a:gd name="T42" fmla="*/ 18 w 62"/>
                <a:gd name="T43" fmla="*/ 116 h 118"/>
                <a:gd name="T44" fmla="*/ 18 w 62"/>
                <a:gd name="T45" fmla="*/ 116 h 118"/>
                <a:gd name="T46" fmla="*/ 24 w 62"/>
                <a:gd name="T47" fmla="*/ 118 h 118"/>
                <a:gd name="T48" fmla="*/ 30 w 62"/>
                <a:gd name="T49" fmla="*/ 118 h 118"/>
                <a:gd name="T50" fmla="*/ 30 w 62"/>
                <a:gd name="T51" fmla="*/ 118 h 118"/>
                <a:gd name="T52" fmla="*/ 36 w 62"/>
                <a:gd name="T53" fmla="*/ 118 h 118"/>
                <a:gd name="T54" fmla="*/ 42 w 62"/>
                <a:gd name="T55" fmla="*/ 116 h 118"/>
                <a:gd name="T56" fmla="*/ 42 w 62"/>
                <a:gd name="T57" fmla="*/ 116 h 118"/>
                <a:gd name="T58" fmla="*/ 48 w 62"/>
                <a:gd name="T59" fmla="*/ 112 h 118"/>
                <a:gd name="T60" fmla="*/ 52 w 62"/>
                <a:gd name="T61" fmla="*/ 106 h 118"/>
                <a:gd name="T62" fmla="*/ 52 w 62"/>
                <a:gd name="T63" fmla="*/ 106 h 118"/>
                <a:gd name="T64" fmla="*/ 56 w 62"/>
                <a:gd name="T65" fmla="*/ 98 h 118"/>
                <a:gd name="T66" fmla="*/ 58 w 62"/>
                <a:gd name="T67" fmla="*/ 88 h 118"/>
                <a:gd name="T68" fmla="*/ 58 w 62"/>
                <a:gd name="T69" fmla="*/ 88 h 118"/>
                <a:gd name="T70" fmla="*/ 60 w 62"/>
                <a:gd name="T71" fmla="*/ 76 h 118"/>
                <a:gd name="T72" fmla="*/ 62 w 62"/>
                <a:gd name="T73" fmla="*/ 60 h 118"/>
                <a:gd name="T74" fmla="*/ 62 w 62"/>
                <a:gd name="T75" fmla="*/ 60 h 118"/>
                <a:gd name="T76" fmla="*/ 60 w 62"/>
                <a:gd name="T77" fmla="*/ 44 h 118"/>
                <a:gd name="T78" fmla="*/ 58 w 62"/>
                <a:gd name="T79" fmla="*/ 30 h 118"/>
                <a:gd name="T80" fmla="*/ 58 w 62"/>
                <a:gd name="T81" fmla="*/ 30 h 118"/>
                <a:gd name="T82" fmla="*/ 56 w 62"/>
                <a:gd name="T83" fmla="*/ 20 h 118"/>
                <a:gd name="T84" fmla="*/ 52 w 62"/>
                <a:gd name="T85" fmla="*/ 12 h 118"/>
                <a:gd name="T86" fmla="*/ 52 w 62"/>
                <a:gd name="T87" fmla="*/ 12 h 118"/>
                <a:gd name="T88" fmla="*/ 48 w 62"/>
                <a:gd name="T89" fmla="*/ 6 h 118"/>
                <a:gd name="T90" fmla="*/ 42 w 62"/>
                <a:gd name="T91" fmla="*/ 2 h 118"/>
                <a:gd name="T92" fmla="*/ 42 w 62"/>
                <a:gd name="T93" fmla="*/ 2 h 118"/>
                <a:gd name="T94" fmla="*/ 36 w 62"/>
                <a:gd name="T95" fmla="*/ 0 h 118"/>
                <a:gd name="T96" fmla="*/ 30 w 62"/>
                <a:gd name="T97" fmla="*/ 0 h 118"/>
                <a:gd name="T98" fmla="*/ 30 w 62"/>
                <a:gd name="T9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14" y="112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4" y="118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6" y="118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8" y="112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0" y="76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0" y="4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8348663" y="5827713"/>
              <a:ext cx="241300" cy="317500"/>
            </a:xfrm>
            <a:custGeom>
              <a:avLst/>
              <a:gdLst>
                <a:gd name="T0" fmla="*/ 56 w 152"/>
                <a:gd name="T1" fmla="*/ 112 h 200"/>
                <a:gd name="T2" fmla="*/ 38 w 152"/>
                <a:gd name="T3" fmla="*/ 108 h 200"/>
                <a:gd name="T4" fmla="*/ 30 w 152"/>
                <a:gd name="T5" fmla="*/ 104 h 200"/>
                <a:gd name="T6" fmla="*/ 22 w 152"/>
                <a:gd name="T7" fmla="*/ 100 h 200"/>
                <a:gd name="T8" fmla="*/ 12 w 152"/>
                <a:gd name="T9" fmla="*/ 84 h 200"/>
                <a:gd name="T10" fmla="*/ 8 w 152"/>
                <a:gd name="T11" fmla="*/ 74 h 200"/>
                <a:gd name="T12" fmla="*/ 8 w 152"/>
                <a:gd name="T13" fmla="*/ 62 h 200"/>
                <a:gd name="T14" fmla="*/ 12 w 152"/>
                <a:gd name="T15" fmla="*/ 30 h 200"/>
                <a:gd name="T16" fmla="*/ 20 w 152"/>
                <a:gd name="T17" fmla="*/ 20 h 200"/>
                <a:gd name="T18" fmla="*/ 28 w 152"/>
                <a:gd name="T19" fmla="*/ 12 h 200"/>
                <a:gd name="T20" fmla="*/ 52 w 152"/>
                <a:gd name="T21" fmla="*/ 2 h 200"/>
                <a:gd name="T22" fmla="*/ 68 w 152"/>
                <a:gd name="T23" fmla="*/ 0 h 200"/>
                <a:gd name="T24" fmla="*/ 84 w 152"/>
                <a:gd name="T25" fmla="*/ 0 h 200"/>
                <a:gd name="T26" fmla="*/ 122 w 152"/>
                <a:gd name="T27" fmla="*/ 2 h 200"/>
                <a:gd name="T28" fmla="*/ 152 w 152"/>
                <a:gd name="T29" fmla="*/ 8 h 200"/>
                <a:gd name="T30" fmla="*/ 106 w 152"/>
                <a:gd name="T31" fmla="*/ 196 h 200"/>
                <a:gd name="T32" fmla="*/ 98 w 152"/>
                <a:gd name="T33" fmla="*/ 124 h 200"/>
                <a:gd name="T34" fmla="*/ 92 w 152"/>
                <a:gd name="T35" fmla="*/ 124 h 200"/>
                <a:gd name="T36" fmla="*/ 80 w 152"/>
                <a:gd name="T37" fmla="*/ 132 h 200"/>
                <a:gd name="T38" fmla="*/ 64 w 152"/>
                <a:gd name="T39" fmla="*/ 170 h 200"/>
                <a:gd name="T40" fmla="*/ 58 w 152"/>
                <a:gd name="T41" fmla="*/ 182 h 200"/>
                <a:gd name="T42" fmla="*/ 50 w 152"/>
                <a:gd name="T43" fmla="*/ 192 h 200"/>
                <a:gd name="T44" fmla="*/ 38 w 152"/>
                <a:gd name="T45" fmla="*/ 198 h 200"/>
                <a:gd name="T46" fmla="*/ 24 w 152"/>
                <a:gd name="T47" fmla="*/ 200 h 200"/>
                <a:gd name="T48" fmla="*/ 6 w 152"/>
                <a:gd name="T49" fmla="*/ 198 h 200"/>
                <a:gd name="T50" fmla="*/ 0 w 152"/>
                <a:gd name="T51" fmla="*/ 178 h 200"/>
                <a:gd name="T52" fmla="*/ 8 w 152"/>
                <a:gd name="T53" fmla="*/ 176 h 200"/>
                <a:gd name="T54" fmla="*/ 14 w 152"/>
                <a:gd name="T55" fmla="*/ 174 h 200"/>
                <a:gd name="T56" fmla="*/ 20 w 152"/>
                <a:gd name="T57" fmla="*/ 166 h 200"/>
                <a:gd name="T58" fmla="*/ 30 w 152"/>
                <a:gd name="T59" fmla="*/ 140 h 200"/>
                <a:gd name="T60" fmla="*/ 40 w 152"/>
                <a:gd name="T61" fmla="*/ 122 h 200"/>
                <a:gd name="T62" fmla="*/ 48 w 152"/>
                <a:gd name="T63" fmla="*/ 118 h 200"/>
                <a:gd name="T64" fmla="*/ 56 w 152"/>
                <a:gd name="T65" fmla="*/ 1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200">
                  <a:moveTo>
                    <a:pt x="56" y="112"/>
                  </a:moveTo>
                  <a:lnTo>
                    <a:pt x="56" y="112"/>
                  </a:lnTo>
                  <a:lnTo>
                    <a:pt x="46" y="112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16" y="92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8" y="74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36" y="4"/>
                  </a:lnTo>
                  <a:lnTo>
                    <a:pt x="152" y="8"/>
                  </a:lnTo>
                  <a:lnTo>
                    <a:pt x="152" y="196"/>
                  </a:lnTo>
                  <a:lnTo>
                    <a:pt x="106" y="196"/>
                  </a:lnTo>
                  <a:lnTo>
                    <a:pt x="106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2" y="124"/>
                  </a:lnTo>
                  <a:lnTo>
                    <a:pt x="86" y="128"/>
                  </a:lnTo>
                  <a:lnTo>
                    <a:pt x="80" y="132"/>
                  </a:lnTo>
                  <a:lnTo>
                    <a:pt x="76" y="14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58" y="18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44" y="196"/>
                  </a:lnTo>
                  <a:lnTo>
                    <a:pt x="38" y="198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6" y="198"/>
                  </a:lnTo>
                  <a:lnTo>
                    <a:pt x="6" y="198"/>
                  </a:lnTo>
                  <a:lnTo>
                    <a:pt x="0" y="196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8" y="176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8" y="170"/>
                  </a:lnTo>
                  <a:lnTo>
                    <a:pt x="20" y="166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6" y="130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8" y="118"/>
                  </a:lnTo>
                  <a:lnTo>
                    <a:pt x="56" y="114"/>
                  </a:lnTo>
                  <a:lnTo>
                    <a:pt x="56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8434388" y="5868988"/>
              <a:ext cx="82550" cy="107950"/>
            </a:xfrm>
            <a:custGeom>
              <a:avLst/>
              <a:gdLst>
                <a:gd name="T0" fmla="*/ 30 w 52"/>
                <a:gd name="T1" fmla="*/ 0 h 68"/>
                <a:gd name="T2" fmla="*/ 30 w 52"/>
                <a:gd name="T3" fmla="*/ 0 h 68"/>
                <a:gd name="T4" fmla="*/ 18 w 52"/>
                <a:gd name="T5" fmla="*/ 2 h 68"/>
                <a:gd name="T6" fmla="*/ 18 w 52"/>
                <a:gd name="T7" fmla="*/ 2 h 68"/>
                <a:gd name="T8" fmla="*/ 14 w 52"/>
                <a:gd name="T9" fmla="*/ 4 h 68"/>
                <a:gd name="T10" fmla="*/ 8 w 52"/>
                <a:gd name="T11" fmla="*/ 8 h 68"/>
                <a:gd name="T12" fmla="*/ 8 w 52"/>
                <a:gd name="T13" fmla="*/ 8 h 68"/>
                <a:gd name="T14" fmla="*/ 6 w 52"/>
                <a:gd name="T15" fmla="*/ 12 h 68"/>
                <a:gd name="T16" fmla="*/ 2 w 52"/>
                <a:gd name="T17" fmla="*/ 18 h 68"/>
                <a:gd name="T18" fmla="*/ 2 w 52"/>
                <a:gd name="T19" fmla="*/ 18 h 68"/>
                <a:gd name="T20" fmla="*/ 0 w 52"/>
                <a:gd name="T21" fmla="*/ 26 h 68"/>
                <a:gd name="T22" fmla="*/ 0 w 52"/>
                <a:gd name="T23" fmla="*/ 36 h 68"/>
                <a:gd name="T24" fmla="*/ 0 w 52"/>
                <a:gd name="T25" fmla="*/ 36 h 68"/>
                <a:gd name="T26" fmla="*/ 0 w 52"/>
                <a:gd name="T27" fmla="*/ 44 h 68"/>
                <a:gd name="T28" fmla="*/ 2 w 52"/>
                <a:gd name="T29" fmla="*/ 52 h 68"/>
                <a:gd name="T30" fmla="*/ 2 w 52"/>
                <a:gd name="T31" fmla="*/ 52 h 68"/>
                <a:gd name="T32" fmla="*/ 6 w 52"/>
                <a:gd name="T33" fmla="*/ 56 h 68"/>
                <a:gd name="T34" fmla="*/ 8 w 52"/>
                <a:gd name="T35" fmla="*/ 62 h 68"/>
                <a:gd name="T36" fmla="*/ 8 w 52"/>
                <a:gd name="T37" fmla="*/ 62 h 68"/>
                <a:gd name="T38" fmla="*/ 14 w 52"/>
                <a:gd name="T39" fmla="*/ 64 h 68"/>
                <a:gd name="T40" fmla="*/ 18 w 52"/>
                <a:gd name="T41" fmla="*/ 66 h 68"/>
                <a:gd name="T42" fmla="*/ 18 w 52"/>
                <a:gd name="T43" fmla="*/ 66 h 68"/>
                <a:gd name="T44" fmla="*/ 30 w 52"/>
                <a:gd name="T45" fmla="*/ 68 h 68"/>
                <a:gd name="T46" fmla="*/ 52 w 52"/>
                <a:gd name="T47" fmla="*/ 68 h 68"/>
                <a:gd name="T48" fmla="*/ 52 w 52"/>
                <a:gd name="T49" fmla="*/ 0 h 68"/>
                <a:gd name="T50" fmla="*/ 30 w 52"/>
                <a:gd name="T5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68">
                  <a:moveTo>
                    <a:pt x="30" y="0"/>
                  </a:moveTo>
                  <a:lnTo>
                    <a:pt x="30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6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4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30" y="68"/>
                  </a:lnTo>
                  <a:lnTo>
                    <a:pt x="52" y="68"/>
                  </a:lnTo>
                  <a:lnTo>
                    <a:pt x="52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8069263" y="5834063"/>
              <a:ext cx="231775" cy="304800"/>
            </a:xfrm>
            <a:custGeom>
              <a:avLst/>
              <a:gdLst>
                <a:gd name="T0" fmla="*/ 102 w 146"/>
                <a:gd name="T1" fmla="*/ 70 h 192"/>
                <a:gd name="T2" fmla="*/ 100 w 146"/>
                <a:gd name="T3" fmla="*/ 70 h 192"/>
                <a:gd name="T4" fmla="*/ 46 w 146"/>
                <a:gd name="T5" fmla="*/ 192 h 192"/>
                <a:gd name="T6" fmla="*/ 0 w 146"/>
                <a:gd name="T7" fmla="*/ 192 h 192"/>
                <a:gd name="T8" fmla="*/ 0 w 146"/>
                <a:gd name="T9" fmla="*/ 0 h 192"/>
                <a:gd name="T10" fmla="*/ 44 w 146"/>
                <a:gd name="T11" fmla="*/ 0 h 192"/>
                <a:gd name="T12" fmla="*/ 44 w 146"/>
                <a:gd name="T13" fmla="*/ 118 h 192"/>
                <a:gd name="T14" fmla="*/ 46 w 146"/>
                <a:gd name="T15" fmla="*/ 118 h 192"/>
                <a:gd name="T16" fmla="*/ 96 w 146"/>
                <a:gd name="T17" fmla="*/ 0 h 192"/>
                <a:gd name="T18" fmla="*/ 146 w 146"/>
                <a:gd name="T19" fmla="*/ 0 h 192"/>
                <a:gd name="T20" fmla="*/ 146 w 146"/>
                <a:gd name="T21" fmla="*/ 192 h 192"/>
                <a:gd name="T22" fmla="*/ 102 w 146"/>
                <a:gd name="T23" fmla="*/ 192 h 192"/>
                <a:gd name="T24" fmla="*/ 102 w 146"/>
                <a:gd name="T2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92">
                  <a:moveTo>
                    <a:pt x="102" y="70"/>
                  </a:moveTo>
                  <a:lnTo>
                    <a:pt x="100" y="70"/>
                  </a:lnTo>
                  <a:lnTo>
                    <a:pt x="46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18"/>
                  </a:lnTo>
                  <a:lnTo>
                    <a:pt x="46" y="118"/>
                  </a:lnTo>
                  <a:lnTo>
                    <a:pt x="96" y="0"/>
                  </a:lnTo>
                  <a:lnTo>
                    <a:pt x="146" y="0"/>
                  </a:lnTo>
                  <a:lnTo>
                    <a:pt x="146" y="192"/>
                  </a:lnTo>
                  <a:lnTo>
                    <a:pt x="102" y="192"/>
                  </a:lnTo>
                  <a:lnTo>
                    <a:pt x="102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7761288" y="5834063"/>
              <a:ext cx="228600" cy="304800"/>
            </a:xfrm>
            <a:custGeom>
              <a:avLst/>
              <a:gdLst>
                <a:gd name="T0" fmla="*/ 46 w 144"/>
                <a:gd name="T1" fmla="*/ 192 h 192"/>
                <a:gd name="T2" fmla="*/ 0 w 144"/>
                <a:gd name="T3" fmla="*/ 192 h 192"/>
                <a:gd name="T4" fmla="*/ 0 w 144"/>
                <a:gd name="T5" fmla="*/ 0 h 192"/>
                <a:gd name="T6" fmla="*/ 46 w 144"/>
                <a:gd name="T7" fmla="*/ 0 h 192"/>
                <a:gd name="T8" fmla="*/ 46 w 144"/>
                <a:gd name="T9" fmla="*/ 80 h 192"/>
                <a:gd name="T10" fmla="*/ 98 w 144"/>
                <a:gd name="T11" fmla="*/ 80 h 192"/>
                <a:gd name="T12" fmla="*/ 98 w 144"/>
                <a:gd name="T13" fmla="*/ 0 h 192"/>
                <a:gd name="T14" fmla="*/ 144 w 144"/>
                <a:gd name="T15" fmla="*/ 0 h 192"/>
                <a:gd name="T16" fmla="*/ 144 w 144"/>
                <a:gd name="T17" fmla="*/ 192 h 192"/>
                <a:gd name="T18" fmla="*/ 98 w 144"/>
                <a:gd name="T19" fmla="*/ 192 h 192"/>
                <a:gd name="T20" fmla="*/ 98 w 144"/>
                <a:gd name="T21" fmla="*/ 110 h 192"/>
                <a:gd name="T22" fmla="*/ 46 w 144"/>
                <a:gd name="T23" fmla="*/ 110 h 192"/>
                <a:gd name="T24" fmla="*/ 46 w 14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46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80"/>
                  </a:lnTo>
                  <a:lnTo>
                    <a:pt x="98" y="80"/>
                  </a:lnTo>
                  <a:lnTo>
                    <a:pt x="98" y="0"/>
                  </a:lnTo>
                  <a:lnTo>
                    <a:pt x="144" y="0"/>
                  </a:lnTo>
                  <a:lnTo>
                    <a:pt x="144" y="192"/>
                  </a:lnTo>
                  <a:lnTo>
                    <a:pt x="98" y="192"/>
                  </a:lnTo>
                  <a:lnTo>
                    <a:pt x="98" y="110"/>
                  </a:lnTo>
                  <a:lnTo>
                    <a:pt x="46" y="110"/>
                  </a:lnTo>
                  <a:lnTo>
                    <a:pt x="46" y="1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7456488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8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6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8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54"/>
                  </a:lnTo>
                  <a:lnTo>
                    <a:pt x="94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0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7529513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7172326" y="5827713"/>
              <a:ext cx="236538" cy="317500"/>
            </a:xfrm>
            <a:custGeom>
              <a:avLst/>
              <a:gdLst>
                <a:gd name="T0" fmla="*/ 0 w 149"/>
                <a:gd name="T1" fmla="*/ 8 h 200"/>
                <a:gd name="T2" fmla="*/ 0 w 149"/>
                <a:gd name="T3" fmla="*/ 8 h 200"/>
                <a:gd name="T4" fmla="*/ 16 w 149"/>
                <a:gd name="T5" fmla="*/ 4 h 200"/>
                <a:gd name="T6" fmla="*/ 30 w 149"/>
                <a:gd name="T7" fmla="*/ 2 h 200"/>
                <a:gd name="T8" fmla="*/ 30 w 149"/>
                <a:gd name="T9" fmla="*/ 2 h 200"/>
                <a:gd name="T10" fmla="*/ 66 w 149"/>
                <a:gd name="T11" fmla="*/ 0 h 200"/>
                <a:gd name="T12" fmla="*/ 66 w 149"/>
                <a:gd name="T13" fmla="*/ 0 h 200"/>
                <a:gd name="T14" fmla="*/ 84 w 149"/>
                <a:gd name="T15" fmla="*/ 0 h 200"/>
                <a:gd name="T16" fmla="*/ 100 w 149"/>
                <a:gd name="T17" fmla="*/ 2 h 200"/>
                <a:gd name="T18" fmla="*/ 100 w 149"/>
                <a:gd name="T19" fmla="*/ 2 h 200"/>
                <a:gd name="T20" fmla="*/ 111 w 149"/>
                <a:gd name="T21" fmla="*/ 6 h 200"/>
                <a:gd name="T22" fmla="*/ 123 w 149"/>
                <a:gd name="T23" fmla="*/ 12 h 200"/>
                <a:gd name="T24" fmla="*/ 123 w 149"/>
                <a:gd name="T25" fmla="*/ 12 h 200"/>
                <a:gd name="T26" fmla="*/ 131 w 149"/>
                <a:gd name="T27" fmla="*/ 18 h 200"/>
                <a:gd name="T28" fmla="*/ 137 w 149"/>
                <a:gd name="T29" fmla="*/ 28 h 200"/>
                <a:gd name="T30" fmla="*/ 137 w 149"/>
                <a:gd name="T31" fmla="*/ 28 h 200"/>
                <a:gd name="T32" fmla="*/ 141 w 149"/>
                <a:gd name="T33" fmla="*/ 40 h 200"/>
                <a:gd name="T34" fmla="*/ 141 w 149"/>
                <a:gd name="T35" fmla="*/ 54 h 200"/>
                <a:gd name="T36" fmla="*/ 141 w 149"/>
                <a:gd name="T37" fmla="*/ 54 h 200"/>
                <a:gd name="T38" fmla="*/ 141 w 149"/>
                <a:gd name="T39" fmla="*/ 62 h 200"/>
                <a:gd name="T40" fmla="*/ 139 w 149"/>
                <a:gd name="T41" fmla="*/ 70 h 200"/>
                <a:gd name="T42" fmla="*/ 139 w 149"/>
                <a:gd name="T43" fmla="*/ 70 h 200"/>
                <a:gd name="T44" fmla="*/ 135 w 149"/>
                <a:gd name="T45" fmla="*/ 76 h 200"/>
                <a:gd name="T46" fmla="*/ 131 w 149"/>
                <a:gd name="T47" fmla="*/ 82 h 200"/>
                <a:gd name="T48" fmla="*/ 131 w 149"/>
                <a:gd name="T49" fmla="*/ 82 h 200"/>
                <a:gd name="T50" fmla="*/ 121 w 149"/>
                <a:gd name="T51" fmla="*/ 88 h 200"/>
                <a:gd name="T52" fmla="*/ 121 w 149"/>
                <a:gd name="T53" fmla="*/ 88 h 200"/>
                <a:gd name="T54" fmla="*/ 111 w 149"/>
                <a:gd name="T55" fmla="*/ 94 h 200"/>
                <a:gd name="T56" fmla="*/ 111 w 149"/>
                <a:gd name="T57" fmla="*/ 94 h 200"/>
                <a:gd name="T58" fmla="*/ 111 w 149"/>
                <a:gd name="T59" fmla="*/ 94 h 200"/>
                <a:gd name="T60" fmla="*/ 125 w 149"/>
                <a:gd name="T61" fmla="*/ 100 h 200"/>
                <a:gd name="T62" fmla="*/ 125 w 149"/>
                <a:gd name="T63" fmla="*/ 100 h 200"/>
                <a:gd name="T64" fmla="*/ 131 w 149"/>
                <a:gd name="T65" fmla="*/ 104 h 200"/>
                <a:gd name="T66" fmla="*/ 137 w 149"/>
                <a:gd name="T67" fmla="*/ 110 h 200"/>
                <a:gd name="T68" fmla="*/ 137 w 149"/>
                <a:gd name="T69" fmla="*/ 110 h 200"/>
                <a:gd name="T70" fmla="*/ 141 w 149"/>
                <a:gd name="T71" fmla="*/ 116 h 200"/>
                <a:gd name="T72" fmla="*/ 145 w 149"/>
                <a:gd name="T73" fmla="*/ 124 h 200"/>
                <a:gd name="T74" fmla="*/ 145 w 149"/>
                <a:gd name="T75" fmla="*/ 124 h 200"/>
                <a:gd name="T76" fmla="*/ 149 w 149"/>
                <a:gd name="T77" fmla="*/ 132 h 200"/>
                <a:gd name="T78" fmla="*/ 149 w 149"/>
                <a:gd name="T79" fmla="*/ 142 h 200"/>
                <a:gd name="T80" fmla="*/ 149 w 149"/>
                <a:gd name="T81" fmla="*/ 142 h 200"/>
                <a:gd name="T82" fmla="*/ 149 w 149"/>
                <a:gd name="T83" fmla="*/ 158 h 200"/>
                <a:gd name="T84" fmla="*/ 145 w 149"/>
                <a:gd name="T85" fmla="*/ 170 h 200"/>
                <a:gd name="T86" fmla="*/ 145 w 149"/>
                <a:gd name="T87" fmla="*/ 170 h 200"/>
                <a:gd name="T88" fmla="*/ 139 w 149"/>
                <a:gd name="T89" fmla="*/ 180 h 200"/>
                <a:gd name="T90" fmla="*/ 129 w 149"/>
                <a:gd name="T91" fmla="*/ 188 h 200"/>
                <a:gd name="T92" fmla="*/ 129 w 149"/>
                <a:gd name="T93" fmla="*/ 188 h 200"/>
                <a:gd name="T94" fmla="*/ 117 w 149"/>
                <a:gd name="T95" fmla="*/ 194 h 200"/>
                <a:gd name="T96" fmla="*/ 106 w 149"/>
                <a:gd name="T97" fmla="*/ 198 h 200"/>
                <a:gd name="T98" fmla="*/ 106 w 149"/>
                <a:gd name="T99" fmla="*/ 198 h 200"/>
                <a:gd name="T100" fmla="*/ 88 w 149"/>
                <a:gd name="T101" fmla="*/ 200 h 200"/>
                <a:gd name="T102" fmla="*/ 70 w 149"/>
                <a:gd name="T103" fmla="*/ 200 h 200"/>
                <a:gd name="T104" fmla="*/ 70 w 149"/>
                <a:gd name="T105" fmla="*/ 200 h 200"/>
                <a:gd name="T106" fmla="*/ 48 w 149"/>
                <a:gd name="T107" fmla="*/ 200 h 200"/>
                <a:gd name="T108" fmla="*/ 30 w 149"/>
                <a:gd name="T109" fmla="*/ 198 h 200"/>
                <a:gd name="T110" fmla="*/ 30 w 149"/>
                <a:gd name="T111" fmla="*/ 198 h 200"/>
                <a:gd name="T112" fmla="*/ 16 w 149"/>
                <a:gd name="T113" fmla="*/ 196 h 200"/>
                <a:gd name="T114" fmla="*/ 0 w 149"/>
                <a:gd name="T115" fmla="*/ 192 h 200"/>
                <a:gd name="T116" fmla="*/ 0 w 149"/>
                <a:gd name="T117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" h="200">
                  <a:moveTo>
                    <a:pt x="0" y="8"/>
                  </a:moveTo>
                  <a:lnTo>
                    <a:pt x="0" y="8"/>
                  </a:lnTo>
                  <a:lnTo>
                    <a:pt x="16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11" y="6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31" y="1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41" y="40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1" y="62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5" y="76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25" y="100"/>
                  </a:lnTo>
                  <a:lnTo>
                    <a:pt x="125" y="100"/>
                  </a:lnTo>
                  <a:lnTo>
                    <a:pt x="131" y="104"/>
                  </a:lnTo>
                  <a:lnTo>
                    <a:pt x="137" y="110"/>
                  </a:lnTo>
                  <a:lnTo>
                    <a:pt x="137" y="110"/>
                  </a:lnTo>
                  <a:lnTo>
                    <a:pt x="141" y="116"/>
                  </a:lnTo>
                  <a:lnTo>
                    <a:pt x="145" y="124"/>
                  </a:lnTo>
                  <a:lnTo>
                    <a:pt x="145" y="124"/>
                  </a:lnTo>
                  <a:lnTo>
                    <a:pt x="149" y="132"/>
                  </a:lnTo>
                  <a:lnTo>
                    <a:pt x="149" y="142"/>
                  </a:lnTo>
                  <a:lnTo>
                    <a:pt x="149" y="142"/>
                  </a:lnTo>
                  <a:lnTo>
                    <a:pt x="149" y="158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39" y="180"/>
                  </a:lnTo>
                  <a:lnTo>
                    <a:pt x="129" y="188"/>
                  </a:lnTo>
                  <a:lnTo>
                    <a:pt x="129" y="188"/>
                  </a:lnTo>
                  <a:lnTo>
                    <a:pt x="117" y="194"/>
                  </a:lnTo>
                  <a:lnTo>
                    <a:pt x="106" y="198"/>
                  </a:lnTo>
                  <a:lnTo>
                    <a:pt x="106" y="198"/>
                  </a:lnTo>
                  <a:lnTo>
                    <a:pt x="88" y="200"/>
                  </a:lnTo>
                  <a:lnTo>
                    <a:pt x="70" y="200"/>
                  </a:lnTo>
                  <a:lnTo>
                    <a:pt x="70" y="200"/>
                  </a:lnTo>
                  <a:lnTo>
                    <a:pt x="4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16" y="196"/>
                  </a:lnTo>
                  <a:lnTo>
                    <a:pt x="0" y="192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7245351" y="5868988"/>
              <a:ext cx="76200" cy="88900"/>
            </a:xfrm>
            <a:custGeom>
              <a:avLst/>
              <a:gdLst>
                <a:gd name="T0" fmla="*/ 0 w 48"/>
                <a:gd name="T1" fmla="*/ 0 h 56"/>
                <a:gd name="T2" fmla="*/ 0 w 48"/>
                <a:gd name="T3" fmla="*/ 56 h 56"/>
                <a:gd name="T4" fmla="*/ 20 w 48"/>
                <a:gd name="T5" fmla="*/ 56 h 56"/>
                <a:gd name="T6" fmla="*/ 20 w 48"/>
                <a:gd name="T7" fmla="*/ 56 h 56"/>
                <a:gd name="T8" fmla="*/ 30 w 48"/>
                <a:gd name="T9" fmla="*/ 56 h 56"/>
                <a:gd name="T10" fmla="*/ 30 w 48"/>
                <a:gd name="T11" fmla="*/ 56 h 56"/>
                <a:gd name="T12" fmla="*/ 40 w 48"/>
                <a:gd name="T13" fmla="*/ 50 h 56"/>
                <a:gd name="T14" fmla="*/ 40 w 48"/>
                <a:gd name="T15" fmla="*/ 50 h 56"/>
                <a:gd name="T16" fmla="*/ 46 w 48"/>
                <a:gd name="T17" fmla="*/ 42 h 56"/>
                <a:gd name="T18" fmla="*/ 46 w 48"/>
                <a:gd name="T19" fmla="*/ 42 h 56"/>
                <a:gd name="T20" fmla="*/ 48 w 48"/>
                <a:gd name="T21" fmla="*/ 36 h 56"/>
                <a:gd name="T22" fmla="*/ 48 w 48"/>
                <a:gd name="T23" fmla="*/ 30 h 56"/>
                <a:gd name="T24" fmla="*/ 48 w 48"/>
                <a:gd name="T25" fmla="*/ 30 h 56"/>
                <a:gd name="T26" fmla="*/ 48 w 48"/>
                <a:gd name="T27" fmla="*/ 22 h 56"/>
                <a:gd name="T28" fmla="*/ 46 w 48"/>
                <a:gd name="T29" fmla="*/ 16 h 56"/>
                <a:gd name="T30" fmla="*/ 46 w 48"/>
                <a:gd name="T31" fmla="*/ 16 h 56"/>
                <a:gd name="T32" fmla="*/ 40 w 48"/>
                <a:gd name="T33" fmla="*/ 8 h 56"/>
                <a:gd name="T34" fmla="*/ 40 w 48"/>
                <a:gd name="T35" fmla="*/ 8 h 56"/>
                <a:gd name="T36" fmla="*/ 30 w 48"/>
                <a:gd name="T37" fmla="*/ 2 h 56"/>
                <a:gd name="T38" fmla="*/ 30 w 48"/>
                <a:gd name="T39" fmla="*/ 2 h 56"/>
                <a:gd name="T40" fmla="*/ 20 w 48"/>
                <a:gd name="T41" fmla="*/ 0 h 56"/>
                <a:gd name="T42" fmla="*/ 0 w 48"/>
                <a:gd name="T4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6">
                  <a:moveTo>
                    <a:pt x="0" y="0"/>
                  </a:moveTo>
                  <a:lnTo>
                    <a:pt x="0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7245351" y="6002338"/>
              <a:ext cx="88900" cy="101600"/>
            </a:xfrm>
            <a:custGeom>
              <a:avLst/>
              <a:gdLst>
                <a:gd name="T0" fmla="*/ 24 w 56"/>
                <a:gd name="T1" fmla="*/ 64 h 64"/>
                <a:gd name="T2" fmla="*/ 24 w 56"/>
                <a:gd name="T3" fmla="*/ 64 h 64"/>
                <a:gd name="T4" fmla="*/ 36 w 56"/>
                <a:gd name="T5" fmla="*/ 62 h 64"/>
                <a:gd name="T6" fmla="*/ 36 w 56"/>
                <a:gd name="T7" fmla="*/ 62 h 64"/>
                <a:gd name="T8" fmla="*/ 42 w 56"/>
                <a:gd name="T9" fmla="*/ 60 h 64"/>
                <a:gd name="T10" fmla="*/ 46 w 56"/>
                <a:gd name="T11" fmla="*/ 56 h 64"/>
                <a:gd name="T12" fmla="*/ 46 w 56"/>
                <a:gd name="T13" fmla="*/ 56 h 64"/>
                <a:gd name="T14" fmla="*/ 50 w 56"/>
                <a:gd name="T15" fmla="*/ 52 h 64"/>
                <a:gd name="T16" fmla="*/ 54 w 56"/>
                <a:gd name="T17" fmla="*/ 46 h 64"/>
                <a:gd name="T18" fmla="*/ 54 w 56"/>
                <a:gd name="T19" fmla="*/ 46 h 64"/>
                <a:gd name="T20" fmla="*/ 56 w 56"/>
                <a:gd name="T21" fmla="*/ 38 h 64"/>
                <a:gd name="T22" fmla="*/ 56 w 56"/>
                <a:gd name="T23" fmla="*/ 30 h 64"/>
                <a:gd name="T24" fmla="*/ 56 w 56"/>
                <a:gd name="T25" fmla="*/ 30 h 64"/>
                <a:gd name="T26" fmla="*/ 56 w 56"/>
                <a:gd name="T27" fmla="*/ 22 h 64"/>
                <a:gd name="T28" fmla="*/ 54 w 56"/>
                <a:gd name="T29" fmla="*/ 16 h 64"/>
                <a:gd name="T30" fmla="*/ 50 w 56"/>
                <a:gd name="T31" fmla="*/ 10 h 64"/>
                <a:gd name="T32" fmla="*/ 46 w 56"/>
                <a:gd name="T33" fmla="*/ 6 h 64"/>
                <a:gd name="T34" fmla="*/ 46 w 56"/>
                <a:gd name="T35" fmla="*/ 6 h 64"/>
                <a:gd name="T36" fmla="*/ 36 w 56"/>
                <a:gd name="T37" fmla="*/ 2 h 64"/>
                <a:gd name="T38" fmla="*/ 24 w 56"/>
                <a:gd name="T39" fmla="*/ 0 h 64"/>
                <a:gd name="T40" fmla="*/ 0 w 56"/>
                <a:gd name="T41" fmla="*/ 0 h 64"/>
                <a:gd name="T42" fmla="*/ 0 w 56"/>
                <a:gd name="T43" fmla="*/ 64 h 64"/>
                <a:gd name="T44" fmla="*/ 24 w 56"/>
                <a:gd name="T4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38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22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24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6864351" y="5827713"/>
              <a:ext cx="244475" cy="317500"/>
            </a:xfrm>
            <a:custGeom>
              <a:avLst/>
              <a:gdLst>
                <a:gd name="T0" fmla="*/ 76 w 154"/>
                <a:gd name="T1" fmla="*/ 0 h 200"/>
                <a:gd name="T2" fmla="*/ 76 w 154"/>
                <a:gd name="T3" fmla="*/ 0 h 200"/>
                <a:gd name="T4" fmla="*/ 94 w 154"/>
                <a:gd name="T5" fmla="*/ 2 h 200"/>
                <a:gd name="T6" fmla="*/ 110 w 154"/>
                <a:gd name="T7" fmla="*/ 6 h 200"/>
                <a:gd name="T8" fmla="*/ 110 w 154"/>
                <a:gd name="T9" fmla="*/ 6 h 200"/>
                <a:gd name="T10" fmla="*/ 124 w 154"/>
                <a:gd name="T11" fmla="*/ 12 h 200"/>
                <a:gd name="T12" fmla="*/ 134 w 154"/>
                <a:gd name="T13" fmla="*/ 22 h 200"/>
                <a:gd name="T14" fmla="*/ 134 w 154"/>
                <a:gd name="T15" fmla="*/ 22 h 200"/>
                <a:gd name="T16" fmla="*/ 142 w 154"/>
                <a:gd name="T17" fmla="*/ 36 h 200"/>
                <a:gd name="T18" fmla="*/ 150 w 154"/>
                <a:gd name="T19" fmla="*/ 54 h 200"/>
                <a:gd name="T20" fmla="*/ 150 w 154"/>
                <a:gd name="T21" fmla="*/ 54 h 200"/>
                <a:gd name="T22" fmla="*/ 152 w 154"/>
                <a:gd name="T23" fmla="*/ 74 h 200"/>
                <a:gd name="T24" fmla="*/ 154 w 154"/>
                <a:gd name="T25" fmla="*/ 100 h 200"/>
                <a:gd name="T26" fmla="*/ 154 w 154"/>
                <a:gd name="T27" fmla="*/ 100 h 200"/>
                <a:gd name="T28" fmla="*/ 152 w 154"/>
                <a:gd name="T29" fmla="*/ 126 h 200"/>
                <a:gd name="T30" fmla="*/ 150 w 154"/>
                <a:gd name="T31" fmla="*/ 146 h 200"/>
                <a:gd name="T32" fmla="*/ 150 w 154"/>
                <a:gd name="T33" fmla="*/ 146 h 200"/>
                <a:gd name="T34" fmla="*/ 142 w 154"/>
                <a:gd name="T35" fmla="*/ 164 h 200"/>
                <a:gd name="T36" fmla="*/ 134 w 154"/>
                <a:gd name="T37" fmla="*/ 178 h 200"/>
                <a:gd name="T38" fmla="*/ 134 w 154"/>
                <a:gd name="T39" fmla="*/ 178 h 200"/>
                <a:gd name="T40" fmla="*/ 124 w 154"/>
                <a:gd name="T41" fmla="*/ 188 h 200"/>
                <a:gd name="T42" fmla="*/ 110 w 154"/>
                <a:gd name="T43" fmla="*/ 194 h 200"/>
                <a:gd name="T44" fmla="*/ 110 w 154"/>
                <a:gd name="T45" fmla="*/ 194 h 200"/>
                <a:gd name="T46" fmla="*/ 94 w 154"/>
                <a:gd name="T47" fmla="*/ 198 h 200"/>
                <a:gd name="T48" fmla="*/ 76 w 154"/>
                <a:gd name="T49" fmla="*/ 200 h 200"/>
                <a:gd name="T50" fmla="*/ 76 w 154"/>
                <a:gd name="T51" fmla="*/ 200 h 200"/>
                <a:gd name="T52" fmla="*/ 60 w 154"/>
                <a:gd name="T53" fmla="*/ 198 h 200"/>
                <a:gd name="T54" fmla="*/ 44 w 154"/>
                <a:gd name="T55" fmla="*/ 194 h 200"/>
                <a:gd name="T56" fmla="*/ 44 w 154"/>
                <a:gd name="T57" fmla="*/ 194 h 200"/>
                <a:gd name="T58" fmla="*/ 30 w 154"/>
                <a:gd name="T59" fmla="*/ 188 h 200"/>
                <a:gd name="T60" fmla="*/ 20 w 154"/>
                <a:gd name="T61" fmla="*/ 178 h 200"/>
                <a:gd name="T62" fmla="*/ 20 w 154"/>
                <a:gd name="T63" fmla="*/ 178 h 200"/>
                <a:gd name="T64" fmla="*/ 12 w 154"/>
                <a:gd name="T65" fmla="*/ 164 h 200"/>
                <a:gd name="T66" fmla="*/ 4 w 154"/>
                <a:gd name="T67" fmla="*/ 146 h 200"/>
                <a:gd name="T68" fmla="*/ 4 w 154"/>
                <a:gd name="T69" fmla="*/ 146 h 200"/>
                <a:gd name="T70" fmla="*/ 2 w 154"/>
                <a:gd name="T71" fmla="*/ 126 h 200"/>
                <a:gd name="T72" fmla="*/ 0 w 154"/>
                <a:gd name="T73" fmla="*/ 100 h 200"/>
                <a:gd name="T74" fmla="*/ 0 w 154"/>
                <a:gd name="T75" fmla="*/ 100 h 200"/>
                <a:gd name="T76" fmla="*/ 2 w 154"/>
                <a:gd name="T77" fmla="*/ 74 h 200"/>
                <a:gd name="T78" fmla="*/ 4 w 154"/>
                <a:gd name="T79" fmla="*/ 54 h 200"/>
                <a:gd name="T80" fmla="*/ 4 w 154"/>
                <a:gd name="T81" fmla="*/ 54 h 200"/>
                <a:gd name="T82" fmla="*/ 12 w 154"/>
                <a:gd name="T83" fmla="*/ 36 h 200"/>
                <a:gd name="T84" fmla="*/ 20 w 154"/>
                <a:gd name="T85" fmla="*/ 22 h 200"/>
                <a:gd name="T86" fmla="*/ 20 w 154"/>
                <a:gd name="T87" fmla="*/ 22 h 200"/>
                <a:gd name="T88" fmla="*/ 30 w 154"/>
                <a:gd name="T89" fmla="*/ 12 h 200"/>
                <a:gd name="T90" fmla="*/ 44 w 154"/>
                <a:gd name="T91" fmla="*/ 6 h 200"/>
                <a:gd name="T92" fmla="*/ 44 w 154"/>
                <a:gd name="T93" fmla="*/ 6 h 200"/>
                <a:gd name="T94" fmla="*/ 60 w 154"/>
                <a:gd name="T95" fmla="*/ 2 h 200"/>
                <a:gd name="T96" fmla="*/ 76 w 154"/>
                <a:gd name="T97" fmla="*/ 0 h 200"/>
                <a:gd name="T98" fmla="*/ 76 w 154"/>
                <a:gd name="T9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200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42" y="36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2" y="74"/>
                  </a:lnTo>
                  <a:lnTo>
                    <a:pt x="154" y="100"/>
                  </a:lnTo>
                  <a:lnTo>
                    <a:pt x="154" y="100"/>
                  </a:lnTo>
                  <a:lnTo>
                    <a:pt x="152" y="12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2" y="164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24" y="188"/>
                  </a:lnTo>
                  <a:lnTo>
                    <a:pt x="110" y="194"/>
                  </a:lnTo>
                  <a:lnTo>
                    <a:pt x="110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60" y="198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30" y="188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12" y="164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2" y="126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7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6937376" y="5865813"/>
              <a:ext cx="98425" cy="241300"/>
            </a:xfrm>
            <a:custGeom>
              <a:avLst/>
              <a:gdLst>
                <a:gd name="T0" fmla="*/ 30 w 62"/>
                <a:gd name="T1" fmla="*/ 0 h 152"/>
                <a:gd name="T2" fmla="*/ 30 w 62"/>
                <a:gd name="T3" fmla="*/ 0 h 152"/>
                <a:gd name="T4" fmla="*/ 24 w 62"/>
                <a:gd name="T5" fmla="*/ 2 h 152"/>
                <a:gd name="T6" fmla="*/ 18 w 62"/>
                <a:gd name="T7" fmla="*/ 4 h 152"/>
                <a:gd name="T8" fmla="*/ 18 w 62"/>
                <a:gd name="T9" fmla="*/ 4 h 152"/>
                <a:gd name="T10" fmla="*/ 14 w 62"/>
                <a:gd name="T11" fmla="*/ 8 h 152"/>
                <a:gd name="T12" fmla="*/ 10 w 62"/>
                <a:gd name="T13" fmla="*/ 16 h 152"/>
                <a:gd name="T14" fmla="*/ 10 w 62"/>
                <a:gd name="T15" fmla="*/ 16 h 152"/>
                <a:gd name="T16" fmla="*/ 6 w 62"/>
                <a:gd name="T17" fmla="*/ 26 h 152"/>
                <a:gd name="T18" fmla="*/ 2 w 62"/>
                <a:gd name="T19" fmla="*/ 40 h 152"/>
                <a:gd name="T20" fmla="*/ 2 w 62"/>
                <a:gd name="T21" fmla="*/ 40 h 152"/>
                <a:gd name="T22" fmla="*/ 0 w 62"/>
                <a:gd name="T23" fmla="*/ 56 h 152"/>
                <a:gd name="T24" fmla="*/ 0 w 62"/>
                <a:gd name="T25" fmla="*/ 76 h 152"/>
                <a:gd name="T26" fmla="*/ 0 w 62"/>
                <a:gd name="T27" fmla="*/ 76 h 152"/>
                <a:gd name="T28" fmla="*/ 0 w 62"/>
                <a:gd name="T29" fmla="*/ 96 h 152"/>
                <a:gd name="T30" fmla="*/ 2 w 62"/>
                <a:gd name="T31" fmla="*/ 112 h 152"/>
                <a:gd name="T32" fmla="*/ 2 w 62"/>
                <a:gd name="T33" fmla="*/ 112 h 152"/>
                <a:gd name="T34" fmla="*/ 6 w 62"/>
                <a:gd name="T35" fmla="*/ 126 h 152"/>
                <a:gd name="T36" fmla="*/ 10 w 62"/>
                <a:gd name="T37" fmla="*/ 136 h 152"/>
                <a:gd name="T38" fmla="*/ 10 w 62"/>
                <a:gd name="T39" fmla="*/ 136 h 152"/>
                <a:gd name="T40" fmla="*/ 14 w 62"/>
                <a:gd name="T41" fmla="*/ 144 h 152"/>
                <a:gd name="T42" fmla="*/ 18 w 62"/>
                <a:gd name="T43" fmla="*/ 148 h 152"/>
                <a:gd name="T44" fmla="*/ 18 w 62"/>
                <a:gd name="T45" fmla="*/ 148 h 152"/>
                <a:gd name="T46" fmla="*/ 24 w 62"/>
                <a:gd name="T47" fmla="*/ 150 h 152"/>
                <a:gd name="T48" fmla="*/ 30 w 62"/>
                <a:gd name="T49" fmla="*/ 152 h 152"/>
                <a:gd name="T50" fmla="*/ 30 w 62"/>
                <a:gd name="T51" fmla="*/ 152 h 152"/>
                <a:gd name="T52" fmla="*/ 38 w 62"/>
                <a:gd name="T53" fmla="*/ 150 h 152"/>
                <a:gd name="T54" fmla="*/ 44 w 62"/>
                <a:gd name="T55" fmla="*/ 148 h 152"/>
                <a:gd name="T56" fmla="*/ 44 w 62"/>
                <a:gd name="T57" fmla="*/ 148 h 152"/>
                <a:gd name="T58" fmla="*/ 48 w 62"/>
                <a:gd name="T59" fmla="*/ 144 h 152"/>
                <a:gd name="T60" fmla="*/ 52 w 62"/>
                <a:gd name="T61" fmla="*/ 136 h 152"/>
                <a:gd name="T62" fmla="*/ 52 w 62"/>
                <a:gd name="T63" fmla="*/ 136 h 152"/>
                <a:gd name="T64" fmla="*/ 56 w 62"/>
                <a:gd name="T65" fmla="*/ 126 h 152"/>
                <a:gd name="T66" fmla="*/ 60 w 62"/>
                <a:gd name="T67" fmla="*/ 112 h 152"/>
                <a:gd name="T68" fmla="*/ 60 w 62"/>
                <a:gd name="T69" fmla="*/ 112 h 152"/>
                <a:gd name="T70" fmla="*/ 62 w 62"/>
                <a:gd name="T71" fmla="*/ 96 h 152"/>
                <a:gd name="T72" fmla="*/ 62 w 62"/>
                <a:gd name="T73" fmla="*/ 76 h 152"/>
                <a:gd name="T74" fmla="*/ 62 w 62"/>
                <a:gd name="T75" fmla="*/ 76 h 152"/>
                <a:gd name="T76" fmla="*/ 62 w 62"/>
                <a:gd name="T77" fmla="*/ 56 h 152"/>
                <a:gd name="T78" fmla="*/ 60 w 62"/>
                <a:gd name="T79" fmla="*/ 40 h 152"/>
                <a:gd name="T80" fmla="*/ 60 w 62"/>
                <a:gd name="T81" fmla="*/ 40 h 152"/>
                <a:gd name="T82" fmla="*/ 56 w 62"/>
                <a:gd name="T83" fmla="*/ 26 h 152"/>
                <a:gd name="T84" fmla="*/ 52 w 62"/>
                <a:gd name="T85" fmla="*/ 16 h 152"/>
                <a:gd name="T86" fmla="*/ 52 w 62"/>
                <a:gd name="T87" fmla="*/ 16 h 152"/>
                <a:gd name="T88" fmla="*/ 48 w 62"/>
                <a:gd name="T89" fmla="*/ 8 h 152"/>
                <a:gd name="T90" fmla="*/ 44 w 62"/>
                <a:gd name="T91" fmla="*/ 4 h 152"/>
                <a:gd name="T92" fmla="*/ 44 w 62"/>
                <a:gd name="T93" fmla="*/ 4 h 152"/>
                <a:gd name="T94" fmla="*/ 38 w 62"/>
                <a:gd name="T95" fmla="*/ 2 h 152"/>
                <a:gd name="T96" fmla="*/ 30 w 62"/>
                <a:gd name="T97" fmla="*/ 0 h 152"/>
                <a:gd name="T98" fmla="*/ 30 w 62"/>
                <a:gd name="T9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52">
                  <a:moveTo>
                    <a:pt x="30" y="0"/>
                  </a:move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2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5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96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6" y="126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4" y="144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24" y="150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8" y="150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48" y="144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6" y="126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2" y="9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56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6" y="2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6600826" y="5827713"/>
              <a:ext cx="219075" cy="317500"/>
            </a:xfrm>
            <a:custGeom>
              <a:avLst/>
              <a:gdLst>
                <a:gd name="T0" fmla="*/ 138 w 138"/>
                <a:gd name="T1" fmla="*/ 142 h 200"/>
                <a:gd name="T2" fmla="*/ 132 w 138"/>
                <a:gd name="T3" fmla="*/ 170 h 200"/>
                <a:gd name="T4" fmla="*/ 126 w 138"/>
                <a:gd name="T5" fmla="*/ 180 h 200"/>
                <a:gd name="T6" fmla="*/ 116 w 138"/>
                <a:gd name="T7" fmla="*/ 188 h 200"/>
                <a:gd name="T8" fmla="*/ 90 w 138"/>
                <a:gd name="T9" fmla="*/ 198 h 200"/>
                <a:gd name="T10" fmla="*/ 72 w 138"/>
                <a:gd name="T11" fmla="*/ 200 h 200"/>
                <a:gd name="T12" fmla="*/ 50 w 138"/>
                <a:gd name="T13" fmla="*/ 200 h 200"/>
                <a:gd name="T14" fmla="*/ 22 w 138"/>
                <a:gd name="T15" fmla="*/ 198 h 200"/>
                <a:gd name="T16" fmla="*/ 0 w 138"/>
                <a:gd name="T17" fmla="*/ 192 h 200"/>
                <a:gd name="T18" fmla="*/ 50 w 138"/>
                <a:gd name="T19" fmla="*/ 174 h 200"/>
                <a:gd name="T20" fmla="*/ 66 w 138"/>
                <a:gd name="T21" fmla="*/ 172 h 200"/>
                <a:gd name="T22" fmla="*/ 78 w 138"/>
                <a:gd name="T23" fmla="*/ 166 h 200"/>
                <a:gd name="T24" fmla="*/ 86 w 138"/>
                <a:gd name="T25" fmla="*/ 156 h 200"/>
                <a:gd name="T26" fmla="*/ 90 w 138"/>
                <a:gd name="T27" fmla="*/ 140 h 200"/>
                <a:gd name="T28" fmla="*/ 88 w 138"/>
                <a:gd name="T29" fmla="*/ 132 h 200"/>
                <a:gd name="T30" fmla="*/ 84 w 138"/>
                <a:gd name="T31" fmla="*/ 120 h 200"/>
                <a:gd name="T32" fmla="*/ 80 w 138"/>
                <a:gd name="T33" fmla="*/ 116 h 200"/>
                <a:gd name="T34" fmla="*/ 58 w 138"/>
                <a:gd name="T35" fmla="*/ 110 h 200"/>
                <a:gd name="T36" fmla="*/ 26 w 138"/>
                <a:gd name="T37" fmla="*/ 82 h 200"/>
                <a:gd name="T38" fmla="*/ 54 w 138"/>
                <a:gd name="T39" fmla="*/ 82 h 200"/>
                <a:gd name="T40" fmla="*/ 76 w 138"/>
                <a:gd name="T41" fmla="*/ 76 h 200"/>
                <a:gd name="T42" fmla="*/ 80 w 138"/>
                <a:gd name="T43" fmla="*/ 72 h 200"/>
                <a:gd name="T44" fmla="*/ 84 w 138"/>
                <a:gd name="T45" fmla="*/ 62 h 200"/>
                <a:gd name="T46" fmla="*/ 86 w 138"/>
                <a:gd name="T47" fmla="*/ 54 h 200"/>
                <a:gd name="T48" fmla="*/ 82 w 138"/>
                <a:gd name="T49" fmla="*/ 42 h 200"/>
                <a:gd name="T50" fmla="*/ 74 w 138"/>
                <a:gd name="T51" fmla="*/ 32 h 200"/>
                <a:gd name="T52" fmla="*/ 62 w 138"/>
                <a:gd name="T53" fmla="*/ 28 h 200"/>
                <a:gd name="T54" fmla="*/ 4 w 138"/>
                <a:gd name="T55" fmla="*/ 26 h 200"/>
                <a:gd name="T56" fmla="*/ 4 w 138"/>
                <a:gd name="T57" fmla="*/ 8 h 200"/>
                <a:gd name="T58" fmla="*/ 26 w 138"/>
                <a:gd name="T59" fmla="*/ 2 h 200"/>
                <a:gd name="T60" fmla="*/ 54 w 138"/>
                <a:gd name="T61" fmla="*/ 0 h 200"/>
                <a:gd name="T62" fmla="*/ 72 w 138"/>
                <a:gd name="T63" fmla="*/ 0 h 200"/>
                <a:gd name="T64" fmla="*/ 88 w 138"/>
                <a:gd name="T65" fmla="*/ 2 h 200"/>
                <a:gd name="T66" fmla="*/ 114 w 138"/>
                <a:gd name="T67" fmla="*/ 10 h 200"/>
                <a:gd name="T68" fmla="*/ 122 w 138"/>
                <a:gd name="T69" fmla="*/ 18 h 200"/>
                <a:gd name="T70" fmla="*/ 128 w 138"/>
                <a:gd name="T71" fmla="*/ 26 h 200"/>
                <a:gd name="T72" fmla="*/ 134 w 138"/>
                <a:gd name="T73" fmla="*/ 52 h 200"/>
                <a:gd name="T74" fmla="*/ 132 w 138"/>
                <a:gd name="T75" fmla="*/ 62 h 200"/>
                <a:gd name="T76" fmla="*/ 130 w 138"/>
                <a:gd name="T77" fmla="*/ 70 h 200"/>
                <a:gd name="T78" fmla="*/ 122 w 138"/>
                <a:gd name="T79" fmla="*/ 80 h 200"/>
                <a:gd name="T80" fmla="*/ 112 w 138"/>
                <a:gd name="T81" fmla="*/ 88 h 200"/>
                <a:gd name="T82" fmla="*/ 98 w 138"/>
                <a:gd name="T83" fmla="*/ 94 h 200"/>
                <a:gd name="T84" fmla="*/ 98 w 138"/>
                <a:gd name="T85" fmla="*/ 94 h 200"/>
                <a:gd name="T86" fmla="*/ 112 w 138"/>
                <a:gd name="T87" fmla="*/ 100 h 200"/>
                <a:gd name="T88" fmla="*/ 124 w 138"/>
                <a:gd name="T89" fmla="*/ 110 h 200"/>
                <a:gd name="T90" fmla="*/ 130 w 138"/>
                <a:gd name="T91" fmla="*/ 116 h 200"/>
                <a:gd name="T92" fmla="*/ 134 w 138"/>
                <a:gd name="T93" fmla="*/ 124 h 200"/>
                <a:gd name="T94" fmla="*/ 138 w 138"/>
                <a:gd name="T95" fmla="*/ 14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8" h="200">
                  <a:moveTo>
                    <a:pt x="138" y="142"/>
                  </a:moveTo>
                  <a:lnTo>
                    <a:pt x="138" y="142"/>
                  </a:lnTo>
                  <a:lnTo>
                    <a:pt x="136" y="158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26" y="180"/>
                  </a:lnTo>
                  <a:lnTo>
                    <a:pt x="116" y="188"/>
                  </a:lnTo>
                  <a:lnTo>
                    <a:pt x="116" y="188"/>
                  </a:lnTo>
                  <a:lnTo>
                    <a:pt x="104" y="194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72" y="200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36" y="200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0" y="192"/>
                  </a:lnTo>
                  <a:lnTo>
                    <a:pt x="0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66" y="172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84" y="162"/>
                  </a:lnTo>
                  <a:lnTo>
                    <a:pt x="86" y="156"/>
                  </a:lnTo>
                  <a:lnTo>
                    <a:pt x="88" y="15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8" y="132"/>
                  </a:lnTo>
                  <a:lnTo>
                    <a:pt x="86" y="126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70" y="112"/>
                  </a:lnTo>
                  <a:lnTo>
                    <a:pt x="58" y="110"/>
                  </a:lnTo>
                  <a:lnTo>
                    <a:pt x="26" y="110"/>
                  </a:lnTo>
                  <a:lnTo>
                    <a:pt x="26" y="82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66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0" y="72"/>
                  </a:lnTo>
                  <a:lnTo>
                    <a:pt x="82" y="68"/>
                  </a:lnTo>
                  <a:lnTo>
                    <a:pt x="84" y="62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4" y="46"/>
                  </a:lnTo>
                  <a:lnTo>
                    <a:pt x="82" y="42"/>
                  </a:lnTo>
                  <a:lnTo>
                    <a:pt x="80" y="36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2" y="28"/>
                  </a:lnTo>
                  <a:lnTo>
                    <a:pt x="46" y="26"/>
                  </a:lnTo>
                  <a:lnTo>
                    <a:pt x="4" y="2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2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22" y="1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2" y="38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2" y="62"/>
                  </a:lnTo>
                  <a:lnTo>
                    <a:pt x="130" y="70"/>
                  </a:lnTo>
                  <a:lnTo>
                    <a:pt x="130" y="70"/>
                  </a:lnTo>
                  <a:lnTo>
                    <a:pt x="128" y="76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8" y="104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30" y="11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6" y="132"/>
                  </a:lnTo>
                  <a:lnTo>
                    <a:pt x="138" y="142"/>
                  </a:lnTo>
                  <a:lnTo>
                    <a:pt x="138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6327776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6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4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6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4" y="54"/>
                  </a:lnTo>
                  <a:lnTo>
                    <a:pt x="92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78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6400801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6042026" y="5827713"/>
              <a:ext cx="234950" cy="434975"/>
            </a:xfrm>
            <a:custGeom>
              <a:avLst/>
              <a:gdLst>
                <a:gd name="T0" fmla="*/ 84 w 148"/>
                <a:gd name="T1" fmla="*/ 0 h 274"/>
                <a:gd name="T2" fmla="*/ 84 w 148"/>
                <a:gd name="T3" fmla="*/ 0 h 274"/>
                <a:gd name="T4" fmla="*/ 96 w 148"/>
                <a:gd name="T5" fmla="*/ 2 h 274"/>
                <a:gd name="T6" fmla="*/ 110 w 148"/>
                <a:gd name="T7" fmla="*/ 6 h 274"/>
                <a:gd name="T8" fmla="*/ 110 w 148"/>
                <a:gd name="T9" fmla="*/ 6 h 274"/>
                <a:gd name="T10" fmla="*/ 120 w 148"/>
                <a:gd name="T11" fmla="*/ 12 h 274"/>
                <a:gd name="T12" fmla="*/ 130 w 148"/>
                <a:gd name="T13" fmla="*/ 22 h 274"/>
                <a:gd name="T14" fmla="*/ 130 w 148"/>
                <a:gd name="T15" fmla="*/ 22 h 274"/>
                <a:gd name="T16" fmla="*/ 138 w 148"/>
                <a:gd name="T17" fmla="*/ 36 h 274"/>
                <a:gd name="T18" fmla="*/ 144 w 148"/>
                <a:gd name="T19" fmla="*/ 54 h 274"/>
                <a:gd name="T20" fmla="*/ 144 w 148"/>
                <a:gd name="T21" fmla="*/ 54 h 274"/>
                <a:gd name="T22" fmla="*/ 148 w 148"/>
                <a:gd name="T23" fmla="*/ 74 h 274"/>
                <a:gd name="T24" fmla="*/ 148 w 148"/>
                <a:gd name="T25" fmla="*/ 100 h 274"/>
                <a:gd name="T26" fmla="*/ 148 w 148"/>
                <a:gd name="T27" fmla="*/ 100 h 274"/>
                <a:gd name="T28" fmla="*/ 148 w 148"/>
                <a:gd name="T29" fmla="*/ 126 h 274"/>
                <a:gd name="T30" fmla="*/ 144 w 148"/>
                <a:gd name="T31" fmla="*/ 146 h 274"/>
                <a:gd name="T32" fmla="*/ 144 w 148"/>
                <a:gd name="T33" fmla="*/ 146 h 274"/>
                <a:gd name="T34" fmla="*/ 138 w 148"/>
                <a:gd name="T35" fmla="*/ 164 h 274"/>
                <a:gd name="T36" fmla="*/ 130 w 148"/>
                <a:gd name="T37" fmla="*/ 178 h 274"/>
                <a:gd name="T38" fmla="*/ 130 w 148"/>
                <a:gd name="T39" fmla="*/ 178 h 274"/>
                <a:gd name="T40" fmla="*/ 120 w 148"/>
                <a:gd name="T41" fmla="*/ 188 h 274"/>
                <a:gd name="T42" fmla="*/ 108 w 148"/>
                <a:gd name="T43" fmla="*/ 194 h 274"/>
                <a:gd name="T44" fmla="*/ 108 w 148"/>
                <a:gd name="T45" fmla="*/ 194 h 274"/>
                <a:gd name="T46" fmla="*/ 94 w 148"/>
                <a:gd name="T47" fmla="*/ 198 h 274"/>
                <a:gd name="T48" fmla="*/ 80 w 148"/>
                <a:gd name="T49" fmla="*/ 200 h 274"/>
                <a:gd name="T50" fmla="*/ 80 w 148"/>
                <a:gd name="T51" fmla="*/ 200 h 274"/>
                <a:gd name="T52" fmla="*/ 70 w 148"/>
                <a:gd name="T53" fmla="*/ 200 h 274"/>
                <a:gd name="T54" fmla="*/ 62 w 148"/>
                <a:gd name="T55" fmla="*/ 198 h 274"/>
                <a:gd name="T56" fmla="*/ 62 w 148"/>
                <a:gd name="T57" fmla="*/ 198 h 274"/>
                <a:gd name="T58" fmla="*/ 54 w 148"/>
                <a:gd name="T59" fmla="*/ 194 h 274"/>
                <a:gd name="T60" fmla="*/ 46 w 148"/>
                <a:gd name="T61" fmla="*/ 190 h 274"/>
                <a:gd name="T62" fmla="*/ 46 w 148"/>
                <a:gd name="T63" fmla="*/ 274 h 274"/>
                <a:gd name="T64" fmla="*/ 0 w 148"/>
                <a:gd name="T65" fmla="*/ 274 h 274"/>
                <a:gd name="T66" fmla="*/ 0 w 148"/>
                <a:gd name="T67" fmla="*/ 4 h 274"/>
                <a:gd name="T68" fmla="*/ 34 w 148"/>
                <a:gd name="T69" fmla="*/ 4 h 274"/>
                <a:gd name="T70" fmla="*/ 38 w 148"/>
                <a:gd name="T71" fmla="*/ 16 h 274"/>
                <a:gd name="T72" fmla="*/ 40 w 148"/>
                <a:gd name="T73" fmla="*/ 16 h 274"/>
                <a:gd name="T74" fmla="*/ 40 w 148"/>
                <a:gd name="T75" fmla="*/ 16 h 274"/>
                <a:gd name="T76" fmla="*/ 48 w 148"/>
                <a:gd name="T77" fmla="*/ 10 h 274"/>
                <a:gd name="T78" fmla="*/ 56 w 148"/>
                <a:gd name="T79" fmla="*/ 4 h 274"/>
                <a:gd name="T80" fmla="*/ 56 w 148"/>
                <a:gd name="T81" fmla="*/ 4 h 274"/>
                <a:gd name="T82" fmla="*/ 68 w 148"/>
                <a:gd name="T83" fmla="*/ 2 h 274"/>
                <a:gd name="T84" fmla="*/ 84 w 148"/>
                <a:gd name="T85" fmla="*/ 0 h 274"/>
                <a:gd name="T86" fmla="*/ 84 w 148"/>
                <a:gd name="T8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274">
                  <a:moveTo>
                    <a:pt x="84" y="0"/>
                  </a:moveTo>
                  <a:lnTo>
                    <a:pt x="84" y="0"/>
                  </a:lnTo>
                  <a:lnTo>
                    <a:pt x="96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8" y="74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2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38" y="164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20" y="188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94" y="198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70" y="200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54" y="194"/>
                  </a:lnTo>
                  <a:lnTo>
                    <a:pt x="46" y="190"/>
                  </a:lnTo>
                  <a:lnTo>
                    <a:pt x="46" y="274"/>
                  </a:lnTo>
                  <a:lnTo>
                    <a:pt x="0" y="274"/>
                  </a:lnTo>
                  <a:lnTo>
                    <a:pt x="0" y="4"/>
                  </a:lnTo>
                  <a:lnTo>
                    <a:pt x="34" y="4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8" y="1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8" y="2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6115051" y="5868988"/>
              <a:ext cx="88900" cy="234950"/>
            </a:xfrm>
            <a:custGeom>
              <a:avLst/>
              <a:gdLst>
                <a:gd name="T0" fmla="*/ 0 w 56"/>
                <a:gd name="T1" fmla="*/ 140 h 148"/>
                <a:gd name="T2" fmla="*/ 0 w 56"/>
                <a:gd name="T3" fmla="*/ 140 h 148"/>
                <a:gd name="T4" fmla="*/ 8 w 56"/>
                <a:gd name="T5" fmla="*/ 144 h 148"/>
                <a:gd name="T6" fmla="*/ 8 w 56"/>
                <a:gd name="T7" fmla="*/ 144 h 148"/>
                <a:gd name="T8" fmla="*/ 14 w 56"/>
                <a:gd name="T9" fmla="*/ 146 h 148"/>
                <a:gd name="T10" fmla="*/ 22 w 56"/>
                <a:gd name="T11" fmla="*/ 148 h 148"/>
                <a:gd name="T12" fmla="*/ 22 w 56"/>
                <a:gd name="T13" fmla="*/ 148 h 148"/>
                <a:gd name="T14" fmla="*/ 28 w 56"/>
                <a:gd name="T15" fmla="*/ 146 h 148"/>
                <a:gd name="T16" fmla="*/ 36 w 56"/>
                <a:gd name="T17" fmla="*/ 144 h 148"/>
                <a:gd name="T18" fmla="*/ 36 w 56"/>
                <a:gd name="T19" fmla="*/ 144 h 148"/>
                <a:gd name="T20" fmla="*/ 42 w 56"/>
                <a:gd name="T21" fmla="*/ 140 h 148"/>
                <a:gd name="T22" fmla="*/ 46 w 56"/>
                <a:gd name="T23" fmla="*/ 132 h 148"/>
                <a:gd name="T24" fmla="*/ 46 w 56"/>
                <a:gd name="T25" fmla="*/ 132 h 148"/>
                <a:gd name="T26" fmla="*/ 50 w 56"/>
                <a:gd name="T27" fmla="*/ 122 h 148"/>
                <a:gd name="T28" fmla="*/ 54 w 56"/>
                <a:gd name="T29" fmla="*/ 110 h 148"/>
                <a:gd name="T30" fmla="*/ 54 w 56"/>
                <a:gd name="T31" fmla="*/ 110 h 148"/>
                <a:gd name="T32" fmla="*/ 56 w 56"/>
                <a:gd name="T33" fmla="*/ 94 h 148"/>
                <a:gd name="T34" fmla="*/ 56 w 56"/>
                <a:gd name="T35" fmla="*/ 74 h 148"/>
                <a:gd name="T36" fmla="*/ 56 w 56"/>
                <a:gd name="T37" fmla="*/ 74 h 148"/>
                <a:gd name="T38" fmla="*/ 56 w 56"/>
                <a:gd name="T39" fmla="*/ 54 h 148"/>
                <a:gd name="T40" fmla="*/ 54 w 56"/>
                <a:gd name="T41" fmla="*/ 38 h 148"/>
                <a:gd name="T42" fmla="*/ 54 w 56"/>
                <a:gd name="T43" fmla="*/ 38 h 148"/>
                <a:gd name="T44" fmla="*/ 50 w 56"/>
                <a:gd name="T45" fmla="*/ 26 h 148"/>
                <a:gd name="T46" fmla="*/ 46 w 56"/>
                <a:gd name="T47" fmla="*/ 16 h 148"/>
                <a:gd name="T48" fmla="*/ 46 w 56"/>
                <a:gd name="T49" fmla="*/ 16 h 148"/>
                <a:gd name="T50" fmla="*/ 42 w 56"/>
                <a:gd name="T51" fmla="*/ 8 h 148"/>
                <a:gd name="T52" fmla="*/ 36 w 56"/>
                <a:gd name="T53" fmla="*/ 4 h 148"/>
                <a:gd name="T54" fmla="*/ 36 w 56"/>
                <a:gd name="T55" fmla="*/ 4 h 148"/>
                <a:gd name="T56" fmla="*/ 28 w 56"/>
                <a:gd name="T57" fmla="*/ 2 h 148"/>
                <a:gd name="T58" fmla="*/ 22 w 56"/>
                <a:gd name="T59" fmla="*/ 0 h 148"/>
                <a:gd name="T60" fmla="*/ 22 w 56"/>
                <a:gd name="T61" fmla="*/ 0 h 148"/>
                <a:gd name="T62" fmla="*/ 16 w 56"/>
                <a:gd name="T63" fmla="*/ 2 h 148"/>
                <a:gd name="T64" fmla="*/ 10 w 56"/>
                <a:gd name="T65" fmla="*/ 4 h 148"/>
                <a:gd name="T66" fmla="*/ 10 w 56"/>
                <a:gd name="T67" fmla="*/ 4 h 148"/>
                <a:gd name="T68" fmla="*/ 0 w 56"/>
                <a:gd name="T69" fmla="*/ 8 h 148"/>
                <a:gd name="T70" fmla="*/ 0 w 56"/>
                <a:gd name="T71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48">
                  <a:moveTo>
                    <a:pt x="0" y="140"/>
                  </a:moveTo>
                  <a:lnTo>
                    <a:pt x="0" y="140"/>
                  </a:lnTo>
                  <a:lnTo>
                    <a:pt x="8" y="144"/>
                  </a:lnTo>
                  <a:lnTo>
                    <a:pt x="8" y="144"/>
                  </a:lnTo>
                  <a:lnTo>
                    <a:pt x="14" y="146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8" y="14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2" y="140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50" y="122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6" y="9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2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5803901" y="5888038"/>
              <a:ext cx="98425" cy="219075"/>
            </a:xfrm>
            <a:custGeom>
              <a:avLst/>
              <a:gdLst>
                <a:gd name="T0" fmla="*/ 0 w 62"/>
                <a:gd name="T1" fmla="*/ 68 h 138"/>
                <a:gd name="T2" fmla="*/ 0 w 62"/>
                <a:gd name="T3" fmla="*/ 68 h 138"/>
                <a:gd name="T4" fmla="*/ 0 w 62"/>
                <a:gd name="T5" fmla="*/ 86 h 138"/>
                <a:gd name="T6" fmla="*/ 2 w 62"/>
                <a:gd name="T7" fmla="*/ 102 h 138"/>
                <a:gd name="T8" fmla="*/ 2 w 62"/>
                <a:gd name="T9" fmla="*/ 102 h 138"/>
                <a:gd name="T10" fmla="*/ 6 w 62"/>
                <a:gd name="T11" fmla="*/ 114 h 138"/>
                <a:gd name="T12" fmla="*/ 10 w 62"/>
                <a:gd name="T13" fmla="*/ 122 h 138"/>
                <a:gd name="T14" fmla="*/ 10 w 62"/>
                <a:gd name="T15" fmla="*/ 122 h 138"/>
                <a:gd name="T16" fmla="*/ 14 w 62"/>
                <a:gd name="T17" fmla="*/ 130 h 138"/>
                <a:gd name="T18" fmla="*/ 20 w 62"/>
                <a:gd name="T19" fmla="*/ 134 h 138"/>
                <a:gd name="T20" fmla="*/ 20 w 62"/>
                <a:gd name="T21" fmla="*/ 134 h 138"/>
                <a:gd name="T22" fmla="*/ 26 w 62"/>
                <a:gd name="T23" fmla="*/ 136 h 138"/>
                <a:gd name="T24" fmla="*/ 32 w 62"/>
                <a:gd name="T25" fmla="*/ 138 h 138"/>
                <a:gd name="T26" fmla="*/ 32 w 62"/>
                <a:gd name="T27" fmla="*/ 138 h 138"/>
                <a:gd name="T28" fmla="*/ 36 w 62"/>
                <a:gd name="T29" fmla="*/ 136 h 138"/>
                <a:gd name="T30" fmla="*/ 42 w 62"/>
                <a:gd name="T31" fmla="*/ 134 h 138"/>
                <a:gd name="T32" fmla="*/ 42 w 62"/>
                <a:gd name="T33" fmla="*/ 134 h 138"/>
                <a:gd name="T34" fmla="*/ 48 w 62"/>
                <a:gd name="T35" fmla="*/ 130 h 138"/>
                <a:gd name="T36" fmla="*/ 52 w 62"/>
                <a:gd name="T37" fmla="*/ 122 h 138"/>
                <a:gd name="T38" fmla="*/ 52 w 62"/>
                <a:gd name="T39" fmla="*/ 122 h 138"/>
                <a:gd name="T40" fmla="*/ 56 w 62"/>
                <a:gd name="T41" fmla="*/ 114 h 138"/>
                <a:gd name="T42" fmla="*/ 60 w 62"/>
                <a:gd name="T43" fmla="*/ 102 h 138"/>
                <a:gd name="T44" fmla="*/ 60 w 62"/>
                <a:gd name="T45" fmla="*/ 102 h 138"/>
                <a:gd name="T46" fmla="*/ 62 w 62"/>
                <a:gd name="T47" fmla="*/ 86 h 138"/>
                <a:gd name="T48" fmla="*/ 62 w 62"/>
                <a:gd name="T49" fmla="*/ 68 h 138"/>
                <a:gd name="T50" fmla="*/ 62 w 62"/>
                <a:gd name="T51" fmla="*/ 68 h 138"/>
                <a:gd name="T52" fmla="*/ 62 w 62"/>
                <a:gd name="T53" fmla="*/ 50 h 138"/>
                <a:gd name="T54" fmla="*/ 60 w 62"/>
                <a:gd name="T55" fmla="*/ 36 h 138"/>
                <a:gd name="T56" fmla="*/ 60 w 62"/>
                <a:gd name="T57" fmla="*/ 36 h 138"/>
                <a:gd name="T58" fmla="*/ 56 w 62"/>
                <a:gd name="T59" fmla="*/ 24 h 138"/>
                <a:gd name="T60" fmla="*/ 52 w 62"/>
                <a:gd name="T61" fmla="*/ 14 h 138"/>
                <a:gd name="T62" fmla="*/ 52 w 62"/>
                <a:gd name="T63" fmla="*/ 14 h 138"/>
                <a:gd name="T64" fmla="*/ 46 w 62"/>
                <a:gd name="T65" fmla="*/ 8 h 138"/>
                <a:gd name="T66" fmla="*/ 38 w 62"/>
                <a:gd name="T67" fmla="*/ 4 h 138"/>
                <a:gd name="T68" fmla="*/ 38 w 62"/>
                <a:gd name="T69" fmla="*/ 4 h 138"/>
                <a:gd name="T70" fmla="*/ 32 w 62"/>
                <a:gd name="T71" fmla="*/ 2 h 138"/>
                <a:gd name="T72" fmla="*/ 24 w 62"/>
                <a:gd name="T73" fmla="*/ 0 h 138"/>
                <a:gd name="T74" fmla="*/ 24 w 62"/>
                <a:gd name="T75" fmla="*/ 0 h 138"/>
                <a:gd name="T76" fmla="*/ 16 w 62"/>
                <a:gd name="T77" fmla="*/ 0 h 138"/>
                <a:gd name="T78" fmla="*/ 8 w 62"/>
                <a:gd name="T79" fmla="*/ 2 h 138"/>
                <a:gd name="T80" fmla="*/ 8 w 62"/>
                <a:gd name="T81" fmla="*/ 2 h 138"/>
                <a:gd name="T82" fmla="*/ 0 w 62"/>
                <a:gd name="T83" fmla="*/ 8 h 138"/>
                <a:gd name="T84" fmla="*/ 0 w 62"/>
                <a:gd name="T85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138">
                  <a:moveTo>
                    <a:pt x="0" y="68"/>
                  </a:moveTo>
                  <a:lnTo>
                    <a:pt x="0" y="68"/>
                  </a:lnTo>
                  <a:lnTo>
                    <a:pt x="0" y="86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4" y="130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6" y="136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6" y="136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8" y="130"/>
                  </a:lnTo>
                  <a:lnTo>
                    <a:pt x="52" y="122"/>
                  </a:lnTo>
                  <a:lnTo>
                    <a:pt x="52" y="122"/>
                  </a:lnTo>
                  <a:lnTo>
                    <a:pt x="56" y="11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2" y="86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5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6" y="2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6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0" y="8"/>
                  </a:lnTo>
                  <a:lnTo>
                    <a:pt x="0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5730876" y="5703888"/>
              <a:ext cx="244475" cy="441325"/>
            </a:xfrm>
            <a:custGeom>
              <a:avLst/>
              <a:gdLst>
                <a:gd name="T0" fmla="*/ 46 w 154"/>
                <a:gd name="T1" fmla="*/ 100 h 278"/>
                <a:gd name="T2" fmla="*/ 60 w 154"/>
                <a:gd name="T3" fmla="*/ 92 h 278"/>
                <a:gd name="T4" fmla="*/ 70 w 154"/>
                <a:gd name="T5" fmla="*/ 90 h 278"/>
                <a:gd name="T6" fmla="*/ 80 w 154"/>
                <a:gd name="T7" fmla="*/ 90 h 278"/>
                <a:gd name="T8" fmla="*/ 112 w 154"/>
                <a:gd name="T9" fmla="*/ 94 h 278"/>
                <a:gd name="T10" fmla="*/ 134 w 154"/>
                <a:gd name="T11" fmla="*/ 112 h 278"/>
                <a:gd name="T12" fmla="*/ 144 w 154"/>
                <a:gd name="T13" fmla="*/ 124 h 278"/>
                <a:gd name="T14" fmla="*/ 152 w 154"/>
                <a:gd name="T15" fmla="*/ 160 h 278"/>
                <a:gd name="T16" fmla="*/ 154 w 154"/>
                <a:gd name="T17" fmla="*/ 184 h 278"/>
                <a:gd name="T18" fmla="*/ 150 w 154"/>
                <a:gd name="T19" fmla="*/ 228 h 278"/>
                <a:gd name="T20" fmla="*/ 134 w 154"/>
                <a:gd name="T21" fmla="*/ 256 h 278"/>
                <a:gd name="T22" fmla="*/ 124 w 154"/>
                <a:gd name="T23" fmla="*/ 266 h 278"/>
                <a:gd name="T24" fmla="*/ 94 w 154"/>
                <a:gd name="T25" fmla="*/ 276 h 278"/>
                <a:gd name="T26" fmla="*/ 78 w 154"/>
                <a:gd name="T27" fmla="*/ 278 h 278"/>
                <a:gd name="T28" fmla="*/ 44 w 154"/>
                <a:gd name="T29" fmla="*/ 272 h 278"/>
                <a:gd name="T30" fmla="*/ 20 w 154"/>
                <a:gd name="T31" fmla="*/ 256 h 278"/>
                <a:gd name="T32" fmla="*/ 10 w 154"/>
                <a:gd name="T33" fmla="*/ 244 h 278"/>
                <a:gd name="T34" fmla="*/ 2 w 154"/>
                <a:gd name="T35" fmla="*/ 208 h 278"/>
                <a:gd name="T36" fmla="*/ 0 w 154"/>
                <a:gd name="T37" fmla="*/ 120 h 278"/>
                <a:gd name="T38" fmla="*/ 2 w 154"/>
                <a:gd name="T39" fmla="*/ 90 h 278"/>
                <a:gd name="T40" fmla="*/ 6 w 154"/>
                <a:gd name="T41" fmla="*/ 66 h 278"/>
                <a:gd name="T42" fmla="*/ 18 w 154"/>
                <a:gd name="T43" fmla="*/ 38 h 278"/>
                <a:gd name="T44" fmla="*/ 22 w 154"/>
                <a:gd name="T45" fmla="*/ 30 h 278"/>
                <a:gd name="T46" fmla="*/ 36 w 154"/>
                <a:gd name="T47" fmla="*/ 18 h 278"/>
                <a:gd name="T48" fmla="*/ 54 w 154"/>
                <a:gd name="T49" fmla="*/ 10 h 278"/>
                <a:gd name="T50" fmla="*/ 76 w 154"/>
                <a:gd name="T51" fmla="*/ 6 h 278"/>
                <a:gd name="T52" fmla="*/ 148 w 154"/>
                <a:gd name="T53" fmla="*/ 0 h 278"/>
                <a:gd name="T54" fmla="*/ 150 w 154"/>
                <a:gd name="T55" fmla="*/ 20 h 278"/>
                <a:gd name="T56" fmla="*/ 126 w 154"/>
                <a:gd name="T57" fmla="*/ 28 h 278"/>
                <a:gd name="T58" fmla="*/ 96 w 154"/>
                <a:gd name="T59" fmla="*/ 34 h 278"/>
                <a:gd name="T60" fmla="*/ 84 w 154"/>
                <a:gd name="T61" fmla="*/ 36 h 278"/>
                <a:gd name="T62" fmla="*/ 74 w 154"/>
                <a:gd name="T63" fmla="*/ 38 h 278"/>
                <a:gd name="T64" fmla="*/ 58 w 154"/>
                <a:gd name="T65" fmla="*/ 50 h 278"/>
                <a:gd name="T66" fmla="*/ 52 w 154"/>
                <a:gd name="T67" fmla="*/ 58 h 278"/>
                <a:gd name="T68" fmla="*/ 50 w 154"/>
                <a:gd name="T69" fmla="*/ 70 h 278"/>
                <a:gd name="T70" fmla="*/ 46 w 154"/>
                <a:gd name="T71" fmla="*/ 10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278">
                  <a:moveTo>
                    <a:pt x="46" y="100"/>
                  </a:moveTo>
                  <a:lnTo>
                    <a:pt x="46" y="100"/>
                  </a:lnTo>
                  <a:lnTo>
                    <a:pt x="52" y="96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7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98" y="90"/>
                  </a:lnTo>
                  <a:lnTo>
                    <a:pt x="112" y="94"/>
                  </a:lnTo>
                  <a:lnTo>
                    <a:pt x="124" y="10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44" y="124"/>
                  </a:lnTo>
                  <a:lnTo>
                    <a:pt x="150" y="140"/>
                  </a:lnTo>
                  <a:lnTo>
                    <a:pt x="152" y="160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2" y="208"/>
                  </a:lnTo>
                  <a:lnTo>
                    <a:pt x="150" y="228"/>
                  </a:lnTo>
                  <a:lnTo>
                    <a:pt x="142" y="244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24" y="266"/>
                  </a:lnTo>
                  <a:lnTo>
                    <a:pt x="110" y="272"/>
                  </a:lnTo>
                  <a:lnTo>
                    <a:pt x="94" y="276"/>
                  </a:lnTo>
                  <a:lnTo>
                    <a:pt x="78" y="278"/>
                  </a:lnTo>
                  <a:lnTo>
                    <a:pt x="78" y="278"/>
                  </a:lnTo>
                  <a:lnTo>
                    <a:pt x="60" y="276"/>
                  </a:lnTo>
                  <a:lnTo>
                    <a:pt x="44" y="272"/>
                  </a:lnTo>
                  <a:lnTo>
                    <a:pt x="30" y="266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10" y="244"/>
                  </a:lnTo>
                  <a:lnTo>
                    <a:pt x="4" y="228"/>
                  </a:lnTo>
                  <a:lnTo>
                    <a:pt x="2" y="208"/>
                  </a:lnTo>
                  <a:lnTo>
                    <a:pt x="0" y="18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9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2" y="46"/>
                  </a:lnTo>
                  <a:lnTo>
                    <a:pt x="18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4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2" y="2"/>
                  </a:lnTo>
                  <a:lnTo>
                    <a:pt x="148" y="0"/>
                  </a:lnTo>
                  <a:lnTo>
                    <a:pt x="150" y="20"/>
                  </a:lnTo>
                  <a:lnTo>
                    <a:pt x="150" y="20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12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84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66" y="44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2" y="58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6" y="84"/>
                  </a:lnTo>
                  <a:lnTo>
                    <a:pt x="46" y="100"/>
                  </a:lnTo>
                  <a:lnTo>
                    <a:pt x="46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3767138" y="5722938"/>
              <a:ext cx="1887538" cy="196850"/>
            </a:xfrm>
            <a:custGeom>
              <a:avLst/>
              <a:gdLst>
                <a:gd name="T0" fmla="*/ 1189 w 1189"/>
                <a:gd name="T1" fmla="*/ 88 h 124"/>
                <a:gd name="T2" fmla="*/ 1105 w 1189"/>
                <a:gd name="T3" fmla="*/ 76 h 124"/>
                <a:gd name="T4" fmla="*/ 1099 w 1189"/>
                <a:gd name="T5" fmla="*/ 90 h 124"/>
                <a:gd name="T6" fmla="*/ 1067 w 1189"/>
                <a:gd name="T7" fmla="*/ 48 h 124"/>
                <a:gd name="T8" fmla="*/ 1087 w 1189"/>
                <a:gd name="T9" fmla="*/ 14 h 124"/>
                <a:gd name="T10" fmla="*/ 1111 w 1189"/>
                <a:gd name="T11" fmla="*/ 0 h 124"/>
                <a:gd name="T12" fmla="*/ 1093 w 1189"/>
                <a:gd name="T13" fmla="*/ 38 h 124"/>
                <a:gd name="T14" fmla="*/ 1013 w 1189"/>
                <a:gd name="T15" fmla="*/ 2 h 124"/>
                <a:gd name="T16" fmla="*/ 1025 w 1189"/>
                <a:gd name="T17" fmla="*/ 36 h 124"/>
                <a:gd name="T18" fmla="*/ 1031 w 1189"/>
                <a:gd name="T19" fmla="*/ 56 h 124"/>
                <a:gd name="T20" fmla="*/ 1001 w 1189"/>
                <a:gd name="T21" fmla="*/ 90 h 124"/>
                <a:gd name="T22" fmla="*/ 1009 w 1189"/>
                <a:gd name="T23" fmla="*/ 36 h 124"/>
                <a:gd name="T24" fmla="*/ 1001 w 1189"/>
                <a:gd name="T25" fmla="*/ 80 h 124"/>
                <a:gd name="T26" fmla="*/ 1007 w 1189"/>
                <a:gd name="T27" fmla="*/ 50 h 124"/>
                <a:gd name="T28" fmla="*/ 945 w 1189"/>
                <a:gd name="T29" fmla="*/ 80 h 124"/>
                <a:gd name="T30" fmla="*/ 903 w 1189"/>
                <a:gd name="T31" fmla="*/ 86 h 124"/>
                <a:gd name="T32" fmla="*/ 891 w 1189"/>
                <a:gd name="T33" fmla="*/ 24 h 124"/>
                <a:gd name="T34" fmla="*/ 935 w 1189"/>
                <a:gd name="T35" fmla="*/ 2 h 124"/>
                <a:gd name="T36" fmla="*/ 937 w 1189"/>
                <a:gd name="T37" fmla="*/ 46 h 124"/>
                <a:gd name="T38" fmla="*/ 915 w 1189"/>
                <a:gd name="T39" fmla="*/ 12 h 124"/>
                <a:gd name="T40" fmla="*/ 909 w 1189"/>
                <a:gd name="T41" fmla="*/ 74 h 124"/>
                <a:gd name="T42" fmla="*/ 937 w 1189"/>
                <a:gd name="T43" fmla="*/ 62 h 124"/>
                <a:gd name="T44" fmla="*/ 881 w 1189"/>
                <a:gd name="T45" fmla="*/ 2 h 124"/>
                <a:gd name="T46" fmla="*/ 795 w 1189"/>
                <a:gd name="T47" fmla="*/ 88 h 124"/>
                <a:gd name="T48" fmla="*/ 751 w 1189"/>
                <a:gd name="T49" fmla="*/ 66 h 124"/>
                <a:gd name="T50" fmla="*/ 761 w 1189"/>
                <a:gd name="T51" fmla="*/ 6 h 124"/>
                <a:gd name="T52" fmla="*/ 805 w 1189"/>
                <a:gd name="T53" fmla="*/ 10 h 124"/>
                <a:gd name="T54" fmla="*/ 793 w 1189"/>
                <a:gd name="T55" fmla="*/ 16 h 124"/>
                <a:gd name="T56" fmla="*/ 765 w 1189"/>
                <a:gd name="T57" fmla="*/ 28 h 124"/>
                <a:gd name="T58" fmla="*/ 787 w 1189"/>
                <a:gd name="T59" fmla="*/ 80 h 124"/>
                <a:gd name="T60" fmla="*/ 705 w 1189"/>
                <a:gd name="T61" fmla="*/ 88 h 124"/>
                <a:gd name="T62" fmla="*/ 650 w 1189"/>
                <a:gd name="T63" fmla="*/ 78 h 124"/>
                <a:gd name="T64" fmla="*/ 610 w 1189"/>
                <a:gd name="T65" fmla="*/ 88 h 124"/>
                <a:gd name="T66" fmla="*/ 612 w 1189"/>
                <a:gd name="T67" fmla="*/ 52 h 124"/>
                <a:gd name="T68" fmla="*/ 580 w 1189"/>
                <a:gd name="T69" fmla="*/ 80 h 124"/>
                <a:gd name="T70" fmla="*/ 536 w 1189"/>
                <a:gd name="T71" fmla="*/ 86 h 124"/>
                <a:gd name="T72" fmla="*/ 526 w 1189"/>
                <a:gd name="T73" fmla="*/ 24 h 124"/>
                <a:gd name="T74" fmla="*/ 570 w 1189"/>
                <a:gd name="T75" fmla="*/ 2 h 124"/>
                <a:gd name="T76" fmla="*/ 572 w 1189"/>
                <a:gd name="T77" fmla="*/ 46 h 124"/>
                <a:gd name="T78" fmla="*/ 550 w 1189"/>
                <a:gd name="T79" fmla="*/ 12 h 124"/>
                <a:gd name="T80" fmla="*/ 550 w 1189"/>
                <a:gd name="T81" fmla="*/ 80 h 124"/>
                <a:gd name="T82" fmla="*/ 572 w 1189"/>
                <a:gd name="T83" fmla="*/ 46 h 124"/>
                <a:gd name="T84" fmla="*/ 410 w 1189"/>
                <a:gd name="T85" fmla="*/ 40 h 124"/>
                <a:gd name="T86" fmla="*/ 384 w 1189"/>
                <a:gd name="T87" fmla="*/ 16 h 124"/>
                <a:gd name="T88" fmla="*/ 382 w 1189"/>
                <a:gd name="T89" fmla="*/ 70 h 124"/>
                <a:gd name="T90" fmla="*/ 412 w 1189"/>
                <a:gd name="T91" fmla="*/ 90 h 124"/>
                <a:gd name="T92" fmla="*/ 366 w 1189"/>
                <a:gd name="T93" fmla="*/ 66 h 124"/>
                <a:gd name="T94" fmla="*/ 382 w 1189"/>
                <a:gd name="T95" fmla="*/ 2 h 124"/>
                <a:gd name="T96" fmla="*/ 424 w 1189"/>
                <a:gd name="T97" fmla="*/ 24 h 124"/>
                <a:gd name="T98" fmla="*/ 326 w 1189"/>
                <a:gd name="T99" fmla="*/ 76 h 124"/>
                <a:gd name="T100" fmla="*/ 326 w 1189"/>
                <a:gd name="T101" fmla="*/ 14 h 124"/>
                <a:gd name="T102" fmla="*/ 306 w 1189"/>
                <a:gd name="T103" fmla="*/ 4 h 124"/>
                <a:gd name="T104" fmla="*/ 346 w 1189"/>
                <a:gd name="T105" fmla="*/ 24 h 124"/>
                <a:gd name="T106" fmla="*/ 336 w 1189"/>
                <a:gd name="T107" fmla="*/ 86 h 124"/>
                <a:gd name="T108" fmla="*/ 286 w 1189"/>
                <a:gd name="T109" fmla="*/ 2 h 124"/>
                <a:gd name="T110" fmla="*/ 242 w 1189"/>
                <a:gd name="T111" fmla="*/ 10 h 124"/>
                <a:gd name="T112" fmla="*/ 268 w 1189"/>
                <a:gd name="T113" fmla="*/ 50 h 124"/>
                <a:gd name="T114" fmla="*/ 246 w 1189"/>
                <a:gd name="T115" fmla="*/ 80 h 124"/>
                <a:gd name="T116" fmla="*/ 220 w 1189"/>
                <a:gd name="T117" fmla="*/ 86 h 124"/>
                <a:gd name="T118" fmla="*/ 214 w 1189"/>
                <a:gd name="T119" fmla="*/ 10 h 124"/>
                <a:gd name="T120" fmla="*/ 260 w 1189"/>
                <a:gd name="T121" fmla="*/ 10 h 124"/>
                <a:gd name="T122" fmla="*/ 172 w 1189"/>
                <a:gd name="T123" fmla="*/ 88 h 124"/>
                <a:gd name="T124" fmla="*/ 18 w 1189"/>
                <a:gd name="T125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9" h="124">
                  <a:moveTo>
                    <a:pt x="1173" y="28"/>
                  </a:moveTo>
                  <a:lnTo>
                    <a:pt x="1173" y="28"/>
                  </a:lnTo>
                  <a:lnTo>
                    <a:pt x="1145" y="88"/>
                  </a:lnTo>
                  <a:lnTo>
                    <a:pt x="1129" y="88"/>
                  </a:lnTo>
                  <a:lnTo>
                    <a:pt x="1129" y="2"/>
                  </a:lnTo>
                  <a:lnTo>
                    <a:pt x="1143" y="2"/>
                  </a:lnTo>
                  <a:lnTo>
                    <a:pt x="1143" y="60"/>
                  </a:lnTo>
                  <a:lnTo>
                    <a:pt x="1145" y="60"/>
                  </a:lnTo>
                  <a:lnTo>
                    <a:pt x="1171" y="2"/>
                  </a:lnTo>
                  <a:lnTo>
                    <a:pt x="1189" y="2"/>
                  </a:lnTo>
                  <a:lnTo>
                    <a:pt x="1189" y="88"/>
                  </a:lnTo>
                  <a:lnTo>
                    <a:pt x="1173" y="88"/>
                  </a:lnTo>
                  <a:lnTo>
                    <a:pt x="1173" y="28"/>
                  </a:lnTo>
                  <a:close/>
                  <a:moveTo>
                    <a:pt x="1087" y="42"/>
                  </a:moveTo>
                  <a:lnTo>
                    <a:pt x="1087" y="42"/>
                  </a:lnTo>
                  <a:lnTo>
                    <a:pt x="1091" y="44"/>
                  </a:lnTo>
                  <a:lnTo>
                    <a:pt x="1095" y="48"/>
                  </a:lnTo>
                  <a:lnTo>
                    <a:pt x="1095" y="48"/>
                  </a:lnTo>
                  <a:lnTo>
                    <a:pt x="1097" y="52"/>
                  </a:lnTo>
                  <a:lnTo>
                    <a:pt x="1101" y="60"/>
                  </a:lnTo>
                  <a:lnTo>
                    <a:pt x="1105" y="76"/>
                  </a:lnTo>
                  <a:lnTo>
                    <a:pt x="1105" y="76"/>
                  </a:lnTo>
                  <a:lnTo>
                    <a:pt x="1107" y="80"/>
                  </a:lnTo>
                  <a:lnTo>
                    <a:pt x="1107" y="80"/>
                  </a:lnTo>
                  <a:lnTo>
                    <a:pt x="1111" y="82"/>
                  </a:lnTo>
                  <a:lnTo>
                    <a:pt x="1115" y="82"/>
                  </a:lnTo>
                  <a:lnTo>
                    <a:pt x="1115" y="88"/>
                  </a:lnTo>
                  <a:lnTo>
                    <a:pt x="1115" y="88"/>
                  </a:lnTo>
                  <a:lnTo>
                    <a:pt x="1113" y="90"/>
                  </a:lnTo>
                  <a:lnTo>
                    <a:pt x="1113" y="90"/>
                  </a:lnTo>
                  <a:lnTo>
                    <a:pt x="1105" y="90"/>
                  </a:lnTo>
                  <a:lnTo>
                    <a:pt x="1105" y="90"/>
                  </a:lnTo>
                  <a:lnTo>
                    <a:pt x="1099" y="90"/>
                  </a:lnTo>
                  <a:lnTo>
                    <a:pt x="1095" y="86"/>
                  </a:lnTo>
                  <a:lnTo>
                    <a:pt x="1095" y="86"/>
                  </a:lnTo>
                  <a:lnTo>
                    <a:pt x="1091" y="82"/>
                  </a:lnTo>
                  <a:lnTo>
                    <a:pt x="1089" y="76"/>
                  </a:lnTo>
                  <a:lnTo>
                    <a:pt x="1085" y="60"/>
                  </a:lnTo>
                  <a:lnTo>
                    <a:pt x="1085" y="60"/>
                  </a:lnTo>
                  <a:lnTo>
                    <a:pt x="1083" y="54"/>
                  </a:lnTo>
                  <a:lnTo>
                    <a:pt x="1079" y="52"/>
                  </a:lnTo>
                  <a:lnTo>
                    <a:pt x="1077" y="50"/>
                  </a:lnTo>
                  <a:lnTo>
                    <a:pt x="1073" y="48"/>
                  </a:lnTo>
                  <a:lnTo>
                    <a:pt x="1067" y="48"/>
                  </a:lnTo>
                  <a:lnTo>
                    <a:pt x="1067" y="88"/>
                  </a:lnTo>
                  <a:lnTo>
                    <a:pt x="1051" y="88"/>
                  </a:lnTo>
                  <a:lnTo>
                    <a:pt x="1051" y="2"/>
                  </a:lnTo>
                  <a:lnTo>
                    <a:pt x="1067" y="2"/>
                  </a:lnTo>
                  <a:lnTo>
                    <a:pt x="1067" y="38"/>
                  </a:lnTo>
                  <a:lnTo>
                    <a:pt x="1073" y="38"/>
                  </a:lnTo>
                  <a:lnTo>
                    <a:pt x="1073" y="38"/>
                  </a:lnTo>
                  <a:lnTo>
                    <a:pt x="1077" y="36"/>
                  </a:lnTo>
                  <a:lnTo>
                    <a:pt x="1077" y="36"/>
                  </a:lnTo>
                  <a:lnTo>
                    <a:pt x="1083" y="26"/>
                  </a:lnTo>
                  <a:lnTo>
                    <a:pt x="1087" y="14"/>
                  </a:lnTo>
                  <a:lnTo>
                    <a:pt x="1087" y="14"/>
                  </a:lnTo>
                  <a:lnTo>
                    <a:pt x="1089" y="8"/>
                  </a:lnTo>
                  <a:lnTo>
                    <a:pt x="1093" y="4"/>
                  </a:lnTo>
                  <a:lnTo>
                    <a:pt x="1093" y="4"/>
                  </a:lnTo>
                  <a:lnTo>
                    <a:pt x="1097" y="0"/>
                  </a:lnTo>
                  <a:lnTo>
                    <a:pt x="1105" y="0"/>
                  </a:lnTo>
                  <a:lnTo>
                    <a:pt x="1105" y="0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3" y="2"/>
                  </a:lnTo>
                  <a:lnTo>
                    <a:pt x="1113" y="8"/>
                  </a:lnTo>
                  <a:lnTo>
                    <a:pt x="1113" y="8"/>
                  </a:lnTo>
                  <a:lnTo>
                    <a:pt x="1109" y="10"/>
                  </a:lnTo>
                  <a:lnTo>
                    <a:pt x="1107" y="10"/>
                  </a:lnTo>
                  <a:lnTo>
                    <a:pt x="1107" y="10"/>
                  </a:lnTo>
                  <a:lnTo>
                    <a:pt x="1103" y="14"/>
                  </a:lnTo>
                  <a:lnTo>
                    <a:pt x="1099" y="26"/>
                  </a:lnTo>
                  <a:lnTo>
                    <a:pt x="1099" y="26"/>
                  </a:lnTo>
                  <a:lnTo>
                    <a:pt x="1093" y="38"/>
                  </a:lnTo>
                  <a:lnTo>
                    <a:pt x="1093" y="38"/>
                  </a:lnTo>
                  <a:lnTo>
                    <a:pt x="1091" y="40"/>
                  </a:lnTo>
                  <a:lnTo>
                    <a:pt x="1087" y="42"/>
                  </a:lnTo>
                  <a:lnTo>
                    <a:pt x="1087" y="42"/>
                  </a:lnTo>
                  <a:close/>
                  <a:moveTo>
                    <a:pt x="973" y="4"/>
                  </a:moveTo>
                  <a:lnTo>
                    <a:pt x="973" y="4"/>
                  </a:lnTo>
                  <a:lnTo>
                    <a:pt x="985" y="0"/>
                  </a:lnTo>
                  <a:lnTo>
                    <a:pt x="985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1013" y="2"/>
                  </a:lnTo>
                  <a:lnTo>
                    <a:pt x="1013" y="2"/>
                  </a:lnTo>
                  <a:lnTo>
                    <a:pt x="1021" y="4"/>
                  </a:lnTo>
                  <a:lnTo>
                    <a:pt x="1021" y="4"/>
                  </a:lnTo>
                  <a:lnTo>
                    <a:pt x="1025" y="8"/>
                  </a:lnTo>
                  <a:lnTo>
                    <a:pt x="1027" y="12"/>
                  </a:lnTo>
                  <a:lnTo>
                    <a:pt x="1027" y="12"/>
                  </a:lnTo>
                  <a:lnTo>
                    <a:pt x="1029" y="24"/>
                  </a:lnTo>
                  <a:lnTo>
                    <a:pt x="1029" y="24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25" y="36"/>
                  </a:lnTo>
                  <a:lnTo>
                    <a:pt x="1025" y="36"/>
                  </a:lnTo>
                  <a:lnTo>
                    <a:pt x="1021" y="40"/>
                  </a:lnTo>
                  <a:lnTo>
                    <a:pt x="1021" y="40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23" y="46"/>
                  </a:lnTo>
                  <a:lnTo>
                    <a:pt x="1023" y="46"/>
                  </a:lnTo>
                  <a:lnTo>
                    <a:pt x="1027" y="50"/>
                  </a:lnTo>
                  <a:lnTo>
                    <a:pt x="1027" y="50"/>
                  </a:lnTo>
                  <a:lnTo>
                    <a:pt x="1031" y="56"/>
                  </a:lnTo>
                  <a:lnTo>
                    <a:pt x="1031" y="56"/>
                  </a:lnTo>
                  <a:lnTo>
                    <a:pt x="1033" y="64"/>
                  </a:lnTo>
                  <a:lnTo>
                    <a:pt x="1033" y="64"/>
                  </a:lnTo>
                  <a:lnTo>
                    <a:pt x="1031" y="78"/>
                  </a:lnTo>
                  <a:lnTo>
                    <a:pt x="1031" y="78"/>
                  </a:lnTo>
                  <a:lnTo>
                    <a:pt x="1029" y="82"/>
                  </a:lnTo>
                  <a:lnTo>
                    <a:pt x="1025" y="86"/>
                  </a:lnTo>
                  <a:lnTo>
                    <a:pt x="1025" y="86"/>
                  </a:lnTo>
                  <a:lnTo>
                    <a:pt x="1021" y="88"/>
                  </a:lnTo>
                  <a:lnTo>
                    <a:pt x="1015" y="90"/>
                  </a:lnTo>
                  <a:lnTo>
                    <a:pt x="1015" y="90"/>
                  </a:lnTo>
                  <a:lnTo>
                    <a:pt x="1001" y="90"/>
                  </a:lnTo>
                  <a:lnTo>
                    <a:pt x="1001" y="90"/>
                  </a:lnTo>
                  <a:lnTo>
                    <a:pt x="987" y="90"/>
                  </a:lnTo>
                  <a:lnTo>
                    <a:pt x="987" y="90"/>
                  </a:lnTo>
                  <a:lnTo>
                    <a:pt x="973" y="86"/>
                  </a:lnTo>
                  <a:lnTo>
                    <a:pt x="973" y="4"/>
                  </a:lnTo>
                  <a:close/>
                  <a:moveTo>
                    <a:pt x="989" y="10"/>
                  </a:moveTo>
                  <a:lnTo>
                    <a:pt x="989" y="38"/>
                  </a:lnTo>
                  <a:lnTo>
                    <a:pt x="999" y="38"/>
                  </a:lnTo>
                  <a:lnTo>
                    <a:pt x="999" y="38"/>
                  </a:lnTo>
                  <a:lnTo>
                    <a:pt x="1005" y="38"/>
                  </a:lnTo>
                  <a:lnTo>
                    <a:pt x="1009" y="36"/>
                  </a:lnTo>
                  <a:lnTo>
                    <a:pt x="1009" y="36"/>
                  </a:lnTo>
                  <a:lnTo>
                    <a:pt x="1013" y="30"/>
                  </a:lnTo>
                  <a:lnTo>
                    <a:pt x="1013" y="24"/>
                  </a:lnTo>
                  <a:lnTo>
                    <a:pt x="1013" y="24"/>
                  </a:lnTo>
                  <a:lnTo>
                    <a:pt x="1013" y="18"/>
                  </a:lnTo>
                  <a:lnTo>
                    <a:pt x="1009" y="14"/>
                  </a:lnTo>
                  <a:lnTo>
                    <a:pt x="1009" y="14"/>
                  </a:lnTo>
                  <a:lnTo>
                    <a:pt x="1005" y="12"/>
                  </a:lnTo>
                  <a:lnTo>
                    <a:pt x="999" y="10"/>
                  </a:lnTo>
                  <a:lnTo>
                    <a:pt x="989" y="10"/>
                  </a:lnTo>
                  <a:close/>
                  <a:moveTo>
                    <a:pt x="1001" y="80"/>
                  </a:moveTo>
                  <a:lnTo>
                    <a:pt x="1001" y="80"/>
                  </a:lnTo>
                  <a:lnTo>
                    <a:pt x="1007" y="80"/>
                  </a:lnTo>
                  <a:lnTo>
                    <a:pt x="1013" y="76"/>
                  </a:lnTo>
                  <a:lnTo>
                    <a:pt x="1013" y="76"/>
                  </a:lnTo>
                  <a:lnTo>
                    <a:pt x="1015" y="72"/>
                  </a:lnTo>
                  <a:lnTo>
                    <a:pt x="1017" y="64"/>
                  </a:lnTo>
                  <a:lnTo>
                    <a:pt x="1017" y="64"/>
                  </a:lnTo>
                  <a:lnTo>
                    <a:pt x="1015" y="56"/>
                  </a:lnTo>
                  <a:lnTo>
                    <a:pt x="1013" y="52"/>
                  </a:lnTo>
                  <a:lnTo>
                    <a:pt x="1013" y="52"/>
                  </a:lnTo>
                  <a:lnTo>
                    <a:pt x="1007" y="50"/>
                  </a:lnTo>
                  <a:lnTo>
                    <a:pt x="1001" y="48"/>
                  </a:lnTo>
                  <a:lnTo>
                    <a:pt x="989" y="48"/>
                  </a:lnTo>
                  <a:lnTo>
                    <a:pt x="989" y="80"/>
                  </a:lnTo>
                  <a:lnTo>
                    <a:pt x="1001" y="80"/>
                  </a:lnTo>
                  <a:close/>
                  <a:moveTo>
                    <a:pt x="953" y="46"/>
                  </a:moveTo>
                  <a:lnTo>
                    <a:pt x="953" y="46"/>
                  </a:lnTo>
                  <a:lnTo>
                    <a:pt x="953" y="56"/>
                  </a:lnTo>
                  <a:lnTo>
                    <a:pt x="951" y="66"/>
                  </a:lnTo>
                  <a:lnTo>
                    <a:pt x="951" y="66"/>
                  </a:lnTo>
                  <a:lnTo>
                    <a:pt x="949" y="74"/>
                  </a:lnTo>
                  <a:lnTo>
                    <a:pt x="945" y="80"/>
                  </a:lnTo>
                  <a:lnTo>
                    <a:pt x="945" y="80"/>
                  </a:lnTo>
                  <a:lnTo>
                    <a:pt x="941" y="86"/>
                  </a:lnTo>
                  <a:lnTo>
                    <a:pt x="935" y="88"/>
                  </a:lnTo>
                  <a:lnTo>
                    <a:pt x="935" y="88"/>
                  </a:lnTo>
                  <a:lnTo>
                    <a:pt x="929" y="90"/>
                  </a:lnTo>
                  <a:lnTo>
                    <a:pt x="921" y="90"/>
                  </a:lnTo>
                  <a:lnTo>
                    <a:pt x="921" y="90"/>
                  </a:lnTo>
                  <a:lnTo>
                    <a:pt x="915" y="90"/>
                  </a:lnTo>
                  <a:lnTo>
                    <a:pt x="907" y="88"/>
                  </a:lnTo>
                  <a:lnTo>
                    <a:pt x="907" y="88"/>
                  </a:lnTo>
                  <a:lnTo>
                    <a:pt x="903" y="86"/>
                  </a:lnTo>
                  <a:lnTo>
                    <a:pt x="897" y="80"/>
                  </a:lnTo>
                  <a:lnTo>
                    <a:pt x="897" y="80"/>
                  </a:lnTo>
                  <a:lnTo>
                    <a:pt x="893" y="74"/>
                  </a:lnTo>
                  <a:lnTo>
                    <a:pt x="891" y="66"/>
                  </a:lnTo>
                  <a:lnTo>
                    <a:pt x="891" y="66"/>
                  </a:lnTo>
                  <a:lnTo>
                    <a:pt x="889" y="56"/>
                  </a:lnTo>
                  <a:lnTo>
                    <a:pt x="889" y="46"/>
                  </a:lnTo>
                  <a:lnTo>
                    <a:pt x="889" y="46"/>
                  </a:lnTo>
                  <a:lnTo>
                    <a:pt x="889" y="34"/>
                  </a:lnTo>
                  <a:lnTo>
                    <a:pt x="891" y="24"/>
                  </a:lnTo>
                  <a:lnTo>
                    <a:pt x="891" y="24"/>
                  </a:lnTo>
                  <a:lnTo>
                    <a:pt x="893" y="16"/>
                  </a:lnTo>
                  <a:lnTo>
                    <a:pt x="897" y="10"/>
                  </a:lnTo>
                  <a:lnTo>
                    <a:pt x="897" y="10"/>
                  </a:lnTo>
                  <a:lnTo>
                    <a:pt x="903" y="6"/>
                  </a:lnTo>
                  <a:lnTo>
                    <a:pt x="907" y="2"/>
                  </a:lnTo>
                  <a:lnTo>
                    <a:pt x="907" y="2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9" y="0"/>
                  </a:lnTo>
                  <a:lnTo>
                    <a:pt x="935" y="2"/>
                  </a:lnTo>
                  <a:lnTo>
                    <a:pt x="935" y="2"/>
                  </a:lnTo>
                  <a:lnTo>
                    <a:pt x="941" y="6"/>
                  </a:lnTo>
                  <a:lnTo>
                    <a:pt x="945" y="10"/>
                  </a:lnTo>
                  <a:lnTo>
                    <a:pt x="945" y="10"/>
                  </a:lnTo>
                  <a:lnTo>
                    <a:pt x="949" y="16"/>
                  </a:lnTo>
                  <a:lnTo>
                    <a:pt x="951" y="24"/>
                  </a:lnTo>
                  <a:lnTo>
                    <a:pt x="951" y="24"/>
                  </a:lnTo>
                  <a:lnTo>
                    <a:pt x="953" y="34"/>
                  </a:lnTo>
                  <a:lnTo>
                    <a:pt x="953" y="46"/>
                  </a:lnTo>
                  <a:lnTo>
                    <a:pt x="953" y="46"/>
                  </a:lnTo>
                  <a:close/>
                  <a:moveTo>
                    <a:pt x="937" y="46"/>
                  </a:moveTo>
                  <a:lnTo>
                    <a:pt x="937" y="46"/>
                  </a:lnTo>
                  <a:lnTo>
                    <a:pt x="937" y="28"/>
                  </a:lnTo>
                  <a:lnTo>
                    <a:pt x="937" y="28"/>
                  </a:lnTo>
                  <a:lnTo>
                    <a:pt x="933" y="16"/>
                  </a:lnTo>
                  <a:lnTo>
                    <a:pt x="933" y="16"/>
                  </a:lnTo>
                  <a:lnTo>
                    <a:pt x="927" y="12"/>
                  </a:lnTo>
                  <a:lnTo>
                    <a:pt x="927" y="12"/>
                  </a:lnTo>
                  <a:lnTo>
                    <a:pt x="921" y="10"/>
                  </a:lnTo>
                  <a:lnTo>
                    <a:pt x="921" y="10"/>
                  </a:lnTo>
                  <a:lnTo>
                    <a:pt x="915" y="12"/>
                  </a:lnTo>
                  <a:lnTo>
                    <a:pt x="915" y="12"/>
                  </a:lnTo>
                  <a:lnTo>
                    <a:pt x="913" y="14"/>
                  </a:lnTo>
                  <a:lnTo>
                    <a:pt x="909" y="16"/>
                  </a:lnTo>
                  <a:lnTo>
                    <a:pt x="909" y="16"/>
                  </a:lnTo>
                  <a:lnTo>
                    <a:pt x="907" y="28"/>
                  </a:lnTo>
                  <a:lnTo>
                    <a:pt x="907" y="28"/>
                  </a:lnTo>
                  <a:lnTo>
                    <a:pt x="905" y="46"/>
                  </a:lnTo>
                  <a:lnTo>
                    <a:pt x="905" y="46"/>
                  </a:lnTo>
                  <a:lnTo>
                    <a:pt x="907" y="62"/>
                  </a:lnTo>
                  <a:lnTo>
                    <a:pt x="907" y="62"/>
                  </a:lnTo>
                  <a:lnTo>
                    <a:pt x="909" y="74"/>
                  </a:lnTo>
                  <a:lnTo>
                    <a:pt x="909" y="74"/>
                  </a:lnTo>
                  <a:lnTo>
                    <a:pt x="913" y="76"/>
                  </a:lnTo>
                  <a:lnTo>
                    <a:pt x="915" y="80"/>
                  </a:lnTo>
                  <a:lnTo>
                    <a:pt x="915" y="80"/>
                  </a:lnTo>
                  <a:lnTo>
                    <a:pt x="921" y="80"/>
                  </a:lnTo>
                  <a:lnTo>
                    <a:pt x="921" y="80"/>
                  </a:lnTo>
                  <a:lnTo>
                    <a:pt x="927" y="80"/>
                  </a:lnTo>
                  <a:lnTo>
                    <a:pt x="927" y="80"/>
                  </a:lnTo>
                  <a:lnTo>
                    <a:pt x="933" y="74"/>
                  </a:lnTo>
                  <a:lnTo>
                    <a:pt x="933" y="7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7" y="46"/>
                  </a:lnTo>
                  <a:lnTo>
                    <a:pt x="937" y="46"/>
                  </a:lnTo>
                  <a:close/>
                  <a:moveTo>
                    <a:pt x="881" y="2"/>
                  </a:moveTo>
                  <a:lnTo>
                    <a:pt x="881" y="12"/>
                  </a:lnTo>
                  <a:lnTo>
                    <a:pt x="859" y="12"/>
                  </a:lnTo>
                  <a:lnTo>
                    <a:pt x="859" y="88"/>
                  </a:lnTo>
                  <a:lnTo>
                    <a:pt x="843" y="88"/>
                  </a:lnTo>
                  <a:lnTo>
                    <a:pt x="843" y="12"/>
                  </a:lnTo>
                  <a:lnTo>
                    <a:pt x="821" y="12"/>
                  </a:lnTo>
                  <a:lnTo>
                    <a:pt x="821" y="2"/>
                  </a:lnTo>
                  <a:lnTo>
                    <a:pt x="881" y="2"/>
                  </a:lnTo>
                  <a:close/>
                  <a:moveTo>
                    <a:pt x="813" y="46"/>
                  </a:moveTo>
                  <a:lnTo>
                    <a:pt x="813" y="46"/>
                  </a:lnTo>
                  <a:lnTo>
                    <a:pt x="813" y="56"/>
                  </a:lnTo>
                  <a:lnTo>
                    <a:pt x="811" y="66"/>
                  </a:lnTo>
                  <a:lnTo>
                    <a:pt x="811" y="66"/>
                  </a:lnTo>
                  <a:lnTo>
                    <a:pt x="809" y="74"/>
                  </a:lnTo>
                  <a:lnTo>
                    <a:pt x="805" y="80"/>
                  </a:lnTo>
                  <a:lnTo>
                    <a:pt x="805" y="80"/>
                  </a:lnTo>
                  <a:lnTo>
                    <a:pt x="799" y="86"/>
                  </a:lnTo>
                  <a:lnTo>
                    <a:pt x="795" y="88"/>
                  </a:lnTo>
                  <a:lnTo>
                    <a:pt x="795" y="88"/>
                  </a:lnTo>
                  <a:lnTo>
                    <a:pt x="787" y="90"/>
                  </a:lnTo>
                  <a:lnTo>
                    <a:pt x="781" y="90"/>
                  </a:lnTo>
                  <a:lnTo>
                    <a:pt x="781" y="90"/>
                  </a:lnTo>
                  <a:lnTo>
                    <a:pt x="773" y="90"/>
                  </a:lnTo>
                  <a:lnTo>
                    <a:pt x="767" y="88"/>
                  </a:lnTo>
                  <a:lnTo>
                    <a:pt x="767" y="88"/>
                  </a:lnTo>
                  <a:lnTo>
                    <a:pt x="761" y="86"/>
                  </a:lnTo>
                  <a:lnTo>
                    <a:pt x="757" y="80"/>
                  </a:lnTo>
                  <a:lnTo>
                    <a:pt x="757" y="80"/>
                  </a:lnTo>
                  <a:lnTo>
                    <a:pt x="753" y="74"/>
                  </a:lnTo>
                  <a:lnTo>
                    <a:pt x="751" y="66"/>
                  </a:lnTo>
                  <a:lnTo>
                    <a:pt x="751" y="66"/>
                  </a:lnTo>
                  <a:lnTo>
                    <a:pt x="749" y="56"/>
                  </a:lnTo>
                  <a:lnTo>
                    <a:pt x="749" y="46"/>
                  </a:lnTo>
                  <a:lnTo>
                    <a:pt x="749" y="46"/>
                  </a:lnTo>
                  <a:lnTo>
                    <a:pt x="749" y="34"/>
                  </a:lnTo>
                  <a:lnTo>
                    <a:pt x="751" y="24"/>
                  </a:lnTo>
                  <a:lnTo>
                    <a:pt x="751" y="24"/>
                  </a:lnTo>
                  <a:lnTo>
                    <a:pt x="753" y="16"/>
                  </a:lnTo>
                  <a:lnTo>
                    <a:pt x="757" y="10"/>
                  </a:lnTo>
                  <a:lnTo>
                    <a:pt x="757" y="10"/>
                  </a:lnTo>
                  <a:lnTo>
                    <a:pt x="761" y="6"/>
                  </a:lnTo>
                  <a:lnTo>
                    <a:pt x="767" y="2"/>
                  </a:lnTo>
                  <a:lnTo>
                    <a:pt x="767" y="2"/>
                  </a:lnTo>
                  <a:lnTo>
                    <a:pt x="773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799" y="6"/>
                  </a:lnTo>
                  <a:lnTo>
                    <a:pt x="805" y="10"/>
                  </a:lnTo>
                  <a:lnTo>
                    <a:pt x="805" y="10"/>
                  </a:lnTo>
                  <a:lnTo>
                    <a:pt x="809" y="16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13" y="34"/>
                  </a:lnTo>
                  <a:lnTo>
                    <a:pt x="813" y="46"/>
                  </a:lnTo>
                  <a:lnTo>
                    <a:pt x="813" y="46"/>
                  </a:lnTo>
                  <a:close/>
                  <a:moveTo>
                    <a:pt x="797" y="46"/>
                  </a:moveTo>
                  <a:lnTo>
                    <a:pt x="797" y="46"/>
                  </a:lnTo>
                  <a:lnTo>
                    <a:pt x="795" y="28"/>
                  </a:lnTo>
                  <a:lnTo>
                    <a:pt x="795" y="28"/>
                  </a:lnTo>
                  <a:lnTo>
                    <a:pt x="793" y="16"/>
                  </a:lnTo>
                  <a:lnTo>
                    <a:pt x="793" y="16"/>
                  </a:lnTo>
                  <a:lnTo>
                    <a:pt x="787" y="12"/>
                  </a:lnTo>
                  <a:lnTo>
                    <a:pt x="787" y="12"/>
                  </a:lnTo>
                  <a:lnTo>
                    <a:pt x="781" y="10"/>
                  </a:lnTo>
                  <a:lnTo>
                    <a:pt x="781" y="10"/>
                  </a:lnTo>
                  <a:lnTo>
                    <a:pt x="775" y="12"/>
                  </a:lnTo>
                  <a:lnTo>
                    <a:pt x="775" y="12"/>
                  </a:lnTo>
                  <a:lnTo>
                    <a:pt x="769" y="16"/>
                  </a:lnTo>
                  <a:lnTo>
                    <a:pt x="769" y="16"/>
                  </a:lnTo>
                  <a:lnTo>
                    <a:pt x="765" y="28"/>
                  </a:lnTo>
                  <a:lnTo>
                    <a:pt x="765" y="28"/>
                  </a:lnTo>
                  <a:lnTo>
                    <a:pt x="765" y="46"/>
                  </a:lnTo>
                  <a:lnTo>
                    <a:pt x="765" y="46"/>
                  </a:lnTo>
                  <a:lnTo>
                    <a:pt x="765" y="62"/>
                  </a:lnTo>
                  <a:lnTo>
                    <a:pt x="765" y="62"/>
                  </a:lnTo>
                  <a:lnTo>
                    <a:pt x="769" y="74"/>
                  </a:lnTo>
                  <a:lnTo>
                    <a:pt x="769" y="74"/>
                  </a:lnTo>
                  <a:lnTo>
                    <a:pt x="775" y="80"/>
                  </a:lnTo>
                  <a:lnTo>
                    <a:pt x="775" y="80"/>
                  </a:lnTo>
                  <a:lnTo>
                    <a:pt x="781" y="80"/>
                  </a:lnTo>
                  <a:lnTo>
                    <a:pt x="781" y="80"/>
                  </a:lnTo>
                  <a:lnTo>
                    <a:pt x="787" y="80"/>
                  </a:lnTo>
                  <a:lnTo>
                    <a:pt x="787" y="80"/>
                  </a:lnTo>
                  <a:lnTo>
                    <a:pt x="793" y="74"/>
                  </a:lnTo>
                  <a:lnTo>
                    <a:pt x="793" y="74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7" y="46"/>
                  </a:lnTo>
                  <a:lnTo>
                    <a:pt x="797" y="46"/>
                  </a:lnTo>
                  <a:close/>
                  <a:moveTo>
                    <a:pt x="741" y="2"/>
                  </a:moveTo>
                  <a:lnTo>
                    <a:pt x="741" y="12"/>
                  </a:lnTo>
                  <a:lnTo>
                    <a:pt x="705" y="12"/>
                  </a:lnTo>
                  <a:lnTo>
                    <a:pt x="705" y="88"/>
                  </a:lnTo>
                  <a:lnTo>
                    <a:pt x="691" y="88"/>
                  </a:lnTo>
                  <a:lnTo>
                    <a:pt x="691" y="2"/>
                  </a:lnTo>
                  <a:lnTo>
                    <a:pt x="741" y="2"/>
                  </a:lnTo>
                  <a:close/>
                  <a:moveTo>
                    <a:pt x="628" y="12"/>
                  </a:moveTo>
                  <a:lnTo>
                    <a:pt x="626" y="52"/>
                  </a:lnTo>
                  <a:lnTo>
                    <a:pt x="626" y="52"/>
                  </a:lnTo>
                  <a:lnTo>
                    <a:pt x="626" y="62"/>
                  </a:lnTo>
                  <a:lnTo>
                    <a:pt x="624" y="68"/>
                  </a:lnTo>
                  <a:lnTo>
                    <a:pt x="624" y="68"/>
                  </a:lnTo>
                  <a:lnTo>
                    <a:pt x="618" y="78"/>
                  </a:lnTo>
                  <a:lnTo>
                    <a:pt x="650" y="78"/>
                  </a:lnTo>
                  <a:lnTo>
                    <a:pt x="650" y="12"/>
                  </a:lnTo>
                  <a:lnTo>
                    <a:pt x="628" y="12"/>
                  </a:lnTo>
                  <a:close/>
                  <a:moveTo>
                    <a:pt x="676" y="78"/>
                  </a:moveTo>
                  <a:lnTo>
                    <a:pt x="676" y="114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2" y="102"/>
                  </a:lnTo>
                  <a:lnTo>
                    <a:pt x="662" y="102"/>
                  </a:lnTo>
                  <a:lnTo>
                    <a:pt x="660" y="88"/>
                  </a:lnTo>
                  <a:lnTo>
                    <a:pt x="610" y="88"/>
                  </a:lnTo>
                  <a:lnTo>
                    <a:pt x="610" y="88"/>
                  </a:lnTo>
                  <a:lnTo>
                    <a:pt x="608" y="102"/>
                  </a:lnTo>
                  <a:lnTo>
                    <a:pt x="608" y="102"/>
                  </a:lnTo>
                  <a:lnTo>
                    <a:pt x="606" y="114"/>
                  </a:lnTo>
                  <a:lnTo>
                    <a:pt x="596" y="114"/>
                  </a:lnTo>
                  <a:lnTo>
                    <a:pt x="596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8" y="68"/>
                  </a:lnTo>
                  <a:lnTo>
                    <a:pt x="608" y="68"/>
                  </a:lnTo>
                  <a:lnTo>
                    <a:pt x="610" y="62"/>
                  </a:lnTo>
                  <a:lnTo>
                    <a:pt x="612" y="52"/>
                  </a:lnTo>
                  <a:lnTo>
                    <a:pt x="614" y="2"/>
                  </a:lnTo>
                  <a:lnTo>
                    <a:pt x="664" y="2"/>
                  </a:lnTo>
                  <a:lnTo>
                    <a:pt x="664" y="78"/>
                  </a:lnTo>
                  <a:lnTo>
                    <a:pt x="676" y="78"/>
                  </a:lnTo>
                  <a:close/>
                  <a:moveTo>
                    <a:pt x="588" y="46"/>
                  </a:moveTo>
                  <a:lnTo>
                    <a:pt x="588" y="46"/>
                  </a:lnTo>
                  <a:lnTo>
                    <a:pt x="588" y="56"/>
                  </a:lnTo>
                  <a:lnTo>
                    <a:pt x="586" y="66"/>
                  </a:lnTo>
                  <a:lnTo>
                    <a:pt x="586" y="66"/>
                  </a:lnTo>
                  <a:lnTo>
                    <a:pt x="582" y="74"/>
                  </a:lnTo>
                  <a:lnTo>
                    <a:pt x="580" y="80"/>
                  </a:lnTo>
                  <a:lnTo>
                    <a:pt x="580" y="80"/>
                  </a:lnTo>
                  <a:lnTo>
                    <a:pt x="574" y="86"/>
                  </a:lnTo>
                  <a:lnTo>
                    <a:pt x="570" y="88"/>
                  </a:lnTo>
                  <a:lnTo>
                    <a:pt x="570" y="88"/>
                  </a:lnTo>
                  <a:lnTo>
                    <a:pt x="562" y="90"/>
                  </a:lnTo>
                  <a:lnTo>
                    <a:pt x="556" y="90"/>
                  </a:lnTo>
                  <a:lnTo>
                    <a:pt x="556" y="90"/>
                  </a:lnTo>
                  <a:lnTo>
                    <a:pt x="548" y="90"/>
                  </a:lnTo>
                  <a:lnTo>
                    <a:pt x="542" y="88"/>
                  </a:lnTo>
                  <a:lnTo>
                    <a:pt x="542" y="88"/>
                  </a:lnTo>
                  <a:lnTo>
                    <a:pt x="536" y="86"/>
                  </a:lnTo>
                  <a:lnTo>
                    <a:pt x="532" y="80"/>
                  </a:lnTo>
                  <a:lnTo>
                    <a:pt x="532" y="80"/>
                  </a:lnTo>
                  <a:lnTo>
                    <a:pt x="528" y="74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4" y="56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4" y="34"/>
                  </a:lnTo>
                  <a:lnTo>
                    <a:pt x="526" y="24"/>
                  </a:lnTo>
                  <a:lnTo>
                    <a:pt x="526" y="24"/>
                  </a:lnTo>
                  <a:lnTo>
                    <a:pt x="528" y="16"/>
                  </a:lnTo>
                  <a:lnTo>
                    <a:pt x="532" y="10"/>
                  </a:lnTo>
                  <a:lnTo>
                    <a:pt x="532" y="10"/>
                  </a:lnTo>
                  <a:lnTo>
                    <a:pt x="536" y="6"/>
                  </a:lnTo>
                  <a:lnTo>
                    <a:pt x="542" y="2"/>
                  </a:lnTo>
                  <a:lnTo>
                    <a:pt x="542" y="2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70" y="2"/>
                  </a:lnTo>
                  <a:lnTo>
                    <a:pt x="570" y="2"/>
                  </a:lnTo>
                  <a:lnTo>
                    <a:pt x="574" y="6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2" y="16"/>
                  </a:lnTo>
                  <a:lnTo>
                    <a:pt x="586" y="24"/>
                  </a:lnTo>
                  <a:lnTo>
                    <a:pt x="586" y="24"/>
                  </a:lnTo>
                  <a:lnTo>
                    <a:pt x="588" y="34"/>
                  </a:lnTo>
                  <a:lnTo>
                    <a:pt x="588" y="46"/>
                  </a:lnTo>
                  <a:lnTo>
                    <a:pt x="588" y="46"/>
                  </a:lnTo>
                  <a:close/>
                  <a:moveTo>
                    <a:pt x="572" y="46"/>
                  </a:moveTo>
                  <a:lnTo>
                    <a:pt x="572" y="46"/>
                  </a:lnTo>
                  <a:lnTo>
                    <a:pt x="570" y="28"/>
                  </a:lnTo>
                  <a:lnTo>
                    <a:pt x="570" y="28"/>
                  </a:lnTo>
                  <a:lnTo>
                    <a:pt x="566" y="16"/>
                  </a:lnTo>
                  <a:lnTo>
                    <a:pt x="566" y="16"/>
                  </a:lnTo>
                  <a:lnTo>
                    <a:pt x="562" y="12"/>
                  </a:lnTo>
                  <a:lnTo>
                    <a:pt x="562" y="12"/>
                  </a:lnTo>
                  <a:lnTo>
                    <a:pt x="556" y="10"/>
                  </a:lnTo>
                  <a:lnTo>
                    <a:pt x="556" y="10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44" y="16"/>
                  </a:lnTo>
                  <a:lnTo>
                    <a:pt x="544" y="16"/>
                  </a:lnTo>
                  <a:lnTo>
                    <a:pt x="540" y="28"/>
                  </a:lnTo>
                  <a:lnTo>
                    <a:pt x="540" y="28"/>
                  </a:lnTo>
                  <a:lnTo>
                    <a:pt x="540" y="46"/>
                  </a:lnTo>
                  <a:lnTo>
                    <a:pt x="540" y="46"/>
                  </a:lnTo>
                  <a:lnTo>
                    <a:pt x="540" y="62"/>
                  </a:lnTo>
                  <a:lnTo>
                    <a:pt x="540" y="62"/>
                  </a:lnTo>
                  <a:lnTo>
                    <a:pt x="544" y="74"/>
                  </a:lnTo>
                  <a:lnTo>
                    <a:pt x="544" y="74"/>
                  </a:lnTo>
                  <a:lnTo>
                    <a:pt x="550" y="80"/>
                  </a:lnTo>
                  <a:lnTo>
                    <a:pt x="550" y="80"/>
                  </a:lnTo>
                  <a:lnTo>
                    <a:pt x="556" y="80"/>
                  </a:lnTo>
                  <a:lnTo>
                    <a:pt x="556" y="80"/>
                  </a:lnTo>
                  <a:lnTo>
                    <a:pt x="562" y="80"/>
                  </a:lnTo>
                  <a:lnTo>
                    <a:pt x="562" y="80"/>
                  </a:lnTo>
                  <a:lnTo>
                    <a:pt x="566" y="74"/>
                  </a:lnTo>
                  <a:lnTo>
                    <a:pt x="566" y="74"/>
                  </a:lnTo>
                  <a:lnTo>
                    <a:pt x="570" y="62"/>
                  </a:lnTo>
                  <a:lnTo>
                    <a:pt x="570" y="62"/>
                  </a:lnTo>
                  <a:lnTo>
                    <a:pt x="572" y="46"/>
                  </a:lnTo>
                  <a:lnTo>
                    <a:pt x="572" y="46"/>
                  </a:lnTo>
                  <a:close/>
                  <a:moveTo>
                    <a:pt x="460" y="88"/>
                  </a:moveTo>
                  <a:lnTo>
                    <a:pt x="444" y="88"/>
                  </a:lnTo>
                  <a:lnTo>
                    <a:pt x="444" y="2"/>
                  </a:lnTo>
                  <a:lnTo>
                    <a:pt x="504" y="2"/>
                  </a:lnTo>
                  <a:lnTo>
                    <a:pt x="504" y="88"/>
                  </a:lnTo>
                  <a:lnTo>
                    <a:pt x="488" y="88"/>
                  </a:lnTo>
                  <a:lnTo>
                    <a:pt x="488" y="12"/>
                  </a:lnTo>
                  <a:lnTo>
                    <a:pt x="460" y="12"/>
                  </a:lnTo>
                  <a:lnTo>
                    <a:pt x="460" y="88"/>
                  </a:lnTo>
                  <a:close/>
                  <a:moveTo>
                    <a:pt x="410" y="40"/>
                  </a:moveTo>
                  <a:lnTo>
                    <a:pt x="410" y="40"/>
                  </a:lnTo>
                  <a:lnTo>
                    <a:pt x="408" y="26"/>
                  </a:lnTo>
                  <a:lnTo>
                    <a:pt x="408" y="26"/>
                  </a:lnTo>
                  <a:lnTo>
                    <a:pt x="404" y="16"/>
                  </a:lnTo>
                  <a:lnTo>
                    <a:pt x="404" y="16"/>
                  </a:lnTo>
                  <a:lnTo>
                    <a:pt x="400" y="10"/>
                  </a:lnTo>
                  <a:lnTo>
                    <a:pt x="400" y="10"/>
                  </a:lnTo>
                  <a:lnTo>
                    <a:pt x="394" y="10"/>
                  </a:lnTo>
                  <a:lnTo>
                    <a:pt x="394" y="10"/>
                  </a:lnTo>
                  <a:lnTo>
                    <a:pt x="388" y="10"/>
                  </a:lnTo>
                  <a:lnTo>
                    <a:pt x="388" y="10"/>
                  </a:lnTo>
                  <a:lnTo>
                    <a:pt x="384" y="16"/>
                  </a:lnTo>
                  <a:lnTo>
                    <a:pt x="384" y="16"/>
                  </a:lnTo>
                  <a:lnTo>
                    <a:pt x="382" y="26"/>
                  </a:lnTo>
                  <a:lnTo>
                    <a:pt x="382" y="26"/>
                  </a:lnTo>
                  <a:lnTo>
                    <a:pt x="380" y="40"/>
                  </a:lnTo>
                  <a:lnTo>
                    <a:pt x="410" y="40"/>
                  </a:lnTo>
                  <a:close/>
                  <a:moveTo>
                    <a:pt x="426" y="50"/>
                  </a:moveTo>
                  <a:lnTo>
                    <a:pt x="380" y="50"/>
                  </a:lnTo>
                  <a:lnTo>
                    <a:pt x="380" y="50"/>
                  </a:lnTo>
                  <a:lnTo>
                    <a:pt x="382" y="64"/>
                  </a:lnTo>
                  <a:lnTo>
                    <a:pt x="382" y="64"/>
                  </a:lnTo>
                  <a:lnTo>
                    <a:pt x="382" y="70"/>
                  </a:lnTo>
                  <a:lnTo>
                    <a:pt x="386" y="74"/>
                  </a:lnTo>
                  <a:lnTo>
                    <a:pt x="386" y="74"/>
                  </a:lnTo>
                  <a:lnTo>
                    <a:pt x="388" y="76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404" y="80"/>
                  </a:lnTo>
                  <a:lnTo>
                    <a:pt x="422" y="80"/>
                  </a:lnTo>
                  <a:lnTo>
                    <a:pt x="422" y="86"/>
                  </a:lnTo>
                  <a:lnTo>
                    <a:pt x="422" y="86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00" y="90"/>
                  </a:lnTo>
                  <a:lnTo>
                    <a:pt x="400" y="90"/>
                  </a:lnTo>
                  <a:lnTo>
                    <a:pt x="392" y="90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78" y="86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68" y="74"/>
                  </a:lnTo>
                  <a:lnTo>
                    <a:pt x="366" y="66"/>
                  </a:lnTo>
                  <a:lnTo>
                    <a:pt x="366" y="66"/>
                  </a:lnTo>
                  <a:lnTo>
                    <a:pt x="364" y="58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34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8" y="16"/>
                  </a:lnTo>
                  <a:lnTo>
                    <a:pt x="372" y="10"/>
                  </a:lnTo>
                  <a:lnTo>
                    <a:pt x="372" y="10"/>
                  </a:lnTo>
                  <a:lnTo>
                    <a:pt x="376" y="6"/>
                  </a:lnTo>
                  <a:lnTo>
                    <a:pt x="382" y="2"/>
                  </a:lnTo>
                  <a:lnTo>
                    <a:pt x="382" y="2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408" y="2"/>
                  </a:lnTo>
                  <a:lnTo>
                    <a:pt x="408" y="2"/>
                  </a:lnTo>
                  <a:lnTo>
                    <a:pt x="414" y="6"/>
                  </a:lnTo>
                  <a:lnTo>
                    <a:pt x="418" y="10"/>
                  </a:lnTo>
                  <a:lnTo>
                    <a:pt x="418" y="10"/>
                  </a:lnTo>
                  <a:lnTo>
                    <a:pt x="420" y="16"/>
                  </a:lnTo>
                  <a:lnTo>
                    <a:pt x="424" y="24"/>
                  </a:lnTo>
                  <a:lnTo>
                    <a:pt x="424" y="24"/>
                  </a:lnTo>
                  <a:lnTo>
                    <a:pt x="426" y="46"/>
                  </a:lnTo>
                  <a:lnTo>
                    <a:pt x="426" y="50"/>
                  </a:lnTo>
                  <a:close/>
                  <a:moveTo>
                    <a:pt x="302" y="76"/>
                  </a:moveTo>
                  <a:lnTo>
                    <a:pt x="302" y="76"/>
                  </a:lnTo>
                  <a:lnTo>
                    <a:pt x="308" y="78"/>
                  </a:lnTo>
                  <a:lnTo>
                    <a:pt x="308" y="78"/>
                  </a:lnTo>
                  <a:lnTo>
                    <a:pt x="314" y="80"/>
                  </a:lnTo>
                  <a:lnTo>
                    <a:pt x="314" y="80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6" y="76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2" y="46"/>
                  </a:lnTo>
                  <a:lnTo>
                    <a:pt x="332" y="46"/>
                  </a:lnTo>
                  <a:lnTo>
                    <a:pt x="332" y="28"/>
                  </a:lnTo>
                  <a:lnTo>
                    <a:pt x="332" y="28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26" y="14"/>
                  </a:lnTo>
                  <a:lnTo>
                    <a:pt x="322" y="12"/>
                  </a:lnTo>
                  <a:lnTo>
                    <a:pt x="322" y="12"/>
                  </a:lnTo>
                  <a:lnTo>
                    <a:pt x="314" y="10"/>
                  </a:lnTo>
                  <a:lnTo>
                    <a:pt x="314" y="10"/>
                  </a:lnTo>
                  <a:lnTo>
                    <a:pt x="308" y="12"/>
                  </a:lnTo>
                  <a:lnTo>
                    <a:pt x="308" y="12"/>
                  </a:lnTo>
                  <a:lnTo>
                    <a:pt x="302" y="14"/>
                  </a:lnTo>
                  <a:lnTo>
                    <a:pt x="302" y="76"/>
                  </a:lnTo>
                  <a:close/>
                  <a:moveTo>
                    <a:pt x="302" y="6"/>
                  </a:moveTo>
                  <a:lnTo>
                    <a:pt x="302" y="6"/>
                  </a:lnTo>
                  <a:lnTo>
                    <a:pt x="306" y="4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6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44" y="16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8" y="34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58"/>
                  </a:lnTo>
                  <a:lnTo>
                    <a:pt x="346" y="66"/>
                  </a:lnTo>
                  <a:lnTo>
                    <a:pt x="346" y="66"/>
                  </a:lnTo>
                  <a:lnTo>
                    <a:pt x="344" y="74"/>
                  </a:lnTo>
                  <a:lnTo>
                    <a:pt x="342" y="80"/>
                  </a:lnTo>
                  <a:lnTo>
                    <a:pt x="342" y="80"/>
                  </a:lnTo>
                  <a:lnTo>
                    <a:pt x="336" y="86"/>
                  </a:lnTo>
                  <a:lnTo>
                    <a:pt x="332" y="88"/>
                  </a:lnTo>
                  <a:lnTo>
                    <a:pt x="332" y="88"/>
                  </a:lnTo>
                  <a:lnTo>
                    <a:pt x="326" y="90"/>
                  </a:lnTo>
                  <a:lnTo>
                    <a:pt x="320" y="90"/>
                  </a:lnTo>
                  <a:lnTo>
                    <a:pt x="320" y="90"/>
                  </a:lnTo>
                  <a:lnTo>
                    <a:pt x="310" y="90"/>
                  </a:lnTo>
                  <a:lnTo>
                    <a:pt x="310" y="90"/>
                  </a:lnTo>
                  <a:lnTo>
                    <a:pt x="302" y="86"/>
                  </a:lnTo>
                  <a:lnTo>
                    <a:pt x="302" y="124"/>
                  </a:lnTo>
                  <a:lnTo>
                    <a:pt x="286" y="124"/>
                  </a:lnTo>
                  <a:lnTo>
                    <a:pt x="286" y="2"/>
                  </a:lnTo>
                  <a:lnTo>
                    <a:pt x="300" y="2"/>
                  </a:lnTo>
                  <a:lnTo>
                    <a:pt x="300" y="6"/>
                  </a:lnTo>
                  <a:lnTo>
                    <a:pt x="302" y="6"/>
                  </a:lnTo>
                  <a:close/>
                  <a:moveTo>
                    <a:pt x="252" y="40"/>
                  </a:moveTo>
                  <a:lnTo>
                    <a:pt x="252" y="40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48" y="16"/>
                  </a:lnTo>
                  <a:lnTo>
                    <a:pt x="248" y="16"/>
                  </a:lnTo>
                  <a:lnTo>
                    <a:pt x="242" y="10"/>
                  </a:lnTo>
                  <a:lnTo>
                    <a:pt x="242" y="10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2" y="40"/>
                  </a:lnTo>
                  <a:lnTo>
                    <a:pt x="252" y="40"/>
                  </a:lnTo>
                  <a:close/>
                  <a:moveTo>
                    <a:pt x="268" y="50"/>
                  </a:moveTo>
                  <a:lnTo>
                    <a:pt x="222" y="50"/>
                  </a:lnTo>
                  <a:lnTo>
                    <a:pt x="222" y="50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70"/>
                  </a:lnTo>
                  <a:lnTo>
                    <a:pt x="228" y="74"/>
                  </a:lnTo>
                  <a:lnTo>
                    <a:pt x="228" y="74"/>
                  </a:lnTo>
                  <a:lnTo>
                    <a:pt x="232" y="76"/>
                  </a:lnTo>
                  <a:lnTo>
                    <a:pt x="236" y="78"/>
                  </a:lnTo>
                  <a:lnTo>
                    <a:pt x="236" y="78"/>
                  </a:lnTo>
                  <a:lnTo>
                    <a:pt x="246" y="80"/>
                  </a:lnTo>
                  <a:lnTo>
                    <a:pt x="264" y="80"/>
                  </a:lnTo>
                  <a:lnTo>
                    <a:pt x="264" y="86"/>
                  </a:lnTo>
                  <a:lnTo>
                    <a:pt x="264" y="86"/>
                  </a:lnTo>
                  <a:lnTo>
                    <a:pt x="254" y="90"/>
                  </a:lnTo>
                  <a:lnTo>
                    <a:pt x="254" y="90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34" y="90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0" y="86"/>
                  </a:lnTo>
                  <a:lnTo>
                    <a:pt x="216" y="80"/>
                  </a:lnTo>
                  <a:lnTo>
                    <a:pt x="216" y="80"/>
                  </a:lnTo>
                  <a:lnTo>
                    <a:pt x="212" y="74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12" y="16"/>
                  </a:lnTo>
                  <a:lnTo>
                    <a:pt x="214" y="10"/>
                  </a:lnTo>
                  <a:lnTo>
                    <a:pt x="214" y="10"/>
                  </a:lnTo>
                  <a:lnTo>
                    <a:pt x="218" y="6"/>
                  </a:lnTo>
                  <a:lnTo>
                    <a:pt x="224" y="2"/>
                  </a:lnTo>
                  <a:lnTo>
                    <a:pt x="224" y="2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56" y="6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4" y="16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8" y="46"/>
                  </a:lnTo>
                  <a:lnTo>
                    <a:pt x="268" y="50"/>
                  </a:lnTo>
                  <a:close/>
                  <a:moveTo>
                    <a:pt x="144" y="88"/>
                  </a:moveTo>
                  <a:lnTo>
                    <a:pt x="128" y="88"/>
                  </a:lnTo>
                  <a:lnTo>
                    <a:pt x="128" y="2"/>
                  </a:lnTo>
                  <a:lnTo>
                    <a:pt x="188" y="2"/>
                  </a:lnTo>
                  <a:lnTo>
                    <a:pt x="188" y="88"/>
                  </a:lnTo>
                  <a:lnTo>
                    <a:pt x="172" y="88"/>
                  </a:lnTo>
                  <a:lnTo>
                    <a:pt x="172" y="12"/>
                  </a:lnTo>
                  <a:lnTo>
                    <a:pt x="144" y="12"/>
                  </a:lnTo>
                  <a:lnTo>
                    <a:pt x="144" y="88"/>
                  </a:lnTo>
                  <a:close/>
                  <a:moveTo>
                    <a:pt x="46" y="28"/>
                  </a:moveTo>
                  <a:lnTo>
                    <a:pt x="44" y="28"/>
                  </a:lnTo>
                  <a:lnTo>
                    <a:pt x="18" y="88"/>
                  </a:lnTo>
                  <a:lnTo>
                    <a:pt x="0" y="88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60"/>
                  </a:lnTo>
                  <a:lnTo>
                    <a:pt x="18" y="60"/>
                  </a:lnTo>
                  <a:lnTo>
                    <a:pt x="44" y="2"/>
                  </a:lnTo>
                  <a:lnTo>
                    <a:pt x="62" y="2"/>
                  </a:lnTo>
                  <a:lnTo>
                    <a:pt x="62" y="88"/>
                  </a:lnTo>
                  <a:lnTo>
                    <a:pt x="46" y="88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58"/>
            <p:cNvSpPr>
              <a:spLocks noEditPoints="1"/>
            </p:cNvSpPr>
            <p:nvPr/>
          </p:nvSpPr>
          <p:spPr bwMode="auto">
            <a:xfrm>
              <a:off x="4335463" y="595313"/>
              <a:ext cx="3559175" cy="2151063"/>
            </a:xfrm>
            <a:custGeom>
              <a:avLst/>
              <a:gdLst>
                <a:gd name="T0" fmla="*/ 605 w 2242"/>
                <a:gd name="T1" fmla="*/ 536 h 1355"/>
                <a:gd name="T2" fmla="*/ 142 w 2242"/>
                <a:gd name="T3" fmla="*/ 576 h 1355"/>
                <a:gd name="T4" fmla="*/ 82 w 2242"/>
                <a:gd name="T5" fmla="*/ 600 h 1355"/>
                <a:gd name="T6" fmla="*/ 26 w 2242"/>
                <a:gd name="T7" fmla="*/ 640 h 1355"/>
                <a:gd name="T8" fmla="*/ 156 w 2242"/>
                <a:gd name="T9" fmla="*/ 1045 h 1355"/>
                <a:gd name="T10" fmla="*/ 206 w 2242"/>
                <a:gd name="T11" fmla="*/ 1079 h 1355"/>
                <a:gd name="T12" fmla="*/ 104 w 2242"/>
                <a:gd name="T13" fmla="*/ 1089 h 1355"/>
                <a:gd name="T14" fmla="*/ 156 w 2242"/>
                <a:gd name="T15" fmla="*/ 1045 h 1355"/>
                <a:gd name="T16" fmla="*/ 337 w 2242"/>
                <a:gd name="T17" fmla="*/ 1055 h 1355"/>
                <a:gd name="T18" fmla="*/ 252 w 2242"/>
                <a:gd name="T19" fmla="*/ 1317 h 1355"/>
                <a:gd name="T20" fmla="*/ 276 w 2242"/>
                <a:gd name="T21" fmla="*/ 1055 h 1355"/>
                <a:gd name="T22" fmla="*/ 457 w 2242"/>
                <a:gd name="T23" fmla="*/ 1045 h 1355"/>
                <a:gd name="T24" fmla="*/ 511 w 2242"/>
                <a:gd name="T25" fmla="*/ 1089 h 1355"/>
                <a:gd name="T26" fmla="*/ 407 w 2242"/>
                <a:gd name="T27" fmla="*/ 1079 h 1355"/>
                <a:gd name="T28" fmla="*/ 457 w 2242"/>
                <a:gd name="T29" fmla="*/ 1045 h 1355"/>
                <a:gd name="T30" fmla="*/ 757 w 2242"/>
                <a:gd name="T31" fmla="*/ 1061 h 1355"/>
                <a:gd name="T32" fmla="*/ 665 w 2242"/>
                <a:gd name="T33" fmla="*/ 1099 h 1355"/>
                <a:gd name="T34" fmla="*/ 697 w 2242"/>
                <a:gd name="T35" fmla="*/ 1049 h 1355"/>
                <a:gd name="T36" fmla="*/ 881 w 2242"/>
                <a:gd name="T37" fmla="*/ 1047 h 1355"/>
                <a:gd name="T38" fmla="*/ 925 w 2242"/>
                <a:gd name="T39" fmla="*/ 1099 h 1355"/>
                <a:gd name="T40" fmla="*/ 825 w 2242"/>
                <a:gd name="T41" fmla="*/ 1069 h 1355"/>
                <a:gd name="T42" fmla="*/ 1021 w 2242"/>
                <a:gd name="T43" fmla="*/ 1045 h 1355"/>
                <a:gd name="T44" fmla="*/ 1065 w 2242"/>
                <a:gd name="T45" fmla="*/ 1069 h 1355"/>
                <a:gd name="T46" fmla="*/ 967 w 2242"/>
                <a:gd name="T47" fmla="*/ 1099 h 1355"/>
                <a:gd name="T48" fmla="*/ 1009 w 2242"/>
                <a:gd name="T49" fmla="*/ 1047 h 1355"/>
                <a:gd name="T50" fmla="*/ 1805 w 2242"/>
                <a:gd name="T51" fmla="*/ 1049 h 1355"/>
                <a:gd name="T52" fmla="*/ 1839 w 2242"/>
                <a:gd name="T53" fmla="*/ 1317 h 1355"/>
                <a:gd name="T54" fmla="*/ 1747 w 2242"/>
                <a:gd name="T55" fmla="*/ 1061 h 1355"/>
                <a:gd name="T56" fmla="*/ 1934 w 2242"/>
                <a:gd name="T57" fmla="*/ 1045 h 1355"/>
                <a:gd name="T58" fmla="*/ 1984 w 2242"/>
                <a:gd name="T59" fmla="*/ 1079 h 1355"/>
                <a:gd name="T60" fmla="*/ 1883 w 2242"/>
                <a:gd name="T61" fmla="*/ 1089 h 1355"/>
                <a:gd name="T62" fmla="*/ 1934 w 2242"/>
                <a:gd name="T63" fmla="*/ 1045 h 1355"/>
                <a:gd name="T64" fmla="*/ 2116 w 2242"/>
                <a:gd name="T65" fmla="*/ 1055 h 1355"/>
                <a:gd name="T66" fmla="*/ 2030 w 2242"/>
                <a:gd name="T67" fmla="*/ 1317 h 1355"/>
                <a:gd name="T68" fmla="*/ 2054 w 2242"/>
                <a:gd name="T69" fmla="*/ 1055 h 1355"/>
                <a:gd name="T70" fmla="*/ 1731 w 2242"/>
                <a:gd name="T71" fmla="*/ 951 h 1355"/>
                <a:gd name="T72" fmla="*/ 1990 w 2242"/>
                <a:gd name="T73" fmla="*/ 792 h 1355"/>
                <a:gd name="T74" fmla="*/ 1393 w 2242"/>
                <a:gd name="T75" fmla="*/ 748 h 1355"/>
                <a:gd name="T76" fmla="*/ 1475 w 2242"/>
                <a:gd name="T77" fmla="*/ 802 h 1355"/>
                <a:gd name="T78" fmla="*/ 1307 w 2242"/>
                <a:gd name="T79" fmla="*/ 818 h 1355"/>
                <a:gd name="T80" fmla="*/ 1393 w 2242"/>
                <a:gd name="T81" fmla="*/ 748 h 1355"/>
                <a:gd name="T82" fmla="*/ 925 w 2242"/>
                <a:gd name="T83" fmla="*/ 792 h 1355"/>
                <a:gd name="T84" fmla="*/ 967 w 2242"/>
                <a:gd name="T85" fmla="*/ 951 h 1355"/>
                <a:gd name="T86" fmla="*/ 212 w 2242"/>
                <a:gd name="T87" fmla="*/ 792 h 1355"/>
                <a:gd name="T88" fmla="*/ 511 w 2242"/>
                <a:gd name="T89" fmla="*/ 951 h 1355"/>
                <a:gd name="T90" fmla="*/ 2220 w 2242"/>
                <a:gd name="T91" fmla="*/ 1355 h 1355"/>
                <a:gd name="T92" fmla="*/ 1619 w 2242"/>
                <a:gd name="T93" fmla="*/ 1355 h 1355"/>
                <a:gd name="T94" fmla="*/ 1525 w 2242"/>
                <a:gd name="T95" fmla="*/ 1145 h 1355"/>
                <a:gd name="T96" fmla="*/ 1461 w 2242"/>
                <a:gd name="T97" fmla="*/ 1075 h 1355"/>
                <a:gd name="T98" fmla="*/ 1393 w 2242"/>
                <a:gd name="T99" fmla="*/ 1057 h 1355"/>
                <a:gd name="T100" fmla="*/ 1303 w 2242"/>
                <a:gd name="T101" fmla="*/ 1089 h 1355"/>
                <a:gd name="T102" fmla="*/ 1253 w 2242"/>
                <a:gd name="T103" fmla="*/ 1171 h 1355"/>
                <a:gd name="T104" fmla="*/ 1103 w 2242"/>
                <a:gd name="T105" fmla="*/ 1355 h 1355"/>
                <a:gd name="T106" fmla="*/ 22 w 2242"/>
                <a:gd name="T107" fmla="*/ 740 h 1355"/>
                <a:gd name="T108" fmla="*/ 1479 w 2242"/>
                <a:gd name="T109" fmla="*/ 276 h 1355"/>
                <a:gd name="T110" fmla="*/ 1621 w 2242"/>
                <a:gd name="T111" fmla="*/ 386 h 1355"/>
                <a:gd name="T112" fmla="*/ 1155 w 2242"/>
                <a:gd name="T113" fmla="*/ 402 h 1355"/>
                <a:gd name="T114" fmla="*/ 1271 w 2242"/>
                <a:gd name="T115" fmla="*/ 294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2" h="1355">
                  <a:moveTo>
                    <a:pt x="917" y="680"/>
                  </a:moveTo>
                  <a:lnTo>
                    <a:pt x="773" y="536"/>
                  </a:lnTo>
                  <a:lnTo>
                    <a:pt x="711" y="536"/>
                  </a:lnTo>
                  <a:lnTo>
                    <a:pt x="699" y="272"/>
                  </a:lnTo>
                  <a:lnTo>
                    <a:pt x="679" y="272"/>
                  </a:lnTo>
                  <a:lnTo>
                    <a:pt x="667" y="536"/>
                  </a:lnTo>
                  <a:lnTo>
                    <a:pt x="605" y="536"/>
                  </a:lnTo>
                  <a:lnTo>
                    <a:pt x="451" y="624"/>
                  </a:lnTo>
                  <a:lnTo>
                    <a:pt x="158" y="624"/>
                  </a:lnTo>
                  <a:lnTo>
                    <a:pt x="158" y="600"/>
                  </a:lnTo>
                  <a:lnTo>
                    <a:pt x="158" y="600"/>
                  </a:lnTo>
                  <a:lnTo>
                    <a:pt x="156" y="590"/>
                  </a:lnTo>
                  <a:lnTo>
                    <a:pt x="150" y="582"/>
                  </a:lnTo>
                  <a:lnTo>
                    <a:pt x="142" y="576"/>
                  </a:lnTo>
                  <a:lnTo>
                    <a:pt x="134" y="574"/>
                  </a:lnTo>
                  <a:lnTo>
                    <a:pt x="108" y="574"/>
                  </a:lnTo>
                  <a:lnTo>
                    <a:pt x="108" y="574"/>
                  </a:lnTo>
                  <a:lnTo>
                    <a:pt x="98" y="576"/>
                  </a:lnTo>
                  <a:lnTo>
                    <a:pt x="90" y="582"/>
                  </a:lnTo>
                  <a:lnTo>
                    <a:pt x="84" y="590"/>
                  </a:lnTo>
                  <a:lnTo>
                    <a:pt x="82" y="600"/>
                  </a:lnTo>
                  <a:lnTo>
                    <a:pt x="82" y="624"/>
                  </a:lnTo>
                  <a:lnTo>
                    <a:pt x="70" y="624"/>
                  </a:lnTo>
                  <a:lnTo>
                    <a:pt x="70" y="624"/>
                  </a:lnTo>
                  <a:lnTo>
                    <a:pt x="58" y="624"/>
                  </a:lnTo>
                  <a:lnTo>
                    <a:pt x="46" y="628"/>
                  </a:lnTo>
                  <a:lnTo>
                    <a:pt x="36" y="632"/>
                  </a:lnTo>
                  <a:lnTo>
                    <a:pt x="26" y="640"/>
                  </a:lnTo>
                  <a:lnTo>
                    <a:pt x="18" y="648"/>
                  </a:lnTo>
                  <a:lnTo>
                    <a:pt x="10" y="658"/>
                  </a:lnTo>
                  <a:lnTo>
                    <a:pt x="6" y="668"/>
                  </a:lnTo>
                  <a:lnTo>
                    <a:pt x="2" y="680"/>
                  </a:lnTo>
                  <a:lnTo>
                    <a:pt x="917" y="680"/>
                  </a:lnTo>
                  <a:close/>
                  <a:moveTo>
                    <a:pt x="156" y="1045"/>
                  </a:moveTo>
                  <a:lnTo>
                    <a:pt x="156" y="1045"/>
                  </a:lnTo>
                  <a:lnTo>
                    <a:pt x="156" y="1045"/>
                  </a:lnTo>
                  <a:lnTo>
                    <a:pt x="168" y="1047"/>
                  </a:lnTo>
                  <a:lnTo>
                    <a:pt x="178" y="1049"/>
                  </a:lnTo>
                  <a:lnTo>
                    <a:pt x="186" y="1055"/>
                  </a:lnTo>
                  <a:lnTo>
                    <a:pt x="196" y="1061"/>
                  </a:lnTo>
                  <a:lnTo>
                    <a:pt x="202" y="1069"/>
                  </a:lnTo>
                  <a:lnTo>
                    <a:pt x="206" y="1079"/>
                  </a:lnTo>
                  <a:lnTo>
                    <a:pt x="210" y="1089"/>
                  </a:lnTo>
                  <a:lnTo>
                    <a:pt x="212" y="1099"/>
                  </a:lnTo>
                  <a:lnTo>
                    <a:pt x="212" y="1317"/>
                  </a:lnTo>
                  <a:lnTo>
                    <a:pt x="102" y="1317"/>
                  </a:lnTo>
                  <a:lnTo>
                    <a:pt x="102" y="1099"/>
                  </a:lnTo>
                  <a:lnTo>
                    <a:pt x="102" y="1099"/>
                  </a:lnTo>
                  <a:lnTo>
                    <a:pt x="104" y="1089"/>
                  </a:lnTo>
                  <a:lnTo>
                    <a:pt x="106" y="1079"/>
                  </a:lnTo>
                  <a:lnTo>
                    <a:pt x="112" y="1069"/>
                  </a:lnTo>
                  <a:lnTo>
                    <a:pt x="118" y="1061"/>
                  </a:lnTo>
                  <a:lnTo>
                    <a:pt x="126" y="1055"/>
                  </a:lnTo>
                  <a:lnTo>
                    <a:pt x="136" y="1049"/>
                  </a:lnTo>
                  <a:lnTo>
                    <a:pt x="146" y="1047"/>
                  </a:lnTo>
                  <a:lnTo>
                    <a:pt x="156" y="1045"/>
                  </a:lnTo>
                  <a:lnTo>
                    <a:pt x="156" y="1045"/>
                  </a:lnTo>
                  <a:close/>
                  <a:moveTo>
                    <a:pt x="308" y="1045"/>
                  </a:moveTo>
                  <a:lnTo>
                    <a:pt x="308" y="1045"/>
                  </a:lnTo>
                  <a:lnTo>
                    <a:pt x="308" y="1045"/>
                  </a:lnTo>
                  <a:lnTo>
                    <a:pt x="318" y="1047"/>
                  </a:lnTo>
                  <a:lnTo>
                    <a:pt x="327" y="1049"/>
                  </a:lnTo>
                  <a:lnTo>
                    <a:pt x="337" y="1055"/>
                  </a:lnTo>
                  <a:lnTo>
                    <a:pt x="345" y="1061"/>
                  </a:lnTo>
                  <a:lnTo>
                    <a:pt x="351" y="1069"/>
                  </a:lnTo>
                  <a:lnTo>
                    <a:pt x="357" y="1079"/>
                  </a:lnTo>
                  <a:lnTo>
                    <a:pt x="359" y="1089"/>
                  </a:lnTo>
                  <a:lnTo>
                    <a:pt x="361" y="1099"/>
                  </a:lnTo>
                  <a:lnTo>
                    <a:pt x="361" y="1317"/>
                  </a:lnTo>
                  <a:lnTo>
                    <a:pt x="252" y="1317"/>
                  </a:lnTo>
                  <a:lnTo>
                    <a:pt x="252" y="1099"/>
                  </a:lnTo>
                  <a:lnTo>
                    <a:pt x="252" y="1099"/>
                  </a:lnTo>
                  <a:lnTo>
                    <a:pt x="254" y="1089"/>
                  </a:lnTo>
                  <a:lnTo>
                    <a:pt x="258" y="1079"/>
                  </a:lnTo>
                  <a:lnTo>
                    <a:pt x="262" y="1069"/>
                  </a:lnTo>
                  <a:lnTo>
                    <a:pt x="268" y="1061"/>
                  </a:lnTo>
                  <a:lnTo>
                    <a:pt x="276" y="1055"/>
                  </a:lnTo>
                  <a:lnTo>
                    <a:pt x="286" y="1049"/>
                  </a:lnTo>
                  <a:lnTo>
                    <a:pt x="296" y="1047"/>
                  </a:lnTo>
                  <a:lnTo>
                    <a:pt x="308" y="1045"/>
                  </a:lnTo>
                  <a:lnTo>
                    <a:pt x="308" y="1045"/>
                  </a:lnTo>
                  <a:close/>
                  <a:moveTo>
                    <a:pt x="457" y="1045"/>
                  </a:moveTo>
                  <a:lnTo>
                    <a:pt x="457" y="1045"/>
                  </a:lnTo>
                  <a:lnTo>
                    <a:pt x="457" y="1045"/>
                  </a:lnTo>
                  <a:lnTo>
                    <a:pt x="469" y="1047"/>
                  </a:lnTo>
                  <a:lnTo>
                    <a:pt x="479" y="1049"/>
                  </a:lnTo>
                  <a:lnTo>
                    <a:pt x="487" y="1055"/>
                  </a:lnTo>
                  <a:lnTo>
                    <a:pt x="495" y="1061"/>
                  </a:lnTo>
                  <a:lnTo>
                    <a:pt x="503" y="1069"/>
                  </a:lnTo>
                  <a:lnTo>
                    <a:pt x="507" y="1079"/>
                  </a:lnTo>
                  <a:lnTo>
                    <a:pt x="511" y="1089"/>
                  </a:lnTo>
                  <a:lnTo>
                    <a:pt x="511" y="1099"/>
                  </a:lnTo>
                  <a:lnTo>
                    <a:pt x="511" y="1317"/>
                  </a:lnTo>
                  <a:lnTo>
                    <a:pt x="403" y="1317"/>
                  </a:lnTo>
                  <a:lnTo>
                    <a:pt x="403" y="1099"/>
                  </a:lnTo>
                  <a:lnTo>
                    <a:pt x="403" y="1099"/>
                  </a:lnTo>
                  <a:lnTo>
                    <a:pt x="403" y="1089"/>
                  </a:lnTo>
                  <a:lnTo>
                    <a:pt x="407" y="1079"/>
                  </a:lnTo>
                  <a:lnTo>
                    <a:pt x="411" y="1069"/>
                  </a:lnTo>
                  <a:lnTo>
                    <a:pt x="419" y="1061"/>
                  </a:lnTo>
                  <a:lnTo>
                    <a:pt x="427" y="1055"/>
                  </a:lnTo>
                  <a:lnTo>
                    <a:pt x="435" y="1049"/>
                  </a:lnTo>
                  <a:lnTo>
                    <a:pt x="447" y="1047"/>
                  </a:lnTo>
                  <a:lnTo>
                    <a:pt x="457" y="1045"/>
                  </a:lnTo>
                  <a:lnTo>
                    <a:pt x="457" y="1045"/>
                  </a:lnTo>
                  <a:close/>
                  <a:moveTo>
                    <a:pt x="719" y="1045"/>
                  </a:moveTo>
                  <a:lnTo>
                    <a:pt x="719" y="1045"/>
                  </a:lnTo>
                  <a:lnTo>
                    <a:pt x="719" y="1045"/>
                  </a:lnTo>
                  <a:lnTo>
                    <a:pt x="731" y="1047"/>
                  </a:lnTo>
                  <a:lnTo>
                    <a:pt x="741" y="1049"/>
                  </a:lnTo>
                  <a:lnTo>
                    <a:pt x="749" y="1055"/>
                  </a:lnTo>
                  <a:lnTo>
                    <a:pt x="757" y="1061"/>
                  </a:lnTo>
                  <a:lnTo>
                    <a:pt x="765" y="1069"/>
                  </a:lnTo>
                  <a:lnTo>
                    <a:pt x="769" y="1079"/>
                  </a:lnTo>
                  <a:lnTo>
                    <a:pt x="773" y="1089"/>
                  </a:lnTo>
                  <a:lnTo>
                    <a:pt x="773" y="1099"/>
                  </a:lnTo>
                  <a:lnTo>
                    <a:pt x="773" y="1317"/>
                  </a:lnTo>
                  <a:lnTo>
                    <a:pt x="665" y="1317"/>
                  </a:lnTo>
                  <a:lnTo>
                    <a:pt x="665" y="1099"/>
                  </a:lnTo>
                  <a:lnTo>
                    <a:pt x="665" y="1099"/>
                  </a:lnTo>
                  <a:lnTo>
                    <a:pt x="665" y="1089"/>
                  </a:lnTo>
                  <a:lnTo>
                    <a:pt x="669" y="1079"/>
                  </a:lnTo>
                  <a:lnTo>
                    <a:pt x="673" y="1069"/>
                  </a:lnTo>
                  <a:lnTo>
                    <a:pt x="681" y="1061"/>
                  </a:lnTo>
                  <a:lnTo>
                    <a:pt x="689" y="1055"/>
                  </a:lnTo>
                  <a:lnTo>
                    <a:pt x="697" y="1049"/>
                  </a:lnTo>
                  <a:lnTo>
                    <a:pt x="709" y="1047"/>
                  </a:lnTo>
                  <a:lnTo>
                    <a:pt x="719" y="1045"/>
                  </a:lnTo>
                  <a:lnTo>
                    <a:pt x="719" y="1045"/>
                  </a:lnTo>
                  <a:close/>
                  <a:moveTo>
                    <a:pt x="869" y="1045"/>
                  </a:moveTo>
                  <a:lnTo>
                    <a:pt x="869" y="1045"/>
                  </a:lnTo>
                  <a:lnTo>
                    <a:pt x="869" y="1045"/>
                  </a:lnTo>
                  <a:lnTo>
                    <a:pt x="881" y="1047"/>
                  </a:lnTo>
                  <a:lnTo>
                    <a:pt x="891" y="1049"/>
                  </a:lnTo>
                  <a:lnTo>
                    <a:pt x="901" y="1055"/>
                  </a:lnTo>
                  <a:lnTo>
                    <a:pt x="909" y="1061"/>
                  </a:lnTo>
                  <a:lnTo>
                    <a:pt x="915" y="1069"/>
                  </a:lnTo>
                  <a:lnTo>
                    <a:pt x="921" y="1079"/>
                  </a:lnTo>
                  <a:lnTo>
                    <a:pt x="923" y="1089"/>
                  </a:lnTo>
                  <a:lnTo>
                    <a:pt x="925" y="1099"/>
                  </a:lnTo>
                  <a:lnTo>
                    <a:pt x="925" y="1317"/>
                  </a:lnTo>
                  <a:lnTo>
                    <a:pt x="815" y="1317"/>
                  </a:lnTo>
                  <a:lnTo>
                    <a:pt x="815" y="1099"/>
                  </a:lnTo>
                  <a:lnTo>
                    <a:pt x="815" y="1099"/>
                  </a:lnTo>
                  <a:lnTo>
                    <a:pt x="817" y="1089"/>
                  </a:lnTo>
                  <a:lnTo>
                    <a:pt x="819" y="1079"/>
                  </a:lnTo>
                  <a:lnTo>
                    <a:pt x="825" y="1069"/>
                  </a:lnTo>
                  <a:lnTo>
                    <a:pt x="831" y="1061"/>
                  </a:lnTo>
                  <a:lnTo>
                    <a:pt x="839" y="1055"/>
                  </a:lnTo>
                  <a:lnTo>
                    <a:pt x="849" y="1049"/>
                  </a:lnTo>
                  <a:lnTo>
                    <a:pt x="859" y="1047"/>
                  </a:lnTo>
                  <a:lnTo>
                    <a:pt x="869" y="1045"/>
                  </a:lnTo>
                  <a:lnTo>
                    <a:pt x="869" y="1045"/>
                  </a:lnTo>
                  <a:close/>
                  <a:moveTo>
                    <a:pt x="1021" y="1045"/>
                  </a:moveTo>
                  <a:lnTo>
                    <a:pt x="1021" y="1045"/>
                  </a:lnTo>
                  <a:lnTo>
                    <a:pt x="1021" y="1045"/>
                  </a:lnTo>
                  <a:lnTo>
                    <a:pt x="1031" y="1047"/>
                  </a:lnTo>
                  <a:lnTo>
                    <a:pt x="1041" y="1049"/>
                  </a:lnTo>
                  <a:lnTo>
                    <a:pt x="1051" y="1055"/>
                  </a:lnTo>
                  <a:lnTo>
                    <a:pt x="1059" y="1061"/>
                  </a:lnTo>
                  <a:lnTo>
                    <a:pt x="1065" y="1069"/>
                  </a:lnTo>
                  <a:lnTo>
                    <a:pt x="1071" y="1079"/>
                  </a:lnTo>
                  <a:lnTo>
                    <a:pt x="1075" y="1089"/>
                  </a:lnTo>
                  <a:lnTo>
                    <a:pt x="1075" y="1099"/>
                  </a:lnTo>
                  <a:lnTo>
                    <a:pt x="1075" y="1317"/>
                  </a:lnTo>
                  <a:lnTo>
                    <a:pt x="967" y="1317"/>
                  </a:lnTo>
                  <a:lnTo>
                    <a:pt x="967" y="1099"/>
                  </a:lnTo>
                  <a:lnTo>
                    <a:pt x="967" y="1099"/>
                  </a:lnTo>
                  <a:lnTo>
                    <a:pt x="967" y="1089"/>
                  </a:lnTo>
                  <a:lnTo>
                    <a:pt x="971" y="1079"/>
                  </a:lnTo>
                  <a:lnTo>
                    <a:pt x="975" y="1069"/>
                  </a:lnTo>
                  <a:lnTo>
                    <a:pt x="983" y="1061"/>
                  </a:lnTo>
                  <a:lnTo>
                    <a:pt x="991" y="1055"/>
                  </a:lnTo>
                  <a:lnTo>
                    <a:pt x="999" y="1049"/>
                  </a:lnTo>
                  <a:lnTo>
                    <a:pt x="1009" y="1047"/>
                  </a:lnTo>
                  <a:lnTo>
                    <a:pt x="1021" y="1045"/>
                  </a:lnTo>
                  <a:lnTo>
                    <a:pt x="1021" y="1045"/>
                  </a:lnTo>
                  <a:close/>
                  <a:moveTo>
                    <a:pt x="1785" y="1045"/>
                  </a:moveTo>
                  <a:lnTo>
                    <a:pt x="1785" y="1045"/>
                  </a:lnTo>
                  <a:lnTo>
                    <a:pt x="1785" y="1045"/>
                  </a:lnTo>
                  <a:lnTo>
                    <a:pt x="1795" y="1047"/>
                  </a:lnTo>
                  <a:lnTo>
                    <a:pt x="1805" y="1049"/>
                  </a:lnTo>
                  <a:lnTo>
                    <a:pt x="1815" y="1055"/>
                  </a:lnTo>
                  <a:lnTo>
                    <a:pt x="1823" y="1061"/>
                  </a:lnTo>
                  <a:lnTo>
                    <a:pt x="1829" y="1069"/>
                  </a:lnTo>
                  <a:lnTo>
                    <a:pt x="1835" y="1079"/>
                  </a:lnTo>
                  <a:lnTo>
                    <a:pt x="1839" y="1089"/>
                  </a:lnTo>
                  <a:lnTo>
                    <a:pt x="1839" y="1099"/>
                  </a:lnTo>
                  <a:lnTo>
                    <a:pt x="1839" y="1317"/>
                  </a:lnTo>
                  <a:lnTo>
                    <a:pt x="1731" y="1317"/>
                  </a:lnTo>
                  <a:lnTo>
                    <a:pt x="1731" y="1099"/>
                  </a:lnTo>
                  <a:lnTo>
                    <a:pt x="1731" y="1099"/>
                  </a:lnTo>
                  <a:lnTo>
                    <a:pt x="1731" y="1089"/>
                  </a:lnTo>
                  <a:lnTo>
                    <a:pt x="1735" y="1079"/>
                  </a:lnTo>
                  <a:lnTo>
                    <a:pt x="1739" y="1069"/>
                  </a:lnTo>
                  <a:lnTo>
                    <a:pt x="1747" y="1061"/>
                  </a:lnTo>
                  <a:lnTo>
                    <a:pt x="1755" y="1055"/>
                  </a:lnTo>
                  <a:lnTo>
                    <a:pt x="1763" y="1049"/>
                  </a:lnTo>
                  <a:lnTo>
                    <a:pt x="1773" y="1047"/>
                  </a:lnTo>
                  <a:lnTo>
                    <a:pt x="1785" y="1045"/>
                  </a:lnTo>
                  <a:lnTo>
                    <a:pt x="1785" y="1045"/>
                  </a:lnTo>
                  <a:close/>
                  <a:moveTo>
                    <a:pt x="1934" y="1045"/>
                  </a:moveTo>
                  <a:lnTo>
                    <a:pt x="1934" y="1045"/>
                  </a:lnTo>
                  <a:lnTo>
                    <a:pt x="1934" y="1045"/>
                  </a:lnTo>
                  <a:lnTo>
                    <a:pt x="1946" y="1047"/>
                  </a:lnTo>
                  <a:lnTo>
                    <a:pt x="1956" y="1049"/>
                  </a:lnTo>
                  <a:lnTo>
                    <a:pt x="1964" y="1055"/>
                  </a:lnTo>
                  <a:lnTo>
                    <a:pt x="1974" y="1061"/>
                  </a:lnTo>
                  <a:lnTo>
                    <a:pt x="1980" y="1069"/>
                  </a:lnTo>
                  <a:lnTo>
                    <a:pt x="1984" y="1079"/>
                  </a:lnTo>
                  <a:lnTo>
                    <a:pt x="1988" y="1089"/>
                  </a:lnTo>
                  <a:lnTo>
                    <a:pt x="1990" y="1099"/>
                  </a:lnTo>
                  <a:lnTo>
                    <a:pt x="1990" y="1317"/>
                  </a:lnTo>
                  <a:lnTo>
                    <a:pt x="1881" y="1317"/>
                  </a:lnTo>
                  <a:lnTo>
                    <a:pt x="1881" y="1099"/>
                  </a:lnTo>
                  <a:lnTo>
                    <a:pt x="1881" y="1099"/>
                  </a:lnTo>
                  <a:lnTo>
                    <a:pt x="1883" y="1089"/>
                  </a:lnTo>
                  <a:lnTo>
                    <a:pt x="1885" y="1079"/>
                  </a:lnTo>
                  <a:lnTo>
                    <a:pt x="1891" y="1069"/>
                  </a:lnTo>
                  <a:lnTo>
                    <a:pt x="1897" y="1061"/>
                  </a:lnTo>
                  <a:lnTo>
                    <a:pt x="1904" y="1055"/>
                  </a:lnTo>
                  <a:lnTo>
                    <a:pt x="1914" y="1049"/>
                  </a:lnTo>
                  <a:lnTo>
                    <a:pt x="1924" y="1047"/>
                  </a:lnTo>
                  <a:lnTo>
                    <a:pt x="1934" y="1045"/>
                  </a:lnTo>
                  <a:lnTo>
                    <a:pt x="1934" y="1045"/>
                  </a:lnTo>
                  <a:close/>
                  <a:moveTo>
                    <a:pt x="2086" y="1045"/>
                  </a:moveTo>
                  <a:lnTo>
                    <a:pt x="2086" y="1045"/>
                  </a:lnTo>
                  <a:lnTo>
                    <a:pt x="2086" y="1045"/>
                  </a:lnTo>
                  <a:lnTo>
                    <a:pt x="2096" y="1047"/>
                  </a:lnTo>
                  <a:lnTo>
                    <a:pt x="2106" y="1049"/>
                  </a:lnTo>
                  <a:lnTo>
                    <a:pt x="2116" y="1055"/>
                  </a:lnTo>
                  <a:lnTo>
                    <a:pt x="2124" y="1061"/>
                  </a:lnTo>
                  <a:lnTo>
                    <a:pt x="2130" y="1069"/>
                  </a:lnTo>
                  <a:lnTo>
                    <a:pt x="2136" y="1079"/>
                  </a:lnTo>
                  <a:lnTo>
                    <a:pt x="2138" y="1089"/>
                  </a:lnTo>
                  <a:lnTo>
                    <a:pt x="2140" y="1099"/>
                  </a:lnTo>
                  <a:lnTo>
                    <a:pt x="2140" y="1317"/>
                  </a:lnTo>
                  <a:lnTo>
                    <a:pt x="2030" y="1317"/>
                  </a:lnTo>
                  <a:lnTo>
                    <a:pt x="2030" y="1099"/>
                  </a:lnTo>
                  <a:lnTo>
                    <a:pt x="2030" y="1099"/>
                  </a:lnTo>
                  <a:lnTo>
                    <a:pt x="2032" y="1089"/>
                  </a:lnTo>
                  <a:lnTo>
                    <a:pt x="2036" y="1079"/>
                  </a:lnTo>
                  <a:lnTo>
                    <a:pt x="2040" y="1069"/>
                  </a:lnTo>
                  <a:lnTo>
                    <a:pt x="2046" y="1061"/>
                  </a:lnTo>
                  <a:lnTo>
                    <a:pt x="2054" y="1055"/>
                  </a:lnTo>
                  <a:lnTo>
                    <a:pt x="2064" y="1049"/>
                  </a:lnTo>
                  <a:lnTo>
                    <a:pt x="2074" y="1047"/>
                  </a:lnTo>
                  <a:lnTo>
                    <a:pt x="2086" y="1045"/>
                  </a:lnTo>
                  <a:lnTo>
                    <a:pt x="2086" y="1045"/>
                  </a:lnTo>
                  <a:close/>
                  <a:moveTo>
                    <a:pt x="1839" y="792"/>
                  </a:moveTo>
                  <a:lnTo>
                    <a:pt x="1839" y="951"/>
                  </a:lnTo>
                  <a:lnTo>
                    <a:pt x="1731" y="951"/>
                  </a:lnTo>
                  <a:lnTo>
                    <a:pt x="1731" y="792"/>
                  </a:lnTo>
                  <a:lnTo>
                    <a:pt x="1839" y="792"/>
                  </a:lnTo>
                  <a:close/>
                  <a:moveTo>
                    <a:pt x="1990" y="792"/>
                  </a:moveTo>
                  <a:lnTo>
                    <a:pt x="1990" y="951"/>
                  </a:lnTo>
                  <a:lnTo>
                    <a:pt x="1881" y="951"/>
                  </a:lnTo>
                  <a:lnTo>
                    <a:pt x="1881" y="792"/>
                  </a:lnTo>
                  <a:lnTo>
                    <a:pt x="1990" y="792"/>
                  </a:lnTo>
                  <a:close/>
                  <a:moveTo>
                    <a:pt x="2140" y="792"/>
                  </a:moveTo>
                  <a:lnTo>
                    <a:pt x="2140" y="951"/>
                  </a:lnTo>
                  <a:lnTo>
                    <a:pt x="2030" y="951"/>
                  </a:lnTo>
                  <a:lnTo>
                    <a:pt x="2030" y="792"/>
                  </a:lnTo>
                  <a:lnTo>
                    <a:pt x="2140" y="792"/>
                  </a:lnTo>
                  <a:close/>
                  <a:moveTo>
                    <a:pt x="1393" y="748"/>
                  </a:moveTo>
                  <a:lnTo>
                    <a:pt x="1393" y="748"/>
                  </a:lnTo>
                  <a:lnTo>
                    <a:pt x="1393" y="748"/>
                  </a:lnTo>
                  <a:lnTo>
                    <a:pt x="1411" y="748"/>
                  </a:lnTo>
                  <a:lnTo>
                    <a:pt x="1427" y="754"/>
                  </a:lnTo>
                  <a:lnTo>
                    <a:pt x="1443" y="762"/>
                  </a:lnTo>
                  <a:lnTo>
                    <a:pt x="1455" y="774"/>
                  </a:lnTo>
                  <a:lnTo>
                    <a:pt x="1467" y="786"/>
                  </a:lnTo>
                  <a:lnTo>
                    <a:pt x="1475" y="802"/>
                  </a:lnTo>
                  <a:lnTo>
                    <a:pt x="1479" y="818"/>
                  </a:lnTo>
                  <a:lnTo>
                    <a:pt x="1481" y="836"/>
                  </a:lnTo>
                  <a:lnTo>
                    <a:pt x="1481" y="1019"/>
                  </a:lnTo>
                  <a:lnTo>
                    <a:pt x="1305" y="1019"/>
                  </a:lnTo>
                  <a:lnTo>
                    <a:pt x="1305" y="836"/>
                  </a:lnTo>
                  <a:lnTo>
                    <a:pt x="1305" y="836"/>
                  </a:lnTo>
                  <a:lnTo>
                    <a:pt x="1307" y="818"/>
                  </a:lnTo>
                  <a:lnTo>
                    <a:pt x="1311" y="802"/>
                  </a:lnTo>
                  <a:lnTo>
                    <a:pt x="1319" y="786"/>
                  </a:lnTo>
                  <a:lnTo>
                    <a:pt x="1331" y="774"/>
                  </a:lnTo>
                  <a:lnTo>
                    <a:pt x="1343" y="762"/>
                  </a:lnTo>
                  <a:lnTo>
                    <a:pt x="1359" y="754"/>
                  </a:lnTo>
                  <a:lnTo>
                    <a:pt x="1375" y="748"/>
                  </a:lnTo>
                  <a:lnTo>
                    <a:pt x="1393" y="748"/>
                  </a:lnTo>
                  <a:lnTo>
                    <a:pt x="1393" y="748"/>
                  </a:lnTo>
                  <a:close/>
                  <a:moveTo>
                    <a:pt x="773" y="792"/>
                  </a:moveTo>
                  <a:lnTo>
                    <a:pt x="773" y="951"/>
                  </a:lnTo>
                  <a:lnTo>
                    <a:pt x="665" y="951"/>
                  </a:lnTo>
                  <a:lnTo>
                    <a:pt x="665" y="792"/>
                  </a:lnTo>
                  <a:lnTo>
                    <a:pt x="773" y="792"/>
                  </a:lnTo>
                  <a:close/>
                  <a:moveTo>
                    <a:pt x="925" y="792"/>
                  </a:moveTo>
                  <a:lnTo>
                    <a:pt x="925" y="951"/>
                  </a:lnTo>
                  <a:lnTo>
                    <a:pt x="815" y="951"/>
                  </a:lnTo>
                  <a:lnTo>
                    <a:pt x="815" y="792"/>
                  </a:lnTo>
                  <a:lnTo>
                    <a:pt x="925" y="792"/>
                  </a:lnTo>
                  <a:close/>
                  <a:moveTo>
                    <a:pt x="1075" y="792"/>
                  </a:moveTo>
                  <a:lnTo>
                    <a:pt x="1075" y="951"/>
                  </a:lnTo>
                  <a:lnTo>
                    <a:pt x="967" y="951"/>
                  </a:lnTo>
                  <a:lnTo>
                    <a:pt x="967" y="792"/>
                  </a:lnTo>
                  <a:lnTo>
                    <a:pt x="1075" y="792"/>
                  </a:lnTo>
                  <a:close/>
                  <a:moveTo>
                    <a:pt x="212" y="792"/>
                  </a:moveTo>
                  <a:lnTo>
                    <a:pt x="212" y="951"/>
                  </a:lnTo>
                  <a:lnTo>
                    <a:pt x="102" y="951"/>
                  </a:lnTo>
                  <a:lnTo>
                    <a:pt x="102" y="792"/>
                  </a:lnTo>
                  <a:lnTo>
                    <a:pt x="212" y="792"/>
                  </a:lnTo>
                  <a:close/>
                  <a:moveTo>
                    <a:pt x="361" y="792"/>
                  </a:moveTo>
                  <a:lnTo>
                    <a:pt x="361" y="951"/>
                  </a:lnTo>
                  <a:lnTo>
                    <a:pt x="252" y="951"/>
                  </a:lnTo>
                  <a:lnTo>
                    <a:pt x="252" y="792"/>
                  </a:lnTo>
                  <a:lnTo>
                    <a:pt x="361" y="792"/>
                  </a:lnTo>
                  <a:close/>
                  <a:moveTo>
                    <a:pt x="511" y="792"/>
                  </a:moveTo>
                  <a:lnTo>
                    <a:pt x="511" y="951"/>
                  </a:lnTo>
                  <a:lnTo>
                    <a:pt x="403" y="951"/>
                  </a:lnTo>
                  <a:lnTo>
                    <a:pt x="403" y="792"/>
                  </a:lnTo>
                  <a:lnTo>
                    <a:pt x="511" y="792"/>
                  </a:lnTo>
                  <a:close/>
                  <a:moveTo>
                    <a:pt x="0" y="702"/>
                  </a:moveTo>
                  <a:lnTo>
                    <a:pt x="2242" y="700"/>
                  </a:lnTo>
                  <a:lnTo>
                    <a:pt x="2242" y="1355"/>
                  </a:lnTo>
                  <a:lnTo>
                    <a:pt x="2220" y="1355"/>
                  </a:lnTo>
                  <a:lnTo>
                    <a:pt x="2220" y="740"/>
                  </a:lnTo>
                  <a:lnTo>
                    <a:pt x="2188" y="740"/>
                  </a:lnTo>
                  <a:lnTo>
                    <a:pt x="2188" y="1355"/>
                  </a:lnTo>
                  <a:lnTo>
                    <a:pt x="1681" y="1355"/>
                  </a:lnTo>
                  <a:lnTo>
                    <a:pt x="1681" y="740"/>
                  </a:lnTo>
                  <a:lnTo>
                    <a:pt x="1619" y="740"/>
                  </a:lnTo>
                  <a:lnTo>
                    <a:pt x="1619" y="1355"/>
                  </a:lnTo>
                  <a:lnTo>
                    <a:pt x="1535" y="1355"/>
                  </a:lnTo>
                  <a:lnTo>
                    <a:pt x="1535" y="1199"/>
                  </a:lnTo>
                  <a:lnTo>
                    <a:pt x="1535" y="1199"/>
                  </a:lnTo>
                  <a:lnTo>
                    <a:pt x="1535" y="1185"/>
                  </a:lnTo>
                  <a:lnTo>
                    <a:pt x="1533" y="1171"/>
                  </a:lnTo>
                  <a:lnTo>
                    <a:pt x="1529" y="1157"/>
                  </a:lnTo>
                  <a:lnTo>
                    <a:pt x="1525" y="1145"/>
                  </a:lnTo>
                  <a:lnTo>
                    <a:pt x="1519" y="1133"/>
                  </a:lnTo>
                  <a:lnTo>
                    <a:pt x="1511" y="1121"/>
                  </a:lnTo>
                  <a:lnTo>
                    <a:pt x="1503" y="1109"/>
                  </a:lnTo>
                  <a:lnTo>
                    <a:pt x="1493" y="1099"/>
                  </a:lnTo>
                  <a:lnTo>
                    <a:pt x="1483" y="1089"/>
                  </a:lnTo>
                  <a:lnTo>
                    <a:pt x="1473" y="1081"/>
                  </a:lnTo>
                  <a:lnTo>
                    <a:pt x="1461" y="1075"/>
                  </a:lnTo>
                  <a:lnTo>
                    <a:pt x="1449" y="1069"/>
                  </a:lnTo>
                  <a:lnTo>
                    <a:pt x="1435" y="1063"/>
                  </a:lnTo>
                  <a:lnTo>
                    <a:pt x="1421" y="1061"/>
                  </a:lnTo>
                  <a:lnTo>
                    <a:pt x="1407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79" y="1057"/>
                  </a:lnTo>
                  <a:lnTo>
                    <a:pt x="1365" y="1061"/>
                  </a:lnTo>
                  <a:lnTo>
                    <a:pt x="1351" y="1063"/>
                  </a:lnTo>
                  <a:lnTo>
                    <a:pt x="1337" y="1069"/>
                  </a:lnTo>
                  <a:lnTo>
                    <a:pt x="1325" y="1075"/>
                  </a:lnTo>
                  <a:lnTo>
                    <a:pt x="1313" y="1081"/>
                  </a:lnTo>
                  <a:lnTo>
                    <a:pt x="1303" y="1089"/>
                  </a:lnTo>
                  <a:lnTo>
                    <a:pt x="1293" y="1099"/>
                  </a:lnTo>
                  <a:lnTo>
                    <a:pt x="1283" y="1109"/>
                  </a:lnTo>
                  <a:lnTo>
                    <a:pt x="1275" y="1121"/>
                  </a:lnTo>
                  <a:lnTo>
                    <a:pt x="1267" y="1133"/>
                  </a:lnTo>
                  <a:lnTo>
                    <a:pt x="1261" y="1145"/>
                  </a:lnTo>
                  <a:lnTo>
                    <a:pt x="1257" y="1157"/>
                  </a:lnTo>
                  <a:lnTo>
                    <a:pt x="1253" y="1171"/>
                  </a:lnTo>
                  <a:lnTo>
                    <a:pt x="1251" y="1185"/>
                  </a:lnTo>
                  <a:lnTo>
                    <a:pt x="1251" y="1199"/>
                  </a:lnTo>
                  <a:lnTo>
                    <a:pt x="1251" y="1355"/>
                  </a:lnTo>
                  <a:lnTo>
                    <a:pt x="1167" y="1355"/>
                  </a:lnTo>
                  <a:lnTo>
                    <a:pt x="1167" y="740"/>
                  </a:lnTo>
                  <a:lnTo>
                    <a:pt x="1103" y="740"/>
                  </a:lnTo>
                  <a:lnTo>
                    <a:pt x="1103" y="1355"/>
                  </a:lnTo>
                  <a:lnTo>
                    <a:pt x="623" y="1355"/>
                  </a:lnTo>
                  <a:lnTo>
                    <a:pt x="623" y="740"/>
                  </a:lnTo>
                  <a:lnTo>
                    <a:pt x="561" y="740"/>
                  </a:lnTo>
                  <a:lnTo>
                    <a:pt x="561" y="1355"/>
                  </a:lnTo>
                  <a:lnTo>
                    <a:pt x="54" y="1355"/>
                  </a:lnTo>
                  <a:lnTo>
                    <a:pt x="54" y="740"/>
                  </a:lnTo>
                  <a:lnTo>
                    <a:pt x="22" y="740"/>
                  </a:lnTo>
                  <a:lnTo>
                    <a:pt x="22" y="1355"/>
                  </a:lnTo>
                  <a:lnTo>
                    <a:pt x="0" y="1355"/>
                  </a:lnTo>
                  <a:lnTo>
                    <a:pt x="0" y="702"/>
                  </a:lnTo>
                  <a:close/>
                  <a:moveTo>
                    <a:pt x="1415" y="254"/>
                  </a:moveTo>
                  <a:lnTo>
                    <a:pt x="1415" y="254"/>
                  </a:lnTo>
                  <a:lnTo>
                    <a:pt x="1445" y="262"/>
                  </a:lnTo>
                  <a:lnTo>
                    <a:pt x="1479" y="276"/>
                  </a:lnTo>
                  <a:lnTo>
                    <a:pt x="1515" y="294"/>
                  </a:lnTo>
                  <a:lnTo>
                    <a:pt x="1549" y="316"/>
                  </a:lnTo>
                  <a:lnTo>
                    <a:pt x="1567" y="328"/>
                  </a:lnTo>
                  <a:lnTo>
                    <a:pt x="1583" y="342"/>
                  </a:lnTo>
                  <a:lnTo>
                    <a:pt x="1597" y="356"/>
                  </a:lnTo>
                  <a:lnTo>
                    <a:pt x="1609" y="370"/>
                  </a:lnTo>
                  <a:lnTo>
                    <a:pt x="1621" y="386"/>
                  </a:lnTo>
                  <a:lnTo>
                    <a:pt x="1631" y="402"/>
                  </a:lnTo>
                  <a:lnTo>
                    <a:pt x="1637" y="418"/>
                  </a:lnTo>
                  <a:lnTo>
                    <a:pt x="1641" y="436"/>
                  </a:lnTo>
                  <a:lnTo>
                    <a:pt x="1145" y="436"/>
                  </a:lnTo>
                  <a:lnTo>
                    <a:pt x="1145" y="436"/>
                  </a:lnTo>
                  <a:lnTo>
                    <a:pt x="1149" y="418"/>
                  </a:lnTo>
                  <a:lnTo>
                    <a:pt x="1155" y="402"/>
                  </a:lnTo>
                  <a:lnTo>
                    <a:pt x="1165" y="386"/>
                  </a:lnTo>
                  <a:lnTo>
                    <a:pt x="1175" y="370"/>
                  </a:lnTo>
                  <a:lnTo>
                    <a:pt x="1189" y="356"/>
                  </a:lnTo>
                  <a:lnTo>
                    <a:pt x="1203" y="342"/>
                  </a:lnTo>
                  <a:lnTo>
                    <a:pt x="1219" y="328"/>
                  </a:lnTo>
                  <a:lnTo>
                    <a:pt x="1237" y="316"/>
                  </a:lnTo>
                  <a:lnTo>
                    <a:pt x="1271" y="294"/>
                  </a:lnTo>
                  <a:lnTo>
                    <a:pt x="1307" y="276"/>
                  </a:lnTo>
                  <a:lnTo>
                    <a:pt x="1341" y="262"/>
                  </a:lnTo>
                  <a:lnTo>
                    <a:pt x="1371" y="254"/>
                  </a:lnTo>
                  <a:lnTo>
                    <a:pt x="1383" y="0"/>
                  </a:lnTo>
                  <a:lnTo>
                    <a:pt x="1403" y="0"/>
                  </a:lnTo>
                  <a:lnTo>
                    <a:pt x="1415" y="254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59"/>
            <p:cNvSpPr>
              <a:spLocks noEditPoints="1"/>
            </p:cNvSpPr>
            <p:nvPr/>
          </p:nvSpPr>
          <p:spPr bwMode="auto">
            <a:xfrm>
              <a:off x="4335463" y="1322388"/>
              <a:ext cx="3559175" cy="1779588"/>
            </a:xfrm>
            <a:custGeom>
              <a:avLst/>
              <a:gdLst>
                <a:gd name="T0" fmla="*/ 2242 w 2242"/>
                <a:gd name="T1" fmla="*/ 919 h 1121"/>
                <a:gd name="T2" fmla="*/ 2242 w 2242"/>
                <a:gd name="T3" fmla="*/ 1121 h 1121"/>
                <a:gd name="T4" fmla="*/ 0 w 2242"/>
                <a:gd name="T5" fmla="*/ 1121 h 1121"/>
                <a:gd name="T6" fmla="*/ 0 w 2242"/>
                <a:gd name="T7" fmla="*/ 919 h 1121"/>
                <a:gd name="T8" fmla="*/ 1251 w 2242"/>
                <a:gd name="T9" fmla="*/ 919 h 1121"/>
                <a:gd name="T10" fmla="*/ 1251 w 2242"/>
                <a:gd name="T11" fmla="*/ 1091 h 1121"/>
                <a:gd name="T12" fmla="*/ 1535 w 2242"/>
                <a:gd name="T13" fmla="*/ 1091 h 1121"/>
                <a:gd name="T14" fmla="*/ 1535 w 2242"/>
                <a:gd name="T15" fmla="*/ 919 h 1121"/>
                <a:gd name="T16" fmla="*/ 2242 w 2242"/>
                <a:gd name="T17" fmla="*/ 919 h 1121"/>
                <a:gd name="T18" fmla="*/ 2160 w 2242"/>
                <a:gd name="T19" fmla="*/ 166 h 1121"/>
                <a:gd name="T20" fmla="*/ 2160 w 2242"/>
                <a:gd name="T21" fmla="*/ 142 h 1121"/>
                <a:gd name="T22" fmla="*/ 2160 w 2242"/>
                <a:gd name="T23" fmla="*/ 142 h 1121"/>
                <a:gd name="T24" fmla="*/ 2158 w 2242"/>
                <a:gd name="T25" fmla="*/ 132 h 1121"/>
                <a:gd name="T26" fmla="*/ 2152 w 2242"/>
                <a:gd name="T27" fmla="*/ 124 h 1121"/>
                <a:gd name="T28" fmla="*/ 2144 w 2242"/>
                <a:gd name="T29" fmla="*/ 118 h 1121"/>
                <a:gd name="T30" fmla="*/ 2134 w 2242"/>
                <a:gd name="T31" fmla="*/ 116 h 1121"/>
                <a:gd name="T32" fmla="*/ 2108 w 2242"/>
                <a:gd name="T33" fmla="*/ 116 h 1121"/>
                <a:gd name="T34" fmla="*/ 2108 w 2242"/>
                <a:gd name="T35" fmla="*/ 116 h 1121"/>
                <a:gd name="T36" fmla="*/ 2100 w 2242"/>
                <a:gd name="T37" fmla="*/ 118 h 1121"/>
                <a:gd name="T38" fmla="*/ 2092 w 2242"/>
                <a:gd name="T39" fmla="*/ 124 h 1121"/>
                <a:gd name="T40" fmla="*/ 2086 w 2242"/>
                <a:gd name="T41" fmla="*/ 132 h 1121"/>
                <a:gd name="T42" fmla="*/ 2084 w 2242"/>
                <a:gd name="T43" fmla="*/ 142 h 1121"/>
                <a:gd name="T44" fmla="*/ 2084 w 2242"/>
                <a:gd name="T45" fmla="*/ 166 h 1121"/>
                <a:gd name="T46" fmla="*/ 1643 w 2242"/>
                <a:gd name="T47" fmla="*/ 166 h 1121"/>
                <a:gd name="T48" fmla="*/ 1643 w 2242"/>
                <a:gd name="T49" fmla="*/ 0 h 1121"/>
                <a:gd name="T50" fmla="*/ 1141 w 2242"/>
                <a:gd name="T51" fmla="*/ 0 h 1121"/>
                <a:gd name="T52" fmla="*/ 1141 w 2242"/>
                <a:gd name="T53" fmla="*/ 222 h 1121"/>
                <a:gd name="T54" fmla="*/ 1325 w 2242"/>
                <a:gd name="T55" fmla="*/ 222 h 1121"/>
                <a:gd name="T56" fmla="*/ 2240 w 2242"/>
                <a:gd name="T57" fmla="*/ 222 h 1121"/>
                <a:gd name="T58" fmla="*/ 2240 w 2242"/>
                <a:gd name="T59" fmla="*/ 222 h 1121"/>
                <a:gd name="T60" fmla="*/ 2236 w 2242"/>
                <a:gd name="T61" fmla="*/ 210 h 1121"/>
                <a:gd name="T62" fmla="*/ 2230 w 2242"/>
                <a:gd name="T63" fmla="*/ 200 h 1121"/>
                <a:gd name="T64" fmla="*/ 2224 w 2242"/>
                <a:gd name="T65" fmla="*/ 190 h 1121"/>
                <a:gd name="T66" fmla="*/ 2216 w 2242"/>
                <a:gd name="T67" fmla="*/ 182 h 1121"/>
                <a:gd name="T68" fmla="*/ 2206 w 2242"/>
                <a:gd name="T69" fmla="*/ 174 h 1121"/>
                <a:gd name="T70" fmla="*/ 2194 w 2242"/>
                <a:gd name="T71" fmla="*/ 170 h 1121"/>
                <a:gd name="T72" fmla="*/ 2184 w 2242"/>
                <a:gd name="T73" fmla="*/ 166 h 1121"/>
                <a:gd name="T74" fmla="*/ 2170 w 2242"/>
                <a:gd name="T75" fmla="*/ 166 h 1121"/>
                <a:gd name="T76" fmla="*/ 2160 w 2242"/>
                <a:gd name="T77" fmla="*/ 166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42" h="1121">
                  <a:moveTo>
                    <a:pt x="2242" y="919"/>
                  </a:moveTo>
                  <a:lnTo>
                    <a:pt x="2242" y="1121"/>
                  </a:lnTo>
                  <a:lnTo>
                    <a:pt x="0" y="1121"/>
                  </a:lnTo>
                  <a:lnTo>
                    <a:pt x="0" y="919"/>
                  </a:lnTo>
                  <a:lnTo>
                    <a:pt x="1251" y="919"/>
                  </a:lnTo>
                  <a:lnTo>
                    <a:pt x="1251" y="1091"/>
                  </a:lnTo>
                  <a:lnTo>
                    <a:pt x="1535" y="1091"/>
                  </a:lnTo>
                  <a:lnTo>
                    <a:pt x="1535" y="919"/>
                  </a:lnTo>
                  <a:lnTo>
                    <a:pt x="2242" y="919"/>
                  </a:lnTo>
                  <a:close/>
                  <a:moveTo>
                    <a:pt x="2160" y="166"/>
                  </a:moveTo>
                  <a:lnTo>
                    <a:pt x="2160" y="142"/>
                  </a:lnTo>
                  <a:lnTo>
                    <a:pt x="2160" y="142"/>
                  </a:lnTo>
                  <a:lnTo>
                    <a:pt x="2158" y="132"/>
                  </a:lnTo>
                  <a:lnTo>
                    <a:pt x="2152" y="124"/>
                  </a:lnTo>
                  <a:lnTo>
                    <a:pt x="2144" y="118"/>
                  </a:lnTo>
                  <a:lnTo>
                    <a:pt x="2134" y="116"/>
                  </a:lnTo>
                  <a:lnTo>
                    <a:pt x="2108" y="116"/>
                  </a:lnTo>
                  <a:lnTo>
                    <a:pt x="2108" y="116"/>
                  </a:lnTo>
                  <a:lnTo>
                    <a:pt x="2100" y="118"/>
                  </a:lnTo>
                  <a:lnTo>
                    <a:pt x="2092" y="124"/>
                  </a:lnTo>
                  <a:lnTo>
                    <a:pt x="2086" y="132"/>
                  </a:lnTo>
                  <a:lnTo>
                    <a:pt x="2084" y="142"/>
                  </a:lnTo>
                  <a:lnTo>
                    <a:pt x="2084" y="166"/>
                  </a:lnTo>
                  <a:lnTo>
                    <a:pt x="1643" y="166"/>
                  </a:lnTo>
                  <a:lnTo>
                    <a:pt x="1643" y="0"/>
                  </a:lnTo>
                  <a:lnTo>
                    <a:pt x="1141" y="0"/>
                  </a:lnTo>
                  <a:lnTo>
                    <a:pt x="1141" y="222"/>
                  </a:lnTo>
                  <a:lnTo>
                    <a:pt x="1325" y="222"/>
                  </a:lnTo>
                  <a:lnTo>
                    <a:pt x="2240" y="222"/>
                  </a:lnTo>
                  <a:lnTo>
                    <a:pt x="2240" y="222"/>
                  </a:lnTo>
                  <a:lnTo>
                    <a:pt x="2236" y="210"/>
                  </a:lnTo>
                  <a:lnTo>
                    <a:pt x="2230" y="200"/>
                  </a:lnTo>
                  <a:lnTo>
                    <a:pt x="2224" y="190"/>
                  </a:lnTo>
                  <a:lnTo>
                    <a:pt x="2216" y="182"/>
                  </a:lnTo>
                  <a:lnTo>
                    <a:pt x="2206" y="174"/>
                  </a:lnTo>
                  <a:lnTo>
                    <a:pt x="2194" y="170"/>
                  </a:lnTo>
                  <a:lnTo>
                    <a:pt x="2184" y="166"/>
                  </a:lnTo>
                  <a:lnTo>
                    <a:pt x="2170" y="166"/>
                  </a:lnTo>
                  <a:lnTo>
                    <a:pt x="2160" y="166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15433" y="325924"/>
            <a:ext cx="846193" cy="448776"/>
            <a:chOff x="3898900" y="2263775"/>
            <a:chExt cx="4394200" cy="2330450"/>
          </a:xfrm>
        </p:grpSpPr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3898900" y="2263775"/>
              <a:ext cx="4394200" cy="2330450"/>
            </a:xfrm>
            <a:custGeom>
              <a:avLst/>
              <a:gdLst>
                <a:gd name="T0" fmla="*/ 1899 w 2768"/>
                <a:gd name="T1" fmla="*/ 1468 h 1468"/>
                <a:gd name="T2" fmla="*/ 1985 w 2768"/>
                <a:gd name="T3" fmla="*/ 1372 h 1468"/>
                <a:gd name="T4" fmla="*/ 2146 w 2768"/>
                <a:gd name="T5" fmla="*/ 1448 h 1468"/>
                <a:gd name="T6" fmla="*/ 2190 w 2768"/>
                <a:gd name="T7" fmla="*/ 1458 h 1468"/>
                <a:gd name="T8" fmla="*/ 2180 w 2768"/>
                <a:gd name="T9" fmla="*/ 1382 h 1468"/>
                <a:gd name="T10" fmla="*/ 2208 w 2768"/>
                <a:gd name="T11" fmla="*/ 1410 h 1468"/>
                <a:gd name="T12" fmla="*/ 2232 w 2768"/>
                <a:gd name="T13" fmla="*/ 1424 h 1468"/>
                <a:gd name="T14" fmla="*/ 2368 w 2768"/>
                <a:gd name="T15" fmla="*/ 1372 h 1468"/>
                <a:gd name="T16" fmla="*/ 2396 w 2768"/>
                <a:gd name="T17" fmla="*/ 1468 h 1468"/>
                <a:gd name="T18" fmla="*/ 2053 w 2768"/>
                <a:gd name="T19" fmla="*/ 1444 h 1468"/>
                <a:gd name="T20" fmla="*/ 2021 w 2768"/>
                <a:gd name="T21" fmla="*/ 1390 h 1468"/>
                <a:gd name="T22" fmla="*/ 2031 w 2768"/>
                <a:gd name="T23" fmla="*/ 1372 h 1468"/>
                <a:gd name="T24" fmla="*/ 967 w 2768"/>
                <a:gd name="T25" fmla="*/ 1288 h 1468"/>
                <a:gd name="T26" fmla="*/ 1911 w 2768"/>
                <a:gd name="T27" fmla="*/ 1274 h 1468"/>
                <a:gd name="T28" fmla="*/ 1931 w 2768"/>
                <a:gd name="T29" fmla="*/ 1316 h 1468"/>
                <a:gd name="T30" fmla="*/ 2003 w 2768"/>
                <a:gd name="T31" fmla="*/ 1306 h 1468"/>
                <a:gd name="T32" fmla="*/ 2150 w 2768"/>
                <a:gd name="T33" fmla="*/ 1232 h 1468"/>
                <a:gd name="T34" fmla="*/ 2112 w 2768"/>
                <a:gd name="T35" fmla="*/ 1240 h 1468"/>
                <a:gd name="T36" fmla="*/ 2108 w 2768"/>
                <a:gd name="T37" fmla="*/ 1310 h 1468"/>
                <a:gd name="T38" fmla="*/ 2134 w 2768"/>
                <a:gd name="T39" fmla="*/ 1236 h 1468"/>
                <a:gd name="T40" fmla="*/ 1963 w 2768"/>
                <a:gd name="T41" fmla="*/ 1176 h 1468"/>
                <a:gd name="T42" fmla="*/ 1973 w 2768"/>
                <a:gd name="T43" fmla="*/ 1176 h 1468"/>
                <a:gd name="T44" fmla="*/ 1901 w 2768"/>
                <a:gd name="T45" fmla="*/ 1168 h 1468"/>
                <a:gd name="T46" fmla="*/ 1901 w 2768"/>
                <a:gd name="T47" fmla="*/ 1184 h 1468"/>
                <a:gd name="T48" fmla="*/ 919 w 2768"/>
                <a:gd name="T49" fmla="*/ 1136 h 1468"/>
                <a:gd name="T50" fmla="*/ 977 w 2768"/>
                <a:gd name="T51" fmla="*/ 1148 h 1468"/>
                <a:gd name="T52" fmla="*/ 1089 w 2768"/>
                <a:gd name="T53" fmla="*/ 918 h 1468"/>
                <a:gd name="T54" fmla="*/ 1199 w 2768"/>
                <a:gd name="T55" fmla="*/ 392 h 1468"/>
                <a:gd name="T56" fmla="*/ 1399 w 2768"/>
                <a:gd name="T57" fmla="*/ 746 h 1468"/>
                <a:gd name="T58" fmla="*/ 1283 w 2768"/>
                <a:gd name="T59" fmla="*/ 306 h 1468"/>
                <a:gd name="T60" fmla="*/ 1275 w 2768"/>
                <a:gd name="T61" fmla="*/ 264 h 1468"/>
                <a:gd name="T62" fmla="*/ 466 w 2768"/>
                <a:gd name="T63" fmla="*/ 722 h 1468"/>
                <a:gd name="T64" fmla="*/ 2252 w 2768"/>
                <a:gd name="T65" fmla="*/ 562 h 1468"/>
                <a:gd name="T66" fmla="*/ 2582 w 2768"/>
                <a:gd name="T67" fmla="*/ 640 h 1468"/>
                <a:gd name="T68" fmla="*/ 2694 w 2768"/>
                <a:gd name="T69" fmla="*/ 958 h 1468"/>
                <a:gd name="T70" fmla="*/ 2368 w 2768"/>
                <a:gd name="T71" fmla="*/ 1038 h 1468"/>
                <a:gd name="T72" fmla="*/ 1885 w 2768"/>
                <a:gd name="T73" fmla="*/ 922 h 1468"/>
                <a:gd name="T74" fmla="*/ 1891 w 2768"/>
                <a:gd name="T75" fmla="*/ 404 h 1468"/>
                <a:gd name="T76" fmla="*/ 2154 w 2768"/>
                <a:gd name="T77" fmla="*/ 408 h 1468"/>
                <a:gd name="T78" fmla="*/ 2172 w 2768"/>
                <a:gd name="T79" fmla="*/ 636 h 1468"/>
                <a:gd name="T80" fmla="*/ 468 w 2768"/>
                <a:gd name="T81" fmla="*/ 414 h 1468"/>
                <a:gd name="T82" fmla="*/ 168 w 2768"/>
                <a:gd name="T83" fmla="*/ 330 h 1468"/>
                <a:gd name="T84" fmla="*/ 92 w 2768"/>
                <a:gd name="T85" fmla="*/ 482 h 1468"/>
                <a:gd name="T86" fmla="*/ 316 w 2768"/>
                <a:gd name="T87" fmla="*/ 356 h 1468"/>
                <a:gd name="T88" fmla="*/ 458 w 2768"/>
                <a:gd name="T89" fmla="*/ 540 h 1468"/>
                <a:gd name="T90" fmla="*/ 610 w 2768"/>
                <a:gd name="T91" fmla="*/ 1116 h 1468"/>
                <a:gd name="T92" fmla="*/ 777 w 2768"/>
                <a:gd name="T93" fmla="*/ 968 h 1468"/>
                <a:gd name="T94" fmla="*/ 1167 w 2768"/>
                <a:gd name="T95" fmla="*/ 786 h 1468"/>
                <a:gd name="T96" fmla="*/ 1137 w 2768"/>
                <a:gd name="T97" fmla="*/ 398 h 1468"/>
                <a:gd name="T98" fmla="*/ 1059 w 2768"/>
                <a:gd name="T99" fmla="*/ 254 h 1468"/>
                <a:gd name="T100" fmla="*/ 1069 w 2768"/>
                <a:gd name="T101" fmla="*/ 198 h 1468"/>
                <a:gd name="T102" fmla="*/ 1273 w 2768"/>
                <a:gd name="T103" fmla="*/ 188 h 1468"/>
                <a:gd name="T104" fmla="*/ 1435 w 2768"/>
                <a:gd name="T105" fmla="*/ 836 h 1468"/>
                <a:gd name="T106" fmla="*/ 1339 w 2768"/>
                <a:gd name="T107" fmla="*/ 654 h 1468"/>
                <a:gd name="T108" fmla="*/ 1399 w 2768"/>
                <a:gd name="T109" fmla="*/ 950 h 1468"/>
                <a:gd name="T110" fmla="*/ 1095 w 2768"/>
                <a:gd name="T111" fmla="*/ 1382 h 1468"/>
                <a:gd name="T112" fmla="*/ 1769 w 2768"/>
                <a:gd name="T113" fmla="*/ 1014 h 1468"/>
                <a:gd name="T114" fmla="*/ 2492 w 2768"/>
                <a:gd name="T115" fmla="*/ 1124 h 1468"/>
                <a:gd name="T116" fmla="*/ 2768 w 2768"/>
                <a:gd name="T117" fmla="*/ 870 h 1468"/>
                <a:gd name="T118" fmla="*/ 2538 w 2768"/>
                <a:gd name="T119" fmla="*/ 578 h 1468"/>
                <a:gd name="T120" fmla="*/ 1897 w 2768"/>
                <a:gd name="T121" fmla="*/ 340 h 1468"/>
                <a:gd name="T122" fmla="*/ 1511 w 2768"/>
                <a:gd name="T123" fmla="*/ 98 h 1468"/>
                <a:gd name="T124" fmla="*/ 664 w 2768"/>
                <a:gd name="T125" fmla="*/ 206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8" h="1468">
                  <a:moveTo>
                    <a:pt x="1855" y="1372"/>
                  </a:moveTo>
                  <a:lnTo>
                    <a:pt x="1839" y="1418"/>
                  </a:lnTo>
                  <a:lnTo>
                    <a:pt x="1831" y="1444"/>
                  </a:lnTo>
                  <a:lnTo>
                    <a:pt x="1831" y="1372"/>
                  </a:lnTo>
                  <a:lnTo>
                    <a:pt x="1823" y="1372"/>
                  </a:lnTo>
                  <a:lnTo>
                    <a:pt x="1823" y="1468"/>
                  </a:lnTo>
                  <a:lnTo>
                    <a:pt x="1833" y="1468"/>
                  </a:lnTo>
                  <a:lnTo>
                    <a:pt x="1847" y="1424"/>
                  </a:lnTo>
                  <a:lnTo>
                    <a:pt x="1857" y="1392"/>
                  </a:lnTo>
                  <a:lnTo>
                    <a:pt x="1857" y="1468"/>
                  </a:lnTo>
                  <a:lnTo>
                    <a:pt x="1867" y="1468"/>
                  </a:lnTo>
                  <a:lnTo>
                    <a:pt x="1867" y="1372"/>
                  </a:lnTo>
                  <a:lnTo>
                    <a:pt x="1855" y="1372"/>
                  </a:lnTo>
                  <a:close/>
                  <a:moveTo>
                    <a:pt x="1933" y="1372"/>
                  </a:moveTo>
                  <a:lnTo>
                    <a:pt x="1933" y="1416"/>
                  </a:lnTo>
                  <a:lnTo>
                    <a:pt x="1909" y="1416"/>
                  </a:lnTo>
                  <a:lnTo>
                    <a:pt x="1909" y="1372"/>
                  </a:lnTo>
                  <a:lnTo>
                    <a:pt x="1899" y="1372"/>
                  </a:lnTo>
                  <a:lnTo>
                    <a:pt x="1899" y="1468"/>
                  </a:lnTo>
                  <a:lnTo>
                    <a:pt x="1909" y="1468"/>
                  </a:lnTo>
                  <a:lnTo>
                    <a:pt x="1909" y="1424"/>
                  </a:lnTo>
                  <a:lnTo>
                    <a:pt x="1933" y="1424"/>
                  </a:lnTo>
                  <a:lnTo>
                    <a:pt x="1933" y="1468"/>
                  </a:lnTo>
                  <a:lnTo>
                    <a:pt x="1943" y="1468"/>
                  </a:lnTo>
                  <a:lnTo>
                    <a:pt x="1943" y="1372"/>
                  </a:lnTo>
                  <a:lnTo>
                    <a:pt x="1933" y="1372"/>
                  </a:lnTo>
                  <a:close/>
                  <a:moveTo>
                    <a:pt x="1977" y="1384"/>
                  </a:moveTo>
                  <a:lnTo>
                    <a:pt x="1987" y="1440"/>
                  </a:lnTo>
                  <a:lnTo>
                    <a:pt x="1965" y="1440"/>
                  </a:lnTo>
                  <a:lnTo>
                    <a:pt x="1977" y="1384"/>
                  </a:lnTo>
                  <a:close/>
                  <a:moveTo>
                    <a:pt x="1969" y="1372"/>
                  </a:moveTo>
                  <a:lnTo>
                    <a:pt x="1951" y="1468"/>
                  </a:lnTo>
                  <a:lnTo>
                    <a:pt x="1961" y="1468"/>
                  </a:lnTo>
                  <a:lnTo>
                    <a:pt x="1965" y="1448"/>
                  </a:lnTo>
                  <a:lnTo>
                    <a:pt x="1989" y="1448"/>
                  </a:lnTo>
                  <a:lnTo>
                    <a:pt x="1993" y="1468"/>
                  </a:lnTo>
                  <a:lnTo>
                    <a:pt x="2003" y="1468"/>
                  </a:lnTo>
                  <a:lnTo>
                    <a:pt x="1985" y="1372"/>
                  </a:lnTo>
                  <a:lnTo>
                    <a:pt x="1969" y="1372"/>
                  </a:lnTo>
                  <a:close/>
                  <a:moveTo>
                    <a:pt x="2059" y="1372"/>
                  </a:moveTo>
                  <a:lnTo>
                    <a:pt x="2059" y="1382"/>
                  </a:lnTo>
                  <a:lnTo>
                    <a:pt x="2076" y="1382"/>
                  </a:lnTo>
                  <a:lnTo>
                    <a:pt x="2076" y="1468"/>
                  </a:lnTo>
                  <a:lnTo>
                    <a:pt x="2086" y="1468"/>
                  </a:lnTo>
                  <a:lnTo>
                    <a:pt x="2086" y="1382"/>
                  </a:lnTo>
                  <a:lnTo>
                    <a:pt x="2104" y="1382"/>
                  </a:lnTo>
                  <a:lnTo>
                    <a:pt x="2104" y="1372"/>
                  </a:lnTo>
                  <a:lnTo>
                    <a:pt x="2059" y="1372"/>
                  </a:lnTo>
                  <a:close/>
                  <a:moveTo>
                    <a:pt x="2134" y="1384"/>
                  </a:moveTo>
                  <a:lnTo>
                    <a:pt x="2146" y="1440"/>
                  </a:lnTo>
                  <a:lnTo>
                    <a:pt x="2124" y="1440"/>
                  </a:lnTo>
                  <a:lnTo>
                    <a:pt x="2134" y="1384"/>
                  </a:lnTo>
                  <a:close/>
                  <a:moveTo>
                    <a:pt x="2128" y="1372"/>
                  </a:moveTo>
                  <a:lnTo>
                    <a:pt x="2110" y="1468"/>
                  </a:lnTo>
                  <a:lnTo>
                    <a:pt x="2120" y="1468"/>
                  </a:lnTo>
                  <a:lnTo>
                    <a:pt x="2122" y="1448"/>
                  </a:lnTo>
                  <a:lnTo>
                    <a:pt x="2146" y="1448"/>
                  </a:lnTo>
                  <a:lnTo>
                    <a:pt x="2150" y="1468"/>
                  </a:lnTo>
                  <a:lnTo>
                    <a:pt x="2160" y="1468"/>
                  </a:lnTo>
                  <a:lnTo>
                    <a:pt x="2142" y="1372"/>
                  </a:lnTo>
                  <a:lnTo>
                    <a:pt x="2128" y="1372"/>
                  </a:lnTo>
                  <a:close/>
                  <a:moveTo>
                    <a:pt x="2180" y="1422"/>
                  </a:moveTo>
                  <a:lnTo>
                    <a:pt x="2188" y="1422"/>
                  </a:lnTo>
                  <a:lnTo>
                    <a:pt x="2188" y="1422"/>
                  </a:lnTo>
                  <a:lnTo>
                    <a:pt x="2194" y="1424"/>
                  </a:lnTo>
                  <a:lnTo>
                    <a:pt x="2200" y="1426"/>
                  </a:lnTo>
                  <a:lnTo>
                    <a:pt x="2202" y="1430"/>
                  </a:lnTo>
                  <a:lnTo>
                    <a:pt x="2202" y="1436"/>
                  </a:lnTo>
                  <a:lnTo>
                    <a:pt x="2202" y="1436"/>
                  </a:lnTo>
                  <a:lnTo>
                    <a:pt x="2202" y="1446"/>
                  </a:lnTo>
                  <a:lnTo>
                    <a:pt x="2202" y="1446"/>
                  </a:lnTo>
                  <a:lnTo>
                    <a:pt x="2202" y="1450"/>
                  </a:lnTo>
                  <a:lnTo>
                    <a:pt x="2200" y="1454"/>
                  </a:lnTo>
                  <a:lnTo>
                    <a:pt x="2196" y="1458"/>
                  </a:lnTo>
                  <a:lnTo>
                    <a:pt x="2190" y="1458"/>
                  </a:lnTo>
                  <a:lnTo>
                    <a:pt x="2190" y="1458"/>
                  </a:lnTo>
                  <a:lnTo>
                    <a:pt x="2180" y="1458"/>
                  </a:lnTo>
                  <a:lnTo>
                    <a:pt x="2180" y="1422"/>
                  </a:lnTo>
                  <a:close/>
                  <a:moveTo>
                    <a:pt x="2180" y="1382"/>
                  </a:moveTo>
                  <a:lnTo>
                    <a:pt x="2190" y="1382"/>
                  </a:lnTo>
                  <a:lnTo>
                    <a:pt x="2190" y="1382"/>
                  </a:lnTo>
                  <a:lnTo>
                    <a:pt x="2196" y="1384"/>
                  </a:lnTo>
                  <a:lnTo>
                    <a:pt x="2198" y="1386"/>
                  </a:lnTo>
                  <a:lnTo>
                    <a:pt x="2200" y="1390"/>
                  </a:lnTo>
                  <a:lnTo>
                    <a:pt x="2200" y="1394"/>
                  </a:lnTo>
                  <a:lnTo>
                    <a:pt x="2200" y="1394"/>
                  </a:lnTo>
                  <a:lnTo>
                    <a:pt x="2200" y="1400"/>
                  </a:lnTo>
                  <a:lnTo>
                    <a:pt x="2200" y="1400"/>
                  </a:lnTo>
                  <a:lnTo>
                    <a:pt x="2200" y="1406"/>
                  </a:lnTo>
                  <a:lnTo>
                    <a:pt x="2198" y="1410"/>
                  </a:lnTo>
                  <a:lnTo>
                    <a:pt x="2194" y="1412"/>
                  </a:lnTo>
                  <a:lnTo>
                    <a:pt x="2188" y="1412"/>
                  </a:lnTo>
                  <a:lnTo>
                    <a:pt x="2188" y="1412"/>
                  </a:lnTo>
                  <a:lnTo>
                    <a:pt x="2180" y="1412"/>
                  </a:lnTo>
                  <a:lnTo>
                    <a:pt x="2180" y="1382"/>
                  </a:lnTo>
                  <a:close/>
                  <a:moveTo>
                    <a:pt x="2170" y="1372"/>
                  </a:moveTo>
                  <a:lnTo>
                    <a:pt x="2170" y="1468"/>
                  </a:lnTo>
                  <a:lnTo>
                    <a:pt x="2190" y="1468"/>
                  </a:lnTo>
                  <a:lnTo>
                    <a:pt x="2190" y="1468"/>
                  </a:lnTo>
                  <a:lnTo>
                    <a:pt x="2200" y="1466"/>
                  </a:lnTo>
                  <a:lnTo>
                    <a:pt x="2208" y="1462"/>
                  </a:lnTo>
                  <a:lnTo>
                    <a:pt x="2212" y="1454"/>
                  </a:lnTo>
                  <a:lnTo>
                    <a:pt x="2212" y="1446"/>
                  </a:lnTo>
                  <a:lnTo>
                    <a:pt x="2212" y="1446"/>
                  </a:lnTo>
                  <a:lnTo>
                    <a:pt x="2212" y="1438"/>
                  </a:lnTo>
                  <a:lnTo>
                    <a:pt x="2212" y="1438"/>
                  </a:lnTo>
                  <a:lnTo>
                    <a:pt x="2212" y="1430"/>
                  </a:lnTo>
                  <a:lnTo>
                    <a:pt x="2210" y="1424"/>
                  </a:lnTo>
                  <a:lnTo>
                    <a:pt x="2206" y="1420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6" y="1414"/>
                  </a:lnTo>
                  <a:lnTo>
                    <a:pt x="2208" y="1410"/>
                  </a:lnTo>
                  <a:lnTo>
                    <a:pt x="2210" y="1404"/>
                  </a:lnTo>
                  <a:lnTo>
                    <a:pt x="2212" y="1398"/>
                  </a:lnTo>
                  <a:lnTo>
                    <a:pt x="2212" y="1398"/>
                  </a:lnTo>
                  <a:lnTo>
                    <a:pt x="2212" y="1394"/>
                  </a:lnTo>
                  <a:lnTo>
                    <a:pt x="2212" y="1394"/>
                  </a:lnTo>
                  <a:lnTo>
                    <a:pt x="2210" y="1384"/>
                  </a:lnTo>
                  <a:lnTo>
                    <a:pt x="2206" y="1378"/>
                  </a:lnTo>
                  <a:lnTo>
                    <a:pt x="2200" y="1374"/>
                  </a:lnTo>
                  <a:lnTo>
                    <a:pt x="2190" y="1372"/>
                  </a:lnTo>
                  <a:lnTo>
                    <a:pt x="2190" y="1372"/>
                  </a:lnTo>
                  <a:lnTo>
                    <a:pt x="2170" y="1372"/>
                  </a:lnTo>
                  <a:close/>
                  <a:moveTo>
                    <a:pt x="2256" y="1372"/>
                  </a:moveTo>
                  <a:lnTo>
                    <a:pt x="2256" y="1416"/>
                  </a:lnTo>
                  <a:lnTo>
                    <a:pt x="2232" y="1416"/>
                  </a:lnTo>
                  <a:lnTo>
                    <a:pt x="2232" y="1372"/>
                  </a:lnTo>
                  <a:lnTo>
                    <a:pt x="2222" y="1372"/>
                  </a:lnTo>
                  <a:lnTo>
                    <a:pt x="2222" y="1468"/>
                  </a:lnTo>
                  <a:lnTo>
                    <a:pt x="2232" y="1468"/>
                  </a:lnTo>
                  <a:lnTo>
                    <a:pt x="2232" y="1424"/>
                  </a:lnTo>
                  <a:lnTo>
                    <a:pt x="2256" y="1424"/>
                  </a:lnTo>
                  <a:lnTo>
                    <a:pt x="2256" y="1468"/>
                  </a:lnTo>
                  <a:lnTo>
                    <a:pt x="2266" y="1468"/>
                  </a:lnTo>
                  <a:lnTo>
                    <a:pt x="2266" y="1372"/>
                  </a:lnTo>
                  <a:lnTo>
                    <a:pt x="2256" y="1372"/>
                  </a:lnTo>
                  <a:close/>
                  <a:moveTo>
                    <a:pt x="2310" y="1372"/>
                  </a:moveTo>
                  <a:lnTo>
                    <a:pt x="2296" y="1418"/>
                  </a:lnTo>
                  <a:lnTo>
                    <a:pt x="2286" y="1444"/>
                  </a:lnTo>
                  <a:lnTo>
                    <a:pt x="2286" y="1372"/>
                  </a:lnTo>
                  <a:lnTo>
                    <a:pt x="2278" y="1372"/>
                  </a:lnTo>
                  <a:lnTo>
                    <a:pt x="2278" y="1468"/>
                  </a:lnTo>
                  <a:lnTo>
                    <a:pt x="2288" y="1468"/>
                  </a:lnTo>
                  <a:lnTo>
                    <a:pt x="2302" y="1424"/>
                  </a:lnTo>
                  <a:lnTo>
                    <a:pt x="2312" y="1392"/>
                  </a:lnTo>
                  <a:lnTo>
                    <a:pt x="2312" y="1468"/>
                  </a:lnTo>
                  <a:lnTo>
                    <a:pt x="2322" y="1468"/>
                  </a:lnTo>
                  <a:lnTo>
                    <a:pt x="2322" y="1372"/>
                  </a:lnTo>
                  <a:lnTo>
                    <a:pt x="2310" y="1372"/>
                  </a:lnTo>
                  <a:close/>
                  <a:moveTo>
                    <a:pt x="2368" y="1372"/>
                  </a:moveTo>
                  <a:lnTo>
                    <a:pt x="2344" y="1418"/>
                  </a:lnTo>
                  <a:lnTo>
                    <a:pt x="2344" y="1372"/>
                  </a:lnTo>
                  <a:lnTo>
                    <a:pt x="2334" y="1372"/>
                  </a:lnTo>
                  <a:lnTo>
                    <a:pt x="2334" y="1468"/>
                  </a:lnTo>
                  <a:lnTo>
                    <a:pt x="2344" y="1468"/>
                  </a:lnTo>
                  <a:lnTo>
                    <a:pt x="2344" y="1436"/>
                  </a:lnTo>
                  <a:lnTo>
                    <a:pt x="2350" y="1426"/>
                  </a:lnTo>
                  <a:lnTo>
                    <a:pt x="2370" y="1468"/>
                  </a:lnTo>
                  <a:lnTo>
                    <a:pt x="2380" y="1468"/>
                  </a:lnTo>
                  <a:lnTo>
                    <a:pt x="2356" y="1416"/>
                  </a:lnTo>
                  <a:lnTo>
                    <a:pt x="2380" y="1372"/>
                  </a:lnTo>
                  <a:lnTo>
                    <a:pt x="2368" y="1372"/>
                  </a:lnTo>
                  <a:close/>
                  <a:moveTo>
                    <a:pt x="2412" y="1384"/>
                  </a:moveTo>
                  <a:lnTo>
                    <a:pt x="2422" y="1440"/>
                  </a:lnTo>
                  <a:lnTo>
                    <a:pt x="2400" y="1440"/>
                  </a:lnTo>
                  <a:lnTo>
                    <a:pt x="2412" y="1384"/>
                  </a:lnTo>
                  <a:close/>
                  <a:moveTo>
                    <a:pt x="2404" y="1372"/>
                  </a:moveTo>
                  <a:lnTo>
                    <a:pt x="2386" y="1468"/>
                  </a:lnTo>
                  <a:lnTo>
                    <a:pt x="2396" y="1468"/>
                  </a:lnTo>
                  <a:lnTo>
                    <a:pt x="2400" y="1448"/>
                  </a:lnTo>
                  <a:lnTo>
                    <a:pt x="2424" y="1448"/>
                  </a:lnTo>
                  <a:lnTo>
                    <a:pt x="2426" y="1468"/>
                  </a:lnTo>
                  <a:lnTo>
                    <a:pt x="2438" y="1468"/>
                  </a:lnTo>
                  <a:lnTo>
                    <a:pt x="2420" y="1372"/>
                  </a:lnTo>
                  <a:lnTo>
                    <a:pt x="2404" y="1372"/>
                  </a:lnTo>
                  <a:close/>
                  <a:moveTo>
                    <a:pt x="2011" y="1396"/>
                  </a:moveTo>
                  <a:lnTo>
                    <a:pt x="2011" y="1444"/>
                  </a:lnTo>
                  <a:lnTo>
                    <a:pt x="2011" y="1444"/>
                  </a:lnTo>
                  <a:lnTo>
                    <a:pt x="2011" y="1454"/>
                  </a:lnTo>
                  <a:lnTo>
                    <a:pt x="2015" y="1462"/>
                  </a:lnTo>
                  <a:lnTo>
                    <a:pt x="2023" y="1466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41" y="1466"/>
                  </a:lnTo>
                  <a:lnTo>
                    <a:pt x="2047" y="1462"/>
                  </a:lnTo>
                  <a:lnTo>
                    <a:pt x="2051" y="1454"/>
                  </a:lnTo>
                  <a:lnTo>
                    <a:pt x="2053" y="1444"/>
                  </a:lnTo>
                  <a:lnTo>
                    <a:pt x="2053" y="1444"/>
                  </a:lnTo>
                  <a:lnTo>
                    <a:pt x="2053" y="1432"/>
                  </a:lnTo>
                  <a:lnTo>
                    <a:pt x="2043" y="1432"/>
                  </a:lnTo>
                  <a:lnTo>
                    <a:pt x="2043" y="1446"/>
                  </a:lnTo>
                  <a:lnTo>
                    <a:pt x="2043" y="1446"/>
                  </a:lnTo>
                  <a:lnTo>
                    <a:pt x="2043" y="1450"/>
                  </a:lnTo>
                  <a:lnTo>
                    <a:pt x="2041" y="1456"/>
                  </a:lnTo>
                  <a:lnTo>
                    <a:pt x="2037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27" y="1458"/>
                  </a:lnTo>
                  <a:lnTo>
                    <a:pt x="2023" y="1456"/>
                  </a:lnTo>
                  <a:lnTo>
                    <a:pt x="2021" y="1450"/>
                  </a:lnTo>
                  <a:lnTo>
                    <a:pt x="2021" y="1446"/>
                  </a:lnTo>
                  <a:lnTo>
                    <a:pt x="2021" y="1446"/>
                  </a:lnTo>
                  <a:lnTo>
                    <a:pt x="2021" y="1394"/>
                  </a:lnTo>
                  <a:lnTo>
                    <a:pt x="2021" y="1394"/>
                  </a:lnTo>
                  <a:lnTo>
                    <a:pt x="2021" y="1390"/>
                  </a:lnTo>
                  <a:lnTo>
                    <a:pt x="2023" y="1384"/>
                  </a:lnTo>
                  <a:lnTo>
                    <a:pt x="2027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7" y="1382"/>
                  </a:lnTo>
                  <a:lnTo>
                    <a:pt x="2041" y="1384"/>
                  </a:lnTo>
                  <a:lnTo>
                    <a:pt x="2043" y="1390"/>
                  </a:lnTo>
                  <a:lnTo>
                    <a:pt x="2043" y="1394"/>
                  </a:lnTo>
                  <a:lnTo>
                    <a:pt x="2043" y="1394"/>
                  </a:lnTo>
                  <a:lnTo>
                    <a:pt x="2043" y="1404"/>
                  </a:lnTo>
                  <a:lnTo>
                    <a:pt x="2053" y="1404"/>
                  </a:lnTo>
                  <a:lnTo>
                    <a:pt x="2053" y="1396"/>
                  </a:lnTo>
                  <a:lnTo>
                    <a:pt x="2053" y="1396"/>
                  </a:lnTo>
                  <a:lnTo>
                    <a:pt x="2051" y="1386"/>
                  </a:lnTo>
                  <a:lnTo>
                    <a:pt x="2047" y="1378"/>
                  </a:lnTo>
                  <a:lnTo>
                    <a:pt x="2041" y="1374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23" y="1374"/>
                  </a:lnTo>
                  <a:lnTo>
                    <a:pt x="2015" y="1378"/>
                  </a:lnTo>
                  <a:lnTo>
                    <a:pt x="2011" y="1386"/>
                  </a:lnTo>
                  <a:lnTo>
                    <a:pt x="2011" y="1396"/>
                  </a:lnTo>
                  <a:close/>
                  <a:moveTo>
                    <a:pt x="867" y="1320"/>
                  </a:moveTo>
                  <a:lnTo>
                    <a:pt x="867" y="1320"/>
                  </a:lnTo>
                  <a:lnTo>
                    <a:pt x="893" y="1332"/>
                  </a:lnTo>
                  <a:lnTo>
                    <a:pt x="893" y="1332"/>
                  </a:lnTo>
                  <a:lnTo>
                    <a:pt x="887" y="1316"/>
                  </a:lnTo>
                  <a:lnTo>
                    <a:pt x="887" y="1316"/>
                  </a:lnTo>
                  <a:lnTo>
                    <a:pt x="867" y="1320"/>
                  </a:lnTo>
                  <a:close/>
                  <a:moveTo>
                    <a:pt x="921" y="1304"/>
                  </a:moveTo>
                  <a:lnTo>
                    <a:pt x="937" y="1348"/>
                  </a:lnTo>
                  <a:lnTo>
                    <a:pt x="937" y="1348"/>
                  </a:lnTo>
                  <a:lnTo>
                    <a:pt x="965" y="1356"/>
                  </a:lnTo>
                  <a:lnTo>
                    <a:pt x="993" y="1364"/>
                  </a:lnTo>
                  <a:lnTo>
                    <a:pt x="993" y="1364"/>
                  </a:lnTo>
                  <a:lnTo>
                    <a:pt x="967" y="1288"/>
                  </a:lnTo>
                  <a:lnTo>
                    <a:pt x="967" y="1288"/>
                  </a:lnTo>
                  <a:lnTo>
                    <a:pt x="921" y="1304"/>
                  </a:lnTo>
                  <a:close/>
                  <a:moveTo>
                    <a:pt x="1823" y="1232"/>
                  </a:moveTo>
                  <a:lnTo>
                    <a:pt x="1823" y="1326"/>
                  </a:lnTo>
                  <a:lnTo>
                    <a:pt x="1833" y="1326"/>
                  </a:lnTo>
                  <a:lnTo>
                    <a:pt x="1833" y="1240"/>
                  </a:lnTo>
                  <a:lnTo>
                    <a:pt x="1855" y="1240"/>
                  </a:lnTo>
                  <a:lnTo>
                    <a:pt x="1855" y="1326"/>
                  </a:lnTo>
                  <a:lnTo>
                    <a:pt x="1867" y="1326"/>
                  </a:lnTo>
                  <a:lnTo>
                    <a:pt x="1867" y="1232"/>
                  </a:lnTo>
                  <a:lnTo>
                    <a:pt x="1823" y="1232"/>
                  </a:lnTo>
                  <a:close/>
                  <a:moveTo>
                    <a:pt x="1877" y="1232"/>
                  </a:moveTo>
                  <a:lnTo>
                    <a:pt x="1877" y="1326"/>
                  </a:lnTo>
                  <a:lnTo>
                    <a:pt x="1917" y="1326"/>
                  </a:lnTo>
                  <a:lnTo>
                    <a:pt x="1917" y="1316"/>
                  </a:lnTo>
                  <a:lnTo>
                    <a:pt x="1887" y="1316"/>
                  </a:lnTo>
                  <a:lnTo>
                    <a:pt x="1887" y="1282"/>
                  </a:lnTo>
                  <a:lnTo>
                    <a:pt x="1911" y="1282"/>
                  </a:lnTo>
                  <a:lnTo>
                    <a:pt x="1911" y="1274"/>
                  </a:lnTo>
                  <a:lnTo>
                    <a:pt x="1887" y="1274"/>
                  </a:lnTo>
                  <a:lnTo>
                    <a:pt x="1887" y="1240"/>
                  </a:lnTo>
                  <a:lnTo>
                    <a:pt x="1917" y="1240"/>
                  </a:lnTo>
                  <a:lnTo>
                    <a:pt x="1917" y="1232"/>
                  </a:lnTo>
                  <a:lnTo>
                    <a:pt x="1877" y="1232"/>
                  </a:lnTo>
                  <a:close/>
                  <a:moveTo>
                    <a:pt x="1945" y="1302"/>
                  </a:moveTo>
                  <a:lnTo>
                    <a:pt x="1947" y="1240"/>
                  </a:lnTo>
                  <a:lnTo>
                    <a:pt x="1965" y="1240"/>
                  </a:lnTo>
                  <a:lnTo>
                    <a:pt x="1965" y="1316"/>
                  </a:lnTo>
                  <a:lnTo>
                    <a:pt x="1941" y="1316"/>
                  </a:lnTo>
                  <a:lnTo>
                    <a:pt x="1941" y="1316"/>
                  </a:lnTo>
                  <a:lnTo>
                    <a:pt x="1943" y="1312"/>
                  </a:lnTo>
                  <a:lnTo>
                    <a:pt x="1945" y="1302"/>
                  </a:lnTo>
                  <a:close/>
                  <a:moveTo>
                    <a:pt x="1937" y="1232"/>
                  </a:moveTo>
                  <a:lnTo>
                    <a:pt x="1935" y="1302"/>
                  </a:lnTo>
                  <a:lnTo>
                    <a:pt x="1935" y="1302"/>
                  </a:lnTo>
                  <a:lnTo>
                    <a:pt x="1933" y="1310"/>
                  </a:lnTo>
                  <a:lnTo>
                    <a:pt x="1931" y="1316"/>
                  </a:lnTo>
                  <a:lnTo>
                    <a:pt x="1931" y="1316"/>
                  </a:lnTo>
                  <a:lnTo>
                    <a:pt x="1923" y="1316"/>
                  </a:lnTo>
                  <a:lnTo>
                    <a:pt x="1923" y="1340"/>
                  </a:lnTo>
                  <a:lnTo>
                    <a:pt x="1935" y="1340"/>
                  </a:lnTo>
                  <a:lnTo>
                    <a:pt x="1935" y="1326"/>
                  </a:lnTo>
                  <a:lnTo>
                    <a:pt x="1973" y="1326"/>
                  </a:lnTo>
                  <a:lnTo>
                    <a:pt x="1973" y="1340"/>
                  </a:lnTo>
                  <a:lnTo>
                    <a:pt x="1983" y="1340"/>
                  </a:lnTo>
                  <a:lnTo>
                    <a:pt x="1983" y="1316"/>
                  </a:lnTo>
                  <a:lnTo>
                    <a:pt x="1977" y="1316"/>
                  </a:lnTo>
                  <a:lnTo>
                    <a:pt x="1977" y="1232"/>
                  </a:lnTo>
                  <a:lnTo>
                    <a:pt x="1937" y="1232"/>
                  </a:lnTo>
                  <a:close/>
                  <a:moveTo>
                    <a:pt x="2015" y="1244"/>
                  </a:moveTo>
                  <a:lnTo>
                    <a:pt x="2025" y="1298"/>
                  </a:lnTo>
                  <a:lnTo>
                    <a:pt x="2005" y="1298"/>
                  </a:lnTo>
                  <a:lnTo>
                    <a:pt x="2015" y="1244"/>
                  </a:lnTo>
                  <a:close/>
                  <a:moveTo>
                    <a:pt x="2007" y="1232"/>
                  </a:moveTo>
                  <a:lnTo>
                    <a:pt x="1989" y="1326"/>
                  </a:lnTo>
                  <a:lnTo>
                    <a:pt x="1999" y="1326"/>
                  </a:lnTo>
                  <a:lnTo>
                    <a:pt x="2003" y="1306"/>
                  </a:lnTo>
                  <a:lnTo>
                    <a:pt x="2027" y="1306"/>
                  </a:lnTo>
                  <a:lnTo>
                    <a:pt x="2031" y="1326"/>
                  </a:lnTo>
                  <a:lnTo>
                    <a:pt x="2041" y="1326"/>
                  </a:lnTo>
                  <a:lnTo>
                    <a:pt x="2023" y="1232"/>
                  </a:lnTo>
                  <a:lnTo>
                    <a:pt x="2007" y="1232"/>
                  </a:lnTo>
                  <a:close/>
                  <a:moveTo>
                    <a:pt x="2049" y="1232"/>
                  </a:moveTo>
                  <a:lnTo>
                    <a:pt x="2049" y="1326"/>
                  </a:lnTo>
                  <a:lnTo>
                    <a:pt x="2061" y="1326"/>
                  </a:lnTo>
                  <a:lnTo>
                    <a:pt x="2061" y="1240"/>
                  </a:lnTo>
                  <a:lnTo>
                    <a:pt x="2086" y="1240"/>
                  </a:lnTo>
                  <a:lnTo>
                    <a:pt x="2086" y="1232"/>
                  </a:lnTo>
                  <a:lnTo>
                    <a:pt x="2049" y="1232"/>
                  </a:lnTo>
                  <a:close/>
                  <a:moveTo>
                    <a:pt x="2150" y="1232"/>
                  </a:moveTo>
                  <a:lnTo>
                    <a:pt x="2150" y="1326"/>
                  </a:lnTo>
                  <a:lnTo>
                    <a:pt x="2160" y="1326"/>
                  </a:lnTo>
                  <a:lnTo>
                    <a:pt x="2160" y="1240"/>
                  </a:lnTo>
                  <a:lnTo>
                    <a:pt x="2188" y="1240"/>
                  </a:lnTo>
                  <a:lnTo>
                    <a:pt x="2188" y="1232"/>
                  </a:lnTo>
                  <a:lnTo>
                    <a:pt x="2150" y="1232"/>
                  </a:lnTo>
                  <a:close/>
                  <a:moveTo>
                    <a:pt x="2220" y="1244"/>
                  </a:moveTo>
                  <a:lnTo>
                    <a:pt x="2232" y="1298"/>
                  </a:lnTo>
                  <a:lnTo>
                    <a:pt x="2210" y="1298"/>
                  </a:lnTo>
                  <a:lnTo>
                    <a:pt x="2220" y="1244"/>
                  </a:lnTo>
                  <a:close/>
                  <a:moveTo>
                    <a:pt x="2214" y="1232"/>
                  </a:moveTo>
                  <a:lnTo>
                    <a:pt x="2196" y="1326"/>
                  </a:lnTo>
                  <a:lnTo>
                    <a:pt x="2204" y="1326"/>
                  </a:lnTo>
                  <a:lnTo>
                    <a:pt x="2208" y="1306"/>
                  </a:lnTo>
                  <a:lnTo>
                    <a:pt x="2232" y="1306"/>
                  </a:lnTo>
                  <a:lnTo>
                    <a:pt x="2236" y="1326"/>
                  </a:lnTo>
                  <a:lnTo>
                    <a:pt x="2246" y="1326"/>
                  </a:lnTo>
                  <a:lnTo>
                    <a:pt x="2228" y="1232"/>
                  </a:lnTo>
                  <a:lnTo>
                    <a:pt x="2214" y="1232"/>
                  </a:lnTo>
                  <a:close/>
                  <a:moveTo>
                    <a:pt x="2106" y="1304"/>
                  </a:moveTo>
                  <a:lnTo>
                    <a:pt x="2106" y="1254"/>
                  </a:lnTo>
                  <a:lnTo>
                    <a:pt x="2106" y="1254"/>
                  </a:lnTo>
                  <a:lnTo>
                    <a:pt x="2108" y="1248"/>
                  </a:lnTo>
                  <a:lnTo>
                    <a:pt x="2110" y="1244"/>
                  </a:lnTo>
                  <a:lnTo>
                    <a:pt x="2112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22" y="1240"/>
                  </a:lnTo>
                  <a:lnTo>
                    <a:pt x="2126" y="1244"/>
                  </a:lnTo>
                  <a:lnTo>
                    <a:pt x="2128" y="1248"/>
                  </a:lnTo>
                  <a:lnTo>
                    <a:pt x="2130" y="1254"/>
                  </a:lnTo>
                  <a:lnTo>
                    <a:pt x="2130" y="1254"/>
                  </a:lnTo>
                  <a:lnTo>
                    <a:pt x="2130" y="1304"/>
                  </a:lnTo>
                  <a:lnTo>
                    <a:pt x="2130" y="1304"/>
                  </a:lnTo>
                  <a:lnTo>
                    <a:pt x="2128" y="1310"/>
                  </a:lnTo>
                  <a:lnTo>
                    <a:pt x="2126" y="1314"/>
                  </a:lnTo>
                  <a:lnTo>
                    <a:pt x="2122" y="1316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2" y="1316"/>
                  </a:lnTo>
                  <a:lnTo>
                    <a:pt x="2110" y="1314"/>
                  </a:lnTo>
                  <a:lnTo>
                    <a:pt x="2108" y="1310"/>
                  </a:lnTo>
                  <a:lnTo>
                    <a:pt x="2106" y="1304"/>
                  </a:lnTo>
                  <a:close/>
                  <a:moveTo>
                    <a:pt x="2096" y="1254"/>
                  </a:moveTo>
                  <a:lnTo>
                    <a:pt x="2096" y="1304"/>
                  </a:lnTo>
                  <a:lnTo>
                    <a:pt x="2096" y="1304"/>
                  </a:lnTo>
                  <a:lnTo>
                    <a:pt x="2098" y="1312"/>
                  </a:lnTo>
                  <a:lnTo>
                    <a:pt x="2102" y="1320"/>
                  </a:lnTo>
                  <a:lnTo>
                    <a:pt x="210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28" y="1326"/>
                  </a:lnTo>
                  <a:lnTo>
                    <a:pt x="2134" y="1320"/>
                  </a:lnTo>
                  <a:lnTo>
                    <a:pt x="2138" y="1312"/>
                  </a:lnTo>
                  <a:lnTo>
                    <a:pt x="2140" y="1304"/>
                  </a:lnTo>
                  <a:lnTo>
                    <a:pt x="2140" y="1304"/>
                  </a:lnTo>
                  <a:lnTo>
                    <a:pt x="2140" y="1254"/>
                  </a:lnTo>
                  <a:lnTo>
                    <a:pt x="2140" y="1254"/>
                  </a:lnTo>
                  <a:lnTo>
                    <a:pt x="2138" y="1244"/>
                  </a:lnTo>
                  <a:lnTo>
                    <a:pt x="2134" y="1236"/>
                  </a:lnTo>
                  <a:lnTo>
                    <a:pt x="2128" y="1232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08" y="1232"/>
                  </a:lnTo>
                  <a:lnTo>
                    <a:pt x="2102" y="1236"/>
                  </a:lnTo>
                  <a:lnTo>
                    <a:pt x="2098" y="1244"/>
                  </a:lnTo>
                  <a:lnTo>
                    <a:pt x="2096" y="1254"/>
                  </a:lnTo>
                  <a:close/>
                  <a:moveTo>
                    <a:pt x="1823" y="1090"/>
                  </a:moveTo>
                  <a:lnTo>
                    <a:pt x="1823" y="1184"/>
                  </a:lnTo>
                  <a:lnTo>
                    <a:pt x="1833" y="1184"/>
                  </a:lnTo>
                  <a:lnTo>
                    <a:pt x="1833" y="1100"/>
                  </a:lnTo>
                  <a:lnTo>
                    <a:pt x="1859" y="1100"/>
                  </a:lnTo>
                  <a:lnTo>
                    <a:pt x="1859" y="1090"/>
                  </a:lnTo>
                  <a:lnTo>
                    <a:pt x="1823" y="1090"/>
                  </a:lnTo>
                  <a:close/>
                  <a:moveTo>
                    <a:pt x="1941" y="1162"/>
                  </a:moveTo>
                  <a:lnTo>
                    <a:pt x="1945" y="1100"/>
                  </a:lnTo>
                  <a:lnTo>
                    <a:pt x="1963" y="1100"/>
                  </a:lnTo>
                  <a:lnTo>
                    <a:pt x="1963" y="1176"/>
                  </a:lnTo>
                  <a:lnTo>
                    <a:pt x="1937" y="1176"/>
                  </a:lnTo>
                  <a:lnTo>
                    <a:pt x="1937" y="1176"/>
                  </a:lnTo>
                  <a:lnTo>
                    <a:pt x="1941" y="1170"/>
                  </a:lnTo>
                  <a:lnTo>
                    <a:pt x="1941" y="1162"/>
                  </a:lnTo>
                  <a:close/>
                  <a:moveTo>
                    <a:pt x="1935" y="1090"/>
                  </a:moveTo>
                  <a:lnTo>
                    <a:pt x="1931" y="1162"/>
                  </a:lnTo>
                  <a:lnTo>
                    <a:pt x="1931" y="1162"/>
                  </a:lnTo>
                  <a:lnTo>
                    <a:pt x="1931" y="1170"/>
                  </a:lnTo>
                  <a:lnTo>
                    <a:pt x="1927" y="1176"/>
                  </a:lnTo>
                  <a:lnTo>
                    <a:pt x="1927" y="1176"/>
                  </a:lnTo>
                  <a:lnTo>
                    <a:pt x="1921" y="1176"/>
                  </a:lnTo>
                  <a:lnTo>
                    <a:pt x="1921" y="1198"/>
                  </a:lnTo>
                  <a:lnTo>
                    <a:pt x="1931" y="1198"/>
                  </a:lnTo>
                  <a:lnTo>
                    <a:pt x="1931" y="1184"/>
                  </a:lnTo>
                  <a:lnTo>
                    <a:pt x="1969" y="1184"/>
                  </a:lnTo>
                  <a:lnTo>
                    <a:pt x="1969" y="1198"/>
                  </a:lnTo>
                  <a:lnTo>
                    <a:pt x="1981" y="1198"/>
                  </a:lnTo>
                  <a:lnTo>
                    <a:pt x="1981" y="1176"/>
                  </a:lnTo>
                  <a:lnTo>
                    <a:pt x="1973" y="1176"/>
                  </a:lnTo>
                  <a:lnTo>
                    <a:pt x="1973" y="1090"/>
                  </a:lnTo>
                  <a:lnTo>
                    <a:pt x="1935" y="1090"/>
                  </a:lnTo>
                  <a:close/>
                  <a:moveTo>
                    <a:pt x="1879" y="1162"/>
                  </a:moveTo>
                  <a:lnTo>
                    <a:pt x="1879" y="1112"/>
                  </a:lnTo>
                  <a:lnTo>
                    <a:pt x="1879" y="1112"/>
                  </a:lnTo>
                  <a:lnTo>
                    <a:pt x="1881" y="1106"/>
                  </a:lnTo>
                  <a:lnTo>
                    <a:pt x="1883" y="1102"/>
                  </a:lnTo>
                  <a:lnTo>
                    <a:pt x="1887" y="1100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7" y="1100"/>
                  </a:lnTo>
                  <a:lnTo>
                    <a:pt x="1899" y="1102"/>
                  </a:lnTo>
                  <a:lnTo>
                    <a:pt x="1901" y="1106"/>
                  </a:lnTo>
                  <a:lnTo>
                    <a:pt x="1903" y="1112"/>
                  </a:lnTo>
                  <a:lnTo>
                    <a:pt x="1903" y="1112"/>
                  </a:lnTo>
                  <a:lnTo>
                    <a:pt x="1903" y="1162"/>
                  </a:lnTo>
                  <a:lnTo>
                    <a:pt x="1903" y="1162"/>
                  </a:lnTo>
                  <a:lnTo>
                    <a:pt x="1901" y="1168"/>
                  </a:lnTo>
                  <a:lnTo>
                    <a:pt x="1899" y="1172"/>
                  </a:lnTo>
                  <a:lnTo>
                    <a:pt x="1897" y="1174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87" y="1174"/>
                  </a:lnTo>
                  <a:lnTo>
                    <a:pt x="1883" y="1172"/>
                  </a:lnTo>
                  <a:lnTo>
                    <a:pt x="1881" y="1168"/>
                  </a:lnTo>
                  <a:lnTo>
                    <a:pt x="1879" y="1162"/>
                  </a:lnTo>
                  <a:close/>
                  <a:moveTo>
                    <a:pt x="1869" y="1112"/>
                  </a:moveTo>
                  <a:lnTo>
                    <a:pt x="1869" y="1162"/>
                  </a:lnTo>
                  <a:lnTo>
                    <a:pt x="1869" y="1162"/>
                  </a:lnTo>
                  <a:lnTo>
                    <a:pt x="1871" y="1172"/>
                  </a:lnTo>
                  <a:lnTo>
                    <a:pt x="1875" y="1178"/>
                  </a:lnTo>
                  <a:lnTo>
                    <a:pt x="1881" y="1184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901" y="1184"/>
                  </a:lnTo>
                  <a:lnTo>
                    <a:pt x="1907" y="1178"/>
                  </a:lnTo>
                  <a:lnTo>
                    <a:pt x="1911" y="1172"/>
                  </a:lnTo>
                  <a:lnTo>
                    <a:pt x="1913" y="1162"/>
                  </a:lnTo>
                  <a:lnTo>
                    <a:pt x="1913" y="1162"/>
                  </a:lnTo>
                  <a:lnTo>
                    <a:pt x="1913" y="1112"/>
                  </a:lnTo>
                  <a:lnTo>
                    <a:pt x="1913" y="1112"/>
                  </a:lnTo>
                  <a:lnTo>
                    <a:pt x="1911" y="1102"/>
                  </a:lnTo>
                  <a:lnTo>
                    <a:pt x="1907" y="1096"/>
                  </a:lnTo>
                  <a:lnTo>
                    <a:pt x="1901" y="1090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81" y="1090"/>
                  </a:lnTo>
                  <a:lnTo>
                    <a:pt x="1875" y="1096"/>
                  </a:lnTo>
                  <a:lnTo>
                    <a:pt x="1871" y="1102"/>
                  </a:lnTo>
                  <a:lnTo>
                    <a:pt x="1869" y="1112"/>
                  </a:lnTo>
                  <a:close/>
                  <a:moveTo>
                    <a:pt x="943" y="1112"/>
                  </a:moveTo>
                  <a:lnTo>
                    <a:pt x="943" y="1112"/>
                  </a:lnTo>
                  <a:lnTo>
                    <a:pt x="919" y="1136"/>
                  </a:lnTo>
                  <a:lnTo>
                    <a:pt x="893" y="1158"/>
                  </a:lnTo>
                  <a:lnTo>
                    <a:pt x="867" y="1178"/>
                  </a:lnTo>
                  <a:lnTo>
                    <a:pt x="839" y="1198"/>
                  </a:lnTo>
                  <a:lnTo>
                    <a:pt x="787" y="1232"/>
                  </a:lnTo>
                  <a:lnTo>
                    <a:pt x="735" y="1260"/>
                  </a:lnTo>
                  <a:lnTo>
                    <a:pt x="692" y="1284"/>
                  </a:lnTo>
                  <a:lnTo>
                    <a:pt x="656" y="1300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56" y="1306"/>
                  </a:lnTo>
                  <a:lnTo>
                    <a:pt x="692" y="1296"/>
                  </a:lnTo>
                  <a:lnTo>
                    <a:pt x="737" y="1278"/>
                  </a:lnTo>
                  <a:lnTo>
                    <a:pt x="791" y="1256"/>
                  </a:lnTo>
                  <a:lnTo>
                    <a:pt x="851" y="1228"/>
                  </a:lnTo>
                  <a:lnTo>
                    <a:pt x="883" y="1210"/>
                  </a:lnTo>
                  <a:lnTo>
                    <a:pt x="913" y="1192"/>
                  </a:lnTo>
                  <a:lnTo>
                    <a:pt x="945" y="1170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1005" y="1122"/>
                  </a:lnTo>
                  <a:lnTo>
                    <a:pt x="1029" y="1098"/>
                  </a:lnTo>
                  <a:lnTo>
                    <a:pt x="1049" y="1074"/>
                  </a:lnTo>
                  <a:lnTo>
                    <a:pt x="1067" y="1050"/>
                  </a:lnTo>
                  <a:lnTo>
                    <a:pt x="1079" y="1028"/>
                  </a:lnTo>
                  <a:lnTo>
                    <a:pt x="1091" y="1004"/>
                  </a:lnTo>
                  <a:lnTo>
                    <a:pt x="1099" y="984"/>
                  </a:lnTo>
                  <a:lnTo>
                    <a:pt x="1103" y="964"/>
                  </a:lnTo>
                  <a:lnTo>
                    <a:pt x="1107" y="944"/>
                  </a:lnTo>
                  <a:lnTo>
                    <a:pt x="1109" y="928"/>
                  </a:lnTo>
                  <a:lnTo>
                    <a:pt x="1109" y="900"/>
                  </a:lnTo>
                  <a:lnTo>
                    <a:pt x="1107" y="882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099" y="896"/>
                  </a:lnTo>
                  <a:lnTo>
                    <a:pt x="1089" y="918"/>
                  </a:lnTo>
                  <a:lnTo>
                    <a:pt x="1073" y="948"/>
                  </a:lnTo>
                  <a:lnTo>
                    <a:pt x="1051" y="982"/>
                  </a:lnTo>
                  <a:lnTo>
                    <a:pt x="1023" y="1022"/>
                  </a:lnTo>
                  <a:lnTo>
                    <a:pt x="987" y="1066"/>
                  </a:lnTo>
                  <a:lnTo>
                    <a:pt x="967" y="1090"/>
                  </a:lnTo>
                  <a:lnTo>
                    <a:pt x="943" y="1112"/>
                  </a:lnTo>
                  <a:close/>
                  <a:moveTo>
                    <a:pt x="1277" y="322"/>
                  </a:moveTo>
                  <a:lnTo>
                    <a:pt x="1277" y="322"/>
                  </a:lnTo>
                  <a:lnTo>
                    <a:pt x="1317" y="458"/>
                  </a:lnTo>
                  <a:lnTo>
                    <a:pt x="1351" y="578"/>
                  </a:lnTo>
                  <a:lnTo>
                    <a:pt x="1351" y="578"/>
                  </a:lnTo>
                  <a:lnTo>
                    <a:pt x="1255" y="312"/>
                  </a:lnTo>
                  <a:lnTo>
                    <a:pt x="1255" y="312"/>
                  </a:lnTo>
                  <a:lnTo>
                    <a:pt x="1245" y="320"/>
                  </a:lnTo>
                  <a:lnTo>
                    <a:pt x="1235" y="330"/>
                  </a:lnTo>
                  <a:lnTo>
                    <a:pt x="1225" y="342"/>
                  </a:lnTo>
                  <a:lnTo>
                    <a:pt x="1215" y="356"/>
                  </a:lnTo>
                  <a:lnTo>
                    <a:pt x="1205" y="374"/>
                  </a:lnTo>
                  <a:lnTo>
                    <a:pt x="1199" y="392"/>
                  </a:lnTo>
                  <a:lnTo>
                    <a:pt x="1197" y="40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9" y="428"/>
                  </a:lnTo>
                  <a:lnTo>
                    <a:pt x="1203" y="446"/>
                  </a:lnTo>
                  <a:lnTo>
                    <a:pt x="1209" y="462"/>
                  </a:lnTo>
                  <a:lnTo>
                    <a:pt x="1217" y="478"/>
                  </a:lnTo>
                  <a:lnTo>
                    <a:pt x="1229" y="494"/>
                  </a:lnTo>
                  <a:lnTo>
                    <a:pt x="1239" y="512"/>
                  </a:lnTo>
                  <a:lnTo>
                    <a:pt x="1265" y="544"/>
                  </a:lnTo>
                  <a:lnTo>
                    <a:pt x="1319" y="604"/>
                  </a:lnTo>
                  <a:lnTo>
                    <a:pt x="1341" y="630"/>
                  </a:lnTo>
                  <a:lnTo>
                    <a:pt x="1351" y="64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79" y="698"/>
                  </a:lnTo>
                  <a:lnTo>
                    <a:pt x="1399" y="74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9" y="786"/>
                  </a:lnTo>
                  <a:lnTo>
                    <a:pt x="1417" y="764"/>
                  </a:lnTo>
                  <a:lnTo>
                    <a:pt x="1415" y="732"/>
                  </a:lnTo>
                  <a:lnTo>
                    <a:pt x="1411" y="716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347" y="48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1" y="304"/>
                  </a:lnTo>
                  <a:lnTo>
                    <a:pt x="1283" y="306"/>
                  </a:lnTo>
                  <a:lnTo>
                    <a:pt x="1281" y="308"/>
                  </a:lnTo>
                  <a:lnTo>
                    <a:pt x="1277" y="312"/>
                  </a:lnTo>
                  <a:lnTo>
                    <a:pt x="1277" y="316"/>
                  </a:lnTo>
                  <a:lnTo>
                    <a:pt x="1277" y="322"/>
                  </a:lnTo>
                  <a:close/>
                  <a:moveTo>
                    <a:pt x="1247" y="268"/>
                  </a:moveTo>
                  <a:lnTo>
                    <a:pt x="1247" y="268"/>
                  </a:lnTo>
                  <a:lnTo>
                    <a:pt x="1247" y="274"/>
                  </a:lnTo>
                  <a:lnTo>
                    <a:pt x="1251" y="280"/>
                  </a:lnTo>
                  <a:lnTo>
                    <a:pt x="1255" y="282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7" y="282"/>
                  </a:lnTo>
                  <a:lnTo>
                    <a:pt x="1271" y="280"/>
                  </a:lnTo>
                  <a:lnTo>
                    <a:pt x="1275" y="274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4"/>
                  </a:lnTo>
                  <a:lnTo>
                    <a:pt x="1271" y="258"/>
                  </a:lnTo>
                  <a:lnTo>
                    <a:pt x="1267" y="256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55" y="256"/>
                  </a:lnTo>
                  <a:lnTo>
                    <a:pt x="1251" y="258"/>
                  </a:lnTo>
                  <a:lnTo>
                    <a:pt x="1247" y="264"/>
                  </a:lnTo>
                  <a:lnTo>
                    <a:pt x="1247" y="268"/>
                  </a:lnTo>
                  <a:close/>
                  <a:moveTo>
                    <a:pt x="426" y="696"/>
                  </a:moveTo>
                  <a:lnTo>
                    <a:pt x="426" y="696"/>
                  </a:lnTo>
                  <a:lnTo>
                    <a:pt x="448" y="678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722"/>
                  </a:lnTo>
                  <a:lnTo>
                    <a:pt x="468" y="752"/>
                  </a:lnTo>
                  <a:lnTo>
                    <a:pt x="472" y="782"/>
                  </a:lnTo>
                  <a:lnTo>
                    <a:pt x="476" y="810"/>
                  </a:lnTo>
                  <a:lnTo>
                    <a:pt x="482" y="840"/>
                  </a:lnTo>
                  <a:lnTo>
                    <a:pt x="488" y="868"/>
                  </a:lnTo>
                  <a:lnTo>
                    <a:pt x="496" y="896"/>
                  </a:lnTo>
                  <a:lnTo>
                    <a:pt x="504" y="922"/>
                  </a:lnTo>
                  <a:lnTo>
                    <a:pt x="504" y="922"/>
                  </a:lnTo>
                  <a:lnTo>
                    <a:pt x="136" y="922"/>
                  </a:lnTo>
                  <a:lnTo>
                    <a:pt x="426" y="696"/>
                  </a:lnTo>
                  <a:close/>
                  <a:moveTo>
                    <a:pt x="2174" y="696"/>
                  </a:moveTo>
                  <a:lnTo>
                    <a:pt x="2174" y="696"/>
                  </a:lnTo>
                  <a:lnTo>
                    <a:pt x="2192" y="682"/>
                  </a:lnTo>
                  <a:lnTo>
                    <a:pt x="2208" y="664"/>
                  </a:lnTo>
                  <a:lnTo>
                    <a:pt x="2222" y="646"/>
                  </a:lnTo>
                  <a:lnTo>
                    <a:pt x="2232" y="626"/>
                  </a:lnTo>
                  <a:lnTo>
                    <a:pt x="2242" y="606"/>
                  </a:lnTo>
                  <a:lnTo>
                    <a:pt x="2248" y="584"/>
                  </a:lnTo>
                  <a:lnTo>
                    <a:pt x="2252" y="562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0" y="502"/>
                  </a:lnTo>
                  <a:lnTo>
                    <a:pt x="2244" y="474"/>
                  </a:lnTo>
                  <a:lnTo>
                    <a:pt x="2234" y="448"/>
                  </a:lnTo>
                  <a:lnTo>
                    <a:pt x="2222" y="422"/>
                  </a:lnTo>
                  <a:lnTo>
                    <a:pt x="2222" y="422"/>
                  </a:lnTo>
                  <a:lnTo>
                    <a:pt x="2594" y="422"/>
                  </a:lnTo>
                  <a:lnTo>
                    <a:pt x="2448" y="622"/>
                  </a:lnTo>
                  <a:lnTo>
                    <a:pt x="2494" y="622"/>
                  </a:lnTo>
                  <a:lnTo>
                    <a:pt x="2494" y="622"/>
                  </a:lnTo>
                  <a:lnTo>
                    <a:pt x="2518" y="622"/>
                  </a:lnTo>
                  <a:lnTo>
                    <a:pt x="2540" y="626"/>
                  </a:lnTo>
                  <a:lnTo>
                    <a:pt x="2562" y="632"/>
                  </a:lnTo>
                  <a:lnTo>
                    <a:pt x="2582" y="640"/>
                  </a:lnTo>
                  <a:lnTo>
                    <a:pt x="2602" y="648"/>
                  </a:lnTo>
                  <a:lnTo>
                    <a:pt x="2622" y="660"/>
                  </a:lnTo>
                  <a:lnTo>
                    <a:pt x="2640" y="674"/>
                  </a:lnTo>
                  <a:lnTo>
                    <a:pt x="2656" y="688"/>
                  </a:lnTo>
                  <a:lnTo>
                    <a:pt x="2670" y="704"/>
                  </a:lnTo>
                  <a:lnTo>
                    <a:pt x="2684" y="722"/>
                  </a:lnTo>
                  <a:lnTo>
                    <a:pt x="2694" y="740"/>
                  </a:lnTo>
                  <a:lnTo>
                    <a:pt x="2704" y="760"/>
                  </a:lnTo>
                  <a:lnTo>
                    <a:pt x="2712" y="782"/>
                  </a:lnTo>
                  <a:lnTo>
                    <a:pt x="2718" y="804"/>
                  </a:lnTo>
                  <a:lnTo>
                    <a:pt x="2722" y="826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72"/>
                  </a:lnTo>
                  <a:lnTo>
                    <a:pt x="2718" y="896"/>
                  </a:lnTo>
                  <a:lnTo>
                    <a:pt x="2712" y="916"/>
                  </a:lnTo>
                  <a:lnTo>
                    <a:pt x="2704" y="938"/>
                  </a:lnTo>
                  <a:lnTo>
                    <a:pt x="2694" y="958"/>
                  </a:lnTo>
                  <a:lnTo>
                    <a:pt x="2684" y="976"/>
                  </a:lnTo>
                  <a:lnTo>
                    <a:pt x="2670" y="994"/>
                  </a:lnTo>
                  <a:lnTo>
                    <a:pt x="2656" y="1010"/>
                  </a:lnTo>
                  <a:lnTo>
                    <a:pt x="2640" y="1024"/>
                  </a:lnTo>
                  <a:lnTo>
                    <a:pt x="2622" y="1038"/>
                  </a:lnTo>
                  <a:lnTo>
                    <a:pt x="2602" y="1050"/>
                  </a:lnTo>
                  <a:lnTo>
                    <a:pt x="2582" y="1060"/>
                  </a:lnTo>
                  <a:lnTo>
                    <a:pt x="2562" y="1066"/>
                  </a:lnTo>
                  <a:lnTo>
                    <a:pt x="2540" y="1072"/>
                  </a:lnTo>
                  <a:lnTo>
                    <a:pt x="2518" y="1076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72" y="1076"/>
                  </a:lnTo>
                  <a:lnTo>
                    <a:pt x="2448" y="1072"/>
                  </a:lnTo>
                  <a:lnTo>
                    <a:pt x="2426" y="1066"/>
                  </a:lnTo>
                  <a:lnTo>
                    <a:pt x="2406" y="1060"/>
                  </a:lnTo>
                  <a:lnTo>
                    <a:pt x="2386" y="1050"/>
                  </a:lnTo>
                  <a:lnTo>
                    <a:pt x="2368" y="1038"/>
                  </a:lnTo>
                  <a:lnTo>
                    <a:pt x="2350" y="1024"/>
                  </a:lnTo>
                  <a:lnTo>
                    <a:pt x="2334" y="1010"/>
                  </a:lnTo>
                  <a:lnTo>
                    <a:pt x="2318" y="994"/>
                  </a:lnTo>
                  <a:lnTo>
                    <a:pt x="2306" y="976"/>
                  </a:lnTo>
                  <a:lnTo>
                    <a:pt x="2294" y="958"/>
                  </a:lnTo>
                  <a:lnTo>
                    <a:pt x="2284" y="938"/>
                  </a:lnTo>
                  <a:lnTo>
                    <a:pt x="2276" y="916"/>
                  </a:lnTo>
                  <a:lnTo>
                    <a:pt x="2272" y="896"/>
                  </a:lnTo>
                  <a:lnTo>
                    <a:pt x="2268" y="872"/>
                  </a:lnTo>
                  <a:lnTo>
                    <a:pt x="2266" y="850"/>
                  </a:lnTo>
                  <a:lnTo>
                    <a:pt x="2266" y="850"/>
                  </a:lnTo>
                  <a:lnTo>
                    <a:pt x="2220" y="850"/>
                  </a:lnTo>
                  <a:lnTo>
                    <a:pt x="2220" y="850"/>
                  </a:lnTo>
                  <a:lnTo>
                    <a:pt x="2220" y="868"/>
                  </a:lnTo>
                  <a:lnTo>
                    <a:pt x="2222" y="886"/>
                  </a:lnTo>
                  <a:lnTo>
                    <a:pt x="2226" y="904"/>
                  </a:lnTo>
                  <a:lnTo>
                    <a:pt x="2230" y="922"/>
                  </a:lnTo>
                  <a:lnTo>
                    <a:pt x="2230" y="922"/>
                  </a:lnTo>
                  <a:lnTo>
                    <a:pt x="1885" y="922"/>
                  </a:lnTo>
                  <a:lnTo>
                    <a:pt x="2174" y="696"/>
                  </a:lnTo>
                  <a:close/>
                  <a:moveTo>
                    <a:pt x="1849" y="692"/>
                  </a:moveTo>
                  <a:lnTo>
                    <a:pt x="1849" y="692"/>
                  </a:lnTo>
                  <a:lnTo>
                    <a:pt x="1847" y="652"/>
                  </a:lnTo>
                  <a:lnTo>
                    <a:pt x="1843" y="614"/>
                  </a:lnTo>
                  <a:lnTo>
                    <a:pt x="1839" y="576"/>
                  </a:lnTo>
                  <a:lnTo>
                    <a:pt x="1831" y="540"/>
                  </a:lnTo>
                  <a:lnTo>
                    <a:pt x="1831" y="540"/>
                  </a:lnTo>
                  <a:lnTo>
                    <a:pt x="1833" y="540"/>
                  </a:lnTo>
                  <a:lnTo>
                    <a:pt x="1833" y="540"/>
                  </a:lnTo>
                  <a:lnTo>
                    <a:pt x="1835" y="520"/>
                  </a:lnTo>
                  <a:lnTo>
                    <a:pt x="1837" y="502"/>
                  </a:lnTo>
                  <a:lnTo>
                    <a:pt x="1843" y="482"/>
                  </a:lnTo>
                  <a:lnTo>
                    <a:pt x="1849" y="466"/>
                  </a:lnTo>
                  <a:lnTo>
                    <a:pt x="1857" y="448"/>
                  </a:lnTo>
                  <a:lnTo>
                    <a:pt x="1867" y="432"/>
                  </a:lnTo>
                  <a:lnTo>
                    <a:pt x="1879" y="418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907" y="390"/>
                  </a:lnTo>
                  <a:lnTo>
                    <a:pt x="1921" y="380"/>
                  </a:lnTo>
                  <a:lnTo>
                    <a:pt x="1939" y="370"/>
                  </a:lnTo>
                  <a:lnTo>
                    <a:pt x="1955" y="364"/>
                  </a:lnTo>
                  <a:lnTo>
                    <a:pt x="1973" y="358"/>
                  </a:lnTo>
                  <a:lnTo>
                    <a:pt x="1991" y="354"/>
                  </a:lnTo>
                  <a:lnTo>
                    <a:pt x="2011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47" y="354"/>
                  </a:lnTo>
                  <a:lnTo>
                    <a:pt x="2065" y="356"/>
                  </a:lnTo>
                  <a:lnTo>
                    <a:pt x="2080" y="362"/>
                  </a:lnTo>
                  <a:lnTo>
                    <a:pt x="2098" y="368"/>
                  </a:lnTo>
                  <a:lnTo>
                    <a:pt x="2112" y="376"/>
                  </a:lnTo>
                  <a:lnTo>
                    <a:pt x="2126" y="386"/>
                  </a:lnTo>
                  <a:lnTo>
                    <a:pt x="2140" y="396"/>
                  </a:lnTo>
                  <a:lnTo>
                    <a:pt x="2154" y="408"/>
                  </a:lnTo>
                  <a:lnTo>
                    <a:pt x="2164" y="420"/>
                  </a:lnTo>
                  <a:lnTo>
                    <a:pt x="2174" y="434"/>
                  </a:lnTo>
                  <a:lnTo>
                    <a:pt x="2184" y="448"/>
                  </a:lnTo>
                  <a:lnTo>
                    <a:pt x="2192" y="464"/>
                  </a:lnTo>
                  <a:lnTo>
                    <a:pt x="2198" y="480"/>
                  </a:lnTo>
                  <a:lnTo>
                    <a:pt x="2202" y="498"/>
                  </a:lnTo>
                  <a:lnTo>
                    <a:pt x="2206" y="514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6" y="556"/>
                  </a:lnTo>
                  <a:lnTo>
                    <a:pt x="2204" y="574"/>
                  </a:lnTo>
                  <a:lnTo>
                    <a:pt x="2198" y="590"/>
                  </a:lnTo>
                  <a:lnTo>
                    <a:pt x="2192" y="606"/>
                  </a:lnTo>
                  <a:lnTo>
                    <a:pt x="2182" y="622"/>
                  </a:lnTo>
                  <a:lnTo>
                    <a:pt x="2172" y="636"/>
                  </a:lnTo>
                  <a:lnTo>
                    <a:pt x="2160" y="648"/>
                  </a:lnTo>
                  <a:lnTo>
                    <a:pt x="2146" y="660"/>
                  </a:lnTo>
                  <a:lnTo>
                    <a:pt x="2146" y="660"/>
                  </a:lnTo>
                  <a:lnTo>
                    <a:pt x="1809" y="924"/>
                  </a:lnTo>
                  <a:lnTo>
                    <a:pt x="1809" y="924"/>
                  </a:lnTo>
                  <a:lnTo>
                    <a:pt x="1817" y="896"/>
                  </a:lnTo>
                  <a:lnTo>
                    <a:pt x="1825" y="868"/>
                  </a:lnTo>
                  <a:lnTo>
                    <a:pt x="1833" y="840"/>
                  </a:lnTo>
                  <a:lnTo>
                    <a:pt x="1837" y="812"/>
                  </a:lnTo>
                  <a:lnTo>
                    <a:pt x="1843" y="782"/>
                  </a:lnTo>
                  <a:lnTo>
                    <a:pt x="1845" y="752"/>
                  </a:lnTo>
                  <a:lnTo>
                    <a:pt x="1847" y="722"/>
                  </a:lnTo>
                  <a:lnTo>
                    <a:pt x="1849" y="692"/>
                  </a:lnTo>
                  <a:close/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  <a:close/>
                </a:path>
              </a:pathLst>
            </a:custGeom>
            <a:solidFill>
              <a:srgbClr val="720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792913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6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6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913563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7018338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996113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2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2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7167563" y="4441825"/>
              <a:ext cx="71438" cy="152400"/>
            </a:xfrm>
            <a:custGeom>
              <a:avLst/>
              <a:gdLst>
                <a:gd name="T0" fmla="*/ 0 w 45"/>
                <a:gd name="T1" fmla="*/ 0 h 96"/>
                <a:gd name="T2" fmla="*/ 0 w 45"/>
                <a:gd name="T3" fmla="*/ 10 h 96"/>
                <a:gd name="T4" fmla="*/ 17 w 45"/>
                <a:gd name="T5" fmla="*/ 10 h 96"/>
                <a:gd name="T6" fmla="*/ 17 w 45"/>
                <a:gd name="T7" fmla="*/ 96 h 96"/>
                <a:gd name="T8" fmla="*/ 27 w 45"/>
                <a:gd name="T9" fmla="*/ 96 h 96"/>
                <a:gd name="T10" fmla="*/ 27 w 45"/>
                <a:gd name="T11" fmla="*/ 10 h 96"/>
                <a:gd name="T12" fmla="*/ 45 w 45"/>
                <a:gd name="T13" fmla="*/ 10 h 96"/>
                <a:gd name="T14" fmla="*/ 45 w 45"/>
                <a:gd name="T15" fmla="*/ 0 h 96"/>
                <a:gd name="T16" fmla="*/ 0 w 45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96">
                  <a:moveTo>
                    <a:pt x="0" y="0"/>
                  </a:moveTo>
                  <a:lnTo>
                    <a:pt x="0" y="10"/>
                  </a:lnTo>
                  <a:lnTo>
                    <a:pt x="17" y="10"/>
                  </a:lnTo>
                  <a:lnTo>
                    <a:pt x="17" y="96"/>
                  </a:lnTo>
                  <a:lnTo>
                    <a:pt x="27" y="96"/>
                  </a:lnTo>
                  <a:lnTo>
                    <a:pt x="27" y="10"/>
                  </a:lnTo>
                  <a:lnTo>
                    <a:pt x="45" y="10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7270750" y="4460875"/>
              <a:ext cx="34925" cy="88900"/>
            </a:xfrm>
            <a:custGeom>
              <a:avLst/>
              <a:gdLst>
                <a:gd name="T0" fmla="*/ 10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0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0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7248525" y="4441825"/>
              <a:ext cx="79375" cy="152400"/>
            </a:xfrm>
            <a:custGeom>
              <a:avLst/>
              <a:gdLst>
                <a:gd name="T0" fmla="*/ 18 w 50"/>
                <a:gd name="T1" fmla="*/ 0 h 96"/>
                <a:gd name="T2" fmla="*/ 0 w 50"/>
                <a:gd name="T3" fmla="*/ 96 h 96"/>
                <a:gd name="T4" fmla="*/ 10 w 50"/>
                <a:gd name="T5" fmla="*/ 96 h 96"/>
                <a:gd name="T6" fmla="*/ 12 w 50"/>
                <a:gd name="T7" fmla="*/ 76 h 96"/>
                <a:gd name="T8" fmla="*/ 36 w 50"/>
                <a:gd name="T9" fmla="*/ 76 h 96"/>
                <a:gd name="T10" fmla="*/ 40 w 50"/>
                <a:gd name="T11" fmla="*/ 96 h 96"/>
                <a:gd name="T12" fmla="*/ 50 w 50"/>
                <a:gd name="T13" fmla="*/ 96 h 96"/>
                <a:gd name="T14" fmla="*/ 32 w 50"/>
                <a:gd name="T15" fmla="*/ 0 h 96"/>
                <a:gd name="T16" fmla="*/ 18 w 50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2" y="76"/>
                  </a:lnTo>
                  <a:lnTo>
                    <a:pt x="36" y="76"/>
                  </a:lnTo>
                  <a:lnTo>
                    <a:pt x="40" y="96"/>
                  </a:lnTo>
                  <a:lnTo>
                    <a:pt x="50" y="96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7359650" y="4521200"/>
              <a:ext cx="34925" cy="57150"/>
            </a:xfrm>
            <a:custGeom>
              <a:avLst/>
              <a:gdLst>
                <a:gd name="T0" fmla="*/ 0 w 22"/>
                <a:gd name="T1" fmla="*/ 0 h 36"/>
                <a:gd name="T2" fmla="*/ 8 w 22"/>
                <a:gd name="T3" fmla="*/ 0 h 36"/>
                <a:gd name="T4" fmla="*/ 8 w 22"/>
                <a:gd name="T5" fmla="*/ 0 h 36"/>
                <a:gd name="T6" fmla="*/ 14 w 22"/>
                <a:gd name="T7" fmla="*/ 2 h 36"/>
                <a:gd name="T8" fmla="*/ 20 w 22"/>
                <a:gd name="T9" fmla="*/ 4 h 36"/>
                <a:gd name="T10" fmla="*/ 22 w 22"/>
                <a:gd name="T11" fmla="*/ 8 h 36"/>
                <a:gd name="T12" fmla="*/ 22 w 22"/>
                <a:gd name="T13" fmla="*/ 14 h 36"/>
                <a:gd name="T14" fmla="*/ 22 w 22"/>
                <a:gd name="T15" fmla="*/ 14 h 36"/>
                <a:gd name="T16" fmla="*/ 22 w 22"/>
                <a:gd name="T17" fmla="*/ 24 h 36"/>
                <a:gd name="T18" fmla="*/ 22 w 22"/>
                <a:gd name="T19" fmla="*/ 24 h 36"/>
                <a:gd name="T20" fmla="*/ 22 w 22"/>
                <a:gd name="T21" fmla="*/ 28 h 36"/>
                <a:gd name="T22" fmla="*/ 20 w 22"/>
                <a:gd name="T23" fmla="*/ 32 h 36"/>
                <a:gd name="T24" fmla="*/ 16 w 22"/>
                <a:gd name="T25" fmla="*/ 36 h 36"/>
                <a:gd name="T26" fmla="*/ 10 w 22"/>
                <a:gd name="T27" fmla="*/ 36 h 36"/>
                <a:gd name="T28" fmla="*/ 10 w 22"/>
                <a:gd name="T29" fmla="*/ 36 h 36"/>
                <a:gd name="T30" fmla="*/ 0 w 22"/>
                <a:gd name="T31" fmla="*/ 36 h 36"/>
                <a:gd name="T32" fmla="*/ 0 w 22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6">
                  <a:moveTo>
                    <a:pt x="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14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0" y="32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7359650" y="4457700"/>
              <a:ext cx="31750" cy="47625"/>
            </a:xfrm>
            <a:custGeom>
              <a:avLst/>
              <a:gdLst>
                <a:gd name="T0" fmla="*/ 0 w 20"/>
                <a:gd name="T1" fmla="*/ 0 h 30"/>
                <a:gd name="T2" fmla="*/ 10 w 20"/>
                <a:gd name="T3" fmla="*/ 0 h 30"/>
                <a:gd name="T4" fmla="*/ 10 w 20"/>
                <a:gd name="T5" fmla="*/ 0 h 30"/>
                <a:gd name="T6" fmla="*/ 16 w 20"/>
                <a:gd name="T7" fmla="*/ 2 h 30"/>
                <a:gd name="T8" fmla="*/ 18 w 20"/>
                <a:gd name="T9" fmla="*/ 4 h 30"/>
                <a:gd name="T10" fmla="*/ 20 w 20"/>
                <a:gd name="T11" fmla="*/ 8 h 30"/>
                <a:gd name="T12" fmla="*/ 20 w 20"/>
                <a:gd name="T13" fmla="*/ 12 h 30"/>
                <a:gd name="T14" fmla="*/ 20 w 20"/>
                <a:gd name="T15" fmla="*/ 12 h 30"/>
                <a:gd name="T16" fmla="*/ 20 w 20"/>
                <a:gd name="T17" fmla="*/ 18 h 30"/>
                <a:gd name="T18" fmla="*/ 20 w 20"/>
                <a:gd name="T19" fmla="*/ 18 h 30"/>
                <a:gd name="T20" fmla="*/ 20 w 20"/>
                <a:gd name="T21" fmla="*/ 24 h 30"/>
                <a:gd name="T22" fmla="*/ 18 w 20"/>
                <a:gd name="T23" fmla="*/ 28 h 30"/>
                <a:gd name="T24" fmla="*/ 14 w 20"/>
                <a:gd name="T25" fmla="*/ 30 h 30"/>
                <a:gd name="T26" fmla="*/ 8 w 20"/>
                <a:gd name="T27" fmla="*/ 30 h 30"/>
                <a:gd name="T28" fmla="*/ 8 w 20"/>
                <a:gd name="T29" fmla="*/ 30 h 30"/>
                <a:gd name="T30" fmla="*/ 0 w 20"/>
                <a:gd name="T31" fmla="*/ 30 h 30"/>
                <a:gd name="T32" fmla="*/ 0 w 20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4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7343775" y="4441825"/>
              <a:ext cx="66675" cy="152400"/>
            </a:xfrm>
            <a:custGeom>
              <a:avLst/>
              <a:gdLst>
                <a:gd name="T0" fmla="*/ 0 w 42"/>
                <a:gd name="T1" fmla="*/ 0 h 96"/>
                <a:gd name="T2" fmla="*/ 0 w 42"/>
                <a:gd name="T3" fmla="*/ 96 h 96"/>
                <a:gd name="T4" fmla="*/ 20 w 42"/>
                <a:gd name="T5" fmla="*/ 96 h 96"/>
                <a:gd name="T6" fmla="*/ 20 w 42"/>
                <a:gd name="T7" fmla="*/ 96 h 96"/>
                <a:gd name="T8" fmla="*/ 30 w 42"/>
                <a:gd name="T9" fmla="*/ 94 h 96"/>
                <a:gd name="T10" fmla="*/ 38 w 42"/>
                <a:gd name="T11" fmla="*/ 90 h 96"/>
                <a:gd name="T12" fmla="*/ 42 w 42"/>
                <a:gd name="T13" fmla="*/ 82 h 96"/>
                <a:gd name="T14" fmla="*/ 42 w 42"/>
                <a:gd name="T15" fmla="*/ 74 h 96"/>
                <a:gd name="T16" fmla="*/ 42 w 42"/>
                <a:gd name="T17" fmla="*/ 74 h 96"/>
                <a:gd name="T18" fmla="*/ 42 w 42"/>
                <a:gd name="T19" fmla="*/ 66 h 96"/>
                <a:gd name="T20" fmla="*/ 42 w 42"/>
                <a:gd name="T21" fmla="*/ 66 h 96"/>
                <a:gd name="T22" fmla="*/ 42 w 42"/>
                <a:gd name="T23" fmla="*/ 58 h 96"/>
                <a:gd name="T24" fmla="*/ 40 w 42"/>
                <a:gd name="T25" fmla="*/ 52 h 96"/>
                <a:gd name="T26" fmla="*/ 36 w 42"/>
                <a:gd name="T27" fmla="*/ 48 h 96"/>
                <a:gd name="T28" fmla="*/ 30 w 42"/>
                <a:gd name="T29" fmla="*/ 44 h 96"/>
                <a:gd name="T30" fmla="*/ 30 w 42"/>
                <a:gd name="T31" fmla="*/ 44 h 96"/>
                <a:gd name="T32" fmla="*/ 30 w 42"/>
                <a:gd name="T33" fmla="*/ 44 h 96"/>
                <a:gd name="T34" fmla="*/ 36 w 42"/>
                <a:gd name="T35" fmla="*/ 42 h 96"/>
                <a:gd name="T36" fmla="*/ 38 w 42"/>
                <a:gd name="T37" fmla="*/ 38 h 96"/>
                <a:gd name="T38" fmla="*/ 40 w 42"/>
                <a:gd name="T39" fmla="*/ 32 h 96"/>
                <a:gd name="T40" fmla="*/ 42 w 42"/>
                <a:gd name="T41" fmla="*/ 26 h 96"/>
                <a:gd name="T42" fmla="*/ 42 w 42"/>
                <a:gd name="T43" fmla="*/ 26 h 96"/>
                <a:gd name="T44" fmla="*/ 42 w 42"/>
                <a:gd name="T45" fmla="*/ 22 h 96"/>
                <a:gd name="T46" fmla="*/ 42 w 42"/>
                <a:gd name="T47" fmla="*/ 22 h 96"/>
                <a:gd name="T48" fmla="*/ 40 w 42"/>
                <a:gd name="T49" fmla="*/ 12 h 96"/>
                <a:gd name="T50" fmla="*/ 36 w 42"/>
                <a:gd name="T51" fmla="*/ 6 h 96"/>
                <a:gd name="T52" fmla="*/ 30 w 42"/>
                <a:gd name="T53" fmla="*/ 2 h 96"/>
                <a:gd name="T54" fmla="*/ 20 w 42"/>
                <a:gd name="T55" fmla="*/ 0 h 96"/>
                <a:gd name="T56" fmla="*/ 20 w 42"/>
                <a:gd name="T57" fmla="*/ 0 h 96"/>
                <a:gd name="T58" fmla="*/ 0 w 42"/>
                <a:gd name="T5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0" y="0"/>
                  </a:moveTo>
                  <a:lnTo>
                    <a:pt x="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58"/>
                  </a:lnTo>
                  <a:lnTo>
                    <a:pt x="40" y="52"/>
                  </a:lnTo>
                  <a:lnTo>
                    <a:pt x="36" y="48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12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7426325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7515225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8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8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7604125" y="4441825"/>
              <a:ext cx="73025" cy="152400"/>
            </a:xfrm>
            <a:custGeom>
              <a:avLst/>
              <a:gdLst>
                <a:gd name="T0" fmla="*/ 34 w 46"/>
                <a:gd name="T1" fmla="*/ 0 h 96"/>
                <a:gd name="T2" fmla="*/ 10 w 46"/>
                <a:gd name="T3" fmla="*/ 46 h 96"/>
                <a:gd name="T4" fmla="*/ 10 w 46"/>
                <a:gd name="T5" fmla="*/ 0 h 96"/>
                <a:gd name="T6" fmla="*/ 0 w 46"/>
                <a:gd name="T7" fmla="*/ 0 h 96"/>
                <a:gd name="T8" fmla="*/ 0 w 46"/>
                <a:gd name="T9" fmla="*/ 96 h 96"/>
                <a:gd name="T10" fmla="*/ 10 w 46"/>
                <a:gd name="T11" fmla="*/ 96 h 96"/>
                <a:gd name="T12" fmla="*/ 10 w 46"/>
                <a:gd name="T13" fmla="*/ 64 h 96"/>
                <a:gd name="T14" fmla="*/ 16 w 46"/>
                <a:gd name="T15" fmla="*/ 54 h 96"/>
                <a:gd name="T16" fmla="*/ 36 w 46"/>
                <a:gd name="T17" fmla="*/ 96 h 96"/>
                <a:gd name="T18" fmla="*/ 46 w 46"/>
                <a:gd name="T19" fmla="*/ 96 h 96"/>
                <a:gd name="T20" fmla="*/ 22 w 46"/>
                <a:gd name="T21" fmla="*/ 44 h 96"/>
                <a:gd name="T22" fmla="*/ 46 w 46"/>
                <a:gd name="T23" fmla="*/ 0 h 96"/>
                <a:gd name="T24" fmla="*/ 34 w 46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6">
                  <a:moveTo>
                    <a:pt x="34" y="0"/>
                  </a:moveTo>
                  <a:lnTo>
                    <a:pt x="10" y="4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64"/>
                  </a:lnTo>
                  <a:lnTo>
                    <a:pt x="16" y="54"/>
                  </a:lnTo>
                  <a:lnTo>
                    <a:pt x="36" y="96"/>
                  </a:lnTo>
                  <a:lnTo>
                    <a:pt x="46" y="96"/>
                  </a:lnTo>
                  <a:lnTo>
                    <a:pt x="22" y="44"/>
                  </a:lnTo>
                  <a:lnTo>
                    <a:pt x="46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7708900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7686675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0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0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7091363" y="4441825"/>
              <a:ext cx="66675" cy="152400"/>
            </a:xfrm>
            <a:custGeom>
              <a:avLst/>
              <a:gdLst>
                <a:gd name="T0" fmla="*/ 0 w 42"/>
                <a:gd name="T1" fmla="*/ 24 h 96"/>
                <a:gd name="T2" fmla="*/ 0 w 42"/>
                <a:gd name="T3" fmla="*/ 72 h 96"/>
                <a:gd name="T4" fmla="*/ 0 w 42"/>
                <a:gd name="T5" fmla="*/ 72 h 96"/>
                <a:gd name="T6" fmla="*/ 0 w 42"/>
                <a:gd name="T7" fmla="*/ 82 h 96"/>
                <a:gd name="T8" fmla="*/ 4 w 42"/>
                <a:gd name="T9" fmla="*/ 90 h 96"/>
                <a:gd name="T10" fmla="*/ 12 w 42"/>
                <a:gd name="T11" fmla="*/ 94 h 96"/>
                <a:gd name="T12" fmla="*/ 20 w 42"/>
                <a:gd name="T13" fmla="*/ 96 h 96"/>
                <a:gd name="T14" fmla="*/ 20 w 42"/>
                <a:gd name="T15" fmla="*/ 96 h 96"/>
                <a:gd name="T16" fmla="*/ 20 w 42"/>
                <a:gd name="T17" fmla="*/ 96 h 96"/>
                <a:gd name="T18" fmla="*/ 30 w 42"/>
                <a:gd name="T19" fmla="*/ 94 h 96"/>
                <a:gd name="T20" fmla="*/ 36 w 42"/>
                <a:gd name="T21" fmla="*/ 90 h 96"/>
                <a:gd name="T22" fmla="*/ 40 w 42"/>
                <a:gd name="T23" fmla="*/ 82 h 96"/>
                <a:gd name="T24" fmla="*/ 42 w 42"/>
                <a:gd name="T25" fmla="*/ 72 h 96"/>
                <a:gd name="T26" fmla="*/ 42 w 42"/>
                <a:gd name="T27" fmla="*/ 72 h 96"/>
                <a:gd name="T28" fmla="*/ 42 w 42"/>
                <a:gd name="T29" fmla="*/ 60 h 96"/>
                <a:gd name="T30" fmla="*/ 32 w 42"/>
                <a:gd name="T31" fmla="*/ 60 h 96"/>
                <a:gd name="T32" fmla="*/ 32 w 42"/>
                <a:gd name="T33" fmla="*/ 74 h 96"/>
                <a:gd name="T34" fmla="*/ 32 w 42"/>
                <a:gd name="T35" fmla="*/ 74 h 96"/>
                <a:gd name="T36" fmla="*/ 32 w 42"/>
                <a:gd name="T37" fmla="*/ 78 h 96"/>
                <a:gd name="T38" fmla="*/ 30 w 42"/>
                <a:gd name="T39" fmla="*/ 84 h 96"/>
                <a:gd name="T40" fmla="*/ 26 w 42"/>
                <a:gd name="T41" fmla="*/ 86 h 96"/>
                <a:gd name="T42" fmla="*/ 20 w 42"/>
                <a:gd name="T43" fmla="*/ 86 h 96"/>
                <a:gd name="T44" fmla="*/ 20 w 42"/>
                <a:gd name="T45" fmla="*/ 86 h 96"/>
                <a:gd name="T46" fmla="*/ 20 w 42"/>
                <a:gd name="T47" fmla="*/ 86 h 96"/>
                <a:gd name="T48" fmla="*/ 16 w 42"/>
                <a:gd name="T49" fmla="*/ 86 h 96"/>
                <a:gd name="T50" fmla="*/ 12 w 42"/>
                <a:gd name="T51" fmla="*/ 84 h 96"/>
                <a:gd name="T52" fmla="*/ 10 w 42"/>
                <a:gd name="T53" fmla="*/ 78 h 96"/>
                <a:gd name="T54" fmla="*/ 10 w 42"/>
                <a:gd name="T55" fmla="*/ 74 h 96"/>
                <a:gd name="T56" fmla="*/ 10 w 42"/>
                <a:gd name="T57" fmla="*/ 74 h 96"/>
                <a:gd name="T58" fmla="*/ 10 w 42"/>
                <a:gd name="T59" fmla="*/ 22 h 96"/>
                <a:gd name="T60" fmla="*/ 10 w 42"/>
                <a:gd name="T61" fmla="*/ 22 h 96"/>
                <a:gd name="T62" fmla="*/ 10 w 42"/>
                <a:gd name="T63" fmla="*/ 18 h 96"/>
                <a:gd name="T64" fmla="*/ 12 w 42"/>
                <a:gd name="T65" fmla="*/ 12 h 96"/>
                <a:gd name="T66" fmla="*/ 16 w 42"/>
                <a:gd name="T67" fmla="*/ 10 h 96"/>
                <a:gd name="T68" fmla="*/ 20 w 42"/>
                <a:gd name="T69" fmla="*/ 10 h 96"/>
                <a:gd name="T70" fmla="*/ 20 w 42"/>
                <a:gd name="T71" fmla="*/ 10 h 96"/>
                <a:gd name="T72" fmla="*/ 20 w 42"/>
                <a:gd name="T73" fmla="*/ 10 h 96"/>
                <a:gd name="T74" fmla="*/ 26 w 42"/>
                <a:gd name="T75" fmla="*/ 10 h 96"/>
                <a:gd name="T76" fmla="*/ 30 w 42"/>
                <a:gd name="T77" fmla="*/ 12 h 96"/>
                <a:gd name="T78" fmla="*/ 32 w 42"/>
                <a:gd name="T79" fmla="*/ 18 h 96"/>
                <a:gd name="T80" fmla="*/ 32 w 42"/>
                <a:gd name="T81" fmla="*/ 22 h 96"/>
                <a:gd name="T82" fmla="*/ 32 w 42"/>
                <a:gd name="T83" fmla="*/ 22 h 96"/>
                <a:gd name="T84" fmla="*/ 32 w 42"/>
                <a:gd name="T85" fmla="*/ 32 h 96"/>
                <a:gd name="T86" fmla="*/ 42 w 42"/>
                <a:gd name="T87" fmla="*/ 32 h 96"/>
                <a:gd name="T88" fmla="*/ 42 w 42"/>
                <a:gd name="T89" fmla="*/ 24 h 96"/>
                <a:gd name="T90" fmla="*/ 42 w 42"/>
                <a:gd name="T91" fmla="*/ 24 h 96"/>
                <a:gd name="T92" fmla="*/ 40 w 42"/>
                <a:gd name="T93" fmla="*/ 14 h 96"/>
                <a:gd name="T94" fmla="*/ 36 w 42"/>
                <a:gd name="T95" fmla="*/ 6 h 96"/>
                <a:gd name="T96" fmla="*/ 30 w 42"/>
                <a:gd name="T97" fmla="*/ 2 h 96"/>
                <a:gd name="T98" fmla="*/ 20 w 42"/>
                <a:gd name="T99" fmla="*/ 0 h 96"/>
                <a:gd name="T100" fmla="*/ 20 w 42"/>
                <a:gd name="T101" fmla="*/ 0 h 96"/>
                <a:gd name="T102" fmla="*/ 20 w 42"/>
                <a:gd name="T103" fmla="*/ 0 h 96"/>
                <a:gd name="T104" fmla="*/ 12 w 42"/>
                <a:gd name="T105" fmla="*/ 2 h 96"/>
                <a:gd name="T106" fmla="*/ 4 w 42"/>
                <a:gd name="T107" fmla="*/ 6 h 96"/>
                <a:gd name="T108" fmla="*/ 0 w 42"/>
                <a:gd name="T109" fmla="*/ 14 h 96"/>
                <a:gd name="T110" fmla="*/ 0 w 42"/>
                <a:gd name="T1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" h="96">
                  <a:moveTo>
                    <a:pt x="0" y="24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4" y="90"/>
                  </a:lnTo>
                  <a:lnTo>
                    <a:pt x="12" y="94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6" y="90"/>
                  </a:lnTo>
                  <a:lnTo>
                    <a:pt x="40" y="8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2" y="60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8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10" y="7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18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30" y="12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32"/>
                  </a:lnTo>
                  <a:lnTo>
                    <a:pt x="42" y="3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0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275263" y="4352925"/>
              <a:ext cx="41275" cy="25400"/>
            </a:xfrm>
            <a:custGeom>
              <a:avLst/>
              <a:gdLst>
                <a:gd name="T0" fmla="*/ 0 w 26"/>
                <a:gd name="T1" fmla="*/ 4 h 16"/>
                <a:gd name="T2" fmla="*/ 0 w 26"/>
                <a:gd name="T3" fmla="*/ 4 h 16"/>
                <a:gd name="T4" fmla="*/ 26 w 26"/>
                <a:gd name="T5" fmla="*/ 16 h 16"/>
                <a:gd name="T6" fmla="*/ 26 w 26"/>
                <a:gd name="T7" fmla="*/ 16 h 16"/>
                <a:gd name="T8" fmla="*/ 20 w 26"/>
                <a:gd name="T9" fmla="*/ 0 h 16"/>
                <a:gd name="T10" fmla="*/ 20 w 26"/>
                <a:gd name="T11" fmla="*/ 0 h 16"/>
                <a:gd name="T12" fmla="*/ 0 w 26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0" y="4"/>
                  </a:moveTo>
                  <a:lnTo>
                    <a:pt x="0" y="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5360988" y="4308475"/>
              <a:ext cx="114300" cy="120650"/>
            </a:xfrm>
            <a:custGeom>
              <a:avLst/>
              <a:gdLst>
                <a:gd name="T0" fmla="*/ 0 w 72"/>
                <a:gd name="T1" fmla="*/ 16 h 76"/>
                <a:gd name="T2" fmla="*/ 16 w 72"/>
                <a:gd name="T3" fmla="*/ 60 h 76"/>
                <a:gd name="T4" fmla="*/ 16 w 72"/>
                <a:gd name="T5" fmla="*/ 60 h 76"/>
                <a:gd name="T6" fmla="*/ 44 w 72"/>
                <a:gd name="T7" fmla="*/ 68 h 76"/>
                <a:gd name="T8" fmla="*/ 72 w 72"/>
                <a:gd name="T9" fmla="*/ 76 h 76"/>
                <a:gd name="T10" fmla="*/ 72 w 72"/>
                <a:gd name="T11" fmla="*/ 76 h 76"/>
                <a:gd name="T12" fmla="*/ 46 w 72"/>
                <a:gd name="T13" fmla="*/ 0 h 76"/>
                <a:gd name="T14" fmla="*/ 46 w 72"/>
                <a:gd name="T15" fmla="*/ 0 h 76"/>
                <a:gd name="T16" fmla="*/ 0 w 72"/>
                <a:gd name="T17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0" y="16"/>
                  </a:moveTo>
                  <a:lnTo>
                    <a:pt x="16" y="60"/>
                  </a:lnTo>
                  <a:lnTo>
                    <a:pt x="16" y="60"/>
                  </a:lnTo>
                  <a:lnTo>
                    <a:pt x="44" y="68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6792913" y="4219575"/>
              <a:ext cx="69850" cy="149225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94 h 94"/>
                <a:gd name="T4" fmla="*/ 10 w 44"/>
                <a:gd name="T5" fmla="*/ 94 h 94"/>
                <a:gd name="T6" fmla="*/ 10 w 44"/>
                <a:gd name="T7" fmla="*/ 8 h 94"/>
                <a:gd name="T8" fmla="*/ 32 w 44"/>
                <a:gd name="T9" fmla="*/ 8 h 94"/>
                <a:gd name="T10" fmla="*/ 32 w 44"/>
                <a:gd name="T11" fmla="*/ 94 h 94"/>
                <a:gd name="T12" fmla="*/ 44 w 44"/>
                <a:gd name="T13" fmla="*/ 94 h 94"/>
                <a:gd name="T14" fmla="*/ 44 w 44"/>
                <a:gd name="T15" fmla="*/ 0 h 94"/>
                <a:gd name="T16" fmla="*/ 0 w 4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2" y="8"/>
                  </a:lnTo>
                  <a:lnTo>
                    <a:pt x="32" y="94"/>
                  </a:lnTo>
                  <a:lnTo>
                    <a:pt x="44" y="94"/>
                  </a:lnTo>
                  <a:lnTo>
                    <a:pt x="4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6878638" y="4219575"/>
              <a:ext cx="63500" cy="149225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94 h 94"/>
                <a:gd name="T4" fmla="*/ 40 w 40"/>
                <a:gd name="T5" fmla="*/ 94 h 94"/>
                <a:gd name="T6" fmla="*/ 40 w 40"/>
                <a:gd name="T7" fmla="*/ 84 h 94"/>
                <a:gd name="T8" fmla="*/ 10 w 40"/>
                <a:gd name="T9" fmla="*/ 84 h 94"/>
                <a:gd name="T10" fmla="*/ 10 w 40"/>
                <a:gd name="T11" fmla="*/ 50 h 94"/>
                <a:gd name="T12" fmla="*/ 34 w 40"/>
                <a:gd name="T13" fmla="*/ 50 h 94"/>
                <a:gd name="T14" fmla="*/ 34 w 40"/>
                <a:gd name="T15" fmla="*/ 42 h 94"/>
                <a:gd name="T16" fmla="*/ 10 w 40"/>
                <a:gd name="T17" fmla="*/ 42 h 94"/>
                <a:gd name="T18" fmla="*/ 10 w 40"/>
                <a:gd name="T19" fmla="*/ 8 h 94"/>
                <a:gd name="T20" fmla="*/ 40 w 40"/>
                <a:gd name="T21" fmla="*/ 8 h 94"/>
                <a:gd name="T22" fmla="*/ 40 w 40"/>
                <a:gd name="T23" fmla="*/ 0 h 94"/>
                <a:gd name="T24" fmla="*/ 0 w 40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94">
                  <a:moveTo>
                    <a:pt x="0" y="0"/>
                  </a:moveTo>
                  <a:lnTo>
                    <a:pt x="0" y="94"/>
                  </a:lnTo>
                  <a:lnTo>
                    <a:pt x="40" y="94"/>
                  </a:lnTo>
                  <a:lnTo>
                    <a:pt x="40" y="84"/>
                  </a:lnTo>
                  <a:lnTo>
                    <a:pt x="10" y="84"/>
                  </a:lnTo>
                  <a:lnTo>
                    <a:pt x="10" y="50"/>
                  </a:lnTo>
                  <a:lnTo>
                    <a:pt x="34" y="50"/>
                  </a:lnTo>
                  <a:lnTo>
                    <a:pt x="34" y="42"/>
                  </a:lnTo>
                  <a:lnTo>
                    <a:pt x="10" y="42"/>
                  </a:lnTo>
                  <a:lnTo>
                    <a:pt x="1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6980238" y="4232275"/>
              <a:ext cx="38100" cy="120650"/>
            </a:xfrm>
            <a:custGeom>
              <a:avLst/>
              <a:gdLst>
                <a:gd name="T0" fmla="*/ 4 w 24"/>
                <a:gd name="T1" fmla="*/ 62 h 76"/>
                <a:gd name="T2" fmla="*/ 6 w 24"/>
                <a:gd name="T3" fmla="*/ 0 h 76"/>
                <a:gd name="T4" fmla="*/ 24 w 24"/>
                <a:gd name="T5" fmla="*/ 0 h 76"/>
                <a:gd name="T6" fmla="*/ 24 w 24"/>
                <a:gd name="T7" fmla="*/ 76 h 76"/>
                <a:gd name="T8" fmla="*/ 0 w 24"/>
                <a:gd name="T9" fmla="*/ 76 h 76"/>
                <a:gd name="T10" fmla="*/ 0 w 24"/>
                <a:gd name="T11" fmla="*/ 76 h 76"/>
                <a:gd name="T12" fmla="*/ 2 w 24"/>
                <a:gd name="T13" fmla="*/ 72 h 76"/>
                <a:gd name="T14" fmla="*/ 4 w 24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6">
                  <a:moveTo>
                    <a:pt x="4" y="62"/>
                  </a:moveTo>
                  <a:lnTo>
                    <a:pt x="6" y="0"/>
                  </a:lnTo>
                  <a:lnTo>
                    <a:pt x="24" y="0"/>
                  </a:lnTo>
                  <a:lnTo>
                    <a:pt x="24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2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6951663" y="4219575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2 w 60"/>
                <a:gd name="T3" fmla="*/ 70 h 108"/>
                <a:gd name="T4" fmla="*/ 12 w 60"/>
                <a:gd name="T5" fmla="*/ 70 h 108"/>
                <a:gd name="T6" fmla="*/ 10 w 60"/>
                <a:gd name="T7" fmla="*/ 78 h 108"/>
                <a:gd name="T8" fmla="*/ 8 w 60"/>
                <a:gd name="T9" fmla="*/ 84 h 108"/>
                <a:gd name="T10" fmla="*/ 8 w 60"/>
                <a:gd name="T11" fmla="*/ 84 h 108"/>
                <a:gd name="T12" fmla="*/ 0 w 60"/>
                <a:gd name="T13" fmla="*/ 84 h 108"/>
                <a:gd name="T14" fmla="*/ 0 w 60"/>
                <a:gd name="T15" fmla="*/ 108 h 108"/>
                <a:gd name="T16" fmla="*/ 12 w 60"/>
                <a:gd name="T17" fmla="*/ 108 h 108"/>
                <a:gd name="T18" fmla="*/ 12 w 60"/>
                <a:gd name="T19" fmla="*/ 94 h 108"/>
                <a:gd name="T20" fmla="*/ 50 w 60"/>
                <a:gd name="T21" fmla="*/ 94 h 108"/>
                <a:gd name="T22" fmla="*/ 50 w 60"/>
                <a:gd name="T23" fmla="*/ 108 h 108"/>
                <a:gd name="T24" fmla="*/ 60 w 60"/>
                <a:gd name="T25" fmla="*/ 108 h 108"/>
                <a:gd name="T26" fmla="*/ 60 w 60"/>
                <a:gd name="T27" fmla="*/ 84 h 108"/>
                <a:gd name="T28" fmla="*/ 54 w 60"/>
                <a:gd name="T29" fmla="*/ 84 h 108"/>
                <a:gd name="T30" fmla="*/ 54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2" y="70"/>
                  </a:lnTo>
                  <a:lnTo>
                    <a:pt x="12" y="70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0" y="84"/>
                  </a:lnTo>
                  <a:lnTo>
                    <a:pt x="0" y="108"/>
                  </a:lnTo>
                  <a:lnTo>
                    <a:pt x="12" y="108"/>
                  </a:lnTo>
                  <a:lnTo>
                    <a:pt x="12" y="94"/>
                  </a:lnTo>
                  <a:lnTo>
                    <a:pt x="50" y="94"/>
                  </a:lnTo>
                  <a:lnTo>
                    <a:pt x="50" y="108"/>
                  </a:lnTo>
                  <a:lnTo>
                    <a:pt x="60" y="10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7081838" y="4238625"/>
              <a:ext cx="31750" cy="85725"/>
            </a:xfrm>
            <a:custGeom>
              <a:avLst/>
              <a:gdLst>
                <a:gd name="T0" fmla="*/ 10 w 20"/>
                <a:gd name="T1" fmla="*/ 0 h 54"/>
                <a:gd name="T2" fmla="*/ 20 w 20"/>
                <a:gd name="T3" fmla="*/ 54 h 54"/>
                <a:gd name="T4" fmla="*/ 0 w 20"/>
                <a:gd name="T5" fmla="*/ 54 h 54"/>
                <a:gd name="T6" fmla="*/ 10 w 2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4">
                  <a:moveTo>
                    <a:pt x="10" y="0"/>
                  </a:moveTo>
                  <a:lnTo>
                    <a:pt x="20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7056438" y="4219575"/>
              <a:ext cx="82550" cy="149225"/>
            </a:xfrm>
            <a:custGeom>
              <a:avLst/>
              <a:gdLst>
                <a:gd name="T0" fmla="*/ 18 w 52"/>
                <a:gd name="T1" fmla="*/ 0 h 94"/>
                <a:gd name="T2" fmla="*/ 0 w 52"/>
                <a:gd name="T3" fmla="*/ 94 h 94"/>
                <a:gd name="T4" fmla="*/ 10 w 52"/>
                <a:gd name="T5" fmla="*/ 94 h 94"/>
                <a:gd name="T6" fmla="*/ 14 w 52"/>
                <a:gd name="T7" fmla="*/ 74 h 94"/>
                <a:gd name="T8" fmla="*/ 38 w 52"/>
                <a:gd name="T9" fmla="*/ 74 h 94"/>
                <a:gd name="T10" fmla="*/ 42 w 52"/>
                <a:gd name="T11" fmla="*/ 94 h 94"/>
                <a:gd name="T12" fmla="*/ 52 w 52"/>
                <a:gd name="T13" fmla="*/ 94 h 94"/>
                <a:gd name="T14" fmla="*/ 34 w 52"/>
                <a:gd name="T15" fmla="*/ 0 h 94"/>
                <a:gd name="T16" fmla="*/ 18 w 52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4">
                  <a:moveTo>
                    <a:pt x="18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4" y="74"/>
                  </a:lnTo>
                  <a:lnTo>
                    <a:pt x="38" y="74"/>
                  </a:lnTo>
                  <a:lnTo>
                    <a:pt x="42" y="94"/>
                  </a:lnTo>
                  <a:lnTo>
                    <a:pt x="52" y="94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7151688" y="4219575"/>
              <a:ext cx="58738" cy="149225"/>
            </a:xfrm>
            <a:custGeom>
              <a:avLst/>
              <a:gdLst>
                <a:gd name="T0" fmla="*/ 0 w 37"/>
                <a:gd name="T1" fmla="*/ 0 h 94"/>
                <a:gd name="T2" fmla="*/ 0 w 37"/>
                <a:gd name="T3" fmla="*/ 94 h 94"/>
                <a:gd name="T4" fmla="*/ 12 w 37"/>
                <a:gd name="T5" fmla="*/ 94 h 94"/>
                <a:gd name="T6" fmla="*/ 12 w 37"/>
                <a:gd name="T7" fmla="*/ 8 h 94"/>
                <a:gd name="T8" fmla="*/ 37 w 37"/>
                <a:gd name="T9" fmla="*/ 8 h 94"/>
                <a:gd name="T10" fmla="*/ 37 w 37"/>
                <a:gd name="T11" fmla="*/ 0 h 94"/>
                <a:gd name="T12" fmla="*/ 0 w 37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94">
                  <a:moveTo>
                    <a:pt x="0" y="0"/>
                  </a:moveTo>
                  <a:lnTo>
                    <a:pt x="0" y="94"/>
                  </a:lnTo>
                  <a:lnTo>
                    <a:pt x="12" y="94"/>
                  </a:lnTo>
                  <a:lnTo>
                    <a:pt x="12" y="8"/>
                  </a:lnTo>
                  <a:lnTo>
                    <a:pt x="37" y="8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7312025" y="4219575"/>
              <a:ext cx="60325" cy="149225"/>
            </a:xfrm>
            <a:custGeom>
              <a:avLst/>
              <a:gdLst>
                <a:gd name="T0" fmla="*/ 0 w 38"/>
                <a:gd name="T1" fmla="*/ 0 h 94"/>
                <a:gd name="T2" fmla="*/ 0 w 38"/>
                <a:gd name="T3" fmla="*/ 94 h 94"/>
                <a:gd name="T4" fmla="*/ 10 w 38"/>
                <a:gd name="T5" fmla="*/ 94 h 94"/>
                <a:gd name="T6" fmla="*/ 10 w 38"/>
                <a:gd name="T7" fmla="*/ 8 h 94"/>
                <a:gd name="T8" fmla="*/ 38 w 38"/>
                <a:gd name="T9" fmla="*/ 8 h 94"/>
                <a:gd name="T10" fmla="*/ 38 w 38"/>
                <a:gd name="T11" fmla="*/ 0 h 94"/>
                <a:gd name="T12" fmla="*/ 0 w 38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7407275" y="4238625"/>
              <a:ext cx="34925" cy="85725"/>
            </a:xfrm>
            <a:custGeom>
              <a:avLst/>
              <a:gdLst>
                <a:gd name="T0" fmla="*/ 10 w 22"/>
                <a:gd name="T1" fmla="*/ 0 h 54"/>
                <a:gd name="T2" fmla="*/ 22 w 22"/>
                <a:gd name="T3" fmla="*/ 54 h 54"/>
                <a:gd name="T4" fmla="*/ 0 w 22"/>
                <a:gd name="T5" fmla="*/ 54 h 54"/>
                <a:gd name="T6" fmla="*/ 10 w 22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10" y="0"/>
                  </a:moveTo>
                  <a:lnTo>
                    <a:pt x="22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7385050" y="4219575"/>
              <a:ext cx="79375" cy="149225"/>
            </a:xfrm>
            <a:custGeom>
              <a:avLst/>
              <a:gdLst>
                <a:gd name="T0" fmla="*/ 18 w 50"/>
                <a:gd name="T1" fmla="*/ 0 h 94"/>
                <a:gd name="T2" fmla="*/ 0 w 50"/>
                <a:gd name="T3" fmla="*/ 94 h 94"/>
                <a:gd name="T4" fmla="*/ 8 w 50"/>
                <a:gd name="T5" fmla="*/ 94 h 94"/>
                <a:gd name="T6" fmla="*/ 12 w 50"/>
                <a:gd name="T7" fmla="*/ 74 h 94"/>
                <a:gd name="T8" fmla="*/ 36 w 50"/>
                <a:gd name="T9" fmla="*/ 74 h 94"/>
                <a:gd name="T10" fmla="*/ 40 w 50"/>
                <a:gd name="T11" fmla="*/ 94 h 94"/>
                <a:gd name="T12" fmla="*/ 50 w 50"/>
                <a:gd name="T13" fmla="*/ 94 h 94"/>
                <a:gd name="T14" fmla="*/ 32 w 50"/>
                <a:gd name="T15" fmla="*/ 0 h 94"/>
                <a:gd name="T16" fmla="*/ 18 w 50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4">
                  <a:moveTo>
                    <a:pt x="18" y="0"/>
                  </a:moveTo>
                  <a:lnTo>
                    <a:pt x="0" y="94"/>
                  </a:lnTo>
                  <a:lnTo>
                    <a:pt x="8" y="94"/>
                  </a:lnTo>
                  <a:lnTo>
                    <a:pt x="12" y="74"/>
                  </a:lnTo>
                  <a:lnTo>
                    <a:pt x="36" y="74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7242175" y="4232275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6 w 24"/>
                <a:gd name="T11" fmla="*/ 0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6 w 24"/>
                <a:gd name="T19" fmla="*/ 0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6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6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6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7226300" y="4216400"/>
              <a:ext cx="69850" cy="152400"/>
            </a:xfrm>
            <a:custGeom>
              <a:avLst/>
              <a:gdLst>
                <a:gd name="T0" fmla="*/ 0 w 44"/>
                <a:gd name="T1" fmla="*/ 24 h 96"/>
                <a:gd name="T2" fmla="*/ 0 w 44"/>
                <a:gd name="T3" fmla="*/ 74 h 96"/>
                <a:gd name="T4" fmla="*/ 0 w 44"/>
                <a:gd name="T5" fmla="*/ 74 h 96"/>
                <a:gd name="T6" fmla="*/ 2 w 44"/>
                <a:gd name="T7" fmla="*/ 82 h 96"/>
                <a:gd name="T8" fmla="*/ 6 w 44"/>
                <a:gd name="T9" fmla="*/ 90 h 96"/>
                <a:gd name="T10" fmla="*/ 12 w 44"/>
                <a:gd name="T11" fmla="*/ 96 h 96"/>
                <a:gd name="T12" fmla="*/ 22 w 44"/>
                <a:gd name="T13" fmla="*/ 96 h 96"/>
                <a:gd name="T14" fmla="*/ 22 w 44"/>
                <a:gd name="T15" fmla="*/ 96 h 96"/>
                <a:gd name="T16" fmla="*/ 22 w 44"/>
                <a:gd name="T17" fmla="*/ 96 h 96"/>
                <a:gd name="T18" fmla="*/ 32 w 44"/>
                <a:gd name="T19" fmla="*/ 96 h 96"/>
                <a:gd name="T20" fmla="*/ 38 w 44"/>
                <a:gd name="T21" fmla="*/ 90 h 96"/>
                <a:gd name="T22" fmla="*/ 42 w 44"/>
                <a:gd name="T23" fmla="*/ 82 h 96"/>
                <a:gd name="T24" fmla="*/ 44 w 44"/>
                <a:gd name="T25" fmla="*/ 74 h 96"/>
                <a:gd name="T26" fmla="*/ 44 w 44"/>
                <a:gd name="T27" fmla="*/ 74 h 96"/>
                <a:gd name="T28" fmla="*/ 44 w 44"/>
                <a:gd name="T29" fmla="*/ 24 h 96"/>
                <a:gd name="T30" fmla="*/ 44 w 44"/>
                <a:gd name="T31" fmla="*/ 24 h 96"/>
                <a:gd name="T32" fmla="*/ 42 w 44"/>
                <a:gd name="T33" fmla="*/ 14 h 96"/>
                <a:gd name="T34" fmla="*/ 38 w 44"/>
                <a:gd name="T35" fmla="*/ 6 h 96"/>
                <a:gd name="T36" fmla="*/ 32 w 44"/>
                <a:gd name="T37" fmla="*/ 2 h 96"/>
                <a:gd name="T38" fmla="*/ 22 w 44"/>
                <a:gd name="T39" fmla="*/ 0 h 96"/>
                <a:gd name="T40" fmla="*/ 22 w 44"/>
                <a:gd name="T41" fmla="*/ 0 h 96"/>
                <a:gd name="T42" fmla="*/ 22 w 44"/>
                <a:gd name="T43" fmla="*/ 0 h 96"/>
                <a:gd name="T44" fmla="*/ 12 w 44"/>
                <a:gd name="T45" fmla="*/ 2 h 96"/>
                <a:gd name="T46" fmla="*/ 6 w 44"/>
                <a:gd name="T47" fmla="*/ 6 h 96"/>
                <a:gd name="T48" fmla="*/ 2 w 44"/>
                <a:gd name="T49" fmla="*/ 14 h 96"/>
                <a:gd name="T50" fmla="*/ 0 w 44"/>
                <a:gd name="T5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6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2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6792913" y="3994150"/>
              <a:ext cx="57150" cy="149225"/>
            </a:xfrm>
            <a:custGeom>
              <a:avLst/>
              <a:gdLst>
                <a:gd name="T0" fmla="*/ 0 w 36"/>
                <a:gd name="T1" fmla="*/ 0 h 94"/>
                <a:gd name="T2" fmla="*/ 0 w 36"/>
                <a:gd name="T3" fmla="*/ 94 h 94"/>
                <a:gd name="T4" fmla="*/ 10 w 36"/>
                <a:gd name="T5" fmla="*/ 94 h 94"/>
                <a:gd name="T6" fmla="*/ 10 w 36"/>
                <a:gd name="T7" fmla="*/ 10 h 94"/>
                <a:gd name="T8" fmla="*/ 36 w 36"/>
                <a:gd name="T9" fmla="*/ 10 h 94"/>
                <a:gd name="T10" fmla="*/ 36 w 36"/>
                <a:gd name="T11" fmla="*/ 0 h 94"/>
                <a:gd name="T12" fmla="*/ 0 w 36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10"/>
                  </a:lnTo>
                  <a:lnTo>
                    <a:pt x="36" y="10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6973888" y="4010025"/>
              <a:ext cx="41275" cy="120650"/>
            </a:xfrm>
            <a:custGeom>
              <a:avLst/>
              <a:gdLst>
                <a:gd name="T0" fmla="*/ 4 w 26"/>
                <a:gd name="T1" fmla="*/ 62 h 76"/>
                <a:gd name="T2" fmla="*/ 8 w 26"/>
                <a:gd name="T3" fmla="*/ 0 h 76"/>
                <a:gd name="T4" fmla="*/ 26 w 26"/>
                <a:gd name="T5" fmla="*/ 0 h 76"/>
                <a:gd name="T6" fmla="*/ 26 w 26"/>
                <a:gd name="T7" fmla="*/ 76 h 76"/>
                <a:gd name="T8" fmla="*/ 0 w 26"/>
                <a:gd name="T9" fmla="*/ 76 h 76"/>
                <a:gd name="T10" fmla="*/ 0 w 26"/>
                <a:gd name="T11" fmla="*/ 76 h 76"/>
                <a:gd name="T12" fmla="*/ 4 w 26"/>
                <a:gd name="T13" fmla="*/ 70 h 76"/>
                <a:gd name="T14" fmla="*/ 4 w 26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76">
                  <a:moveTo>
                    <a:pt x="4" y="62"/>
                  </a:moveTo>
                  <a:lnTo>
                    <a:pt x="8" y="0"/>
                  </a:lnTo>
                  <a:lnTo>
                    <a:pt x="26" y="0"/>
                  </a:lnTo>
                  <a:lnTo>
                    <a:pt x="26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4" y="70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6948488" y="3994150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0 w 60"/>
                <a:gd name="T3" fmla="*/ 72 h 108"/>
                <a:gd name="T4" fmla="*/ 10 w 60"/>
                <a:gd name="T5" fmla="*/ 72 h 108"/>
                <a:gd name="T6" fmla="*/ 10 w 60"/>
                <a:gd name="T7" fmla="*/ 80 h 108"/>
                <a:gd name="T8" fmla="*/ 6 w 60"/>
                <a:gd name="T9" fmla="*/ 86 h 108"/>
                <a:gd name="T10" fmla="*/ 6 w 60"/>
                <a:gd name="T11" fmla="*/ 86 h 108"/>
                <a:gd name="T12" fmla="*/ 0 w 60"/>
                <a:gd name="T13" fmla="*/ 86 h 108"/>
                <a:gd name="T14" fmla="*/ 0 w 60"/>
                <a:gd name="T15" fmla="*/ 108 h 108"/>
                <a:gd name="T16" fmla="*/ 10 w 60"/>
                <a:gd name="T17" fmla="*/ 108 h 108"/>
                <a:gd name="T18" fmla="*/ 10 w 60"/>
                <a:gd name="T19" fmla="*/ 94 h 108"/>
                <a:gd name="T20" fmla="*/ 48 w 60"/>
                <a:gd name="T21" fmla="*/ 94 h 108"/>
                <a:gd name="T22" fmla="*/ 48 w 60"/>
                <a:gd name="T23" fmla="*/ 108 h 108"/>
                <a:gd name="T24" fmla="*/ 60 w 60"/>
                <a:gd name="T25" fmla="*/ 108 h 108"/>
                <a:gd name="T26" fmla="*/ 60 w 60"/>
                <a:gd name="T27" fmla="*/ 86 h 108"/>
                <a:gd name="T28" fmla="*/ 52 w 60"/>
                <a:gd name="T29" fmla="*/ 86 h 108"/>
                <a:gd name="T30" fmla="*/ 52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0" y="72"/>
                  </a:lnTo>
                  <a:lnTo>
                    <a:pt x="10" y="72"/>
                  </a:lnTo>
                  <a:lnTo>
                    <a:pt x="10" y="80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0" y="86"/>
                  </a:lnTo>
                  <a:lnTo>
                    <a:pt x="0" y="108"/>
                  </a:lnTo>
                  <a:lnTo>
                    <a:pt x="10" y="108"/>
                  </a:lnTo>
                  <a:lnTo>
                    <a:pt x="10" y="94"/>
                  </a:lnTo>
                  <a:lnTo>
                    <a:pt x="48" y="94"/>
                  </a:lnTo>
                  <a:lnTo>
                    <a:pt x="48" y="108"/>
                  </a:lnTo>
                  <a:lnTo>
                    <a:pt x="60" y="108"/>
                  </a:lnTo>
                  <a:lnTo>
                    <a:pt x="60" y="86"/>
                  </a:lnTo>
                  <a:lnTo>
                    <a:pt x="52" y="86"/>
                  </a:lnTo>
                  <a:lnTo>
                    <a:pt x="52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6881813" y="4006850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8 w 24"/>
                <a:gd name="T11" fmla="*/ 2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8 w 24"/>
                <a:gd name="T19" fmla="*/ 2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8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8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8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6865938" y="3990975"/>
              <a:ext cx="69850" cy="155575"/>
            </a:xfrm>
            <a:custGeom>
              <a:avLst/>
              <a:gdLst>
                <a:gd name="T0" fmla="*/ 0 w 44"/>
                <a:gd name="T1" fmla="*/ 24 h 98"/>
                <a:gd name="T2" fmla="*/ 0 w 44"/>
                <a:gd name="T3" fmla="*/ 74 h 98"/>
                <a:gd name="T4" fmla="*/ 0 w 44"/>
                <a:gd name="T5" fmla="*/ 74 h 98"/>
                <a:gd name="T6" fmla="*/ 2 w 44"/>
                <a:gd name="T7" fmla="*/ 84 h 98"/>
                <a:gd name="T8" fmla="*/ 6 w 44"/>
                <a:gd name="T9" fmla="*/ 90 h 98"/>
                <a:gd name="T10" fmla="*/ 12 w 44"/>
                <a:gd name="T11" fmla="*/ 96 h 98"/>
                <a:gd name="T12" fmla="*/ 22 w 44"/>
                <a:gd name="T13" fmla="*/ 98 h 98"/>
                <a:gd name="T14" fmla="*/ 22 w 44"/>
                <a:gd name="T15" fmla="*/ 98 h 98"/>
                <a:gd name="T16" fmla="*/ 22 w 44"/>
                <a:gd name="T17" fmla="*/ 98 h 98"/>
                <a:gd name="T18" fmla="*/ 32 w 44"/>
                <a:gd name="T19" fmla="*/ 96 h 98"/>
                <a:gd name="T20" fmla="*/ 38 w 44"/>
                <a:gd name="T21" fmla="*/ 90 h 98"/>
                <a:gd name="T22" fmla="*/ 42 w 44"/>
                <a:gd name="T23" fmla="*/ 84 h 98"/>
                <a:gd name="T24" fmla="*/ 44 w 44"/>
                <a:gd name="T25" fmla="*/ 74 h 98"/>
                <a:gd name="T26" fmla="*/ 44 w 44"/>
                <a:gd name="T27" fmla="*/ 74 h 98"/>
                <a:gd name="T28" fmla="*/ 44 w 44"/>
                <a:gd name="T29" fmla="*/ 24 h 98"/>
                <a:gd name="T30" fmla="*/ 44 w 44"/>
                <a:gd name="T31" fmla="*/ 24 h 98"/>
                <a:gd name="T32" fmla="*/ 42 w 44"/>
                <a:gd name="T33" fmla="*/ 14 h 98"/>
                <a:gd name="T34" fmla="*/ 38 w 44"/>
                <a:gd name="T35" fmla="*/ 8 h 98"/>
                <a:gd name="T36" fmla="*/ 32 w 44"/>
                <a:gd name="T37" fmla="*/ 2 h 98"/>
                <a:gd name="T38" fmla="*/ 22 w 44"/>
                <a:gd name="T39" fmla="*/ 0 h 98"/>
                <a:gd name="T40" fmla="*/ 22 w 44"/>
                <a:gd name="T41" fmla="*/ 0 h 98"/>
                <a:gd name="T42" fmla="*/ 22 w 44"/>
                <a:gd name="T43" fmla="*/ 0 h 98"/>
                <a:gd name="T44" fmla="*/ 12 w 44"/>
                <a:gd name="T45" fmla="*/ 2 h 98"/>
                <a:gd name="T46" fmla="*/ 6 w 44"/>
                <a:gd name="T47" fmla="*/ 8 h 98"/>
                <a:gd name="T48" fmla="*/ 2 w 44"/>
                <a:gd name="T49" fmla="*/ 14 h 98"/>
                <a:gd name="T50" fmla="*/ 0 w 44"/>
                <a:gd name="T51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8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4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889500" y="3654425"/>
              <a:ext cx="769938" cy="695325"/>
            </a:xfrm>
            <a:custGeom>
              <a:avLst/>
              <a:gdLst>
                <a:gd name="T0" fmla="*/ 319 w 485"/>
                <a:gd name="T1" fmla="*/ 236 h 438"/>
                <a:gd name="T2" fmla="*/ 319 w 485"/>
                <a:gd name="T3" fmla="*/ 236 h 438"/>
                <a:gd name="T4" fmla="*/ 295 w 485"/>
                <a:gd name="T5" fmla="*/ 260 h 438"/>
                <a:gd name="T6" fmla="*/ 269 w 485"/>
                <a:gd name="T7" fmla="*/ 282 h 438"/>
                <a:gd name="T8" fmla="*/ 243 w 485"/>
                <a:gd name="T9" fmla="*/ 302 h 438"/>
                <a:gd name="T10" fmla="*/ 215 w 485"/>
                <a:gd name="T11" fmla="*/ 322 h 438"/>
                <a:gd name="T12" fmla="*/ 163 w 485"/>
                <a:gd name="T13" fmla="*/ 356 h 438"/>
                <a:gd name="T14" fmla="*/ 111 w 485"/>
                <a:gd name="T15" fmla="*/ 384 h 438"/>
                <a:gd name="T16" fmla="*/ 68 w 485"/>
                <a:gd name="T17" fmla="*/ 408 h 438"/>
                <a:gd name="T18" fmla="*/ 32 w 485"/>
                <a:gd name="T19" fmla="*/ 424 h 438"/>
                <a:gd name="T20" fmla="*/ 0 w 485"/>
                <a:gd name="T21" fmla="*/ 438 h 438"/>
                <a:gd name="T22" fmla="*/ 0 w 485"/>
                <a:gd name="T23" fmla="*/ 438 h 438"/>
                <a:gd name="T24" fmla="*/ 0 w 485"/>
                <a:gd name="T25" fmla="*/ 438 h 438"/>
                <a:gd name="T26" fmla="*/ 32 w 485"/>
                <a:gd name="T27" fmla="*/ 430 h 438"/>
                <a:gd name="T28" fmla="*/ 68 w 485"/>
                <a:gd name="T29" fmla="*/ 420 h 438"/>
                <a:gd name="T30" fmla="*/ 113 w 485"/>
                <a:gd name="T31" fmla="*/ 402 h 438"/>
                <a:gd name="T32" fmla="*/ 167 w 485"/>
                <a:gd name="T33" fmla="*/ 380 h 438"/>
                <a:gd name="T34" fmla="*/ 227 w 485"/>
                <a:gd name="T35" fmla="*/ 352 h 438"/>
                <a:gd name="T36" fmla="*/ 259 w 485"/>
                <a:gd name="T37" fmla="*/ 334 h 438"/>
                <a:gd name="T38" fmla="*/ 289 w 485"/>
                <a:gd name="T39" fmla="*/ 316 h 438"/>
                <a:gd name="T40" fmla="*/ 321 w 485"/>
                <a:gd name="T41" fmla="*/ 294 h 438"/>
                <a:gd name="T42" fmla="*/ 353 w 485"/>
                <a:gd name="T43" fmla="*/ 272 h 438"/>
                <a:gd name="T44" fmla="*/ 353 w 485"/>
                <a:gd name="T45" fmla="*/ 272 h 438"/>
                <a:gd name="T46" fmla="*/ 353 w 485"/>
                <a:gd name="T47" fmla="*/ 272 h 438"/>
                <a:gd name="T48" fmla="*/ 381 w 485"/>
                <a:gd name="T49" fmla="*/ 246 h 438"/>
                <a:gd name="T50" fmla="*/ 405 w 485"/>
                <a:gd name="T51" fmla="*/ 222 h 438"/>
                <a:gd name="T52" fmla="*/ 425 w 485"/>
                <a:gd name="T53" fmla="*/ 198 h 438"/>
                <a:gd name="T54" fmla="*/ 443 w 485"/>
                <a:gd name="T55" fmla="*/ 174 h 438"/>
                <a:gd name="T56" fmla="*/ 455 w 485"/>
                <a:gd name="T57" fmla="*/ 152 h 438"/>
                <a:gd name="T58" fmla="*/ 467 w 485"/>
                <a:gd name="T59" fmla="*/ 128 h 438"/>
                <a:gd name="T60" fmla="*/ 475 w 485"/>
                <a:gd name="T61" fmla="*/ 108 h 438"/>
                <a:gd name="T62" fmla="*/ 479 w 485"/>
                <a:gd name="T63" fmla="*/ 88 h 438"/>
                <a:gd name="T64" fmla="*/ 483 w 485"/>
                <a:gd name="T65" fmla="*/ 68 h 438"/>
                <a:gd name="T66" fmla="*/ 485 w 485"/>
                <a:gd name="T67" fmla="*/ 52 h 438"/>
                <a:gd name="T68" fmla="*/ 485 w 485"/>
                <a:gd name="T69" fmla="*/ 24 h 438"/>
                <a:gd name="T70" fmla="*/ 483 w 485"/>
                <a:gd name="T71" fmla="*/ 6 h 438"/>
                <a:gd name="T72" fmla="*/ 483 w 485"/>
                <a:gd name="T73" fmla="*/ 0 h 438"/>
                <a:gd name="T74" fmla="*/ 483 w 485"/>
                <a:gd name="T75" fmla="*/ 0 h 438"/>
                <a:gd name="T76" fmla="*/ 483 w 485"/>
                <a:gd name="T77" fmla="*/ 0 h 438"/>
                <a:gd name="T78" fmla="*/ 475 w 485"/>
                <a:gd name="T79" fmla="*/ 20 h 438"/>
                <a:gd name="T80" fmla="*/ 465 w 485"/>
                <a:gd name="T81" fmla="*/ 42 h 438"/>
                <a:gd name="T82" fmla="*/ 449 w 485"/>
                <a:gd name="T83" fmla="*/ 72 h 438"/>
                <a:gd name="T84" fmla="*/ 427 w 485"/>
                <a:gd name="T85" fmla="*/ 106 h 438"/>
                <a:gd name="T86" fmla="*/ 399 w 485"/>
                <a:gd name="T87" fmla="*/ 146 h 438"/>
                <a:gd name="T88" fmla="*/ 363 w 485"/>
                <a:gd name="T89" fmla="*/ 190 h 438"/>
                <a:gd name="T90" fmla="*/ 343 w 485"/>
                <a:gd name="T91" fmla="*/ 214 h 438"/>
                <a:gd name="T92" fmla="*/ 319 w 485"/>
                <a:gd name="T93" fmla="*/ 23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5" h="438">
                  <a:moveTo>
                    <a:pt x="319" y="236"/>
                  </a:moveTo>
                  <a:lnTo>
                    <a:pt x="319" y="236"/>
                  </a:lnTo>
                  <a:lnTo>
                    <a:pt x="295" y="260"/>
                  </a:lnTo>
                  <a:lnTo>
                    <a:pt x="269" y="282"/>
                  </a:lnTo>
                  <a:lnTo>
                    <a:pt x="243" y="302"/>
                  </a:lnTo>
                  <a:lnTo>
                    <a:pt x="215" y="322"/>
                  </a:lnTo>
                  <a:lnTo>
                    <a:pt x="163" y="356"/>
                  </a:lnTo>
                  <a:lnTo>
                    <a:pt x="111" y="384"/>
                  </a:lnTo>
                  <a:lnTo>
                    <a:pt x="68" y="408"/>
                  </a:lnTo>
                  <a:lnTo>
                    <a:pt x="32" y="424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32" y="430"/>
                  </a:lnTo>
                  <a:lnTo>
                    <a:pt x="68" y="420"/>
                  </a:lnTo>
                  <a:lnTo>
                    <a:pt x="113" y="402"/>
                  </a:lnTo>
                  <a:lnTo>
                    <a:pt x="167" y="380"/>
                  </a:lnTo>
                  <a:lnTo>
                    <a:pt x="227" y="352"/>
                  </a:lnTo>
                  <a:lnTo>
                    <a:pt x="259" y="334"/>
                  </a:lnTo>
                  <a:lnTo>
                    <a:pt x="289" y="316"/>
                  </a:lnTo>
                  <a:lnTo>
                    <a:pt x="321" y="294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81" y="246"/>
                  </a:lnTo>
                  <a:lnTo>
                    <a:pt x="405" y="222"/>
                  </a:lnTo>
                  <a:lnTo>
                    <a:pt x="425" y="198"/>
                  </a:lnTo>
                  <a:lnTo>
                    <a:pt x="443" y="174"/>
                  </a:lnTo>
                  <a:lnTo>
                    <a:pt x="455" y="152"/>
                  </a:lnTo>
                  <a:lnTo>
                    <a:pt x="467" y="128"/>
                  </a:lnTo>
                  <a:lnTo>
                    <a:pt x="475" y="108"/>
                  </a:lnTo>
                  <a:lnTo>
                    <a:pt x="479" y="88"/>
                  </a:lnTo>
                  <a:lnTo>
                    <a:pt x="483" y="68"/>
                  </a:lnTo>
                  <a:lnTo>
                    <a:pt x="485" y="52"/>
                  </a:lnTo>
                  <a:lnTo>
                    <a:pt x="485" y="24"/>
                  </a:lnTo>
                  <a:lnTo>
                    <a:pt x="483" y="6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75" y="20"/>
                  </a:lnTo>
                  <a:lnTo>
                    <a:pt x="465" y="42"/>
                  </a:lnTo>
                  <a:lnTo>
                    <a:pt x="449" y="72"/>
                  </a:lnTo>
                  <a:lnTo>
                    <a:pt x="427" y="106"/>
                  </a:lnTo>
                  <a:lnTo>
                    <a:pt x="399" y="146"/>
                  </a:lnTo>
                  <a:lnTo>
                    <a:pt x="363" y="190"/>
                  </a:lnTo>
                  <a:lnTo>
                    <a:pt x="343" y="214"/>
                  </a:lnTo>
                  <a:lnTo>
                    <a:pt x="319" y="2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5799138" y="2746375"/>
              <a:ext cx="352425" cy="781050"/>
            </a:xfrm>
            <a:custGeom>
              <a:avLst/>
              <a:gdLst>
                <a:gd name="T0" fmla="*/ 80 w 222"/>
                <a:gd name="T1" fmla="*/ 18 h 492"/>
                <a:gd name="T2" fmla="*/ 80 w 222"/>
                <a:gd name="T3" fmla="*/ 18 h 492"/>
                <a:gd name="T4" fmla="*/ 120 w 222"/>
                <a:gd name="T5" fmla="*/ 154 h 492"/>
                <a:gd name="T6" fmla="*/ 154 w 222"/>
                <a:gd name="T7" fmla="*/ 274 h 492"/>
                <a:gd name="T8" fmla="*/ 154 w 222"/>
                <a:gd name="T9" fmla="*/ 274 h 492"/>
                <a:gd name="T10" fmla="*/ 58 w 222"/>
                <a:gd name="T11" fmla="*/ 8 h 492"/>
                <a:gd name="T12" fmla="*/ 58 w 222"/>
                <a:gd name="T13" fmla="*/ 8 h 492"/>
                <a:gd name="T14" fmla="*/ 48 w 222"/>
                <a:gd name="T15" fmla="*/ 16 h 492"/>
                <a:gd name="T16" fmla="*/ 38 w 222"/>
                <a:gd name="T17" fmla="*/ 26 h 492"/>
                <a:gd name="T18" fmla="*/ 28 w 222"/>
                <a:gd name="T19" fmla="*/ 38 h 492"/>
                <a:gd name="T20" fmla="*/ 18 w 222"/>
                <a:gd name="T21" fmla="*/ 52 h 492"/>
                <a:gd name="T22" fmla="*/ 8 w 222"/>
                <a:gd name="T23" fmla="*/ 70 h 492"/>
                <a:gd name="T24" fmla="*/ 2 w 222"/>
                <a:gd name="T25" fmla="*/ 88 h 492"/>
                <a:gd name="T26" fmla="*/ 0 w 222"/>
                <a:gd name="T27" fmla="*/ 98 h 492"/>
                <a:gd name="T28" fmla="*/ 0 w 222"/>
                <a:gd name="T29" fmla="*/ 108 h 492"/>
                <a:gd name="T30" fmla="*/ 0 w 222"/>
                <a:gd name="T31" fmla="*/ 108 h 492"/>
                <a:gd name="T32" fmla="*/ 0 w 222"/>
                <a:gd name="T33" fmla="*/ 108 h 492"/>
                <a:gd name="T34" fmla="*/ 2 w 222"/>
                <a:gd name="T35" fmla="*/ 124 h 492"/>
                <a:gd name="T36" fmla="*/ 6 w 222"/>
                <a:gd name="T37" fmla="*/ 142 h 492"/>
                <a:gd name="T38" fmla="*/ 12 w 222"/>
                <a:gd name="T39" fmla="*/ 158 h 492"/>
                <a:gd name="T40" fmla="*/ 20 w 222"/>
                <a:gd name="T41" fmla="*/ 174 h 492"/>
                <a:gd name="T42" fmla="*/ 32 w 222"/>
                <a:gd name="T43" fmla="*/ 190 h 492"/>
                <a:gd name="T44" fmla="*/ 42 w 222"/>
                <a:gd name="T45" fmla="*/ 208 h 492"/>
                <a:gd name="T46" fmla="*/ 68 w 222"/>
                <a:gd name="T47" fmla="*/ 240 h 492"/>
                <a:gd name="T48" fmla="*/ 122 w 222"/>
                <a:gd name="T49" fmla="*/ 300 h 492"/>
                <a:gd name="T50" fmla="*/ 144 w 222"/>
                <a:gd name="T51" fmla="*/ 326 h 492"/>
                <a:gd name="T52" fmla="*/ 154 w 222"/>
                <a:gd name="T53" fmla="*/ 338 h 492"/>
                <a:gd name="T54" fmla="*/ 160 w 222"/>
                <a:gd name="T55" fmla="*/ 348 h 492"/>
                <a:gd name="T56" fmla="*/ 160 w 222"/>
                <a:gd name="T57" fmla="*/ 348 h 492"/>
                <a:gd name="T58" fmla="*/ 160 w 222"/>
                <a:gd name="T59" fmla="*/ 348 h 492"/>
                <a:gd name="T60" fmla="*/ 182 w 222"/>
                <a:gd name="T61" fmla="*/ 394 h 492"/>
                <a:gd name="T62" fmla="*/ 202 w 222"/>
                <a:gd name="T63" fmla="*/ 442 h 492"/>
                <a:gd name="T64" fmla="*/ 220 w 222"/>
                <a:gd name="T65" fmla="*/ 492 h 492"/>
                <a:gd name="T66" fmla="*/ 220 w 222"/>
                <a:gd name="T67" fmla="*/ 492 h 492"/>
                <a:gd name="T68" fmla="*/ 220 w 222"/>
                <a:gd name="T69" fmla="*/ 492 h 492"/>
                <a:gd name="T70" fmla="*/ 222 w 222"/>
                <a:gd name="T71" fmla="*/ 482 h 492"/>
                <a:gd name="T72" fmla="*/ 220 w 222"/>
                <a:gd name="T73" fmla="*/ 460 h 492"/>
                <a:gd name="T74" fmla="*/ 218 w 222"/>
                <a:gd name="T75" fmla="*/ 428 h 492"/>
                <a:gd name="T76" fmla="*/ 214 w 222"/>
                <a:gd name="T77" fmla="*/ 412 h 492"/>
                <a:gd name="T78" fmla="*/ 210 w 222"/>
                <a:gd name="T79" fmla="*/ 394 h 492"/>
                <a:gd name="T80" fmla="*/ 210 w 222"/>
                <a:gd name="T81" fmla="*/ 394 h 492"/>
                <a:gd name="T82" fmla="*/ 210 w 222"/>
                <a:gd name="T83" fmla="*/ 394 h 492"/>
                <a:gd name="T84" fmla="*/ 150 w 222"/>
                <a:gd name="T85" fmla="*/ 180 h 492"/>
                <a:gd name="T86" fmla="*/ 100 w 222"/>
                <a:gd name="T87" fmla="*/ 0 h 492"/>
                <a:gd name="T88" fmla="*/ 100 w 222"/>
                <a:gd name="T89" fmla="*/ 0 h 492"/>
                <a:gd name="T90" fmla="*/ 100 w 222"/>
                <a:gd name="T91" fmla="*/ 0 h 492"/>
                <a:gd name="T92" fmla="*/ 100 w 222"/>
                <a:gd name="T93" fmla="*/ 0 h 492"/>
                <a:gd name="T94" fmla="*/ 100 w 222"/>
                <a:gd name="T95" fmla="*/ 0 h 492"/>
                <a:gd name="T96" fmla="*/ 100 w 222"/>
                <a:gd name="T97" fmla="*/ 0 h 492"/>
                <a:gd name="T98" fmla="*/ 94 w 222"/>
                <a:gd name="T99" fmla="*/ 0 h 492"/>
                <a:gd name="T100" fmla="*/ 86 w 222"/>
                <a:gd name="T101" fmla="*/ 2 h 492"/>
                <a:gd name="T102" fmla="*/ 84 w 222"/>
                <a:gd name="T103" fmla="*/ 4 h 492"/>
                <a:gd name="T104" fmla="*/ 80 w 222"/>
                <a:gd name="T105" fmla="*/ 8 h 492"/>
                <a:gd name="T106" fmla="*/ 80 w 222"/>
                <a:gd name="T107" fmla="*/ 12 h 492"/>
                <a:gd name="T108" fmla="*/ 80 w 222"/>
                <a:gd name="T109" fmla="*/ 1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492">
                  <a:moveTo>
                    <a:pt x="80" y="18"/>
                  </a:moveTo>
                  <a:lnTo>
                    <a:pt x="80" y="18"/>
                  </a:lnTo>
                  <a:lnTo>
                    <a:pt x="120" y="154"/>
                  </a:lnTo>
                  <a:lnTo>
                    <a:pt x="154" y="274"/>
                  </a:lnTo>
                  <a:lnTo>
                    <a:pt x="154" y="27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8" y="16"/>
                  </a:lnTo>
                  <a:lnTo>
                    <a:pt x="38" y="26"/>
                  </a:lnTo>
                  <a:lnTo>
                    <a:pt x="28" y="38"/>
                  </a:lnTo>
                  <a:lnTo>
                    <a:pt x="18" y="52"/>
                  </a:lnTo>
                  <a:lnTo>
                    <a:pt x="8" y="70"/>
                  </a:lnTo>
                  <a:lnTo>
                    <a:pt x="2" y="88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124"/>
                  </a:lnTo>
                  <a:lnTo>
                    <a:pt x="6" y="142"/>
                  </a:lnTo>
                  <a:lnTo>
                    <a:pt x="12" y="158"/>
                  </a:lnTo>
                  <a:lnTo>
                    <a:pt x="20" y="174"/>
                  </a:lnTo>
                  <a:lnTo>
                    <a:pt x="32" y="190"/>
                  </a:lnTo>
                  <a:lnTo>
                    <a:pt x="42" y="208"/>
                  </a:lnTo>
                  <a:lnTo>
                    <a:pt x="68" y="240"/>
                  </a:lnTo>
                  <a:lnTo>
                    <a:pt x="122" y="300"/>
                  </a:lnTo>
                  <a:lnTo>
                    <a:pt x="144" y="326"/>
                  </a:lnTo>
                  <a:lnTo>
                    <a:pt x="154" y="33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82" y="394"/>
                  </a:lnTo>
                  <a:lnTo>
                    <a:pt x="202" y="44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2" y="482"/>
                  </a:lnTo>
                  <a:lnTo>
                    <a:pt x="220" y="460"/>
                  </a:lnTo>
                  <a:lnTo>
                    <a:pt x="218" y="428"/>
                  </a:lnTo>
                  <a:lnTo>
                    <a:pt x="214" y="412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150" y="18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5878513" y="2667000"/>
              <a:ext cx="44450" cy="47625"/>
            </a:xfrm>
            <a:custGeom>
              <a:avLst/>
              <a:gdLst>
                <a:gd name="T0" fmla="*/ 0 w 28"/>
                <a:gd name="T1" fmla="*/ 14 h 30"/>
                <a:gd name="T2" fmla="*/ 0 w 28"/>
                <a:gd name="T3" fmla="*/ 14 h 30"/>
                <a:gd name="T4" fmla="*/ 0 w 28"/>
                <a:gd name="T5" fmla="*/ 20 h 30"/>
                <a:gd name="T6" fmla="*/ 4 w 28"/>
                <a:gd name="T7" fmla="*/ 26 h 30"/>
                <a:gd name="T8" fmla="*/ 8 w 28"/>
                <a:gd name="T9" fmla="*/ 28 h 30"/>
                <a:gd name="T10" fmla="*/ 14 w 28"/>
                <a:gd name="T11" fmla="*/ 30 h 30"/>
                <a:gd name="T12" fmla="*/ 14 w 28"/>
                <a:gd name="T13" fmla="*/ 30 h 30"/>
                <a:gd name="T14" fmla="*/ 14 w 28"/>
                <a:gd name="T15" fmla="*/ 30 h 30"/>
                <a:gd name="T16" fmla="*/ 20 w 28"/>
                <a:gd name="T17" fmla="*/ 28 h 30"/>
                <a:gd name="T18" fmla="*/ 24 w 28"/>
                <a:gd name="T19" fmla="*/ 26 h 30"/>
                <a:gd name="T20" fmla="*/ 28 w 28"/>
                <a:gd name="T21" fmla="*/ 20 h 30"/>
                <a:gd name="T22" fmla="*/ 28 w 28"/>
                <a:gd name="T23" fmla="*/ 14 h 30"/>
                <a:gd name="T24" fmla="*/ 28 w 28"/>
                <a:gd name="T25" fmla="*/ 14 h 30"/>
                <a:gd name="T26" fmla="*/ 28 w 28"/>
                <a:gd name="T27" fmla="*/ 14 h 30"/>
                <a:gd name="T28" fmla="*/ 28 w 28"/>
                <a:gd name="T29" fmla="*/ 10 h 30"/>
                <a:gd name="T30" fmla="*/ 24 w 28"/>
                <a:gd name="T31" fmla="*/ 4 h 30"/>
                <a:gd name="T32" fmla="*/ 20 w 28"/>
                <a:gd name="T33" fmla="*/ 2 h 30"/>
                <a:gd name="T34" fmla="*/ 14 w 28"/>
                <a:gd name="T35" fmla="*/ 0 h 30"/>
                <a:gd name="T36" fmla="*/ 14 w 28"/>
                <a:gd name="T37" fmla="*/ 0 h 30"/>
                <a:gd name="T38" fmla="*/ 14 w 28"/>
                <a:gd name="T39" fmla="*/ 0 h 30"/>
                <a:gd name="T40" fmla="*/ 8 w 28"/>
                <a:gd name="T41" fmla="*/ 2 h 30"/>
                <a:gd name="T42" fmla="*/ 4 w 28"/>
                <a:gd name="T43" fmla="*/ 4 h 30"/>
                <a:gd name="T44" fmla="*/ 0 w 28"/>
                <a:gd name="T45" fmla="*/ 10 h 30"/>
                <a:gd name="T46" fmla="*/ 0 w 28"/>
                <a:gd name="T4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0">
                  <a:moveTo>
                    <a:pt x="0" y="14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114800" y="3305175"/>
              <a:ext cx="584200" cy="422275"/>
            </a:xfrm>
            <a:custGeom>
              <a:avLst/>
              <a:gdLst>
                <a:gd name="T0" fmla="*/ 290 w 368"/>
                <a:gd name="T1" fmla="*/ 40 h 266"/>
                <a:gd name="T2" fmla="*/ 290 w 368"/>
                <a:gd name="T3" fmla="*/ 40 h 266"/>
                <a:gd name="T4" fmla="*/ 312 w 368"/>
                <a:gd name="T5" fmla="*/ 22 h 266"/>
                <a:gd name="T6" fmla="*/ 330 w 368"/>
                <a:gd name="T7" fmla="*/ 0 h 266"/>
                <a:gd name="T8" fmla="*/ 330 w 368"/>
                <a:gd name="T9" fmla="*/ 0 h 266"/>
                <a:gd name="T10" fmla="*/ 330 w 368"/>
                <a:gd name="T11" fmla="*/ 0 h 266"/>
                <a:gd name="T12" fmla="*/ 330 w 368"/>
                <a:gd name="T13" fmla="*/ 36 h 266"/>
                <a:gd name="T14" fmla="*/ 330 w 368"/>
                <a:gd name="T15" fmla="*/ 36 h 266"/>
                <a:gd name="T16" fmla="*/ 330 w 368"/>
                <a:gd name="T17" fmla="*/ 36 h 266"/>
                <a:gd name="T18" fmla="*/ 330 w 368"/>
                <a:gd name="T19" fmla="*/ 66 h 266"/>
                <a:gd name="T20" fmla="*/ 332 w 368"/>
                <a:gd name="T21" fmla="*/ 96 h 266"/>
                <a:gd name="T22" fmla="*/ 336 w 368"/>
                <a:gd name="T23" fmla="*/ 126 h 266"/>
                <a:gd name="T24" fmla="*/ 340 w 368"/>
                <a:gd name="T25" fmla="*/ 154 h 266"/>
                <a:gd name="T26" fmla="*/ 346 w 368"/>
                <a:gd name="T27" fmla="*/ 184 h 266"/>
                <a:gd name="T28" fmla="*/ 352 w 368"/>
                <a:gd name="T29" fmla="*/ 212 h 266"/>
                <a:gd name="T30" fmla="*/ 360 w 368"/>
                <a:gd name="T31" fmla="*/ 240 h 266"/>
                <a:gd name="T32" fmla="*/ 368 w 368"/>
                <a:gd name="T33" fmla="*/ 266 h 266"/>
                <a:gd name="T34" fmla="*/ 368 w 368"/>
                <a:gd name="T35" fmla="*/ 266 h 266"/>
                <a:gd name="T36" fmla="*/ 0 w 368"/>
                <a:gd name="T37" fmla="*/ 266 h 266"/>
                <a:gd name="T38" fmla="*/ 290 w 368"/>
                <a:gd name="T39" fmla="*/ 4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266">
                  <a:moveTo>
                    <a:pt x="290" y="40"/>
                  </a:moveTo>
                  <a:lnTo>
                    <a:pt x="290" y="40"/>
                  </a:lnTo>
                  <a:lnTo>
                    <a:pt x="312" y="2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66"/>
                  </a:lnTo>
                  <a:lnTo>
                    <a:pt x="332" y="96"/>
                  </a:lnTo>
                  <a:lnTo>
                    <a:pt x="336" y="126"/>
                  </a:lnTo>
                  <a:lnTo>
                    <a:pt x="340" y="154"/>
                  </a:lnTo>
                  <a:lnTo>
                    <a:pt x="346" y="184"/>
                  </a:lnTo>
                  <a:lnTo>
                    <a:pt x="352" y="212"/>
                  </a:lnTo>
                  <a:lnTo>
                    <a:pt x="360" y="240"/>
                  </a:lnTo>
                  <a:lnTo>
                    <a:pt x="368" y="266"/>
                  </a:lnTo>
                  <a:lnTo>
                    <a:pt x="368" y="266"/>
                  </a:lnTo>
                  <a:lnTo>
                    <a:pt x="0" y="266"/>
                  </a:lnTo>
                  <a:lnTo>
                    <a:pt x="29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6891338" y="2933700"/>
              <a:ext cx="1328738" cy="1041400"/>
            </a:xfrm>
            <a:custGeom>
              <a:avLst/>
              <a:gdLst>
                <a:gd name="T0" fmla="*/ 289 w 837"/>
                <a:gd name="T1" fmla="*/ 274 h 656"/>
                <a:gd name="T2" fmla="*/ 323 w 837"/>
                <a:gd name="T3" fmla="*/ 242 h 656"/>
                <a:gd name="T4" fmla="*/ 347 w 837"/>
                <a:gd name="T5" fmla="*/ 204 h 656"/>
                <a:gd name="T6" fmla="*/ 363 w 837"/>
                <a:gd name="T7" fmla="*/ 162 h 656"/>
                <a:gd name="T8" fmla="*/ 369 w 837"/>
                <a:gd name="T9" fmla="*/ 118 h 656"/>
                <a:gd name="T10" fmla="*/ 369 w 837"/>
                <a:gd name="T11" fmla="*/ 118 h 656"/>
                <a:gd name="T12" fmla="*/ 369 w 837"/>
                <a:gd name="T13" fmla="*/ 108 h 656"/>
                <a:gd name="T14" fmla="*/ 365 w 837"/>
                <a:gd name="T15" fmla="*/ 80 h 656"/>
                <a:gd name="T16" fmla="*/ 349 w 837"/>
                <a:gd name="T17" fmla="*/ 26 h 656"/>
                <a:gd name="T18" fmla="*/ 337 w 837"/>
                <a:gd name="T19" fmla="*/ 0 h 656"/>
                <a:gd name="T20" fmla="*/ 563 w 837"/>
                <a:gd name="T21" fmla="*/ 200 h 656"/>
                <a:gd name="T22" fmla="*/ 609 w 837"/>
                <a:gd name="T23" fmla="*/ 200 h 656"/>
                <a:gd name="T24" fmla="*/ 655 w 837"/>
                <a:gd name="T25" fmla="*/ 204 h 656"/>
                <a:gd name="T26" fmla="*/ 697 w 837"/>
                <a:gd name="T27" fmla="*/ 218 h 656"/>
                <a:gd name="T28" fmla="*/ 737 w 837"/>
                <a:gd name="T29" fmla="*/ 238 h 656"/>
                <a:gd name="T30" fmla="*/ 771 w 837"/>
                <a:gd name="T31" fmla="*/ 266 h 656"/>
                <a:gd name="T32" fmla="*/ 799 w 837"/>
                <a:gd name="T33" fmla="*/ 300 h 656"/>
                <a:gd name="T34" fmla="*/ 819 w 837"/>
                <a:gd name="T35" fmla="*/ 338 h 656"/>
                <a:gd name="T36" fmla="*/ 833 w 837"/>
                <a:gd name="T37" fmla="*/ 382 h 656"/>
                <a:gd name="T38" fmla="*/ 837 w 837"/>
                <a:gd name="T39" fmla="*/ 428 h 656"/>
                <a:gd name="T40" fmla="*/ 837 w 837"/>
                <a:gd name="T41" fmla="*/ 428 h 656"/>
                <a:gd name="T42" fmla="*/ 833 w 837"/>
                <a:gd name="T43" fmla="*/ 474 h 656"/>
                <a:gd name="T44" fmla="*/ 819 w 837"/>
                <a:gd name="T45" fmla="*/ 516 h 656"/>
                <a:gd name="T46" fmla="*/ 799 w 837"/>
                <a:gd name="T47" fmla="*/ 554 h 656"/>
                <a:gd name="T48" fmla="*/ 771 w 837"/>
                <a:gd name="T49" fmla="*/ 588 h 656"/>
                <a:gd name="T50" fmla="*/ 737 w 837"/>
                <a:gd name="T51" fmla="*/ 616 h 656"/>
                <a:gd name="T52" fmla="*/ 697 w 837"/>
                <a:gd name="T53" fmla="*/ 638 h 656"/>
                <a:gd name="T54" fmla="*/ 655 w 837"/>
                <a:gd name="T55" fmla="*/ 650 h 656"/>
                <a:gd name="T56" fmla="*/ 609 w 837"/>
                <a:gd name="T57" fmla="*/ 656 h 656"/>
                <a:gd name="T58" fmla="*/ 609 w 837"/>
                <a:gd name="T59" fmla="*/ 656 h 656"/>
                <a:gd name="T60" fmla="*/ 563 w 837"/>
                <a:gd name="T61" fmla="*/ 650 h 656"/>
                <a:gd name="T62" fmla="*/ 521 w 837"/>
                <a:gd name="T63" fmla="*/ 638 h 656"/>
                <a:gd name="T64" fmla="*/ 483 w 837"/>
                <a:gd name="T65" fmla="*/ 616 h 656"/>
                <a:gd name="T66" fmla="*/ 449 w 837"/>
                <a:gd name="T67" fmla="*/ 588 h 656"/>
                <a:gd name="T68" fmla="*/ 421 w 837"/>
                <a:gd name="T69" fmla="*/ 554 h 656"/>
                <a:gd name="T70" fmla="*/ 399 w 837"/>
                <a:gd name="T71" fmla="*/ 516 h 656"/>
                <a:gd name="T72" fmla="*/ 387 w 837"/>
                <a:gd name="T73" fmla="*/ 474 h 656"/>
                <a:gd name="T74" fmla="*/ 381 w 837"/>
                <a:gd name="T75" fmla="*/ 428 h 656"/>
                <a:gd name="T76" fmla="*/ 335 w 837"/>
                <a:gd name="T77" fmla="*/ 428 h 656"/>
                <a:gd name="T78" fmla="*/ 335 w 837"/>
                <a:gd name="T79" fmla="*/ 446 h 656"/>
                <a:gd name="T80" fmla="*/ 341 w 837"/>
                <a:gd name="T81" fmla="*/ 482 h 656"/>
                <a:gd name="T82" fmla="*/ 345 w 837"/>
                <a:gd name="T83" fmla="*/ 500 h 656"/>
                <a:gd name="T84" fmla="*/ 289 w 837"/>
                <a:gd name="T85" fmla="*/ 274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7" h="656">
                  <a:moveTo>
                    <a:pt x="289" y="274"/>
                  </a:moveTo>
                  <a:lnTo>
                    <a:pt x="289" y="274"/>
                  </a:lnTo>
                  <a:lnTo>
                    <a:pt x="307" y="260"/>
                  </a:lnTo>
                  <a:lnTo>
                    <a:pt x="323" y="242"/>
                  </a:lnTo>
                  <a:lnTo>
                    <a:pt x="337" y="224"/>
                  </a:lnTo>
                  <a:lnTo>
                    <a:pt x="347" y="204"/>
                  </a:lnTo>
                  <a:lnTo>
                    <a:pt x="357" y="184"/>
                  </a:lnTo>
                  <a:lnTo>
                    <a:pt x="363" y="162"/>
                  </a:lnTo>
                  <a:lnTo>
                    <a:pt x="367" y="140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5" y="80"/>
                  </a:lnTo>
                  <a:lnTo>
                    <a:pt x="359" y="52"/>
                  </a:lnTo>
                  <a:lnTo>
                    <a:pt x="349" y="26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709" y="0"/>
                  </a:lnTo>
                  <a:lnTo>
                    <a:pt x="563" y="200"/>
                  </a:lnTo>
                  <a:lnTo>
                    <a:pt x="609" y="200"/>
                  </a:lnTo>
                  <a:lnTo>
                    <a:pt x="609" y="200"/>
                  </a:lnTo>
                  <a:lnTo>
                    <a:pt x="633" y="200"/>
                  </a:lnTo>
                  <a:lnTo>
                    <a:pt x="655" y="204"/>
                  </a:lnTo>
                  <a:lnTo>
                    <a:pt x="677" y="210"/>
                  </a:lnTo>
                  <a:lnTo>
                    <a:pt x="697" y="218"/>
                  </a:lnTo>
                  <a:lnTo>
                    <a:pt x="717" y="226"/>
                  </a:lnTo>
                  <a:lnTo>
                    <a:pt x="737" y="238"/>
                  </a:lnTo>
                  <a:lnTo>
                    <a:pt x="755" y="252"/>
                  </a:lnTo>
                  <a:lnTo>
                    <a:pt x="771" y="266"/>
                  </a:lnTo>
                  <a:lnTo>
                    <a:pt x="785" y="282"/>
                  </a:lnTo>
                  <a:lnTo>
                    <a:pt x="799" y="300"/>
                  </a:lnTo>
                  <a:lnTo>
                    <a:pt x="809" y="318"/>
                  </a:lnTo>
                  <a:lnTo>
                    <a:pt x="819" y="338"/>
                  </a:lnTo>
                  <a:lnTo>
                    <a:pt x="827" y="360"/>
                  </a:lnTo>
                  <a:lnTo>
                    <a:pt x="833" y="382"/>
                  </a:lnTo>
                  <a:lnTo>
                    <a:pt x="837" y="404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50"/>
                  </a:lnTo>
                  <a:lnTo>
                    <a:pt x="833" y="474"/>
                  </a:lnTo>
                  <a:lnTo>
                    <a:pt x="827" y="494"/>
                  </a:lnTo>
                  <a:lnTo>
                    <a:pt x="819" y="516"/>
                  </a:lnTo>
                  <a:lnTo>
                    <a:pt x="809" y="536"/>
                  </a:lnTo>
                  <a:lnTo>
                    <a:pt x="799" y="554"/>
                  </a:lnTo>
                  <a:lnTo>
                    <a:pt x="785" y="572"/>
                  </a:lnTo>
                  <a:lnTo>
                    <a:pt x="771" y="588"/>
                  </a:lnTo>
                  <a:lnTo>
                    <a:pt x="755" y="602"/>
                  </a:lnTo>
                  <a:lnTo>
                    <a:pt x="737" y="616"/>
                  </a:lnTo>
                  <a:lnTo>
                    <a:pt x="717" y="628"/>
                  </a:lnTo>
                  <a:lnTo>
                    <a:pt x="697" y="638"/>
                  </a:lnTo>
                  <a:lnTo>
                    <a:pt x="677" y="644"/>
                  </a:lnTo>
                  <a:lnTo>
                    <a:pt x="655" y="650"/>
                  </a:lnTo>
                  <a:lnTo>
                    <a:pt x="633" y="654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587" y="654"/>
                  </a:lnTo>
                  <a:lnTo>
                    <a:pt x="563" y="650"/>
                  </a:lnTo>
                  <a:lnTo>
                    <a:pt x="541" y="644"/>
                  </a:lnTo>
                  <a:lnTo>
                    <a:pt x="521" y="638"/>
                  </a:lnTo>
                  <a:lnTo>
                    <a:pt x="501" y="628"/>
                  </a:lnTo>
                  <a:lnTo>
                    <a:pt x="483" y="616"/>
                  </a:lnTo>
                  <a:lnTo>
                    <a:pt x="465" y="602"/>
                  </a:lnTo>
                  <a:lnTo>
                    <a:pt x="449" y="588"/>
                  </a:lnTo>
                  <a:lnTo>
                    <a:pt x="433" y="572"/>
                  </a:lnTo>
                  <a:lnTo>
                    <a:pt x="421" y="554"/>
                  </a:lnTo>
                  <a:lnTo>
                    <a:pt x="409" y="536"/>
                  </a:lnTo>
                  <a:lnTo>
                    <a:pt x="399" y="516"/>
                  </a:lnTo>
                  <a:lnTo>
                    <a:pt x="391" y="494"/>
                  </a:lnTo>
                  <a:lnTo>
                    <a:pt x="387" y="474"/>
                  </a:lnTo>
                  <a:lnTo>
                    <a:pt x="383" y="450"/>
                  </a:lnTo>
                  <a:lnTo>
                    <a:pt x="381" y="428"/>
                  </a:lnTo>
                  <a:lnTo>
                    <a:pt x="381" y="428"/>
                  </a:lnTo>
                  <a:lnTo>
                    <a:pt x="335" y="428"/>
                  </a:lnTo>
                  <a:lnTo>
                    <a:pt x="335" y="428"/>
                  </a:lnTo>
                  <a:lnTo>
                    <a:pt x="335" y="446"/>
                  </a:lnTo>
                  <a:lnTo>
                    <a:pt x="337" y="464"/>
                  </a:lnTo>
                  <a:lnTo>
                    <a:pt x="341" y="482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0" y="500"/>
                  </a:lnTo>
                  <a:lnTo>
                    <a:pt x="289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6770688" y="2822575"/>
              <a:ext cx="633413" cy="908050"/>
            </a:xfrm>
            <a:custGeom>
              <a:avLst/>
              <a:gdLst>
                <a:gd name="T0" fmla="*/ 40 w 399"/>
                <a:gd name="T1" fmla="*/ 340 h 572"/>
                <a:gd name="T2" fmla="*/ 34 w 399"/>
                <a:gd name="T3" fmla="*/ 262 h 572"/>
                <a:gd name="T4" fmla="*/ 22 w 399"/>
                <a:gd name="T5" fmla="*/ 188 h 572"/>
                <a:gd name="T6" fmla="*/ 24 w 399"/>
                <a:gd name="T7" fmla="*/ 188 h 572"/>
                <a:gd name="T8" fmla="*/ 26 w 399"/>
                <a:gd name="T9" fmla="*/ 168 h 572"/>
                <a:gd name="T10" fmla="*/ 34 w 399"/>
                <a:gd name="T11" fmla="*/ 130 h 572"/>
                <a:gd name="T12" fmla="*/ 48 w 399"/>
                <a:gd name="T13" fmla="*/ 96 h 572"/>
                <a:gd name="T14" fmla="*/ 70 w 399"/>
                <a:gd name="T15" fmla="*/ 66 h 572"/>
                <a:gd name="T16" fmla="*/ 82 w 399"/>
                <a:gd name="T17" fmla="*/ 52 h 572"/>
                <a:gd name="T18" fmla="*/ 98 w 399"/>
                <a:gd name="T19" fmla="*/ 38 h 572"/>
                <a:gd name="T20" fmla="*/ 130 w 399"/>
                <a:gd name="T21" fmla="*/ 18 h 572"/>
                <a:gd name="T22" fmla="*/ 164 w 399"/>
                <a:gd name="T23" fmla="*/ 6 h 572"/>
                <a:gd name="T24" fmla="*/ 202 w 399"/>
                <a:gd name="T25" fmla="*/ 0 h 572"/>
                <a:gd name="T26" fmla="*/ 220 w 399"/>
                <a:gd name="T27" fmla="*/ 0 h 572"/>
                <a:gd name="T28" fmla="*/ 238 w 399"/>
                <a:gd name="T29" fmla="*/ 2 h 572"/>
                <a:gd name="T30" fmla="*/ 271 w 399"/>
                <a:gd name="T31" fmla="*/ 10 h 572"/>
                <a:gd name="T32" fmla="*/ 303 w 399"/>
                <a:gd name="T33" fmla="*/ 24 h 572"/>
                <a:gd name="T34" fmla="*/ 331 w 399"/>
                <a:gd name="T35" fmla="*/ 44 h 572"/>
                <a:gd name="T36" fmla="*/ 355 w 399"/>
                <a:gd name="T37" fmla="*/ 68 h 572"/>
                <a:gd name="T38" fmla="*/ 375 w 399"/>
                <a:gd name="T39" fmla="*/ 96 h 572"/>
                <a:gd name="T40" fmla="*/ 389 w 399"/>
                <a:gd name="T41" fmla="*/ 128 h 572"/>
                <a:gd name="T42" fmla="*/ 397 w 399"/>
                <a:gd name="T43" fmla="*/ 162 h 572"/>
                <a:gd name="T44" fmla="*/ 399 w 399"/>
                <a:gd name="T45" fmla="*/ 180 h 572"/>
                <a:gd name="T46" fmla="*/ 399 w 399"/>
                <a:gd name="T47" fmla="*/ 188 h 572"/>
                <a:gd name="T48" fmla="*/ 399 w 399"/>
                <a:gd name="T49" fmla="*/ 188 h 572"/>
                <a:gd name="T50" fmla="*/ 395 w 399"/>
                <a:gd name="T51" fmla="*/ 222 h 572"/>
                <a:gd name="T52" fmla="*/ 383 w 399"/>
                <a:gd name="T53" fmla="*/ 254 h 572"/>
                <a:gd name="T54" fmla="*/ 363 w 399"/>
                <a:gd name="T55" fmla="*/ 284 h 572"/>
                <a:gd name="T56" fmla="*/ 337 w 399"/>
                <a:gd name="T57" fmla="*/ 308 h 572"/>
                <a:gd name="T58" fmla="*/ 0 w 399"/>
                <a:gd name="T59" fmla="*/ 572 h 572"/>
                <a:gd name="T60" fmla="*/ 8 w 399"/>
                <a:gd name="T61" fmla="*/ 544 h 572"/>
                <a:gd name="T62" fmla="*/ 24 w 399"/>
                <a:gd name="T63" fmla="*/ 488 h 572"/>
                <a:gd name="T64" fmla="*/ 34 w 399"/>
                <a:gd name="T65" fmla="*/ 430 h 572"/>
                <a:gd name="T66" fmla="*/ 38 w 399"/>
                <a:gd name="T67" fmla="*/ 37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9" h="572">
                  <a:moveTo>
                    <a:pt x="40" y="340"/>
                  </a:moveTo>
                  <a:lnTo>
                    <a:pt x="40" y="340"/>
                  </a:lnTo>
                  <a:lnTo>
                    <a:pt x="38" y="300"/>
                  </a:lnTo>
                  <a:lnTo>
                    <a:pt x="34" y="262"/>
                  </a:lnTo>
                  <a:lnTo>
                    <a:pt x="30" y="224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26" y="168"/>
                  </a:lnTo>
                  <a:lnTo>
                    <a:pt x="28" y="150"/>
                  </a:lnTo>
                  <a:lnTo>
                    <a:pt x="34" y="130"/>
                  </a:lnTo>
                  <a:lnTo>
                    <a:pt x="40" y="114"/>
                  </a:lnTo>
                  <a:lnTo>
                    <a:pt x="48" y="96"/>
                  </a:lnTo>
                  <a:lnTo>
                    <a:pt x="58" y="80"/>
                  </a:lnTo>
                  <a:lnTo>
                    <a:pt x="70" y="6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98" y="38"/>
                  </a:lnTo>
                  <a:lnTo>
                    <a:pt x="112" y="28"/>
                  </a:lnTo>
                  <a:lnTo>
                    <a:pt x="130" y="18"/>
                  </a:lnTo>
                  <a:lnTo>
                    <a:pt x="146" y="12"/>
                  </a:lnTo>
                  <a:lnTo>
                    <a:pt x="164" y="6"/>
                  </a:lnTo>
                  <a:lnTo>
                    <a:pt x="182" y="2"/>
                  </a:lnTo>
                  <a:lnTo>
                    <a:pt x="20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38" y="2"/>
                  </a:lnTo>
                  <a:lnTo>
                    <a:pt x="256" y="4"/>
                  </a:lnTo>
                  <a:lnTo>
                    <a:pt x="271" y="10"/>
                  </a:lnTo>
                  <a:lnTo>
                    <a:pt x="289" y="16"/>
                  </a:lnTo>
                  <a:lnTo>
                    <a:pt x="303" y="24"/>
                  </a:lnTo>
                  <a:lnTo>
                    <a:pt x="317" y="34"/>
                  </a:lnTo>
                  <a:lnTo>
                    <a:pt x="331" y="44"/>
                  </a:lnTo>
                  <a:lnTo>
                    <a:pt x="345" y="56"/>
                  </a:lnTo>
                  <a:lnTo>
                    <a:pt x="355" y="68"/>
                  </a:lnTo>
                  <a:lnTo>
                    <a:pt x="365" y="82"/>
                  </a:lnTo>
                  <a:lnTo>
                    <a:pt x="375" y="96"/>
                  </a:lnTo>
                  <a:lnTo>
                    <a:pt x="383" y="112"/>
                  </a:lnTo>
                  <a:lnTo>
                    <a:pt x="389" y="128"/>
                  </a:lnTo>
                  <a:lnTo>
                    <a:pt x="393" y="146"/>
                  </a:lnTo>
                  <a:lnTo>
                    <a:pt x="397" y="162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7" y="204"/>
                  </a:lnTo>
                  <a:lnTo>
                    <a:pt x="395" y="222"/>
                  </a:lnTo>
                  <a:lnTo>
                    <a:pt x="389" y="238"/>
                  </a:lnTo>
                  <a:lnTo>
                    <a:pt x="383" y="254"/>
                  </a:lnTo>
                  <a:lnTo>
                    <a:pt x="373" y="270"/>
                  </a:lnTo>
                  <a:lnTo>
                    <a:pt x="363" y="284"/>
                  </a:lnTo>
                  <a:lnTo>
                    <a:pt x="351" y="296"/>
                  </a:lnTo>
                  <a:lnTo>
                    <a:pt x="337" y="308"/>
                  </a:lnTo>
                  <a:lnTo>
                    <a:pt x="337" y="30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8" y="544"/>
                  </a:lnTo>
                  <a:lnTo>
                    <a:pt x="16" y="516"/>
                  </a:lnTo>
                  <a:lnTo>
                    <a:pt x="24" y="488"/>
                  </a:lnTo>
                  <a:lnTo>
                    <a:pt x="28" y="460"/>
                  </a:lnTo>
                  <a:lnTo>
                    <a:pt x="34" y="430"/>
                  </a:lnTo>
                  <a:lnTo>
                    <a:pt x="36" y="400"/>
                  </a:lnTo>
                  <a:lnTo>
                    <a:pt x="38" y="370"/>
                  </a:lnTo>
                  <a:lnTo>
                    <a:pt x="40" y="3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898900" y="2263775"/>
              <a:ext cx="4394200" cy="2197100"/>
            </a:xfrm>
            <a:custGeom>
              <a:avLst/>
              <a:gdLst>
                <a:gd name="T0" fmla="*/ 458 w 2768"/>
                <a:gd name="T1" fmla="*/ 398 h 1384"/>
                <a:gd name="T2" fmla="*/ 356 w 2768"/>
                <a:gd name="T3" fmla="*/ 322 h 1384"/>
                <a:gd name="T4" fmla="*/ 258 w 2768"/>
                <a:gd name="T5" fmla="*/ 306 h 1384"/>
                <a:gd name="T6" fmla="*/ 110 w 2768"/>
                <a:gd name="T7" fmla="*/ 370 h 1384"/>
                <a:gd name="T8" fmla="*/ 48 w 2768"/>
                <a:gd name="T9" fmla="*/ 470 h 1384"/>
                <a:gd name="T10" fmla="*/ 86 w 2768"/>
                <a:gd name="T11" fmla="*/ 520 h 1384"/>
                <a:gd name="T12" fmla="*/ 142 w 2768"/>
                <a:gd name="T13" fmla="*/ 404 h 1384"/>
                <a:gd name="T14" fmla="*/ 224 w 2768"/>
                <a:gd name="T15" fmla="*/ 358 h 1384"/>
                <a:gd name="T16" fmla="*/ 316 w 2768"/>
                <a:gd name="T17" fmla="*/ 356 h 1384"/>
                <a:gd name="T18" fmla="*/ 416 w 2768"/>
                <a:gd name="T19" fmla="*/ 420 h 1384"/>
                <a:gd name="T20" fmla="*/ 458 w 2768"/>
                <a:gd name="T21" fmla="*/ 532 h 1384"/>
                <a:gd name="T22" fmla="*/ 454 w 2768"/>
                <a:gd name="T23" fmla="*/ 574 h 1384"/>
                <a:gd name="T24" fmla="*/ 398 w 2768"/>
                <a:gd name="T25" fmla="*/ 660 h 1384"/>
                <a:gd name="T26" fmla="*/ 558 w 2768"/>
                <a:gd name="T27" fmla="*/ 1040 h 1384"/>
                <a:gd name="T28" fmla="*/ 650 w 2768"/>
                <a:gd name="T29" fmla="*/ 1162 h 1384"/>
                <a:gd name="T30" fmla="*/ 668 w 2768"/>
                <a:gd name="T31" fmla="*/ 1224 h 1384"/>
                <a:gd name="T32" fmla="*/ 753 w 2768"/>
                <a:gd name="T33" fmla="*/ 1006 h 1384"/>
                <a:gd name="T34" fmla="*/ 829 w 2768"/>
                <a:gd name="T35" fmla="*/ 906 h 1384"/>
                <a:gd name="T36" fmla="*/ 1057 w 2768"/>
                <a:gd name="T37" fmla="*/ 806 h 1384"/>
                <a:gd name="T38" fmla="*/ 1185 w 2768"/>
                <a:gd name="T39" fmla="*/ 778 h 1384"/>
                <a:gd name="T40" fmla="*/ 1241 w 2768"/>
                <a:gd name="T41" fmla="*/ 678 h 1384"/>
                <a:gd name="T42" fmla="*/ 1213 w 2768"/>
                <a:gd name="T43" fmla="*/ 528 h 1384"/>
                <a:gd name="T44" fmla="*/ 1113 w 2768"/>
                <a:gd name="T45" fmla="*/ 350 h 1384"/>
                <a:gd name="T46" fmla="*/ 1097 w 2768"/>
                <a:gd name="T47" fmla="*/ 264 h 1384"/>
                <a:gd name="T48" fmla="*/ 1051 w 2768"/>
                <a:gd name="T49" fmla="*/ 254 h 1384"/>
                <a:gd name="T50" fmla="*/ 1089 w 2768"/>
                <a:gd name="T51" fmla="*/ 242 h 1384"/>
                <a:gd name="T52" fmla="*/ 1083 w 2768"/>
                <a:gd name="T53" fmla="*/ 218 h 1384"/>
                <a:gd name="T54" fmla="*/ 1069 w 2768"/>
                <a:gd name="T55" fmla="*/ 198 h 1384"/>
                <a:gd name="T56" fmla="*/ 1131 w 2768"/>
                <a:gd name="T57" fmla="*/ 190 h 1384"/>
                <a:gd name="T58" fmla="*/ 1223 w 2768"/>
                <a:gd name="T59" fmla="*/ 172 h 1384"/>
                <a:gd name="T60" fmla="*/ 1289 w 2768"/>
                <a:gd name="T61" fmla="*/ 204 h 1384"/>
                <a:gd name="T62" fmla="*/ 1313 w 2768"/>
                <a:gd name="T63" fmla="*/ 294 h 1384"/>
                <a:gd name="T64" fmla="*/ 1439 w 2768"/>
                <a:gd name="T65" fmla="*/ 774 h 1384"/>
                <a:gd name="T66" fmla="*/ 1423 w 2768"/>
                <a:gd name="T67" fmla="*/ 866 h 1384"/>
                <a:gd name="T68" fmla="*/ 1365 w 2768"/>
                <a:gd name="T69" fmla="*/ 706 h 1384"/>
                <a:gd name="T70" fmla="*/ 1339 w 2768"/>
                <a:gd name="T71" fmla="*/ 654 h 1384"/>
                <a:gd name="T72" fmla="*/ 1349 w 2768"/>
                <a:gd name="T73" fmla="*/ 734 h 1384"/>
                <a:gd name="T74" fmla="*/ 1387 w 2768"/>
                <a:gd name="T75" fmla="*/ 856 h 1384"/>
                <a:gd name="T76" fmla="*/ 1397 w 2768"/>
                <a:gd name="T77" fmla="*/ 974 h 1384"/>
                <a:gd name="T78" fmla="*/ 1305 w 2768"/>
                <a:gd name="T79" fmla="*/ 1112 h 1384"/>
                <a:gd name="T80" fmla="*/ 999 w 2768"/>
                <a:gd name="T81" fmla="*/ 1274 h 1384"/>
                <a:gd name="T82" fmla="*/ 1157 w 2768"/>
                <a:gd name="T83" fmla="*/ 1384 h 1384"/>
                <a:gd name="T84" fmla="*/ 1453 w 2768"/>
                <a:gd name="T85" fmla="*/ 1316 h 1384"/>
                <a:gd name="T86" fmla="*/ 1717 w 2768"/>
                <a:gd name="T87" fmla="*/ 1098 h 1384"/>
                <a:gd name="T88" fmla="*/ 2258 w 2768"/>
                <a:gd name="T89" fmla="*/ 986 h 1384"/>
                <a:gd name="T90" fmla="*/ 2356 w 2768"/>
                <a:gd name="T91" fmla="*/ 1086 h 1384"/>
                <a:gd name="T92" fmla="*/ 2492 w 2768"/>
                <a:gd name="T93" fmla="*/ 1124 h 1384"/>
                <a:gd name="T94" fmla="*/ 2610 w 2768"/>
                <a:gd name="T95" fmla="*/ 1098 h 1384"/>
                <a:gd name="T96" fmla="*/ 2732 w 2768"/>
                <a:gd name="T97" fmla="*/ 986 h 1384"/>
                <a:gd name="T98" fmla="*/ 2768 w 2768"/>
                <a:gd name="T99" fmla="*/ 870 h 1384"/>
                <a:gd name="T100" fmla="*/ 2722 w 2768"/>
                <a:gd name="T101" fmla="*/ 698 h 1384"/>
                <a:gd name="T102" fmla="*/ 2588 w 2768"/>
                <a:gd name="T103" fmla="*/ 592 h 1384"/>
                <a:gd name="T104" fmla="*/ 2172 w 2768"/>
                <a:gd name="T105" fmla="*/ 362 h 1384"/>
                <a:gd name="T106" fmla="*/ 2031 w 2768"/>
                <a:gd name="T107" fmla="*/ 306 h 1384"/>
                <a:gd name="T108" fmla="*/ 1917 w 2768"/>
                <a:gd name="T109" fmla="*/ 330 h 1384"/>
                <a:gd name="T110" fmla="*/ 1827 w 2768"/>
                <a:gd name="T111" fmla="*/ 408 h 1384"/>
                <a:gd name="T112" fmla="*/ 1735 w 2768"/>
                <a:gd name="T113" fmla="*/ 312 h 1384"/>
                <a:gd name="T114" fmla="*/ 1467 w 2768"/>
                <a:gd name="T115" fmla="*/ 74 h 1384"/>
                <a:gd name="T116" fmla="*/ 1157 w 2768"/>
                <a:gd name="T117" fmla="*/ 0 h 1384"/>
                <a:gd name="T118" fmla="*/ 835 w 2768"/>
                <a:gd name="T119" fmla="*/ 78 h 1384"/>
                <a:gd name="T120" fmla="*/ 566 w 2768"/>
                <a:gd name="T121" fmla="*/ 33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8" h="1384"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2063023" y="182213"/>
            <a:ext cx="7181571" cy="18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914400" algn="l"/>
                <a:tab pos="3886200" algn="l"/>
              </a:tabLs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образовательные технологии на уроках биологии и химии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054089" y="433532"/>
            <a:ext cx="718157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Современные педагогические технологии на уроках биологии и химии в условиях реализации ФГОС общего образования</a:t>
            </a:r>
            <a:endParaRPr lang="ru-RU" sz="1600" b="1" dirty="0">
              <a:ea typeface="Verdana" panose="020B060403050404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596405" y="454932"/>
            <a:ext cx="29205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100" dirty="0" smtClean="0">
                <a:ea typeface="Verdana" panose="020B0604030504040204" pitchFamily="34" charset="0"/>
              </a:rPr>
              <a:t>2</a:t>
            </a:r>
            <a:r>
              <a:rPr lang="en-US" sz="1100" dirty="0" smtClean="0">
                <a:ea typeface="Verdana" panose="020B0604030504040204" pitchFamily="34" charset="0"/>
              </a:rPr>
              <a:t>7</a:t>
            </a:r>
            <a:r>
              <a:rPr lang="ru-RU" sz="1100" dirty="0" smtClean="0">
                <a:ea typeface="Verdana" panose="020B0604030504040204" pitchFamily="34" charset="0"/>
              </a:rPr>
              <a:t> февраля 202</a:t>
            </a:r>
            <a:r>
              <a:rPr lang="en-US" sz="1100" dirty="0" smtClean="0">
                <a:ea typeface="Verdana" panose="020B0604030504040204" pitchFamily="34" charset="0"/>
              </a:rPr>
              <a:t>4</a:t>
            </a:r>
            <a:r>
              <a:rPr lang="ru-RU" sz="1100" dirty="0" smtClean="0">
                <a:ea typeface="Verdana" panose="020B0604030504040204" pitchFamily="34" charset="0"/>
              </a:rPr>
              <a:t> г.</a:t>
            </a:r>
            <a:endParaRPr lang="ru-RU" sz="1100" dirty="0">
              <a:ea typeface="Verdana" panose="020B060403050404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2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968453" y="2073212"/>
            <a:ext cx="106278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09EB4"/>
                </a:solidFill>
              </a:rPr>
              <a:t>Технология </a:t>
            </a:r>
            <a:r>
              <a:rPr lang="ru-RU" sz="2000" dirty="0"/>
              <a:t>(от греческого слова </a:t>
            </a:r>
            <a:r>
              <a:rPr lang="ru-RU" sz="2000" dirty="0" err="1"/>
              <a:t>techne</a:t>
            </a:r>
            <a:r>
              <a:rPr lang="ru-RU" sz="2000" dirty="0"/>
              <a:t> – искусство, мастерство и логия - наука) – совокупность приемов и способов получения, обработки материалов. </a:t>
            </a:r>
            <a:endParaRPr lang="en-US" sz="2000" dirty="0" smtClean="0"/>
          </a:p>
          <a:p>
            <a:endParaRPr lang="en-US" sz="2000" dirty="0"/>
          </a:p>
          <a:p>
            <a:r>
              <a:rPr lang="ru-RU" sz="2000" b="1" dirty="0" smtClean="0">
                <a:solidFill>
                  <a:srgbClr val="109EB4"/>
                </a:solidFill>
              </a:rPr>
              <a:t>Образовательные </a:t>
            </a:r>
            <a:r>
              <a:rPr lang="ru-RU" sz="2000" b="1" dirty="0">
                <a:solidFill>
                  <a:srgbClr val="109EB4"/>
                </a:solidFill>
              </a:rPr>
              <a:t>технологии </a:t>
            </a:r>
            <a:r>
              <a:rPr lang="ru-RU" sz="2000" dirty="0"/>
              <a:t>– это набор операций по конструированию, формированию и контролю знаний, умений, навыков и отношений в соответствии с поставленными целями.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ru-RU" sz="2000" b="1" dirty="0" smtClean="0">
                <a:solidFill>
                  <a:srgbClr val="109EB4"/>
                </a:solidFill>
              </a:rPr>
              <a:t>Педагогическая </a:t>
            </a:r>
            <a:r>
              <a:rPr lang="ru-RU" sz="2000" b="1" dirty="0">
                <a:solidFill>
                  <a:srgbClr val="109EB4"/>
                </a:solidFill>
              </a:rPr>
              <a:t>технология </a:t>
            </a:r>
            <a:r>
              <a:rPr lang="ru-RU" sz="2000" dirty="0"/>
              <a:t>означает системную совокупность и порядок функционирования всех личностных, инструментальных и методологических средств, используемых для достижения педагогических </a:t>
            </a:r>
            <a:r>
              <a:rPr lang="ru-RU" sz="2000" dirty="0" smtClean="0"/>
              <a:t>целей.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4274" y="124377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09EB4"/>
                </a:solidFill>
              </a:rPr>
              <a:t>И</a:t>
            </a:r>
            <a:r>
              <a:rPr lang="ru-RU" sz="2000" b="1" dirty="0" smtClean="0">
                <a:solidFill>
                  <a:srgbClr val="109EB4"/>
                </a:solidFill>
              </a:rPr>
              <a:t>нновационные образовательны</a:t>
            </a:r>
            <a:r>
              <a:rPr lang="ru-RU" sz="2000" b="1" dirty="0">
                <a:solidFill>
                  <a:srgbClr val="109EB4"/>
                </a:solidFill>
              </a:rPr>
              <a:t>е</a:t>
            </a:r>
            <a:r>
              <a:rPr lang="ru-RU" sz="2000" b="1" dirty="0" smtClean="0">
                <a:solidFill>
                  <a:srgbClr val="109EB4"/>
                </a:solidFill>
              </a:rPr>
              <a:t> технологии </a:t>
            </a:r>
            <a:endParaRPr lang="ru-RU" sz="2000" b="1" dirty="0">
              <a:solidFill>
                <a:srgbClr val="109E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430336" y="265534"/>
            <a:ext cx="460469" cy="521865"/>
            <a:chOff x="3595688" y="595313"/>
            <a:chExt cx="5000625" cy="5667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95688" y="3295651"/>
              <a:ext cx="5000625" cy="809625"/>
            </a:xfrm>
            <a:custGeom>
              <a:avLst/>
              <a:gdLst>
                <a:gd name="T0" fmla="*/ 3138 w 3150"/>
                <a:gd name="T1" fmla="*/ 120 h 510"/>
                <a:gd name="T2" fmla="*/ 3084 w 3150"/>
                <a:gd name="T3" fmla="*/ 42 h 510"/>
                <a:gd name="T4" fmla="*/ 2978 w 3150"/>
                <a:gd name="T5" fmla="*/ 0 h 510"/>
                <a:gd name="T6" fmla="*/ 2878 w 3150"/>
                <a:gd name="T7" fmla="*/ 14 h 510"/>
                <a:gd name="T8" fmla="*/ 2802 w 3150"/>
                <a:gd name="T9" fmla="*/ 72 h 510"/>
                <a:gd name="T10" fmla="*/ 2764 w 3150"/>
                <a:gd name="T11" fmla="*/ 204 h 510"/>
                <a:gd name="T12" fmla="*/ 2890 w 3150"/>
                <a:gd name="T13" fmla="*/ 330 h 510"/>
                <a:gd name="T14" fmla="*/ 2890 w 3150"/>
                <a:gd name="T15" fmla="*/ 202 h 510"/>
                <a:gd name="T16" fmla="*/ 2916 w 3150"/>
                <a:gd name="T17" fmla="*/ 124 h 510"/>
                <a:gd name="T18" fmla="*/ 2984 w 3150"/>
                <a:gd name="T19" fmla="*/ 116 h 510"/>
                <a:gd name="T20" fmla="*/ 3020 w 3150"/>
                <a:gd name="T21" fmla="*/ 172 h 510"/>
                <a:gd name="T22" fmla="*/ 3022 w 3150"/>
                <a:gd name="T23" fmla="*/ 330 h 510"/>
                <a:gd name="T24" fmla="*/ 2582 w 3150"/>
                <a:gd name="T25" fmla="*/ 168 h 510"/>
                <a:gd name="T26" fmla="*/ 2560 w 3150"/>
                <a:gd name="T27" fmla="*/ 210 h 510"/>
                <a:gd name="T28" fmla="*/ 2500 w 3150"/>
                <a:gd name="T29" fmla="*/ 216 h 510"/>
                <a:gd name="T30" fmla="*/ 2460 w 3150"/>
                <a:gd name="T31" fmla="*/ 176 h 510"/>
                <a:gd name="T32" fmla="*/ 2550 w 3150"/>
                <a:gd name="T33" fmla="*/ 120 h 510"/>
                <a:gd name="T34" fmla="*/ 2582 w 3150"/>
                <a:gd name="T35" fmla="*/ 168 h 510"/>
                <a:gd name="T36" fmla="*/ 2700 w 3150"/>
                <a:gd name="T37" fmla="*/ 118 h 510"/>
                <a:gd name="T38" fmla="*/ 2646 w 3150"/>
                <a:gd name="T39" fmla="*/ 40 h 510"/>
                <a:gd name="T40" fmla="*/ 2552 w 3150"/>
                <a:gd name="T41" fmla="*/ 6 h 510"/>
                <a:gd name="T42" fmla="*/ 2357 w 3150"/>
                <a:gd name="T43" fmla="*/ 14 h 510"/>
                <a:gd name="T44" fmla="*/ 2335 w 3150"/>
                <a:gd name="T45" fmla="*/ 330 h 510"/>
                <a:gd name="T46" fmla="*/ 2570 w 3150"/>
                <a:gd name="T47" fmla="*/ 326 h 510"/>
                <a:gd name="T48" fmla="*/ 2658 w 3150"/>
                <a:gd name="T49" fmla="*/ 284 h 510"/>
                <a:gd name="T50" fmla="*/ 2704 w 3150"/>
                <a:gd name="T51" fmla="*/ 202 h 510"/>
                <a:gd name="T52" fmla="*/ 2143 w 3150"/>
                <a:gd name="T53" fmla="*/ 510 h 510"/>
                <a:gd name="T54" fmla="*/ 1995 w 3150"/>
                <a:gd name="T55" fmla="*/ 244 h 510"/>
                <a:gd name="T56" fmla="*/ 1893 w 3150"/>
                <a:gd name="T57" fmla="*/ 14 h 510"/>
                <a:gd name="T58" fmla="*/ 1869 w 3150"/>
                <a:gd name="T59" fmla="*/ 330 h 510"/>
                <a:gd name="T60" fmla="*/ 1427 w 3150"/>
                <a:gd name="T61" fmla="*/ 6 h 510"/>
                <a:gd name="T62" fmla="*/ 1387 w 3150"/>
                <a:gd name="T63" fmla="*/ 46 h 510"/>
                <a:gd name="T64" fmla="*/ 1511 w 3150"/>
                <a:gd name="T65" fmla="*/ 158 h 510"/>
                <a:gd name="T66" fmla="*/ 1553 w 3150"/>
                <a:gd name="T67" fmla="*/ 116 h 510"/>
                <a:gd name="T68" fmla="*/ 1283 w 3150"/>
                <a:gd name="T69" fmla="*/ 4 h 510"/>
                <a:gd name="T70" fmla="*/ 929 w 3150"/>
                <a:gd name="T71" fmla="*/ 6 h 510"/>
                <a:gd name="T72" fmla="*/ 889 w 3150"/>
                <a:gd name="T73" fmla="*/ 46 h 510"/>
                <a:gd name="T74" fmla="*/ 1283 w 3150"/>
                <a:gd name="T75" fmla="*/ 330 h 510"/>
                <a:gd name="T76" fmla="*/ 789 w 3150"/>
                <a:gd name="T77" fmla="*/ 120 h 510"/>
                <a:gd name="T78" fmla="*/ 736 w 3150"/>
                <a:gd name="T79" fmla="*/ 42 h 510"/>
                <a:gd name="T80" fmla="*/ 630 w 3150"/>
                <a:gd name="T81" fmla="*/ 0 h 510"/>
                <a:gd name="T82" fmla="*/ 530 w 3150"/>
                <a:gd name="T83" fmla="*/ 14 h 510"/>
                <a:gd name="T84" fmla="*/ 454 w 3150"/>
                <a:gd name="T85" fmla="*/ 72 h 510"/>
                <a:gd name="T86" fmla="*/ 418 w 3150"/>
                <a:gd name="T87" fmla="*/ 204 h 510"/>
                <a:gd name="T88" fmla="*/ 544 w 3150"/>
                <a:gd name="T89" fmla="*/ 330 h 510"/>
                <a:gd name="T90" fmla="*/ 542 w 3150"/>
                <a:gd name="T91" fmla="*/ 202 h 510"/>
                <a:gd name="T92" fmla="*/ 570 w 3150"/>
                <a:gd name="T93" fmla="*/ 124 h 510"/>
                <a:gd name="T94" fmla="*/ 638 w 3150"/>
                <a:gd name="T95" fmla="*/ 116 h 510"/>
                <a:gd name="T96" fmla="*/ 674 w 3150"/>
                <a:gd name="T97" fmla="*/ 172 h 510"/>
                <a:gd name="T98" fmla="*/ 676 w 3150"/>
                <a:gd name="T99" fmla="*/ 330 h 510"/>
                <a:gd name="T100" fmla="*/ 374 w 3150"/>
                <a:gd name="T101" fmla="*/ 116 h 510"/>
                <a:gd name="T102" fmla="*/ 358 w 3150"/>
                <a:gd name="T103" fmla="*/ 20 h 510"/>
                <a:gd name="T104" fmla="*/ 0 w 3150"/>
                <a:gd name="T105" fmla="*/ 62 h 510"/>
                <a:gd name="T106" fmla="*/ 24 w 3150"/>
                <a:gd name="T107" fmla="*/ 106 h 510"/>
                <a:gd name="T108" fmla="*/ 250 w 3150"/>
                <a:gd name="T109" fmla="*/ 33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50" h="510">
                  <a:moveTo>
                    <a:pt x="3150" y="212"/>
                  </a:moveTo>
                  <a:lnTo>
                    <a:pt x="3150" y="212"/>
                  </a:lnTo>
                  <a:lnTo>
                    <a:pt x="3148" y="186"/>
                  </a:lnTo>
                  <a:lnTo>
                    <a:pt x="3146" y="162"/>
                  </a:lnTo>
                  <a:lnTo>
                    <a:pt x="3142" y="140"/>
                  </a:lnTo>
                  <a:lnTo>
                    <a:pt x="3138" y="120"/>
                  </a:lnTo>
                  <a:lnTo>
                    <a:pt x="3130" y="102"/>
                  </a:lnTo>
                  <a:lnTo>
                    <a:pt x="3122" y="86"/>
                  </a:lnTo>
                  <a:lnTo>
                    <a:pt x="3110" y="70"/>
                  </a:lnTo>
                  <a:lnTo>
                    <a:pt x="3098" y="56"/>
                  </a:lnTo>
                  <a:lnTo>
                    <a:pt x="3098" y="56"/>
                  </a:lnTo>
                  <a:lnTo>
                    <a:pt x="3084" y="42"/>
                  </a:lnTo>
                  <a:lnTo>
                    <a:pt x="3068" y="32"/>
                  </a:lnTo>
                  <a:lnTo>
                    <a:pt x="3052" y="22"/>
                  </a:lnTo>
                  <a:lnTo>
                    <a:pt x="3036" y="14"/>
                  </a:lnTo>
                  <a:lnTo>
                    <a:pt x="3016" y="8"/>
                  </a:lnTo>
                  <a:lnTo>
                    <a:pt x="2998" y="2"/>
                  </a:lnTo>
                  <a:lnTo>
                    <a:pt x="2978" y="0"/>
                  </a:lnTo>
                  <a:lnTo>
                    <a:pt x="2956" y="0"/>
                  </a:lnTo>
                  <a:lnTo>
                    <a:pt x="2956" y="0"/>
                  </a:lnTo>
                  <a:lnTo>
                    <a:pt x="2934" y="0"/>
                  </a:lnTo>
                  <a:lnTo>
                    <a:pt x="2914" y="2"/>
                  </a:lnTo>
                  <a:lnTo>
                    <a:pt x="2896" y="8"/>
                  </a:lnTo>
                  <a:lnTo>
                    <a:pt x="2878" y="14"/>
                  </a:lnTo>
                  <a:lnTo>
                    <a:pt x="2860" y="22"/>
                  </a:lnTo>
                  <a:lnTo>
                    <a:pt x="2844" y="32"/>
                  </a:lnTo>
                  <a:lnTo>
                    <a:pt x="2830" y="42"/>
                  </a:lnTo>
                  <a:lnTo>
                    <a:pt x="2814" y="56"/>
                  </a:lnTo>
                  <a:lnTo>
                    <a:pt x="2814" y="56"/>
                  </a:lnTo>
                  <a:lnTo>
                    <a:pt x="2802" y="72"/>
                  </a:lnTo>
                  <a:lnTo>
                    <a:pt x="2790" y="88"/>
                  </a:lnTo>
                  <a:lnTo>
                    <a:pt x="2782" y="106"/>
                  </a:lnTo>
                  <a:lnTo>
                    <a:pt x="2774" y="126"/>
                  </a:lnTo>
                  <a:lnTo>
                    <a:pt x="2770" y="148"/>
                  </a:lnTo>
                  <a:lnTo>
                    <a:pt x="2766" y="174"/>
                  </a:lnTo>
                  <a:lnTo>
                    <a:pt x="2764" y="204"/>
                  </a:lnTo>
                  <a:lnTo>
                    <a:pt x="2764" y="240"/>
                  </a:lnTo>
                  <a:lnTo>
                    <a:pt x="2764" y="276"/>
                  </a:lnTo>
                  <a:lnTo>
                    <a:pt x="2764" y="276"/>
                  </a:lnTo>
                  <a:lnTo>
                    <a:pt x="2764" y="304"/>
                  </a:lnTo>
                  <a:lnTo>
                    <a:pt x="2764" y="330"/>
                  </a:lnTo>
                  <a:lnTo>
                    <a:pt x="2890" y="330"/>
                  </a:lnTo>
                  <a:lnTo>
                    <a:pt x="2890" y="330"/>
                  </a:lnTo>
                  <a:lnTo>
                    <a:pt x="2888" y="304"/>
                  </a:lnTo>
                  <a:lnTo>
                    <a:pt x="2888" y="270"/>
                  </a:lnTo>
                  <a:lnTo>
                    <a:pt x="2888" y="236"/>
                  </a:lnTo>
                  <a:lnTo>
                    <a:pt x="2888" y="236"/>
                  </a:lnTo>
                  <a:lnTo>
                    <a:pt x="2890" y="202"/>
                  </a:lnTo>
                  <a:lnTo>
                    <a:pt x="2892" y="172"/>
                  </a:lnTo>
                  <a:lnTo>
                    <a:pt x="2898" y="150"/>
                  </a:lnTo>
                  <a:lnTo>
                    <a:pt x="2902" y="140"/>
                  </a:lnTo>
                  <a:lnTo>
                    <a:pt x="2906" y="132"/>
                  </a:lnTo>
                  <a:lnTo>
                    <a:pt x="2906" y="132"/>
                  </a:lnTo>
                  <a:lnTo>
                    <a:pt x="2916" y="124"/>
                  </a:lnTo>
                  <a:lnTo>
                    <a:pt x="2928" y="116"/>
                  </a:lnTo>
                  <a:lnTo>
                    <a:pt x="2942" y="112"/>
                  </a:lnTo>
                  <a:lnTo>
                    <a:pt x="2956" y="110"/>
                  </a:lnTo>
                  <a:lnTo>
                    <a:pt x="2956" y="110"/>
                  </a:lnTo>
                  <a:lnTo>
                    <a:pt x="2972" y="112"/>
                  </a:lnTo>
                  <a:lnTo>
                    <a:pt x="2984" y="116"/>
                  </a:lnTo>
                  <a:lnTo>
                    <a:pt x="2996" y="124"/>
                  </a:lnTo>
                  <a:lnTo>
                    <a:pt x="3006" y="132"/>
                  </a:lnTo>
                  <a:lnTo>
                    <a:pt x="3006" y="132"/>
                  </a:lnTo>
                  <a:lnTo>
                    <a:pt x="3012" y="140"/>
                  </a:lnTo>
                  <a:lnTo>
                    <a:pt x="3016" y="150"/>
                  </a:lnTo>
                  <a:lnTo>
                    <a:pt x="3020" y="172"/>
                  </a:lnTo>
                  <a:lnTo>
                    <a:pt x="3024" y="202"/>
                  </a:lnTo>
                  <a:lnTo>
                    <a:pt x="3024" y="236"/>
                  </a:lnTo>
                  <a:lnTo>
                    <a:pt x="3024" y="270"/>
                  </a:lnTo>
                  <a:lnTo>
                    <a:pt x="3024" y="270"/>
                  </a:lnTo>
                  <a:lnTo>
                    <a:pt x="3024" y="304"/>
                  </a:lnTo>
                  <a:lnTo>
                    <a:pt x="3022" y="330"/>
                  </a:lnTo>
                  <a:lnTo>
                    <a:pt x="3148" y="330"/>
                  </a:lnTo>
                  <a:lnTo>
                    <a:pt x="3148" y="330"/>
                  </a:lnTo>
                  <a:lnTo>
                    <a:pt x="3150" y="304"/>
                  </a:lnTo>
                  <a:lnTo>
                    <a:pt x="3150" y="278"/>
                  </a:lnTo>
                  <a:lnTo>
                    <a:pt x="3150" y="212"/>
                  </a:lnTo>
                  <a:close/>
                  <a:moveTo>
                    <a:pt x="2582" y="168"/>
                  </a:moveTo>
                  <a:lnTo>
                    <a:pt x="2582" y="168"/>
                  </a:lnTo>
                  <a:lnTo>
                    <a:pt x="2582" y="178"/>
                  </a:lnTo>
                  <a:lnTo>
                    <a:pt x="2578" y="188"/>
                  </a:lnTo>
                  <a:lnTo>
                    <a:pt x="2574" y="196"/>
                  </a:lnTo>
                  <a:lnTo>
                    <a:pt x="2568" y="204"/>
                  </a:lnTo>
                  <a:lnTo>
                    <a:pt x="2560" y="210"/>
                  </a:lnTo>
                  <a:lnTo>
                    <a:pt x="2550" y="214"/>
                  </a:lnTo>
                  <a:lnTo>
                    <a:pt x="2540" y="216"/>
                  </a:lnTo>
                  <a:lnTo>
                    <a:pt x="2528" y="218"/>
                  </a:lnTo>
                  <a:lnTo>
                    <a:pt x="2512" y="218"/>
                  </a:lnTo>
                  <a:lnTo>
                    <a:pt x="2512" y="218"/>
                  </a:lnTo>
                  <a:lnTo>
                    <a:pt x="2500" y="216"/>
                  </a:lnTo>
                  <a:lnTo>
                    <a:pt x="2490" y="214"/>
                  </a:lnTo>
                  <a:lnTo>
                    <a:pt x="2482" y="208"/>
                  </a:lnTo>
                  <a:lnTo>
                    <a:pt x="2474" y="202"/>
                  </a:lnTo>
                  <a:lnTo>
                    <a:pt x="2468" y="194"/>
                  </a:lnTo>
                  <a:lnTo>
                    <a:pt x="2462" y="186"/>
                  </a:lnTo>
                  <a:lnTo>
                    <a:pt x="2460" y="176"/>
                  </a:lnTo>
                  <a:lnTo>
                    <a:pt x="2458" y="166"/>
                  </a:lnTo>
                  <a:lnTo>
                    <a:pt x="2458" y="116"/>
                  </a:lnTo>
                  <a:lnTo>
                    <a:pt x="2528" y="116"/>
                  </a:lnTo>
                  <a:lnTo>
                    <a:pt x="2528" y="116"/>
                  </a:lnTo>
                  <a:lnTo>
                    <a:pt x="2540" y="118"/>
                  </a:lnTo>
                  <a:lnTo>
                    <a:pt x="2550" y="120"/>
                  </a:lnTo>
                  <a:lnTo>
                    <a:pt x="2560" y="124"/>
                  </a:lnTo>
                  <a:lnTo>
                    <a:pt x="2568" y="130"/>
                  </a:lnTo>
                  <a:lnTo>
                    <a:pt x="2574" y="138"/>
                  </a:lnTo>
                  <a:lnTo>
                    <a:pt x="2578" y="146"/>
                  </a:lnTo>
                  <a:lnTo>
                    <a:pt x="2582" y="156"/>
                  </a:lnTo>
                  <a:lnTo>
                    <a:pt x="2582" y="168"/>
                  </a:lnTo>
                  <a:lnTo>
                    <a:pt x="2582" y="168"/>
                  </a:lnTo>
                  <a:close/>
                  <a:moveTo>
                    <a:pt x="2708" y="168"/>
                  </a:moveTo>
                  <a:lnTo>
                    <a:pt x="2708" y="168"/>
                  </a:lnTo>
                  <a:lnTo>
                    <a:pt x="2706" y="150"/>
                  </a:lnTo>
                  <a:lnTo>
                    <a:pt x="2704" y="132"/>
                  </a:lnTo>
                  <a:lnTo>
                    <a:pt x="2700" y="118"/>
                  </a:lnTo>
                  <a:lnTo>
                    <a:pt x="2694" y="102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0" y="62"/>
                  </a:lnTo>
                  <a:lnTo>
                    <a:pt x="2658" y="50"/>
                  </a:lnTo>
                  <a:lnTo>
                    <a:pt x="2646" y="40"/>
                  </a:lnTo>
                  <a:lnTo>
                    <a:pt x="2634" y="30"/>
                  </a:lnTo>
                  <a:lnTo>
                    <a:pt x="2618" y="24"/>
                  </a:lnTo>
                  <a:lnTo>
                    <a:pt x="2604" y="16"/>
                  </a:lnTo>
                  <a:lnTo>
                    <a:pt x="2588" y="12"/>
                  </a:lnTo>
                  <a:lnTo>
                    <a:pt x="2570" y="8"/>
                  </a:lnTo>
                  <a:lnTo>
                    <a:pt x="2552" y="6"/>
                  </a:lnTo>
                  <a:lnTo>
                    <a:pt x="2534" y="4"/>
                  </a:lnTo>
                  <a:lnTo>
                    <a:pt x="2386" y="4"/>
                  </a:lnTo>
                  <a:lnTo>
                    <a:pt x="2386" y="4"/>
                  </a:lnTo>
                  <a:lnTo>
                    <a:pt x="2376" y="6"/>
                  </a:lnTo>
                  <a:lnTo>
                    <a:pt x="2366" y="8"/>
                  </a:lnTo>
                  <a:lnTo>
                    <a:pt x="2357" y="14"/>
                  </a:lnTo>
                  <a:lnTo>
                    <a:pt x="2351" y="20"/>
                  </a:lnTo>
                  <a:lnTo>
                    <a:pt x="2343" y="28"/>
                  </a:lnTo>
                  <a:lnTo>
                    <a:pt x="2339" y="36"/>
                  </a:lnTo>
                  <a:lnTo>
                    <a:pt x="2335" y="46"/>
                  </a:lnTo>
                  <a:lnTo>
                    <a:pt x="2335" y="58"/>
                  </a:lnTo>
                  <a:lnTo>
                    <a:pt x="2335" y="330"/>
                  </a:lnTo>
                  <a:lnTo>
                    <a:pt x="2458" y="330"/>
                  </a:lnTo>
                  <a:lnTo>
                    <a:pt x="2458" y="330"/>
                  </a:lnTo>
                  <a:lnTo>
                    <a:pt x="2534" y="330"/>
                  </a:lnTo>
                  <a:lnTo>
                    <a:pt x="2534" y="330"/>
                  </a:lnTo>
                  <a:lnTo>
                    <a:pt x="2554" y="328"/>
                  </a:lnTo>
                  <a:lnTo>
                    <a:pt x="2570" y="326"/>
                  </a:lnTo>
                  <a:lnTo>
                    <a:pt x="2588" y="322"/>
                  </a:lnTo>
                  <a:lnTo>
                    <a:pt x="2604" y="318"/>
                  </a:lnTo>
                  <a:lnTo>
                    <a:pt x="2620" y="310"/>
                  </a:lnTo>
                  <a:lnTo>
                    <a:pt x="2634" y="304"/>
                  </a:lnTo>
                  <a:lnTo>
                    <a:pt x="2646" y="294"/>
                  </a:lnTo>
                  <a:lnTo>
                    <a:pt x="2658" y="284"/>
                  </a:lnTo>
                  <a:lnTo>
                    <a:pt x="2670" y="272"/>
                  </a:lnTo>
                  <a:lnTo>
                    <a:pt x="2680" y="260"/>
                  </a:lnTo>
                  <a:lnTo>
                    <a:pt x="2688" y="246"/>
                  </a:lnTo>
                  <a:lnTo>
                    <a:pt x="2694" y="232"/>
                  </a:lnTo>
                  <a:lnTo>
                    <a:pt x="2700" y="218"/>
                  </a:lnTo>
                  <a:lnTo>
                    <a:pt x="2704" y="202"/>
                  </a:lnTo>
                  <a:lnTo>
                    <a:pt x="2706" y="184"/>
                  </a:lnTo>
                  <a:lnTo>
                    <a:pt x="2708" y="168"/>
                  </a:lnTo>
                  <a:lnTo>
                    <a:pt x="2708" y="168"/>
                  </a:lnTo>
                  <a:close/>
                  <a:moveTo>
                    <a:pt x="1995" y="330"/>
                  </a:moveTo>
                  <a:lnTo>
                    <a:pt x="1995" y="246"/>
                  </a:lnTo>
                  <a:lnTo>
                    <a:pt x="2143" y="510"/>
                  </a:lnTo>
                  <a:lnTo>
                    <a:pt x="2043" y="330"/>
                  </a:lnTo>
                  <a:lnTo>
                    <a:pt x="2181" y="330"/>
                  </a:lnTo>
                  <a:lnTo>
                    <a:pt x="2125" y="240"/>
                  </a:lnTo>
                  <a:lnTo>
                    <a:pt x="2275" y="4"/>
                  </a:lnTo>
                  <a:lnTo>
                    <a:pt x="2131" y="4"/>
                  </a:lnTo>
                  <a:lnTo>
                    <a:pt x="1995" y="244"/>
                  </a:lnTo>
                  <a:lnTo>
                    <a:pt x="1995" y="4"/>
                  </a:lnTo>
                  <a:lnTo>
                    <a:pt x="1923" y="4"/>
                  </a:lnTo>
                  <a:lnTo>
                    <a:pt x="1923" y="4"/>
                  </a:lnTo>
                  <a:lnTo>
                    <a:pt x="1911" y="6"/>
                  </a:lnTo>
                  <a:lnTo>
                    <a:pt x="1903" y="8"/>
                  </a:lnTo>
                  <a:lnTo>
                    <a:pt x="1893" y="14"/>
                  </a:lnTo>
                  <a:lnTo>
                    <a:pt x="1885" y="20"/>
                  </a:lnTo>
                  <a:lnTo>
                    <a:pt x="1879" y="28"/>
                  </a:lnTo>
                  <a:lnTo>
                    <a:pt x="1875" y="36"/>
                  </a:lnTo>
                  <a:lnTo>
                    <a:pt x="1871" y="46"/>
                  </a:lnTo>
                  <a:lnTo>
                    <a:pt x="1869" y="58"/>
                  </a:lnTo>
                  <a:lnTo>
                    <a:pt x="1869" y="330"/>
                  </a:lnTo>
                  <a:lnTo>
                    <a:pt x="1995" y="330"/>
                  </a:lnTo>
                  <a:close/>
                  <a:moveTo>
                    <a:pt x="1767" y="330"/>
                  </a:moveTo>
                  <a:lnTo>
                    <a:pt x="1767" y="4"/>
                  </a:lnTo>
                  <a:lnTo>
                    <a:pt x="1439" y="4"/>
                  </a:lnTo>
                  <a:lnTo>
                    <a:pt x="1439" y="4"/>
                  </a:lnTo>
                  <a:lnTo>
                    <a:pt x="1427" y="6"/>
                  </a:lnTo>
                  <a:lnTo>
                    <a:pt x="1417" y="8"/>
                  </a:lnTo>
                  <a:lnTo>
                    <a:pt x="1409" y="14"/>
                  </a:lnTo>
                  <a:lnTo>
                    <a:pt x="1401" y="20"/>
                  </a:lnTo>
                  <a:lnTo>
                    <a:pt x="1395" y="28"/>
                  </a:lnTo>
                  <a:lnTo>
                    <a:pt x="1389" y="36"/>
                  </a:lnTo>
                  <a:lnTo>
                    <a:pt x="1387" y="46"/>
                  </a:lnTo>
                  <a:lnTo>
                    <a:pt x="1385" y="58"/>
                  </a:lnTo>
                  <a:lnTo>
                    <a:pt x="1385" y="330"/>
                  </a:lnTo>
                  <a:lnTo>
                    <a:pt x="1511" y="330"/>
                  </a:lnTo>
                  <a:lnTo>
                    <a:pt x="1511" y="168"/>
                  </a:lnTo>
                  <a:lnTo>
                    <a:pt x="1511" y="168"/>
                  </a:lnTo>
                  <a:lnTo>
                    <a:pt x="1511" y="158"/>
                  </a:lnTo>
                  <a:lnTo>
                    <a:pt x="1515" y="148"/>
                  </a:lnTo>
                  <a:lnTo>
                    <a:pt x="1519" y="138"/>
                  </a:lnTo>
                  <a:lnTo>
                    <a:pt x="1525" y="130"/>
                  </a:lnTo>
                  <a:lnTo>
                    <a:pt x="1533" y="124"/>
                  </a:lnTo>
                  <a:lnTo>
                    <a:pt x="1543" y="120"/>
                  </a:lnTo>
                  <a:lnTo>
                    <a:pt x="1553" y="116"/>
                  </a:lnTo>
                  <a:lnTo>
                    <a:pt x="1563" y="116"/>
                  </a:lnTo>
                  <a:lnTo>
                    <a:pt x="1643" y="116"/>
                  </a:lnTo>
                  <a:lnTo>
                    <a:pt x="1643" y="330"/>
                  </a:lnTo>
                  <a:lnTo>
                    <a:pt x="1767" y="330"/>
                  </a:lnTo>
                  <a:close/>
                  <a:moveTo>
                    <a:pt x="1283" y="330"/>
                  </a:moveTo>
                  <a:lnTo>
                    <a:pt x="1283" y="4"/>
                  </a:lnTo>
                  <a:lnTo>
                    <a:pt x="1175" y="4"/>
                  </a:lnTo>
                  <a:lnTo>
                    <a:pt x="1011" y="280"/>
                  </a:lnTo>
                  <a:lnTo>
                    <a:pt x="1011" y="4"/>
                  </a:lnTo>
                  <a:lnTo>
                    <a:pt x="941" y="4"/>
                  </a:lnTo>
                  <a:lnTo>
                    <a:pt x="941" y="4"/>
                  </a:lnTo>
                  <a:lnTo>
                    <a:pt x="929" y="6"/>
                  </a:lnTo>
                  <a:lnTo>
                    <a:pt x="919" y="8"/>
                  </a:lnTo>
                  <a:lnTo>
                    <a:pt x="911" y="14"/>
                  </a:lnTo>
                  <a:lnTo>
                    <a:pt x="903" y="20"/>
                  </a:lnTo>
                  <a:lnTo>
                    <a:pt x="897" y="28"/>
                  </a:lnTo>
                  <a:lnTo>
                    <a:pt x="891" y="36"/>
                  </a:lnTo>
                  <a:lnTo>
                    <a:pt x="889" y="46"/>
                  </a:lnTo>
                  <a:lnTo>
                    <a:pt x="887" y="58"/>
                  </a:lnTo>
                  <a:lnTo>
                    <a:pt x="887" y="330"/>
                  </a:lnTo>
                  <a:lnTo>
                    <a:pt x="1103" y="330"/>
                  </a:lnTo>
                  <a:lnTo>
                    <a:pt x="1159" y="234"/>
                  </a:lnTo>
                  <a:lnTo>
                    <a:pt x="1159" y="330"/>
                  </a:lnTo>
                  <a:lnTo>
                    <a:pt x="1283" y="330"/>
                  </a:lnTo>
                  <a:close/>
                  <a:moveTo>
                    <a:pt x="801" y="212"/>
                  </a:moveTo>
                  <a:lnTo>
                    <a:pt x="801" y="212"/>
                  </a:lnTo>
                  <a:lnTo>
                    <a:pt x="801" y="186"/>
                  </a:lnTo>
                  <a:lnTo>
                    <a:pt x="799" y="162"/>
                  </a:lnTo>
                  <a:lnTo>
                    <a:pt x="795" y="140"/>
                  </a:lnTo>
                  <a:lnTo>
                    <a:pt x="789" y="120"/>
                  </a:lnTo>
                  <a:lnTo>
                    <a:pt x="782" y="102"/>
                  </a:lnTo>
                  <a:lnTo>
                    <a:pt x="774" y="86"/>
                  </a:lnTo>
                  <a:lnTo>
                    <a:pt x="764" y="70"/>
                  </a:lnTo>
                  <a:lnTo>
                    <a:pt x="752" y="56"/>
                  </a:lnTo>
                  <a:lnTo>
                    <a:pt x="752" y="56"/>
                  </a:lnTo>
                  <a:lnTo>
                    <a:pt x="736" y="42"/>
                  </a:lnTo>
                  <a:lnTo>
                    <a:pt x="722" y="32"/>
                  </a:lnTo>
                  <a:lnTo>
                    <a:pt x="706" y="22"/>
                  </a:lnTo>
                  <a:lnTo>
                    <a:pt x="688" y="14"/>
                  </a:lnTo>
                  <a:lnTo>
                    <a:pt x="670" y="8"/>
                  </a:lnTo>
                  <a:lnTo>
                    <a:pt x="650" y="2"/>
                  </a:lnTo>
                  <a:lnTo>
                    <a:pt x="630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88" y="0"/>
                  </a:lnTo>
                  <a:lnTo>
                    <a:pt x="568" y="2"/>
                  </a:lnTo>
                  <a:lnTo>
                    <a:pt x="548" y="8"/>
                  </a:lnTo>
                  <a:lnTo>
                    <a:pt x="530" y="14"/>
                  </a:lnTo>
                  <a:lnTo>
                    <a:pt x="512" y="22"/>
                  </a:lnTo>
                  <a:lnTo>
                    <a:pt x="496" y="32"/>
                  </a:lnTo>
                  <a:lnTo>
                    <a:pt x="482" y="42"/>
                  </a:lnTo>
                  <a:lnTo>
                    <a:pt x="468" y="56"/>
                  </a:lnTo>
                  <a:lnTo>
                    <a:pt x="468" y="56"/>
                  </a:lnTo>
                  <a:lnTo>
                    <a:pt x="454" y="72"/>
                  </a:lnTo>
                  <a:lnTo>
                    <a:pt x="442" y="88"/>
                  </a:lnTo>
                  <a:lnTo>
                    <a:pt x="434" y="106"/>
                  </a:lnTo>
                  <a:lnTo>
                    <a:pt x="428" y="126"/>
                  </a:lnTo>
                  <a:lnTo>
                    <a:pt x="422" y="148"/>
                  </a:lnTo>
                  <a:lnTo>
                    <a:pt x="418" y="174"/>
                  </a:lnTo>
                  <a:lnTo>
                    <a:pt x="418" y="204"/>
                  </a:lnTo>
                  <a:lnTo>
                    <a:pt x="416" y="240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6" y="304"/>
                  </a:lnTo>
                  <a:lnTo>
                    <a:pt x="418" y="330"/>
                  </a:lnTo>
                  <a:lnTo>
                    <a:pt x="544" y="330"/>
                  </a:lnTo>
                  <a:lnTo>
                    <a:pt x="544" y="330"/>
                  </a:lnTo>
                  <a:lnTo>
                    <a:pt x="542" y="304"/>
                  </a:lnTo>
                  <a:lnTo>
                    <a:pt x="542" y="270"/>
                  </a:lnTo>
                  <a:lnTo>
                    <a:pt x="542" y="236"/>
                  </a:lnTo>
                  <a:lnTo>
                    <a:pt x="542" y="236"/>
                  </a:lnTo>
                  <a:lnTo>
                    <a:pt x="542" y="202"/>
                  </a:lnTo>
                  <a:lnTo>
                    <a:pt x="546" y="172"/>
                  </a:lnTo>
                  <a:lnTo>
                    <a:pt x="550" y="150"/>
                  </a:lnTo>
                  <a:lnTo>
                    <a:pt x="554" y="140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70" y="124"/>
                  </a:lnTo>
                  <a:lnTo>
                    <a:pt x="580" y="116"/>
                  </a:lnTo>
                  <a:lnTo>
                    <a:pt x="594" y="112"/>
                  </a:lnTo>
                  <a:lnTo>
                    <a:pt x="610" y="110"/>
                  </a:lnTo>
                  <a:lnTo>
                    <a:pt x="610" y="110"/>
                  </a:lnTo>
                  <a:lnTo>
                    <a:pt x="624" y="112"/>
                  </a:lnTo>
                  <a:lnTo>
                    <a:pt x="638" y="116"/>
                  </a:lnTo>
                  <a:lnTo>
                    <a:pt x="650" y="124"/>
                  </a:lnTo>
                  <a:lnTo>
                    <a:pt x="660" y="132"/>
                  </a:lnTo>
                  <a:lnTo>
                    <a:pt x="660" y="132"/>
                  </a:lnTo>
                  <a:lnTo>
                    <a:pt x="664" y="140"/>
                  </a:lnTo>
                  <a:lnTo>
                    <a:pt x="668" y="150"/>
                  </a:lnTo>
                  <a:lnTo>
                    <a:pt x="674" y="172"/>
                  </a:lnTo>
                  <a:lnTo>
                    <a:pt x="676" y="202"/>
                  </a:lnTo>
                  <a:lnTo>
                    <a:pt x="678" y="236"/>
                  </a:lnTo>
                  <a:lnTo>
                    <a:pt x="678" y="270"/>
                  </a:lnTo>
                  <a:lnTo>
                    <a:pt x="678" y="270"/>
                  </a:lnTo>
                  <a:lnTo>
                    <a:pt x="678" y="304"/>
                  </a:lnTo>
                  <a:lnTo>
                    <a:pt x="676" y="330"/>
                  </a:lnTo>
                  <a:lnTo>
                    <a:pt x="799" y="330"/>
                  </a:lnTo>
                  <a:lnTo>
                    <a:pt x="799" y="330"/>
                  </a:lnTo>
                  <a:lnTo>
                    <a:pt x="801" y="304"/>
                  </a:lnTo>
                  <a:lnTo>
                    <a:pt x="801" y="278"/>
                  </a:lnTo>
                  <a:lnTo>
                    <a:pt x="801" y="212"/>
                  </a:lnTo>
                  <a:close/>
                  <a:moveTo>
                    <a:pt x="374" y="116"/>
                  </a:moveTo>
                  <a:lnTo>
                    <a:pt x="374" y="58"/>
                  </a:lnTo>
                  <a:lnTo>
                    <a:pt x="374" y="58"/>
                  </a:lnTo>
                  <a:lnTo>
                    <a:pt x="374" y="46"/>
                  </a:lnTo>
                  <a:lnTo>
                    <a:pt x="370" y="36"/>
                  </a:lnTo>
                  <a:lnTo>
                    <a:pt x="366" y="28"/>
                  </a:lnTo>
                  <a:lnTo>
                    <a:pt x="358" y="20"/>
                  </a:lnTo>
                  <a:lnTo>
                    <a:pt x="352" y="14"/>
                  </a:lnTo>
                  <a:lnTo>
                    <a:pt x="342" y="8"/>
                  </a:lnTo>
                  <a:lnTo>
                    <a:pt x="332" y="6"/>
                  </a:lnTo>
                  <a:lnTo>
                    <a:pt x="322" y="4"/>
                  </a:lnTo>
                  <a:lnTo>
                    <a:pt x="0" y="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10" y="92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2" y="112"/>
                  </a:lnTo>
                  <a:lnTo>
                    <a:pt x="42" y="114"/>
                  </a:lnTo>
                  <a:lnTo>
                    <a:pt x="54" y="116"/>
                  </a:lnTo>
                  <a:lnTo>
                    <a:pt x="126" y="116"/>
                  </a:lnTo>
                  <a:lnTo>
                    <a:pt x="126" y="330"/>
                  </a:lnTo>
                  <a:lnTo>
                    <a:pt x="250" y="330"/>
                  </a:lnTo>
                  <a:lnTo>
                    <a:pt x="250" y="116"/>
                  </a:lnTo>
                  <a:lnTo>
                    <a:pt x="374" y="116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795713" y="3867151"/>
              <a:ext cx="4791075" cy="244475"/>
            </a:xfrm>
            <a:custGeom>
              <a:avLst/>
              <a:gdLst>
                <a:gd name="T0" fmla="*/ 2774 w 3018"/>
                <a:gd name="T1" fmla="*/ 12 h 154"/>
                <a:gd name="T2" fmla="*/ 2790 w 3018"/>
                <a:gd name="T3" fmla="*/ 30 h 154"/>
                <a:gd name="T4" fmla="*/ 2830 w 3018"/>
                <a:gd name="T5" fmla="*/ 44 h 154"/>
                <a:gd name="T6" fmla="*/ 2858 w 3018"/>
                <a:gd name="T7" fmla="*/ 38 h 154"/>
                <a:gd name="T8" fmla="*/ 2880 w 3018"/>
                <a:gd name="T9" fmla="*/ 22 h 154"/>
                <a:gd name="T10" fmla="*/ 3018 w 3018"/>
                <a:gd name="T11" fmla="*/ 0 h 154"/>
                <a:gd name="T12" fmla="*/ 3004 w 3018"/>
                <a:gd name="T13" fmla="*/ 52 h 154"/>
                <a:gd name="T14" fmla="*/ 2972 w 3018"/>
                <a:gd name="T15" fmla="*/ 98 h 154"/>
                <a:gd name="T16" fmla="*/ 2942 w 3018"/>
                <a:gd name="T17" fmla="*/ 124 h 154"/>
                <a:gd name="T18" fmla="*/ 2892 w 3018"/>
                <a:gd name="T19" fmla="*/ 146 h 154"/>
                <a:gd name="T20" fmla="*/ 2832 w 3018"/>
                <a:gd name="T21" fmla="*/ 154 h 154"/>
                <a:gd name="T22" fmla="*/ 2790 w 3018"/>
                <a:gd name="T23" fmla="*/ 152 h 154"/>
                <a:gd name="T24" fmla="*/ 2734 w 3018"/>
                <a:gd name="T25" fmla="*/ 132 h 154"/>
                <a:gd name="T26" fmla="*/ 2688 w 3018"/>
                <a:gd name="T27" fmla="*/ 98 h 154"/>
                <a:gd name="T28" fmla="*/ 2670 w 3018"/>
                <a:gd name="T29" fmla="*/ 76 h 154"/>
                <a:gd name="T30" fmla="*/ 2642 w 3018"/>
                <a:gd name="T31" fmla="*/ 0 h 154"/>
                <a:gd name="T32" fmla="*/ 2332 w 3018"/>
                <a:gd name="T33" fmla="*/ 150 h 154"/>
                <a:gd name="T34" fmla="*/ 2332 w 3018"/>
                <a:gd name="T35" fmla="*/ 0 h 154"/>
                <a:gd name="T36" fmla="*/ 2017 w 3018"/>
                <a:gd name="T37" fmla="*/ 150 h 154"/>
                <a:gd name="T38" fmla="*/ 1869 w 3018"/>
                <a:gd name="T39" fmla="*/ 0 h 154"/>
                <a:gd name="T40" fmla="*/ 1743 w 3018"/>
                <a:gd name="T41" fmla="*/ 0 h 154"/>
                <a:gd name="T42" fmla="*/ 1641 w 3018"/>
                <a:gd name="T43" fmla="*/ 150 h 154"/>
                <a:gd name="T44" fmla="*/ 1641 w 3018"/>
                <a:gd name="T45" fmla="*/ 0 h 154"/>
                <a:gd name="T46" fmla="*/ 1259 w 3018"/>
                <a:gd name="T47" fmla="*/ 150 h 154"/>
                <a:gd name="T48" fmla="*/ 1157 w 3018"/>
                <a:gd name="T49" fmla="*/ 0 h 154"/>
                <a:gd name="T50" fmla="*/ 1033 w 3018"/>
                <a:gd name="T51" fmla="*/ 0 h 154"/>
                <a:gd name="T52" fmla="*/ 871 w 3018"/>
                <a:gd name="T53" fmla="*/ 150 h 154"/>
                <a:gd name="T54" fmla="*/ 959 w 3018"/>
                <a:gd name="T55" fmla="*/ 0 h 154"/>
                <a:gd name="T56" fmla="*/ 428 w 3018"/>
                <a:gd name="T57" fmla="*/ 12 h 154"/>
                <a:gd name="T58" fmla="*/ 444 w 3018"/>
                <a:gd name="T59" fmla="*/ 30 h 154"/>
                <a:gd name="T60" fmla="*/ 484 w 3018"/>
                <a:gd name="T61" fmla="*/ 44 h 154"/>
                <a:gd name="T62" fmla="*/ 512 w 3018"/>
                <a:gd name="T63" fmla="*/ 38 h 154"/>
                <a:gd name="T64" fmla="*/ 534 w 3018"/>
                <a:gd name="T65" fmla="*/ 22 h 154"/>
                <a:gd name="T66" fmla="*/ 671 w 3018"/>
                <a:gd name="T67" fmla="*/ 0 h 154"/>
                <a:gd name="T68" fmla="*/ 656 w 3018"/>
                <a:gd name="T69" fmla="*/ 52 h 154"/>
                <a:gd name="T70" fmla="*/ 626 w 3018"/>
                <a:gd name="T71" fmla="*/ 98 h 154"/>
                <a:gd name="T72" fmla="*/ 596 w 3018"/>
                <a:gd name="T73" fmla="*/ 124 h 154"/>
                <a:gd name="T74" fmla="*/ 544 w 3018"/>
                <a:gd name="T75" fmla="*/ 146 h 154"/>
                <a:gd name="T76" fmla="*/ 484 w 3018"/>
                <a:gd name="T77" fmla="*/ 154 h 154"/>
                <a:gd name="T78" fmla="*/ 442 w 3018"/>
                <a:gd name="T79" fmla="*/ 152 h 154"/>
                <a:gd name="T80" fmla="*/ 388 w 3018"/>
                <a:gd name="T81" fmla="*/ 132 h 154"/>
                <a:gd name="T82" fmla="*/ 342 w 3018"/>
                <a:gd name="T83" fmla="*/ 98 h 154"/>
                <a:gd name="T84" fmla="*/ 324 w 3018"/>
                <a:gd name="T85" fmla="*/ 76 h 154"/>
                <a:gd name="T86" fmla="*/ 296 w 3018"/>
                <a:gd name="T87" fmla="*/ 0 h 154"/>
                <a:gd name="T88" fmla="*/ 0 w 3018"/>
                <a:gd name="T89" fmla="*/ 150 h 154"/>
                <a:gd name="T90" fmla="*/ 0 w 3018"/>
                <a:gd name="T9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154">
                  <a:moveTo>
                    <a:pt x="2770" y="0"/>
                  </a:moveTo>
                  <a:lnTo>
                    <a:pt x="2770" y="0"/>
                  </a:lnTo>
                  <a:lnTo>
                    <a:pt x="2774" y="12"/>
                  </a:lnTo>
                  <a:lnTo>
                    <a:pt x="2780" y="22"/>
                  </a:lnTo>
                  <a:lnTo>
                    <a:pt x="2780" y="22"/>
                  </a:lnTo>
                  <a:lnTo>
                    <a:pt x="2790" y="30"/>
                  </a:lnTo>
                  <a:lnTo>
                    <a:pt x="2802" y="38"/>
                  </a:lnTo>
                  <a:lnTo>
                    <a:pt x="2816" y="42"/>
                  </a:lnTo>
                  <a:lnTo>
                    <a:pt x="2830" y="44"/>
                  </a:lnTo>
                  <a:lnTo>
                    <a:pt x="2830" y="44"/>
                  </a:lnTo>
                  <a:lnTo>
                    <a:pt x="2846" y="42"/>
                  </a:lnTo>
                  <a:lnTo>
                    <a:pt x="2858" y="38"/>
                  </a:lnTo>
                  <a:lnTo>
                    <a:pt x="2870" y="30"/>
                  </a:lnTo>
                  <a:lnTo>
                    <a:pt x="2880" y="22"/>
                  </a:lnTo>
                  <a:lnTo>
                    <a:pt x="2880" y="22"/>
                  </a:lnTo>
                  <a:lnTo>
                    <a:pt x="2886" y="12"/>
                  </a:lnTo>
                  <a:lnTo>
                    <a:pt x="2890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2" y="26"/>
                  </a:lnTo>
                  <a:lnTo>
                    <a:pt x="3004" y="52"/>
                  </a:lnTo>
                  <a:lnTo>
                    <a:pt x="2990" y="76"/>
                  </a:lnTo>
                  <a:lnTo>
                    <a:pt x="2982" y="86"/>
                  </a:lnTo>
                  <a:lnTo>
                    <a:pt x="2972" y="98"/>
                  </a:lnTo>
                  <a:lnTo>
                    <a:pt x="2972" y="98"/>
                  </a:lnTo>
                  <a:lnTo>
                    <a:pt x="2958" y="112"/>
                  </a:lnTo>
                  <a:lnTo>
                    <a:pt x="2942" y="124"/>
                  </a:lnTo>
                  <a:lnTo>
                    <a:pt x="2926" y="132"/>
                  </a:lnTo>
                  <a:lnTo>
                    <a:pt x="2910" y="140"/>
                  </a:lnTo>
                  <a:lnTo>
                    <a:pt x="2892" y="146"/>
                  </a:lnTo>
                  <a:lnTo>
                    <a:pt x="2872" y="152"/>
                  </a:lnTo>
                  <a:lnTo>
                    <a:pt x="2852" y="154"/>
                  </a:lnTo>
                  <a:lnTo>
                    <a:pt x="2832" y="154"/>
                  </a:lnTo>
                  <a:lnTo>
                    <a:pt x="2832" y="154"/>
                  </a:lnTo>
                  <a:lnTo>
                    <a:pt x="2810" y="154"/>
                  </a:lnTo>
                  <a:lnTo>
                    <a:pt x="2790" y="152"/>
                  </a:lnTo>
                  <a:lnTo>
                    <a:pt x="2770" y="146"/>
                  </a:lnTo>
                  <a:lnTo>
                    <a:pt x="2752" y="140"/>
                  </a:lnTo>
                  <a:lnTo>
                    <a:pt x="2734" y="132"/>
                  </a:lnTo>
                  <a:lnTo>
                    <a:pt x="2718" y="124"/>
                  </a:lnTo>
                  <a:lnTo>
                    <a:pt x="2704" y="112"/>
                  </a:lnTo>
                  <a:lnTo>
                    <a:pt x="2688" y="98"/>
                  </a:lnTo>
                  <a:lnTo>
                    <a:pt x="2688" y="98"/>
                  </a:lnTo>
                  <a:lnTo>
                    <a:pt x="2680" y="86"/>
                  </a:lnTo>
                  <a:lnTo>
                    <a:pt x="2670" y="76"/>
                  </a:lnTo>
                  <a:lnTo>
                    <a:pt x="2658" y="52"/>
                  </a:lnTo>
                  <a:lnTo>
                    <a:pt x="2648" y="26"/>
                  </a:lnTo>
                  <a:lnTo>
                    <a:pt x="2642" y="0"/>
                  </a:lnTo>
                  <a:lnTo>
                    <a:pt x="2770" y="0"/>
                  </a:lnTo>
                  <a:close/>
                  <a:moveTo>
                    <a:pt x="2332" y="0"/>
                  </a:moveTo>
                  <a:lnTo>
                    <a:pt x="2332" y="150"/>
                  </a:lnTo>
                  <a:lnTo>
                    <a:pt x="2209" y="150"/>
                  </a:lnTo>
                  <a:lnTo>
                    <a:pt x="2209" y="0"/>
                  </a:lnTo>
                  <a:lnTo>
                    <a:pt x="2332" y="0"/>
                  </a:lnTo>
                  <a:close/>
                  <a:moveTo>
                    <a:pt x="2073" y="0"/>
                  </a:moveTo>
                  <a:lnTo>
                    <a:pt x="2165" y="150"/>
                  </a:lnTo>
                  <a:lnTo>
                    <a:pt x="2017" y="150"/>
                  </a:lnTo>
                  <a:lnTo>
                    <a:pt x="1933" y="0"/>
                  </a:lnTo>
                  <a:lnTo>
                    <a:pt x="2073" y="0"/>
                  </a:lnTo>
                  <a:close/>
                  <a:moveTo>
                    <a:pt x="1869" y="0"/>
                  </a:moveTo>
                  <a:lnTo>
                    <a:pt x="1869" y="150"/>
                  </a:lnTo>
                  <a:lnTo>
                    <a:pt x="1743" y="150"/>
                  </a:lnTo>
                  <a:lnTo>
                    <a:pt x="1743" y="0"/>
                  </a:lnTo>
                  <a:lnTo>
                    <a:pt x="1869" y="0"/>
                  </a:lnTo>
                  <a:close/>
                  <a:moveTo>
                    <a:pt x="1641" y="0"/>
                  </a:moveTo>
                  <a:lnTo>
                    <a:pt x="1641" y="150"/>
                  </a:lnTo>
                  <a:lnTo>
                    <a:pt x="1517" y="150"/>
                  </a:lnTo>
                  <a:lnTo>
                    <a:pt x="1517" y="0"/>
                  </a:lnTo>
                  <a:lnTo>
                    <a:pt x="1641" y="0"/>
                  </a:lnTo>
                  <a:close/>
                  <a:moveTo>
                    <a:pt x="1385" y="0"/>
                  </a:moveTo>
                  <a:lnTo>
                    <a:pt x="1385" y="150"/>
                  </a:lnTo>
                  <a:lnTo>
                    <a:pt x="1259" y="150"/>
                  </a:lnTo>
                  <a:lnTo>
                    <a:pt x="1259" y="0"/>
                  </a:lnTo>
                  <a:lnTo>
                    <a:pt x="1385" y="0"/>
                  </a:lnTo>
                  <a:close/>
                  <a:moveTo>
                    <a:pt x="1157" y="0"/>
                  </a:moveTo>
                  <a:lnTo>
                    <a:pt x="1157" y="150"/>
                  </a:lnTo>
                  <a:lnTo>
                    <a:pt x="1033" y="150"/>
                  </a:lnTo>
                  <a:lnTo>
                    <a:pt x="1033" y="0"/>
                  </a:lnTo>
                  <a:lnTo>
                    <a:pt x="1157" y="0"/>
                  </a:lnTo>
                  <a:close/>
                  <a:moveTo>
                    <a:pt x="959" y="0"/>
                  </a:moveTo>
                  <a:lnTo>
                    <a:pt x="871" y="150"/>
                  </a:lnTo>
                  <a:lnTo>
                    <a:pt x="761" y="150"/>
                  </a:lnTo>
                  <a:lnTo>
                    <a:pt x="761" y="0"/>
                  </a:lnTo>
                  <a:lnTo>
                    <a:pt x="959" y="0"/>
                  </a:lnTo>
                  <a:close/>
                  <a:moveTo>
                    <a:pt x="424" y="0"/>
                  </a:moveTo>
                  <a:lnTo>
                    <a:pt x="424" y="0"/>
                  </a:lnTo>
                  <a:lnTo>
                    <a:pt x="428" y="12"/>
                  </a:lnTo>
                  <a:lnTo>
                    <a:pt x="434" y="22"/>
                  </a:lnTo>
                  <a:lnTo>
                    <a:pt x="434" y="22"/>
                  </a:lnTo>
                  <a:lnTo>
                    <a:pt x="444" y="30"/>
                  </a:lnTo>
                  <a:lnTo>
                    <a:pt x="456" y="38"/>
                  </a:lnTo>
                  <a:lnTo>
                    <a:pt x="468" y="42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98" y="42"/>
                  </a:lnTo>
                  <a:lnTo>
                    <a:pt x="512" y="38"/>
                  </a:lnTo>
                  <a:lnTo>
                    <a:pt x="524" y="3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538" y="12"/>
                  </a:lnTo>
                  <a:lnTo>
                    <a:pt x="544" y="0"/>
                  </a:lnTo>
                  <a:lnTo>
                    <a:pt x="671" y="0"/>
                  </a:lnTo>
                  <a:lnTo>
                    <a:pt x="671" y="0"/>
                  </a:lnTo>
                  <a:lnTo>
                    <a:pt x="665" y="26"/>
                  </a:lnTo>
                  <a:lnTo>
                    <a:pt x="656" y="52"/>
                  </a:lnTo>
                  <a:lnTo>
                    <a:pt x="644" y="76"/>
                  </a:lnTo>
                  <a:lnTo>
                    <a:pt x="634" y="86"/>
                  </a:lnTo>
                  <a:lnTo>
                    <a:pt x="626" y="98"/>
                  </a:lnTo>
                  <a:lnTo>
                    <a:pt x="626" y="98"/>
                  </a:lnTo>
                  <a:lnTo>
                    <a:pt x="610" y="112"/>
                  </a:lnTo>
                  <a:lnTo>
                    <a:pt x="596" y="124"/>
                  </a:lnTo>
                  <a:lnTo>
                    <a:pt x="580" y="132"/>
                  </a:lnTo>
                  <a:lnTo>
                    <a:pt x="562" y="140"/>
                  </a:lnTo>
                  <a:lnTo>
                    <a:pt x="544" y="146"/>
                  </a:lnTo>
                  <a:lnTo>
                    <a:pt x="526" y="152"/>
                  </a:lnTo>
                  <a:lnTo>
                    <a:pt x="506" y="154"/>
                  </a:lnTo>
                  <a:lnTo>
                    <a:pt x="484" y="154"/>
                  </a:lnTo>
                  <a:lnTo>
                    <a:pt x="484" y="154"/>
                  </a:lnTo>
                  <a:lnTo>
                    <a:pt x="462" y="154"/>
                  </a:lnTo>
                  <a:lnTo>
                    <a:pt x="442" y="152"/>
                  </a:lnTo>
                  <a:lnTo>
                    <a:pt x="422" y="146"/>
                  </a:lnTo>
                  <a:lnTo>
                    <a:pt x="404" y="140"/>
                  </a:lnTo>
                  <a:lnTo>
                    <a:pt x="388" y="132"/>
                  </a:lnTo>
                  <a:lnTo>
                    <a:pt x="372" y="124"/>
                  </a:lnTo>
                  <a:lnTo>
                    <a:pt x="356" y="112"/>
                  </a:lnTo>
                  <a:lnTo>
                    <a:pt x="342" y="98"/>
                  </a:lnTo>
                  <a:lnTo>
                    <a:pt x="342" y="98"/>
                  </a:lnTo>
                  <a:lnTo>
                    <a:pt x="332" y="86"/>
                  </a:lnTo>
                  <a:lnTo>
                    <a:pt x="324" y="76"/>
                  </a:lnTo>
                  <a:lnTo>
                    <a:pt x="310" y="52"/>
                  </a:lnTo>
                  <a:lnTo>
                    <a:pt x="300" y="26"/>
                  </a:lnTo>
                  <a:lnTo>
                    <a:pt x="296" y="0"/>
                  </a:lnTo>
                  <a:lnTo>
                    <a:pt x="424" y="0"/>
                  </a:lnTo>
                  <a:close/>
                  <a:moveTo>
                    <a:pt x="0" y="0"/>
                  </a:moveTo>
                  <a:lnTo>
                    <a:pt x="0" y="150"/>
                  </a:lnTo>
                  <a:lnTo>
                    <a:pt x="124" y="150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87763" y="4349751"/>
              <a:ext cx="2090738" cy="457200"/>
            </a:xfrm>
            <a:custGeom>
              <a:avLst/>
              <a:gdLst>
                <a:gd name="T0" fmla="*/ 1267 w 1317"/>
                <a:gd name="T1" fmla="*/ 24 h 288"/>
                <a:gd name="T2" fmla="*/ 1289 w 1317"/>
                <a:gd name="T3" fmla="*/ 40 h 288"/>
                <a:gd name="T4" fmla="*/ 1243 w 1317"/>
                <a:gd name="T5" fmla="*/ 58 h 288"/>
                <a:gd name="T6" fmla="*/ 1211 w 1317"/>
                <a:gd name="T7" fmla="*/ 50 h 288"/>
                <a:gd name="T8" fmla="*/ 1213 w 1317"/>
                <a:gd name="T9" fmla="*/ 18 h 288"/>
                <a:gd name="T10" fmla="*/ 1281 w 1317"/>
                <a:gd name="T11" fmla="*/ 142 h 288"/>
                <a:gd name="T12" fmla="*/ 1211 w 1317"/>
                <a:gd name="T13" fmla="*/ 82 h 288"/>
                <a:gd name="T14" fmla="*/ 1317 w 1317"/>
                <a:gd name="T15" fmla="*/ 284 h 288"/>
                <a:gd name="T16" fmla="*/ 1013 w 1317"/>
                <a:gd name="T17" fmla="*/ 284 h 288"/>
                <a:gd name="T18" fmla="*/ 1013 w 1317"/>
                <a:gd name="T19" fmla="*/ 220 h 288"/>
                <a:gd name="T20" fmla="*/ 1081 w 1317"/>
                <a:gd name="T21" fmla="*/ 142 h 288"/>
                <a:gd name="T22" fmla="*/ 891 w 1317"/>
                <a:gd name="T23" fmla="*/ 188 h 288"/>
                <a:gd name="T24" fmla="*/ 919 w 1317"/>
                <a:gd name="T25" fmla="*/ 260 h 288"/>
                <a:gd name="T26" fmla="*/ 939 w 1317"/>
                <a:gd name="T27" fmla="*/ 284 h 288"/>
                <a:gd name="T28" fmla="*/ 917 w 1317"/>
                <a:gd name="T29" fmla="*/ 288 h 288"/>
                <a:gd name="T30" fmla="*/ 891 w 1317"/>
                <a:gd name="T31" fmla="*/ 280 h 288"/>
                <a:gd name="T32" fmla="*/ 863 w 1317"/>
                <a:gd name="T33" fmla="*/ 204 h 288"/>
                <a:gd name="T34" fmla="*/ 827 w 1317"/>
                <a:gd name="T35" fmla="*/ 284 h 288"/>
                <a:gd name="T36" fmla="*/ 841 w 1317"/>
                <a:gd name="T37" fmla="*/ 164 h 288"/>
                <a:gd name="T38" fmla="*/ 857 w 1317"/>
                <a:gd name="T39" fmla="*/ 152 h 288"/>
                <a:gd name="T40" fmla="*/ 887 w 1317"/>
                <a:gd name="T41" fmla="*/ 86 h 288"/>
                <a:gd name="T42" fmla="*/ 913 w 1317"/>
                <a:gd name="T43" fmla="*/ 78 h 288"/>
                <a:gd name="T44" fmla="*/ 935 w 1317"/>
                <a:gd name="T45" fmla="*/ 82 h 288"/>
                <a:gd name="T46" fmla="*/ 919 w 1317"/>
                <a:gd name="T47" fmla="*/ 102 h 288"/>
                <a:gd name="T48" fmla="*/ 895 w 1317"/>
                <a:gd name="T49" fmla="*/ 156 h 288"/>
                <a:gd name="T50" fmla="*/ 873 w 1317"/>
                <a:gd name="T51" fmla="*/ 178 h 288"/>
                <a:gd name="T52" fmla="*/ 688 w 1317"/>
                <a:gd name="T53" fmla="*/ 106 h 288"/>
                <a:gd name="T54" fmla="*/ 666 w 1317"/>
                <a:gd name="T55" fmla="*/ 144 h 288"/>
                <a:gd name="T56" fmla="*/ 662 w 1317"/>
                <a:gd name="T57" fmla="*/ 206 h 288"/>
                <a:gd name="T58" fmla="*/ 674 w 1317"/>
                <a:gd name="T59" fmla="*/ 248 h 288"/>
                <a:gd name="T60" fmla="*/ 712 w 1317"/>
                <a:gd name="T61" fmla="*/ 264 h 288"/>
                <a:gd name="T62" fmla="*/ 730 w 1317"/>
                <a:gd name="T63" fmla="*/ 286 h 288"/>
                <a:gd name="T64" fmla="*/ 670 w 1317"/>
                <a:gd name="T65" fmla="*/ 284 h 288"/>
                <a:gd name="T66" fmla="*/ 636 w 1317"/>
                <a:gd name="T67" fmla="*/ 252 h 288"/>
                <a:gd name="T68" fmla="*/ 626 w 1317"/>
                <a:gd name="T69" fmla="*/ 184 h 288"/>
                <a:gd name="T70" fmla="*/ 644 w 1317"/>
                <a:gd name="T71" fmla="*/ 100 h 288"/>
                <a:gd name="T72" fmla="*/ 682 w 1317"/>
                <a:gd name="T73" fmla="*/ 78 h 288"/>
                <a:gd name="T74" fmla="*/ 749 w 1317"/>
                <a:gd name="T75" fmla="*/ 86 h 288"/>
                <a:gd name="T76" fmla="*/ 566 w 1317"/>
                <a:gd name="T77" fmla="*/ 82 h 288"/>
                <a:gd name="T78" fmla="*/ 490 w 1317"/>
                <a:gd name="T79" fmla="*/ 254 h 288"/>
                <a:gd name="T80" fmla="*/ 370 w 1317"/>
                <a:gd name="T81" fmla="*/ 284 h 288"/>
                <a:gd name="T82" fmla="*/ 324 w 1317"/>
                <a:gd name="T83" fmla="*/ 184 h 288"/>
                <a:gd name="T84" fmla="*/ 312 w 1317"/>
                <a:gd name="T85" fmla="*/ 252 h 288"/>
                <a:gd name="T86" fmla="*/ 280 w 1317"/>
                <a:gd name="T87" fmla="*/ 284 h 288"/>
                <a:gd name="T88" fmla="*/ 216 w 1317"/>
                <a:gd name="T89" fmla="*/ 284 h 288"/>
                <a:gd name="T90" fmla="*/ 184 w 1317"/>
                <a:gd name="T91" fmla="*/ 252 h 288"/>
                <a:gd name="T92" fmla="*/ 174 w 1317"/>
                <a:gd name="T93" fmla="*/ 184 h 288"/>
                <a:gd name="T94" fmla="*/ 192 w 1317"/>
                <a:gd name="T95" fmla="*/ 100 h 288"/>
                <a:gd name="T96" fmla="*/ 232 w 1317"/>
                <a:gd name="T97" fmla="*/ 80 h 288"/>
                <a:gd name="T98" fmla="*/ 280 w 1317"/>
                <a:gd name="T99" fmla="*/ 82 h 288"/>
                <a:gd name="T100" fmla="*/ 318 w 1317"/>
                <a:gd name="T101" fmla="*/ 134 h 288"/>
                <a:gd name="T102" fmla="*/ 288 w 1317"/>
                <a:gd name="T103" fmla="*/ 184 h 288"/>
                <a:gd name="T104" fmla="*/ 280 w 1317"/>
                <a:gd name="T105" fmla="*/ 128 h 288"/>
                <a:gd name="T106" fmla="*/ 264 w 1317"/>
                <a:gd name="T107" fmla="*/ 104 h 288"/>
                <a:gd name="T108" fmla="*/ 234 w 1317"/>
                <a:gd name="T109" fmla="*/ 104 h 288"/>
                <a:gd name="T110" fmla="*/ 218 w 1317"/>
                <a:gd name="T111" fmla="*/ 128 h 288"/>
                <a:gd name="T112" fmla="*/ 210 w 1317"/>
                <a:gd name="T113" fmla="*/ 184 h 288"/>
                <a:gd name="T114" fmla="*/ 222 w 1317"/>
                <a:gd name="T115" fmla="*/ 248 h 288"/>
                <a:gd name="T116" fmla="*/ 240 w 1317"/>
                <a:gd name="T117" fmla="*/ 266 h 288"/>
                <a:gd name="T118" fmla="*/ 264 w 1317"/>
                <a:gd name="T119" fmla="*/ 262 h 288"/>
                <a:gd name="T120" fmla="*/ 284 w 1317"/>
                <a:gd name="T121" fmla="*/ 224 h 288"/>
                <a:gd name="T122" fmla="*/ 0 w 1317"/>
                <a:gd name="T123" fmla="*/ 0 h 288"/>
                <a:gd name="T124" fmla="*/ 66 w 1317"/>
                <a:gd name="T125" fmla="*/ 28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7" h="288">
                  <a:moveTo>
                    <a:pt x="1243" y="30"/>
                  </a:moveTo>
                  <a:lnTo>
                    <a:pt x="1243" y="30"/>
                  </a:lnTo>
                  <a:lnTo>
                    <a:pt x="1255" y="28"/>
                  </a:lnTo>
                  <a:lnTo>
                    <a:pt x="1267" y="24"/>
                  </a:lnTo>
                  <a:lnTo>
                    <a:pt x="1267" y="24"/>
                  </a:lnTo>
                  <a:lnTo>
                    <a:pt x="1275" y="18"/>
                  </a:lnTo>
                  <a:lnTo>
                    <a:pt x="1283" y="12"/>
                  </a:lnTo>
                  <a:lnTo>
                    <a:pt x="1299" y="30"/>
                  </a:lnTo>
                  <a:lnTo>
                    <a:pt x="1299" y="30"/>
                  </a:lnTo>
                  <a:lnTo>
                    <a:pt x="1289" y="40"/>
                  </a:lnTo>
                  <a:lnTo>
                    <a:pt x="1277" y="50"/>
                  </a:lnTo>
                  <a:lnTo>
                    <a:pt x="1277" y="50"/>
                  </a:lnTo>
                  <a:lnTo>
                    <a:pt x="1271" y="52"/>
                  </a:lnTo>
                  <a:lnTo>
                    <a:pt x="1263" y="56"/>
                  </a:lnTo>
                  <a:lnTo>
                    <a:pt x="1243" y="58"/>
                  </a:lnTo>
                  <a:lnTo>
                    <a:pt x="1243" y="58"/>
                  </a:lnTo>
                  <a:lnTo>
                    <a:pt x="1225" y="56"/>
                  </a:lnTo>
                  <a:lnTo>
                    <a:pt x="1217" y="52"/>
                  </a:lnTo>
                  <a:lnTo>
                    <a:pt x="1211" y="50"/>
                  </a:lnTo>
                  <a:lnTo>
                    <a:pt x="1211" y="50"/>
                  </a:lnTo>
                  <a:lnTo>
                    <a:pt x="1199" y="40"/>
                  </a:lnTo>
                  <a:lnTo>
                    <a:pt x="1189" y="30"/>
                  </a:lnTo>
                  <a:lnTo>
                    <a:pt x="1205" y="12"/>
                  </a:lnTo>
                  <a:lnTo>
                    <a:pt x="1205" y="12"/>
                  </a:lnTo>
                  <a:lnTo>
                    <a:pt x="1213" y="18"/>
                  </a:lnTo>
                  <a:lnTo>
                    <a:pt x="1221" y="24"/>
                  </a:lnTo>
                  <a:lnTo>
                    <a:pt x="1221" y="24"/>
                  </a:lnTo>
                  <a:lnTo>
                    <a:pt x="1233" y="28"/>
                  </a:lnTo>
                  <a:lnTo>
                    <a:pt x="1243" y="30"/>
                  </a:lnTo>
                  <a:close/>
                  <a:moveTo>
                    <a:pt x="1281" y="142"/>
                  </a:moveTo>
                  <a:lnTo>
                    <a:pt x="1279" y="142"/>
                  </a:lnTo>
                  <a:lnTo>
                    <a:pt x="1213" y="284"/>
                  </a:lnTo>
                  <a:lnTo>
                    <a:pt x="1175" y="284"/>
                  </a:lnTo>
                  <a:lnTo>
                    <a:pt x="1175" y="82"/>
                  </a:lnTo>
                  <a:lnTo>
                    <a:pt x="1211" y="82"/>
                  </a:lnTo>
                  <a:lnTo>
                    <a:pt x="1211" y="220"/>
                  </a:lnTo>
                  <a:lnTo>
                    <a:pt x="1213" y="220"/>
                  </a:lnTo>
                  <a:lnTo>
                    <a:pt x="1275" y="82"/>
                  </a:lnTo>
                  <a:lnTo>
                    <a:pt x="1317" y="82"/>
                  </a:lnTo>
                  <a:lnTo>
                    <a:pt x="1317" y="284"/>
                  </a:lnTo>
                  <a:lnTo>
                    <a:pt x="1281" y="284"/>
                  </a:lnTo>
                  <a:lnTo>
                    <a:pt x="1281" y="142"/>
                  </a:lnTo>
                  <a:close/>
                  <a:moveTo>
                    <a:pt x="1081" y="142"/>
                  </a:moveTo>
                  <a:lnTo>
                    <a:pt x="1079" y="142"/>
                  </a:lnTo>
                  <a:lnTo>
                    <a:pt x="1013" y="284"/>
                  </a:lnTo>
                  <a:lnTo>
                    <a:pt x="975" y="284"/>
                  </a:lnTo>
                  <a:lnTo>
                    <a:pt x="975" y="82"/>
                  </a:lnTo>
                  <a:lnTo>
                    <a:pt x="1011" y="82"/>
                  </a:lnTo>
                  <a:lnTo>
                    <a:pt x="1011" y="220"/>
                  </a:lnTo>
                  <a:lnTo>
                    <a:pt x="1013" y="220"/>
                  </a:lnTo>
                  <a:lnTo>
                    <a:pt x="1075" y="82"/>
                  </a:lnTo>
                  <a:lnTo>
                    <a:pt x="1117" y="82"/>
                  </a:lnTo>
                  <a:lnTo>
                    <a:pt x="1117" y="284"/>
                  </a:lnTo>
                  <a:lnTo>
                    <a:pt x="1081" y="284"/>
                  </a:lnTo>
                  <a:lnTo>
                    <a:pt x="1081" y="142"/>
                  </a:lnTo>
                  <a:close/>
                  <a:moveTo>
                    <a:pt x="873" y="178"/>
                  </a:moveTo>
                  <a:lnTo>
                    <a:pt x="873" y="178"/>
                  </a:lnTo>
                  <a:lnTo>
                    <a:pt x="883" y="182"/>
                  </a:lnTo>
                  <a:lnTo>
                    <a:pt x="891" y="188"/>
                  </a:lnTo>
                  <a:lnTo>
                    <a:pt x="891" y="188"/>
                  </a:lnTo>
                  <a:lnTo>
                    <a:pt x="899" y="198"/>
                  </a:lnTo>
                  <a:lnTo>
                    <a:pt x="905" y="216"/>
                  </a:lnTo>
                  <a:lnTo>
                    <a:pt x="915" y="254"/>
                  </a:lnTo>
                  <a:lnTo>
                    <a:pt x="915" y="254"/>
                  </a:lnTo>
                  <a:lnTo>
                    <a:pt x="919" y="260"/>
                  </a:lnTo>
                  <a:lnTo>
                    <a:pt x="923" y="264"/>
                  </a:lnTo>
                  <a:lnTo>
                    <a:pt x="923" y="264"/>
                  </a:lnTo>
                  <a:lnTo>
                    <a:pt x="929" y="268"/>
                  </a:lnTo>
                  <a:lnTo>
                    <a:pt x="939" y="268"/>
                  </a:lnTo>
                  <a:lnTo>
                    <a:pt x="939" y="284"/>
                  </a:lnTo>
                  <a:lnTo>
                    <a:pt x="939" y="284"/>
                  </a:lnTo>
                  <a:lnTo>
                    <a:pt x="933" y="286"/>
                  </a:lnTo>
                  <a:lnTo>
                    <a:pt x="933" y="286"/>
                  </a:lnTo>
                  <a:lnTo>
                    <a:pt x="917" y="288"/>
                  </a:lnTo>
                  <a:lnTo>
                    <a:pt x="917" y="288"/>
                  </a:lnTo>
                  <a:lnTo>
                    <a:pt x="909" y="288"/>
                  </a:lnTo>
                  <a:lnTo>
                    <a:pt x="903" y="286"/>
                  </a:lnTo>
                  <a:lnTo>
                    <a:pt x="897" y="284"/>
                  </a:lnTo>
                  <a:lnTo>
                    <a:pt x="891" y="280"/>
                  </a:lnTo>
                  <a:lnTo>
                    <a:pt x="891" y="280"/>
                  </a:lnTo>
                  <a:lnTo>
                    <a:pt x="883" y="268"/>
                  </a:lnTo>
                  <a:lnTo>
                    <a:pt x="877" y="254"/>
                  </a:lnTo>
                  <a:lnTo>
                    <a:pt x="867" y="216"/>
                  </a:lnTo>
                  <a:lnTo>
                    <a:pt x="867" y="216"/>
                  </a:lnTo>
                  <a:lnTo>
                    <a:pt x="863" y="204"/>
                  </a:lnTo>
                  <a:lnTo>
                    <a:pt x="857" y="198"/>
                  </a:lnTo>
                  <a:lnTo>
                    <a:pt x="849" y="192"/>
                  </a:lnTo>
                  <a:lnTo>
                    <a:pt x="841" y="192"/>
                  </a:lnTo>
                  <a:lnTo>
                    <a:pt x="827" y="192"/>
                  </a:lnTo>
                  <a:lnTo>
                    <a:pt x="827" y="284"/>
                  </a:lnTo>
                  <a:lnTo>
                    <a:pt x="789" y="284"/>
                  </a:lnTo>
                  <a:lnTo>
                    <a:pt x="789" y="82"/>
                  </a:lnTo>
                  <a:lnTo>
                    <a:pt x="827" y="82"/>
                  </a:lnTo>
                  <a:lnTo>
                    <a:pt x="827" y="164"/>
                  </a:lnTo>
                  <a:lnTo>
                    <a:pt x="841" y="164"/>
                  </a:lnTo>
                  <a:lnTo>
                    <a:pt x="841" y="164"/>
                  </a:lnTo>
                  <a:lnTo>
                    <a:pt x="847" y="164"/>
                  </a:lnTo>
                  <a:lnTo>
                    <a:pt x="853" y="160"/>
                  </a:lnTo>
                  <a:lnTo>
                    <a:pt x="853" y="160"/>
                  </a:lnTo>
                  <a:lnTo>
                    <a:pt x="857" y="152"/>
                  </a:lnTo>
                  <a:lnTo>
                    <a:pt x="863" y="140"/>
                  </a:lnTo>
                  <a:lnTo>
                    <a:pt x="873" y="112"/>
                  </a:lnTo>
                  <a:lnTo>
                    <a:pt x="873" y="112"/>
                  </a:lnTo>
                  <a:lnTo>
                    <a:pt x="879" y="96"/>
                  </a:lnTo>
                  <a:lnTo>
                    <a:pt x="887" y="86"/>
                  </a:lnTo>
                  <a:lnTo>
                    <a:pt x="887" y="86"/>
                  </a:lnTo>
                  <a:lnTo>
                    <a:pt x="893" y="82"/>
                  </a:lnTo>
                  <a:lnTo>
                    <a:pt x="899" y="80"/>
                  </a:lnTo>
                  <a:lnTo>
                    <a:pt x="913" y="78"/>
                  </a:lnTo>
                  <a:lnTo>
                    <a:pt x="913" y="78"/>
                  </a:lnTo>
                  <a:lnTo>
                    <a:pt x="921" y="78"/>
                  </a:lnTo>
                  <a:lnTo>
                    <a:pt x="921" y="78"/>
                  </a:lnTo>
                  <a:lnTo>
                    <a:pt x="929" y="80"/>
                  </a:lnTo>
                  <a:lnTo>
                    <a:pt x="929" y="80"/>
                  </a:lnTo>
                  <a:lnTo>
                    <a:pt x="935" y="82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25" y="100"/>
                  </a:lnTo>
                  <a:lnTo>
                    <a:pt x="919" y="102"/>
                  </a:lnTo>
                  <a:lnTo>
                    <a:pt x="919" y="102"/>
                  </a:lnTo>
                  <a:lnTo>
                    <a:pt x="915" y="106"/>
                  </a:lnTo>
                  <a:lnTo>
                    <a:pt x="911" y="112"/>
                  </a:lnTo>
                  <a:lnTo>
                    <a:pt x="901" y="140"/>
                  </a:lnTo>
                  <a:lnTo>
                    <a:pt x="901" y="140"/>
                  </a:lnTo>
                  <a:lnTo>
                    <a:pt x="895" y="156"/>
                  </a:lnTo>
                  <a:lnTo>
                    <a:pt x="889" y="166"/>
                  </a:lnTo>
                  <a:lnTo>
                    <a:pt x="889" y="166"/>
                  </a:lnTo>
                  <a:lnTo>
                    <a:pt x="881" y="172"/>
                  </a:lnTo>
                  <a:lnTo>
                    <a:pt x="873" y="176"/>
                  </a:lnTo>
                  <a:lnTo>
                    <a:pt x="873" y="178"/>
                  </a:lnTo>
                  <a:close/>
                  <a:moveTo>
                    <a:pt x="708" y="102"/>
                  </a:moveTo>
                  <a:lnTo>
                    <a:pt x="708" y="102"/>
                  </a:lnTo>
                  <a:lnTo>
                    <a:pt x="698" y="102"/>
                  </a:lnTo>
                  <a:lnTo>
                    <a:pt x="688" y="106"/>
                  </a:lnTo>
                  <a:lnTo>
                    <a:pt x="688" y="106"/>
                  </a:lnTo>
                  <a:lnTo>
                    <a:pt x="680" y="110"/>
                  </a:lnTo>
                  <a:lnTo>
                    <a:pt x="674" y="118"/>
                  </a:lnTo>
                  <a:lnTo>
                    <a:pt x="674" y="118"/>
                  </a:lnTo>
                  <a:lnTo>
                    <a:pt x="668" y="130"/>
                  </a:lnTo>
                  <a:lnTo>
                    <a:pt x="666" y="144"/>
                  </a:lnTo>
                  <a:lnTo>
                    <a:pt x="666" y="144"/>
                  </a:lnTo>
                  <a:lnTo>
                    <a:pt x="662" y="160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206"/>
                  </a:lnTo>
                  <a:lnTo>
                    <a:pt x="666" y="224"/>
                  </a:lnTo>
                  <a:lnTo>
                    <a:pt x="666" y="224"/>
                  </a:lnTo>
                  <a:lnTo>
                    <a:pt x="668" y="238"/>
                  </a:lnTo>
                  <a:lnTo>
                    <a:pt x="674" y="248"/>
                  </a:lnTo>
                  <a:lnTo>
                    <a:pt x="674" y="248"/>
                  </a:lnTo>
                  <a:lnTo>
                    <a:pt x="682" y="256"/>
                  </a:lnTo>
                  <a:lnTo>
                    <a:pt x="690" y="260"/>
                  </a:lnTo>
                  <a:lnTo>
                    <a:pt x="690" y="260"/>
                  </a:lnTo>
                  <a:lnTo>
                    <a:pt x="700" y="264"/>
                  </a:lnTo>
                  <a:lnTo>
                    <a:pt x="712" y="264"/>
                  </a:lnTo>
                  <a:lnTo>
                    <a:pt x="753" y="264"/>
                  </a:lnTo>
                  <a:lnTo>
                    <a:pt x="753" y="280"/>
                  </a:lnTo>
                  <a:lnTo>
                    <a:pt x="753" y="280"/>
                  </a:lnTo>
                  <a:lnTo>
                    <a:pt x="730" y="286"/>
                  </a:lnTo>
                  <a:lnTo>
                    <a:pt x="730" y="286"/>
                  </a:lnTo>
                  <a:lnTo>
                    <a:pt x="718" y="288"/>
                  </a:lnTo>
                  <a:lnTo>
                    <a:pt x="704" y="288"/>
                  </a:lnTo>
                  <a:lnTo>
                    <a:pt x="704" y="288"/>
                  </a:lnTo>
                  <a:lnTo>
                    <a:pt x="686" y="288"/>
                  </a:lnTo>
                  <a:lnTo>
                    <a:pt x="670" y="284"/>
                  </a:lnTo>
                  <a:lnTo>
                    <a:pt x="670" y="284"/>
                  </a:lnTo>
                  <a:lnTo>
                    <a:pt x="656" y="276"/>
                  </a:lnTo>
                  <a:lnTo>
                    <a:pt x="644" y="266"/>
                  </a:lnTo>
                  <a:lnTo>
                    <a:pt x="644" y="266"/>
                  </a:lnTo>
                  <a:lnTo>
                    <a:pt x="636" y="252"/>
                  </a:lnTo>
                  <a:lnTo>
                    <a:pt x="630" y="234"/>
                  </a:lnTo>
                  <a:lnTo>
                    <a:pt x="630" y="234"/>
                  </a:lnTo>
                  <a:lnTo>
                    <a:pt x="626" y="212"/>
                  </a:lnTo>
                  <a:lnTo>
                    <a:pt x="626" y="184"/>
                  </a:lnTo>
                  <a:lnTo>
                    <a:pt x="626" y="184"/>
                  </a:lnTo>
                  <a:lnTo>
                    <a:pt x="626" y="156"/>
                  </a:lnTo>
                  <a:lnTo>
                    <a:pt x="630" y="132"/>
                  </a:lnTo>
                  <a:lnTo>
                    <a:pt x="630" y="132"/>
                  </a:lnTo>
                  <a:lnTo>
                    <a:pt x="636" y="114"/>
                  </a:lnTo>
                  <a:lnTo>
                    <a:pt x="644" y="100"/>
                  </a:lnTo>
                  <a:lnTo>
                    <a:pt x="644" y="100"/>
                  </a:lnTo>
                  <a:lnTo>
                    <a:pt x="654" y="90"/>
                  </a:lnTo>
                  <a:lnTo>
                    <a:pt x="668" y="82"/>
                  </a:lnTo>
                  <a:lnTo>
                    <a:pt x="668" y="82"/>
                  </a:lnTo>
                  <a:lnTo>
                    <a:pt x="682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26" y="80"/>
                  </a:lnTo>
                  <a:lnTo>
                    <a:pt x="726" y="80"/>
                  </a:lnTo>
                  <a:lnTo>
                    <a:pt x="749" y="86"/>
                  </a:lnTo>
                  <a:lnTo>
                    <a:pt x="749" y="102"/>
                  </a:lnTo>
                  <a:lnTo>
                    <a:pt x="708" y="102"/>
                  </a:lnTo>
                  <a:close/>
                  <a:moveTo>
                    <a:pt x="476" y="210"/>
                  </a:moveTo>
                  <a:lnTo>
                    <a:pt x="524" y="82"/>
                  </a:lnTo>
                  <a:lnTo>
                    <a:pt x="566" y="82"/>
                  </a:lnTo>
                  <a:lnTo>
                    <a:pt x="580" y="284"/>
                  </a:lnTo>
                  <a:lnTo>
                    <a:pt x="546" y="284"/>
                  </a:lnTo>
                  <a:lnTo>
                    <a:pt x="536" y="140"/>
                  </a:lnTo>
                  <a:lnTo>
                    <a:pt x="534" y="140"/>
                  </a:lnTo>
                  <a:lnTo>
                    <a:pt x="490" y="254"/>
                  </a:lnTo>
                  <a:lnTo>
                    <a:pt x="458" y="254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04" y="284"/>
                  </a:lnTo>
                  <a:lnTo>
                    <a:pt x="370" y="284"/>
                  </a:lnTo>
                  <a:lnTo>
                    <a:pt x="384" y="82"/>
                  </a:lnTo>
                  <a:lnTo>
                    <a:pt x="426" y="82"/>
                  </a:lnTo>
                  <a:lnTo>
                    <a:pt x="474" y="210"/>
                  </a:lnTo>
                  <a:lnTo>
                    <a:pt x="476" y="210"/>
                  </a:lnTo>
                  <a:close/>
                  <a:moveTo>
                    <a:pt x="324" y="184"/>
                  </a:moveTo>
                  <a:lnTo>
                    <a:pt x="324" y="184"/>
                  </a:lnTo>
                  <a:lnTo>
                    <a:pt x="322" y="210"/>
                  </a:lnTo>
                  <a:lnTo>
                    <a:pt x="318" y="232"/>
                  </a:lnTo>
                  <a:lnTo>
                    <a:pt x="318" y="232"/>
                  </a:lnTo>
                  <a:lnTo>
                    <a:pt x="312" y="252"/>
                  </a:lnTo>
                  <a:lnTo>
                    <a:pt x="304" y="266"/>
                  </a:lnTo>
                  <a:lnTo>
                    <a:pt x="304" y="266"/>
                  </a:lnTo>
                  <a:lnTo>
                    <a:pt x="294" y="276"/>
                  </a:lnTo>
                  <a:lnTo>
                    <a:pt x="280" y="284"/>
                  </a:lnTo>
                  <a:lnTo>
                    <a:pt x="280" y="284"/>
                  </a:lnTo>
                  <a:lnTo>
                    <a:pt x="266" y="288"/>
                  </a:lnTo>
                  <a:lnTo>
                    <a:pt x="248" y="288"/>
                  </a:lnTo>
                  <a:lnTo>
                    <a:pt x="248" y="288"/>
                  </a:lnTo>
                  <a:lnTo>
                    <a:pt x="232" y="288"/>
                  </a:lnTo>
                  <a:lnTo>
                    <a:pt x="216" y="284"/>
                  </a:lnTo>
                  <a:lnTo>
                    <a:pt x="216" y="284"/>
                  </a:lnTo>
                  <a:lnTo>
                    <a:pt x="204" y="276"/>
                  </a:lnTo>
                  <a:lnTo>
                    <a:pt x="192" y="266"/>
                  </a:lnTo>
                  <a:lnTo>
                    <a:pt x="192" y="266"/>
                  </a:lnTo>
                  <a:lnTo>
                    <a:pt x="184" y="252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74" y="210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56"/>
                  </a:lnTo>
                  <a:lnTo>
                    <a:pt x="178" y="134"/>
                  </a:lnTo>
                  <a:lnTo>
                    <a:pt x="178" y="134"/>
                  </a:lnTo>
                  <a:lnTo>
                    <a:pt x="184" y="114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204" y="90"/>
                  </a:lnTo>
                  <a:lnTo>
                    <a:pt x="216" y="82"/>
                  </a:lnTo>
                  <a:lnTo>
                    <a:pt x="216" y="82"/>
                  </a:lnTo>
                  <a:lnTo>
                    <a:pt x="232" y="80"/>
                  </a:lnTo>
                  <a:lnTo>
                    <a:pt x="248" y="78"/>
                  </a:lnTo>
                  <a:lnTo>
                    <a:pt x="248" y="78"/>
                  </a:lnTo>
                  <a:lnTo>
                    <a:pt x="266" y="80"/>
                  </a:lnTo>
                  <a:lnTo>
                    <a:pt x="280" y="82"/>
                  </a:lnTo>
                  <a:lnTo>
                    <a:pt x="280" y="82"/>
                  </a:lnTo>
                  <a:lnTo>
                    <a:pt x="294" y="90"/>
                  </a:lnTo>
                  <a:lnTo>
                    <a:pt x="304" y="100"/>
                  </a:lnTo>
                  <a:lnTo>
                    <a:pt x="304" y="100"/>
                  </a:lnTo>
                  <a:lnTo>
                    <a:pt x="312" y="114"/>
                  </a:lnTo>
                  <a:lnTo>
                    <a:pt x="318" y="134"/>
                  </a:lnTo>
                  <a:lnTo>
                    <a:pt x="318" y="134"/>
                  </a:lnTo>
                  <a:lnTo>
                    <a:pt x="322" y="156"/>
                  </a:lnTo>
                  <a:lnTo>
                    <a:pt x="324" y="184"/>
                  </a:lnTo>
                  <a:lnTo>
                    <a:pt x="324" y="184"/>
                  </a:lnTo>
                  <a:close/>
                  <a:moveTo>
                    <a:pt x="288" y="184"/>
                  </a:moveTo>
                  <a:lnTo>
                    <a:pt x="288" y="184"/>
                  </a:lnTo>
                  <a:lnTo>
                    <a:pt x="286" y="160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0" y="12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0" y="110"/>
                  </a:lnTo>
                  <a:lnTo>
                    <a:pt x="264" y="104"/>
                  </a:lnTo>
                  <a:lnTo>
                    <a:pt x="264" y="104"/>
                  </a:lnTo>
                  <a:lnTo>
                    <a:pt x="256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0" y="100"/>
                  </a:lnTo>
                  <a:lnTo>
                    <a:pt x="234" y="104"/>
                  </a:lnTo>
                  <a:lnTo>
                    <a:pt x="234" y="104"/>
                  </a:lnTo>
                  <a:lnTo>
                    <a:pt x="228" y="110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18" y="128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60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210" y="206"/>
                  </a:lnTo>
                  <a:lnTo>
                    <a:pt x="214" y="224"/>
                  </a:lnTo>
                  <a:lnTo>
                    <a:pt x="214" y="224"/>
                  </a:lnTo>
                  <a:lnTo>
                    <a:pt x="218" y="238"/>
                  </a:lnTo>
                  <a:lnTo>
                    <a:pt x="222" y="248"/>
                  </a:lnTo>
                  <a:lnTo>
                    <a:pt x="222" y="248"/>
                  </a:lnTo>
                  <a:lnTo>
                    <a:pt x="228" y="258"/>
                  </a:lnTo>
                  <a:lnTo>
                    <a:pt x="234" y="262"/>
                  </a:lnTo>
                  <a:lnTo>
                    <a:pt x="234" y="262"/>
                  </a:lnTo>
                  <a:lnTo>
                    <a:pt x="240" y="266"/>
                  </a:lnTo>
                  <a:lnTo>
                    <a:pt x="248" y="266"/>
                  </a:lnTo>
                  <a:lnTo>
                    <a:pt x="248" y="266"/>
                  </a:lnTo>
                  <a:lnTo>
                    <a:pt x="256" y="266"/>
                  </a:lnTo>
                  <a:lnTo>
                    <a:pt x="264" y="262"/>
                  </a:lnTo>
                  <a:lnTo>
                    <a:pt x="264" y="262"/>
                  </a:lnTo>
                  <a:lnTo>
                    <a:pt x="270" y="258"/>
                  </a:lnTo>
                  <a:lnTo>
                    <a:pt x="276" y="248"/>
                  </a:lnTo>
                  <a:lnTo>
                    <a:pt x="276" y="248"/>
                  </a:lnTo>
                  <a:lnTo>
                    <a:pt x="280" y="238"/>
                  </a:lnTo>
                  <a:lnTo>
                    <a:pt x="284" y="224"/>
                  </a:lnTo>
                  <a:lnTo>
                    <a:pt x="284" y="224"/>
                  </a:lnTo>
                  <a:lnTo>
                    <a:pt x="286" y="206"/>
                  </a:lnTo>
                  <a:lnTo>
                    <a:pt x="288" y="184"/>
                  </a:lnTo>
                  <a:lnTo>
                    <a:pt x="288" y="184"/>
                  </a:lnTo>
                  <a:close/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75301" y="4368801"/>
              <a:ext cx="174625" cy="73025"/>
            </a:xfrm>
            <a:custGeom>
              <a:avLst/>
              <a:gdLst>
                <a:gd name="T0" fmla="*/ 54 w 110"/>
                <a:gd name="T1" fmla="*/ 18 h 46"/>
                <a:gd name="T2" fmla="*/ 54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4 w 110"/>
                <a:gd name="T29" fmla="*/ 46 h 46"/>
                <a:gd name="T30" fmla="*/ 54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4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4" y="18"/>
                  </a:moveTo>
                  <a:lnTo>
                    <a:pt x="54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4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5530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2355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940301" y="4473576"/>
              <a:ext cx="238125" cy="333375"/>
            </a:xfrm>
            <a:custGeom>
              <a:avLst/>
              <a:gdLst>
                <a:gd name="T0" fmla="*/ 84 w 150"/>
                <a:gd name="T1" fmla="*/ 100 h 210"/>
                <a:gd name="T2" fmla="*/ 102 w 150"/>
                <a:gd name="T3" fmla="*/ 110 h 210"/>
                <a:gd name="T4" fmla="*/ 110 w 150"/>
                <a:gd name="T5" fmla="*/ 120 h 210"/>
                <a:gd name="T6" fmla="*/ 126 w 150"/>
                <a:gd name="T7" fmla="*/ 176 h 210"/>
                <a:gd name="T8" fmla="*/ 130 w 150"/>
                <a:gd name="T9" fmla="*/ 182 h 210"/>
                <a:gd name="T10" fmla="*/ 134 w 150"/>
                <a:gd name="T11" fmla="*/ 186 h 210"/>
                <a:gd name="T12" fmla="*/ 150 w 150"/>
                <a:gd name="T13" fmla="*/ 190 h 210"/>
                <a:gd name="T14" fmla="*/ 150 w 150"/>
                <a:gd name="T15" fmla="*/ 206 h 210"/>
                <a:gd name="T16" fmla="*/ 144 w 150"/>
                <a:gd name="T17" fmla="*/ 208 h 210"/>
                <a:gd name="T18" fmla="*/ 128 w 150"/>
                <a:gd name="T19" fmla="*/ 210 h 210"/>
                <a:gd name="T20" fmla="*/ 114 w 150"/>
                <a:gd name="T21" fmla="*/ 208 h 210"/>
                <a:gd name="T22" fmla="*/ 102 w 150"/>
                <a:gd name="T23" fmla="*/ 202 h 210"/>
                <a:gd name="T24" fmla="*/ 94 w 150"/>
                <a:gd name="T25" fmla="*/ 190 h 210"/>
                <a:gd name="T26" fmla="*/ 78 w 150"/>
                <a:gd name="T27" fmla="*/ 138 h 210"/>
                <a:gd name="T28" fmla="*/ 74 w 150"/>
                <a:gd name="T29" fmla="*/ 126 h 210"/>
                <a:gd name="T30" fmla="*/ 60 w 150"/>
                <a:gd name="T31" fmla="*/ 114 h 210"/>
                <a:gd name="T32" fmla="*/ 38 w 150"/>
                <a:gd name="T33" fmla="*/ 114 h 210"/>
                <a:gd name="T34" fmla="*/ 0 w 150"/>
                <a:gd name="T35" fmla="*/ 206 h 210"/>
                <a:gd name="T36" fmla="*/ 38 w 150"/>
                <a:gd name="T37" fmla="*/ 4 h 210"/>
                <a:gd name="T38" fmla="*/ 52 w 150"/>
                <a:gd name="T39" fmla="*/ 86 h 210"/>
                <a:gd name="T40" fmla="*/ 58 w 150"/>
                <a:gd name="T41" fmla="*/ 86 h 210"/>
                <a:gd name="T42" fmla="*/ 64 w 150"/>
                <a:gd name="T43" fmla="*/ 82 h 210"/>
                <a:gd name="T44" fmla="*/ 74 w 150"/>
                <a:gd name="T45" fmla="*/ 62 h 210"/>
                <a:gd name="T46" fmla="*/ 84 w 150"/>
                <a:gd name="T47" fmla="*/ 34 h 210"/>
                <a:gd name="T48" fmla="*/ 98 w 150"/>
                <a:gd name="T49" fmla="*/ 8 h 210"/>
                <a:gd name="T50" fmla="*/ 104 w 150"/>
                <a:gd name="T51" fmla="*/ 4 h 210"/>
                <a:gd name="T52" fmla="*/ 124 w 150"/>
                <a:gd name="T53" fmla="*/ 0 h 210"/>
                <a:gd name="T54" fmla="*/ 132 w 150"/>
                <a:gd name="T55" fmla="*/ 0 h 210"/>
                <a:gd name="T56" fmla="*/ 140 w 150"/>
                <a:gd name="T57" fmla="*/ 2 h 210"/>
                <a:gd name="T58" fmla="*/ 146 w 150"/>
                <a:gd name="T59" fmla="*/ 4 h 210"/>
                <a:gd name="T60" fmla="*/ 146 w 150"/>
                <a:gd name="T61" fmla="*/ 20 h 210"/>
                <a:gd name="T62" fmla="*/ 130 w 150"/>
                <a:gd name="T63" fmla="*/ 24 h 210"/>
                <a:gd name="T64" fmla="*/ 126 w 150"/>
                <a:gd name="T65" fmla="*/ 28 h 210"/>
                <a:gd name="T66" fmla="*/ 112 w 150"/>
                <a:gd name="T67" fmla="*/ 62 h 210"/>
                <a:gd name="T68" fmla="*/ 106 w 150"/>
                <a:gd name="T69" fmla="*/ 78 h 210"/>
                <a:gd name="T70" fmla="*/ 100 w 150"/>
                <a:gd name="T71" fmla="*/ 88 h 210"/>
                <a:gd name="T72" fmla="*/ 84 w 150"/>
                <a:gd name="T73" fmla="*/ 9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210">
                  <a:moveTo>
                    <a:pt x="84" y="100"/>
                  </a:moveTo>
                  <a:lnTo>
                    <a:pt x="84" y="100"/>
                  </a:lnTo>
                  <a:lnTo>
                    <a:pt x="94" y="104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10" y="120"/>
                  </a:lnTo>
                  <a:lnTo>
                    <a:pt x="116" y="138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30" y="182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40" y="190"/>
                  </a:lnTo>
                  <a:lnTo>
                    <a:pt x="150" y="190"/>
                  </a:lnTo>
                  <a:lnTo>
                    <a:pt x="150" y="206"/>
                  </a:lnTo>
                  <a:lnTo>
                    <a:pt x="150" y="206"/>
                  </a:lnTo>
                  <a:lnTo>
                    <a:pt x="144" y="208"/>
                  </a:lnTo>
                  <a:lnTo>
                    <a:pt x="144" y="208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20" y="210"/>
                  </a:lnTo>
                  <a:lnTo>
                    <a:pt x="114" y="208"/>
                  </a:lnTo>
                  <a:lnTo>
                    <a:pt x="108" y="206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94" y="190"/>
                  </a:lnTo>
                  <a:lnTo>
                    <a:pt x="88" y="176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4" y="126"/>
                  </a:lnTo>
                  <a:lnTo>
                    <a:pt x="68" y="120"/>
                  </a:lnTo>
                  <a:lnTo>
                    <a:pt x="60" y="114"/>
                  </a:lnTo>
                  <a:lnTo>
                    <a:pt x="52" y="114"/>
                  </a:lnTo>
                  <a:lnTo>
                    <a:pt x="38" y="114"/>
                  </a:lnTo>
                  <a:lnTo>
                    <a:pt x="38" y="206"/>
                  </a:lnTo>
                  <a:lnTo>
                    <a:pt x="0" y="206"/>
                  </a:lnTo>
                  <a:lnTo>
                    <a:pt x="0" y="4"/>
                  </a:lnTo>
                  <a:lnTo>
                    <a:pt x="38" y="4"/>
                  </a:lnTo>
                  <a:lnTo>
                    <a:pt x="38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8" y="86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8" y="74"/>
                  </a:lnTo>
                  <a:lnTo>
                    <a:pt x="74" y="62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90" y="1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4" y="4"/>
                  </a:lnTo>
                  <a:lnTo>
                    <a:pt x="110" y="2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36" y="22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26" y="28"/>
                  </a:lnTo>
                  <a:lnTo>
                    <a:pt x="122" y="34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06" y="7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92" y="94"/>
                  </a:lnTo>
                  <a:lnTo>
                    <a:pt x="84" y="98"/>
                  </a:lnTo>
                  <a:lnTo>
                    <a:pt x="84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681538" y="4473576"/>
              <a:ext cx="201613" cy="333375"/>
            </a:xfrm>
            <a:custGeom>
              <a:avLst/>
              <a:gdLst>
                <a:gd name="T0" fmla="*/ 82 w 127"/>
                <a:gd name="T1" fmla="*/ 24 h 210"/>
                <a:gd name="T2" fmla="*/ 82 w 127"/>
                <a:gd name="T3" fmla="*/ 24 h 210"/>
                <a:gd name="T4" fmla="*/ 72 w 127"/>
                <a:gd name="T5" fmla="*/ 24 h 210"/>
                <a:gd name="T6" fmla="*/ 62 w 127"/>
                <a:gd name="T7" fmla="*/ 28 h 210"/>
                <a:gd name="T8" fmla="*/ 62 w 127"/>
                <a:gd name="T9" fmla="*/ 28 h 210"/>
                <a:gd name="T10" fmla="*/ 54 w 127"/>
                <a:gd name="T11" fmla="*/ 32 h 210"/>
                <a:gd name="T12" fmla="*/ 48 w 127"/>
                <a:gd name="T13" fmla="*/ 40 h 210"/>
                <a:gd name="T14" fmla="*/ 48 w 127"/>
                <a:gd name="T15" fmla="*/ 40 h 210"/>
                <a:gd name="T16" fmla="*/ 42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6 w 127"/>
                <a:gd name="T23" fmla="*/ 82 h 210"/>
                <a:gd name="T24" fmla="*/ 36 w 127"/>
                <a:gd name="T25" fmla="*/ 106 h 210"/>
                <a:gd name="T26" fmla="*/ 36 w 127"/>
                <a:gd name="T27" fmla="*/ 106 h 210"/>
                <a:gd name="T28" fmla="*/ 36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2 w 127"/>
                <a:gd name="T35" fmla="*/ 160 h 210"/>
                <a:gd name="T36" fmla="*/ 48 w 127"/>
                <a:gd name="T37" fmla="*/ 170 h 210"/>
                <a:gd name="T38" fmla="*/ 48 w 127"/>
                <a:gd name="T39" fmla="*/ 170 h 210"/>
                <a:gd name="T40" fmla="*/ 56 w 127"/>
                <a:gd name="T41" fmla="*/ 178 h 210"/>
                <a:gd name="T42" fmla="*/ 64 w 127"/>
                <a:gd name="T43" fmla="*/ 182 h 210"/>
                <a:gd name="T44" fmla="*/ 64 w 127"/>
                <a:gd name="T45" fmla="*/ 182 h 210"/>
                <a:gd name="T46" fmla="*/ 74 w 127"/>
                <a:gd name="T47" fmla="*/ 186 h 210"/>
                <a:gd name="T48" fmla="*/ 86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4 w 127"/>
                <a:gd name="T57" fmla="*/ 208 h 210"/>
                <a:gd name="T58" fmla="*/ 104 w 127"/>
                <a:gd name="T59" fmla="*/ 208 h 210"/>
                <a:gd name="T60" fmla="*/ 92 w 127"/>
                <a:gd name="T61" fmla="*/ 210 h 210"/>
                <a:gd name="T62" fmla="*/ 78 w 127"/>
                <a:gd name="T63" fmla="*/ 210 h 210"/>
                <a:gd name="T64" fmla="*/ 78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18 w 127"/>
                <a:gd name="T75" fmla="*/ 188 h 210"/>
                <a:gd name="T76" fmla="*/ 18 w 127"/>
                <a:gd name="T77" fmla="*/ 188 h 210"/>
                <a:gd name="T78" fmla="*/ 10 w 127"/>
                <a:gd name="T79" fmla="*/ 174 h 210"/>
                <a:gd name="T80" fmla="*/ 4 w 127"/>
                <a:gd name="T81" fmla="*/ 156 h 210"/>
                <a:gd name="T82" fmla="*/ 4 w 127"/>
                <a:gd name="T83" fmla="*/ 156 h 210"/>
                <a:gd name="T84" fmla="*/ 0 w 127"/>
                <a:gd name="T85" fmla="*/ 134 h 210"/>
                <a:gd name="T86" fmla="*/ 0 w 127"/>
                <a:gd name="T87" fmla="*/ 106 h 210"/>
                <a:gd name="T88" fmla="*/ 0 w 127"/>
                <a:gd name="T89" fmla="*/ 106 h 210"/>
                <a:gd name="T90" fmla="*/ 0 w 127"/>
                <a:gd name="T91" fmla="*/ 78 h 210"/>
                <a:gd name="T92" fmla="*/ 4 w 127"/>
                <a:gd name="T93" fmla="*/ 54 h 210"/>
                <a:gd name="T94" fmla="*/ 4 w 127"/>
                <a:gd name="T95" fmla="*/ 54 h 210"/>
                <a:gd name="T96" fmla="*/ 10 w 127"/>
                <a:gd name="T97" fmla="*/ 36 h 210"/>
                <a:gd name="T98" fmla="*/ 18 w 127"/>
                <a:gd name="T99" fmla="*/ 22 h 210"/>
                <a:gd name="T100" fmla="*/ 18 w 127"/>
                <a:gd name="T101" fmla="*/ 22 h 210"/>
                <a:gd name="T102" fmla="*/ 28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6 w 127"/>
                <a:gd name="T109" fmla="*/ 0 h 210"/>
                <a:gd name="T110" fmla="*/ 74 w 127"/>
                <a:gd name="T111" fmla="*/ 0 h 210"/>
                <a:gd name="T112" fmla="*/ 74 w 127"/>
                <a:gd name="T113" fmla="*/ 0 h 210"/>
                <a:gd name="T114" fmla="*/ 100 w 127"/>
                <a:gd name="T115" fmla="*/ 2 h 210"/>
                <a:gd name="T116" fmla="*/ 100 w 127"/>
                <a:gd name="T117" fmla="*/ 2 h 210"/>
                <a:gd name="T118" fmla="*/ 123 w 127"/>
                <a:gd name="T119" fmla="*/ 8 h 210"/>
                <a:gd name="T120" fmla="*/ 123 w 127"/>
                <a:gd name="T121" fmla="*/ 24 h 210"/>
                <a:gd name="T122" fmla="*/ 82 w 127"/>
                <a:gd name="T123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" h="210">
                  <a:moveTo>
                    <a:pt x="82" y="24"/>
                  </a:moveTo>
                  <a:lnTo>
                    <a:pt x="82" y="24"/>
                  </a:lnTo>
                  <a:lnTo>
                    <a:pt x="72" y="24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4" y="3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2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6" y="82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56" y="178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74" y="186"/>
                  </a:lnTo>
                  <a:lnTo>
                    <a:pt x="86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92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0" y="13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8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2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4275138" y="4479926"/>
              <a:ext cx="333375" cy="320675"/>
            </a:xfrm>
            <a:custGeom>
              <a:avLst/>
              <a:gdLst>
                <a:gd name="T0" fmla="*/ 106 w 210"/>
                <a:gd name="T1" fmla="*/ 128 h 202"/>
                <a:gd name="T2" fmla="*/ 154 w 210"/>
                <a:gd name="T3" fmla="*/ 0 h 202"/>
                <a:gd name="T4" fmla="*/ 196 w 210"/>
                <a:gd name="T5" fmla="*/ 0 h 202"/>
                <a:gd name="T6" fmla="*/ 210 w 210"/>
                <a:gd name="T7" fmla="*/ 202 h 202"/>
                <a:gd name="T8" fmla="*/ 176 w 210"/>
                <a:gd name="T9" fmla="*/ 202 h 202"/>
                <a:gd name="T10" fmla="*/ 166 w 210"/>
                <a:gd name="T11" fmla="*/ 58 h 202"/>
                <a:gd name="T12" fmla="*/ 164 w 210"/>
                <a:gd name="T13" fmla="*/ 58 h 202"/>
                <a:gd name="T14" fmla="*/ 120 w 210"/>
                <a:gd name="T15" fmla="*/ 172 h 202"/>
                <a:gd name="T16" fmla="*/ 88 w 210"/>
                <a:gd name="T17" fmla="*/ 172 h 202"/>
                <a:gd name="T18" fmla="*/ 46 w 210"/>
                <a:gd name="T19" fmla="*/ 58 h 202"/>
                <a:gd name="T20" fmla="*/ 44 w 210"/>
                <a:gd name="T21" fmla="*/ 58 h 202"/>
                <a:gd name="T22" fmla="*/ 34 w 210"/>
                <a:gd name="T23" fmla="*/ 202 h 202"/>
                <a:gd name="T24" fmla="*/ 0 w 210"/>
                <a:gd name="T25" fmla="*/ 202 h 202"/>
                <a:gd name="T26" fmla="*/ 14 w 210"/>
                <a:gd name="T27" fmla="*/ 0 h 202"/>
                <a:gd name="T28" fmla="*/ 56 w 210"/>
                <a:gd name="T29" fmla="*/ 0 h 202"/>
                <a:gd name="T30" fmla="*/ 104 w 210"/>
                <a:gd name="T31" fmla="*/ 128 h 202"/>
                <a:gd name="T32" fmla="*/ 106 w 210"/>
                <a:gd name="T33" fmla="*/ 12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202">
                  <a:moveTo>
                    <a:pt x="106" y="128"/>
                  </a:moveTo>
                  <a:lnTo>
                    <a:pt x="154" y="0"/>
                  </a:lnTo>
                  <a:lnTo>
                    <a:pt x="196" y="0"/>
                  </a:lnTo>
                  <a:lnTo>
                    <a:pt x="210" y="202"/>
                  </a:lnTo>
                  <a:lnTo>
                    <a:pt x="176" y="202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20" y="172"/>
                  </a:lnTo>
                  <a:lnTo>
                    <a:pt x="88" y="172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34" y="202"/>
                  </a:lnTo>
                  <a:lnTo>
                    <a:pt x="0" y="202"/>
                  </a:lnTo>
                  <a:lnTo>
                    <a:pt x="14" y="0"/>
                  </a:lnTo>
                  <a:lnTo>
                    <a:pt x="56" y="0"/>
                  </a:lnTo>
                  <a:lnTo>
                    <a:pt x="104" y="128"/>
                  </a:lnTo>
                  <a:lnTo>
                    <a:pt x="106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963988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4 w 150"/>
                <a:gd name="T7" fmla="*/ 154 h 210"/>
                <a:gd name="T8" fmla="*/ 144 w 150"/>
                <a:gd name="T9" fmla="*/ 154 h 210"/>
                <a:gd name="T10" fmla="*/ 138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6 w 150"/>
                <a:gd name="T19" fmla="*/ 206 h 210"/>
                <a:gd name="T20" fmla="*/ 106 w 150"/>
                <a:gd name="T21" fmla="*/ 206 h 210"/>
                <a:gd name="T22" fmla="*/ 92 w 150"/>
                <a:gd name="T23" fmla="*/ 210 h 210"/>
                <a:gd name="T24" fmla="*/ 74 w 150"/>
                <a:gd name="T25" fmla="*/ 210 h 210"/>
                <a:gd name="T26" fmla="*/ 74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18 w 150"/>
                <a:gd name="T37" fmla="*/ 188 h 210"/>
                <a:gd name="T38" fmla="*/ 18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0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0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18 w 150"/>
                <a:gd name="T61" fmla="*/ 22 h 210"/>
                <a:gd name="T62" fmla="*/ 18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4 w 150"/>
                <a:gd name="T73" fmla="*/ 0 h 210"/>
                <a:gd name="T74" fmla="*/ 74 w 150"/>
                <a:gd name="T75" fmla="*/ 0 h 210"/>
                <a:gd name="T76" fmla="*/ 92 w 150"/>
                <a:gd name="T77" fmla="*/ 2 h 210"/>
                <a:gd name="T78" fmla="*/ 106 w 150"/>
                <a:gd name="T79" fmla="*/ 4 h 210"/>
                <a:gd name="T80" fmla="*/ 106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38 w 150"/>
                <a:gd name="T89" fmla="*/ 36 h 210"/>
                <a:gd name="T90" fmla="*/ 144 w 150"/>
                <a:gd name="T91" fmla="*/ 56 h 210"/>
                <a:gd name="T92" fmla="*/ 144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38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92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0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2" y="2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6"/>
                  </a:lnTo>
                  <a:lnTo>
                    <a:pt x="144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021138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38 w 78"/>
                <a:gd name="T25" fmla="*/ 0 h 166"/>
                <a:gd name="T26" fmla="*/ 38 w 78"/>
                <a:gd name="T27" fmla="*/ 0 h 166"/>
                <a:gd name="T28" fmla="*/ 30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0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0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0 w 78"/>
                <a:gd name="T71" fmla="*/ 166 h 166"/>
                <a:gd name="T72" fmla="*/ 38 w 78"/>
                <a:gd name="T73" fmla="*/ 166 h 166"/>
                <a:gd name="T74" fmla="*/ 38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687763" y="4349751"/>
              <a:ext cx="263525" cy="450850"/>
            </a:xfrm>
            <a:custGeom>
              <a:avLst/>
              <a:gdLst>
                <a:gd name="T0" fmla="*/ 0 w 166"/>
                <a:gd name="T1" fmla="*/ 0 h 284"/>
                <a:gd name="T2" fmla="*/ 166 w 166"/>
                <a:gd name="T3" fmla="*/ 0 h 284"/>
                <a:gd name="T4" fmla="*/ 166 w 166"/>
                <a:gd name="T5" fmla="*/ 30 h 284"/>
                <a:gd name="T6" fmla="*/ 102 w 166"/>
                <a:gd name="T7" fmla="*/ 30 h 284"/>
                <a:gd name="T8" fmla="*/ 102 w 166"/>
                <a:gd name="T9" fmla="*/ 284 h 284"/>
                <a:gd name="T10" fmla="*/ 66 w 166"/>
                <a:gd name="T11" fmla="*/ 284 h 284"/>
                <a:gd name="T12" fmla="*/ 66 w 166"/>
                <a:gd name="T13" fmla="*/ 30 h 284"/>
                <a:gd name="T14" fmla="*/ 0 w 166"/>
                <a:gd name="T15" fmla="*/ 30 h 284"/>
                <a:gd name="T16" fmla="*/ 0 w 166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84"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6022976" y="4343401"/>
              <a:ext cx="2563813" cy="463550"/>
            </a:xfrm>
            <a:custGeom>
              <a:avLst/>
              <a:gdLst>
                <a:gd name="T0" fmla="*/ 1587 w 1615"/>
                <a:gd name="T1" fmla="*/ 44 h 292"/>
                <a:gd name="T2" fmla="*/ 1509 w 1615"/>
                <a:gd name="T3" fmla="*/ 54 h 292"/>
                <a:gd name="T4" fmla="*/ 1579 w 1615"/>
                <a:gd name="T5" fmla="*/ 146 h 292"/>
                <a:gd name="T6" fmla="*/ 1615 w 1615"/>
                <a:gd name="T7" fmla="*/ 288 h 292"/>
                <a:gd name="T8" fmla="*/ 1405 w 1615"/>
                <a:gd name="T9" fmla="*/ 270 h 292"/>
                <a:gd name="T10" fmla="*/ 1303 w 1615"/>
                <a:gd name="T11" fmla="*/ 280 h 292"/>
                <a:gd name="T12" fmla="*/ 1279 w 1615"/>
                <a:gd name="T13" fmla="*/ 138 h 292"/>
                <a:gd name="T14" fmla="*/ 1349 w 1615"/>
                <a:gd name="T15" fmla="*/ 82 h 292"/>
                <a:gd name="T16" fmla="*/ 1423 w 1615"/>
                <a:gd name="T17" fmla="*/ 160 h 292"/>
                <a:gd name="T18" fmla="*/ 1375 w 1615"/>
                <a:gd name="T19" fmla="*/ 122 h 292"/>
                <a:gd name="T20" fmla="*/ 1327 w 1615"/>
                <a:gd name="T21" fmla="*/ 114 h 292"/>
                <a:gd name="T22" fmla="*/ 1313 w 1615"/>
                <a:gd name="T23" fmla="*/ 228 h 292"/>
                <a:gd name="T24" fmla="*/ 1349 w 1615"/>
                <a:gd name="T25" fmla="*/ 270 h 292"/>
                <a:gd name="T26" fmla="*/ 1387 w 1615"/>
                <a:gd name="T27" fmla="*/ 210 h 292"/>
                <a:gd name="T28" fmla="*/ 1223 w 1615"/>
                <a:gd name="T29" fmla="*/ 86 h 292"/>
                <a:gd name="T30" fmla="*/ 959 w 1615"/>
                <a:gd name="T31" fmla="*/ 288 h 292"/>
                <a:gd name="T32" fmla="*/ 820 w 1615"/>
                <a:gd name="T33" fmla="*/ 114 h 292"/>
                <a:gd name="T34" fmla="*/ 804 w 1615"/>
                <a:gd name="T35" fmla="*/ 228 h 292"/>
                <a:gd name="T36" fmla="*/ 891 w 1615"/>
                <a:gd name="T37" fmla="*/ 268 h 292"/>
                <a:gd name="T38" fmla="*/ 808 w 1615"/>
                <a:gd name="T39" fmla="*/ 288 h 292"/>
                <a:gd name="T40" fmla="*/ 766 w 1615"/>
                <a:gd name="T41" fmla="*/ 160 h 292"/>
                <a:gd name="T42" fmla="*/ 839 w 1615"/>
                <a:gd name="T43" fmla="*/ 82 h 292"/>
                <a:gd name="T44" fmla="*/ 624 w 1615"/>
                <a:gd name="T45" fmla="*/ 292 h 292"/>
                <a:gd name="T46" fmla="*/ 578 w 1615"/>
                <a:gd name="T47" fmla="*/ 228 h 292"/>
                <a:gd name="T48" fmla="*/ 614 w 1615"/>
                <a:gd name="T49" fmla="*/ 168 h 292"/>
                <a:gd name="T50" fmla="*/ 676 w 1615"/>
                <a:gd name="T51" fmla="*/ 128 h 292"/>
                <a:gd name="T52" fmla="*/ 594 w 1615"/>
                <a:gd name="T53" fmla="*/ 90 h 292"/>
                <a:gd name="T54" fmla="*/ 686 w 1615"/>
                <a:gd name="T55" fmla="*/ 88 h 292"/>
                <a:gd name="T56" fmla="*/ 682 w 1615"/>
                <a:gd name="T57" fmla="*/ 276 h 292"/>
                <a:gd name="T58" fmla="*/ 650 w 1615"/>
                <a:gd name="T59" fmla="*/ 190 h 292"/>
                <a:gd name="T60" fmla="*/ 614 w 1615"/>
                <a:gd name="T61" fmla="*/ 238 h 292"/>
                <a:gd name="T62" fmla="*/ 650 w 1615"/>
                <a:gd name="T63" fmla="*/ 268 h 292"/>
                <a:gd name="T64" fmla="*/ 438 w 1615"/>
                <a:gd name="T65" fmla="*/ 112 h 292"/>
                <a:gd name="T66" fmla="*/ 394 w 1615"/>
                <a:gd name="T67" fmla="*/ 292 h 292"/>
                <a:gd name="T68" fmla="*/ 380 w 1615"/>
                <a:gd name="T69" fmla="*/ 266 h 292"/>
                <a:gd name="T70" fmla="*/ 232 w 1615"/>
                <a:gd name="T71" fmla="*/ 194 h 292"/>
                <a:gd name="T72" fmla="*/ 262 w 1615"/>
                <a:gd name="T73" fmla="*/ 270 h 292"/>
                <a:gd name="T74" fmla="*/ 306 w 1615"/>
                <a:gd name="T75" fmla="*/ 230 h 292"/>
                <a:gd name="T76" fmla="*/ 298 w 1615"/>
                <a:gd name="T77" fmla="*/ 134 h 292"/>
                <a:gd name="T78" fmla="*/ 232 w 1615"/>
                <a:gd name="T79" fmla="*/ 126 h 292"/>
                <a:gd name="T80" fmla="*/ 306 w 1615"/>
                <a:gd name="T81" fmla="*/ 98 h 292"/>
                <a:gd name="T82" fmla="*/ 346 w 1615"/>
                <a:gd name="T83" fmla="*/ 194 h 292"/>
                <a:gd name="T84" fmla="*/ 288 w 1615"/>
                <a:gd name="T85" fmla="*/ 292 h 292"/>
                <a:gd name="T86" fmla="*/ 200 w 1615"/>
                <a:gd name="T87" fmla="*/ 240 h 292"/>
                <a:gd name="T88" fmla="*/ 212 w 1615"/>
                <a:gd name="T89" fmla="*/ 38 h 292"/>
                <a:gd name="T90" fmla="*/ 342 w 1615"/>
                <a:gd name="T91" fmla="*/ 0 h 292"/>
                <a:gd name="T92" fmla="*/ 264 w 1615"/>
                <a:gd name="T93" fmla="*/ 38 h 292"/>
                <a:gd name="T94" fmla="*/ 150 w 1615"/>
                <a:gd name="T95" fmla="*/ 188 h 292"/>
                <a:gd name="T96" fmla="*/ 108 w 1615"/>
                <a:gd name="T97" fmla="*/ 288 h 292"/>
                <a:gd name="T98" fmla="*/ 10 w 1615"/>
                <a:gd name="T99" fmla="*/ 256 h 292"/>
                <a:gd name="T100" fmla="*/ 20 w 1615"/>
                <a:gd name="T101" fmla="*/ 104 h 292"/>
                <a:gd name="T102" fmla="*/ 108 w 1615"/>
                <a:gd name="T103" fmla="*/ 86 h 292"/>
                <a:gd name="T104" fmla="*/ 114 w 1615"/>
                <a:gd name="T105" fmla="*/ 188 h 292"/>
                <a:gd name="T106" fmla="*/ 90 w 1615"/>
                <a:gd name="T107" fmla="*/ 108 h 292"/>
                <a:gd name="T108" fmla="*/ 44 w 1615"/>
                <a:gd name="T109" fmla="*/ 132 h 292"/>
                <a:gd name="T110" fmla="*/ 48 w 1615"/>
                <a:gd name="T111" fmla="*/ 252 h 292"/>
                <a:gd name="T112" fmla="*/ 90 w 1615"/>
                <a:gd name="T113" fmla="*/ 26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15" h="292">
                  <a:moveTo>
                    <a:pt x="1543" y="34"/>
                  </a:moveTo>
                  <a:lnTo>
                    <a:pt x="1543" y="34"/>
                  </a:lnTo>
                  <a:lnTo>
                    <a:pt x="1553" y="32"/>
                  </a:lnTo>
                  <a:lnTo>
                    <a:pt x="1565" y="28"/>
                  </a:lnTo>
                  <a:lnTo>
                    <a:pt x="1565" y="28"/>
                  </a:lnTo>
                  <a:lnTo>
                    <a:pt x="1573" y="22"/>
                  </a:lnTo>
                  <a:lnTo>
                    <a:pt x="1581" y="16"/>
                  </a:lnTo>
                  <a:lnTo>
                    <a:pt x="1597" y="34"/>
                  </a:lnTo>
                  <a:lnTo>
                    <a:pt x="1597" y="34"/>
                  </a:lnTo>
                  <a:lnTo>
                    <a:pt x="1587" y="44"/>
                  </a:lnTo>
                  <a:lnTo>
                    <a:pt x="1575" y="54"/>
                  </a:lnTo>
                  <a:lnTo>
                    <a:pt x="1575" y="54"/>
                  </a:lnTo>
                  <a:lnTo>
                    <a:pt x="1569" y="56"/>
                  </a:lnTo>
                  <a:lnTo>
                    <a:pt x="1561" y="60"/>
                  </a:lnTo>
                  <a:lnTo>
                    <a:pt x="1543" y="62"/>
                  </a:lnTo>
                  <a:lnTo>
                    <a:pt x="1543" y="62"/>
                  </a:lnTo>
                  <a:lnTo>
                    <a:pt x="1523" y="60"/>
                  </a:lnTo>
                  <a:lnTo>
                    <a:pt x="1515" y="56"/>
                  </a:lnTo>
                  <a:lnTo>
                    <a:pt x="1509" y="54"/>
                  </a:lnTo>
                  <a:lnTo>
                    <a:pt x="1509" y="54"/>
                  </a:lnTo>
                  <a:lnTo>
                    <a:pt x="1497" y="44"/>
                  </a:lnTo>
                  <a:lnTo>
                    <a:pt x="1487" y="34"/>
                  </a:lnTo>
                  <a:lnTo>
                    <a:pt x="1503" y="16"/>
                  </a:lnTo>
                  <a:lnTo>
                    <a:pt x="1503" y="16"/>
                  </a:lnTo>
                  <a:lnTo>
                    <a:pt x="1511" y="22"/>
                  </a:lnTo>
                  <a:lnTo>
                    <a:pt x="1519" y="28"/>
                  </a:lnTo>
                  <a:lnTo>
                    <a:pt x="1519" y="28"/>
                  </a:lnTo>
                  <a:lnTo>
                    <a:pt x="1531" y="32"/>
                  </a:lnTo>
                  <a:lnTo>
                    <a:pt x="1543" y="34"/>
                  </a:lnTo>
                  <a:close/>
                  <a:moveTo>
                    <a:pt x="1579" y="146"/>
                  </a:moveTo>
                  <a:lnTo>
                    <a:pt x="1577" y="146"/>
                  </a:lnTo>
                  <a:lnTo>
                    <a:pt x="1511" y="288"/>
                  </a:lnTo>
                  <a:lnTo>
                    <a:pt x="1473" y="288"/>
                  </a:lnTo>
                  <a:lnTo>
                    <a:pt x="1473" y="86"/>
                  </a:lnTo>
                  <a:lnTo>
                    <a:pt x="1509" y="86"/>
                  </a:lnTo>
                  <a:lnTo>
                    <a:pt x="1509" y="224"/>
                  </a:lnTo>
                  <a:lnTo>
                    <a:pt x="1511" y="224"/>
                  </a:lnTo>
                  <a:lnTo>
                    <a:pt x="1573" y="86"/>
                  </a:lnTo>
                  <a:lnTo>
                    <a:pt x="1615" y="86"/>
                  </a:lnTo>
                  <a:lnTo>
                    <a:pt x="1615" y="288"/>
                  </a:lnTo>
                  <a:lnTo>
                    <a:pt x="1579" y="288"/>
                  </a:lnTo>
                  <a:lnTo>
                    <a:pt x="1579" y="146"/>
                  </a:lnTo>
                  <a:close/>
                  <a:moveTo>
                    <a:pt x="1423" y="188"/>
                  </a:moveTo>
                  <a:lnTo>
                    <a:pt x="1423" y="188"/>
                  </a:lnTo>
                  <a:lnTo>
                    <a:pt x="1423" y="214"/>
                  </a:lnTo>
                  <a:lnTo>
                    <a:pt x="1419" y="236"/>
                  </a:lnTo>
                  <a:lnTo>
                    <a:pt x="1419" y="236"/>
                  </a:lnTo>
                  <a:lnTo>
                    <a:pt x="1413" y="256"/>
                  </a:lnTo>
                  <a:lnTo>
                    <a:pt x="1405" y="270"/>
                  </a:lnTo>
                  <a:lnTo>
                    <a:pt x="1405" y="270"/>
                  </a:lnTo>
                  <a:lnTo>
                    <a:pt x="1393" y="280"/>
                  </a:lnTo>
                  <a:lnTo>
                    <a:pt x="1381" y="288"/>
                  </a:lnTo>
                  <a:lnTo>
                    <a:pt x="1381" y="288"/>
                  </a:lnTo>
                  <a:lnTo>
                    <a:pt x="1365" y="292"/>
                  </a:lnTo>
                  <a:lnTo>
                    <a:pt x="1349" y="292"/>
                  </a:lnTo>
                  <a:lnTo>
                    <a:pt x="1349" y="292"/>
                  </a:lnTo>
                  <a:lnTo>
                    <a:pt x="1331" y="292"/>
                  </a:lnTo>
                  <a:lnTo>
                    <a:pt x="1317" y="288"/>
                  </a:lnTo>
                  <a:lnTo>
                    <a:pt x="1317" y="288"/>
                  </a:lnTo>
                  <a:lnTo>
                    <a:pt x="1303" y="280"/>
                  </a:lnTo>
                  <a:lnTo>
                    <a:pt x="1293" y="270"/>
                  </a:lnTo>
                  <a:lnTo>
                    <a:pt x="1293" y="270"/>
                  </a:lnTo>
                  <a:lnTo>
                    <a:pt x="1285" y="256"/>
                  </a:lnTo>
                  <a:lnTo>
                    <a:pt x="1279" y="236"/>
                  </a:lnTo>
                  <a:lnTo>
                    <a:pt x="1279" y="236"/>
                  </a:lnTo>
                  <a:lnTo>
                    <a:pt x="1275" y="214"/>
                  </a:lnTo>
                  <a:lnTo>
                    <a:pt x="1273" y="188"/>
                  </a:lnTo>
                  <a:lnTo>
                    <a:pt x="1273" y="188"/>
                  </a:lnTo>
                  <a:lnTo>
                    <a:pt x="1275" y="160"/>
                  </a:lnTo>
                  <a:lnTo>
                    <a:pt x="1279" y="138"/>
                  </a:lnTo>
                  <a:lnTo>
                    <a:pt x="1279" y="138"/>
                  </a:lnTo>
                  <a:lnTo>
                    <a:pt x="1285" y="118"/>
                  </a:lnTo>
                  <a:lnTo>
                    <a:pt x="1293" y="104"/>
                  </a:lnTo>
                  <a:lnTo>
                    <a:pt x="1293" y="104"/>
                  </a:lnTo>
                  <a:lnTo>
                    <a:pt x="1303" y="94"/>
                  </a:lnTo>
                  <a:lnTo>
                    <a:pt x="1317" y="86"/>
                  </a:lnTo>
                  <a:lnTo>
                    <a:pt x="1317" y="86"/>
                  </a:lnTo>
                  <a:lnTo>
                    <a:pt x="1331" y="84"/>
                  </a:lnTo>
                  <a:lnTo>
                    <a:pt x="1349" y="82"/>
                  </a:lnTo>
                  <a:lnTo>
                    <a:pt x="1349" y="82"/>
                  </a:lnTo>
                  <a:lnTo>
                    <a:pt x="1365" y="84"/>
                  </a:lnTo>
                  <a:lnTo>
                    <a:pt x="1381" y="86"/>
                  </a:lnTo>
                  <a:lnTo>
                    <a:pt x="1381" y="86"/>
                  </a:lnTo>
                  <a:lnTo>
                    <a:pt x="1393" y="94"/>
                  </a:lnTo>
                  <a:lnTo>
                    <a:pt x="1405" y="104"/>
                  </a:lnTo>
                  <a:lnTo>
                    <a:pt x="1405" y="104"/>
                  </a:lnTo>
                  <a:lnTo>
                    <a:pt x="1413" y="118"/>
                  </a:lnTo>
                  <a:lnTo>
                    <a:pt x="1419" y="138"/>
                  </a:lnTo>
                  <a:lnTo>
                    <a:pt x="1419" y="138"/>
                  </a:lnTo>
                  <a:lnTo>
                    <a:pt x="1423" y="160"/>
                  </a:lnTo>
                  <a:lnTo>
                    <a:pt x="1423" y="188"/>
                  </a:lnTo>
                  <a:lnTo>
                    <a:pt x="1423" y="188"/>
                  </a:lnTo>
                  <a:close/>
                  <a:moveTo>
                    <a:pt x="1387" y="188"/>
                  </a:moveTo>
                  <a:lnTo>
                    <a:pt x="1387" y="188"/>
                  </a:lnTo>
                  <a:lnTo>
                    <a:pt x="1387" y="164"/>
                  </a:lnTo>
                  <a:lnTo>
                    <a:pt x="1383" y="146"/>
                  </a:lnTo>
                  <a:lnTo>
                    <a:pt x="1383" y="146"/>
                  </a:lnTo>
                  <a:lnTo>
                    <a:pt x="1381" y="132"/>
                  </a:lnTo>
                  <a:lnTo>
                    <a:pt x="1375" y="122"/>
                  </a:lnTo>
                  <a:lnTo>
                    <a:pt x="1375" y="122"/>
                  </a:lnTo>
                  <a:lnTo>
                    <a:pt x="1369" y="114"/>
                  </a:lnTo>
                  <a:lnTo>
                    <a:pt x="1363" y="108"/>
                  </a:lnTo>
                  <a:lnTo>
                    <a:pt x="1363" y="108"/>
                  </a:lnTo>
                  <a:lnTo>
                    <a:pt x="1357" y="104"/>
                  </a:lnTo>
                  <a:lnTo>
                    <a:pt x="1349" y="104"/>
                  </a:lnTo>
                  <a:lnTo>
                    <a:pt x="1349" y="104"/>
                  </a:lnTo>
                  <a:lnTo>
                    <a:pt x="1341" y="104"/>
                  </a:lnTo>
                  <a:lnTo>
                    <a:pt x="1335" y="108"/>
                  </a:lnTo>
                  <a:lnTo>
                    <a:pt x="1335" y="108"/>
                  </a:lnTo>
                  <a:lnTo>
                    <a:pt x="1327" y="114"/>
                  </a:lnTo>
                  <a:lnTo>
                    <a:pt x="1321" y="122"/>
                  </a:lnTo>
                  <a:lnTo>
                    <a:pt x="1321" y="122"/>
                  </a:lnTo>
                  <a:lnTo>
                    <a:pt x="1317" y="132"/>
                  </a:lnTo>
                  <a:lnTo>
                    <a:pt x="1313" y="146"/>
                  </a:lnTo>
                  <a:lnTo>
                    <a:pt x="1313" y="146"/>
                  </a:lnTo>
                  <a:lnTo>
                    <a:pt x="1311" y="164"/>
                  </a:lnTo>
                  <a:lnTo>
                    <a:pt x="1311" y="188"/>
                  </a:lnTo>
                  <a:lnTo>
                    <a:pt x="1311" y="188"/>
                  </a:lnTo>
                  <a:lnTo>
                    <a:pt x="1311" y="210"/>
                  </a:lnTo>
                  <a:lnTo>
                    <a:pt x="1313" y="228"/>
                  </a:lnTo>
                  <a:lnTo>
                    <a:pt x="1313" y="228"/>
                  </a:lnTo>
                  <a:lnTo>
                    <a:pt x="1317" y="242"/>
                  </a:lnTo>
                  <a:lnTo>
                    <a:pt x="1321" y="252"/>
                  </a:lnTo>
                  <a:lnTo>
                    <a:pt x="1321" y="252"/>
                  </a:lnTo>
                  <a:lnTo>
                    <a:pt x="1327" y="262"/>
                  </a:lnTo>
                  <a:lnTo>
                    <a:pt x="1335" y="266"/>
                  </a:lnTo>
                  <a:lnTo>
                    <a:pt x="1335" y="266"/>
                  </a:lnTo>
                  <a:lnTo>
                    <a:pt x="1341" y="270"/>
                  </a:lnTo>
                  <a:lnTo>
                    <a:pt x="1349" y="270"/>
                  </a:lnTo>
                  <a:lnTo>
                    <a:pt x="1349" y="270"/>
                  </a:lnTo>
                  <a:lnTo>
                    <a:pt x="1357" y="270"/>
                  </a:lnTo>
                  <a:lnTo>
                    <a:pt x="1363" y="266"/>
                  </a:lnTo>
                  <a:lnTo>
                    <a:pt x="1363" y="266"/>
                  </a:lnTo>
                  <a:lnTo>
                    <a:pt x="1369" y="262"/>
                  </a:lnTo>
                  <a:lnTo>
                    <a:pt x="1375" y="252"/>
                  </a:lnTo>
                  <a:lnTo>
                    <a:pt x="1375" y="252"/>
                  </a:lnTo>
                  <a:lnTo>
                    <a:pt x="1381" y="242"/>
                  </a:lnTo>
                  <a:lnTo>
                    <a:pt x="1383" y="228"/>
                  </a:lnTo>
                  <a:lnTo>
                    <a:pt x="1383" y="228"/>
                  </a:lnTo>
                  <a:lnTo>
                    <a:pt x="1387" y="210"/>
                  </a:lnTo>
                  <a:lnTo>
                    <a:pt x="1387" y="188"/>
                  </a:lnTo>
                  <a:lnTo>
                    <a:pt x="1387" y="188"/>
                  </a:lnTo>
                  <a:close/>
                  <a:moveTo>
                    <a:pt x="1121" y="288"/>
                  </a:moveTo>
                  <a:lnTo>
                    <a:pt x="1083" y="288"/>
                  </a:lnTo>
                  <a:lnTo>
                    <a:pt x="1083" y="86"/>
                  </a:lnTo>
                  <a:lnTo>
                    <a:pt x="1121" y="86"/>
                  </a:lnTo>
                  <a:lnTo>
                    <a:pt x="1121" y="172"/>
                  </a:lnTo>
                  <a:lnTo>
                    <a:pt x="1187" y="172"/>
                  </a:lnTo>
                  <a:lnTo>
                    <a:pt x="1187" y="86"/>
                  </a:lnTo>
                  <a:lnTo>
                    <a:pt x="1223" y="86"/>
                  </a:lnTo>
                  <a:lnTo>
                    <a:pt x="1223" y="288"/>
                  </a:lnTo>
                  <a:lnTo>
                    <a:pt x="1187" y="288"/>
                  </a:lnTo>
                  <a:lnTo>
                    <a:pt x="1187" y="200"/>
                  </a:lnTo>
                  <a:lnTo>
                    <a:pt x="1121" y="200"/>
                  </a:lnTo>
                  <a:lnTo>
                    <a:pt x="1121" y="288"/>
                  </a:lnTo>
                  <a:close/>
                  <a:moveTo>
                    <a:pt x="1049" y="86"/>
                  </a:moveTo>
                  <a:lnTo>
                    <a:pt x="1049" y="112"/>
                  </a:lnTo>
                  <a:lnTo>
                    <a:pt x="995" y="112"/>
                  </a:lnTo>
                  <a:lnTo>
                    <a:pt x="995" y="288"/>
                  </a:lnTo>
                  <a:lnTo>
                    <a:pt x="959" y="288"/>
                  </a:lnTo>
                  <a:lnTo>
                    <a:pt x="959" y="112"/>
                  </a:lnTo>
                  <a:lnTo>
                    <a:pt x="907" y="112"/>
                  </a:lnTo>
                  <a:lnTo>
                    <a:pt x="907" y="86"/>
                  </a:lnTo>
                  <a:lnTo>
                    <a:pt x="1049" y="86"/>
                  </a:lnTo>
                  <a:close/>
                  <a:moveTo>
                    <a:pt x="847" y="106"/>
                  </a:moveTo>
                  <a:lnTo>
                    <a:pt x="847" y="106"/>
                  </a:lnTo>
                  <a:lnTo>
                    <a:pt x="837" y="106"/>
                  </a:lnTo>
                  <a:lnTo>
                    <a:pt x="828" y="110"/>
                  </a:lnTo>
                  <a:lnTo>
                    <a:pt x="828" y="110"/>
                  </a:lnTo>
                  <a:lnTo>
                    <a:pt x="820" y="114"/>
                  </a:lnTo>
                  <a:lnTo>
                    <a:pt x="814" y="122"/>
                  </a:lnTo>
                  <a:lnTo>
                    <a:pt x="814" y="122"/>
                  </a:lnTo>
                  <a:lnTo>
                    <a:pt x="808" y="134"/>
                  </a:lnTo>
                  <a:lnTo>
                    <a:pt x="804" y="148"/>
                  </a:lnTo>
                  <a:lnTo>
                    <a:pt x="804" y="148"/>
                  </a:lnTo>
                  <a:lnTo>
                    <a:pt x="802" y="164"/>
                  </a:lnTo>
                  <a:lnTo>
                    <a:pt x="802" y="188"/>
                  </a:lnTo>
                  <a:lnTo>
                    <a:pt x="802" y="188"/>
                  </a:lnTo>
                  <a:lnTo>
                    <a:pt x="802" y="210"/>
                  </a:lnTo>
                  <a:lnTo>
                    <a:pt x="804" y="228"/>
                  </a:lnTo>
                  <a:lnTo>
                    <a:pt x="804" y="228"/>
                  </a:lnTo>
                  <a:lnTo>
                    <a:pt x="808" y="242"/>
                  </a:lnTo>
                  <a:lnTo>
                    <a:pt x="814" y="252"/>
                  </a:lnTo>
                  <a:lnTo>
                    <a:pt x="814" y="252"/>
                  </a:lnTo>
                  <a:lnTo>
                    <a:pt x="820" y="260"/>
                  </a:lnTo>
                  <a:lnTo>
                    <a:pt x="830" y="264"/>
                  </a:lnTo>
                  <a:lnTo>
                    <a:pt x="830" y="264"/>
                  </a:lnTo>
                  <a:lnTo>
                    <a:pt x="839" y="268"/>
                  </a:lnTo>
                  <a:lnTo>
                    <a:pt x="851" y="268"/>
                  </a:lnTo>
                  <a:lnTo>
                    <a:pt x="891" y="268"/>
                  </a:lnTo>
                  <a:lnTo>
                    <a:pt x="891" y="284"/>
                  </a:lnTo>
                  <a:lnTo>
                    <a:pt x="891" y="284"/>
                  </a:lnTo>
                  <a:lnTo>
                    <a:pt x="869" y="290"/>
                  </a:lnTo>
                  <a:lnTo>
                    <a:pt x="869" y="290"/>
                  </a:lnTo>
                  <a:lnTo>
                    <a:pt x="855" y="292"/>
                  </a:lnTo>
                  <a:lnTo>
                    <a:pt x="843" y="292"/>
                  </a:lnTo>
                  <a:lnTo>
                    <a:pt x="843" y="292"/>
                  </a:lnTo>
                  <a:lnTo>
                    <a:pt x="824" y="292"/>
                  </a:lnTo>
                  <a:lnTo>
                    <a:pt x="808" y="288"/>
                  </a:lnTo>
                  <a:lnTo>
                    <a:pt x="808" y="288"/>
                  </a:lnTo>
                  <a:lnTo>
                    <a:pt x="794" y="280"/>
                  </a:lnTo>
                  <a:lnTo>
                    <a:pt x="784" y="270"/>
                  </a:lnTo>
                  <a:lnTo>
                    <a:pt x="784" y="270"/>
                  </a:lnTo>
                  <a:lnTo>
                    <a:pt x="776" y="256"/>
                  </a:lnTo>
                  <a:lnTo>
                    <a:pt x="770" y="238"/>
                  </a:lnTo>
                  <a:lnTo>
                    <a:pt x="770" y="238"/>
                  </a:lnTo>
                  <a:lnTo>
                    <a:pt x="766" y="214"/>
                  </a:lnTo>
                  <a:lnTo>
                    <a:pt x="764" y="188"/>
                  </a:lnTo>
                  <a:lnTo>
                    <a:pt x="764" y="188"/>
                  </a:lnTo>
                  <a:lnTo>
                    <a:pt x="766" y="160"/>
                  </a:lnTo>
                  <a:lnTo>
                    <a:pt x="770" y="136"/>
                  </a:lnTo>
                  <a:lnTo>
                    <a:pt x="770" y="136"/>
                  </a:lnTo>
                  <a:lnTo>
                    <a:pt x="776" y="118"/>
                  </a:lnTo>
                  <a:lnTo>
                    <a:pt x="784" y="104"/>
                  </a:lnTo>
                  <a:lnTo>
                    <a:pt x="784" y="104"/>
                  </a:lnTo>
                  <a:lnTo>
                    <a:pt x="794" y="94"/>
                  </a:lnTo>
                  <a:lnTo>
                    <a:pt x="806" y="86"/>
                  </a:lnTo>
                  <a:lnTo>
                    <a:pt x="806" y="86"/>
                  </a:lnTo>
                  <a:lnTo>
                    <a:pt x="822" y="82"/>
                  </a:lnTo>
                  <a:lnTo>
                    <a:pt x="839" y="82"/>
                  </a:lnTo>
                  <a:lnTo>
                    <a:pt x="839" y="82"/>
                  </a:lnTo>
                  <a:lnTo>
                    <a:pt x="851" y="82"/>
                  </a:lnTo>
                  <a:lnTo>
                    <a:pt x="865" y="84"/>
                  </a:lnTo>
                  <a:lnTo>
                    <a:pt x="865" y="84"/>
                  </a:lnTo>
                  <a:lnTo>
                    <a:pt x="887" y="90"/>
                  </a:lnTo>
                  <a:lnTo>
                    <a:pt x="887" y="106"/>
                  </a:lnTo>
                  <a:lnTo>
                    <a:pt x="847" y="106"/>
                  </a:lnTo>
                  <a:close/>
                  <a:moveTo>
                    <a:pt x="638" y="292"/>
                  </a:moveTo>
                  <a:lnTo>
                    <a:pt x="638" y="292"/>
                  </a:lnTo>
                  <a:lnTo>
                    <a:pt x="624" y="292"/>
                  </a:lnTo>
                  <a:lnTo>
                    <a:pt x="614" y="290"/>
                  </a:lnTo>
                  <a:lnTo>
                    <a:pt x="614" y="290"/>
                  </a:lnTo>
                  <a:lnTo>
                    <a:pt x="602" y="286"/>
                  </a:lnTo>
                  <a:lnTo>
                    <a:pt x="594" y="280"/>
                  </a:lnTo>
                  <a:lnTo>
                    <a:pt x="594" y="280"/>
                  </a:lnTo>
                  <a:lnTo>
                    <a:pt x="586" y="272"/>
                  </a:lnTo>
                  <a:lnTo>
                    <a:pt x="582" y="260"/>
                  </a:lnTo>
                  <a:lnTo>
                    <a:pt x="582" y="260"/>
                  </a:lnTo>
                  <a:lnTo>
                    <a:pt x="578" y="246"/>
                  </a:lnTo>
                  <a:lnTo>
                    <a:pt x="578" y="228"/>
                  </a:lnTo>
                  <a:lnTo>
                    <a:pt x="578" y="228"/>
                  </a:lnTo>
                  <a:lnTo>
                    <a:pt x="578" y="210"/>
                  </a:lnTo>
                  <a:lnTo>
                    <a:pt x="582" y="196"/>
                  </a:lnTo>
                  <a:lnTo>
                    <a:pt x="582" y="196"/>
                  </a:lnTo>
                  <a:lnTo>
                    <a:pt x="586" y="186"/>
                  </a:lnTo>
                  <a:lnTo>
                    <a:pt x="594" y="178"/>
                  </a:lnTo>
                  <a:lnTo>
                    <a:pt x="594" y="178"/>
                  </a:lnTo>
                  <a:lnTo>
                    <a:pt x="602" y="172"/>
                  </a:lnTo>
                  <a:lnTo>
                    <a:pt x="614" y="168"/>
                  </a:lnTo>
                  <a:lnTo>
                    <a:pt x="614" y="168"/>
                  </a:lnTo>
                  <a:lnTo>
                    <a:pt x="624" y="166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58" y="166"/>
                  </a:lnTo>
                  <a:lnTo>
                    <a:pt x="658" y="166"/>
                  </a:lnTo>
                  <a:lnTo>
                    <a:pt x="678" y="168"/>
                  </a:lnTo>
                  <a:lnTo>
                    <a:pt x="678" y="150"/>
                  </a:lnTo>
                  <a:lnTo>
                    <a:pt x="678" y="150"/>
                  </a:lnTo>
                  <a:lnTo>
                    <a:pt x="678" y="138"/>
                  </a:lnTo>
                  <a:lnTo>
                    <a:pt x="676" y="128"/>
                  </a:lnTo>
                  <a:lnTo>
                    <a:pt x="676" y="128"/>
                  </a:lnTo>
                  <a:lnTo>
                    <a:pt x="672" y="120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0" y="110"/>
                  </a:lnTo>
                  <a:lnTo>
                    <a:pt x="652" y="108"/>
                  </a:lnTo>
                  <a:lnTo>
                    <a:pt x="652" y="108"/>
                  </a:lnTo>
                  <a:lnTo>
                    <a:pt x="634" y="106"/>
                  </a:lnTo>
                  <a:lnTo>
                    <a:pt x="594" y="106"/>
                  </a:lnTo>
                  <a:lnTo>
                    <a:pt x="594" y="90"/>
                  </a:lnTo>
                  <a:lnTo>
                    <a:pt x="594" y="90"/>
                  </a:lnTo>
                  <a:lnTo>
                    <a:pt x="616" y="84"/>
                  </a:lnTo>
                  <a:lnTo>
                    <a:pt x="616" y="84"/>
                  </a:lnTo>
                  <a:lnTo>
                    <a:pt x="630" y="82"/>
                  </a:lnTo>
                  <a:lnTo>
                    <a:pt x="642" y="82"/>
                  </a:lnTo>
                  <a:lnTo>
                    <a:pt x="642" y="82"/>
                  </a:lnTo>
                  <a:lnTo>
                    <a:pt x="660" y="82"/>
                  </a:lnTo>
                  <a:lnTo>
                    <a:pt x="674" y="84"/>
                  </a:lnTo>
                  <a:lnTo>
                    <a:pt x="674" y="84"/>
                  </a:lnTo>
                  <a:lnTo>
                    <a:pt x="686" y="88"/>
                  </a:lnTo>
                  <a:lnTo>
                    <a:pt x="696" y="94"/>
                  </a:lnTo>
                  <a:lnTo>
                    <a:pt x="696" y="94"/>
                  </a:lnTo>
                  <a:lnTo>
                    <a:pt x="704" y="104"/>
                  </a:lnTo>
                  <a:lnTo>
                    <a:pt x="710" y="116"/>
                  </a:lnTo>
                  <a:lnTo>
                    <a:pt x="710" y="116"/>
                  </a:lnTo>
                  <a:lnTo>
                    <a:pt x="714" y="132"/>
                  </a:lnTo>
                  <a:lnTo>
                    <a:pt x="716" y="150"/>
                  </a:lnTo>
                  <a:lnTo>
                    <a:pt x="716" y="288"/>
                  </a:lnTo>
                  <a:lnTo>
                    <a:pt x="684" y="288"/>
                  </a:lnTo>
                  <a:lnTo>
                    <a:pt x="682" y="276"/>
                  </a:lnTo>
                  <a:lnTo>
                    <a:pt x="680" y="276"/>
                  </a:lnTo>
                  <a:lnTo>
                    <a:pt x="680" y="276"/>
                  </a:lnTo>
                  <a:lnTo>
                    <a:pt x="672" y="284"/>
                  </a:lnTo>
                  <a:lnTo>
                    <a:pt x="662" y="288"/>
                  </a:lnTo>
                  <a:lnTo>
                    <a:pt x="662" y="288"/>
                  </a:lnTo>
                  <a:lnTo>
                    <a:pt x="650" y="292"/>
                  </a:lnTo>
                  <a:lnTo>
                    <a:pt x="638" y="292"/>
                  </a:lnTo>
                  <a:lnTo>
                    <a:pt x="638" y="292"/>
                  </a:lnTo>
                  <a:close/>
                  <a:moveTo>
                    <a:pt x="678" y="190"/>
                  </a:moveTo>
                  <a:lnTo>
                    <a:pt x="650" y="190"/>
                  </a:lnTo>
                  <a:lnTo>
                    <a:pt x="650" y="190"/>
                  </a:lnTo>
                  <a:lnTo>
                    <a:pt x="636" y="192"/>
                  </a:lnTo>
                  <a:lnTo>
                    <a:pt x="624" y="196"/>
                  </a:lnTo>
                  <a:lnTo>
                    <a:pt x="624" y="196"/>
                  </a:lnTo>
                  <a:lnTo>
                    <a:pt x="620" y="202"/>
                  </a:lnTo>
                  <a:lnTo>
                    <a:pt x="616" y="208"/>
                  </a:lnTo>
                  <a:lnTo>
                    <a:pt x="614" y="218"/>
                  </a:lnTo>
                  <a:lnTo>
                    <a:pt x="614" y="228"/>
                  </a:lnTo>
                  <a:lnTo>
                    <a:pt x="614" y="228"/>
                  </a:lnTo>
                  <a:lnTo>
                    <a:pt x="614" y="238"/>
                  </a:lnTo>
                  <a:lnTo>
                    <a:pt x="616" y="248"/>
                  </a:lnTo>
                  <a:lnTo>
                    <a:pt x="616" y="248"/>
                  </a:lnTo>
                  <a:lnTo>
                    <a:pt x="620" y="254"/>
                  </a:lnTo>
                  <a:lnTo>
                    <a:pt x="624" y="260"/>
                  </a:lnTo>
                  <a:lnTo>
                    <a:pt x="624" y="260"/>
                  </a:lnTo>
                  <a:lnTo>
                    <a:pt x="630" y="264"/>
                  </a:lnTo>
                  <a:lnTo>
                    <a:pt x="636" y="266"/>
                  </a:lnTo>
                  <a:lnTo>
                    <a:pt x="636" y="266"/>
                  </a:lnTo>
                  <a:lnTo>
                    <a:pt x="650" y="268"/>
                  </a:lnTo>
                  <a:lnTo>
                    <a:pt x="650" y="268"/>
                  </a:lnTo>
                  <a:lnTo>
                    <a:pt x="658" y="268"/>
                  </a:lnTo>
                  <a:lnTo>
                    <a:pt x="666" y="266"/>
                  </a:lnTo>
                  <a:lnTo>
                    <a:pt x="666" y="266"/>
                  </a:lnTo>
                  <a:lnTo>
                    <a:pt x="678" y="260"/>
                  </a:lnTo>
                  <a:lnTo>
                    <a:pt x="678" y="190"/>
                  </a:lnTo>
                  <a:close/>
                  <a:moveTo>
                    <a:pt x="528" y="86"/>
                  </a:moveTo>
                  <a:lnTo>
                    <a:pt x="528" y="288"/>
                  </a:lnTo>
                  <a:lnTo>
                    <a:pt x="490" y="288"/>
                  </a:lnTo>
                  <a:lnTo>
                    <a:pt x="490" y="112"/>
                  </a:lnTo>
                  <a:lnTo>
                    <a:pt x="438" y="112"/>
                  </a:lnTo>
                  <a:lnTo>
                    <a:pt x="432" y="224"/>
                  </a:lnTo>
                  <a:lnTo>
                    <a:pt x="432" y="224"/>
                  </a:lnTo>
                  <a:lnTo>
                    <a:pt x="430" y="240"/>
                  </a:lnTo>
                  <a:lnTo>
                    <a:pt x="428" y="256"/>
                  </a:lnTo>
                  <a:lnTo>
                    <a:pt x="422" y="266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0" y="284"/>
                  </a:lnTo>
                  <a:lnTo>
                    <a:pt x="402" y="288"/>
                  </a:lnTo>
                  <a:lnTo>
                    <a:pt x="394" y="292"/>
                  </a:lnTo>
                  <a:lnTo>
                    <a:pt x="386" y="292"/>
                  </a:lnTo>
                  <a:lnTo>
                    <a:pt x="386" y="292"/>
                  </a:lnTo>
                  <a:lnTo>
                    <a:pt x="370" y="290"/>
                  </a:lnTo>
                  <a:lnTo>
                    <a:pt x="370" y="290"/>
                  </a:lnTo>
                  <a:lnTo>
                    <a:pt x="362" y="288"/>
                  </a:lnTo>
                  <a:lnTo>
                    <a:pt x="362" y="272"/>
                  </a:lnTo>
                  <a:lnTo>
                    <a:pt x="362" y="272"/>
                  </a:lnTo>
                  <a:lnTo>
                    <a:pt x="368" y="272"/>
                  </a:lnTo>
                  <a:lnTo>
                    <a:pt x="374" y="270"/>
                  </a:lnTo>
                  <a:lnTo>
                    <a:pt x="380" y="266"/>
                  </a:lnTo>
                  <a:lnTo>
                    <a:pt x="384" y="260"/>
                  </a:lnTo>
                  <a:lnTo>
                    <a:pt x="384" y="260"/>
                  </a:lnTo>
                  <a:lnTo>
                    <a:pt x="388" y="254"/>
                  </a:lnTo>
                  <a:lnTo>
                    <a:pt x="392" y="246"/>
                  </a:lnTo>
                  <a:lnTo>
                    <a:pt x="394" y="236"/>
                  </a:lnTo>
                  <a:lnTo>
                    <a:pt x="396" y="224"/>
                  </a:lnTo>
                  <a:lnTo>
                    <a:pt x="404" y="86"/>
                  </a:lnTo>
                  <a:lnTo>
                    <a:pt x="528" y="86"/>
                  </a:lnTo>
                  <a:close/>
                  <a:moveTo>
                    <a:pt x="232" y="194"/>
                  </a:moveTo>
                  <a:lnTo>
                    <a:pt x="232" y="194"/>
                  </a:lnTo>
                  <a:lnTo>
                    <a:pt x="232" y="214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8" y="244"/>
                  </a:lnTo>
                  <a:lnTo>
                    <a:pt x="244" y="254"/>
                  </a:lnTo>
                  <a:lnTo>
                    <a:pt x="244" y="254"/>
                  </a:lnTo>
                  <a:lnTo>
                    <a:pt x="248" y="262"/>
                  </a:lnTo>
                  <a:lnTo>
                    <a:pt x="256" y="266"/>
                  </a:lnTo>
                  <a:lnTo>
                    <a:pt x="256" y="266"/>
                  </a:lnTo>
                  <a:lnTo>
                    <a:pt x="262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8" y="270"/>
                  </a:lnTo>
                  <a:lnTo>
                    <a:pt x="286" y="266"/>
                  </a:lnTo>
                  <a:lnTo>
                    <a:pt x="286" y="266"/>
                  </a:lnTo>
                  <a:lnTo>
                    <a:pt x="292" y="262"/>
                  </a:lnTo>
                  <a:lnTo>
                    <a:pt x="298" y="254"/>
                  </a:lnTo>
                  <a:lnTo>
                    <a:pt x="298" y="254"/>
                  </a:lnTo>
                  <a:lnTo>
                    <a:pt x="302" y="244"/>
                  </a:lnTo>
                  <a:lnTo>
                    <a:pt x="306" y="230"/>
                  </a:lnTo>
                  <a:lnTo>
                    <a:pt x="306" y="230"/>
                  </a:lnTo>
                  <a:lnTo>
                    <a:pt x="308" y="214"/>
                  </a:lnTo>
                  <a:lnTo>
                    <a:pt x="310" y="194"/>
                  </a:lnTo>
                  <a:lnTo>
                    <a:pt x="310" y="194"/>
                  </a:lnTo>
                  <a:lnTo>
                    <a:pt x="308" y="174"/>
                  </a:lnTo>
                  <a:lnTo>
                    <a:pt x="306" y="156"/>
                  </a:lnTo>
                  <a:lnTo>
                    <a:pt x="306" y="156"/>
                  </a:lnTo>
                  <a:lnTo>
                    <a:pt x="302" y="14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0" y="126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74" y="120"/>
                  </a:lnTo>
                  <a:lnTo>
                    <a:pt x="262" y="118"/>
                  </a:lnTo>
                  <a:lnTo>
                    <a:pt x="262" y="118"/>
                  </a:lnTo>
                  <a:lnTo>
                    <a:pt x="254" y="118"/>
                  </a:lnTo>
                  <a:lnTo>
                    <a:pt x="246" y="120"/>
                  </a:lnTo>
                  <a:lnTo>
                    <a:pt x="246" y="120"/>
                  </a:lnTo>
                  <a:lnTo>
                    <a:pt x="232" y="126"/>
                  </a:lnTo>
                  <a:lnTo>
                    <a:pt x="232" y="194"/>
                  </a:lnTo>
                  <a:close/>
                  <a:moveTo>
                    <a:pt x="232" y="104"/>
                  </a:moveTo>
                  <a:lnTo>
                    <a:pt x="232" y="104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62" y="94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92" y="96"/>
                  </a:lnTo>
                  <a:lnTo>
                    <a:pt x="306" y="98"/>
                  </a:lnTo>
                  <a:lnTo>
                    <a:pt x="306" y="98"/>
                  </a:lnTo>
                  <a:lnTo>
                    <a:pt x="318" y="106"/>
                  </a:lnTo>
                  <a:lnTo>
                    <a:pt x="328" y="116"/>
                  </a:lnTo>
                  <a:lnTo>
                    <a:pt x="328" y="116"/>
                  </a:lnTo>
                  <a:lnTo>
                    <a:pt x="336" y="128"/>
                  </a:lnTo>
                  <a:lnTo>
                    <a:pt x="342" y="146"/>
                  </a:lnTo>
                  <a:lnTo>
                    <a:pt x="342" y="146"/>
                  </a:lnTo>
                  <a:lnTo>
                    <a:pt x="344" y="168"/>
                  </a:lnTo>
                  <a:lnTo>
                    <a:pt x="346" y="194"/>
                  </a:lnTo>
                  <a:lnTo>
                    <a:pt x="346" y="194"/>
                  </a:lnTo>
                  <a:lnTo>
                    <a:pt x="344" y="218"/>
                  </a:lnTo>
                  <a:lnTo>
                    <a:pt x="340" y="240"/>
                  </a:lnTo>
                  <a:lnTo>
                    <a:pt x="340" y="240"/>
                  </a:lnTo>
                  <a:lnTo>
                    <a:pt x="336" y="258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16" y="280"/>
                  </a:lnTo>
                  <a:lnTo>
                    <a:pt x="304" y="288"/>
                  </a:lnTo>
                  <a:lnTo>
                    <a:pt x="304" y="288"/>
                  </a:lnTo>
                  <a:lnTo>
                    <a:pt x="288" y="292"/>
                  </a:lnTo>
                  <a:lnTo>
                    <a:pt x="270" y="292"/>
                  </a:lnTo>
                  <a:lnTo>
                    <a:pt x="270" y="292"/>
                  </a:lnTo>
                  <a:lnTo>
                    <a:pt x="252" y="292"/>
                  </a:lnTo>
                  <a:lnTo>
                    <a:pt x="238" y="288"/>
                  </a:lnTo>
                  <a:lnTo>
                    <a:pt x="238" y="288"/>
                  </a:lnTo>
                  <a:lnTo>
                    <a:pt x="224" y="280"/>
                  </a:lnTo>
                  <a:lnTo>
                    <a:pt x="214" y="270"/>
                  </a:lnTo>
                  <a:lnTo>
                    <a:pt x="214" y="270"/>
                  </a:lnTo>
                  <a:lnTo>
                    <a:pt x="206" y="258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196" y="218"/>
                  </a:lnTo>
                  <a:lnTo>
                    <a:pt x="196" y="194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8" y="94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8" y="48"/>
                  </a:lnTo>
                  <a:lnTo>
                    <a:pt x="212" y="38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24" y="24"/>
                  </a:lnTo>
                  <a:lnTo>
                    <a:pt x="232" y="18"/>
                  </a:lnTo>
                  <a:lnTo>
                    <a:pt x="240" y="14"/>
                  </a:lnTo>
                  <a:lnTo>
                    <a:pt x="250" y="10"/>
                  </a:lnTo>
                  <a:lnTo>
                    <a:pt x="250" y="10"/>
                  </a:lnTo>
                  <a:lnTo>
                    <a:pt x="272" y="6"/>
                  </a:lnTo>
                  <a:lnTo>
                    <a:pt x="296" y="2"/>
                  </a:lnTo>
                  <a:lnTo>
                    <a:pt x="342" y="0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06" y="28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76" y="34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54" y="42"/>
                  </a:lnTo>
                  <a:lnTo>
                    <a:pt x="246" y="50"/>
                  </a:lnTo>
                  <a:lnTo>
                    <a:pt x="246" y="50"/>
                  </a:lnTo>
                  <a:lnTo>
                    <a:pt x="240" y="60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2" y="86"/>
                  </a:lnTo>
                  <a:lnTo>
                    <a:pt x="232" y="104"/>
                  </a:lnTo>
                  <a:lnTo>
                    <a:pt x="232" y="104"/>
                  </a:lnTo>
                  <a:close/>
                  <a:moveTo>
                    <a:pt x="150" y="188"/>
                  </a:moveTo>
                  <a:lnTo>
                    <a:pt x="150" y="188"/>
                  </a:lnTo>
                  <a:lnTo>
                    <a:pt x="148" y="214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0" y="256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6" y="292"/>
                  </a:lnTo>
                  <a:lnTo>
                    <a:pt x="76" y="292"/>
                  </a:lnTo>
                  <a:lnTo>
                    <a:pt x="58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30" y="280"/>
                  </a:lnTo>
                  <a:lnTo>
                    <a:pt x="20" y="270"/>
                  </a:lnTo>
                  <a:lnTo>
                    <a:pt x="20" y="270"/>
                  </a:lnTo>
                  <a:lnTo>
                    <a:pt x="10" y="256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2" y="214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60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10" y="118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30" y="9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58" y="84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92" y="84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20" y="9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40" y="118"/>
                  </a:lnTo>
                  <a:lnTo>
                    <a:pt x="146" y="138"/>
                  </a:lnTo>
                  <a:lnTo>
                    <a:pt x="146" y="138"/>
                  </a:lnTo>
                  <a:lnTo>
                    <a:pt x="148" y="160"/>
                  </a:lnTo>
                  <a:lnTo>
                    <a:pt x="150" y="188"/>
                  </a:lnTo>
                  <a:lnTo>
                    <a:pt x="150" y="188"/>
                  </a:lnTo>
                  <a:close/>
                  <a:moveTo>
                    <a:pt x="114" y="188"/>
                  </a:moveTo>
                  <a:lnTo>
                    <a:pt x="114" y="188"/>
                  </a:lnTo>
                  <a:lnTo>
                    <a:pt x="112" y="164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06" y="132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96" y="114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54" y="11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4" y="13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38" y="164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8" y="210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44" y="24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54" y="262"/>
                  </a:lnTo>
                  <a:lnTo>
                    <a:pt x="60" y="266"/>
                  </a:lnTo>
                  <a:lnTo>
                    <a:pt x="60" y="266"/>
                  </a:lnTo>
                  <a:lnTo>
                    <a:pt x="68" y="270"/>
                  </a:lnTo>
                  <a:lnTo>
                    <a:pt x="76" y="270"/>
                  </a:lnTo>
                  <a:lnTo>
                    <a:pt x="76" y="270"/>
                  </a:lnTo>
                  <a:lnTo>
                    <a:pt x="82" y="270"/>
                  </a:lnTo>
                  <a:lnTo>
                    <a:pt x="90" y="266"/>
                  </a:lnTo>
                  <a:lnTo>
                    <a:pt x="90" y="266"/>
                  </a:lnTo>
                  <a:lnTo>
                    <a:pt x="96" y="262"/>
                  </a:lnTo>
                  <a:lnTo>
                    <a:pt x="102" y="252"/>
                  </a:lnTo>
                  <a:lnTo>
                    <a:pt x="102" y="252"/>
                  </a:lnTo>
                  <a:lnTo>
                    <a:pt x="106" y="242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112" y="210"/>
                  </a:lnTo>
                  <a:lnTo>
                    <a:pt x="114" y="188"/>
                  </a:lnTo>
                  <a:lnTo>
                    <a:pt x="114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383588" y="4368801"/>
              <a:ext cx="174625" cy="73025"/>
            </a:xfrm>
            <a:custGeom>
              <a:avLst/>
              <a:gdLst>
                <a:gd name="T0" fmla="*/ 56 w 110"/>
                <a:gd name="T1" fmla="*/ 18 h 46"/>
                <a:gd name="T2" fmla="*/ 56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6 w 110"/>
                <a:gd name="T29" fmla="*/ 46 h 46"/>
                <a:gd name="T30" fmla="*/ 56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6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6" y="18"/>
                  </a:moveTo>
                  <a:lnTo>
                    <a:pt x="56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361363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043863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50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2 w 150"/>
                <a:gd name="T13" fmla="*/ 188 h 210"/>
                <a:gd name="T14" fmla="*/ 132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4 w 150"/>
                <a:gd name="T31" fmla="*/ 206 h 210"/>
                <a:gd name="T32" fmla="*/ 44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2 w 150"/>
                <a:gd name="T41" fmla="*/ 174 h 210"/>
                <a:gd name="T42" fmla="*/ 6 w 150"/>
                <a:gd name="T43" fmla="*/ 154 h 210"/>
                <a:gd name="T44" fmla="*/ 6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6 w 150"/>
                <a:gd name="T55" fmla="*/ 56 h 210"/>
                <a:gd name="T56" fmla="*/ 6 w 150"/>
                <a:gd name="T57" fmla="*/ 56 h 210"/>
                <a:gd name="T58" fmla="*/ 12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4 w 150"/>
                <a:gd name="T67" fmla="*/ 4 h 210"/>
                <a:gd name="T68" fmla="*/ 44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2 w 150"/>
                <a:gd name="T85" fmla="*/ 22 h 210"/>
                <a:gd name="T86" fmla="*/ 132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50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50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2" y="188"/>
                  </a:lnTo>
                  <a:lnTo>
                    <a:pt x="132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50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104188" y="4508501"/>
              <a:ext cx="120650" cy="263525"/>
            </a:xfrm>
            <a:custGeom>
              <a:avLst/>
              <a:gdLst>
                <a:gd name="T0" fmla="*/ 76 w 76"/>
                <a:gd name="T1" fmla="*/ 84 h 166"/>
                <a:gd name="T2" fmla="*/ 76 w 76"/>
                <a:gd name="T3" fmla="*/ 84 h 166"/>
                <a:gd name="T4" fmla="*/ 76 w 76"/>
                <a:gd name="T5" fmla="*/ 60 h 166"/>
                <a:gd name="T6" fmla="*/ 72 w 76"/>
                <a:gd name="T7" fmla="*/ 42 h 166"/>
                <a:gd name="T8" fmla="*/ 72 w 76"/>
                <a:gd name="T9" fmla="*/ 42 h 166"/>
                <a:gd name="T10" fmla="*/ 70 w 76"/>
                <a:gd name="T11" fmla="*/ 28 h 166"/>
                <a:gd name="T12" fmla="*/ 64 w 76"/>
                <a:gd name="T13" fmla="*/ 18 h 166"/>
                <a:gd name="T14" fmla="*/ 64 w 76"/>
                <a:gd name="T15" fmla="*/ 18 h 166"/>
                <a:gd name="T16" fmla="*/ 58 w 76"/>
                <a:gd name="T17" fmla="*/ 10 h 166"/>
                <a:gd name="T18" fmla="*/ 52 w 76"/>
                <a:gd name="T19" fmla="*/ 4 h 166"/>
                <a:gd name="T20" fmla="*/ 52 w 76"/>
                <a:gd name="T21" fmla="*/ 4 h 166"/>
                <a:gd name="T22" fmla="*/ 46 w 76"/>
                <a:gd name="T23" fmla="*/ 0 h 166"/>
                <a:gd name="T24" fmla="*/ 38 w 76"/>
                <a:gd name="T25" fmla="*/ 0 h 166"/>
                <a:gd name="T26" fmla="*/ 38 w 76"/>
                <a:gd name="T27" fmla="*/ 0 h 166"/>
                <a:gd name="T28" fmla="*/ 30 w 76"/>
                <a:gd name="T29" fmla="*/ 0 h 166"/>
                <a:gd name="T30" fmla="*/ 24 w 76"/>
                <a:gd name="T31" fmla="*/ 4 h 166"/>
                <a:gd name="T32" fmla="*/ 24 w 76"/>
                <a:gd name="T33" fmla="*/ 4 h 166"/>
                <a:gd name="T34" fmla="*/ 16 w 76"/>
                <a:gd name="T35" fmla="*/ 10 h 166"/>
                <a:gd name="T36" fmla="*/ 10 w 76"/>
                <a:gd name="T37" fmla="*/ 18 h 166"/>
                <a:gd name="T38" fmla="*/ 10 w 76"/>
                <a:gd name="T39" fmla="*/ 18 h 166"/>
                <a:gd name="T40" fmla="*/ 6 w 76"/>
                <a:gd name="T41" fmla="*/ 28 h 166"/>
                <a:gd name="T42" fmla="*/ 2 w 76"/>
                <a:gd name="T43" fmla="*/ 42 h 166"/>
                <a:gd name="T44" fmla="*/ 2 w 76"/>
                <a:gd name="T45" fmla="*/ 42 h 166"/>
                <a:gd name="T46" fmla="*/ 0 w 76"/>
                <a:gd name="T47" fmla="*/ 60 h 166"/>
                <a:gd name="T48" fmla="*/ 0 w 76"/>
                <a:gd name="T49" fmla="*/ 84 h 166"/>
                <a:gd name="T50" fmla="*/ 0 w 76"/>
                <a:gd name="T51" fmla="*/ 84 h 166"/>
                <a:gd name="T52" fmla="*/ 0 w 76"/>
                <a:gd name="T53" fmla="*/ 106 h 166"/>
                <a:gd name="T54" fmla="*/ 2 w 76"/>
                <a:gd name="T55" fmla="*/ 124 h 166"/>
                <a:gd name="T56" fmla="*/ 2 w 76"/>
                <a:gd name="T57" fmla="*/ 124 h 166"/>
                <a:gd name="T58" fmla="*/ 6 w 76"/>
                <a:gd name="T59" fmla="*/ 138 h 166"/>
                <a:gd name="T60" fmla="*/ 10 w 76"/>
                <a:gd name="T61" fmla="*/ 148 h 166"/>
                <a:gd name="T62" fmla="*/ 10 w 76"/>
                <a:gd name="T63" fmla="*/ 148 h 166"/>
                <a:gd name="T64" fmla="*/ 16 w 76"/>
                <a:gd name="T65" fmla="*/ 158 h 166"/>
                <a:gd name="T66" fmla="*/ 24 w 76"/>
                <a:gd name="T67" fmla="*/ 162 h 166"/>
                <a:gd name="T68" fmla="*/ 24 w 76"/>
                <a:gd name="T69" fmla="*/ 162 h 166"/>
                <a:gd name="T70" fmla="*/ 30 w 76"/>
                <a:gd name="T71" fmla="*/ 166 h 166"/>
                <a:gd name="T72" fmla="*/ 38 w 76"/>
                <a:gd name="T73" fmla="*/ 166 h 166"/>
                <a:gd name="T74" fmla="*/ 38 w 76"/>
                <a:gd name="T75" fmla="*/ 166 h 166"/>
                <a:gd name="T76" fmla="*/ 46 w 76"/>
                <a:gd name="T77" fmla="*/ 166 h 166"/>
                <a:gd name="T78" fmla="*/ 52 w 76"/>
                <a:gd name="T79" fmla="*/ 162 h 166"/>
                <a:gd name="T80" fmla="*/ 52 w 76"/>
                <a:gd name="T81" fmla="*/ 162 h 166"/>
                <a:gd name="T82" fmla="*/ 58 w 76"/>
                <a:gd name="T83" fmla="*/ 158 h 166"/>
                <a:gd name="T84" fmla="*/ 64 w 76"/>
                <a:gd name="T85" fmla="*/ 148 h 166"/>
                <a:gd name="T86" fmla="*/ 64 w 76"/>
                <a:gd name="T87" fmla="*/ 148 h 166"/>
                <a:gd name="T88" fmla="*/ 70 w 76"/>
                <a:gd name="T89" fmla="*/ 138 h 166"/>
                <a:gd name="T90" fmla="*/ 72 w 76"/>
                <a:gd name="T91" fmla="*/ 124 h 166"/>
                <a:gd name="T92" fmla="*/ 72 w 76"/>
                <a:gd name="T93" fmla="*/ 124 h 166"/>
                <a:gd name="T94" fmla="*/ 76 w 76"/>
                <a:gd name="T95" fmla="*/ 106 h 166"/>
                <a:gd name="T96" fmla="*/ 76 w 76"/>
                <a:gd name="T97" fmla="*/ 84 h 166"/>
                <a:gd name="T98" fmla="*/ 76 w 76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166">
                  <a:moveTo>
                    <a:pt x="76" y="84"/>
                  </a:moveTo>
                  <a:lnTo>
                    <a:pt x="76" y="84"/>
                  </a:lnTo>
                  <a:lnTo>
                    <a:pt x="76" y="60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0" y="2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8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1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2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6" y="13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6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8" y="158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70" y="138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6" y="106"/>
                  </a:lnTo>
                  <a:lnTo>
                    <a:pt x="76" y="84"/>
                  </a:lnTo>
                  <a:lnTo>
                    <a:pt x="76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7742238" y="4479926"/>
              <a:ext cx="222250" cy="320675"/>
            </a:xfrm>
            <a:custGeom>
              <a:avLst/>
              <a:gdLst>
                <a:gd name="T0" fmla="*/ 38 w 140"/>
                <a:gd name="T1" fmla="*/ 202 h 202"/>
                <a:gd name="T2" fmla="*/ 0 w 140"/>
                <a:gd name="T3" fmla="*/ 202 h 202"/>
                <a:gd name="T4" fmla="*/ 0 w 140"/>
                <a:gd name="T5" fmla="*/ 0 h 202"/>
                <a:gd name="T6" fmla="*/ 38 w 140"/>
                <a:gd name="T7" fmla="*/ 0 h 202"/>
                <a:gd name="T8" fmla="*/ 38 w 140"/>
                <a:gd name="T9" fmla="*/ 86 h 202"/>
                <a:gd name="T10" fmla="*/ 104 w 140"/>
                <a:gd name="T11" fmla="*/ 86 h 202"/>
                <a:gd name="T12" fmla="*/ 104 w 140"/>
                <a:gd name="T13" fmla="*/ 0 h 202"/>
                <a:gd name="T14" fmla="*/ 140 w 140"/>
                <a:gd name="T15" fmla="*/ 0 h 202"/>
                <a:gd name="T16" fmla="*/ 140 w 140"/>
                <a:gd name="T17" fmla="*/ 202 h 202"/>
                <a:gd name="T18" fmla="*/ 104 w 140"/>
                <a:gd name="T19" fmla="*/ 202 h 202"/>
                <a:gd name="T20" fmla="*/ 104 w 140"/>
                <a:gd name="T21" fmla="*/ 114 h 202"/>
                <a:gd name="T22" fmla="*/ 38 w 140"/>
                <a:gd name="T23" fmla="*/ 114 h 202"/>
                <a:gd name="T24" fmla="*/ 38 w 140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02">
                  <a:moveTo>
                    <a:pt x="38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86"/>
                  </a:lnTo>
                  <a:lnTo>
                    <a:pt x="104" y="86"/>
                  </a:lnTo>
                  <a:lnTo>
                    <a:pt x="104" y="0"/>
                  </a:lnTo>
                  <a:lnTo>
                    <a:pt x="140" y="0"/>
                  </a:lnTo>
                  <a:lnTo>
                    <a:pt x="140" y="202"/>
                  </a:lnTo>
                  <a:lnTo>
                    <a:pt x="104" y="202"/>
                  </a:lnTo>
                  <a:lnTo>
                    <a:pt x="104" y="114"/>
                  </a:lnTo>
                  <a:lnTo>
                    <a:pt x="38" y="114"/>
                  </a:lnTo>
                  <a:lnTo>
                    <a:pt x="38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7462838" y="4479926"/>
              <a:ext cx="225425" cy="320675"/>
            </a:xfrm>
            <a:custGeom>
              <a:avLst/>
              <a:gdLst>
                <a:gd name="T0" fmla="*/ 142 w 142"/>
                <a:gd name="T1" fmla="*/ 0 h 202"/>
                <a:gd name="T2" fmla="*/ 142 w 142"/>
                <a:gd name="T3" fmla="*/ 26 h 202"/>
                <a:gd name="T4" fmla="*/ 88 w 142"/>
                <a:gd name="T5" fmla="*/ 26 h 202"/>
                <a:gd name="T6" fmla="*/ 88 w 142"/>
                <a:gd name="T7" fmla="*/ 202 h 202"/>
                <a:gd name="T8" fmla="*/ 52 w 142"/>
                <a:gd name="T9" fmla="*/ 202 h 202"/>
                <a:gd name="T10" fmla="*/ 52 w 142"/>
                <a:gd name="T11" fmla="*/ 26 h 202"/>
                <a:gd name="T12" fmla="*/ 0 w 142"/>
                <a:gd name="T13" fmla="*/ 26 h 202"/>
                <a:gd name="T14" fmla="*/ 0 w 142"/>
                <a:gd name="T15" fmla="*/ 0 h 202"/>
                <a:gd name="T16" fmla="*/ 142 w 142"/>
                <a:gd name="T1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02">
                  <a:moveTo>
                    <a:pt x="142" y="0"/>
                  </a:moveTo>
                  <a:lnTo>
                    <a:pt x="142" y="26"/>
                  </a:lnTo>
                  <a:lnTo>
                    <a:pt x="88" y="26"/>
                  </a:lnTo>
                  <a:lnTo>
                    <a:pt x="88" y="202"/>
                  </a:lnTo>
                  <a:lnTo>
                    <a:pt x="52" y="202"/>
                  </a:lnTo>
                  <a:lnTo>
                    <a:pt x="5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7235826" y="4473576"/>
              <a:ext cx="201613" cy="333375"/>
            </a:xfrm>
            <a:custGeom>
              <a:avLst/>
              <a:gdLst>
                <a:gd name="T0" fmla="*/ 83 w 127"/>
                <a:gd name="T1" fmla="*/ 24 h 210"/>
                <a:gd name="T2" fmla="*/ 83 w 127"/>
                <a:gd name="T3" fmla="*/ 24 h 210"/>
                <a:gd name="T4" fmla="*/ 73 w 127"/>
                <a:gd name="T5" fmla="*/ 24 h 210"/>
                <a:gd name="T6" fmla="*/ 64 w 127"/>
                <a:gd name="T7" fmla="*/ 28 h 210"/>
                <a:gd name="T8" fmla="*/ 64 w 127"/>
                <a:gd name="T9" fmla="*/ 28 h 210"/>
                <a:gd name="T10" fmla="*/ 56 w 127"/>
                <a:gd name="T11" fmla="*/ 32 h 210"/>
                <a:gd name="T12" fmla="*/ 50 w 127"/>
                <a:gd name="T13" fmla="*/ 40 h 210"/>
                <a:gd name="T14" fmla="*/ 50 w 127"/>
                <a:gd name="T15" fmla="*/ 40 h 210"/>
                <a:gd name="T16" fmla="*/ 44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8 w 127"/>
                <a:gd name="T23" fmla="*/ 82 h 210"/>
                <a:gd name="T24" fmla="*/ 38 w 127"/>
                <a:gd name="T25" fmla="*/ 106 h 210"/>
                <a:gd name="T26" fmla="*/ 38 w 127"/>
                <a:gd name="T27" fmla="*/ 106 h 210"/>
                <a:gd name="T28" fmla="*/ 38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4 w 127"/>
                <a:gd name="T35" fmla="*/ 160 h 210"/>
                <a:gd name="T36" fmla="*/ 50 w 127"/>
                <a:gd name="T37" fmla="*/ 170 h 210"/>
                <a:gd name="T38" fmla="*/ 50 w 127"/>
                <a:gd name="T39" fmla="*/ 170 h 210"/>
                <a:gd name="T40" fmla="*/ 56 w 127"/>
                <a:gd name="T41" fmla="*/ 178 h 210"/>
                <a:gd name="T42" fmla="*/ 66 w 127"/>
                <a:gd name="T43" fmla="*/ 182 h 210"/>
                <a:gd name="T44" fmla="*/ 66 w 127"/>
                <a:gd name="T45" fmla="*/ 182 h 210"/>
                <a:gd name="T46" fmla="*/ 75 w 127"/>
                <a:gd name="T47" fmla="*/ 186 h 210"/>
                <a:gd name="T48" fmla="*/ 87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5 w 127"/>
                <a:gd name="T57" fmla="*/ 208 h 210"/>
                <a:gd name="T58" fmla="*/ 105 w 127"/>
                <a:gd name="T59" fmla="*/ 208 h 210"/>
                <a:gd name="T60" fmla="*/ 91 w 127"/>
                <a:gd name="T61" fmla="*/ 210 h 210"/>
                <a:gd name="T62" fmla="*/ 79 w 127"/>
                <a:gd name="T63" fmla="*/ 210 h 210"/>
                <a:gd name="T64" fmla="*/ 79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20 w 127"/>
                <a:gd name="T75" fmla="*/ 188 h 210"/>
                <a:gd name="T76" fmla="*/ 20 w 127"/>
                <a:gd name="T77" fmla="*/ 188 h 210"/>
                <a:gd name="T78" fmla="*/ 12 w 127"/>
                <a:gd name="T79" fmla="*/ 174 h 210"/>
                <a:gd name="T80" fmla="*/ 6 w 127"/>
                <a:gd name="T81" fmla="*/ 156 h 210"/>
                <a:gd name="T82" fmla="*/ 6 w 127"/>
                <a:gd name="T83" fmla="*/ 156 h 210"/>
                <a:gd name="T84" fmla="*/ 2 w 127"/>
                <a:gd name="T85" fmla="*/ 132 h 210"/>
                <a:gd name="T86" fmla="*/ 0 w 127"/>
                <a:gd name="T87" fmla="*/ 106 h 210"/>
                <a:gd name="T88" fmla="*/ 0 w 127"/>
                <a:gd name="T89" fmla="*/ 106 h 210"/>
                <a:gd name="T90" fmla="*/ 2 w 127"/>
                <a:gd name="T91" fmla="*/ 78 h 210"/>
                <a:gd name="T92" fmla="*/ 6 w 127"/>
                <a:gd name="T93" fmla="*/ 54 h 210"/>
                <a:gd name="T94" fmla="*/ 6 w 127"/>
                <a:gd name="T95" fmla="*/ 54 h 210"/>
                <a:gd name="T96" fmla="*/ 12 w 127"/>
                <a:gd name="T97" fmla="*/ 36 h 210"/>
                <a:gd name="T98" fmla="*/ 20 w 127"/>
                <a:gd name="T99" fmla="*/ 22 h 210"/>
                <a:gd name="T100" fmla="*/ 20 w 127"/>
                <a:gd name="T101" fmla="*/ 22 h 210"/>
                <a:gd name="T102" fmla="*/ 30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8 w 127"/>
                <a:gd name="T109" fmla="*/ 0 h 210"/>
                <a:gd name="T110" fmla="*/ 75 w 127"/>
                <a:gd name="T111" fmla="*/ 0 h 210"/>
                <a:gd name="T112" fmla="*/ 75 w 127"/>
                <a:gd name="T113" fmla="*/ 0 h 210"/>
                <a:gd name="T114" fmla="*/ 87 w 127"/>
                <a:gd name="T115" fmla="*/ 0 h 210"/>
                <a:gd name="T116" fmla="*/ 101 w 127"/>
                <a:gd name="T117" fmla="*/ 2 h 210"/>
                <a:gd name="T118" fmla="*/ 101 w 127"/>
                <a:gd name="T119" fmla="*/ 2 h 210"/>
                <a:gd name="T120" fmla="*/ 123 w 127"/>
                <a:gd name="T121" fmla="*/ 8 h 210"/>
                <a:gd name="T122" fmla="*/ 123 w 127"/>
                <a:gd name="T123" fmla="*/ 24 h 210"/>
                <a:gd name="T124" fmla="*/ 83 w 127"/>
                <a:gd name="T125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210">
                  <a:moveTo>
                    <a:pt x="83" y="24"/>
                  </a:moveTo>
                  <a:lnTo>
                    <a:pt x="83" y="24"/>
                  </a:lnTo>
                  <a:lnTo>
                    <a:pt x="73" y="24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56" y="32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4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8" y="8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4" y="16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56" y="178"/>
                  </a:lnTo>
                  <a:lnTo>
                    <a:pt x="66" y="182"/>
                  </a:lnTo>
                  <a:lnTo>
                    <a:pt x="66" y="182"/>
                  </a:lnTo>
                  <a:lnTo>
                    <a:pt x="75" y="186"/>
                  </a:lnTo>
                  <a:lnTo>
                    <a:pt x="87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5" y="208"/>
                  </a:lnTo>
                  <a:lnTo>
                    <a:pt x="105" y="208"/>
                  </a:lnTo>
                  <a:lnTo>
                    <a:pt x="91" y="210"/>
                  </a:lnTo>
                  <a:lnTo>
                    <a:pt x="79" y="210"/>
                  </a:lnTo>
                  <a:lnTo>
                    <a:pt x="79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3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940551" y="4473576"/>
              <a:ext cx="219075" cy="333375"/>
            </a:xfrm>
            <a:custGeom>
              <a:avLst/>
              <a:gdLst>
                <a:gd name="T0" fmla="*/ 60 w 138"/>
                <a:gd name="T1" fmla="*/ 210 h 210"/>
                <a:gd name="T2" fmla="*/ 36 w 138"/>
                <a:gd name="T3" fmla="*/ 208 h 210"/>
                <a:gd name="T4" fmla="*/ 24 w 138"/>
                <a:gd name="T5" fmla="*/ 204 h 210"/>
                <a:gd name="T6" fmla="*/ 16 w 138"/>
                <a:gd name="T7" fmla="*/ 198 h 210"/>
                <a:gd name="T8" fmla="*/ 4 w 138"/>
                <a:gd name="T9" fmla="*/ 178 h 210"/>
                <a:gd name="T10" fmla="*/ 0 w 138"/>
                <a:gd name="T11" fmla="*/ 164 h 210"/>
                <a:gd name="T12" fmla="*/ 0 w 138"/>
                <a:gd name="T13" fmla="*/ 146 h 210"/>
                <a:gd name="T14" fmla="*/ 4 w 138"/>
                <a:gd name="T15" fmla="*/ 114 h 210"/>
                <a:gd name="T16" fmla="*/ 8 w 138"/>
                <a:gd name="T17" fmla="*/ 104 h 210"/>
                <a:gd name="T18" fmla="*/ 16 w 138"/>
                <a:gd name="T19" fmla="*/ 96 h 210"/>
                <a:gd name="T20" fmla="*/ 36 w 138"/>
                <a:gd name="T21" fmla="*/ 86 h 210"/>
                <a:gd name="T22" fmla="*/ 46 w 138"/>
                <a:gd name="T23" fmla="*/ 84 h 210"/>
                <a:gd name="T24" fmla="*/ 60 w 138"/>
                <a:gd name="T25" fmla="*/ 82 h 210"/>
                <a:gd name="T26" fmla="*/ 80 w 138"/>
                <a:gd name="T27" fmla="*/ 84 h 210"/>
                <a:gd name="T28" fmla="*/ 100 w 138"/>
                <a:gd name="T29" fmla="*/ 68 h 210"/>
                <a:gd name="T30" fmla="*/ 100 w 138"/>
                <a:gd name="T31" fmla="*/ 56 h 210"/>
                <a:gd name="T32" fmla="*/ 98 w 138"/>
                <a:gd name="T33" fmla="*/ 46 h 210"/>
                <a:gd name="T34" fmla="*/ 88 w 138"/>
                <a:gd name="T35" fmla="*/ 32 h 210"/>
                <a:gd name="T36" fmla="*/ 82 w 138"/>
                <a:gd name="T37" fmla="*/ 28 h 210"/>
                <a:gd name="T38" fmla="*/ 74 w 138"/>
                <a:gd name="T39" fmla="*/ 26 h 210"/>
                <a:gd name="T40" fmla="*/ 16 w 138"/>
                <a:gd name="T41" fmla="*/ 24 h 210"/>
                <a:gd name="T42" fmla="*/ 16 w 138"/>
                <a:gd name="T43" fmla="*/ 8 h 210"/>
                <a:gd name="T44" fmla="*/ 38 w 138"/>
                <a:gd name="T45" fmla="*/ 2 h 210"/>
                <a:gd name="T46" fmla="*/ 64 w 138"/>
                <a:gd name="T47" fmla="*/ 0 h 210"/>
                <a:gd name="T48" fmla="*/ 82 w 138"/>
                <a:gd name="T49" fmla="*/ 0 h 210"/>
                <a:gd name="T50" fmla="*/ 96 w 138"/>
                <a:gd name="T51" fmla="*/ 2 h 210"/>
                <a:gd name="T52" fmla="*/ 118 w 138"/>
                <a:gd name="T53" fmla="*/ 12 h 210"/>
                <a:gd name="T54" fmla="*/ 126 w 138"/>
                <a:gd name="T55" fmla="*/ 22 h 210"/>
                <a:gd name="T56" fmla="*/ 132 w 138"/>
                <a:gd name="T57" fmla="*/ 34 h 210"/>
                <a:gd name="T58" fmla="*/ 138 w 138"/>
                <a:gd name="T59" fmla="*/ 68 h 210"/>
                <a:gd name="T60" fmla="*/ 106 w 138"/>
                <a:gd name="T61" fmla="*/ 206 h 210"/>
                <a:gd name="T62" fmla="*/ 102 w 138"/>
                <a:gd name="T63" fmla="*/ 194 h 210"/>
                <a:gd name="T64" fmla="*/ 94 w 138"/>
                <a:gd name="T65" fmla="*/ 202 h 210"/>
                <a:gd name="T66" fmla="*/ 84 w 138"/>
                <a:gd name="T67" fmla="*/ 206 h 210"/>
                <a:gd name="T68" fmla="*/ 60 w 138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" h="210">
                  <a:moveTo>
                    <a:pt x="60" y="210"/>
                  </a:moveTo>
                  <a:lnTo>
                    <a:pt x="60" y="210"/>
                  </a:lnTo>
                  <a:lnTo>
                    <a:pt x="46" y="210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24" y="204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8" y="190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0" y="16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28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8" y="10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4" y="90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46" y="84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100" y="86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56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4" y="3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2" y="2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2" y="0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108" y="6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26" y="22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6" y="50"/>
                  </a:lnTo>
                  <a:lnTo>
                    <a:pt x="138" y="68"/>
                  </a:lnTo>
                  <a:lnTo>
                    <a:pt x="138" y="206"/>
                  </a:lnTo>
                  <a:lnTo>
                    <a:pt x="106" y="206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94" y="202"/>
                  </a:lnTo>
                  <a:lnTo>
                    <a:pt x="84" y="206"/>
                  </a:lnTo>
                  <a:lnTo>
                    <a:pt x="84" y="206"/>
                  </a:lnTo>
                  <a:lnTo>
                    <a:pt x="72" y="210"/>
                  </a:lnTo>
                  <a:lnTo>
                    <a:pt x="60" y="210"/>
                  </a:lnTo>
                  <a:lnTo>
                    <a:pt x="60" y="2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997701" y="4645026"/>
              <a:ext cx="101600" cy="123825"/>
            </a:xfrm>
            <a:custGeom>
              <a:avLst/>
              <a:gdLst>
                <a:gd name="T0" fmla="*/ 64 w 64"/>
                <a:gd name="T1" fmla="*/ 0 h 78"/>
                <a:gd name="T2" fmla="*/ 36 w 64"/>
                <a:gd name="T3" fmla="*/ 0 h 78"/>
                <a:gd name="T4" fmla="*/ 36 w 64"/>
                <a:gd name="T5" fmla="*/ 0 h 78"/>
                <a:gd name="T6" fmla="*/ 22 w 64"/>
                <a:gd name="T7" fmla="*/ 2 h 78"/>
                <a:gd name="T8" fmla="*/ 10 w 64"/>
                <a:gd name="T9" fmla="*/ 6 h 78"/>
                <a:gd name="T10" fmla="*/ 10 w 64"/>
                <a:gd name="T11" fmla="*/ 6 h 78"/>
                <a:gd name="T12" fmla="*/ 6 w 64"/>
                <a:gd name="T13" fmla="*/ 12 h 78"/>
                <a:gd name="T14" fmla="*/ 2 w 64"/>
                <a:gd name="T15" fmla="*/ 18 h 78"/>
                <a:gd name="T16" fmla="*/ 0 w 64"/>
                <a:gd name="T17" fmla="*/ 28 h 78"/>
                <a:gd name="T18" fmla="*/ 0 w 64"/>
                <a:gd name="T19" fmla="*/ 38 h 78"/>
                <a:gd name="T20" fmla="*/ 0 w 64"/>
                <a:gd name="T21" fmla="*/ 38 h 78"/>
                <a:gd name="T22" fmla="*/ 0 w 64"/>
                <a:gd name="T23" fmla="*/ 48 h 78"/>
                <a:gd name="T24" fmla="*/ 2 w 64"/>
                <a:gd name="T25" fmla="*/ 58 h 78"/>
                <a:gd name="T26" fmla="*/ 2 w 64"/>
                <a:gd name="T27" fmla="*/ 58 h 78"/>
                <a:gd name="T28" fmla="*/ 6 w 64"/>
                <a:gd name="T29" fmla="*/ 64 h 78"/>
                <a:gd name="T30" fmla="*/ 10 w 64"/>
                <a:gd name="T31" fmla="*/ 70 h 78"/>
                <a:gd name="T32" fmla="*/ 10 w 64"/>
                <a:gd name="T33" fmla="*/ 70 h 78"/>
                <a:gd name="T34" fmla="*/ 16 w 64"/>
                <a:gd name="T35" fmla="*/ 74 h 78"/>
                <a:gd name="T36" fmla="*/ 22 w 64"/>
                <a:gd name="T37" fmla="*/ 76 h 78"/>
                <a:gd name="T38" fmla="*/ 22 w 64"/>
                <a:gd name="T39" fmla="*/ 76 h 78"/>
                <a:gd name="T40" fmla="*/ 36 w 64"/>
                <a:gd name="T41" fmla="*/ 78 h 78"/>
                <a:gd name="T42" fmla="*/ 36 w 64"/>
                <a:gd name="T43" fmla="*/ 78 h 78"/>
                <a:gd name="T44" fmla="*/ 44 w 64"/>
                <a:gd name="T45" fmla="*/ 78 h 78"/>
                <a:gd name="T46" fmla="*/ 52 w 64"/>
                <a:gd name="T47" fmla="*/ 76 h 78"/>
                <a:gd name="T48" fmla="*/ 52 w 64"/>
                <a:gd name="T49" fmla="*/ 76 h 78"/>
                <a:gd name="T50" fmla="*/ 64 w 64"/>
                <a:gd name="T51" fmla="*/ 70 h 78"/>
                <a:gd name="T52" fmla="*/ 64 w 64"/>
                <a:gd name="T5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78">
                  <a:moveTo>
                    <a:pt x="64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6" y="64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4" y="78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0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6597651" y="4479926"/>
              <a:ext cx="263525" cy="327025"/>
            </a:xfrm>
            <a:custGeom>
              <a:avLst/>
              <a:gdLst>
                <a:gd name="T0" fmla="*/ 166 w 166"/>
                <a:gd name="T1" fmla="*/ 0 h 206"/>
                <a:gd name="T2" fmla="*/ 166 w 166"/>
                <a:gd name="T3" fmla="*/ 202 h 206"/>
                <a:gd name="T4" fmla="*/ 128 w 166"/>
                <a:gd name="T5" fmla="*/ 202 h 206"/>
                <a:gd name="T6" fmla="*/ 128 w 166"/>
                <a:gd name="T7" fmla="*/ 26 h 206"/>
                <a:gd name="T8" fmla="*/ 76 w 166"/>
                <a:gd name="T9" fmla="*/ 26 h 206"/>
                <a:gd name="T10" fmla="*/ 70 w 166"/>
                <a:gd name="T11" fmla="*/ 138 h 206"/>
                <a:gd name="T12" fmla="*/ 70 w 166"/>
                <a:gd name="T13" fmla="*/ 138 h 206"/>
                <a:gd name="T14" fmla="*/ 68 w 166"/>
                <a:gd name="T15" fmla="*/ 154 h 206"/>
                <a:gd name="T16" fmla="*/ 66 w 166"/>
                <a:gd name="T17" fmla="*/ 170 h 206"/>
                <a:gd name="T18" fmla="*/ 60 w 166"/>
                <a:gd name="T19" fmla="*/ 180 h 206"/>
                <a:gd name="T20" fmla="*/ 54 w 166"/>
                <a:gd name="T21" fmla="*/ 190 h 206"/>
                <a:gd name="T22" fmla="*/ 54 w 166"/>
                <a:gd name="T23" fmla="*/ 190 h 206"/>
                <a:gd name="T24" fmla="*/ 48 w 166"/>
                <a:gd name="T25" fmla="*/ 198 h 206"/>
                <a:gd name="T26" fmla="*/ 40 w 166"/>
                <a:gd name="T27" fmla="*/ 202 h 206"/>
                <a:gd name="T28" fmla="*/ 32 w 166"/>
                <a:gd name="T29" fmla="*/ 206 h 206"/>
                <a:gd name="T30" fmla="*/ 24 w 166"/>
                <a:gd name="T31" fmla="*/ 206 h 206"/>
                <a:gd name="T32" fmla="*/ 24 w 166"/>
                <a:gd name="T33" fmla="*/ 206 h 206"/>
                <a:gd name="T34" fmla="*/ 8 w 166"/>
                <a:gd name="T35" fmla="*/ 204 h 206"/>
                <a:gd name="T36" fmla="*/ 8 w 166"/>
                <a:gd name="T37" fmla="*/ 204 h 206"/>
                <a:gd name="T38" fmla="*/ 0 w 166"/>
                <a:gd name="T39" fmla="*/ 202 h 206"/>
                <a:gd name="T40" fmla="*/ 0 w 166"/>
                <a:gd name="T41" fmla="*/ 186 h 206"/>
                <a:gd name="T42" fmla="*/ 0 w 166"/>
                <a:gd name="T43" fmla="*/ 186 h 206"/>
                <a:gd name="T44" fmla="*/ 6 w 166"/>
                <a:gd name="T45" fmla="*/ 186 h 206"/>
                <a:gd name="T46" fmla="*/ 12 w 166"/>
                <a:gd name="T47" fmla="*/ 184 h 206"/>
                <a:gd name="T48" fmla="*/ 18 w 166"/>
                <a:gd name="T49" fmla="*/ 180 h 206"/>
                <a:gd name="T50" fmla="*/ 22 w 166"/>
                <a:gd name="T51" fmla="*/ 174 h 206"/>
                <a:gd name="T52" fmla="*/ 22 w 166"/>
                <a:gd name="T53" fmla="*/ 174 h 206"/>
                <a:gd name="T54" fmla="*/ 26 w 166"/>
                <a:gd name="T55" fmla="*/ 168 h 206"/>
                <a:gd name="T56" fmla="*/ 30 w 166"/>
                <a:gd name="T57" fmla="*/ 160 h 206"/>
                <a:gd name="T58" fmla="*/ 32 w 166"/>
                <a:gd name="T59" fmla="*/ 150 h 206"/>
                <a:gd name="T60" fmla="*/ 34 w 166"/>
                <a:gd name="T61" fmla="*/ 138 h 206"/>
                <a:gd name="T62" fmla="*/ 42 w 166"/>
                <a:gd name="T63" fmla="*/ 0 h 206"/>
                <a:gd name="T64" fmla="*/ 166 w 166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206">
                  <a:moveTo>
                    <a:pt x="166" y="0"/>
                  </a:moveTo>
                  <a:lnTo>
                    <a:pt x="166" y="202"/>
                  </a:lnTo>
                  <a:lnTo>
                    <a:pt x="128" y="202"/>
                  </a:lnTo>
                  <a:lnTo>
                    <a:pt x="128" y="26"/>
                  </a:lnTo>
                  <a:lnTo>
                    <a:pt x="76" y="26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8" y="154"/>
                  </a:lnTo>
                  <a:lnTo>
                    <a:pt x="66" y="170"/>
                  </a:lnTo>
                  <a:lnTo>
                    <a:pt x="60" y="180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48" y="198"/>
                  </a:lnTo>
                  <a:lnTo>
                    <a:pt x="40" y="202"/>
                  </a:lnTo>
                  <a:lnTo>
                    <a:pt x="32" y="206"/>
                  </a:lnTo>
                  <a:lnTo>
                    <a:pt x="24" y="206"/>
                  </a:lnTo>
                  <a:lnTo>
                    <a:pt x="24" y="206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0" y="202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6" y="186"/>
                  </a:lnTo>
                  <a:lnTo>
                    <a:pt x="12" y="184"/>
                  </a:lnTo>
                  <a:lnTo>
                    <a:pt x="18" y="180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6" y="168"/>
                  </a:lnTo>
                  <a:lnTo>
                    <a:pt x="30" y="160"/>
                  </a:lnTo>
                  <a:lnTo>
                    <a:pt x="32" y="150"/>
                  </a:lnTo>
                  <a:lnTo>
                    <a:pt x="34" y="138"/>
                  </a:lnTo>
                  <a:lnTo>
                    <a:pt x="42" y="0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6391276" y="4530726"/>
              <a:ext cx="123825" cy="241300"/>
            </a:xfrm>
            <a:custGeom>
              <a:avLst/>
              <a:gdLst>
                <a:gd name="T0" fmla="*/ 0 w 78"/>
                <a:gd name="T1" fmla="*/ 76 h 152"/>
                <a:gd name="T2" fmla="*/ 0 w 78"/>
                <a:gd name="T3" fmla="*/ 76 h 152"/>
                <a:gd name="T4" fmla="*/ 0 w 78"/>
                <a:gd name="T5" fmla="*/ 96 h 152"/>
                <a:gd name="T6" fmla="*/ 4 w 78"/>
                <a:gd name="T7" fmla="*/ 112 h 152"/>
                <a:gd name="T8" fmla="*/ 4 w 78"/>
                <a:gd name="T9" fmla="*/ 112 h 152"/>
                <a:gd name="T10" fmla="*/ 6 w 78"/>
                <a:gd name="T11" fmla="*/ 126 h 152"/>
                <a:gd name="T12" fmla="*/ 12 w 78"/>
                <a:gd name="T13" fmla="*/ 136 h 152"/>
                <a:gd name="T14" fmla="*/ 12 w 78"/>
                <a:gd name="T15" fmla="*/ 136 h 152"/>
                <a:gd name="T16" fmla="*/ 16 w 78"/>
                <a:gd name="T17" fmla="*/ 144 h 152"/>
                <a:gd name="T18" fmla="*/ 24 w 78"/>
                <a:gd name="T19" fmla="*/ 148 h 152"/>
                <a:gd name="T20" fmla="*/ 24 w 78"/>
                <a:gd name="T21" fmla="*/ 148 h 152"/>
                <a:gd name="T22" fmla="*/ 30 w 78"/>
                <a:gd name="T23" fmla="*/ 152 h 152"/>
                <a:gd name="T24" fmla="*/ 38 w 78"/>
                <a:gd name="T25" fmla="*/ 152 h 152"/>
                <a:gd name="T26" fmla="*/ 38 w 78"/>
                <a:gd name="T27" fmla="*/ 152 h 152"/>
                <a:gd name="T28" fmla="*/ 46 w 78"/>
                <a:gd name="T29" fmla="*/ 152 h 152"/>
                <a:gd name="T30" fmla="*/ 54 w 78"/>
                <a:gd name="T31" fmla="*/ 148 h 152"/>
                <a:gd name="T32" fmla="*/ 54 w 78"/>
                <a:gd name="T33" fmla="*/ 148 h 152"/>
                <a:gd name="T34" fmla="*/ 60 w 78"/>
                <a:gd name="T35" fmla="*/ 144 h 152"/>
                <a:gd name="T36" fmla="*/ 66 w 78"/>
                <a:gd name="T37" fmla="*/ 136 h 152"/>
                <a:gd name="T38" fmla="*/ 66 w 78"/>
                <a:gd name="T39" fmla="*/ 136 h 152"/>
                <a:gd name="T40" fmla="*/ 70 w 78"/>
                <a:gd name="T41" fmla="*/ 126 h 152"/>
                <a:gd name="T42" fmla="*/ 74 w 78"/>
                <a:gd name="T43" fmla="*/ 112 h 152"/>
                <a:gd name="T44" fmla="*/ 74 w 78"/>
                <a:gd name="T45" fmla="*/ 112 h 152"/>
                <a:gd name="T46" fmla="*/ 76 w 78"/>
                <a:gd name="T47" fmla="*/ 96 h 152"/>
                <a:gd name="T48" fmla="*/ 78 w 78"/>
                <a:gd name="T49" fmla="*/ 76 h 152"/>
                <a:gd name="T50" fmla="*/ 78 w 78"/>
                <a:gd name="T51" fmla="*/ 76 h 152"/>
                <a:gd name="T52" fmla="*/ 76 w 78"/>
                <a:gd name="T53" fmla="*/ 56 h 152"/>
                <a:gd name="T54" fmla="*/ 74 w 78"/>
                <a:gd name="T55" fmla="*/ 38 h 152"/>
                <a:gd name="T56" fmla="*/ 74 w 78"/>
                <a:gd name="T57" fmla="*/ 38 h 152"/>
                <a:gd name="T58" fmla="*/ 70 w 78"/>
                <a:gd name="T59" fmla="*/ 26 h 152"/>
                <a:gd name="T60" fmla="*/ 66 w 78"/>
                <a:gd name="T61" fmla="*/ 16 h 152"/>
                <a:gd name="T62" fmla="*/ 66 w 78"/>
                <a:gd name="T63" fmla="*/ 16 h 152"/>
                <a:gd name="T64" fmla="*/ 58 w 78"/>
                <a:gd name="T65" fmla="*/ 8 h 152"/>
                <a:gd name="T66" fmla="*/ 50 w 78"/>
                <a:gd name="T67" fmla="*/ 4 h 152"/>
                <a:gd name="T68" fmla="*/ 50 w 78"/>
                <a:gd name="T69" fmla="*/ 4 h 152"/>
                <a:gd name="T70" fmla="*/ 42 w 78"/>
                <a:gd name="T71" fmla="*/ 2 h 152"/>
                <a:gd name="T72" fmla="*/ 30 w 78"/>
                <a:gd name="T73" fmla="*/ 0 h 152"/>
                <a:gd name="T74" fmla="*/ 30 w 78"/>
                <a:gd name="T75" fmla="*/ 0 h 152"/>
                <a:gd name="T76" fmla="*/ 22 w 78"/>
                <a:gd name="T77" fmla="*/ 0 h 152"/>
                <a:gd name="T78" fmla="*/ 14 w 78"/>
                <a:gd name="T79" fmla="*/ 2 h 152"/>
                <a:gd name="T80" fmla="*/ 14 w 78"/>
                <a:gd name="T81" fmla="*/ 2 h 152"/>
                <a:gd name="T82" fmla="*/ 0 w 78"/>
                <a:gd name="T83" fmla="*/ 8 h 152"/>
                <a:gd name="T84" fmla="*/ 0 w 78"/>
                <a:gd name="T85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" h="152">
                  <a:moveTo>
                    <a:pt x="0" y="76"/>
                  </a:moveTo>
                  <a:lnTo>
                    <a:pt x="0" y="76"/>
                  </a:lnTo>
                  <a:lnTo>
                    <a:pt x="0" y="96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6" y="126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6" y="144"/>
                  </a:lnTo>
                  <a:lnTo>
                    <a:pt x="24" y="148"/>
                  </a:lnTo>
                  <a:lnTo>
                    <a:pt x="24" y="148"/>
                  </a:lnTo>
                  <a:lnTo>
                    <a:pt x="30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6" y="152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60" y="144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70" y="126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6" y="9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6" y="5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2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58" y="8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0" y="8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6334126" y="4343401"/>
              <a:ext cx="238125" cy="463550"/>
            </a:xfrm>
            <a:custGeom>
              <a:avLst/>
              <a:gdLst>
                <a:gd name="T0" fmla="*/ 36 w 150"/>
                <a:gd name="T1" fmla="*/ 104 h 292"/>
                <a:gd name="T2" fmla="*/ 56 w 150"/>
                <a:gd name="T3" fmla="*/ 96 h 292"/>
                <a:gd name="T4" fmla="*/ 78 w 150"/>
                <a:gd name="T5" fmla="*/ 94 h 292"/>
                <a:gd name="T6" fmla="*/ 96 w 150"/>
                <a:gd name="T7" fmla="*/ 96 h 292"/>
                <a:gd name="T8" fmla="*/ 110 w 150"/>
                <a:gd name="T9" fmla="*/ 98 h 292"/>
                <a:gd name="T10" fmla="*/ 132 w 150"/>
                <a:gd name="T11" fmla="*/ 116 h 292"/>
                <a:gd name="T12" fmla="*/ 140 w 150"/>
                <a:gd name="T13" fmla="*/ 128 h 292"/>
                <a:gd name="T14" fmla="*/ 146 w 150"/>
                <a:gd name="T15" fmla="*/ 146 h 292"/>
                <a:gd name="T16" fmla="*/ 150 w 150"/>
                <a:gd name="T17" fmla="*/ 194 h 292"/>
                <a:gd name="T18" fmla="*/ 148 w 150"/>
                <a:gd name="T19" fmla="*/ 218 h 292"/>
                <a:gd name="T20" fmla="*/ 144 w 150"/>
                <a:gd name="T21" fmla="*/ 240 h 292"/>
                <a:gd name="T22" fmla="*/ 132 w 150"/>
                <a:gd name="T23" fmla="*/ 270 h 292"/>
                <a:gd name="T24" fmla="*/ 120 w 150"/>
                <a:gd name="T25" fmla="*/ 280 h 292"/>
                <a:gd name="T26" fmla="*/ 108 w 150"/>
                <a:gd name="T27" fmla="*/ 288 h 292"/>
                <a:gd name="T28" fmla="*/ 74 w 150"/>
                <a:gd name="T29" fmla="*/ 292 h 292"/>
                <a:gd name="T30" fmla="*/ 56 w 150"/>
                <a:gd name="T31" fmla="*/ 292 h 292"/>
                <a:gd name="T32" fmla="*/ 42 w 150"/>
                <a:gd name="T33" fmla="*/ 288 h 292"/>
                <a:gd name="T34" fmla="*/ 18 w 150"/>
                <a:gd name="T35" fmla="*/ 270 h 292"/>
                <a:gd name="T36" fmla="*/ 10 w 150"/>
                <a:gd name="T37" fmla="*/ 258 h 292"/>
                <a:gd name="T38" fmla="*/ 4 w 150"/>
                <a:gd name="T39" fmla="*/ 240 h 292"/>
                <a:gd name="T40" fmla="*/ 0 w 150"/>
                <a:gd name="T41" fmla="*/ 194 h 292"/>
                <a:gd name="T42" fmla="*/ 0 w 150"/>
                <a:gd name="T43" fmla="*/ 126 h 292"/>
                <a:gd name="T44" fmla="*/ 4 w 150"/>
                <a:gd name="T45" fmla="*/ 68 h 292"/>
                <a:gd name="T46" fmla="*/ 12 w 150"/>
                <a:gd name="T47" fmla="*/ 48 h 292"/>
                <a:gd name="T48" fmla="*/ 22 w 150"/>
                <a:gd name="T49" fmla="*/ 30 h 292"/>
                <a:gd name="T50" fmla="*/ 28 w 150"/>
                <a:gd name="T51" fmla="*/ 24 h 292"/>
                <a:gd name="T52" fmla="*/ 44 w 150"/>
                <a:gd name="T53" fmla="*/ 14 h 292"/>
                <a:gd name="T54" fmla="*/ 54 w 150"/>
                <a:gd name="T55" fmla="*/ 10 h 292"/>
                <a:gd name="T56" fmla="*/ 100 w 150"/>
                <a:gd name="T57" fmla="*/ 2 h 292"/>
                <a:gd name="T58" fmla="*/ 148 w 150"/>
                <a:gd name="T59" fmla="*/ 16 h 292"/>
                <a:gd name="T60" fmla="*/ 124 w 150"/>
                <a:gd name="T61" fmla="*/ 26 h 292"/>
                <a:gd name="T62" fmla="*/ 110 w 150"/>
                <a:gd name="T63" fmla="*/ 28 h 292"/>
                <a:gd name="T64" fmla="*/ 94 w 150"/>
                <a:gd name="T65" fmla="*/ 32 h 292"/>
                <a:gd name="T66" fmla="*/ 68 w 150"/>
                <a:gd name="T67" fmla="*/ 38 h 292"/>
                <a:gd name="T68" fmla="*/ 58 w 150"/>
                <a:gd name="T69" fmla="*/ 42 h 292"/>
                <a:gd name="T70" fmla="*/ 50 w 150"/>
                <a:gd name="T71" fmla="*/ 50 h 292"/>
                <a:gd name="T72" fmla="*/ 40 w 150"/>
                <a:gd name="T73" fmla="*/ 72 h 292"/>
                <a:gd name="T74" fmla="*/ 36 w 150"/>
                <a:gd name="T75" fmla="*/ 86 h 292"/>
                <a:gd name="T76" fmla="*/ 36 w 150"/>
                <a:gd name="T77" fmla="*/ 10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292">
                  <a:moveTo>
                    <a:pt x="36" y="104"/>
                  </a:moveTo>
                  <a:lnTo>
                    <a:pt x="36" y="104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6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96" y="96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40" y="128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8" y="168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48" y="218"/>
                  </a:lnTo>
                  <a:lnTo>
                    <a:pt x="144" y="240"/>
                  </a:lnTo>
                  <a:lnTo>
                    <a:pt x="144" y="240"/>
                  </a:lnTo>
                  <a:lnTo>
                    <a:pt x="140" y="258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4" y="292"/>
                  </a:lnTo>
                  <a:lnTo>
                    <a:pt x="74" y="292"/>
                  </a:lnTo>
                  <a:lnTo>
                    <a:pt x="56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28" y="280"/>
                  </a:lnTo>
                  <a:lnTo>
                    <a:pt x="18" y="270"/>
                  </a:lnTo>
                  <a:lnTo>
                    <a:pt x="18" y="270"/>
                  </a:lnTo>
                  <a:lnTo>
                    <a:pt x="10" y="258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0" y="218"/>
                  </a:lnTo>
                  <a:lnTo>
                    <a:pt x="0" y="19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94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12" y="48"/>
                  </a:lnTo>
                  <a:lnTo>
                    <a:pt x="16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6" y="18"/>
                  </a:lnTo>
                  <a:lnTo>
                    <a:pt x="44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0" y="2"/>
                  </a:lnTo>
                  <a:lnTo>
                    <a:pt x="146" y="0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10" y="28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80" y="34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58" y="4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4" y="60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6" y="86"/>
                  </a:lnTo>
                  <a:lnTo>
                    <a:pt x="36" y="104"/>
                  </a:lnTo>
                  <a:lnTo>
                    <a:pt x="36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6022976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6080126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40 w 78"/>
                <a:gd name="T25" fmla="*/ 0 h 166"/>
                <a:gd name="T26" fmla="*/ 40 w 78"/>
                <a:gd name="T27" fmla="*/ 0 h 166"/>
                <a:gd name="T28" fmla="*/ 32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2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2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2 w 78"/>
                <a:gd name="T71" fmla="*/ 166 h 166"/>
                <a:gd name="T72" fmla="*/ 40 w 78"/>
                <a:gd name="T73" fmla="*/ 166 h 166"/>
                <a:gd name="T74" fmla="*/ 40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2" y="166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3773488" y="5033963"/>
              <a:ext cx="2773363" cy="511175"/>
            </a:xfrm>
            <a:custGeom>
              <a:avLst/>
              <a:gdLst>
                <a:gd name="T0" fmla="*/ 1747 w 1747"/>
                <a:gd name="T1" fmla="*/ 40 h 322"/>
                <a:gd name="T2" fmla="*/ 1625 w 1747"/>
                <a:gd name="T3" fmla="*/ 318 h 322"/>
                <a:gd name="T4" fmla="*/ 1555 w 1747"/>
                <a:gd name="T5" fmla="*/ 6 h 322"/>
                <a:gd name="T6" fmla="*/ 1401 w 1747"/>
                <a:gd name="T7" fmla="*/ 322 h 322"/>
                <a:gd name="T8" fmla="*/ 1367 w 1747"/>
                <a:gd name="T9" fmla="*/ 312 h 322"/>
                <a:gd name="T10" fmla="*/ 1397 w 1747"/>
                <a:gd name="T11" fmla="*/ 288 h 322"/>
                <a:gd name="T12" fmla="*/ 1413 w 1747"/>
                <a:gd name="T13" fmla="*/ 286 h 322"/>
                <a:gd name="T14" fmla="*/ 1425 w 1747"/>
                <a:gd name="T15" fmla="*/ 276 h 322"/>
                <a:gd name="T16" fmla="*/ 1435 w 1747"/>
                <a:gd name="T17" fmla="*/ 258 h 322"/>
                <a:gd name="T18" fmla="*/ 1445 w 1747"/>
                <a:gd name="T19" fmla="*/ 228 h 322"/>
                <a:gd name="T20" fmla="*/ 1409 w 1747"/>
                <a:gd name="T21" fmla="*/ 220 h 322"/>
                <a:gd name="T22" fmla="*/ 1393 w 1747"/>
                <a:gd name="T23" fmla="*/ 206 h 322"/>
                <a:gd name="T24" fmla="*/ 1377 w 1747"/>
                <a:gd name="T25" fmla="*/ 174 h 322"/>
                <a:gd name="T26" fmla="*/ 1429 w 1747"/>
                <a:gd name="T27" fmla="*/ 170 h 322"/>
                <a:gd name="T28" fmla="*/ 1439 w 1747"/>
                <a:gd name="T29" fmla="*/ 186 h 322"/>
                <a:gd name="T30" fmla="*/ 1451 w 1747"/>
                <a:gd name="T31" fmla="*/ 192 h 322"/>
                <a:gd name="T32" fmla="*/ 1493 w 1747"/>
                <a:gd name="T33" fmla="*/ 246 h 322"/>
                <a:gd name="T34" fmla="*/ 1483 w 1747"/>
                <a:gd name="T35" fmla="*/ 280 h 322"/>
                <a:gd name="T36" fmla="*/ 1455 w 1747"/>
                <a:gd name="T37" fmla="*/ 312 h 322"/>
                <a:gd name="T38" fmla="*/ 1415 w 1747"/>
                <a:gd name="T39" fmla="*/ 322 h 322"/>
                <a:gd name="T40" fmla="*/ 1327 w 1747"/>
                <a:gd name="T41" fmla="*/ 6 h 322"/>
                <a:gd name="T42" fmla="*/ 1257 w 1747"/>
                <a:gd name="T43" fmla="*/ 318 h 322"/>
                <a:gd name="T44" fmla="*/ 1135 w 1747"/>
                <a:gd name="T45" fmla="*/ 40 h 322"/>
                <a:gd name="T46" fmla="*/ 907 w 1747"/>
                <a:gd name="T47" fmla="*/ 318 h 322"/>
                <a:gd name="T48" fmla="*/ 959 w 1747"/>
                <a:gd name="T49" fmla="*/ 210 h 322"/>
                <a:gd name="T50" fmla="*/ 1099 w 1747"/>
                <a:gd name="T51" fmla="*/ 6 h 322"/>
                <a:gd name="T52" fmla="*/ 1047 w 1747"/>
                <a:gd name="T53" fmla="*/ 108 h 322"/>
                <a:gd name="T54" fmla="*/ 679 w 1747"/>
                <a:gd name="T55" fmla="*/ 6 h 322"/>
                <a:gd name="T56" fmla="*/ 801 w 1747"/>
                <a:gd name="T57" fmla="*/ 40 h 322"/>
                <a:gd name="T58" fmla="*/ 749 w 1747"/>
                <a:gd name="T59" fmla="*/ 40 h 322"/>
                <a:gd name="T60" fmla="*/ 598 w 1747"/>
                <a:gd name="T61" fmla="*/ 322 h 322"/>
                <a:gd name="T62" fmla="*/ 552 w 1747"/>
                <a:gd name="T63" fmla="*/ 314 h 322"/>
                <a:gd name="T64" fmla="*/ 534 w 1747"/>
                <a:gd name="T65" fmla="*/ 304 h 322"/>
                <a:gd name="T66" fmla="*/ 520 w 1747"/>
                <a:gd name="T67" fmla="*/ 288 h 322"/>
                <a:gd name="T68" fmla="*/ 504 w 1747"/>
                <a:gd name="T69" fmla="*/ 254 h 322"/>
                <a:gd name="T70" fmla="*/ 494 w 1747"/>
                <a:gd name="T71" fmla="*/ 204 h 322"/>
                <a:gd name="T72" fmla="*/ 494 w 1747"/>
                <a:gd name="T73" fmla="*/ 118 h 322"/>
                <a:gd name="T74" fmla="*/ 508 w 1747"/>
                <a:gd name="T75" fmla="*/ 56 h 322"/>
                <a:gd name="T76" fmla="*/ 520 w 1747"/>
                <a:gd name="T77" fmla="*/ 34 h 322"/>
                <a:gd name="T78" fmla="*/ 542 w 1747"/>
                <a:gd name="T79" fmla="*/ 12 h 322"/>
                <a:gd name="T80" fmla="*/ 570 w 1747"/>
                <a:gd name="T81" fmla="*/ 2 h 322"/>
                <a:gd name="T82" fmla="*/ 616 w 1747"/>
                <a:gd name="T83" fmla="*/ 2 h 322"/>
                <a:gd name="T84" fmla="*/ 652 w 1747"/>
                <a:gd name="T85" fmla="*/ 6 h 322"/>
                <a:gd name="T86" fmla="*/ 612 w 1747"/>
                <a:gd name="T87" fmla="*/ 34 h 322"/>
                <a:gd name="T88" fmla="*/ 586 w 1747"/>
                <a:gd name="T89" fmla="*/ 40 h 322"/>
                <a:gd name="T90" fmla="*/ 564 w 1747"/>
                <a:gd name="T91" fmla="*/ 60 h 322"/>
                <a:gd name="T92" fmla="*/ 552 w 1747"/>
                <a:gd name="T93" fmla="*/ 100 h 322"/>
                <a:gd name="T94" fmla="*/ 546 w 1747"/>
                <a:gd name="T95" fmla="*/ 162 h 322"/>
                <a:gd name="T96" fmla="*/ 552 w 1747"/>
                <a:gd name="T97" fmla="*/ 224 h 322"/>
                <a:gd name="T98" fmla="*/ 566 w 1747"/>
                <a:gd name="T99" fmla="*/ 262 h 322"/>
                <a:gd name="T100" fmla="*/ 586 w 1747"/>
                <a:gd name="T101" fmla="*/ 282 h 322"/>
                <a:gd name="T102" fmla="*/ 616 w 1747"/>
                <a:gd name="T103" fmla="*/ 288 h 322"/>
                <a:gd name="T104" fmla="*/ 670 w 1747"/>
                <a:gd name="T105" fmla="*/ 312 h 322"/>
                <a:gd name="T106" fmla="*/ 640 w 1747"/>
                <a:gd name="T107" fmla="*/ 320 h 322"/>
                <a:gd name="T108" fmla="*/ 598 w 1747"/>
                <a:gd name="T109" fmla="*/ 322 h 322"/>
                <a:gd name="T110" fmla="*/ 388 w 1747"/>
                <a:gd name="T111" fmla="*/ 318 h 322"/>
                <a:gd name="T112" fmla="*/ 308 w 1747"/>
                <a:gd name="T113" fmla="*/ 318 h 322"/>
                <a:gd name="T114" fmla="*/ 308 w 1747"/>
                <a:gd name="T115" fmla="*/ 6 h 322"/>
                <a:gd name="T116" fmla="*/ 388 w 1747"/>
                <a:gd name="T117" fmla="*/ 6 h 322"/>
                <a:gd name="T118" fmla="*/ 0 w 1747"/>
                <a:gd name="T119" fmla="*/ 318 h 322"/>
                <a:gd name="T120" fmla="*/ 52 w 1747"/>
                <a:gd name="T121" fmla="*/ 210 h 322"/>
                <a:gd name="T122" fmla="*/ 192 w 1747"/>
                <a:gd name="T123" fmla="*/ 6 h 322"/>
                <a:gd name="T124" fmla="*/ 140 w 1747"/>
                <a:gd name="T125" fmla="*/ 10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7" h="322">
                  <a:moveTo>
                    <a:pt x="1555" y="6"/>
                  </a:moveTo>
                  <a:lnTo>
                    <a:pt x="1747" y="6"/>
                  </a:lnTo>
                  <a:lnTo>
                    <a:pt x="1747" y="40"/>
                  </a:lnTo>
                  <a:lnTo>
                    <a:pt x="1679" y="40"/>
                  </a:lnTo>
                  <a:lnTo>
                    <a:pt x="1679" y="318"/>
                  </a:lnTo>
                  <a:lnTo>
                    <a:pt x="1625" y="318"/>
                  </a:lnTo>
                  <a:lnTo>
                    <a:pt x="1625" y="40"/>
                  </a:lnTo>
                  <a:lnTo>
                    <a:pt x="1555" y="40"/>
                  </a:lnTo>
                  <a:lnTo>
                    <a:pt x="1555" y="6"/>
                  </a:lnTo>
                  <a:close/>
                  <a:moveTo>
                    <a:pt x="1415" y="322"/>
                  </a:moveTo>
                  <a:lnTo>
                    <a:pt x="1415" y="322"/>
                  </a:lnTo>
                  <a:lnTo>
                    <a:pt x="1401" y="322"/>
                  </a:lnTo>
                  <a:lnTo>
                    <a:pt x="1389" y="320"/>
                  </a:lnTo>
                  <a:lnTo>
                    <a:pt x="1389" y="320"/>
                  </a:lnTo>
                  <a:lnTo>
                    <a:pt x="1367" y="312"/>
                  </a:lnTo>
                  <a:lnTo>
                    <a:pt x="1367" y="288"/>
                  </a:lnTo>
                  <a:lnTo>
                    <a:pt x="1397" y="288"/>
                  </a:lnTo>
                  <a:lnTo>
                    <a:pt x="1397" y="288"/>
                  </a:lnTo>
                  <a:lnTo>
                    <a:pt x="1405" y="288"/>
                  </a:lnTo>
                  <a:lnTo>
                    <a:pt x="1413" y="286"/>
                  </a:lnTo>
                  <a:lnTo>
                    <a:pt x="1413" y="286"/>
                  </a:lnTo>
                  <a:lnTo>
                    <a:pt x="1419" y="282"/>
                  </a:lnTo>
                  <a:lnTo>
                    <a:pt x="1425" y="276"/>
                  </a:lnTo>
                  <a:lnTo>
                    <a:pt x="1425" y="276"/>
                  </a:lnTo>
                  <a:lnTo>
                    <a:pt x="1431" y="268"/>
                  </a:lnTo>
                  <a:lnTo>
                    <a:pt x="1435" y="258"/>
                  </a:lnTo>
                  <a:lnTo>
                    <a:pt x="1435" y="258"/>
                  </a:lnTo>
                  <a:lnTo>
                    <a:pt x="1439" y="244"/>
                  </a:lnTo>
                  <a:lnTo>
                    <a:pt x="1445" y="228"/>
                  </a:lnTo>
                  <a:lnTo>
                    <a:pt x="1445" y="228"/>
                  </a:lnTo>
                  <a:lnTo>
                    <a:pt x="1431" y="228"/>
                  </a:lnTo>
                  <a:lnTo>
                    <a:pt x="1419" y="224"/>
                  </a:lnTo>
                  <a:lnTo>
                    <a:pt x="1409" y="220"/>
                  </a:lnTo>
                  <a:lnTo>
                    <a:pt x="1401" y="214"/>
                  </a:lnTo>
                  <a:lnTo>
                    <a:pt x="1401" y="214"/>
                  </a:lnTo>
                  <a:lnTo>
                    <a:pt x="1393" y="206"/>
                  </a:lnTo>
                  <a:lnTo>
                    <a:pt x="1387" y="196"/>
                  </a:lnTo>
                  <a:lnTo>
                    <a:pt x="1381" y="186"/>
                  </a:lnTo>
                  <a:lnTo>
                    <a:pt x="1377" y="174"/>
                  </a:lnTo>
                  <a:lnTo>
                    <a:pt x="1331" y="6"/>
                  </a:lnTo>
                  <a:lnTo>
                    <a:pt x="1385" y="6"/>
                  </a:lnTo>
                  <a:lnTo>
                    <a:pt x="1429" y="170"/>
                  </a:lnTo>
                  <a:lnTo>
                    <a:pt x="1429" y="170"/>
                  </a:lnTo>
                  <a:lnTo>
                    <a:pt x="1433" y="180"/>
                  </a:lnTo>
                  <a:lnTo>
                    <a:pt x="1439" y="186"/>
                  </a:lnTo>
                  <a:lnTo>
                    <a:pt x="1439" y="186"/>
                  </a:lnTo>
                  <a:lnTo>
                    <a:pt x="1445" y="192"/>
                  </a:lnTo>
                  <a:lnTo>
                    <a:pt x="1451" y="192"/>
                  </a:lnTo>
                  <a:lnTo>
                    <a:pt x="1489" y="6"/>
                  </a:lnTo>
                  <a:lnTo>
                    <a:pt x="1543" y="6"/>
                  </a:lnTo>
                  <a:lnTo>
                    <a:pt x="1493" y="246"/>
                  </a:lnTo>
                  <a:lnTo>
                    <a:pt x="1493" y="246"/>
                  </a:lnTo>
                  <a:lnTo>
                    <a:pt x="1489" y="264"/>
                  </a:lnTo>
                  <a:lnTo>
                    <a:pt x="1483" y="280"/>
                  </a:lnTo>
                  <a:lnTo>
                    <a:pt x="1475" y="292"/>
                  </a:lnTo>
                  <a:lnTo>
                    <a:pt x="1467" y="302"/>
                  </a:lnTo>
                  <a:lnTo>
                    <a:pt x="1455" y="312"/>
                  </a:lnTo>
                  <a:lnTo>
                    <a:pt x="1443" y="318"/>
                  </a:lnTo>
                  <a:lnTo>
                    <a:pt x="1431" y="320"/>
                  </a:lnTo>
                  <a:lnTo>
                    <a:pt x="1415" y="322"/>
                  </a:lnTo>
                  <a:lnTo>
                    <a:pt x="1415" y="322"/>
                  </a:lnTo>
                  <a:close/>
                  <a:moveTo>
                    <a:pt x="1135" y="6"/>
                  </a:moveTo>
                  <a:lnTo>
                    <a:pt x="1327" y="6"/>
                  </a:lnTo>
                  <a:lnTo>
                    <a:pt x="1327" y="40"/>
                  </a:lnTo>
                  <a:lnTo>
                    <a:pt x="1257" y="40"/>
                  </a:lnTo>
                  <a:lnTo>
                    <a:pt x="1257" y="318"/>
                  </a:lnTo>
                  <a:lnTo>
                    <a:pt x="1203" y="318"/>
                  </a:lnTo>
                  <a:lnTo>
                    <a:pt x="1203" y="40"/>
                  </a:lnTo>
                  <a:lnTo>
                    <a:pt x="1135" y="40"/>
                  </a:lnTo>
                  <a:lnTo>
                    <a:pt x="1135" y="6"/>
                  </a:lnTo>
                  <a:close/>
                  <a:moveTo>
                    <a:pt x="961" y="318"/>
                  </a:moveTo>
                  <a:lnTo>
                    <a:pt x="907" y="318"/>
                  </a:lnTo>
                  <a:lnTo>
                    <a:pt x="907" y="6"/>
                  </a:lnTo>
                  <a:lnTo>
                    <a:pt x="959" y="6"/>
                  </a:lnTo>
                  <a:lnTo>
                    <a:pt x="959" y="210"/>
                  </a:lnTo>
                  <a:lnTo>
                    <a:pt x="961" y="210"/>
                  </a:lnTo>
                  <a:lnTo>
                    <a:pt x="1043" y="6"/>
                  </a:lnTo>
                  <a:lnTo>
                    <a:pt x="1099" y="6"/>
                  </a:lnTo>
                  <a:lnTo>
                    <a:pt x="1099" y="318"/>
                  </a:lnTo>
                  <a:lnTo>
                    <a:pt x="1047" y="318"/>
                  </a:lnTo>
                  <a:lnTo>
                    <a:pt x="1047" y="108"/>
                  </a:lnTo>
                  <a:lnTo>
                    <a:pt x="1045" y="108"/>
                  </a:lnTo>
                  <a:lnTo>
                    <a:pt x="961" y="318"/>
                  </a:lnTo>
                  <a:close/>
                  <a:moveTo>
                    <a:pt x="679" y="6"/>
                  </a:moveTo>
                  <a:lnTo>
                    <a:pt x="871" y="6"/>
                  </a:lnTo>
                  <a:lnTo>
                    <a:pt x="871" y="40"/>
                  </a:lnTo>
                  <a:lnTo>
                    <a:pt x="801" y="40"/>
                  </a:lnTo>
                  <a:lnTo>
                    <a:pt x="801" y="318"/>
                  </a:lnTo>
                  <a:lnTo>
                    <a:pt x="749" y="318"/>
                  </a:lnTo>
                  <a:lnTo>
                    <a:pt x="749" y="40"/>
                  </a:lnTo>
                  <a:lnTo>
                    <a:pt x="679" y="40"/>
                  </a:lnTo>
                  <a:lnTo>
                    <a:pt x="679" y="6"/>
                  </a:lnTo>
                  <a:close/>
                  <a:moveTo>
                    <a:pt x="598" y="322"/>
                  </a:moveTo>
                  <a:lnTo>
                    <a:pt x="598" y="322"/>
                  </a:lnTo>
                  <a:lnTo>
                    <a:pt x="574" y="320"/>
                  </a:lnTo>
                  <a:lnTo>
                    <a:pt x="552" y="314"/>
                  </a:lnTo>
                  <a:lnTo>
                    <a:pt x="552" y="314"/>
                  </a:lnTo>
                  <a:lnTo>
                    <a:pt x="542" y="310"/>
                  </a:lnTo>
                  <a:lnTo>
                    <a:pt x="534" y="304"/>
                  </a:lnTo>
                  <a:lnTo>
                    <a:pt x="526" y="296"/>
                  </a:lnTo>
                  <a:lnTo>
                    <a:pt x="520" y="288"/>
                  </a:lnTo>
                  <a:lnTo>
                    <a:pt x="520" y="288"/>
                  </a:lnTo>
                  <a:lnTo>
                    <a:pt x="514" y="278"/>
                  </a:lnTo>
                  <a:lnTo>
                    <a:pt x="508" y="266"/>
                  </a:lnTo>
                  <a:lnTo>
                    <a:pt x="504" y="254"/>
                  </a:lnTo>
                  <a:lnTo>
                    <a:pt x="500" y="240"/>
                  </a:lnTo>
                  <a:lnTo>
                    <a:pt x="500" y="240"/>
                  </a:lnTo>
                  <a:lnTo>
                    <a:pt x="494" y="204"/>
                  </a:lnTo>
                  <a:lnTo>
                    <a:pt x="492" y="162"/>
                  </a:lnTo>
                  <a:lnTo>
                    <a:pt x="492" y="162"/>
                  </a:lnTo>
                  <a:lnTo>
                    <a:pt x="494" y="118"/>
                  </a:lnTo>
                  <a:lnTo>
                    <a:pt x="500" y="84"/>
                  </a:lnTo>
                  <a:lnTo>
                    <a:pt x="500" y="84"/>
                  </a:lnTo>
                  <a:lnTo>
                    <a:pt x="508" y="56"/>
                  </a:lnTo>
                  <a:lnTo>
                    <a:pt x="514" y="44"/>
                  </a:lnTo>
                  <a:lnTo>
                    <a:pt x="520" y="34"/>
                  </a:lnTo>
                  <a:lnTo>
                    <a:pt x="520" y="34"/>
                  </a:lnTo>
                  <a:lnTo>
                    <a:pt x="526" y="26"/>
                  </a:lnTo>
                  <a:lnTo>
                    <a:pt x="534" y="18"/>
                  </a:lnTo>
                  <a:lnTo>
                    <a:pt x="542" y="12"/>
                  </a:lnTo>
                  <a:lnTo>
                    <a:pt x="550" y="8"/>
                  </a:lnTo>
                  <a:lnTo>
                    <a:pt x="550" y="8"/>
                  </a:lnTo>
                  <a:lnTo>
                    <a:pt x="570" y="2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616" y="2"/>
                  </a:lnTo>
                  <a:lnTo>
                    <a:pt x="636" y="4"/>
                  </a:lnTo>
                  <a:lnTo>
                    <a:pt x="636" y="4"/>
                  </a:lnTo>
                  <a:lnTo>
                    <a:pt x="652" y="6"/>
                  </a:lnTo>
                  <a:lnTo>
                    <a:pt x="664" y="10"/>
                  </a:lnTo>
                  <a:lnTo>
                    <a:pt x="664" y="34"/>
                  </a:lnTo>
                  <a:lnTo>
                    <a:pt x="612" y="34"/>
                  </a:lnTo>
                  <a:lnTo>
                    <a:pt x="612" y="34"/>
                  </a:lnTo>
                  <a:lnTo>
                    <a:pt x="598" y="36"/>
                  </a:lnTo>
                  <a:lnTo>
                    <a:pt x="586" y="40"/>
                  </a:lnTo>
                  <a:lnTo>
                    <a:pt x="586" y="40"/>
                  </a:lnTo>
                  <a:lnTo>
                    <a:pt x="574" y="48"/>
                  </a:lnTo>
                  <a:lnTo>
                    <a:pt x="564" y="60"/>
                  </a:lnTo>
                  <a:lnTo>
                    <a:pt x="564" y="60"/>
                  </a:lnTo>
                  <a:lnTo>
                    <a:pt x="556" y="78"/>
                  </a:lnTo>
                  <a:lnTo>
                    <a:pt x="552" y="100"/>
                  </a:lnTo>
                  <a:lnTo>
                    <a:pt x="552" y="100"/>
                  </a:lnTo>
                  <a:lnTo>
                    <a:pt x="548" y="128"/>
                  </a:lnTo>
                  <a:lnTo>
                    <a:pt x="546" y="162"/>
                  </a:lnTo>
                  <a:lnTo>
                    <a:pt x="546" y="162"/>
                  </a:lnTo>
                  <a:lnTo>
                    <a:pt x="548" y="196"/>
                  </a:lnTo>
                  <a:lnTo>
                    <a:pt x="552" y="224"/>
                  </a:lnTo>
                  <a:lnTo>
                    <a:pt x="552" y="224"/>
                  </a:lnTo>
                  <a:lnTo>
                    <a:pt x="558" y="246"/>
                  </a:lnTo>
                  <a:lnTo>
                    <a:pt x="566" y="262"/>
                  </a:lnTo>
                  <a:lnTo>
                    <a:pt x="566" y="262"/>
                  </a:lnTo>
                  <a:lnTo>
                    <a:pt x="576" y="274"/>
                  </a:lnTo>
                  <a:lnTo>
                    <a:pt x="586" y="282"/>
                  </a:lnTo>
                  <a:lnTo>
                    <a:pt x="586" y="282"/>
                  </a:lnTo>
                  <a:lnTo>
                    <a:pt x="600" y="288"/>
                  </a:lnTo>
                  <a:lnTo>
                    <a:pt x="616" y="288"/>
                  </a:lnTo>
                  <a:lnTo>
                    <a:pt x="670" y="288"/>
                  </a:lnTo>
                  <a:lnTo>
                    <a:pt x="670" y="312"/>
                  </a:lnTo>
                  <a:lnTo>
                    <a:pt x="670" y="312"/>
                  </a:lnTo>
                  <a:lnTo>
                    <a:pt x="656" y="316"/>
                  </a:lnTo>
                  <a:lnTo>
                    <a:pt x="640" y="320"/>
                  </a:lnTo>
                  <a:lnTo>
                    <a:pt x="640" y="320"/>
                  </a:lnTo>
                  <a:lnTo>
                    <a:pt x="620" y="322"/>
                  </a:lnTo>
                  <a:lnTo>
                    <a:pt x="598" y="322"/>
                  </a:lnTo>
                  <a:lnTo>
                    <a:pt x="598" y="322"/>
                  </a:lnTo>
                  <a:close/>
                  <a:moveTo>
                    <a:pt x="442" y="6"/>
                  </a:moveTo>
                  <a:lnTo>
                    <a:pt x="442" y="318"/>
                  </a:lnTo>
                  <a:lnTo>
                    <a:pt x="388" y="318"/>
                  </a:lnTo>
                  <a:lnTo>
                    <a:pt x="388" y="178"/>
                  </a:lnTo>
                  <a:lnTo>
                    <a:pt x="308" y="178"/>
                  </a:lnTo>
                  <a:lnTo>
                    <a:pt x="308" y="318"/>
                  </a:lnTo>
                  <a:lnTo>
                    <a:pt x="254" y="318"/>
                  </a:lnTo>
                  <a:lnTo>
                    <a:pt x="254" y="6"/>
                  </a:lnTo>
                  <a:lnTo>
                    <a:pt x="308" y="6"/>
                  </a:lnTo>
                  <a:lnTo>
                    <a:pt x="308" y="142"/>
                  </a:lnTo>
                  <a:lnTo>
                    <a:pt x="388" y="142"/>
                  </a:lnTo>
                  <a:lnTo>
                    <a:pt x="388" y="6"/>
                  </a:lnTo>
                  <a:lnTo>
                    <a:pt x="442" y="6"/>
                  </a:lnTo>
                  <a:close/>
                  <a:moveTo>
                    <a:pt x="54" y="318"/>
                  </a:moveTo>
                  <a:lnTo>
                    <a:pt x="0" y="318"/>
                  </a:lnTo>
                  <a:lnTo>
                    <a:pt x="0" y="6"/>
                  </a:lnTo>
                  <a:lnTo>
                    <a:pt x="52" y="6"/>
                  </a:lnTo>
                  <a:lnTo>
                    <a:pt x="52" y="210"/>
                  </a:lnTo>
                  <a:lnTo>
                    <a:pt x="54" y="210"/>
                  </a:lnTo>
                  <a:lnTo>
                    <a:pt x="136" y="6"/>
                  </a:lnTo>
                  <a:lnTo>
                    <a:pt x="192" y="6"/>
                  </a:lnTo>
                  <a:lnTo>
                    <a:pt x="192" y="318"/>
                  </a:lnTo>
                  <a:lnTo>
                    <a:pt x="140" y="318"/>
                  </a:lnTo>
                  <a:lnTo>
                    <a:pt x="140" y="108"/>
                  </a:lnTo>
                  <a:lnTo>
                    <a:pt x="138" y="108"/>
                  </a:lnTo>
                  <a:lnTo>
                    <a:pt x="54" y="318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6683376" y="5040313"/>
              <a:ext cx="1903413" cy="225425"/>
            </a:xfrm>
            <a:custGeom>
              <a:avLst/>
              <a:gdLst>
                <a:gd name="T0" fmla="*/ 1115 w 1199"/>
                <a:gd name="T1" fmla="*/ 68 h 142"/>
                <a:gd name="T2" fmla="*/ 1109 w 1199"/>
                <a:gd name="T3" fmla="*/ 20 h 142"/>
                <a:gd name="T4" fmla="*/ 1155 w 1199"/>
                <a:gd name="T5" fmla="*/ 0 h 142"/>
                <a:gd name="T6" fmla="*/ 1165 w 1199"/>
                <a:gd name="T7" fmla="*/ 86 h 142"/>
                <a:gd name="T8" fmla="*/ 1135 w 1199"/>
                <a:gd name="T9" fmla="*/ 128 h 142"/>
                <a:gd name="T10" fmla="*/ 1099 w 1199"/>
                <a:gd name="T11" fmla="*/ 138 h 142"/>
                <a:gd name="T12" fmla="*/ 1121 w 1199"/>
                <a:gd name="T13" fmla="*/ 100 h 142"/>
                <a:gd name="T14" fmla="*/ 1155 w 1199"/>
                <a:gd name="T15" fmla="*/ 16 h 142"/>
                <a:gd name="T16" fmla="*/ 1129 w 1199"/>
                <a:gd name="T17" fmla="*/ 42 h 142"/>
                <a:gd name="T18" fmla="*/ 1175 w 1199"/>
                <a:gd name="T19" fmla="*/ 16 h 142"/>
                <a:gd name="T20" fmla="*/ 1007 w 1199"/>
                <a:gd name="T21" fmla="*/ 96 h 142"/>
                <a:gd name="T22" fmla="*/ 853 w 1199"/>
                <a:gd name="T23" fmla="*/ 138 h 142"/>
                <a:gd name="T24" fmla="*/ 921 w 1199"/>
                <a:gd name="T25" fmla="*/ 138 h 142"/>
                <a:gd name="T26" fmla="*/ 791 w 1199"/>
                <a:gd name="T27" fmla="*/ 24 h 142"/>
                <a:gd name="T28" fmla="*/ 769 w 1199"/>
                <a:gd name="T29" fmla="*/ 16 h 142"/>
                <a:gd name="T30" fmla="*/ 751 w 1199"/>
                <a:gd name="T31" fmla="*/ 50 h 142"/>
                <a:gd name="T32" fmla="*/ 753 w 1199"/>
                <a:gd name="T33" fmla="*/ 102 h 142"/>
                <a:gd name="T34" fmla="*/ 789 w 1199"/>
                <a:gd name="T35" fmla="*/ 126 h 142"/>
                <a:gd name="T36" fmla="*/ 769 w 1199"/>
                <a:gd name="T37" fmla="*/ 140 h 142"/>
                <a:gd name="T38" fmla="*/ 729 w 1199"/>
                <a:gd name="T39" fmla="*/ 104 h 142"/>
                <a:gd name="T40" fmla="*/ 739 w 1199"/>
                <a:gd name="T41" fmla="*/ 14 h 142"/>
                <a:gd name="T42" fmla="*/ 785 w 1199"/>
                <a:gd name="T43" fmla="*/ 0 h 142"/>
                <a:gd name="T44" fmla="*/ 819 w 1199"/>
                <a:gd name="T45" fmla="*/ 36 h 142"/>
                <a:gd name="T46" fmla="*/ 611 w 1199"/>
                <a:gd name="T47" fmla="*/ 122 h 142"/>
                <a:gd name="T48" fmla="*/ 549 w 1199"/>
                <a:gd name="T49" fmla="*/ 138 h 142"/>
                <a:gd name="T50" fmla="*/ 463 w 1199"/>
                <a:gd name="T51" fmla="*/ 68 h 142"/>
                <a:gd name="T52" fmla="*/ 467 w 1199"/>
                <a:gd name="T53" fmla="*/ 120 h 142"/>
                <a:gd name="T54" fmla="*/ 421 w 1199"/>
                <a:gd name="T55" fmla="*/ 142 h 142"/>
                <a:gd name="T56" fmla="*/ 416 w 1199"/>
                <a:gd name="T57" fmla="*/ 54 h 142"/>
                <a:gd name="T58" fmla="*/ 439 w 1199"/>
                <a:gd name="T59" fmla="*/ 120 h 142"/>
                <a:gd name="T60" fmla="*/ 439 w 1199"/>
                <a:gd name="T61" fmla="*/ 76 h 142"/>
                <a:gd name="T62" fmla="*/ 489 w 1199"/>
                <a:gd name="T63" fmla="*/ 138 h 142"/>
                <a:gd name="T64" fmla="*/ 296 w 1199"/>
                <a:gd name="T65" fmla="*/ 0 h 142"/>
                <a:gd name="T66" fmla="*/ 340 w 1199"/>
                <a:gd name="T67" fmla="*/ 20 h 142"/>
                <a:gd name="T68" fmla="*/ 332 w 1199"/>
                <a:gd name="T69" fmla="*/ 62 h 142"/>
                <a:gd name="T70" fmla="*/ 342 w 1199"/>
                <a:gd name="T71" fmla="*/ 78 h 142"/>
                <a:gd name="T72" fmla="*/ 346 w 1199"/>
                <a:gd name="T73" fmla="*/ 120 h 142"/>
                <a:gd name="T74" fmla="*/ 298 w 1199"/>
                <a:gd name="T75" fmla="*/ 142 h 142"/>
                <a:gd name="T76" fmla="*/ 296 w 1199"/>
                <a:gd name="T77" fmla="*/ 60 h 142"/>
                <a:gd name="T78" fmla="*/ 312 w 1199"/>
                <a:gd name="T79" fmla="*/ 20 h 142"/>
                <a:gd name="T80" fmla="*/ 318 w 1199"/>
                <a:gd name="T81" fmla="*/ 120 h 142"/>
                <a:gd name="T82" fmla="*/ 318 w 1199"/>
                <a:gd name="T83" fmla="*/ 82 h 142"/>
                <a:gd name="T84" fmla="*/ 224 w 1199"/>
                <a:gd name="T85" fmla="*/ 70 h 142"/>
                <a:gd name="T86" fmla="*/ 196 w 1199"/>
                <a:gd name="T87" fmla="*/ 138 h 142"/>
                <a:gd name="T88" fmla="*/ 144 w 1199"/>
                <a:gd name="T89" fmla="*/ 134 h 142"/>
                <a:gd name="T90" fmla="*/ 124 w 1199"/>
                <a:gd name="T91" fmla="*/ 70 h 142"/>
                <a:gd name="T92" fmla="*/ 152 w 1199"/>
                <a:gd name="T93" fmla="*/ 4 h 142"/>
                <a:gd name="T94" fmla="*/ 204 w 1199"/>
                <a:gd name="T95" fmla="*/ 8 h 142"/>
                <a:gd name="T96" fmla="*/ 224 w 1199"/>
                <a:gd name="T97" fmla="*/ 70 h 142"/>
                <a:gd name="T98" fmla="*/ 192 w 1199"/>
                <a:gd name="T99" fmla="*/ 26 h 142"/>
                <a:gd name="T100" fmla="*/ 164 w 1199"/>
                <a:gd name="T101" fmla="*/ 18 h 142"/>
                <a:gd name="T102" fmla="*/ 150 w 1199"/>
                <a:gd name="T103" fmla="*/ 56 h 142"/>
                <a:gd name="T104" fmla="*/ 156 w 1199"/>
                <a:gd name="T105" fmla="*/ 116 h 142"/>
                <a:gd name="T106" fmla="*/ 184 w 1199"/>
                <a:gd name="T107" fmla="*/ 124 h 142"/>
                <a:gd name="T108" fmla="*/ 200 w 1199"/>
                <a:gd name="T109" fmla="*/ 86 h 142"/>
                <a:gd name="T110" fmla="*/ 70 w 1199"/>
                <a:gd name="T1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9" h="142">
                  <a:moveTo>
                    <a:pt x="1137" y="80"/>
                  </a:moveTo>
                  <a:lnTo>
                    <a:pt x="1137" y="80"/>
                  </a:lnTo>
                  <a:lnTo>
                    <a:pt x="1131" y="78"/>
                  </a:lnTo>
                  <a:lnTo>
                    <a:pt x="1125" y="76"/>
                  </a:lnTo>
                  <a:lnTo>
                    <a:pt x="1125" y="76"/>
                  </a:lnTo>
                  <a:lnTo>
                    <a:pt x="1119" y="74"/>
                  </a:lnTo>
                  <a:lnTo>
                    <a:pt x="1115" y="68"/>
                  </a:lnTo>
                  <a:lnTo>
                    <a:pt x="1115" y="68"/>
                  </a:lnTo>
                  <a:lnTo>
                    <a:pt x="1111" y="64"/>
                  </a:lnTo>
                  <a:lnTo>
                    <a:pt x="1107" y="58"/>
                  </a:lnTo>
                  <a:lnTo>
                    <a:pt x="1107" y="58"/>
                  </a:lnTo>
                  <a:lnTo>
                    <a:pt x="1105" y="50"/>
                  </a:lnTo>
                  <a:lnTo>
                    <a:pt x="1105" y="42"/>
                  </a:lnTo>
                  <a:lnTo>
                    <a:pt x="1105" y="42"/>
                  </a:lnTo>
                  <a:lnTo>
                    <a:pt x="1105" y="30"/>
                  </a:lnTo>
                  <a:lnTo>
                    <a:pt x="1109" y="20"/>
                  </a:lnTo>
                  <a:lnTo>
                    <a:pt x="1109" y="20"/>
                  </a:lnTo>
                  <a:lnTo>
                    <a:pt x="1113" y="14"/>
                  </a:lnTo>
                  <a:lnTo>
                    <a:pt x="1119" y="8"/>
                  </a:lnTo>
                  <a:lnTo>
                    <a:pt x="1119" y="8"/>
                  </a:lnTo>
                  <a:lnTo>
                    <a:pt x="1125" y="4"/>
                  </a:lnTo>
                  <a:lnTo>
                    <a:pt x="1135" y="2"/>
                  </a:lnTo>
                  <a:lnTo>
                    <a:pt x="1135" y="2"/>
                  </a:lnTo>
                  <a:lnTo>
                    <a:pt x="1155" y="0"/>
                  </a:lnTo>
                  <a:lnTo>
                    <a:pt x="1155" y="0"/>
                  </a:lnTo>
                  <a:lnTo>
                    <a:pt x="1179" y="0"/>
                  </a:lnTo>
                  <a:lnTo>
                    <a:pt x="1179" y="0"/>
                  </a:lnTo>
                  <a:lnTo>
                    <a:pt x="1199" y="6"/>
                  </a:lnTo>
                  <a:lnTo>
                    <a:pt x="1199" y="138"/>
                  </a:lnTo>
                  <a:lnTo>
                    <a:pt x="1175" y="138"/>
                  </a:lnTo>
                  <a:lnTo>
                    <a:pt x="1175" y="86"/>
                  </a:lnTo>
                  <a:lnTo>
                    <a:pt x="1165" y="86"/>
                  </a:lnTo>
                  <a:lnTo>
                    <a:pt x="1165" y="86"/>
                  </a:lnTo>
                  <a:lnTo>
                    <a:pt x="1159" y="86"/>
                  </a:lnTo>
                  <a:lnTo>
                    <a:pt x="1155" y="90"/>
                  </a:lnTo>
                  <a:lnTo>
                    <a:pt x="1151" y="94"/>
                  </a:lnTo>
                  <a:lnTo>
                    <a:pt x="1147" y="100"/>
                  </a:lnTo>
                  <a:lnTo>
                    <a:pt x="1141" y="118"/>
                  </a:lnTo>
                  <a:lnTo>
                    <a:pt x="1141" y="118"/>
                  </a:lnTo>
                  <a:lnTo>
                    <a:pt x="1135" y="128"/>
                  </a:lnTo>
                  <a:lnTo>
                    <a:pt x="1131" y="136"/>
                  </a:lnTo>
                  <a:lnTo>
                    <a:pt x="1131" y="136"/>
                  </a:lnTo>
                  <a:lnTo>
                    <a:pt x="1123" y="140"/>
                  </a:lnTo>
                  <a:lnTo>
                    <a:pt x="1113" y="142"/>
                  </a:lnTo>
                  <a:lnTo>
                    <a:pt x="1113" y="142"/>
                  </a:lnTo>
                  <a:lnTo>
                    <a:pt x="1103" y="140"/>
                  </a:lnTo>
                  <a:lnTo>
                    <a:pt x="1103" y="140"/>
                  </a:lnTo>
                  <a:lnTo>
                    <a:pt x="1099" y="138"/>
                  </a:lnTo>
                  <a:lnTo>
                    <a:pt x="1099" y="128"/>
                  </a:lnTo>
                  <a:lnTo>
                    <a:pt x="1099" y="128"/>
                  </a:lnTo>
                  <a:lnTo>
                    <a:pt x="1105" y="128"/>
                  </a:lnTo>
                  <a:lnTo>
                    <a:pt x="1109" y="126"/>
                  </a:lnTo>
                  <a:lnTo>
                    <a:pt x="1109" y="126"/>
                  </a:lnTo>
                  <a:lnTo>
                    <a:pt x="1113" y="122"/>
                  </a:lnTo>
                  <a:lnTo>
                    <a:pt x="1115" y="118"/>
                  </a:lnTo>
                  <a:lnTo>
                    <a:pt x="1121" y="100"/>
                  </a:lnTo>
                  <a:lnTo>
                    <a:pt x="1121" y="100"/>
                  </a:lnTo>
                  <a:lnTo>
                    <a:pt x="1125" y="92"/>
                  </a:lnTo>
                  <a:lnTo>
                    <a:pt x="1129" y="86"/>
                  </a:lnTo>
                  <a:lnTo>
                    <a:pt x="1129" y="86"/>
                  </a:lnTo>
                  <a:lnTo>
                    <a:pt x="1133" y="82"/>
                  </a:lnTo>
                  <a:lnTo>
                    <a:pt x="1137" y="80"/>
                  </a:lnTo>
                  <a:lnTo>
                    <a:pt x="1137" y="80"/>
                  </a:lnTo>
                  <a:close/>
                  <a:moveTo>
                    <a:pt x="1155" y="16"/>
                  </a:moveTo>
                  <a:lnTo>
                    <a:pt x="1155" y="16"/>
                  </a:lnTo>
                  <a:lnTo>
                    <a:pt x="1145" y="18"/>
                  </a:lnTo>
                  <a:lnTo>
                    <a:pt x="1137" y="22"/>
                  </a:lnTo>
                  <a:lnTo>
                    <a:pt x="1137" y="22"/>
                  </a:lnTo>
                  <a:lnTo>
                    <a:pt x="1133" y="24"/>
                  </a:lnTo>
                  <a:lnTo>
                    <a:pt x="1131" y="30"/>
                  </a:lnTo>
                  <a:lnTo>
                    <a:pt x="1129" y="42"/>
                  </a:lnTo>
                  <a:lnTo>
                    <a:pt x="1129" y="42"/>
                  </a:lnTo>
                  <a:lnTo>
                    <a:pt x="1131" y="54"/>
                  </a:lnTo>
                  <a:lnTo>
                    <a:pt x="1133" y="60"/>
                  </a:lnTo>
                  <a:lnTo>
                    <a:pt x="1137" y="62"/>
                  </a:lnTo>
                  <a:lnTo>
                    <a:pt x="1137" y="62"/>
                  </a:lnTo>
                  <a:lnTo>
                    <a:pt x="1145" y="66"/>
                  </a:lnTo>
                  <a:lnTo>
                    <a:pt x="1155" y="68"/>
                  </a:lnTo>
                  <a:lnTo>
                    <a:pt x="1175" y="68"/>
                  </a:lnTo>
                  <a:lnTo>
                    <a:pt x="1175" y="16"/>
                  </a:lnTo>
                  <a:lnTo>
                    <a:pt x="1155" y="16"/>
                  </a:lnTo>
                  <a:close/>
                  <a:moveTo>
                    <a:pt x="1053" y="44"/>
                  </a:moveTo>
                  <a:lnTo>
                    <a:pt x="1051" y="44"/>
                  </a:lnTo>
                  <a:lnTo>
                    <a:pt x="1009" y="138"/>
                  </a:lnTo>
                  <a:lnTo>
                    <a:pt x="983" y="138"/>
                  </a:lnTo>
                  <a:lnTo>
                    <a:pt x="983" y="2"/>
                  </a:lnTo>
                  <a:lnTo>
                    <a:pt x="1007" y="2"/>
                  </a:lnTo>
                  <a:lnTo>
                    <a:pt x="1007" y="96"/>
                  </a:lnTo>
                  <a:lnTo>
                    <a:pt x="1009" y="96"/>
                  </a:lnTo>
                  <a:lnTo>
                    <a:pt x="1049" y="2"/>
                  </a:lnTo>
                  <a:lnTo>
                    <a:pt x="1077" y="2"/>
                  </a:lnTo>
                  <a:lnTo>
                    <a:pt x="1077" y="138"/>
                  </a:lnTo>
                  <a:lnTo>
                    <a:pt x="1053" y="138"/>
                  </a:lnTo>
                  <a:lnTo>
                    <a:pt x="1053" y="44"/>
                  </a:lnTo>
                  <a:close/>
                  <a:moveTo>
                    <a:pt x="877" y="138"/>
                  </a:moveTo>
                  <a:lnTo>
                    <a:pt x="853" y="138"/>
                  </a:lnTo>
                  <a:lnTo>
                    <a:pt x="853" y="2"/>
                  </a:lnTo>
                  <a:lnTo>
                    <a:pt x="877" y="2"/>
                  </a:lnTo>
                  <a:lnTo>
                    <a:pt x="877" y="62"/>
                  </a:lnTo>
                  <a:lnTo>
                    <a:pt x="921" y="62"/>
                  </a:lnTo>
                  <a:lnTo>
                    <a:pt x="921" y="2"/>
                  </a:lnTo>
                  <a:lnTo>
                    <a:pt x="947" y="2"/>
                  </a:lnTo>
                  <a:lnTo>
                    <a:pt x="947" y="138"/>
                  </a:lnTo>
                  <a:lnTo>
                    <a:pt x="921" y="138"/>
                  </a:lnTo>
                  <a:lnTo>
                    <a:pt x="921" y="78"/>
                  </a:lnTo>
                  <a:lnTo>
                    <a:pt x="877" y="78"/>
                  </a:lnTo>
                  <a:lnTo>
                    <a:pt x="877" y="138"/>
                  </a:lnTo>
                  <a:close/>
                  <a:moveTo>
                    <a:pt x="797" y="62"/>
                  </a:moveTo>
                  <a:lnTo>
                    <a:pt x="797" y="62"/>
                  </a:lnTo>
                  <a:lnTo>
                    <a:pt x="795" y="40"/>
                  </a:lnTo>
                  <a:lnTo>
                    <a:pt x="795" y="40"/>
                  </a:lnTo>
                  <a:lnTo>
                    <a:pt x="791" y="24"/>
                  </a:lnTo>
                  <a:lnTo>
                    <a:pt x="791" y="24"/>
                  </a:lnTo>
                  <a:lnTo>
                    <a:pt x="787" y="20"/>
                  </a:lnTo>
                  <a:lnTo>
                    <a:pt x="783" y="16"/>
                  </a:lnTo>
                  <a:lnTo>
                    <a:pt x="783" y="16"/>
                  </a:lnTo>
                  <a:lnTo>
                    <a:pt x="779" y="16"/>
                  </a:lnTo>
                  <a:lnTo>
                    <a:pt x="775" y="14"/>
                  </a:lnTo>
                  <a:lnTo>
                    <a:pt x="775" y="14"/>
                  </a:lnTo>
                  <a:lnTo>
                    <a:pt x="769" y="16"/>
                  </a:lnTo>
                  <a:lnTo>
                    <a:pt x="765" y="16"/>
                  </a:lnTo>
                  <a:lnTo>
                    <a:pt x="765" y="16"/>
                  </a:lnTo>
                  <a:lnTo>
                    <a:pt x="761" y="20"/>
                  </a:lnTo>
                  <a:lnTo>
                    <a:pt x="759" y="24"/>
                  </a:lnTo>
                  <a:lnTo>
                    <a:pt x="759" y="24"/>
                  </a:lnTo>
                  <a:lnTo>
                    <a:pt x="753" y="40"/>
                  </a:lnTo>
                  <a:lnTo>
                    <a:pt x="753" y="40"/>
                  </a:lnTo>
                  <a:lnTo>
                    <a:pt x="751" y="50"/>
                  </a:lnTo>
                  <a:lnTo>
                    <a:pt x="751" y="62"/>
                  </a:lnTo>
                  <a:lnTo>
                    <a:pt x="797" y="62"/>
                  </a:lnTo>
                  <a:close/>
                  <a:moveTo>
                    <a:pt x="823" y="78"/>
                  </a:moveTo>
                  <a:lnTo>
                    <a:pt x="751" y="78"/>
                  </a:lnTo>
                  <a:lnTo>
                    <a:pt x="751" y="78"/>
                  </a:lnTo>
                  <a:lnTo>
                    <a:pt x="751" y="92"/>
                  </a:lnTo>
                  <a:lnTo>
                    <a:pt x="753" y="102"/>
                  </a:lnTo>
                  <a:lnTo>
                    <a:pt x="753" y="102"/>
                  </a:lnTo>
                  <a:lnTo>
                    <a:pt x="757" y="110"/>
                  </a:lnTo>
                  <a:lnTo>
                    <a:pt x="759" y="116"/>
                  </a:lnTo>
                  <a:lnTo>
                    <a:pt x="759" y="116"/>
                  </a:lnTo>
                  <a:lnTo>
                    <a:pt x="765" y="120"/>
                  </a:lnTo>
                  <a:lnTo>
                    <a:pt x="771" y="122"/>
                  </a:lnTo>
                  <a:lnTo>
                    <a:pt x="771" y="122"/>
                  </a:lnTo>
                  <a:lnTo>
                    <a:pt x="779" y="124"/>
                  </a:lnTo>
                  <a:lnTo>
                    <a:pt x="789" y="126"/>
                  </a:lnTo>
                  <a:lnTo>
                    <a:pt x="817" y="126"/>
                  </a:lnTo>
                  <a:lnTo>
                    <a:pt x="817" y="136"/>
                  </a:lnTo>
                  <a:lnTo>
                    <a:pt x="817" y="136"/>
                  </a:lnTo>
                  <a:lnTo>
                    <a:pt x="801" y="140"/>
                  </a:lnTo>
                  <a:lnTo>
                    <a:pt x="801" y="140"/>
                  </a:lnTo>
                  <a:lnTo>
                    <a:pt x="783" y="142"/>
                  </a:lnTo>
                  <a:lnTo>
                    <a:pt x="783" y="142"/>
                  </a:lnTo>
                  <a:lnTo>
                    <a:pt x="769" y="140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47" y="134"/>
                  </a:lnTo>
                  <a:lnTo>
                    <a:pt x="739" y="126"/>
                  </a:lnTo>
                  <a:lnTo>
                    <a:pt x="739" y="126"/>
                  </a:lnTo>
                  <a:lnTo>
                    <a:pt x="733" y="118"/>
                  </a:lnTo>
                  <a:lnTo>
                    <a:pt x="729" y="104"/>
                  </a:lnTo>
                  <a:lnTo>
                    <a:pt x="729" y="104"/>
                  </a:lnTo>
                  <a:lnTo>
                    <a:pt x="727" y="90"/>
                  </a:lnTo>
                  <a:lnTo>
                    <a:pt x="727" y="70"/>
                  </a:lnTo>
                  <a:lnTo>
                    <a:pt x="727" y="70"/>
                  </a:lnTo>
                  <a:lnTo>
                    <a:pt x="727" y="52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33" y="24"/>
                  </a:lnTo>
                  <a:lnTo>
                    <a:pt x="739" y="14"/>
                  </a:lnTo>
                  <a:lnTo>
                    <a:pt x="739" y="14"/>
                  </a:lnTo>
                  <a:lnTo>
                    <a:pt x="745" y="8"/>
                  </a:lnTo>
                  <a:lnTo>
                    <a:pt x="753" y="2"/>
                  </a:lnTo>
                  <a:lnTo>
                    <a:pt x="753" y="2"/>
                  </a:lnTo>
                  <a:lnTo>
                    <a:pt x="763" y="0"/>
                  </a:lnTo>
                  <a:lnTo>
                    <a:pt x="775" y="0"/>
                  </a:lnTo>
                  <a:lnTo>
                    <a:pt x="775" y="0"/>
                  </a:lnTo>
                  <a:lnTo>
                    <a:pt x="785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803" y="8"/>
                  </a:lnTo>
                  <a:lnTo>
                    <a:pt x="811" y="14"/>
                  </a:lnTo>
                  <a:lnTo>
                    <a:pt x="811" y="14"/>
                  </a:lnTo>
                  <a:lnTo>
                    <a:pt x="815" y="24"/>
                  </a:lnTo>
                  <a:lnTo>
                    <a:pt x="819" y="36"/>
                  </a:lnTo>
                  <a:lnTo>
                    <a:pt x="819" y="36"/>
                  </a:lnTo>
                  <a:lnTo>
                    <a:pt x="821" y="52"/>
                  </a:lnTo>
                  <a:lnTo>
                    <a:pt x="823" y="70"/>
                  </a:lnTo>
                  <a:lnTo>
                    <a:pt x="823" y="78"/>
                  </a:lnTo>
                  <a:close/>
                  <a:moveTo>
                    <a:pt x="549" y="138"/>
                  </a:moveTo>
                  <a:lnTo>
                    <a:pt x="549" y="2"/>
                  </a:lnTo>
                  <a:lnTo>
                    <a:pt x="573" y="2"/>
                  </a:lnTo>
                  <a:lnTo>
                    <a:pt x="573" y="122"/>
                  </a:lnTo>
                  <a:lnTo>
                    <a:pt x="611" y="122"/>
                  </a:lnTo>
                  <a:lnTo>
                    <a:pt x="611" y="2"/>
                  </a:lnTo>
                  <a:lnTo>
                    <a:pt x="635" y="2"/>
                  </a:lnTo>
                  <a:lnTo>
                    <a:pt x="635" y="122"/>
                  </a:lnTo>
                  <a:lnTo>
                    <a:pt x="671" y="122"/>
                  </a:lnTo>
                  <a:lnTo>
                    <a:pt x="671" y="2"/>
                  </a:lnTo>
                  <a:lnTo>
                    <a:pt x="697" y="2"/>
                  </a:lnTo>
                  <a:lnTo>
                    <a:pt x="697" y="138"/>
                  </a:lnTo>
                  <a:lnTo>
                    <a:pt x="549" y="138"/>
                  </a:lnTo>
                  <a:close/>
                  <a:moveTo>
                    <a:pt x="429" y="52"/>
                  </a:moveTo>
                  <a:lnTo>
                    <a:pt x="429" y="52"/>
                  </a:lnTo>
                  <a:lnTo>
                    <a:pt x="445" y="54"/>
                  </a:lnTo>
                  <a:lnTo>
                    <a:pt x="445" y="54"/>
                  </a:lnTo>
                  <a:lnTo>
                    <a:pt x="453" y="58"/>
                  </a:lnTo>
                  <a:lnTo>
                    <a:pt x="459" y="62"/>
                  </a:lnTo>
                  <a:lnTo>
                    <a:pt x="459" y="62"/>
                  </a:lnTo>
                  <a:lnTo>
                    <a:pt x="463" y="68"/>
                  </a:lnTo>
                  <a:lnTo>
                    <a:pt x="467" y="76"/>
                  </a:lnTo>
                  <a:lnTo>
                    <a:pt x="467" y="76"/>
                  </a:lnTo>
                  <a:lnTo>
                    <a:pt x="469" y="86"/>
                  </a:lnTo>
                  <a:lnTo>
                    <a:pt x="469" y="98"/>
                  </a:lnTo>
                  <a:lnTo>
                    <a:pt x="469" y="98"/>
                  </a:lnTo>
                  <a:lnTo>
                    <a:pt x="469" y="110"/>
                  </a:lnTo>
                  <a:lnTo>
                    <a:pt x="467" y="120"/>
                  </a:lnTo>
                  <a:lnTo>
                    <a:pt x="467" y="120"/>
                  </a:lnTo>
                  <a:lnTo>
                    <a:pt x="463" y="128"/>
                  </a:lnTo>
                  <a:lnTo>
                    <a:pt x="457" y="134"/>
                  </a:lnTo>
                  <a:lnTo>
                    <a:pt x="457" y="134"/>
                  </a:lnTo>
                  <a:lnTo>
                    <a:pt x="451" y="138"/>
                  </a:lnTo>
                  <a:lnTo>
                    <a:pt x="443" y="140"/>
                  </a:lnTo>
                  <a:lnTo>
                    <a:pt x="443" y="140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398" y="140"/>
                  </a:lnTo>
                  <a:lnTo>
                    <a:pt x="398" y="140"/>
                  </a:lnTo>
                  <a:lnTo>
                    <a:pt x="378" y="136"/>
                  </a:lnTo>
                  <a:lnTo>
                    <a:pt x="378" y="2"/>
                  </a:lnTo>
                  <a:lnTo>
                    <a:pt x="402" y="2"/>
                  </a:lnTo>
                  <a:lnTo>
                    <a:pt x="402" y="56"/>
                  </a:lnTo>
                  <a:lnTo>
                    <a:pt x="402" y="56"/>
                  </a:lnTo>
                  <a:lnTo>
                    <a:pt x="416" y="54"/>
                  </a:lnTo>
                  <a:lnTo>
                    <a:pt x="416" y="54"/>
                  </a:lnTo>
                  <a:lnTo>
                    <a:pt x="429" y="52"/>
                  </a:lnTo>
                  <a:lnTo>
                    <a:pt x="429" y="52"/>
                  </a:lnTo>
                  <a:close/>
                  <a:moveTo>
                    <a:pt x="421" y="126"/>
                  </a:moveTo>
                  <a:lnTo>
                    <a:pt x="421" y="126"/>
                  </a:lnTo>
                  <a:lnTo>
                    <a:pt x="431" y="124"/>
                  </a:lnTo>
                  <a:lnTo>
                    <a:pt x="439" y="120"/>
                  </a:lnTo>
                  <a:lnTo>
                    <a:pt x="439" y="120"/>
                  </a:lnTo>
                  <a:lnTo>
                    <a:pt x="441" y="116"/>
                  </a:lnTo>
                  <a:lnTo>
                    <a:pt x="443" y="112"/>
                  </a:lnTo>
                  <a:lnTo>
                    <a:pt x="445" y="98"/>
                  </a:lnTo>
                  <a:lnTo>
                    <a:pt x="445" y="98"/>
                  </a:lnTo>
                  <a:lnTo>
                    <a:pt x="443" y="84"/>
                  </a:lnTo>
                  <a:lnTo>
                    <a:pt x="441" y="80"/>
                  </a:lnTo>
                  <a:lnTo>
                    <a:pt x="439" y="76"/>
                  </a:lnTo>
                  <a:lnTo>
                    <a:pt x="439" y="76"/>
                  </a:lnTo>
                  <a:lnTo>
                    <a:pt x="431" y="72"/>
                  </a:lnTo>
                  <a:lnTo>
                    <a:pt x="421" y="70"/>
                  </a:lnTo>
                  <a:lnTo>
                    <a:pt x="402" y="70"/>
                  </a:lnTo>
                  <a:lnTo>
                    <a:pt x="402" y="126"/>
                  </a:lnTo>
                  <a:lnTo>
                    <a:pt x="421" y="126"/>
                  </a:lnTo>
                  <a:close/>
                  <a:moveTo>
                    <a:pt x="513" y="2"/>
                  </a:moveTo>
                  <a:lnTo>
                    <a:pt x="513" y="138"/>
                  </a:lnTo>
                  <a:lnTo>
                    <a:pt x="489" y="138"/>
                  </a:lnTo>
                  <a:lnTo>
                    <a:pt x="489" y="2"/>
                  </a:lnTo>
                  <a:lnTo>
                    <a:pt x="513" y="2"/>
                  </a:lnTo>
                  <a:close/>
                  <a:moveTo>
                    <a:pt x="256" y="6"/>
                  </a:moveTo>
                  <a:lnTo>
                    <a:pt x="256" y="6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16" y="2"/>
                  </a:lnTo>
                  <a:lnTo>
                    <a:pt x="316" y="2"/>
                  </a:lnTo>
                  <a:lnTo>
                    <a:pt x="324" y="4"/>
                  </a:lnTo>
                  <a:lnTo>
                    <a:pt x="332" y="8"/>
                  </a:lnTo>
                  <a:lnTo>
                    <a:pt x="332" y="8"/>
                  </a:lnTo>
                  <a:lnTo>
                    <a:pt x="338" y="12"/>
                  </a:lnTo>
                  <a:lnTo>
                    <a:pt x="340" y="20"/>
                  </a:lnTo>
                  <a:lnTo>
                    <a:pt x="340" y="20"/>
                  </a:lnTo>
                  <a:lnTo>
                    <a:pt x="344" y="28"/>
                  </a:lnTo>
                  <a:lnTo>
                    <a:pt x="344" y="38"/>
                  </a:lnTo>
                  <a:lnTo>
                    <a:pt x="344" y="38"/>
                  </a:lnTo>
                  <a:lnTo>
                    <a:pt x="342" y="50"/>
                  </a:lnTo>
                  <a:lnTo>
                    <a:pt x="342" y="50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24" y="66"/>
                  </a:lnTo>
                  <a:lnTo>
                    <a:pt x="324" y="68"/>
                  </a:lnTo>
                  <a:lnTo>
                    <a:pt x="324" y="68"/>
                  </a:lnTo>
                  <a:lnTo>
                    <a:pt x="334" y="70"/>
                  </a:lnTo>
                  <a:lnTo>
                    <a:pt x="334" y="70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4" y="82"/>
                  </a:lnTo>
                  <a:lnTo>
                    <a:pt x="348" y="88"/>
                  </a:lnTo>
                  <a:lnTo>
                    <a:pt x="348" y="88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48" y="112"/>
                  </a:lnTo>
                  <a:lnTo>
                    <a:pt x="346" y="120"/>
                  </a:lnTo>
                  <a:lnTo>
                    <a:pt x="346" y="120"/>
                  </a:lnTo>
                  <a:lnTo>
                    <a:pt x="342" y="128"/>
                  </a:lnTo>
                  <a:lnTo>
                    <a:pt x="336" y="134"/>
                  </a:lnTo>
                  <a:lnTo>
                    <a:pt x="336" y="134"/>
                  </a:lnTo>
                  <a:lnTo>
                    <a:pt x="330" y="138"/>
                  </a:lnTo>
                  <a:lnTo>
                    <a:pt x="322" y="140"/>
                  </a:lnTo>
                  <a:lnTo>
                    <a:pt x="322" y="140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56" y="136"/>
                  </a:lnTo>
                  <a:lnTo>
                    <a:pt x="256" y="6"/>
                  </a:lnTo>
                  <a:close/>
                  <a:moveTo>
                    <a:pt x="280" y="16"/>
                  </a:moveTo>
                  <a:lnTo>
                    <a:pt x="280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306" y="58"/>
                  </a:lnTo>
                  <a:lnTo>
                    <a:pt x="312" y="54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20" y="38"/>
                  </a:lnTo>
                  <a:lnTo>
                    <a:pt x="320" y="38"/>
                  </a:lnTo>
                  <a:lnTo>
                    <a:pt x="318" y="28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06" y="18"/>
                  </a:lnTo>
                  <a:lnTo>
                    <a:pt x="296" y="16"/>
                  </a:lnTo>
                  <a:lnTo>
                    <a:pt x="280" y="16"/>
                  </a:lnTo>
                  <a:close/>
                  <a:moveTo>
                    <a:pt x="298" y="126"/>
                  </a:moveTo>
                  <a:lnTo>
                    <a:pt x="298" y="126"/>
                  </a:lnTo>
                  <a:lnTo>
                    <a:pt x="310" y="124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20" y="118"/>
                  </a:lnTo>
                  <a:lnTo>
                    <a:pt x="322" y="112"/>
                  </a:lnTo>
                  <a:lnTo>
                    <a:pt x="324" y="100"/>
                  </a:lnTo>
                  <a:lnTo>
                    <a:pt x="324" y="100"/>
                  </a:lnTo>
                  <a:lnTo>
                    <a:pt x="322" y="88"/>
                  </a:lnTo>
                  <a:lnTo>
                    <a:pt x="320" y="84"/>
                  </a:lnTo>
                  <a:lnTo>
                    <a:pt x="318" y="82"/>
                  </a:lnTo>
                  <a:lnTo>
                    <a:pt x="318" y="82"/>
                  </a:lnTo>
                  <a:lnTo>
                    <a:pt x="310" y="78"/>
                  </a:lnTo>
                  <a:lnTo>
                    <a:pt x="298" y="76"/>
                  </a:lnTo>
                  <a:lnTo>
                    <a:pt x="280" y="76"/>
                  </a:lnTo>
                  <a:lnTo>
                    <a:pt x="280" y="126"/>
                  </a:lnTo>
                  <a:lnTo>
                    <a:pt x="298" y="126"/>
                  </a:lnTo>
                  <a:close/>
                  <a:moveTo>
                    <a:pt x="224" y="70"/>
                  </a:moveTo>
                  <a:lnTo>
                    <a:pt x="224" y="70"/>
                  </a:lnTo>
                  <a:lnTo>
                    <a:pt x="224" y="90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18" y="116"/>
                  </a:lnTo>
                  <a:lnTo>
                    <a:pt x="212" y="126"/>
                  </a:lnTo>
                  <a:lnTo>
                    <a:pt x="212" y="126"/>
                  </a:lnTo>
                  <a:lnTo>
                    <a:pt x="204" y="134"/>
                  </a:lnTo>
                  <a:lnTo>
                    <a:pt x="196" y="138"/>
                  </a:lnTo>
                  <a:lnTo>
                    <a:pt x="196" y="138"/>
                  </a:lnTo>
                  <a:lnTo>
                    <a:pt x="186" y="140"/>
                  </a:lnTo>
                  <a:lnTo>
                    <a:pt x="174" y="142"/>
                  </a:lnTo>
                  <a:lnTo>
                    <a:pt x="174" y="142"/>
                  </a:lnTo>
                  <a:lnTo>
                    <a:pt x="162" y="140"/>
                  </a:lnTo>
                  <a:lnTo>
                    <a:pt x="152" y="138"/>
                  </a:lnTo>
                  <a:lnTo>
                    <a:pt x="152" y="138"/>
                  </a:lnTo>
                  <a:lnTo>
                    <a:pt x="144" y="134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2" y="116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4" y="90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4" y="52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32" y="2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44" y="8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62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6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204" y="8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8" y="24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4" y="52"/>
                  </a:lnTo>
                  <a:lnTo>
                    <a:pt x="224" y="70"/>
                  </a:lnTo>
                  <a:lnTo>
                    <a:pt x="224" y="70"/>
                  </a:lnTo>
                  <a:close/>
                  <a:moveTo>
                    <a:pt x="200" y="70"/>
                  </a:moveTo>
                  <a:lnTo>
                    <a:pt x="200" y="70"/>
                  </a:lnTo>
                  <a:lnTo>
                    <a:pt x="200" y="56"/>
                  </a:lnTo>
                  <a:lnTo>
                    <a:pt x="198" y="44"/>
                  </a:lnTo>
                  <a:lnTo>
                    <a:pt x="198" y="44"/>
                  </a:lnTo>
                  <a:lnTo>
                    <a:pt x="196" y="3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88" y="20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0" y="16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0" y="16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0" y="20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4" y="34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50" y="56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50" y="8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4" y="10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60" y="120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70" y="126"/>
                  </a:lnTo>
                  <a:lnTo>
                    <a:pt x="174" y="126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6"/>
                  </a:lnTo>
                  <a:lnTo>
                    <a:pt x="196" y="108"/>
                  </a:lnTo>
                  <a:lnTo>
                    <a:pt x="198" y="98"/>
                  </a:lnTo>
                  <a:lnTo>
                    <a:pt x="198" y="98"/>
                  </a:lnTo>
                  <a:lnTo>
                    <a:pt x="200" y="86"/>
                  </a:lnTo>
                  <a:lnTo>
                    <a:pt x="200" y="70"/>
                  </a:lnTo>
                  <a:lnTo>
                    <a:pt x="200" y="70"/>
                  </a:lnTo>
                  <a:close/>
                  <a:moveTo>
                    <a:pt x="24" y="138"/>
                  </a:moveTo>
                  <a:lnTo>
                    <a:pt x="0" y="138"/>
                  </a:lnTo>
                  <a:lnTo>
                    <a:pt x="0" y="2"/>
                  </a:lnTo>
                  <a:lnTo>
                    <a:pt x="94" y="2"/>
                  </a:lnTo>
                  <a:lnTo>
                    <a:pt x="94" y="138"/>
                  </a:lnTo>
                  <a:lnTo>
                    <a:pt x="70" y="138"/>
                  </a:lnTo>
                  <a:lnTo>
                    <a:pt x="70" y="20"/>
                  </a:lnTo>
                  <a:lnTo>
                    <a:pt x="24" y="20"/>
                  </a:lnTo>
                  <a:lnTo>
                    <a:pt x="24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6575426" y="5278438"/>
              <a:ext cx="2014538" cy="323850"/>
            </a:xfrm>
            <a:custGeom>
              <a:avLst/>
              <a:gdLst>
                <a:gd name="T0" fmla="*/ 1269 w 1269"/>
                <a:gd name="T1" fmla="*/ 44 h 204"/>
                <a:gd name="T2" fmla="*/ 1101 w 1269"/>
                <a:gd name="T3" fmla="*/ 122 h 204"/>
                <a:gd name="T4" fmla="*/ 1047 w 1269"/>
                <a:gd name="T5" fmla="*/ 192 h 204"/>
                <a:gd name="T6" fmla="*/ 1045 w 1269"/>
                <a:gd name="T7" fmla="*/ 44 h 204"/>
                <a:gd name="T8" fmla="*/ 867 w 1269"/>
                <a:gd name="T9" fmla="*/ 148 h 204"/>
                <a:gd name="T10" fmla="*/ 871 w 1269"/>
                <a:gd name="T11" fmla="*/ 96 h 204"/>
                <a:gd name="T12" fmla="*/ 919 w 1269"/>
                <a:gd name="T13" fmla="*/ 80 h 204"/>
                <a:gd name="T14" fmla="*/ 871 w 1269"/>
                <a:gd name="T15" fmla="*/ 56 h 204"/>
                <a:gd name="T16" fmla="*/ 929 w 1269"/>
                <a:gd name="T17" fmla="*/ 50 h 204"/>
                <a:gd name="T18" fmla="*/ 919 w 1269"/>
                <a:gd name="T19" fmla="*/ 152 h 204"/>
                <a:gd name="T20" fmla="*/ 903 w 1269"/>
                <a:gd name="T21" fmla="*/ 102 h 204"/>
                <a:gd name="T22" fmla="*/ 889 w 1269"/>
                <a:gd name="T23" fmla="*/ 142 h 204"/>
                <a:gd name="T24" fmla="*/ 811 w 1269"/>
                <a:gd name="T25" fmla="*/ 98 h 204"/>
                <a:gd name="T26" fmla="*/ 839 w 1269"/>
                <a:gd name="T27" fmla="*/ 146 h 204"/>
                <a:gd name="T28" fmla="*/ 823 w 1269"/>
                <a:gd name="T29" fmla="*/ 156 h 204"/>
                <a:gd name="T30" fmla="*/ 785 w 1269"/>
                <a:gd name="T31" fmla="*/ 106 h 204"/>
                <a:gd name="T32" fmla="*/ 801 w 1269"/>
                <a:gd name="T33" fmla="*/ 88 h 204"/>
                <a:gd name="T34" fmla="*/ 835 w 1269"/>
                <a:gd name="T35" fmla="*/ 42 h 204"/>
                <a:gd name="T36" fmla="*/ 837 w 1269"/>
                <a:gd name="T37" fmla="*/ 56 h 204"/>
                <a:gd name="T38" fmla="*/ 715 w 1269"/>
                <a:gd name="T39" fmla="*/ 78 h 204"/>
                <a:gd name="T40" fmla="*/ 735 w 1269"/>
                <a:gd name="T41" fmla="*/ 158 h 204"/>
                <a:gd name="T42" fmla="*/ 543 w 1269"/>
                <a:gd name="T43" fmla="*/ 68 h 204"/>
                <a:gd name="T44" fmla="*/ 539 w 1269"/>
                <a:gd name="T45" fmla="*/ 130 h 204"/>
                <a:gd name="T46" fmla="*/ 583 w 1269"/>
                <a:gd name="T47" fmla="*/ 146 h 204"/>
                <a:gd name="T48" fmla="*/ 611 w 1269"/>
                <a:gd name="T49" fmla="*/ 112 h 204"/>
                <a:gd name="T50" fmla="*/ 595 w 1269"/>
                <a:gd name="T51" fmla="*/ 60 h 204"/>
                <a:gd name="T52" fmla="*/ 605 w 1269"/>
                <a:gd name="T53" fmla="*/ 48 h 204"/>
                <a:gd name="T54" fmla="*/ 629 w 1269"/>
                <a:gd name="T55" fmla="*/ 126 h 204"/>
                <a:gd name="T56" fmla="*/ 563 w 1269"/>
                <a:gd name="T57" fmla="*/ 160 h 204"/>
                <a:gd name="T58" fmla="*/ 515 w 1269"/>
                <a:gd name="T59" fmla="*/ 102 h 204"/>
                <a:gd name="T60" fmla="*/ 563 w 1269"/>
                <a:gd name="T61" fmla="*/ 44 h 204"/>
                <a:gd name="T62" fmla="*/ 468 w 1269"/>
                <a:gd name="T63" fmla="*/ 44 h 204"/>
                <a:gd name="T64" fmla="*/ 330 w 1269"/>
                <a:gd name="T65" fmla="*/ 122 h 204"/>
                <a:gd name="T66" fmla="*/ 294 w 1269"/>
                <a:gd name="T67" fmla="*/ 160 h 204"/>
                <a:gd name="T68" fmla="*/ 314 w 1269"/>
                <a:gd name="T69" fmla="*/ 44 h 204"/>
                <a:gd name="T70" fmla="*/ 200 w 1269"/>
                <a:gd name="T71" fmla="*/ 142 h 204"/>
                <a:gd name="T72" fmla="*/ 208 w 1269"/>
                <a:gd name="T73" fmla="*/ 96 h 204"/>
                <a:gd name="T74" fmla="*/ 256 w 1269"/>
                <a:gd name="T75" fmla="*/ 80 h 204"/>
                <a:gd name="T76" fmla="*/ 208 w 1269"/>
                <a:gd name="T77" fmla="*/ 46 h 204"/>
                <a:gd name="T78" fmla="*/ 266 w 1269"/>
                <a:gd name="T79" fmla="*/ 50 h 204"/>
                <a:gd name="T80" fmla="*/ 256 w 1269"/>
                <a:gd name="T81" fmla="*/ 152 h 204"/>
                <a:gd name="T82" fmla="*/ 232 w 1269"/>
                <a:gd name="T83" fmla="*/ 104 h 204"/>
                <a:gd name="T84" fmla="*/ 232 w 1269"/>
                <a:gd name="T85" fmla="*/ 146 h 204"/>
                <a:gd name="T86" fmla="*/ 118 w 1269"/>
                <a:gd name="T87" fmla="*/ 44 h 204"/>
                <a:gd name="T88" fmla="*/ 172 w 1269"/>
                <a:gd name="T89" fmla="*/ 58 h 204"/>
                <a:gd name="T90" fmla="*/ 164 w 1269"/>
                <a:gd name="T91" fmla="*/ 94 h 204"/>
                <a:gd name="T92" fmla="*/ 180 w 1269"/>
                <a:gd name="T93" fmla="*/ 126 h 204"/>
                <a:gd name="T94" fmla="*/ 156 w 1269"/>
                <a:gd name="T95" fmla="*/ 160 h 204"/>
                <a:gd name="T96" fmla="*/ 134 w 1269"/>
                <a:gd name="T97" fmla="*/ 92 h 204"/>
                <a:gd name="T98" fmla="*/ 142 w 1269"/>
                <a:gd name="T99" fmla="*/ 58 h 204"/>
                <a:gd name="T100" fmla="*/ 158 w 1269"/>
                <a:gd name="T101" fmla="*/ 126 h 204"/>
                <a:gd name="T102" fmla="*/ 46 w 1269"/>
                <a:gd name="T103" fmla="*/ 98 h 204"/>
                <a:gd name="T104" fmla="*/ 78 w 1269"/>
                <a:gd name="T105" fmla="*/ 148 h 204"/>
                <a:gd name="T106" fmla="*/ 56 w 1269"/>
                <a:gd name="T107" fmla="*/ 156 h 204"/>
                <a:gd name="T108" fmla="*/ 20 w 1269"/>
                <a:gd name="T109" fmla="*/ 158 h 204"/>
                <a:gd name="T110" fmla="*/ 38 w 1269"/>
                <a:gd name="T111" fmla="*/ 84 h 204"/>
                <a:gd name="T112" fmla="*/ 74 w 1269"/>
                <a:gd name="T113" fmla="*/ 42 h 204"/>
                <a:gd name="T114" fmla="*/ 68 w 1269"/>
                <a:gd name="T1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9" h="204">
                  <a:moveTo>
                    <a:pt x="1249" y="78"/>
                  </a:moveTo>
                  <a:lnTo>
                    <a:pt x="1247" y="78"/>
                  </a:lnTo>
                  <a:lnTo>
                    <a:pt x="1211" y="158"/>
                  </a:lnTo>
                  <a:lnTo>
                    <a:pt x="1189" y="158"/>
                  </a:lnTo>
                  <a:lnTo>
                    <a:pt x="1189" y="44"/>
                  </a:lnTo>
                  <a:lnTo>
                    <a:pt x="1209" y="44"/>
                  </a:lnTo>
                  <a:lnTo>
                    <a:pt x="1209" y="122"/>
                  </a:lnTo>
                  <a:lnTo>
                    <a:pt x="1211" y="122"/>
                  </a:lnTo>
                  <a:lnTo>
                    <a:pt x="1245" y="44"/>
                  </a:lnTo>
                  <a:lnTo>
                    <a:pt x="1269" y="44"/>
                  </a:lnTo>
                  <a:lnTo>
                    <a:pt x="1269" y="158"/>
                  </a:lnTo>
                  <a:lnTo>
                    <a:pt x="1249" y="158"/>
                  </a:lnTo>
                  <a:lnTo>
                    <a:pt x="1249" y="78"/>
                  </a:lnTo>
                  <a:close/>
                  <a:moveTo>
                    <a:pt x="1139" y="78"/>
                  </a:moveTo>
                  <a:lnTo>
                    <a:pt x="1137" y="78"/>
                  </a:lnTo>
                  <a:lnTo>
                    <a:pt x="1101" y="158"/>
                  </a:lnTo>
                  <a:lnTo>
                    <a:pt x="1079" y="158"/>
                  </a:lnTo>
                  <a:lnTo>
                    <a:pt x="1079" y="44"/>
                  </a:lnTo>
                  <a:lnTo>
                    <a:pt x="1101" y="44"/>
                  </a:lnTo>
                  <a:lnTo>
                    <a:pt x="1101" y="122"/>
                  </a:lnTo>
                  <a:lnTo>
                    <a:pt x="1101" y="122"/>
                  </a:lnTo>
                  <a:lnTo>
                    <a:pt x="1135" y="44"/>
                  </a:lnTo>
                  <a:lnTo>
                    <a:pt x="1159" y="44"/>
                  </a:lnTo>
                  <a:lnTo>
                    <a:pt x="1159" y="158"/>
                  </a:lnTo>
                  <a:lnTo>
                    <a:pt x="1139" y="158"/>
                  </a:lnTo>
                  <a:lnTo>
                    <a:pt x="1139" y="78"/>
                  </a:lnTo>
                  <a:close/>
                  <a:moveTo>
                    <a:pt x="1059" y="144"/>
                  </a:moveTo>
                  <a:lnTo>
                    <a:pt x="1059" y="192"/>
                  </a:lnTo>
                  <a:lnTo>
                    <a:pt x="1047" y="192"/>
                  </a:lnTo>
                  <a:lnTo>
                    <a:pt x="1047" y="192"/>
                  </a:lnTo>
                  <a:lnTo>
                    <a:pt x="1043" y="176"/>
                  </a:lnTo>
                  <a:lnTo>
                    <a:pt x="1043" y="176"/>
                  </a:lnTo>
                  <a:lnTo>
                    <a:pt x="1041" y="158"/>
                  </a:lnTo>
                  <a:lnTo>
                    <a:pt x="969" y="158"/>
                  </a:lnTo>
                  <a:lnTo>
                    <a:pt x="969" y="44"/>
                  </a:lnTo>
                  <a:lnTo>
                    <a:pt x="989" y="44"/>
                  </a:lnTo>
                  <a:lnTo>
                    <a:pt x="989" y="144"/>
                  </a:lnTo>
                  <a:lnTo>
                    <a:pt x="1025" y="144"/>
                  </a:lnTo>
                  <a:lnTo>
                    <a:pt x="1025" y="44"/>
                  </a:lnTo>
                  <a:lnTo>
                    <a:pt x="1045" y="44"/>
                  </a:lnTo>
                  <a:lnTo>
                    <a:pt x="1045" y="144"/>
                  </a:lnTo>
                  <a:lnTo>
                    <a:pt x="1059" y="144"/>
                  </a:lnTo>
                  <a:close/>
                  <a:moveTo>
                    <a:pt x="897" y="160"/>
                  </a:moveTo>
                  <a:lnTo>
                    <a:pt x="897" y="160"/>
                  </a:lnTo>
                  <a:lnTo>
                    <a:pt x="883" y="160"/>
                  </a:lnTo>
                  <a:lnTo>
                    <a:pt x="883" y="160"/>
                  </a:lnTo>
                  <a:lnTo>
                    <a:pt x="877" y="156"/>
                  </a:lnTo>
                  <a:lnTo>
                    <a:pt x="871" y="154"/>
                  </a:lnTo>
                  <a:lnTo>
                    <a:pt x="871" y="154"/>
                  </a:lnTo>
                  <a:lnTo>
                    <a:pt x="867" y="148"/>
                  </a:lnTo>
                  <a:lnTo>
                    <a:pt x="865" y="142"/>
                  </a:lnTo>
                  <a:lnTo>
                    <a:pt x="865" y="142"/>
                  </a:lnTo>
                  <a:lnTo>
                    <a:pt x="863" y="134"/>
                  </a:lnTo>
                  <a:lnTo>
                    <a:pt x="863" y="124"/>
                  </a:lnTo>
                  <a:lnTo>
                    <a:pt x="863" y="124"/>
                  </a:lnTo>
                  <a:lnTo>
                    <a:pt x="863" y="114"/>
                  </a:lnTo>
                  <a:lnTo>
                    <a:pt x="865" y="106"/>
                  </a:lnTo>
                  <a:lnTo>
                    <a:pt x="865" y="106"/>
                  </a:lnTo>
                  <a:lnTo>
                    <a:pt x="867" y="100"/>
                  </a:lnTo>
                  <a:lnTo>
                    <a:pt x="871" y="96"/>
                  </a:lnTo>
                  <a:lnTo>
                    <a:pt x="871" y="96"/>
                  </a:lnTo>
                  <a:lnTo>
                    <a:pt x="877" y="92"/>
                  </a:lnTo>
                  <a:lnTo>
                    <a:pt x="883" y="90"/>
                  </a:lnTo>
                  <a:lnTo>
                    <a:pt x="883" y="90"/>
                  </a:lnTo>
                  <a:lnTo>
                    <a:pt x="897" y="88"/>
                  </a:lnTo>
                  <a:lnTo>
                    <a:pt x="897" y="88"/>
                  </a:lnTo>
                  <a:lnTo>
                    <a:pt x="907" y="90"/>
                  </a:lnTo>
                  <a:lnTo>
                    <a:pt x="907" y="90"/>
                  </a:lnTo>
                  <a:lnTo>
                    <a:pt x="919" y="92"/>
                  </a:lnTo>
                  <a:lnTo>
                    <a:pt x="919" y="80"/>
                  </a:lnTo>
                  <a:lnTo>
                    <a:pt x="919" y="80"/>
                  </a:lnTo>
                  <a:lnTo>
                    <a:pt x="917" y="68"/>
                  </a:lnTo>
                  <a:lnTo>
                    <a:pt x="917" y="68"/>
                  </a:lnTo>
                  <a:lnTo>
                    <a:pt x="915" y="64"/>
                  </a:lnTo>
                  <a:lnTo>
                    <a:pt x="913" y="60"/>
                  </a:lnTo>
                  <a:lnTo>
                    <a:pt x="913" y="60"/>
                  </a:lnTo>
                  <a:lnTo>
                    <a:pt x="905" y="58"/>
                  </a:lnTo>
                  <a:lnTo>
                    <a:pt x="905" y="58"/>
                  </a:lnTo>
                  <a:lnTo>
                    <a:pt x="893" y="56"/>
                  </a:lnTo>
                  <a:lnTo>
                    <a:pt x="871" y="56"/>
                  </a:lnTo>
                  <a:lnTo>
                    <a:pt x="871" y="46"/>
                  </a:lnTo>
                  <a:lnTo>
                    <a:pt x="871" y="46"/>
                  </a:lnTo>
                  <a:lnTo>
                    <a:pt x="883" y="44"/>
                  </a:lnTo>
                  <a:lnTo>
                    <a:pt x="883" y="44"/>
                  </a:lnTo>
                  <a:lnTo>
                    <a:pt x="899" y="42"/>
                  </a:lnTo>
                  <a:lnTo>
                    <a:pt x="899" y="42"/>
                  </a:lnTo>
                  <a:lnTo>
                    <a:pt x="917" y="44"/>
                  </a:lnTo>
                  <a:lnTo>
                    <a:pt x="917" y="44"/>
                  </a:lnTo>
                  <a:lnTo>
                    <a:pt x="923" y="46"/>
                  </a:lnTo>
                  <a:lnTo>
                    <a:pt x="929" y="50"/>
                  </a:lnTo>
                  <a:lnTo>
                    <a:pt x="929" y="50"/>
                  </a:lnTo>
                  <a:lnTo>
                    <a:pt x="933" y="5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9" y="70"/>
                  </a:lnTo>
                  <a:lnTo>
                    <a:pt x="939" y="80"/>
                  </a:lnTo>
                  <a:lnTo>
                    <a:pt x="939" y="158"/>
                  </a:lnTo>
                  <a:lnTo>
                    <a:pt x="923" y="158"/>
                  </a:lnTo>
                  <a:lnTo>
                    <a:pt x="921" y="152"/>
                  </a:lnTo>
                  <a:lnTo>
                    <a:pt x="919" y="152"/>
                  </a:lnTo>
                  <a:lnTo>
                    <a:pt x="919" y="152"/>
                  </a:lnTo>
                  <a:lnTo>
                    <a:pt x="915" y="156"/>
                  </a:lnTo>
                  <a:lnTo>
                    <a:pt x="909" y="158"/>
                  </a:lnTo>
                  <a:lnTo>
                    <a:pt x="909" y="158"/>
                  </a:lnTo>
                  <a:lnTo>
                    <a:pt x="903" y="160"/>
                  </a:lnTo>
                  <a:lnTo>
                    <a:pt x="897" y="160"/>
                  </a:lnTo>
                  <a:lnTo>
                    <a:pt x="897" y="160"/>
                  </a:lnTo>
                  <a:close/>
                  <a:moveTo>
                    <a:pt x="919" y="102"/>
                  </a:moveTo>
                  <a:lnTo>
                    <a:pt x="903" y="102"/>
                  </a:lnTo>
                  <a:lnTo>
                    <a:pt x="903" y="102"/>
                  </a:lnTo>
                  <a:lnTo>
                    <a:pt x="895" y="104"/>
                  </a:lnTo>
                  <a:lnTo>
                    <a:pt x="889" y="106"/>
                  </a:lnTo>
                  <a:lnTo>
                    <a:pt x="889" y="106"/>
                  </a:lnTo>
                  <a:lnTo>
                    <a:pt x="883" y="114"/>
                  </a:lnTo>
                  <a:lnTo>
                    <a:pt x="883" y="124"/>
                  </a:lnTo>
                  <a:lnTo>
                    <a:pt x="883" y="124"/>
                  </a:lnTo>
                  <a:lnTo>
                    <a:pt x="883" y="136"/>
                  </a:lnTo>
                  <a:lnTo>
                    <a:pt x="883" y="136"/>
                  </a:lnTo>
                  <a:lnTo>
                    <a:pt x="889" y="142"/>
                  </a:lnTo>
                  <a:lnTo>
                    <a:pt x="889" y="142"/>
                  </a:lnTo>
                  <a:lnTo>
                    <a:pt x="895" y="146"/>
                  </a:lnTo>
                  <a:lnTo>
                    <a:pt x="895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911" y="146"/>
                  </a:lnTo>
                  <a:lnTo>
                    <a:pt x="911" y="146"/>
                  </a:lnTo>
                  <a:lnTo>
                    <a:pt x="919" y="142"/>
                  </a:lnTo>
                  <a:lnTo>
                    <a:pt x="919" y="102"/>
                  </a:lnTo>
                  <a:close/>
                  <a:moveTo>
                    <a:pt x="811" y="98"/>
                  </a:moveTo>
                  <a:lnTo>
                    <a:pt x="811" y="98"/>
                  </a:lnTo>
                  <a:lnTo>
                    <a:pt x="817" y="100"/>
                  </a:lnTo>
                  <a:lnTo>
                    <a:pt x="823" y="104"/>
                  </a:lnTo>
                  <a:lnTo>
                    <a:pt x="823" y="104"/>
                  </a:lnTo>
                  <a:lnTo>
                    <a:pt x="827" y="110"/>
                  </a:lnTo>
                  <a:lnTo>
                    <a:pt x="831" y="120"/>
                  </a:lnTo>
                  <a:lnTo>
                    <a:pt x="835" y="142"/>
                  </a:lnTo>
                  <a:lnTo>
                    <a:pt x="835" y="142"/>
                  </a:lnTo>
                  <a:lnTo>
                    <a:pt x="837" y="144"/>
                  </a:lnTo>
                  <a:lnTo>
                    <a:pt x="839" y="146"/>
                  </a:lnTo>
                  <a:lnTo>
                    <a:pt x="839" y="146"/>
                  </a:lnTo>
                  <a:lnTo>
                    <a:pt x="843" y="148"/>
                  </a:lnTo>
                  <a:lnTo>
                    <a:pt x="849" y="150"/>
                  </a:lnTo>
                  <a:lnTo>
                    <a:pt x="849" y="158"/>
                  </a:lnTo>
                  <a:lnTo>
                    <a:pt x="849" y="158"/>
                  </a:lnTo>
                  <a:lnTo>
                    <a:pt x="845" y="160"/>
                  </a:lnTo>
                  <a:lnTo>
                    <a:pt x="845" y="160"/>
                  </a:lnTo>
                  <a:lnTo>
                    <a:pt x="837" y="160"/>
                  </a:lnTo>
                  <a:lnTo>
                    <a:pt x="837" y="160"/>
                  </a:lnTo>
                  <a:lnTo>
                    <a:pt x="829" y="160"/>
                  </a:lnTo>
                  <a:lnTo>
                    <a:pt x="823" y="156"/>
                  </a:lnTo>
                  <a:lnTo>
                    <a:pt x="823" y="156"/>
                  </a:lnTo>
                  <a:lnTo>
                    <a:pt x="817" y="150"/>
                  </a:lnTo>
                  <a:lnTo>
                    <a:pt x="815" y="142"/>
                  </a:lnTo>
                  <a:lnTo>
                    <a:pt x="809" y="120"/>
                  </a:lnTo>
                  <a:lnTo>
                    <a:pt x="809" y="120"/>
                  </a:lnTo>
                  <a:lnTo>
                    <a:pt x="807" y="114"/>
                  </a:lnTo>
                  <a:lnTo>
                    <a:pt x="803" y="110"/>
                  </a:lnTo>
                  <a:lnTo>
                    <a:pt x="799" y="106"/>
                  </a:lnTo>
                  <a:lnTo>
                    <a:pt x="793" y="106"/>
                  </a:lnTo>
                  <a:lnTo>
                    <a:pt x="785" y="106"/>
                  </a:lnTo>
                  <a:lnTo>
                    <a:pt x="785" y="158"/>
                  </a:lnTo>
                  <a:lnTo>
                    <a:pt x="765" y="158"/>
                  </a:lnTo>
                  <a:lnTo>
                    <a:pt x="765" y="44"/>
                  </a:lnTo>
                  <a:lnTo>
                    <a:pt x="785" y="44"/>
                  </a:lnTo>
                  <a:lnTo>
                    <a:pt x="785" y="92"/>
                  </a:lnTo>
                  <a:lnTo>
                    <a:pt x="793" y="92"/>
                  </a:lnTo>
                  <a:lnTo>
                    <a:pt x="793" y="92"/>
                  </a:lnTo>
                  <a:lnTo>
                    <a:pt x="797" y="90"/>
                  </a:lnTo>
                  <a:lnTo>
                    <a:pt x="801" y="88"/>
                  </a:lnTo>
                  <a:lnTo>
                    <a:pt x="801" y="88"/>
                  </a:lnTo>
                  <a:lnTo>
                    <a:pt x="803" y="84"/>
                  </a:lnTo>
                  <a:lnTo>
                    <a:pt x="807" y="78"/>
                  </a:lnTo>
                  <a:lnTo>
                    <a:pt x="813" y="62"/>
                  </a:lnTo>
                  <a:lnTo>
                    <a:pt x="813" y="62"/>
                  </a:lnTo>
                  <a:lnTo>
                    <a:pt x="817" y="54"/>
                  </a:lnTo>
                  <a:lnTo>
                    <a:pt x="821" y="48"/>
                  </a:lnTo>
                  <a:lnTo>
                    <a:pt x="821" y="48"/>
                  </a:lnTo>
                  <a:lnTo>
                    <a:pt x="827" y="44"/>
                  </a:lnTo>
                  <a:lnTo>
                    <a:pt x="835" y="42"/>
                  </a:lnTo>
                  <a:lnTo>
                    <a:pt x="835" y="42"/>
                  </a:lnTo>
                  <a:lnTo>
                    <a:pt x="839" y="42"/>
                  </a:lnTo>
                  <a:lnTo>
                    <a:pt x="839" y="42"/>
                  </a:lnTo>
                  <a:lnTo>
                    <a:pt x="843" y="44"/>
                  </a:lnTo>
                  <a:lnTo>
                    <a:pt x="843" y="44"/>
                  </a:lnTo>
                  <a:lnTo>
                    <a:pt x="847" y="44"/>
                  </a:lnTo>
                  <a:lnTo>
                    <a:pt x="847" y="54"/>
                  </a:lnTo>
                  <a:lnTo>
                    <a:pt x="847" y="54"/>
                  </a:lnTo>
                  <a:lnTo>
                    <a:pt x="841" y="54"/>
                  </a:lnTo>
                  <a:lnTo>
                    <a:pt x="837" y="56"/>
                  </a:lnTo>
                  <a:lnTo>
                    <a:pt x="837" y="56"/>
                  </a:lnTo>
                  <a:lnTo>
                    <a:pt x="833" y="62"/>
                  </a:lnTo>
                  <a:lnTo>
                    <a:pt x="827" y="78"/>
                  </a:lnTo>
                  <a:lnTo>
                    <a:pt x="827" y="78"/>
                  </a:lnTo>
                  <a:lnTo>
                    <a:pt x="825" y="86"/>
                  </a:lnTo>
                  <a:lnTo>
                    <a:pt x="821" y="92"/>
                  </a:lnTo>
                  <a:lnTo>
                    <a:pt x="821" y="92"/>
                  </a:lnTo>
                  <a:lnTo>
                    <a:pt x="817" y="96"/>
                  </a:lnTo>
                  <a:lnTo>
                    <a:pt x="811" y="98"/>
                  </a:lnTo>
                  <a:lnTo>
                    <a:pt x="811" y="98"/>
                  </a:lnTo>
                  <a:close/>
                  <a:moveTo>
                    <a:pt x="715" y="78"/>
                  </a:moveTo>
                  <a:lnTo>
                    <a:pt x="715" y="78"/>
                  </a:lnTo>
                  <a:lnTo>
                    <a:pt x="679" y="158"/>
                  </a:lnTo>
                  <a:lnTo>
                    <a:pt x="657" y="158"/>
                  </a:lnTo>
                  <a:lnTo>
                    <a:pt x="657" y="44"/>
                  </a:lnTo>
                  <a:lnTo>
                    <a:pt x="677" y="44"/>
                  </a:lnTo>
                  <a:lnTo>
                    <a:pt x="677" y="122"/>
                  </a:lnTo>
                  <a:lnTo>
                    <a:pt x="679" y="122"/>
                  </a:lnTo>
                  <a:lnTo>
                    <a:pt x="713" y="44"/>
                  </a:lnTo>
                  <a:lnTo>
                    <a:pt x="735" y="44"/>
                  </a:lnTo>
                  <a:lnTo>
                    <a:pt x="735" y="158"/>
                  </a:lnTo>
                  <a:lnTo>
                    <a:pt x="715" y="158"/>
                  </a:lnTo>
                  <a:lnTo>
                    <a:pt x="715" y="78"/>
                  </a:lnTo>
                  <a:close/>
                  <a:moveTo>
                    <a:pt x="563" y="58"/>
                  </a:moveTo>
                  <a:lnTo>
                    <a:pt x="563" y="58"/>
                  </a:lnTo>
                  <a:lnTo>
                    <a:pt x="557" y="58"/>
                  </a:lnTo>
                  <a:lnTo>
                    <a:pt x="551" y="60"/>
                  </a:lnTo>
                  <a:lnTo>
                    <a:pt x="551" y="60"/>
                  </a:lnTo>
                  <a:lnTo>
                    <a:pt x="547" y="64"/>
                  </a:lnTo>
                  <a:lnTo>
                    <a:pt x="543" y="68"/>
                  </a:lnTo>
                  <a:lnTo>
                    <a:pt x="543" y="68"/>
                  </a:lnTo>
                  <a:lnTo>
                    <a:pt x="539" y="74"/>
                  </a:lnTo>
                  <a:lnTo>
                    <a:pt x="537" y="82"/>
                  </a:lnTo>
                  <a:lnTo>
                    <a:pt x="537" y="82"/>
                  </a:lnTo>
                  <a:lnTo>
                    <a:pt x="535" y="90"/>
                  </a:lnTo>
                  <a:lnTo>
                    <a:pt x="535" y="102"/>
                  </a:lnTo>
                  <a:lnTo>
                    <a:pt x="535" y="102"/>
                  </a:lnTo>
                  <a:lnTo>
                    <a:pt x="535" y="112"/>
                  </a:lnTo>
                  <a:lnTo>
                    <a:pt x="537" y="122"/>
                  </a:lnTo>
                  <a:lnTo>
                    <a:pt x="537" y="122"/>
                  </a:lnTo>
                  <a:lnTo>
                    <a:pt x="539" y="130"/>
                  </a:lnTo>
                  <a:lnTo>
                    <a:pt x="543" y="136"/>
                  </a:lnTo>
                  <a:lnTo>
                    <a:pt x="543" y="136"/>
                  </a:lnTo>
                  <a:lnTo>
                    <a:pt x="547" y="140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7" y="144"/>
                  </a:lnTo>
                  <a:lnTo>
                    <a:pt x="563" y="146"/>
                  </a:lnTo>
                  <a:lnTo>
                    <a:pt x="563" y="58"/>
                  </a:lnTo>
                  <a:close/>
                  <a:moveTo>
                    <a:pt x="583" y="146"/>
                  </a:moveTo>
                  <a:lnTo>
                    <a:pt x="583" y="146"/>
                  </a:lnTo>
                  <a:lnTo>
                    <a:pt x="589" y="144"/>
                  </a:lnTo>
                  <a:lnTo>
                    <a:pt x="595" y="142"/>
                  </a:lnTo>
                  <a:lnTo>
                    <a:pt x="595" y="142"/>
                  </a:lnTo>
                  <a:lnTo>
                    <a:pt x="601" y="140"/>
                  </a:lnTo>
                  <a:lnTo>
                    <a:pt x="605" y="136"/>
                  </a:lnTo>
                  <a:lnTo>
                    <a:pt x="605" y="136"/>
                  </a:lnTo>
                  <a:lnTo>
                    <a:pt x="607" y="130"/>
                  </a:lnTo>
                  <a:lnTo>
                    <a:pt x="611" y="122"/>
                  </a:lnTo>
                  <a:lnTo>
                    <a:pt x="611" y="122"/>
                  </a:lnTo>
                  <a:lnTo>
                    <a:pt x="611" y="112"/>
                  </a:lnTo>
                  <a:lnTo>
                    <a:pt x="613" y="102"/>
                  </a:lnTo>
                  <a:lnTo>
                    <a:pt x="613" y="102"/>
                  </a:lnTo>
                  <a:lnTo>
                    <a:pt x="611" y="90"/>
                  </a:lnTo>
                  <a:lnTo>
                    <a:pt x="611" y="82"/>
                  </a:lnTo>
                  <a:lnTo>
                    <a:pt x="611" y="82"/>
                  </a:lnTo>
                  <a:lnTo>
                    <a:pt x="607" y="74"/>
                  </a:lnTo>
                  <a:lnTo>
                    <a:pt x="605" y="68"/>
                  </a:lnTo>
                  <a:lnTo>
                    <a:pt x="605" y="68"/>
                  </a:lnTo>
                  <a:lnTo>
                    <a:pt x="601" y="64"/>
                  </a:lnTo>
                  <a:lnTo>
                    <a:pt x="595" y="60"/>
                  </a:lnTo>
                  <a:lnTo>
                    <a:pt x="595" y="60"/>
                  </a:lnTo>
                  <a:lnTo>
                    <a:pt x="589" y="58"/>
                  </a:lnTo>
                  <a:lnTo>
                    <a:pt x="583" y="58"/>
                  </a:lnTo>
                  <a:lnTo>
                    <a:pt x="583" y="146"/>
                  </a:lnTo>
                  <a:close/>
                  <a:moveTo>
                    <a:pt x="563" y="0"/>
                  </a:moveTo>
                  <a:lnTo>
                    <a:pt x="583" y="0"/>
                  </a:lnTo>
                  <a:lnTo>
                    <a:pt x="583" y="44"/>
                  </a:lnTo>
                  <a:lnTo>
                    <a:pt x="583" y="44"/>
                  </a:lnTo>
                  <a:lnTo>
                    <a:pt x="595" y="46"/>
                  </a:lnTo>
                  <a:lnTo>
                    <a:pt x="605" y="48"/>
                  </a:lnTo>
                  <a:lnTo>
                    <a:pt x="613" y="54"/>
                  </a:lnTo>
                  <a:lnTo>
                    <a:pt x="619" y="60"/>
                  </a:lnTo>
                  <a:lnTo>
                    <a:pt x="619" y="60"/>
                  </a:lnTo>
                  <a:lnTo>
                    <a:pt x="625" y="68"/>
                  </a:lnTo>
                  <a:lnTo>
                    <a:pt x="629" y="76"/>
                  </a:lnTo>
                  <a:lnTo>
                    <a:pt x="631" y="88"/>
                  </a:lnTo>
                  <a:lnTo>
                    <a:pt x="633" y="102"/>
                  </a:lnTo>
                  <a:lnTo>
                    <a:pt x="633" y="102"/>
                  </a:lnTo>
                  <a:lnTo>
                    <a:pt x="631" y="114"/>
                  </a:lnTo>
                  <a:lnTo>
                    <a:pt x="629" y="126"/>
                  </a:lnTo>
                  <a:lnTo>
                    <a:pt x="625" y="136"/>
                  </a:lnTo>
                  <a:lnTo>
                    <a:pt x="619" y="144"/>
                  </a:lnTo>
                  <a:lnTo>
                    <a:pt x="619" y="144"/>
                  </a:lnTo>
                  <a:lnTo>
                    <a:pt x="613" y="150"/>
                  </a:lnTo>
                  <a:lnTo>
                    <a:pt x="605" y="154"/>
                  </a:lnTo>
                  <a:lnTo>
                    <a:pt x="595" y="158"/>
                  </a:lnTo>
                  <a:lnTo>
                    <a:pt x="583" y="160"/>
                  </a:lnTo>
                  <a:lnTo>
                    <a:pt x="583" y="204"/>
                  </a:lnTo>
                  <a:lnTo>
                    <a:pt x="563" y="204"/>
                  </a:lnTo>
                  <a:lnTo>
                    <a:pt x="563" y="160"/>
                  </a:lnTo>
                  <a:lnTo>
                    <a:pt x="563" y="160"/>
                  </a:lnTo>
                  <a:lnTo>
                    <a:pt x="553" y="158"/>
                  </a:lnTo>
                  <a:lnTo>
                    <a:pt x="543" y="154"/>
                  </a:lnTo>
                  <a:lnTo>
                    <a:pt x="535" y="150"/>
                  </a:lnTo>
                  <a:lnTo>
                    <a:pt x="527" y="144"/>
                  </a:lnTo>
                  <a:lnTo>
                    <a:pt x="527" y="144"/>
                  </a:lnTo>
                  <a:lnTo>
                    <a:pt x="521" y="136"/>
                  </a:lnTo>
                  <a:lnTo>
                    <a:pt x="517" y="126"/>
                  </a:lnTo>
                  <a:lnTo>
                    <a:pt x="515" y="114"/>
                  </a:lnTo>
                  <a:lnTo>
                    <a:pt x="515" y="102"/>
                  </a:lnTo>
                  <a:lnTo>
                    <a:pt x="515" y="102"/>
                  </a:lnTo>
                  <a:lnTo>
                    <a:pt x="515" y="88"/>
                  </a:lnTo>
                  <a:lnTo>
                    <a:pt x="517" y="76"/>
                  </a:lnTo>
                  <a:lnTo>
                    <a:pt x="521" y="68"/>
                  </a:lnTo>
                  <a:lnTo>
                    <a:pt x="527" y="60"/>
                  </a:lnTo>
                  <a:lnTo>
                    <a:pt x="527" y="60"/>
                  </a:lnTo>
                  <a:lnTo>
                    <a:pt x="535" y="54"/>
                  </a:lnTo>
                  <a:lnTo>
                    <a:pt x="543" y="48"/>
                  </a:lnTo>
                  <a:lnTo>
                    <a:pt x="553" y="46"/>
                  </a:lnTo>
                  <a:lnTo>
                    <a:pt x="563" y="44"/>
                  </a:lnTo>
                  <a:lnTo>
                    <a:pt x="563" y="0"/>
                  </a:lnTo>
                  <a:close/>
                  <a:moveTo>
                    <a:pt x="472" y="78"/>
                  </a:moveTo>
                  <a:lnTo>
                    <a:pt x="470" y="78"/>
                  </a:lnTo>
                  <a:lnTo>
                    <a:pt x="434" y="158"/>
                  </a:lnTo>
                  <a:lnTo>
                    <a:pt x="412" y="158"/>
                  </a:lnTo>
                  <a:lnTo>
                    <a:pt x="412" y="44"/>
                  </a:lnTo>
                  <a:lnTo>
                    <a:pt x="432" y="44"/>
                  </a:lnTo>
                  <a:lnTo>
                    <a:pt x="432" y="122"/>
                  </a:lnTo>
                  <a:lnTo>
                    <a:pt x="434" y="122"/>
                  </a:lnTo>
                  <a:lnTo>
                    <a:pt x="468" y="44"/>
                  </a:lnTo>
                  <a:lnTo>
                    <a:pt x="491" y="44"/>
                  </a:lnTo>
                  <a:lnTo>
                    <a:pt x="491" y="158"/>
                  </a:lnTo>
                  <a:lnTo>
                    <a:pt x="472" y="158"/>
                  </a:lnTo>
                  <a:lnTo>
                    <a:pt x="472" y="78"/>
                  </a:lnTo>
                  <a:close/>
                  <a:moveTo>
                    <a:pt x="382" y="44"/>
                  </a:moveTo>
                  <a:lnTo>
                    <a:pt x="382" y="158"/>
                  </a:lnTo>
                  <a:lnTo>
                    <a:pt x="362" y="158"/>
                  </a:lnTo>
                  <a:lnTo>
                    <a:pt x="362" y="60"/>
                  </a:lnTo>
                  <a:lnTo>
                    <a:pt x="332" y="60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26" y="140"/>
                  </a:lnTo>
                  <a:lnTo>
                    <a:pt x="324" y="146"/>
                  </a:lnTo>
                  <a:lnTo>
                    <a:pt x="320" y="152"/>
                  </a:lnTo>
                  <a:lnTo>
                    <a:pt x="320" y="152"/>
                  </a:lnTo>
                  <a:lnTo>
                    <a:pt x="312" y="158"/>
                  </a:lnTo>
                  <a:lnTo>
                    <a:pt x="308" y="160"/>
                  </a:lnTo>
                  <a:lnTo>
                    <a:pt x="304" y="160"/>
                  </a:lnTo>
                  <a:lnTo>
                    <a:pt x="304" y="160"/>
                  </a:lnTo>
                  <a:lnTo>
                    <a:pt x="294" y="160"/>
                  </a:lnTo>
                  <a:lnTo>
                    <a:pt x="294" y="160"/>
                  </a:lnTo>
                  <a:lnTo>
                    <a:pt x="290" y="158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6" y="148"/>
                  </a:lnTo>
                  <a:lnTo>
                    <a:pt x="302" y="142"/>
                  </a:lnTo>
                  <a:lnTo>
                    <a:pt x="302" y="142"/>
                  </a:lnTo>
                  <a:lnTo>
                    <a:pt x="306" y="134"/>
                  </a:lnTo>
                  <a:lnTo>
                    <a:pt x="308" y="122"/>
                  </a:lnTo>
                  <a:lnTo>
                    <a:pt x="314" y="44"/>
                  </a:lnTo>
                  <a:lnTo>
                    <a:pt x="382" y="44"/>
                  </a:lnTo>
                  <a:close/>
                  <a:moveTo>
                    <a:pt x="232" y="160"/>
                  </a:moveTo>
                  <a:lnTo>
                    <a:pt x="232" y="160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12" y="156"/>
                  </a:lnTo>
                  <a:lnTo>
                    <a:pt x="208" y="154"/>
                  </a:lnTo>
                  <a:lnTo>
                    <a:pt x="208" y="154"/>
                  </a:lnTo>
                  <a:lnTo>
                    <a:pt x="204" y="148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0" y="134"/>
                  </a:lnTo>
                  <a:lnTo>
                    <a:pt x="198" y="124"/>
                  </a:lnTo>
                  <a:lnTo>
                    <a:pt x="198" y="124"/>
                  </a:lnTo>
                  <a:lnTo>
                    <a:pt x="200" y="114"/>
                  </a:lnTo>
                  <a:lnTo>
                    <a:pt x="200" y="106"/>
                  </a:lnTo>
                  <a:lnTo>
                    <a:pt x="200" y="106"/>
                  </a:lnTo>
                  <a:lnTo>
                    <a:pt x="204" y="100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12" y="92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56" y="92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4"/>
                  </a:lnTo>
                  <a:lnTo>
                    <a:pt x="248" y="60"/>
                  </a:lnTo>
                  <a:lnTo>
                    <a:pt x="248" y="60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0" y="56"/>
                  </a:lnTo>
                  <a:lnTo>
                    <a:pt x="208" y="56"/>
                  </a:lnTo>
                  <a:lnTo>
                    <a:pt x="208" y="46"/>
                  </a:lnTo>
                  <a:lnTo>
                    <a:pt x="208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60" y="46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70" y="54"/>
                  </a:lnTo>
                  <a:lnTo>
                    <a:pt x="274" y="62"/>
                  </a:lnTo>
                  <a:lnTo>
                    <a:pt x="274" y="62"/>
                  </a:lnTo>
                  <a:lnTo>
                    <a:pt x="276" y="70"/>
                  </a:lnTo>
                  <a:lnTo>
                    <a:pt x="276" y="80"/>
                  </a:lnTo>
                  <a:lnTo>
                    <a:pt x="276" y="158"/>
                  </a:lnTo>
                  <a:lnTo>
                    <a:pt x="258" y="158"/>
                  </a:lnTo>
                  <a:lnTo>
                    <a:pt x="258" y="152"/>
                  </a:lnTo>
                  <a:lnTo>
                    <a:pt x="256" y="152"/>
                  </a:lnTo>
                  <a:lnTo>
                    <a:pt x="256" y="152"/>
                  </a:lnTo>
                  <a:lnTo>
                    <a:pt x="252" y="156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0" y="160"/>
                  </a:lnTo>
                  <a:lnTo>
                    <a:pt x="232" y="160"/>
                  </a:lnTo>
                  <a:lnTo>
                    <a:pt x="232" y="160"/>
                  </a:lnTo>
                  <a:close/>
                  <a:moveTo>
                    <a:pt x="256" y="102"/>
                  </a:moveTo>
                  <a:lnTo>
                    <a:pt x="240" y="102"/>
                  </a:lnTo>
                  <a:lnTo>
                    <a:pt x="240" y="102"/>
                  </a:lnTo>
                  <a:lnTo>
                    <a:pt x="232" y="104"/>
                  </a:lnTo>
                  <a:lnTo>
                    <a:pt x="224" y="106"/>
                  </a:lnTo>
                  <a:lnTo>
                    <a:pt x="224" y="106"/>
                  </a:lnTo>
                  <a:lnTo>
                    <a:pt x="220" y="114"/>
                  </a:lnTo>
                  <a:lnTo>
                    <a:pt x="220" y="124"/>
                  </a:lnTo>
                  <a:lnTo>
                    <a:pt x="220" y="124"/>
                  </a:lnTo>
                  <a:lnTo>
                    <a:pt x="220" y="136"/>
                  </a:lnTo>
                  <a:lnTo>
                    <a:pt x="220" y="136"/>
                  </a:lnTo>
                  <a:lnTo>
                    <a:pt x="224" y="142"/>
                  </a:lnTo>
                  <a:lnTo>
                    <a:pt x="224" y="142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48" y="146"/>
                  </a:lnTo>
                  <a:lnTo>
                    <a:pt x="248" y="146"/>
                  </a:lnTo>
                  <a:lnTo>
                    <a:pt x="256" y="142"/>
                  </a:lnTo>
                  <a:lnTo>
                    <a:pt x="256" y="102"/>
                  </a:lnTo>
                  <a:close/>
                  <a:moveTo>
                    <a:pt x="100" y="46"/>
                  </a:moveTo>
                  <a:lnTo>
                    <a:pt x="100" y="46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34" y="42"/>
                  </a:lnTo>
                  <a:lnTo>
                    <a:pt x="134" y="42"/>
                  </a:lnTo>
                  <a:lnTo>
                    <a:pt x="152" y="44"/>
                  </a:lnTo>
                  <a:lnTo>
                    <a:pt x="152" y="44"/>
                  </a:lnTo>
                  <a:lnTo>
                    <a:pt x="160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70" y="54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74" y="66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74" y="84"/>
                  </a:lnTo>
                  <a:lnTo>
                    <a:pt x="174" y="84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66" y="102"/>
                  </a:lnTo>
                  <a:lnTo>
                    <a:pt x="166" y="102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78" y="116"/>
                  </a:lnTo>
                  <a:lnTo>
                    <a:pt x="178" y="116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78" y="136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4" y="150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2" y="156"/>
                  </a:lnTo>
                  <a:lnTo>
                    <a:pt x="156" y="160"/>
                  </a:lnTo>
                  <a:lnTo>
                    <a:pt x="156" y="160"/>
                  </a:lnTo>
                  <a:lnTo>
                    <a:pt x="138" y="160"/>
                  </a:lnTo>
                  <a:lnTo>
                    <a:pt x="13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00" y="156"/>
                  </a:lnTo>
                  <a:lnTo>
                    <a:pt x="100" y="46"/>
                  </a:lnTo>
                  <a:close/>
                  <a:moveTo>
                    <a:pt x="122" y="56"/>
                  </a:moveTo>
                  <a:lnTo>
                    <a:pt x="122" y="92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42" y="92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4" y="82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54" y="66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58"/>
                  </a:lnTo>
                  <a:lnTo>
                    <a:pt x="134" y="56"/>
                  </a:lnTo>
                  <a:lnTo>
                    <a:pt x="122" y="56"/>
                  </a:lnTo>
                  <a:close/>
                  <a:moveTo>
                    <a:pt x="138" y="146"/>
                  </a:moveTo>
                  <a:lnTo>
                    <a:pt x="138" y="146"/>
                  </a:lnTo>
                  <a:lnTo>
                    <a:pt x="146" y="146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58" y="13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16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46" y="108"/>
                  </a:lnTo>
                  <a:lnTo>
                    <a:pt x="138" y="106"/>
                  </a:lnTo>
                  <a:lnTo>
                    <a:pt x="122" y="106"/>
                  </a:lnTo>
                  <a:lnTo>
                    <a:pt x="122" y="146"/>
                  </a:lnTo>
                  <a:lnTo>
                    <a:pt x="138" y="146"/>
                  </a:lnTo>
                  <a:close/>
                  <a:moveTo>
                    <a:pt x="46" y="98"/>
                  </a:moveTo>
                  <a:lnTo>
                    <a:pt x="46" y="98"/>
                  </a:lnTo>
                  <a:lnTo>
                    <a:pt x="52" y="100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62" y="110"/>
                  </a:lnTo>
                  <a:lnTo>
                    <a:pt x="64" y="12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8" y="148"/>
                  </a:lnTo>
                  <a:lnTo>
                    <a:pt x="84" y="150"/>
                  </a:lnTo>
                  <a:lnTo>
                    <a:pt x="84" y="158"/>
                  </a:lnTo>
                  <a:lnTo>
                    <a:pt x="84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2" y="160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2" y="150"/>
                  </a:lnTo>
                  <a:lnTo>
                    <a:pt x="48" y="142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0" y="114"/>
                  </a:lnTo>
                  <a:lnTo>
                    <a:pt x="38" y="110"/>
                  </a:lnTo>
                  <a:lnTo>
                    <a:pt x="34" y="106"/>
                  </a:lnTo>
                  <a:lnTo>
                    <a:pt x="28" y="106"/>
                  </a:lnTo>
                  <a:lnTo>
                    <a:pt x="20" y="106"/>
                  </a:lnTo>
                  <a:lnTo>
                    <a:pt x="20" y="158"/>
                  </a:lnTo>
                  <a:lnTo>
                    <a:pt x="0" y="158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2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84"/>
                  </a:lnTo>
                  <a:lnTo>
                    <a:pt x="40" y="78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50" y="54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0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2" y="4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76" y="54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68" y="62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8" y="86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2" y="96"/>
                  </a:lnTo>
                  <a:lnTo>
                    <a:pt x="46" y="98"/>
                  </a:lnTo>
                  <a:lnTo>
                    <a:pt x="46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3770313" y="5910263"/>
              <a:ext cx="1493838" cy="292100"/>
            </a:xfrm>
            <a:custGeom>
              <a:avLst/>
              <a:gdLst>
                <a:gd name="T0" fmla="*/ 929 w 941"/>
                <a:gd name="T1" fmla="*/ 46 h 184"/>
                <a:gd name="T2" fmla="*/ 933 w 941"/>
                <a:gd name="T3" fmla="*/ 84 h 184"/>
                <a:gd name="T4" fmla="*/ 939 w 941"/>
                <a:gd name="T5" fmla="*/ 106 h 184"/>
                <a:gd name="T6" fmla="*/ 927 w 941"/>
                <a:gd name="T7" fmla="*/ 144 h 184"/>
                <a:gd name="T8" fmla="*/ 889 w 941"/>
                <a:gd name="T9" fmla="*/ 86 h 184"/>
                <a:gd name="T10" fmla="*/ 915 w 941"/>
                <a:gd name="T11" fmla="*/ 56 h 184"/>
                <a:gd name="T12" fmla="*/ 921 w 941"/>
                <a:gd name="T13" fmla="*/ 124 h 184"/>
                <a:gd name="T14" fmla="*/ 903 w 941"/>
                <a:gd name="T15" fmla="*/ 134 h 184"/>
                <a:gd name="T16" fmla="*/ 823 w 941"/>
                <a:gd name="T17" fmla="*/ 144 h 184"/>
                <a:gd name="T18" fmla="*/ 777 w 941"/>
                <a:gd name="T19" fmla="*/ 134 h 184"/>
                <a:gd name="T20" fmla="*/ 773 w 941"/>
                <a:gd name="T21" fmla="*/ 60 h 184"/>
                <a:gd name="T22" fmla="*/ 823 w 941"/>
                <a:gd name="T23" fmla="*/ 44 h 184"/>
                <a:gd name="T24" fmla="*/ 843 w 941"/>
                <a:gd name="T25" fmla="*/ 94 h 184"/>
                <a:gd name="T26" fmla="*/ 807 w 941"/>
                <a:gd name="T27" fmla="*/ 52 h 184"/>
                <a:gd name="T28" fmla="*/ 787 w 941"/>
                <a:gd name="T29" fmla="*/ 94 h 184"/>
                <a:gd name="T30" fmla="*/ 807 w 941"/>
                <a:gd name="T31" fmla="*/ 136 h 184"/>
                <a:gd name="T32" fmla="*/ 825 w 941"/>
                <a:gd name="T33" fmla="*/ 94 h 184"/>
                <a:gd name="T34" fmla="*/ 745 w 941"/>
                <a:gd name="T35" fmla="*/ 134 h 184"/>
                <a:gd name="T36" fmla="*/ 735 w 941"/>
                <a:gd name="T37" fmla="*/ 146 h 184"/>
                <a:gd name="T38" fmla="*/ 705 w 941"/>
                <a:gd name="T39" fmla="*/ 98 h 184"/>
                <a:gd name="T40" fmla="*/ 711 w 941"/>
                <a:gd name="T41" fmla="*/ 82 h 184"/>
                <a:gd name="T42" fmla="*/ 741 w 941"/>
                <a:gd name="T43" fmla="*/ 40 h 184"/>
                <a:gd name="T44" fmla="*/ 743 w 941"/>
                <a:gd name="T45" fmla="*/ 52 h 184"/>
                <a:gd name="T46" fmla="*/ 721 w 941"/>
                <a:gd name="T47" fmla="*/ 90 h 184"/>
                <a:gd name="T48" fmla="*/ 648 w 941"/>
                <a:gd name="T49" fmla="*/ 42 h 184"/>
                <a:gd name="T50" fmla="*/ 528 w 941"/>
                <a:gd name="T51" fmla="*/ 42 h 184"/>
                <a:gd name="T52" fmla="*/ 428 w 941"/>
                <a:gd name="T53" fmla="*/ 144 h 184"/>
                <a:gd name="T54" fmla="*/ 368 w 941"/>
                <a:gd name="T55" fmla="*/ 118 h 184"/>
                <a:gd name="T56" fmla="*/ 324 w 941"/>
                <a:gd name="T57" fmla="*/ 146 h 184"/>
                <a:gd name="T58" fmla="*/ 294 w 941"/>
                <a:gd name="T59" fmla="*/ 94 h 184"/>
                <a:gd name="T60" fmla="*/ 316 w 941"/>
                <a:gd name="T61" fmla="*/ 44 h 184"/>
                <a:gd name="T62" fmla="*/ 364 w 941"/>
                <a:gd name="T63" fmla="*/ 60 h 184"/>
                <a:gd name="T64" fmla="*/ 346 w 941"/>
                <a:gd name="T65" fmla="*/ 60 h 184"/>
                <a:gd name="T66" fmla="*/ 318 w 941"/>
                <a:gd name="T67" fmla="*/ 60 h 184"/>
                <a:gd name="T68" fmla="*/ 318 w 941"/>
                <a:gd name="T69" fmla="*/ 126 h 184"/>
                <a:gd name="T70" fmla="*/ 346 w 941"/>
                <a:gd name="T71" fmla="*/ 126 h 184"/>
                <a:gd name="T72" fmla="*/ 218 w 941"/>
                <a:gd name="T73" fmla="*/ 128 h 184"/>
                <a:gd name="T74" fmla="*/ 246 w 941"/>
                <a:gd name="T75" fmla="*/ 128 h 184"/>
                <a:gd name="T76" fmla="*/ 238 w 941"/>
                <a:gd name="T77" fmla="*/ 60 h 184"/>
                <a:gd name="T78" fmla="*/ 222 w 941"/>
                <a:gd name="T79" fmla="*/ 48 h 184"/>
                <a:gd name="T80" fmla="*/ 266 w 941"/>
                <a:gd name="T81" fmla="*/ 64 h 184"/>
                <a:gd name="T82" fmla="*/ 260 w 941"/>
                <a:gd name="T83" fmla="*/ 136 h 184"/>
                <a:gd name="T84" fmla="*/ 216 w 941"/>
                <a:gd name="T85" fmla="*/ 144 h 184"/>
                <a:gd name="T86" fmla="*/ 196 w 941"/>
                <a:gd name="T87" fmla="*/ 62 h 184"/>
                <a:gd name="T88" fmla="*/ 232 w 941"/>
                <a:gd name="T89" fmla="*/ 2 h 184"/>
                <a:gd name="T90" fmla="*/ 230 w 941"/>
                <a:gd name="T91" fmla="*/ 18 h 184"/>
                <a:gd name="T92" fmla="*/ 126 w 941"/>
                <a:gd name="T93" fmla="*/ 146 h 184"/>
                <a:gd name="T94" fmla="*/ 96 w 941"/>
                <a:gd name="T95" fmla="*/ 114 h 184"/>
                <a:gd name="T96" fmla="*/ 114 w 941"/>
                <a:gd name="T97" fmla="*/ 84 h 184"/>
                <a:gd name="T98" fmla="*/ 144 w 941"/>
                <a:gd name="T99" fmla="*/ 60 h 184"/>
                <a:gd name="T100" fmla="*/ 116 w 941"/>
                <a:gd name="T101" fmla="*/ 42 h 184"/>
                <a:gd name="T102" fmla="*/ 164 w 941"/>
                <a:gd name="T103" fmla="*/ 58 h 184"/>
                <a:gd name="T104" fmla="*/ 138 w 941"/>
                <a:gd name="T105" fmla="*/ 144 h 184"/>
                <a:gd name="T106" fmla="*/ 114 w 941"/>
                <a:gd name="T107" fmla="*/ 114 h 184"/>
                <a:gd name="T108" fmla="*/ 140 w 941"/>
                <a:gd name="T109" fmla="*/ 132 h 184"/>
                <a:gd name="T110" fmla="*/ 42 w 941"/>
                <a:gd name="T111" fmla="*/ 132 h 184"/>
                <a:gd name="T112" fmla="*/ 54 w 941"/>
                <a:gd name="T113" fmla="*/ 74 h 184"/>
                <a:gd name="T114" fmla="*/ 20 w 941"/>
                <a:gd name="T115" fmla="*/ 56 h 184"/>
                <a:gd name="T116" fmla="*/ 54 w 941"/>
                <a:gd name="T117" fmla="*/ 44 h 184"/>
                <a:gd name="T118" fmla="*/ 72 w 941"/>
                <a:gd name="T119" fmla="*/ 108 h 184"/>
                <a:gd name="T120" fmla="*/ 40 w 941"/>
                <a:gd name="T121" fmla="*/ 146 h 184"/>
                <a:gd name="T122" fmla="*/ 18 w 941"/>
                <a:gd name="T123" fmla="*/ 4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184">
                  <a:moveTo>
                    <a:pt x="871" y="44"/>
                  </a:moveTo>
                  <a:lnTo>
                    <a:pt x="871" y="44"/>
                  </a:lnTo>
                  <a:lnTo>
                    <a:pt x="887" y="42"/>
                  </a:lnTo>
                  <a:lnTo>
                    <a:pt x="887" y="42"/>
                  </a:lnTo>
                  <a:lnTo>
                    <a:pt x="901" y="40"/>
                  </a:lnTo>
                  <a:lnTo>
                    <a:pt x="901" y="40"/>
                  </a:lnTo>
                  <a:lnTo>
                    <a:pt x="917" y="42"/>
                  </a:lnTo>
                  <a:lnTo>
                    <a:pt x="917" y="42"/>
                  </a:lnTo>
                  <a:lnTo>
                    <a:pt x="929" y="46"/>
                  </a:lnTo>
                  <a:lnTo>
                    <a:pt x="929" y="46"/>
                  </a:lnTo>
                  <a:lnTo>
                    <a:pt x="933" y="50"/>
                  </a:lnTo>
                  <a:lnTo>
                    <a:pt x="935" y="56"/>
                  </a:lnTo>
                  <a:lnTo>
                    <a:pt x="935" y="56"/>
                  </a:lnTo>
                  <a:lnTo>
                    <a:pt x="937" y="62"/>
                  </a:lnTo>
                  <a:lnTo>
                    <a:pt x="937" y="70"/>
                  </a:lnTo>
                  <a:lnTo>
                    <a:pt x="937" y="70"/>
                  </a:lnTo>
                  <a:lnTo>
                    <a:pt x="935" y="78"/>
                  </a:lnTo>
                  <a:lnTo>
                    <a:pt x="935" y="78"/>
                  </a:lnTo>
                  <a:lnTo>
                    <a:pt x="933" y="84"/>
                  </a:lnTo>
                  <a:lnTo>
                    <a:pt x="933" y="84"/>
                  </a:lnTo>
                  <a:lnTo>
                    <a:pt x="929" y="88"/>
                  </a:lnTo>
                  <a:lnTo>
                    <a:pt x="929" y="88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9" y="94"/>
                  </a:lnTo>
                  <a:lnTo>
                    <a:pt x="929" y="94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39" y="106"/>
                  </a:lnTo>
                  <a:lnTo>
                    <a:pt x="939" y="106"/>
                  </a:lnTo>
                  <a:lnTo>
                    <a:pt x="941" y="116"/>
                  </a:lnTo>
                  <a:lnTo>
                    <a:pt x="941" y="116"/>
                  </a:lnTo>
                  <a:lnTo>
                    <a:pt x="941" y="124"/>
                  </a:lnTo>
                  <a:lnTo>
                    <a:pt x="939" y="130"/>
                  </a:lnTo>
                  <a:lnTo>
                    <a:pt x="939" y="130"/>
                  </a:lnTo>
                  <a:lnTo>
                    <a:pt x="935" y="136"/>
                  </a:lnTo>
                  <a:lnTo>
                    <a:pt x="931" y="140"/>
                  </a:lnTo>
                  <a:lnTo>
                    <a:pt x="931" y="140"/>
                  </a:lnTo>
                  <a:lnTo>
                    <a:pt x="927" y="144"/>
                  </a:lnTo>
                  <a:lnTo>
                    <a:pt x="921" y="146"/>
                  </a:lnTo>
                  <a:lnTo>
                    <a:pt x="921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887" y="146"/>
                  </a:lnTo>
                  <a:lnTo>
                    <a:pt x="887" y="146"/>
                  </a:lnTo>
                  <a:lnTo>
                    <a:pt x="871" y="142"/>
                  </a:lnTo>
                  <a:lnTo>
                    <a:pt x="871" y="44"/>
                  </a:lnTo>
                  <a:close/>
                  <a:moveTo>
                    <a:pt x="889" y="52"/>
                  </a:moveTo>
                  <a:lnTo>
                    <a:pt x="889" y="86"/>
                  </a:lnTo>
                  <a:lnTo>
                    <a:pt x="901" y="86"/>
                  </a:lnTo>
                  <a:lnTo>
                    <a:pt x="901" y="86"/>
                  </a:lnTo>
                  <a:lnTo>
                    <a:pt x="909" y="84"/>
                  </a:lnTo>
                  <a:lnTo>
                    <a:pt x="915" y="82"/>
                  </a:lnTo>
                  <a:lnTo>
                    <a:pt x="915" y="82"/>
                  </a:lnTo>
                  <a:lnTo>
                    <a:pt x="917" y="76"/>
                  </a:lnTo>
                  <a:lnTo>
                    <a:pt x="919" y="70"/>
                  </a:lnTo>
                  <a:lnTo>
                    <a:pt x="919" y="70"/>
                  </a:lnTo>
                  <a:lnTo>
                    <a:pt x="917" y="62"/>
                  </a:lnTo>
                  <a:lnTo>
                    <a:pt x="915" y="56"/>
                  </a:lnTo>
                  <a:lnTo>
                    <a:pt x="915" y="56"/>
                  </a:lnTo>
                  <a:lnTo>
                    <a:pt x="909" y="54"/>
                  </a:lnTo>
                  <a:lnTo>
                    <a:pt x="901" y="52"/>
                  </a:lnTo>
                  <a:lnTo>
                    <a:pt x="889" y="52"/>
                  </a:lnTo>
                  <a:close/>
                  <a:moveTo>
                    <a:pt x="903" y="134"/>
                  </a:moveTo>
                  <a:lnTo>
                    <a:pt x="903" y="134"/>
                  </a:lnTo>
                  <a:lnTo>
                    <a:pt x="911" y="134"/>
                  </a:lnTo>
                  <a:lnTo>
                    <a:pt x="917" y="130"/>
                  </a:lnTo>
                  <a:lnTo>
                    <a:pt x="917" y="130"/>
                  </a:lnTo>
                  <a:lnTo>
                    <a:pt x="921" y="124"/>
                  </a:lnTo>
                  <a:lnTo>
                    <a:pt x="923" y="116"/>
                  </a:lnTo>
                  <a:lnTo>
                    <a:pt x="923" y="116"/>
                  </a:lnTo>
                  <a:lnTo>
                    <a:pt x="921" y="106"/>
                  </a:lnTo>
                  <a:lnTo>
                    <a:pt x="917" y="102"/>
                  </a:lnTo>
                  <a:lnTo>
                    <a:pt x="917" y="102"/>
                  </a:lnTo>
                  <a:lnTo>
                    <a:pt x="911" y="98"/>
                  </a:lnTo>
                  <a:lnTo>
                    <a:pt x="903" y="98"/>
                  </a:lnTo>
                  <a:lnTo>
                    <a:pt x="889" y="98"/>
                  </a:lnTo>
                  <a:lnTo>
                    <a:pt x="889" y="134"/>
                  </a:lnTo>
                  <a:lnTo>
                    <a:pt x="903" y="134"/>
                  </a:lnTo>
                  <a:close/>
                  <a:moveTo>
                    <a:pt x="843" y="94"/>
                  </a:moveTo>
                  <a:lnTo>
                    <a:pt x="843" y="94"/>
                  </a:lnTo>
                  <a:lnTo>
                    <a:pt x="843" y="108"/>
                  </a:lnTo>
                  <a:lnTo>
                    <a:pt x="841" y="118"/>
                  </a:lnTo>
                  <a:lnTo>
                    <a:pt x="841" y="118"/>
                  </a:lnTo>
                  <a:lnTo>
                    <a:pt x="839" y="128"/>
                  </a:lnTo>
                  <a:lnTo>
                    <a:pt x="833" y="134"/>
                  </a:lnTo>
                  <a:lnTo>
                    <a:pt x="833" y="134"/>
                  </a:lnTo>
                  <a:lnTo>
                    <a:pt x="829" y="140"/>
                  </a:lnTo>
                  <a:lnTo>
                    <a:pt x="823" y="144"/>
                  </a:lnTo>
                  <a:lnTo>
                    <a:pt x="823" y="144"/>
                  </a:lnTo>
                  <a:lnTo>
                    <a:pt x="815" y="146"/>
                  </a:lnTo>
                  <a:lnTo>
                    <a:pt x="807" y="146"/>
                  </a:lnTo>
                  <a:lnTo>
                    <a:pt x="807" y="146"/>
                  </a:lnTo>
                  <a:lnTo>
                    <a:pt x="797" y="146"/>
                  </a:lnTo>
                  <a:lnTo>
                    <a:pt x="789" y="144"/>
                  </a:lnTo>
                  <a:lnTo>
                    <a:pt x="789" y="144"/>
                  </a:lnTo>
                  <a:lnTo>
                    <a:pt x="783" y="140"/>
                  </a:lnTo>
                  <a:lnTo>
                    <a:pt x="777" y="134"/>
                  </a:lnTo>
                  <a:lnTo>
                    <a:pt x="777" y="134"/>
                  </a:lnTo>
                  <a:lnTo>
                    <a:pt x="773" y="128"/>
                  </a:lnTo>
                  <a:lnTo>
                    <a:pt x="771" y="118"/>
                  </a:lnTo>
                  <a:lnTo>
                    <a:pt x="771" y="118"/>
                  </a:lnTo>
                  <a:lnTo>
                    <a:pt x="769" y="108"/>
                  </a:lnTo>
                  <a:lnTo>
                    <a:pt x="769" y="94"/>
                  </a:lnTo>
                  <a:lnTo>
                    <a:pt x="769" y="94"/>
                  </a:lnTo>
                  <a:lnTo>
                    <a:pt x="769" y="80"/>
                  </a:lnTo>
                  <a:lnTo>
                    <a:pt x="771" y="68"/>
                  </a:lnTo>
                  <a:lnTo>
                    <a:pt x="771" y="68"/>
                  </a:lnTo>
                  <a:lnTo>
                    <a:pt x="773" y="60"/>
                  </a:lnTo>
                  <a:lnTo>
                    <a:pt x="777" y="52"/>
                  </a:lnTo>
                  <a:lnTo>
                    <a:pt x="777" y="52"/>
                  </a:lnTo>
                  <a:lnTo>
                    <a:pt x="783" y="46"/>
                  </a:lnTo>
                  <a:lnTo>
                    <a:pt x="789" y="44"/>
                  </a:lnTo>
                  <a:lnTo>
                    <a:pt x="789" y="44"/>
                  </a:lnTo>
                  <a:lnTo>
                    <a:pt x="797" y="42"/>
                  </a:lnTo>
                  <a:lnTo>
                    <a:pt x="807" y="40"/>
                  </a:lnTo>
                  <a:lnTo>
                    <a:pt x="807" y="40"/>
                  </a:lnTo>
                  <a:lnTo>
                    <a:pt x="815" y="42"/>
                  </a:lnTo>
                  <a:lnTo>
                    <a:pt x="823" y="44"/>
                  </a:lnTo>
                  <a:lnTo>
                    <a:pt x="823" y="44"/>
                  </a:lnTo>
                  <a:lnTo>
                    <a:pt x="829" y="46"/>
                  </a:lnTo>
                  <a:lnTo>
                    <a:pt x="833" y="52"/>
                  </a:lnTo>
                  <a:lnTo>
                    <a:pt x="833" y="52"/>
                  </a:lnTo>
                  <a:lnTo>
                    <a:pt x="839" y="60"/>
                  </a:lnTo>
                  <a:lnTo>
                    <a:pt x="841" y="68"/>
                  </a:lnTo>
                  <a:lnTo>
                    <a:pt x="841" y="68"/>
                  </a:lnTo>
                  <a:lnTo>
                    <a:pt x="843" y="80"/>
                  </a:lnTo>
                  <a:lnTo>
                    <a:pt x="843" y="94"/>
                  </a:lnTo>
                  <a:lnTo>
                    <a:pt x="843" y="94"/>
                  </a:lnTo>
                  <a:close/>
                  <a:moveTo>
                    <a:pt x="825" y="94"/>
                  </a:moveTo>
                  <a:lnTo>
                    <a:pt x="825" y="94"/>
                  </a:lnTo>
                  <a:lnTo>
                    <a:pt x="823" y="74"/>
                  </a:lnTo>
                  <a:lnTo>
                    <a:pt x="823" y="74"/>
                  </a:lnTo>
                  <a:lnTo>
                    <a:pt x="819" y="60"/>
                  </a:lnTo>
                  <a:lnTo>
                    <a:pt x="819" y="60"/>
                  </a:lnTo>
                  <a:lnTo>
                    <a:pt x="817" y="56"/>
                  </a:lnTo>
                  <a:lnTo>
                    <a:pt x="813" y="54"/>
                  </a:lnTo>
                  <a:lnTo>
                    <a:pt x="813" y="54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799" y="54"/>
                  </a:lnTo>
                  <a:lnTo>
                    <a:pt x="799" y="54"/>
                  </a:lnTo>
                  <a:lnTo>
                    <a:pt x="795" y="56"/>
                  </a:lnTo>
                  <a:lnTo>
                    <a:pt x="793" y="60"/>
                  </a:lnTo>
                  <a:lnTo>
                    <a:pt x="793" y="60"/>
                  </a:lnTo>
                  <a:lnTo>
                    <a:pt x="791" y="66"/>
                  </a:lnTo>
                  <a:lnTo>
                    <a:pt x="789" y="74"/>
                  </a:lnTo>
                  <a:lnTo>
                    <a:pt x="789" y="74"/>
                  </a:lnTo>
                  <a:lnTo>
                    <a:pt x="787" y="94"/>
                  </a:lnTo>
                  <a:lnTo>
                    <a:pt x="787" y="94"/>
                  </a:lnTo>
                  <a:lnTo>
                    <a:pt x="789" y="114"/>
                  </a:lnTo>
                  <a:lnTo>
                    <a:pt x="789" y="114"/>
                  </a:lnTo>
                  <a:lnTo>
                    <a:pt x="791" y="120"/>
                  </a:lnTo>
                  <a:lnTo>
                    <a:pt x="793" y="126"/>
                  </a:lnTo>
                  <a:lnTo>
                    <a:pt x="793" y="126"/>
                  </a:lnTo>
                  <a:lnTo>
                    <a:pt x="795" y="130"/>
                  </a:lnTo>
                  <a:lnTo>
                    <a:pt x="799" y="134"/>
                  </a:lnTo>
                  <a:lnTo>
                    <a:pt x="799" y="134"/>
                  </a:lnTo>
                  <a:lnTo>
                    <a:pt x="807" y="136"/>
                  </a:lnTo>
                  <a:lnTo>
                    <a:pt x="807" y="136"/>
                  </a:lnTo>
                  <a:lnTo>
                    <a:pt x="813" y="134"/>
                  </a:lnTo>
                  <a:lnTo>
                    <a:pt x="813" y="134"/>
                  </a:lnTo>
                  <a:lnTo>
                    <a:pt x="817" y="130"/>
                  </a:lnTo>
                  <a:lnTo>
                    <a:pt x="819" y="126"/>
                  </a:lnTo>
                  <a:lnTo>
                    <a:pt x="819" y="126"/>
                  </a:lnTo>
                  <a:lnTo>
                    <a:pt x="823" y="114"/>
                  </a:lnTo>
                  <a:lnTo>
                    <a:pt x="823" y="114"/>
                  </a:lnTo>
                  <a:lnTo>
                    <a:pt x="825" y="94"/>
                  </a:lnTo>
                  <a:lnTo>
                    <a:pt x="825" y="94"/>
                  </a:lnTo>
                  <a:close/>
                  <a:moveTo>
                    <a:pt x="721" y="90"/>
                  </a:moveTo>
                  <a:lnTo>
                    <a:pt x="721" y="90"/>
                  </a:lnTo>
                  <a:lnTo>
                    <a:pt x="725" y="92"/>
                  </a:lnTo>
                  <a:lnTo>
                    <a:pt x="731" y="96"/>
                  </a:lnTo>
                  <a:lnTo>
                    <a:pt x="731" y="96"/>
                  </a:lnTo>
                  <a:lnTo>
                    <a:pt x="733" y="102"/>
                  </a:lnTo>
                  <a:lnTo>
                    <a:pt x="737" y="110"/>
                  </a:lnTo>
                  <a:lnTo>
                    <a:pt x="741" y="130"/>
                  </a:lnTo>
                  <a:lnTo>
                    <a:pt x="741" y="130"/>
                  </a:lnTo>
                  <a:lnTo>
                    <a:pt x="745" y="134"/>
                  </a:lnTo>
                  <a:lnTo>
                    <a:pt x="745" y="134"/>
                  </a:lnTo>
                  <a:lnTo>
                    <a:pt x="749" y="136"/>
                  </a:lnTo>
                  <a:lnTo>
                    <a:pt x="755" y="136"/>
                  </a:lnTo>
                  <a:lnTo>
                    <a:pt x="755" y="144"/>
                  </a:lnTo>
                  <a:lnTo>
                    <a:pt x="755" y="144"/>
                  </a:lnTo>
                  <a:lnTo>
                    <a:pt x="751" y="146"/>
                  </a:lnTo>
                  <a:lnTo>
                    <a:pt x="751" y="146"/>
                  </a:lnTo>
                  <a:lnTo>
                    <a:pt x="743" y="146"/>
                  </a:lnTo>
                  <a:lnTo>
                    <a:pt x="743" y="146"/>
                  </a:lnTo>
                  <a:lnTo>
                    <a:pt x="735" y="146"/>
                  </a:lnTo>
                  <a:lnTo>
                    <a:pt x="729" y="142"/>
                  </a:lnTo>
                  <a:lnTo>
                    <a:pt x="729" y="142"/>
                  </a:lnTo>
                  <a:lnTo>
                    <a:pt x="725" y="136"/>
                  </a:lnTo>
                  <a:lnTo>
                    <a:pt x="723" y="130"/>
                  </a:lnTo>
                  <a:lnTo>
                    <a:pt x="717" y="110"/>
                  </a:lnTo>
                  <a:lnTo>
                    <a:pt x="717" y="110"/>
                  </a:lnTo>
                  <a:lnTo>
                    <a:pt x="715" y="104"/>
                  </a:lnTo>
                  <a:lnTo>
                    <a:pt x="713" y="100"/>
                  </a:lnTo>
                  <a:lnTo>
                    <a:pt x="709" y="98"/>
                  </a:lnTo>
                  <a:lnTo>
                    <a:pt x="705" y="98"/>
                  </a:lnTo>
                  <a:lnTo>
                    <a:pt x="697" y="98"/>
                  </a:lnTo>
                  <a:lnTo>
                    <a:pt x="697" y="144"/>
                  </a:lnTo>
                  <a:lnTo>
                    <a:pt x="679" y="144"/>
                  </a:lnTo>
                  <a:lnTo>
                    <a:pt x="679" y="42"/>
                  </a:lnTo>
                  <a:lnTo>
                    <a:pt x="697" y="42"/>
                  </a:lnTo>
                  <a:lnTo>
                    <a:pt x="697" y="84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7" y="84"/>
                  </a:lnTo>
                  <a:lnTo>
                    <a:pt x="711" y="82"/>
                  </a:lnTo>
                  <a:lnTo>
                    <a:pt x="711" y="82"/>
                  </a:lnTo>
                  <a:lnTo>
                    <a:pt x="713" y="78"/>
                  </a:lnTo>
                  <a:lnTo>
                    <a:pt x="715" y="72"/>
                  </a:lnTo>
                  <a:lnTo>
                    <a:pt x="721" y="58"/>
                  </a:lnTo>
                  <a:lnTo>
                    <a:pt x="721" y="58"/>
                  </a:lnTo>
                  <a:lnTo>
                    <a:pt x="725" y="50"/>
                  </a:lnTo>
                  <a:lnTo>
                    <a:pt x="729" y="44"/>
                  </a:lnTo>
                  <a:lnTo>
                    <a:pt x="729" y="44"/>
                  </a:lnTo>
                  <a:lnTo>
                    <a:pt x="733" y="42"/>
                  </a:lnTo>
                  <a:lnTo>
                    <a:pt x="741" y="40"/>
                  </a:lnTo>
                  <a:lnTo>
                    <a:pt x="741" y="40"/>
                  </a:lnTo>
                  <a:lnTo>
                    <a:pt x="745" y="40"/>
                  </a:lnTo>
                  <a:lnTo>
                    <a:pt x="745" y="40"/>
                  </a:lnTo>
                  <a:lnTo>
                    <a:pt x="749" y="42"/>
                  </a:lnTo>
                  <a:lnTo>
                    <a:pt x="749" y="42"/>
                  </a:lnTo>
                  <a:lnTo>
                    <a:pt x="753" y="42"/>
                  </a:lnTo>
                  <a:lnTo>
                    <a:pt x="753" y="50"/>
                  </a:lnTo>
                  <a:lnTo>
                    <a:pt x="753" y="50"/>
                  </a:lnTo>
                  <a:lnTo>
                    <a:pt x="747" y="52"/>
                  </a:lnTo>
                  <a:lnTo>
                    <a:pt x="743" y="52"/>
                  </a:lnTo>
                  <a:lnTo>
                    <a:pt x="743" y="52"/>
                  </a:lnTo>
                  <a:lnTo>
                    <a:pt x="741" y="58"/>
                  </a:lnTo>
                  <a:lnTo>
                    <a:pt x="735" y="72"/>
                  </a:lnTo>
                  <a:lnTo>
                    <a:pt x="735" y="72"/>
                  </a:lnTo>
                  <a:lnTo>
                    <a:pt x="731" y="80"/>
                  </a:lnTo>
                  <a:lnTo>
                    <a:pt x="729" y="86"/>
                  </a:lnTo>
                  <a:lnTo>
                    <a:pt x="729" y="86"/>
                  </a:lnTo>
                  <a:lnTo>
                    <a:pt x="725" y="88"/>
                  </a:lnTo>
                  <a:lnTo>
                    <a:pt x="721" y="90"/>
                  </a:lnTo>
                  <a:lnTo>
                    <a:pt x="721" y="90"/>
                  </a:lnTo>
                  <a:close/>
                  <a:moveTo>
                    <a:pt x="630" y="74"/>
                  </a:moveTo>
                  <a:lnTo>
                    <a:pt x="630" y="74"/>
                  </a:lnTo>
                  <a:lnTo>
                    <a:pt x="596" y="144"/>
                  </a:lnTo>
                  <a:lnTo>
                    <a:pt x="578" y="144"/>
                  </a:lnTo>
                  <a:lnTo>
                    <a:pt x="578" y="42"/>
                  </a:lnTo>
                  <a:lnTo>
                    <a:pt x="596" y="42"/>
                  </a:lnTo>
                  <a:lnTo>
                    <a:pt x="596" y="112"/>
                  </a:lnTo>
                  <a:lnTo>
                    <a:pt x="596" y="112"/>
                  </a:lnTo>
                  <a:lnTo>
                    <a:pt x="628" y="42"/>
                  </a:lnTo>
                  <a:lnTo>
                    <a:pt x="648" y="42"/>
                  </a:lnTo>
                  <a:lnTo>
                    <a:pt x="648" y="144"/>
                  </a:lnTo>
                  <a:lnTo>
                    <a:pt x="630" y="144"/>
                  </a:lnTo>
                  <a:lnTo>
                    <a:pt x="630" y="74"/>
                  </a:lnTo>
                  <a:close/>
                  <a:moveTo>
                    <a:pt x="494" y="144"/>
                  </a:moveTo>
                  <a:lnTo>
                    <a:pt x="476" y="144"/>
                  </a:lnTo>
                  <a:lnTo>
                    <a:pt x="476" y="42"/>
                  </a:lnTo>
                  <a:lnTo>
                    <a:pt x="494" y="42"/>
                  </a:lnTo>
                  <a:lnTo>
                    <a:pt x="494" y="86"/>
                  </a:lnTo>
                  <a:lnTo>
                    <a:pt x="528" y="86"/>
                  </a:lnTo>
                  <a:lnTo>
                    <a:pt x="528" y="42"/>
                  </a:lnTo>
                  <a:lnTo>
                    <a:pt x="546" y="42"/>
                  </a:lnTo>
                  <a:lnTo>
                    <a:pt x="546" y="144"/>
                  </a:lnTo>
                  <a:lnTo>
                    <a:pt x="528" y="144"/>
                  </a:lnTo>
                  <a:lnTo>
                    <a:pt x="528" y="100"/>
                  </a:lnTo>
                  <a:lnTo>
                    <a:pt x="494" y="100"/>
                  </a:lnTo>
                  <a:lnTo>
                    <a:pt x="494" y="144"/>
                  </a:lnTo>
                  <a:close/>
                  <a:moveTo>
                    <a:pt x="456" y="42"/>
                  </a:moveTo>
                  <a:lnTo>
                    <a:pt x="456" y="56"/>
                  </a:lnTo>
                  <a:lnTo>
                    <a:pt x="428" y="56"/>
                  </a:lnTo>
                  <a:lnTo>
                    <a:pt x="428" y="144"/>
                  </a:lnTo>
                  <a:lnTo>
                    <a:pt x="410" y="144"/>
                  </a:lnTo>
                  <a:lnTo>
                    <a:pt x="410" y="56"/>
                  </a:lnTo>
                  <a:lnTo>
                    <a:pt x="384" y="56"/>
                  </a:lnTo>
                  <a:lnTo>
                    <a:pt x="384" y="42"/>
                  </a:lnTo>
                  <a:lnTo>
                    <a:pt x="456" y="42"/>
                  </a:lnTo>
                  <a:close/>
                  <a:moveTo>
                    <a:pt x="370" y="94"/>
                  </a:moveTo>
                  <a:lnTo>
                    <a:pt x="370" y="94"/>
                  </a:lnTo>
                  <a:lnTo>
                    <a:pt x="370" y="108"/>
                  </a:lnTo>
                  <a:lnTo>
                    <a:pt x="368" y="118"/>
                  </a:lnTo>
                  <a:lnTo>
                    <a:pt x="368" y="118"/>
                  </a:lnTo>
                  <a:lnTo>
                    <a:pt x="364" y="128"/>
                  </a:lnTo>
                  <a:lnTo>
                    <a:pt x="360" y="134"/>
                  </a:lnTo>
                  <a:lnTo>
                    <a:pt x="360" y="134"/>
                  </a:lnTo>
                  <a:lnTo>
                    <a:pt x="354" y="140"/>
                  </a:lnTo>
                  <a:lnTo>
                    <a:pt x="348" y="144"/>
                  </a:lnTo>
                  <a:lnTo>
                    <a:pt x="348" y="144"/>
                  </a:lnTo>
                  <a:lnTo>
                    <a:pt x="340" y="146"/>
                  </a:lnTo>
                  <a:lnTo>
                    <a:pt x="332" y="146"/>
                  </a:lnTo>
                  <a:lnTo>
                    <a:pt x="332" y="146"/>
                  </a:lnTo>
                  <a:lnTo>
                    <a:pt x="324" y="146"/>
                  </a:lnTo>
                  <a:lnTo>
                    <a:pt x="316" y="144"/>
                  </a:lnTo>
                  <a:lnTo>
                    <a:pt x="316" y="144"/>
                  </a:lnTo>
                  <a:lnTo>
                    <a:pt x="310" y="140"/>
                  </a:lnTo>
                  <a:lnTo>
                    <a:pt x="304" y="134"/>
                  </a:lnTo>
                  <a:lnTo>
                    <a:pt x="304" y="134"/>
                  </a:lnTo>
                  <a:lnTo>
                    <a:pt x="300" y="128"/>
                  </a:lnTo>
                  <a:lnTo>
                    <a:pt x="298" y="118"/>
                  </a:lnTo>
                  <a:lnTo>
                    <a:pt x="298" y="118"/>
                  </a:lnTo>
                  <a:lnTo>
                    <a:pt x="296" y="108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80"/>
                  </a:lnTo>
                  <a:lnTo>
                    <a:pt x="298" y="68"/>
                  </a:lnTo>
                  <a:lnTo>
                    <a:pt x="298" y="68"/>
                  </a:lnTo>
                  <a:lnTo>
                    <a:pt x="300" y="60"/>
                  </a:lnTo>
                  <a:lnTo>
                    <a:pt x="304" y="52"/>
                  </a:lnTo>
                  <a:lnTo>
                    <a:pt x="304" y="52"/>
                  </a:lnTo>
                  <a:lnTo>
                    <a:pt x="310" y="46"/>
                  </a:lnTo>
                  <a:lnTo>
                    <a:pt x="316" y="44"/>
                  </a:lnTo>
                  <a:lnTo>
                    <a:pt x="316" y="44"/>
                  </a:lnTo>
                  <a:lnTo>
                    <a:pt x="324" y="42"/>
                  </a:lnTo>
                  <a:lnTo>
                    <a:pt x="332" y="40"/>
                  </a:lnTo>
                  <a:lnTo>
                    <a:pt x="332" y="40"/>
                  </a:lnTo>
                  <a:lnTo>
                    <a:pt x="340" y="42"/>
                  </a:lnTo>
                  <a:lnTo>
                    <a:pt x="348" y="44"/>
                  </a:lnTo>
                  <a:lnTo>
                    <a:pt x="348" y="44"/>
                  </a:lnTo>
                  <a:lnTo>
                    <a:pt x="354" y="46"/>
                  </a:lnTo>
                  <a:lnTo>
                    <a:pt x="360" y="52"/>
                  </a:lnTo>
                  <a:lnTo>
                    <a:pt x="360" y="52"/>
                  </a:lnTo>
                  <a:lnTo>
                    <a:pt x="364" y="60"/>
                  </a:lnTo>
                  <a:lnTo>
                    <a:pt x="368" y="68"/>
                  </a:lnTo>
                  <a:lnTo>
                    <a:pt x="368" y="68"/>
                  </a:lnTo>
                  <a:lnTo>
                    <a:pt x="370" y="80"/>
                  </a:lnTo>
                  <a:lnTo>
                    <a:pt x="370" y="94"/>
                  </a:lnTo>
                  <a:lnTo>
                    <a:pt x="370" y="94"/>
                  </a:lnTo>
                  <a:close/>
                  <a:moveTo>
                    <a:pt x="352" y="94"/>
                  </a:moveTo>
                  <a:lnTo>
                    <a:pt x="352" y="94"/>
                  </a:lnTo>
                  <a:lnTo>
                    <a:pt x="350" y="74"/>
                  </a:lnTo>
                  <a:lnTo>
                    <a:pt x="350" y="74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2" y="56"/>
                  </a:lnTo>
                  <a:lnTo>
                    <a:pt x="340" y="54"/>
                  </a:lnTo>
                  <a:lnTo>
                    <a:pt x="340" y="54"/>
                  </a:lnTo>
                  <a:lnTo>
                    <a:pt x="332" y="52"/>
                  </a:lnTo>
                  <a:lnTo>
                    <a:pt x="332" y="52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2" y="56"/>
                  </a:lnTo>
                  <a:lnTo>
                    <a:pt x="318" y="60"/>
                  </a:lnTo>
                  <a:lnTo>
                    <a:pt x="318" y="60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82"/>
                  </a:lnTo>
                  <a:lnTo>
                    <a:pt x="314" y="94"/>
                  </a:lnTo>
                  <a:lnTo>
                    <a:pt x="314" y="94"/>
                  </a:lnTo>
                  <a:lnTo>
                    <a:pt x="314" y="114"/>
                  </a:lnTo>
                  <a:lnTo>
                    <a:pt x="314" y="114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22" y="130"/>
                  </a:lnTo>
                  <a:lnTo>
                    <a:pt x="324" y="134"/>
                  </a:lnTo>
                  <a:lnTo>
                    <a:pt x="324" y="134"/>
                  </a:lnTo>
                  <a:lnTo>
                    <a:pt x="332" y="136"/>
                  </a:lnTo>
                  <a:lnTo>
                    <a:pt x="332" y="136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42" y="130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50" y="114"/>
                  </a:lnTo>
                  <a:lnTo>
                    <a:pt x="350" y="114"/>
                  </a:lnTo>
                  <a:lnTo>
                    <a:pt x="352" y="94"/>
                  </a:lnTo>
                  <a:lnTo>
                    <a:pt x="352" y="94"/>
                  </a:lnTo>
                  <a:close/>
                  <a:moveTo>
                    <a:pt x="214" y="96"/>
                  </a:moveTo>
                  <a:lnTo>
                    <a:pt x="214" y="96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8" y="128"/>
                  </a:lnTo>
                  <a:lnTo>
                    <a:pt x="218" y="128"/>
                  </a:lnTo>
                  <a:lnTo>
                    <a:pt x="222" y="130"/>
                  </a:lnTo>
                  <a:lnTo>
                    <a:pt x="224" y="134"/>
                  </a:lnTo>
                  <a:lnTo>
                    <a:pt x="224" y="134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40" y="134"/>
                  </a:lnTo>
                  <a:lnTo>
                    <a:pt x="240" y="134"/>
                  </a:lnTo>
                  <a:lnTo>
                    <a:pt x="244" y="130"/>
                  </a:lnTo>
                  <a:lnTo>
                    <a:pt x="246" y="128"/>
                  </a:lnTo>
                  <a:lnTo>
                    <a:pt x="246" y="128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2" y="62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28" y="58"/>
                  </a:lnTo>
                  <a:lnTo>
                    <a:pt x="228" y="58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14" y="62"/>
                  </a:lnTo>
                  <a:lnTo>
                    <a:pt x="214" y="96"/>
                  </a:lnTo>
                  <a:close/>
                  <a:moveTo>
                    <a:pt x="214" y="52"/>
                  </a:moveTo>
                  <a:lnTo>
                    <a:pt x="214" y="52"/>
                  </a:lnTo>
                  <a:lnTo>
                    <a:pt x="222" y="48"/>
                  </a:lnTo>
                  <a:lnTo>
                    <a:pt x="222" y="48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2" y="48"/>
                  </a:lnTo>
                  <a:lnTo>
                    <a:pt x="250" y="50"/>
                  </a:lnTo>
                  <a:lnTo>
                    <a:pt x="250" y="50"/>
                  </a:lnTo>
                  <a:lnTo>
                    <a:pt x="256" y="52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6" y="64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70" y="84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110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6" y="128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56" y="140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2" y="146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24" y="146"/>
                  </a:lnTo>
                  <a:lnTo>
                    <a:pt x="216" y="144"/>
                  </a:lnTo>
                  <a:lnTo>
                    <a:pt x="216" y="144"/>
                  </a:lnTo>
                  <a:lnTo>
                    <a:pt x="210" y="140"/>
                  </a:lnTo>
                  <a:lnTo>
                    <a:pt x="204" y="136"/>
                  </a:lnTo>
                  <a:lnTo>
                    <a:pt x="204" y="136"/>
                  </a:lnTo>
                  <a:lnTo>
                    <a:pt x="200" y="128"/>
                  </a:lnTo>
                  <a:lnTo>
                    <a:pt x="198" y="120"/>
                  </a:lnTo>
                  <a:lnTo>
                    <a:pt x="198" y="120"/>
                  </a:lnTo>
                  <a:lnTo>
                    <a:pt x="196" y="110"/>
                  </a:lnTo>
                  <a:lnTo>
                    <a:pt x="196" y="96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6" y="46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202" y="24"/>
                  </a:lnTo>
                  <a:lnTo>
                    <a:pt x="206" y="16"/>
                  </a:lnTo>
                  <a:lnTo>
                    <a:pt x="206" y="16"/>
                  </a:lnTo>
                  <a:lnTo>
                    <a:pt x="214" y="8"/>
                  </a:lnTo>
                  <a:lnTo>
                    <a:pt x="222" y="4"/>
                  </a:lnTo>
                  <a:lnTo>
                    <a:pt x="222" y="4"/>
                  </a:lnTo>
                  <a:lnTo>
                    <a:pt x="232" y="2"/>
                  </a:lnTo>
                  <a:lnTo>
                    <a:pt x="246" y="0"/>
                  </a:lnTo>
                  <a:lnTo>
                    <a:pt x="268" y="0"/>
                  </a:lnTo>
                  <a:lnTo>
                    <a:pt x="270" y="8"/>
                  </a:lnTo>
                  <a:lnTo>
                    <a:pt x="270" y="8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24" y="22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18" y="30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4" y="52"/>
                  </a:lnTo>
                  <a:lnTo>
                    <a:pt x="214" y="52"/>
                  </a:lnTo>
                  <a:close/>
                  <a:moveTo>
                    <a:pt x="126" y="146"/>
                  </a:moveTo>
                  <a:lnTo>
                    <a:pt x="126" y="146"/>
                  </a:lnTo>
                  <a:lnTo>
                    <a:pt x="114" y="146"/>
                  </a:lnTo>
                  <a:lnTo>
                    <a:pt x="114" y="146"/>
                  </a:lnTo>
                  <a:lnTo>
                    <a:pt x="110" y="144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102" y="13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8" y="122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98" y="10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102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4" y="84"/>
                  </a:lnTo>
                  <a:lnTo>
                    <a:pt x="114" y="84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48" y="84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6" y="64"/>
                  </a:lnTo>
                  <a:lnTo>
                    <a:pt x="146" y="64"/>
                  </a:lnTo>
                  <a:lnTo>
                    <a:pt x="144" y="60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24" y="52"/>
                  </a:lnTo>
                  <a:lnTo>
                    <a:pt x="104" y="52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52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2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66"/>
                  </a:lnTo>
                  <a:lnTo>
                    <a:pt x="166" y="76"/>
                  </a:lnTo>
                  <a:lnTo>
                    <a:pt x="166" y="144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4" y="142"/>
                  </a:lnTo>
                  <a:lnTo>
                    <a:pt x="138" y="144"/>
                  </a:lnTo>
                  <a:lnTo>
                    <a:pt x="138" y="144"/>
                  </a:lnTo>
                  <a:lnTo>
                    <a:pt x="126" y="146"/>
                  </a:lnTo>
                  <a:lnTo>
                    <a:pt x="126" y="146"/>
                  </a:lnTo>
                  <a:close/>
                  <a:moveTo>
                    <a:pt x="148" y="94"/>
                  </a:moveTo>
                  <a:lnTo>
                    <a:pt x="132" y="94"/>
                  </a:lnTo>
                  <a:lnTo>
                    <a:pt x="132" y="94"/>
                  </a:lnTo>
                  <a:lnTo>
                    <a:pt x="126" y="96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16" y="10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20" y="130"/>
                  </a:lnTo>
                  <a:lnTo>
                    <a:pt x="120" y="130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40" y="132"/>
                  </a:lnTo>
                  <a:lnTo>
                    <a:pt x="140" y="132"/>
                  </a:lnTo>
                  <a:lnTo>
                    <a:pt x="148" y="130"/>
                  </a:lnTo>
                  <a:lnTo>
                    <a:pt x="148" y="94"/>
                  </a:lnTo>
                  <a:close/>
                  <a:moveTo>
                    <a:pt x="20" y="130"/>
                  </a:moveTo>
                  <a:lnTo>
                    <a:pt x="20" y="130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4" y="134"/>
                  </a:lnTo>
                  <a:lnTo>
                    <a:pt x="34" y="134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6" y="130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6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6"/>
                  </a:lnTo>
                  <a:lnTo>
                    <a:pt x="20" y="130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4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8" y="5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2" y="80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2" y="108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8" y="128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0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48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0" y="142"/>
                  </a:lnTo>
                  <a:lnTo>
                    <a:pt x="20" y="184"/>
                  </a:lnTo>
                  <a:lnTo>
                    <a:pt x="0" y="18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18" y="48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5438776" y="5703888"/>
              <a:ext cx="3151188" cy="558800"/>
            </a:xfrm>
            <a:custGeom>
              <a:avLst/>
              <a:gdLst>
                <a:gd name="T0" fmla="*/ 152 w 1985"/>
                <a:gd name="T1" fmla="*/ 220 h 352"/>
                <a:gd name="T2" fmla="*/ 30 w 1985"/>
                <a:gd name="T3" fmla="*/ 268 h 352"/>
                <a:gd name="T4" fmla="*/ 30 w 1985"/>
                <a:gd name="T5" fmla="*/ 130 h 352"/>
                <a:gd name="T6" fmla="*/ 48 w 1985"/>
                <a:gd name="T7" fmla="*/ 170 h 352"/>
                <a:gd name="T8" fmla="*/ 76 w 1985"/>
                <a:gd name="T9" fmla="*/ 258 h 352"/>
                <a:gd name="T10" fmla="*/ 104 w 1985"/>
                <a:gd name="T11" fmla="*/ 170 h 352"/>
                <a:gd name="T12" fmla="*/ 1863 w 1985"/>
                <a:gd name="T13" fmla="*/ 182 h 352"/>
                <a:gd name="T14" fmla="*/ 1873 w 1985"/>
                <a:gd name="T15" fmla="*/ 84 h 352"/>
                <a:gd name="T16" fmla="*/ 1925 w 1985"/>
                <a:gd name="T17" fmla="*/ 202 h 352"/>
                <a:gd name="T18" fmla="*/ 1833 w 1985"/>
                <a:gd name="T19" fmla="*/ 274 h 352"/>
                <a:gd name="T20" fmla="*/ 1889 w 1985"/>
                <a:gd name="T21" fmla="*/ 190 h 352"/>
                <a:gd name="T22" fmla="*/ 1889 w 1985"/>
                <a:gd name="T23" fmla="*/ 156 h 352"/>
                <a:gd name="T24" fmla="*/ 1657 w 1985"/>
                <a:gd name="T25" fmla="*/ 274 h 352"/>
                <a:gd name="T26" fmla="*/ 1561 w 1985"/>
                <a:gd name="T27" fmla="*/ 162 h 352"/>
                <a:gd name="T28" fmla="*/ 1289 w 1985"/>
                <a:gd name="T29" fmla="*/ 266 h 352"/>
                <a:gd name="T30" fmla="*/ 1309 w 1985"/>
                <a:gd name="T31" fmla="*/ 158 h 352"/>
                <a:gd name="T32" fmla="*/ 1343 w 1985"/>
                <a:gd name="T33" fmla="*/ 106 h 352"/>
                <a:gd name="T34" fmla="*/ 1401 w 1985"/>
                <a:gd name="T35" fmla="*/ 98 h 352"/>
                <a:gd name="T36" fmla="*/ 1329 w 1985"/>
                <a:gd name="T37" fmla="*/ 278 h 352"/>
                <a:gd name="T38" fmla="*/ 1317 w 1985"/>
                <a:gd name="T39" fmla="*/ 226 h 352"/>
                <a:gd name="T40" fmla="*/ 1367 w 1985"/>
                <a:gd name="T41" fmla="*/ 182 h 352"/>
                <a:gd name="T42" fmla="*/ 1229 w 1985"/>
                <a:gd name="T43" fmla="*/ 106 h 352"/>
                <a:gd name="T44" fmla="*/ 1203 w 1985"/>
                <a:gd name="T45" fmla="*/ 172 h 352"/>
                <a:gd name="T46" fmla="*/ 1231 w 1985"/>
                <a:gd name="T47" fmla="*/ 258 h 352"/>
                <a:gd name="T48" fmla="*/ 1138 w 1985"/>
                <a:gd name="T49" fmla="*/ 104 h 352"/>
                <a:gd name="T50" fmla="*/ 1184 w 1985"/>
                <a:gd name="T51" fmla="*/ 120 h 352"/>
                <a:gd name="T52" fmla="*/ 1192 w 1985"/>
                <a:gd name="T53" fmla="*/ 234 h 352"/>
                <a:gd name="T54" fmla="*/ 974 w 1985"/>
                <a:gd name="T55" fmla="*/ 78 h 352"/>
                <a:gd name="T56" fmla="*/ 1048 w 1985"/>
                <a:gd name="T57" fmla="*/ 224 h 352"/>
                <a:gd name="T58" fmla="*/ 918 w 1985"/>
                <a:gd name="T59" fmla="*/ 256 h 352"/>
                <a:gd name="T60" fmla="*/ 942 w 1985"/>
                <a:gd name="T61" fmla="*/ 84 h 352"/>
                <a:gd name="T62" fmla="*/ 946 w 1985"/>
                <a:gd name="T63" fmla="*/ 142 h 352"/>
                <a:gd name="T64" fmla="*/ 974 w 1985"/>
                <a:gd name="T65" fmla="*/ 254 h 352"/>
                <a:gd name="T66" fmla="*/ 1004 w 1985"/>
                <a:gd name="T67" fmla="*/ 142 h 352"/>
                <a:gd name="T68" fmla="*/ 858 w 1985"/>
                <a:gd name="T69" fmla="*/ 258 h 352"/>
                <a:gd name="T70" fmla="*/ 782 w 1985"/>
                <a:gd name="T71" fmla="*/ 252 h 352"/>
                <a:gd name="T72" fmla="*/ 790 w 1985"/>
                <a:gd name="T73" fmla="*/ 188 h 352"/>
                <a:gd name="T74" fmla="*/ 812 w 1985"/>
                <a:gd name="T75" fmla="*/ 114 h 352"/>
                <a:gd name="T76" fmla="*/ 820 w 1985"/>
                <a:gd name="T77" fmla="*/ 80 h 352"/>
                <a:gd name="T78" fmla="*/ 854 w 1985"/>
                <a:gd name="T79" fmla="*/ 158 h 352"/>
                <a:gd name="T80" fmla="*/ 870 w 1985"/>
                <a:gd name="T81" fmla="*/ 220 h 352"/>
                <a:gd name="T82" fmla="*/ 560 w 1985"/>
                <a:gd name="T83" fmla="*/ 216 h 352"/>
                <a:gd name="T84" fmla="*/ 656 w 1985"/>
                <a:gd name="T85" fmla="*/ 158 h 352"/>
                <a:gd name="T86" fmla="*/ 598 w 1985"/>
                <a:gd name="T87" fmla="*/ 80 h 352"/>
                <a:gd name="T88" fmla="*/ 670 w 1985"/>
                <a:gd name="T89" fmla="*/ 274 h 352"/>
                <a:gd name="T90" fmla="*/ 620 w 1985"/>
                <a:gd name="T91" fmla="*/ 186 h 352"/>
                <a:gd name="T92" fmla="*/ 620 w 1985"/>
                <a:gd name="T93" fmla="*/ 248 h 352"/>
                <a:gd name="T94" fmla="*/ 500 w 1985"/>
                <a:gd name="T95" fmla="*/ 90 h 352"/>
                <a:gd name="T96" fmla="*/ 500 w 1985"/>
                <a:gd name="T97" fmla="*/ 266 h 352"/>
                <a:gd name="T98" fmla="*/ 418 w 1985"/>
                <a:gd name="T99" fmla="*/ 94 h 352"/>
                <a:gd name="T100" fmla="*/ 448 w 1985"/>
                <a:gd name="T101" fmla="*/ 252 h 352"/>
                <a:gd name="T102" fmla="*/ 480 w 1985"/>
                <a:gd name="T103" fmla="*/ 142 h 352"/>
                <a:gd name="T104" fmla="*/ 230 w 1985"/>
                <a:gd name="T105" fmla="*/ 184 h 352"/>
                <a:gd name="T106" fmla="*/ 272 w 1985"/>
                <a:gd name="T107" fmla="*/ 250 h 352"/>
                <a:gd name="T108" fmla="*/ 282 w 1985"/>
                <a:gd name="T109" fmla="*/ 130 h 352"/>
                <a:gd name="T110" fmla="*/ 236 w 1985"/>
                <a:gd name="T111" fmla="*/ 96 h 352"/>
                <a:gd name="T112" fmla="*/ 338 w 1985"/>
                <a:gd name="T113" fmla="*/ 184 h 352"/>
                <a:gd name="T114" fmla="*/ 204 w 1985"/>
                <a:gd name="T115" fmla="*/ 256 h 352"/>
                <a:gd name="T116" fmla="*/ 220 w 1985"/>
                <a:gd name="T117" fmla="*/ 18 h 352"/>
                <a:gd name="T118" fmla="*/ 258 w 1985"/>
                <a:gd name="T119" fmla="*/ 3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85" h="352">
                  <a:moveTo>
                    <a:pt x="76" y="120"/>
                  </a:moveTo>
                  <a:lnTo>
                    <a:pt x="76" y="120"/>
                  </a:lnTo>
                  <a:lnTo>
                    <a:pt x="94" y="122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22" y="130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42" y="15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2" y="180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2" y="220"/>
                  </a:lnTo>
                  <a:lnTo>
                    <a:pt x="148" y="236"/>
                  </a:lnTo>
                  <a:lnTo>
                    <a:pt x="148" y="236"/>
                  </a:lnTo>
                  <a:lnTo>
                    <a:pt x="142" y="25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22" y="268"/>
                  </a:lnTo>
                  <a:lnTo>
                    <a:pt x="110" y="274"/>
                  </a:lnTo>
                  <a:lnTo>
                    <a:pt x="110" y="274"/>
                  </a:lnTo>
                  <a:lnTo>
                    <a:pt x="94" y="278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58" y="278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30" y="26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10" y="250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180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10" y="150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30" y="130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58" y="122"/>
                  </a:lnTo>
                  <a:lnTo>
                    <a:pt x="76" y="120"/>
                  </a:lnTo>
                  <a:close/>
                  <a:moveTo>
                    <a:pt x="76" y="140"/>
                  </a:moveTo>
                  <a:lnTo>
                    <a:pt x="76" y="140"/>
                  </a:lnTo>
                  <a:lnTo>
                    <a:pt x="70" y="140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0" y="146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0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46" y="184"/>
                  </a:lnTo>
                  <a:lnTo>
                    <a:pt x="46" y="200"/>
                  </a:lnTo>
                  <a:lnTo>
                    <a:pt x="46" y="200"/>
                  </a:lnTo>
                  <a:lnTo>
                    <a:pt x="46" y="216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50" y="238"/>
                  </a:lnTo>
                  <a:lnTo>
                    <a:pt x="54" y="246"/>
                  </a:lnTo>
                  <a:lnTo>
                    <a:pt x="54" y="246"/>
                  </a:lnTo>
                  <a:lnTo>
                    <a:pt x="60" y="252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70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82" y="25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102" y="238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106" y="216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6" y="184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2" y="160"/>
                  </a:lnTo>
                  <a:lnTo>
                    <a:pt x="98" y="152"/>
                  </a:lnTo>
                  <a:lnTo>
                    <a:pt x="98" y="152"/>
                  </a:lnTo>
                  <a:lnTo>
                    <a:pt x="94" y="146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2" y="140"/>
                  </a:lnTo>
                  <a:lnTo>
                    <a:pt x="76" y="140"/>
                  </a:lnTo>
                  <a:lnTo>
                    <a:pt x="76" y="140"/>
                  </a:lnTo>
                  <a:close/>
                  <a:moveTo>
                    <a:pt x="1889" y="190"/>
                  </a:moveTo>
                  <a:lnTo>
                    <a:pt x="1889" y="190"/>
                  </a:lnTo>
                  <a:lnTo>
                    <a:pt x="1879" y="190"/>
                  </a:lnTo>
                  <a:lnTo>
                    <a:pt x="1871" y="186"/>
                  </a:lnTo>
                  <a:lnTo>
                    <a:pt x="1871" y="186"/>
                  </a:lnTo>
                  <a:lnTo>
                    <a:pt x="1863" y="182"/>
                  </a:lnTo>
                  <a:lnTo>
                    <a:pt x="1855" y="178"/>
                  </a:lnTo>
                  <a:lnTo>
                    <a:pt x="1855" y="178"/>
                  </a:lnTo>
                  <a:lnTo>
                    <a:pt x="1849" y="170"/>
                  </a:lnTo>
                  <a:lnTo>
                    <a:pt x="1845" y="162"/>
                  </a:lnTo>
                  <a:lnTo>
                    <a:pt x="1845" y="162"/>
                  </a:lnTo>
                  <a:lnTo>
                    <a:pt x="1841" y="152"/>
                  </a:lnTo>
                  <a:lnTo>
                    <a:pt x="1841" y="140"/>
                  </a:lnTo>
                  <a:lnTo>
                    <a:pt x="1841" y="140"/>
                  </a:lnTo>
                  <a:lnTo>
                    <a:pt x="1841" y="122"/>
                  </a:lnTo>
                  <a:lnTo>
                    <a:pt x="1845" y="108"/>
                  </a:lnTo>
                  <a:lnTo>
                    <a:pt x="1845" y="108"/>
                  </a:lnTo>
                  <a:lnTo>
                    <a:pt x="1853" y="98"/>
                  </a:lnTo>
                  <a:lnTo>
                    <a:pt x="1861" y="90"/>
                  </a:lnTo>
                  <a:lnTo>
                    <a:pt x="1861" y="90"/>
                  </a:lnTo>
                  <a:lnTo>
                    <a:pt x="1873" y="84"/>
                  </a:lnTo>
                  <a:lnTo>
                    <a:pt x="1885" y="80"/>
                  </a:lnTo>
                  <a:lnTo>
                    <a:pt x="1885" y="80"/>
                  </a:lnTo>
                  <a:lnTo>
                    <a:pt x="1901" y="78"/>
                  </a:lnTo>
                  <a:lnTo>
                    <a:pt x="1917" y="78"/>
                  </a:lnTo>
                  <a:lnTo>
                    <a:pt x="1917" y="78"/>
                  </a:lnTo>
                  <a:lnTo>
                    <a:pt x="1955" y="80"/>
                  </a:lnTo>
                  <a:lnTo>
                    <a:pt x="1955" y="80"/>
                  </a:lnTo>
                  <a:lnTo>
                    <a:pt x="1969" y="82"/>
                  </a:lnTo>
                  <a:lnTo>
                    <a:pt x="1985" y="86"/>
                  </a:lnTo>
                  <a:lnTo>
                    <a:pt x="1985" y="274"/>
                  </a:lnTo>
                  <a:lnTo>
                    <a:pt x="1939" y="274"/>
                  </a:lnTo>
                  <a:lnTo>
                    <a:pt x="1939" y="202"/>
                  </a:lnTo>
                  <a:lnTo>
                    <a:pt x="1931" y="202"/>
                  </a:lnTo>
                  <a:lnTo>
                    <a:pt x="1931" y="202"/>
                  </a:lnTo>
                  <a:lnTo>
                    <a:pt x="1925" y="202"/>
                  </a:lnTo>
                  <a:lnTo>
                    <a:pt x="1919" y="206"/>
                  </a:lnTo>
                  <a:lnTo>
                    <a:pt x="1913" y="210"/>
                  </a:lnTo>
                  <a:lnTo>
                    <a:pt x="1909" y="218"/>
                  </a:lnTo>
                  <a:lnTo>
                    <a:pt x="1897" y="248"/>
                  </a:lnTo>
                  <a:lnTo>
                    <a:pt x="1897" y="248"/>
                  </a:lnTo>
                  <a:lnTo>
                    <a:pt x="1891" y="260"/>
                  </a:lnTo>
                  <a:lnTo>
                    <a:pt x="1883" y="270"/>
                  </a:lnTo>
                  <a:lnTo>
                    <a:pt x="1883" y="270"/>
                  </a:lnTo>
                  <a:lnTo>
                    <a:pt x="1877" y="274"/>
                  </a:lnTo>
                  <a:lnTo>
                    <a:pt x="1871" y="276"/>
                  </a:lnTo>
                  <a:lnTo>
                    <a:pt x="1857" y="278"/>
                  </a:lnTo>
                  <a:lnTo>
                    <a:pt x="1857" y="278"/>
                  </a:lnTo>
                  <a:lnTo>
                    <a:pt x="1839" y="276"/>
                  </a:lnTo>
                  <a:lnTo>
                    <a:pt x="1839" y="276"/>
                  </a:lnTo>
                  <a:lnTo>
                    <a:pt x="1833" y="274"/>
                  </a:lnTo>
                  <a:lnTo>
                    <a:pt x="1833" y="256"/>
                  </a:lnTo>
                  <a:lnTo>
                    <a:pt x="1833" y="256"/>
                  </a:lnTo>
                  <a:lnTo>
                    <a:pt x="1841" y="254"/>
                  </a:lnTo>
                  <a:lnTo>
                    <a:pt x="1847" y="252"/>
                  </a:lnTo>
                  <a:lnTo>
                    <a:pt x="1847" y="252"/>
                  </a:lnTo>
                  <a:lnTo>
                    <a:pt x="1851" y="248"/>
                  </a:lnTo>
                  <a:lnTo>
                    <a:pt x="1853" y="244"/>
                  </a:lnTo>
                  <a:lnTo>
                    <a:pt x="1863" y="218"/>
                  </a:lnTo>
                  <a:lnTo>
                    <a:pt x="1863" y="218"/>
                  </a:lnTo>
                  <a:lnTo>
                    <a:pt x="1869" y="208"/>
                  </a:lnTo>
                  <a:lnTo>
                    <a:pt x="1873" y="200"/>
                  </a:lnTo>
                  <a:lnTo>
                    <a:pt x="1873" y="200"/>
                  </a:lnTo>
                  <a:lnTo>
                    <a:pt x="1881" y="196"/>
                  </a:lnTo>
                  <a:lnTo>
                    <a:pt x="1889" y="192"/>
                  </a:lnTo>
                  <a:lnTo>
                    <a:pt x="1889" y="190"/>
                  </a:lnTo>
                  <a:close/>
                  <a:moveTo>
                    <a:pt x="1917" y="104"/>
                  </a:moveTo>
                  <a:lnTo>
                    <a:pt x="1917" y="104"/>
                  </a:lnTo>
                  <a:lnTo>
                    <a:pt x="1905" y="106"/>
                  </a:lnTo>
                  <a:lnTo>
                    <a:pt x="1905" y="106"/>
                  </a:lnTo>
                  <a:lnTo>
                    <a:pt x="1901" y="108"/>
                  </a:lnTo>
                  <a:lnTo>
                    <a:pt x="1895" y="112"/>
                  </a:lnTo>
                  <a:lnTo>
                    <a:pt x="1895" y="112"/>
                  </a:lnTo>
                  <a:lnTo>
                    <a:pt x="1893" y="116"/>
                  </a:lnTo>
                  <a:lnTo>
                    <a:pt x="1889" y="122"/>
                  </a:lnTo>
                  <a:lnTo>
                    <a:pt x="1889" y="122"/>
                  </a:lnTo>
                  <a:lnTo>
                    <a:pt x="1887" y="130"/>
                  </a:lnTo>
                  <a:lnTo>
                    <a:pt x="1887" y="140"/>
                  </a:lnTo>
                  <a:lnTo>
                    <a:pt x="1887" y="140"/>
                  </a:lnTo>
                  <a:lnTo>
                    <a:pt x="1887" y="148"/>
                  </a:lnTo>
                  <a:lnTo>
                    <a:pt x="1889" y="156"/>
                  </a:lnTo>
                  <a:lnTo>
                    <a:pt x="1889" y="156"/>
                  </a:lnTo>
                  <a:lnTo>
                    <a:pt x="1893" y="160"/>
                  </a:lnTo>
                  <a:lnTo>
                    <a:pt x="1895" y="166"/>
                  </a:lnTo>
                  <a:lnTo>
                    <a:pt x="1895" y="166"/>
                  </a:lnTo>
                  <a:lnTo>
                    <a:pt x="1901" y="168"/>
                  </a:lnTo>
                  <a:lnTo>
                    <a:pt x="1905" y="170"/>
                  </a:lnTo>
                  <a:lnTo>
                    <a:pt x="1905" y="170"/>
                  </a:lnTo>
                  <a:lnTo>
                    <a:pt x="1917" y="172"/>
                  </a:lnTo>
                  <a:lnTo>
                    <a:pt x="1939" y="172"/>
                  </a:lnTo>
                  <a:lnTo>
                    <a:pt x="1939" y="104"/>
                  </a:lnTo>
                  <a:lnTo>
                    <a:pt x="1917" y="104"/>
                  </a:lnTo>
                  <a:close/>
                  <a:moveTo>
                    <a:pt x="1759" y="152"/>
                  </a:moveTo>
                  <a:lnTo>
                    <a:pt x="1757" y="152"/>
                  </a:lnTo>
                  <a:lnTo>
                    <a:pt x="1703" y="274"/>
                  </a:lnTo>
                  <a:lnTo>
                    <a:pt x="1657" y="274"/>
                  </a:lnTo>
                  <a:lnTo>
                    <a:pt x="1657" y="82"/>
                  </a:lnTo>
                  <a:lnTo>
                    <a:pt x="1701" y="82"/>
                  </a:lnTo>
                  <a:lnTo>
                    <a:pt x="1701" y="200"/>
                  </a:lnTo>
                  <a:lnTo>
                    <a:pt x="1703" y="200"/>
                  </a:lnTo>
                  <a:lnTo>
                    <a:pt x="1753" y="82"/>
                  </a:lnTo>
                  <a:lnTo>
                    <a:pt x="1803" y="82"/>
                  </a:lnTo>
                  <a:lnTo>
                    <a:pt x="1803" y="274"/>
                  </a:lnTo>
                  <a:lnTo>
                    <a:pt x="1759" y="274"/>
                  </a:lnTo>
                  <a:lnTo>
                    <a:pt x="1759" y="152"/>
                  </a:lnTo>
                  <a:close/>
                  <a:moveTo>
                    <a:pt x="1509" y="274"/>
                  </a:moveTo>
                  <a:lnTo>
                    <a:pt x="1463" y="274"/>
                  </a:lnTo>
                  <a:lnTo>
                    <a:pt x="1463" y="82"/>
                  </a:lnTo>
                  <a:lnTo>
                    <a:pt x="1509" y="82"/>
                  </a:lnTo>
                  <a:lnTo>
                    <a:pt x="1509" y="162"/>
                  </a:lnTo>
                  <a:lnTo>
                    <a:pt x="1561" y="162"/>
                  </a:lnTo>
                  <a:lnTo>
                    <a:pt x="1561" y="82"/>
                  </a:lnTo>
                  <a:lnTo>
                    <a:pt x="1607" y="82"/>
                  </a:lnTo>
                  <a:lnTo>
                    <a:pt x="1607" y="274"/>
                  </a:lnTo>
                  <a:lnTo>
                    <a:pt x="1561" y="274"/>
                  </a:lnTo>
                  <a:lnTo>
                    <a:pt x="1561" y="192"/>
                  </a:lnTo>
                  <a:lnTo>
                    <a:pt x="1509" y="192"/>
                  </a:lnTo>
                  <a:lnTo>
                    <a:pt x="1509" y="274"/>
                  </a:lnTo>
                  <a:close/>
                  <a:moveTo>
                    <a:pt x="1329" y="278"/>
                  </a:moveTo>
                  <a:lnTo>
                    <a:pt x="1329" y="278"/>
                  </a:lnTo>
                  <a:lnTo>
                    <a:pt x="1319" y="278"/>
                  </a:lnTo>
                  <a:lnTo>
                    <a:pt x="1307" y="276"/>
                  </a:lnTo>
                  <a:lnTo>
                    <a:pt x="1307" y="276"/>
                  </a:lnTo>
                  <a:lnTo>
                    <a:pt x="1297" y="272"/>
                  </a:lnTo>
                  <a:lnTo>
                    <a:pt x="1289" y="266"/>
                  </a:lnTo>
                  <a:lnTo>
                    <a:pt x="1289" y="266"/>
                  </a:lnTo>
                  <a:lnTo>
                    <a:pt x="1281" y="258"/>
                  </a:lnTo>
                  <a:lnTo>
                    <a:pt x="1275" y="248"/>
                  </a:lnTo>
                  <a:lnTo>
                    <a:pt x="1275" y="248"/>
                  </a:lnTo>
                  <a:lnTo>
                    <a:pt x="1271" y="234"/>
                  </a:lnTo>
                  <a:lnTo>
                    <a:pt x="1271" y="216"/>
                  </a:lnTo>
                  <a:lnTo>
                    <a:pt x="1271" y="216"/>
                  </a:lnTo>
                  <a:lnTo>
                    <a:pt x="1271" y="200"/>
                  </a:lnTo>
                  <a:lnTo>
                    <a:pt x="1275" y="186"/>
                  </a:lnTo>
                  <a:lnTo>
                    <a:pt x="1275" y="186"/>
                  </a:lnTo>
                  <a:lnTo>
                    <a:pt x="1281" y="176"/>
                  </a:lnTo>
                  <a:lnTo>
                    <a:pt x="1289" y="166"/>
                  </a:lnTo>
                  <a:lnTo>
                    <a:pt x="1289" y="166"/>
                  </a:lnTo>
                  <a:lnTo>
                    <a:pt x="1297" y="162"/>
                  </a:lnTo>
                  <a:lnTo>
                    <a:pt x="1309" y="158"/>
                  </a:lnTo>
                  <a:lnTo>
                    <a:pt x="1309" y="158"/>
                  </a:lnTo>
                  <a:lnTo>
                    <a:pt x="1321" y="156"/>
                  </a:lnTo>
                  <a:lnTo>
                    <a:pt x="1333" y="154"/>
                  </a:lnTo>
                  <a:lnTo>
                    <a:pt x="1333" y="154"/>
                  </a:lnTo>
                  <a:lnTo>
                    <a:pt x="1351" y="156"/>
                  </a:lnTo>
                  <a:lnTo>
                    <a:pt x="1351" y="156"/>
                  </a:lnTo>
                  <a:lnTo>
                    <a:pt x="1367" y="158"/>
                  </a:lnTo>
                  <a:lnTo>
                    <a:pt x="1367" y="144"/>
                  </a:lnTo>
                  <a:lnTo>
                    <a:pt x="1367" y="144"/>
                  </a:lnTo>
                  <a:lnTo>
                    <a:pt x="1367" y="132"/>
                  </a:lnTo>
                  <a:lnTo>
                    <a:pt x="1365" y="124"/>
                  </a:lnTo>
                  <a:lnTo>
                    <a:pt x="1361" y="118"/>
                  </a:lnTo>
                  <a:lnTo>
                    <a:pt x="1355" y="112"/>
                  </a:lnTo>
                  <a:lnTo>
                    <a:pt x="1355" y="112"/>
                  </a:lnTo>
                  <a:lnTo>
                    <a:pt x="1351" y="110"/>
                  </a:lnTo>
                  <a:lnTo>
                    <a:pt x="1343" y="106"/>
                  </a:lnTo>
                  <a:lnTo>
                    <a:pt x="1327" y="104"/>
                  </a:lnTo>
                  <a:lnTo>
                    <a:pt x="1287" y="104"/>
                  </a:lnTo>
                  <a:lnTo>
                    <a:pt x="1287" y="86"/>
                  </a:lnTo>
                  <a:lnTo>
                    <a:pt x="1287" y="86"/>
                  </a:lnTo>
                  <a:lnTo>
                    <a:pt x="1309" y="80"/>
                  </a:lnTo>
                  <a:lnTo>
                    <a:pt x="1309" y="80"/>
                  </a:lnTo>
                  <a:lnTo>
                    <a:pt x="1333" y="78"/>
                  </a:lnTo>
                  <a:lnTo>
                    <a:pt x="1333" y="78"/>
                  </a:lnTo>
                  <a:lnTo>
                    <a:pt x="1353" y="78"/>
                  </a:lnTo>
                  <a:lnTo>
                    <a:pt x="1369" y="80"/>
                  </a:lnTo>
                  <a:lnTo>
                    <a:pt x="1369" y="80"/>
                  </a:lnTo>
                  <a:lnTo>
                    <a:pt x="1381" y="84"/>
                  </a:lnTo>
                  <a:lnTo>
                    <a:pt x="1393" y="90"/>
                  </a:lnTo>
                  <a:lnTo>
                    <a:pt x="1393" y="90"/>
                  </a:lnTo>
                  <a:lnTo>
                    <a:pt x="1401" y="98"/>
                  </a:lnTo>
                  <a:lnTo>
                    <a:pt x="1407" y="110"/>
                  </a:lnTo>
                  <a:lnTo>
                    <a:pt x="1407" y="110"/>
                  </a:lnTo>
                  <a:lnTo>
                    <a:pt x="1411" y="126"/>
                  </a:lnTo>
                  <a:lnTo>
                    <a:pt x="1413" y="144"/>
                  </a:lnTo>
                  <a:lnTo>
                    <a:pt x="1413" y="274"/>
                  </a:lnTo>
                  <a:lnTo>
                    <a:pt x="1381" y="274"/>
                  </a:lnTo>
                  <a:lnTo>
                    <a:pt x="1375" y="262"/>
                  </a:lnTo>
                  <a:lnTo>
                    <a:pt x="1373" y="262"/>
                  </a:lnTo>
                  <a:lnTo>
                    <a:pt x="1373" y="262"/>
                  </a:lnTo>
                  <a:lnTo>
                    <a:pt x="1365" y="268"/>
                  </a:lnTo>
                  <a:lnTo>
                    <a:pt x="1357" y="274"/>
                  </a:lnTo>
                  <a:lnTo>
                    <a:pt x="1357" y="274"/>
                  </a:lnTo>
                  <a:lnTo>
                    <a:pt x="1345" y="276"/>
                  </a:lnTo>
                  <a:lnTo>
                    <a:pt x="1329" y="278"/>
                  </a:lnTo>
                  <a:lnTo>
                    <a:pt x="1329" y="278"/>
                  </a:lnTo>
                  <a:close/>
                  <a:moveTo>
                    <a:pt x="1367" y="182"/>
                  </a:moveTo>
                  <a:lnTo>
                    <a:pt x="1345" y="182"/>
                  </a:lnTo>
                  <a:lnTo>
                    <a:pt x="1345" y="182"/>
                  </a:lnTo>
                  <a:lnTo>
                    <a:pt x="1335" y="184"/>
                  </a:lnTo>
                  <a:lnTo>
                    <a:pt x="1335" y="184"/>
                  </a:lnTo>
                  <a:lnTo>
                    <a:pt x="1331" y="186"/>
                  </a:lnTo>
                  <a:lnTo>
                    <a:pt x="1325" y="188"/>
                  </a:lnTo>
                  <a:lnTo>
                    <a:pt x="1325" y="188"/>
                  </a:lnTo>
                  <a:lnTo>
                    <a:pt x="1323" y="194"/>
                  </a:lnTo>
                  <a:lnTo>
                    <a:pt x="1319" y="200"/>
                  </a:lnTo>
                  <a:lnTo>
                    <a:pt x="1319" y="200"/>
                  </a:lnTo>
                  <a:lnTo>
                    <a:pt x="1317" y="208"/>
                  </a:lnTo>
                  <a:lnTo>
                    <a:pt x="1317" y="216"/>
                  </a:lnTo>
                  <a:lnTo>
                    <a:pt x="1317" y="216"/>
                  </a:lnTo>
                  <a:lnTo>
                    <a:pt x="1317" y="226"/>
                  </a:lnTo>
                  <a:lnTo>
                    <a:pt x="1319" y="234"/>
                  </a:lnTo>
                  <a:lnTo>
                    <a:pt x="1319" y="234"/>
                  </a:lnTo>
                  <a:lnTo>
                    <a:pt x="1323" y="240"/>
                  </a:lnTo>
                  <a:lnTo>
                    <a:pt x="1325" y="244"/>
                  </a:lnTo>
                  <a:lnTo>
                    <a:pt x="1325" y="244"/>
                  </a:lnTo>
                  <a:lnTo>
                    <a:pt x="1331" y="248"/>
                  </a:lnTo>
                  <a:lnTo>
                    <a:pt x="1335" y="250"/>
                  </a:lnTo>
                  <a:lnTo>
                    <a:pt x="1335" y="250"/>
                  </a:lnTo>
                  <a:lnTo>
                    <a:pt x="1345" y="252"/>
                  </a:lnTo>
                  <a:lnTo>
                    <a:pt x="1345" y="252"/>
                  </a:lnTo>
                  <a:lnTo>
                    <a:pt x="1353" y="250"/>
                  </a:lnTo>
                  <a:lnTo>
                    <a:pt x="1359" y="248"/>
                  </a:lnTo>
                  <a:lnTo>
                    <a:pt x="1359" y="248"/>
                  </a:lnTo>
                  <a:lnTo>
                    <a:pt x="1367" y="244"/>
                  </a:lnTo>
                  <a:lnTo>
                    <a:pt x="1367" y="182"/>
                  </a:lnTo>
                  <a:close/>
                  <a:moveTo>
                    <a:pt x="1092" y="86"/>
                  </a:moveTo>
                  <a:lnTo>
                    <a:pt x="1092" y="86"/>
                  </a:lnTo>
                  <a:lnTo>
                    <a:pt x="1108" y="82"/>
                  </a:lnTo>
                  <a:lnTo>
                    <a:pt x="1122" y="80"/>
                  </a:lnTo>
                  <a:lnTo>
                    <a:pt x="1122" y="80"/>
                  </a:lnTo>
                  <a:lnTo>
                    <a:pt x="1158" y="78"/>
                  </a:lnTo>
                  <a:lnTo>
                    <a:pt x="1158" y="78"/>
                  </a:lnTo>
                  <a:lnTo>
                    <a:pt x="1176" y="78"/>
                  </a:lnTo>
                  <a:lnTo>
                    <a:pt x="1192" y="80"/>
                  </a:lnTo>
                  <a:lnTo>
                    <a:pt x="1192" y="80"/>
                  </a:lnTo>
                  <a:lnTo>
                    <a:pt x="1203" y="84"/>
                  </a:lnTo>
                  <a:lnTo>
                    <a:pt x="1215" y="90"/>
                  </a:lnTo>
                  <a:lnTo>
                    <a:pt x="1215" y="90"/>
                  </a:lnTo>
                  <a:lnTo>
                    <a:pt x="1223" y="96"/>
                  </a:lnTo>
                  <a:lnTo>
                    <a:pt x="1229" y="106"/>
                  </a:lnTo>
                  <a:lnTo>
                    <a:pt x="1229" y="106"/>
                  </a:lnTo>
                  <a:lnTo>
                    <a:pt x="1233" y="118"/>
                  </a:lnTo>
                  <a:lnTo>
                    <a:pt x="1233" y="132"/>
                  </a:lnTo>
                  <a:lnTo>
                    <a:pt x="1233" y="132"/>
                  </a:lnTo>
                  <a:lnTo>
                    <a:pt x="1233" y="140"/>
                  </a:lnTo>
                  <a:lnTo>
                    <a:pt x="1231" y="148"/>
                  </a:lnTo>
                  <a:lnTo>
                    <a:pt x="1231" y="148"/>
                  </a:lnTo>
                  <a:lnTo>
                    <a:pt x="1227" y="154"/>
                  </a:lnTo>
                  <a:lnTo>
                    <a:pt x="1223" y="160"/>
                  </a:lnTo>
                  <a:lnTo>
                    <a:pt x="1223" y="160"/>
                  </a:lnTo>
                  <a:lnTo>
                    <a:pt x="1213" y="166"/>
                  </a:lnTo>
                  <a:lnTo>
                    <a:pt x="1213" y="166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17" y="178"/>
                  </a:lnTo>
                  <a:lnTo>
                    <a:pt x="1217" y="178"/>
                  </a:lnTo>
                  <a:lnTo>
                    <a:pt x="1223" y="182"/>
                  </a:lnTo>
                  <a:lnTo>
                    <a:pt x="1229" y="188"/>
                  </a:lnTo>
                  <a:lnTo>
                    <a:pt x="1229" y="188"/>
                  </a:lnTo>
                  <a:lnTo>
                    <a:pt x="1233" y="194"/>
                  </a:lnTo>
                  <a:lnTo>
                    <a:pt x="1237" y="202"/>
                  </a:lnTo>
                  <a:lnTo>
                    <a:pt x="1237" y="202"/>
                  </a:lnTo>
                  <a:lnTo>
                    <a:pt x="1241" y="210"/>
                  </a:lnTo>
                  <a:lnTo>
                    <a:pt x="1241" y="220"/>
                  </a:lnTo>
                  <a:lnTo>
                    <a:pt x="1241" y="220"/>
                  </a:lnTo>
                  <a:lnTo>
                    <a:pt x="1241" y="236"/>
                  </a:lnTo>
                  <a:lnTo>
                    <a:pt x="1237" y="248"/>
                  </a:lnTo>
                  <a:lnTo>
                    <a:pt x="1237" y="248"/>
                  </a:lnTo>
                  <a:lnTo>
                    <a:pt x="1231" y="258"/>
                  </a:lnTo>
                  <a:lnTo>
                    <a:pt x="1221" y="266"/>
                  </a:lnTo>
                  <a:lnTo>
                    <a:pt x="1221" y="266"/>
                  </a:lnTo>
                  <a:lnTo>
                    <a:pt x="1209" y="272"/>
                  </a:lnTo>
                  <a:lnTo>
                    <a:pt x="1198" y="276"/>
                  </a:lnTo>
                  <a:lnTo>
                    <a:pt x="1198" y="276"/>
                  </a:lnTo>
                  <a:lnTo>
                    <a:pt x="1180" y="278"/>
                  </a:lnTo>
                  <a:lnTo>
                    <a:pt x="1162" y="278"/>
                  </a:lnTo>
                  <a:lnTo>
                    <a:pt x="1162" y="278"/>
                  </a:lnTo>
                  <a:lnTo>
                    <a:pt x="1140" y="278"/>
                  </a:lnTo>
                  <a:lnTo>
                    <a:pt x="1122" y="276"/>
                  </a:lnTo>
                  <a:lnTo>
                    <a:pt x="1122" y="276"/>
                  </a:lnTo>
                  <a:lnTo>
                    <a:pt x="1108" y="274"/>
                  </a:lnTo>
                  <a:lnTo>
                    <a:pt x="1092" y="270"/>
                  </a:lnTo>
                  <a:lnTo>
                    <a:pt x="1092" y="86"/>
                  </a:lnTo>
                  <a:close/>
                  <a:moveTo>
                    <a:pt x="1138" y="104"/>
                  </a:moveTo>
                  <a:lnTo>
                    <a:pt x="1138" y="160"/>
                  </a:lnTo>
                  <a:lnTo>
                    <a:pt x="1158" y="160"/>
                  </a:lnTo>
                  <a:lnTo>
                    <a:pt x="1158" y="160"/>
                  </a:lnTo>
                  <a:lnTo>
                    <a:pt x="1168" y="160"/>
                  </a:lnTo>
                  <a:lnTo>
                    <a:pt x="1168" y="160"/>
                  </a:lnTo>
                  <a:lnTo>
                    <a:pt x="1178" y="154"/>
                  </a:lnTo>
                  <a:lnTo>
                    <a:pt x="1178" y="154"/>
                  </a:lnTo>
                  <a:lnTo>
                    <a:pt x="1184" y="146"/>
                  </a:lnTo>
                  <a:lnTo>
                    <a:pt x="1184" y="146"/>
                  </a:lnTo>
                  <a:lnTo>
                    <a:pt x="1186" y="140"/>
                  </a:lnTo>
                  <a:lnTo>
                    <a:pt x="1186" y="134"/>
                  </a:lnTo>
                  <a:lnTo>
                    <a:pt x="1186" y="134"/>
                  </a:lnTo>
                  <a:lnTo>
                    <a:pt x="1186" y="126"/>
                  </a:lnTo>
                  <a:lnTo>
                    <a:pt x="1184" y="120"/>
                  </a:lnTo>
                  <a:lnTo>
                    <a:pt x="1184" y="120"/>
                  </a:lnTo>
                  <a:lnTo>
                    <a:pt x="1178" y="112"/>
                  </a:lnTo>
                  <a:lnTo>
                    <a:pt x="1178" y="112"/>
                  </a:lnTo>
                  <a:lnTo>
                    <a:pt x="1168" y="106"/>
                  </a:lnTo>
                  <a:lnTo>
                    <a:pt x="1168" y="106"/>
                  </a:lnTo>
                  <a:lnTo>
                    <a:pt x="1158" y="104"/>
                  </a:lnTo>
                  <a:lnTo>
                    <a:pt x="1138" y="104"/>
                  </a:lnTo>
                  <a:close/>
                  <a:moveTo>
                    <a:pt x="1162" y="252"/>
                  </a:moveTo>
                  <a:lnTo>
                    <a:pt x="1162" y="252"/>
                  </a:lnTo>
                  <a:lnTo>
                    <a:pt x="1174" y="250"/>
                  </a:lnTo>
                  <a:lnTo>
                    <a:pt x="1174" y="250"/>
                  </a:lnTo>
                  <a:lnTo>
                    <a:pt x="1180" y="248"/>
                  </a:lnTo>
                  <a:lnTo>
                    <a:pt x="1184" y="244"/>
                  </a:lnTo>
                  <a:lnTo>
                    <a:pt x="1184" y="244"/>
                  </a:lnTo>
                  <a:lnTo>
                    <a:pt x="1188" y="240"/>
                  </a:lnTo>
                  <a:lnTo>
                    <a:pt x="1192" y="234"/>
                  </a:lnTo>
                  <a:lnTo>
                    <a:pt x="1192" y="234"/>
                  </a:lnTo>
                  <a:lnTo>
                    <a:pt x="1194" y="226"/>
                  </a:lnTo>
                  <a:lnTo>
                    <a:pt x="1194" y="218"/>
                  </a:lnTo>
                  <a:lnTo>
                    <a:pt x="1194" y="218"/>
                  </a:lnTo>
                  <a:lnTo>
                    <a:pt x="1194" y="210"/>
                  </a:lnTo>
                  <a:lnTo>
                    <a:pt x="1192" y="204"/>
                  </a:lnTo>
                  <a:lnTo>
                    <a:pt x="1188" y="198"/>
                  </a:lnTo>
                  <a:lnTo>
                    <a:pt x="1184" y="194"/>
                  </a:lnTo>
                  <a:lnTo>
                    <a:pt x="1184" y="194"/>
                  </a:lnTo>
                  <a:lnTo>
                    <a:pt x="1174" y="190"/>
                  </a:lnTo>
                  <a:lnTo>
                    <a:pt x="1162" y="188"/>
                  </a:lnTo>
                  <a:lnTo>
                    <a:pt x="1138" y="188"/>
                  </a:lnTo>
                  <a:lnTo>
                    <a:pt x="1138" y="252"/>
                  </a:lnTo>
                  <a:lnTo>
                    <a:pt x="1162" y="252"/>
                  </a:lnTo>
                  <a:close/>
                  <a:moveTo>
                    <a:pt x="974" y="78"/>
                  </a:moveTo>
                  <a:lnTo>
                    <a:pt x="974" y="78"/>
                  </a:lnTo>
                  <a:lnTo>
                    <a:pt x="992" y="80"/>
                  </a:lnTo>
                  <a:lnTo>
                    <a:pt x="1008" y="84"/>
                  </a:lnTo>
                  <a:lnTo>
                    <a:pt x="1008" y="84"/>
                  </a:lnTo>
                  <a:lnTo>
                    <a:pt x="1022" y="90"/>
                  </a:lnTo>
                  <a:lnTo>
                    <a:pt x="1032" y="100"/>
                  </a:lnTo>
                  <a:lnTo>
                    <a:pt x="1032" y="100"/>
                  </a:lnTo>
                  <a:lnTo>
                    <a:pt x="1040" y="114"/>
                  </a:lnTo>
                  <a:lnTo>
                    <a:pt x="1048" y="132"/>
                  </a:lnTo>
                  <a:lnTo>
                    <a:pt x="1048" y="132"/>
                  </a:lnTo>
                  <a:lnTo>
                    <a:pt x="1050" y="152"/>
                  </a:lnTo>
                  <a:lnTo>
                    <a:pt x="1052" y="178"/>
                  </a:lnTo>
                  <a:lnTo>
                    <a:pt x="1052" y="178"/>
                  </a:lnTo>
                  <a:lnTo>
                    <a:pt x="1050" y="204"/>
                  </a:lnTo>
                  <a:lnTo>
                    <a:pt x="1048" y="224"/>
                  </a:lnTo>
                  <a:lnTo>
                    <a:pt x="1048" y="224"/>
                  </a:lnTo>
                  <a:lnTo>
                    <a:pt x="1040" y="242"/>
                  </a:lnTo>
                  <a:lnTo>
                    <a:pt x="1032" y="256"/>
                  </a:lnTo>
                  <a:lnTo>
                    <a:pt x="1032" y="256"/>
                  </a:lnTo>
                  <a:lnTo>
                    <a:pt x="1022" y="266"/>
                  </a:lnTo>
                  <a:lnTo>
                    <a:pt x="1008" y="272"/>
                  </a:lnTo>
                  <a:lnTo>
                    <a:pt x="1008" y="272"/>
                  </a:lnTo>
                  <a:lnTo>
                    <a:pt x="992" y="276"/>
                  </a:lnTo>
                  <a:lnTo>
                    <a:pt x="974" y="278"/>
                  </a:lnTo>
                  <a:lnTo>
                    <a:pt x="974" y="278"/>
                  </a:lnTo>
                  <a:lnTo>
                    <a:pt x="958" y="276"/>
                  </a:lnTo>
                  <a:lnTo>
                    <a:pt x="942" y="272"/>
                  </a:lnTo>
                  <a:lnTo>
                    <a:pt x="942" y="272"/>
                  </a:lnTo>
                  <a:lnTo>
                    <a:pt x="928" y="266"/>
                  </a:lnTo>
                  <a:lnTo>
                    <a:pt x="918" y="256"/>
                  </a:lnTo>
                  <a:lnTo>
                    <a:pt x="918" y="256"/>
                  </a:lnTo>
                  <a:lnTo>
                    <a:pt x="910" y="242"/>
                  </a:lnTo>
                  <a:lnTo>
                    <a:pt x="902" y="224"/>
                  </a:lnTo>
                  <a:lnTo>
                    <a:pt x="902" y="224"/>
                  </a:lnTo>
                  <a:lnTo>
                    <a:pt x="900" y="204"/>
                  </a:lnTo>
                  <a:lnTo>
                    <a:pt x="898" y="178"/>
                  </a:lnTo>
                  <a:lnTo>
                    <a:pt x="898" y="178"/>
                  </a:lnTo>
                  <a:lnTo>
                    <a:pt x="900" y="152"/>
                  </a:lnTo>
                  <a:lnTo>
                    <a:pt x="902" y="132"/>
                  </a:lnTo>
                  <a:lnTo>
                    <a:pt x="902" y="132"/>
                  </a:lnTo>
                  <a:lnTo>
                    <a:pt x="910" y="114"/>
                  </a:lnTo>
                  <a:lnTo>
                    <a:pt x="918" y="100"/>
                  </a:lnTo>
                  <a:lnTo>
                    <a:pt x="918" y="100"/>
                  </a:lnTo>
                  <a:lnTo>
                    <a:pt x="928" y="90"/>
                  </a:lnTo>
                  <a:lnTo>
                    <a:pt x="942" y="84"/>
                  </a:lnTo>
                  <a:lnTo>
                    <a:pt x="942" y="84"/>
                  </a:lnTo>
                  <a:lnTo>
                    <a:pt x="958" y="80"/>
                  </a:lnTo>
                  <a:lnTo>
                    <a:pt x="974" y="78"/>
                  </a:lnTo>
                  <a:lnTo>
                    <a:pt x="974" y="78"/>
                  </a:lnTo>
                  <a:close/>
                  <a:moveTo>
                    <a:pt x="974" y="102"/>
                  </a:moveTo>
                  <a:lnTo>
                    <a:pt x="974" y="102"/>
                  </a:lnTo>
                  <a:lnTo>
                    <a:pt x="968" y="104"/>
                  </a:lnTo>
                  <a:lnTo>
                    <a:pt x="962" y="106"/>
                  </a:lnTo>
                  <a:lnTo>
                    <a:pt x="962" y="106"/>
                  </a:lnTo>
                  <a:lnTo>
                    <a:pt x="958" y="110"/>
                  </a:lnTo>
                  <a:lnTo>
                    <a:pt x="954" y="118"/>
                  </a:lnTo>
                  <a:lnTo>
                    <a:pt x="954" y="118"/>
                  </a:lnTo>
                  <a:lnTo>
                    <a:pt x="950" y="128"/>
                  </a:lnTo>
                  <a:lnTo>
                    <a:pt x="946" y="142"/>
                  </a:lnTo>
                  <a:lnTo>
                    <a:pt x="946" y="142"/>
                  </a:lnTo>
                  <a:lnTo>
                    <a:pt x="944" y="158"/>
                  </a:lnTo>
                  <a:lnTo>
                    <a:pt x="944" y="178"/>
                  </a:lnTo>
                  <a:lnTo>
                    <a:pt x="944" y="178"/>
                  </a:lnTo>
                  <a:lnTo>
                    <a:pt x="944" y="198"/>
                  </a:lnTo>
                  <a:lnTo>
                    <a:pt x="946" y="214"/>
                  </a:lnTo>
                  <a:lnTo>
                    <a:pt x="946" y="214"/>
                  </a:lnTo>
                  <a:lnTo>
                    <a:pt x="950" y="228"/>
                  </a:lnTo>
                  <a:lnTo>
                    <a:pt x="954" y="238"/>
                  </a:lnTo>
                  <a:lnTo>
                    <a:pt x="954" y="238"/>
                  </a:lnTo>
                  <a:lnTo>
                    <a:pt x="958" y="246"/>
                  </a:lnTo>
                  <a:lnTo>
                    <a:pt x="962" y="250"/>
                  </a:lnTo>
                  <a:lnTo>
                    <a:pt x="962" y="250"/>
                  </a:lnTo>
                  <a:lnTo>
                    <a:pt x="968" y="252"/>
                  </a:lnTo>
                  <a:lnTo>
                    <a:pt x="974" y="254"/>
                  </a:lnTo>
                  <a:lnTo>
                    <a:pt x="974" y="254"/>
                  </a:lnTo>
                  <a:lnTo>
                    <a:pt x="982" y="252"/>
                  </a:lnTo>
                  <a:lnTo>
                    <a:pt x="988" y="250"/>
                  </a:lnTo>
                  <a:lnTo>
                    <a:pt x="988" y="250"/>
                  </a:lnTo>
                  <a:lnTo>
                    <a:pt x="992" y="246"/>
                  </a:lnTo>
                  <a:lnTo>
                    <a:pt x="996" y="238"/>
                  </a:lnTo>
                  <a:lnTo>
                    <a:pt x="996" y="238"/>
                  </a:lnTo>
                  <a:lnTo>
                    <a:pt x="1000" y="228"/>
                  </a:lnTo>
                  <a:lnTo>
                    <a:pt x="1004" y="214"/>
                  </a:lnTo>
                  <a:lnTo>
                    <a:pt x="1004" y="214"/>
                  </a:lnTo>
                  <a:lnTo>
                    <a:pt x="1006" y="198"/>
                  </a:lnTo>
                  <a:lnTo>
                    <a:pt x="1006" y="178"/>
                  </a:lnTo>
                  <a:lnTo>
                    <a:pt x="1006" y="178"/>
                  </a:lnTo>
                  <a:lnTo>
                    <a:pt x="1006" y="158"/>
                  </a:lnTo>
                  <a:lnTo>
                    <a:pt x="1004" y="142"/>
                  </a:lnTo>
                  <a:lnTo>
                    <a:pt x="1004" y="142"/>
                  </a:lnTo>
                  <a:lnTo>
                    <a:pt x="1000" y="128"/>
                  </a:lnTo>
                  <a:lnTo>
                    <a:pt x="996" y="118"/>
                  </a:lnTo>
                  <a:lnTo>
                    <a:pt x="996" y="118"/>
                  </a:lnTo>
                  <a:lnTo>
                    <a:pt x="992" y="110"/>
                  </a:lnTo>
                  <a:lnTo>
                    <a:pt x="988" y="106"/>
                  </a:lnTo>
                  <a:lnTo>
                    <a:pt x="988" y="106"/>
                  </a:lnTo>
                  <a:lnTo>
                    <a:pt x="982" y="104"/>
                  </a:lnTo>
                  <a:lnTo>
                    <a:pt x="974" y="102"/>
                  </a:lnTo>
                  <a:lnTo>
                    <a:pt x="974" y="102"/>
                  </a:lnTo>
                  <a:close/>
                  <a:moveTo>
                    <a:pt x="870" y="220"/>
                  </a:moveTo>
                  <a:lnTo>
                    <a:pt x="870" y="220"/>
                  </a:lnTo>
                  <a:lnTo>
                    <a:pt x="868" y="236"/>
                  </a:lnTo>
                  <a:lnTo>
                    <a:pt x="864" y="248"/>
                  </a:lnTo>
                  <a:lnTo>
                    <a:pt x="864" y="248"/>
                  </a:lnTo>
                  <a:lnTo>
                    <a:pt x="858" y="258"/>
                  </a:lnTo>
                  <a:lnTo>
                    <a:pt x="848" y="266"/>
                  </a:lnTo>
                  <a:lnTo>
                    <a:pt x="848" y="266"/>
                  </a:lnTo>
                  <a:lnTo>
                    <a:pt x="836" y="272"/>
                  </a:lnTo>
                  <a:lnTo>
                    <a:pt x="822" y="276"/>
                  </a:lnTo>
                  <a:lnTo>
                    <a:pt x="822" y="276"/>
                  </a:lnTo>
                  <a:lnTo>
                    <a:pt x="804" y="278"/>
                  </a:lnTo>
                  <a:lnTo>
                    <a:pt x="782" y="278"/>
                  </a:lnTo>
                  <a:lnTo>
                    <a:pt x="782" y="278"/>
                  </a:lnTo>
                  <a:lnTo>
                    <a:pt x="768" y="278"/>
                  </a:lnTo>
                  <a:lnTo>
                    <a:pt x="754" y="276"/>
                  </a:lnTo>
                  <a:lnTo>
                    <a:pt x="754" y="276"/>
                  </a:lnTo>
                  <a:lnTo>
                    <a:pt x="732" y="270"/>
                  </a:lnTo>
                  <a:lnTo>
                    <a:pt x="732" y="252"/>
                  </a:lnTo>
                  <a:lnTo>
                    <a:pt x="782" y="252"/>
                  </a:lnTo>
                  <a:lnTo>
                    <a:pt x="782" y="252"/>
                  </a:lnTo>
                  <a:lnTo>
                    <a:pt x="798" y="250"/>
                  </a:lnTo>
                  <a:lnTo>
                    <a:pt x="810" y="244"/>
                  </a:lnTo>
                  <a:lnTo>
                    <a:pt x="810" y="244"/>
                  </a:lnTo>
                  <a:lnTo>
                    <a:pt x="816" y="240"/>
                  </a:lnTo>
                  <a:lnTo>
                    <a:pt x="818" y="234"/>
                  </a:lnTo>
                  <a:lnTo>
                    <a:pt x="820" y="228"/>
                  </a:lnTo>
                  <a:lnTo>
                    <a:pt x="822" y="218"/>
                  </a:lnTo>
                  <a:lnTo>
                    <a:pt x="822" y="218"/>
                  </a:lnTo>
                  <a:lnTo>
                    <a:pt x="820" y="210"/>
                  </a:lnTo>
                  <a:lnTo>
                    <a:pt x="818" y="204"/>
                  </a:lnTo>
                  <a:lnTo>
                    <a:pt x="816" y="198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02" y="190"/>
                  </a:lnTo>
                  <a:lnTo>
                    <a:pt x="790" y="188"/>
                  </a:lnTo>
                  <a:lnTo>
                    <a:pt x="758" y="188"/>
                  </a:lnTo>
                  <a:lnTo>
                    <a:pt x="758" y="160"/>
                  </a:lnTo>
                  <a:lnTo>
                    <a:pt x="786" y="160"/>
                  </a:lnTo>
                  <a:lnTo>
                    <a:pt x="786" y="160"/>
                  </a:lnTo>
                  <a:lnTo>
                    <a:pt x="798" y="160"/>
                  </a:lnTo>
                  <a:lnTo>
                    <a:pt x="808" y="154"/>
                  </a:lnTo>
                  <a:lnTo>
                    <a:pt x="808" y="154"/>
                  </a:lnTo>
                  <a:lnTo>
                    <a:pt x="812" y="150"/>
                  </a:lnTo>
                  <a:lnTo>
                    <a:pt x="814" y="146"/>
                  </a:lnTo>
                  <a:lnTo>
                    <a:pt x="816" y="140"/>
                  </a:lnTo>
                  <a:lnTo>
                    <a:pt x="818" y="132"/>
                  </a:lnTo>
                  <a:lnTo>
                    <a:pt x="818" y="132"/>
                  </a:lnTo>
                  <a:lnTo>
                    <a:pt x="816" y="124"/>
                  </a:lnTo>
                  <a:lnTo>
                    <a:pt x="814" y="120"/>
                  </a:lnTo>
                  <a:lnTo>
                    <a:pt x="812" y="114"/>
                  </a:lnTo>
                  <a:lnTo>
                    <a:pt x="806" y="110"/>
                  </a:lnTo>
                  <a:lnTo>
                    <a:pt x="806" y="110"/>
                  </a:lnTo>
                  <a:lnTo>
                    <a:pt x="794" y="106"/>
                  </a:lnTo>
                  <a:lnTo>
                    <a:pt x="778" y="104"/>
                  </a:lnTo>
                  <a:lnTo>
                    <a:pt x="736" y="104"/>
                  </a:lnTo>
                  <a:lnTo>
                    <a:pt x="736" y="86"/>
                  </a:lnTo>
                  <a:lnTo>
                    <a:pt x="736" y="86"/>
                  </a:lnTo>
                  <a:lnTo>
                    <a:pt x="758" y="80"/>
                  </a:lnTo>
                  <a:lnTo>
                    <a:pt x="758" y="80"/>
                  </a:lnTo>
                  <a:lnTo>
                    <a:pt x="772" y="78"/>
                  </a:lnTo>
                  <a:lnTo>
                    <a:pt x="786" y="78"/>
                  </a:lnTo>
                  <a:lnTo>
                    <a:pt x="786" y="78"/>
                  </a:lnTo>
                  <a:lnTo>
                    <a:pt x="804" y="78"/>
                  </a:lnTo>
                  <a:lnTo>
                    <a:pt x="820" y="80"/>
                  </a:lnTo>
                  <a:lnTo>
                    <a:pt x="820" y="80"/>
                  </a:lnTo>
                  <a:lnTo>
                    <a:pt x="834" y="84"/>
                  </a:lnTo>
                  <a:lnTo>
                    <a:pt x="846" y="88"/>
                  </a:lnTo>
                  <a:lnTo>
                    <a:pt x="846" y="88"/>
                  </a:lnTo>
                  <a:lnTo>
                    <a:pt x="854" y="96"/>
                  </a:lnTo>
                  <a:lnTo>
                    <a:pt x="860" y="104"/>
                  </a:lnTo>
                  <a:lnTo>
                    <a:pt x="860" y="104"/>
                  </a:lnTo>
                  <a:lnTo>
                    <a:pt x="864" y="116"/>
                  </a:lnTo>
                  <a:lnTo>
                    <a:pt x="866" y="130"/>
                  </a:lnTo>
                  <a:lnTo>
                    <a:pt x="866" y="130"/>
                  </a:lnTo>
                  <a:lnTo>
                    <a:pt x="864" y="140"/>
                  </a:lnTo>
                  <a:lnTo>
                    <a:pt x="862" y="148"/>
                  </a:lnTo>
                  <a:lnTo>
                    <a:pt x="862" y="148"/>
                  </a:lnTo>
                  <a:lnTo>
                    <a:pt x="860" y="154"/>
                  </a:lnTo>
                  <a:lnTo>
                    <a:pt x="854" y="158"/>
                  </a:lnTo>
                  <a:lnTo>
                    <a:pt x="854" y="158"/>
                  </a:lnTo>
                  <a:lnTo>
                    <a:pt x="844" y="166"/>
                  </a:lnTo>
                  <a:lnTo>
                    <a:pt x="844" y="166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44" y="178"/>
                  </a:lnTo>
                  <a:lnTo>
                    <a:pt x="844" y="178"/>
                  </a:lnTo>
                  <a:lnTo>
                    <a:pt x="850" y="182"/>
                  </a:lnTo>
                  <a:lnTo>
                    <a:pt x="856" y="188"/>
                  </a:lnTo>
                  <a:lnTo>
                    <a:pt x="856" y="188"/>
                  </a:lnTo>
                  <a:lnTo>
                    <a:pt x="862" y="194"/>
                  </a:lnTo>
                  <a:lnTo>
                    <a:pt x="866" y="202"/>
                  </a:lnTo>
                  <a:lnTo>
                    <a:pt x="866" y="202"/>
                  </a:lnTo>
                  <a:lnTo>
                    <a:pt x="868" y="210"/>
                  </a:lnTo>
                  <a:lnTo>
                    <a:pt x="870" y="220"/>
                  </a:lnTo>
                  <a:lnTo>
                    <a:pt x="870" y="220"/>
                  </a:lnTo>
                  <a:close/>
                  <a:moveTo>
                    <a:pt x="618" y="278"/>
                  </a:moveTo>
                  <a:lnTo>
                    <a:pt x="618" y="278"/>
                  </a:lnTo>
                  <a:lnTo>
                    <a:pt x="606" y="278"/>
                  </a:lnTo>
                  <a:lnTo>
                    <a:pt x="596" y="276"/>
                  </a:lnTo>
                  <a:lnTo>
                    <a:pt x="596" y="276"/>
                  </a:lnTo>
                  <a:lnTo>
                    <a:pt x="586" y="272"/>
                  </a:lnTo>
                  <a:lnTo>
                    <a:pt x="576" y="266"/>
                  </a:lnTo>
                  <a:lnTo>
                    <a:pt x="576" y="266"/>
                  </a:lnTo>
                  <a:lnTo>
                    <a:pt x="570" y="258"/>
                  </a:lnTo>
                  <a:lnTo>
                    <a:pt x="564" y="248"/>
                  </a:lnTo>
                  <a:lnTo>
                    <a:pt x="564" y="248"/>
                  </a:lnTo>
                  <a:lnTo>
                    <a:pt x="560" y="234"/>
                  </a:lnTo>
                  <a:lnTo>
                    <a:pt x="560" y="216"/>
                  </a:lnTo>
                  <a:lnTo>
                    <a:pt x="560" y="216"/>
                  </a:lnTo>
                  <a:lnTo>
                    <a:pt x="560" y="200"/>
                  </a:lnTo>
                  <a:lnTo>
                    <a:pt x="564" y="186"/>
                  </a:lnTo>
                  <a:lnTo>
                    <a:pt x="564" y="186"/>
                  </a:lnTo>
                  <a:lnTo>
                    <a:pt x="570" y="176"/>
                  </a:lnTo>
                  <a:lnTo>
                    <a:pt x="578" y="166"/>
                  </a:lnTo>
                  <a:lnTo>
                    <a:pt x="578" y="166"/>
                  </a:lnTo>
                  <a:lnTo>
                    <a:pt x="586" y="162"/>
                  </a:lnTo>
                  <a:lnTo>
                    <a:pt x="598" y="158"/>
                  </a:lnTo>
                  <a:lnTo>
                    <a:pt x="598" y="158"/>
                  </a:lnTo>
                  <a:lnTo>
                    <a:pt x="610" y="156"/>
                  </a:lnTo>
                  <a:lnTo>
                    <a:pt x="622" y="154"/>
                  </a:lnTo>
                  <a:lnTo>
                    <a:pt x="622" y="154"/>
                  </a:lnTo>
                  <a:lnTo>
                    <a:pt x="640" y="156"/>
                  </a:lnTo>
                  <a:lnTo>
                    <a:pt x="640" y="156"/>
                  </a:lnTo>
                  <a:lnTo>
                    <a:pt x="656" y="158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4" y="132"/>
                  </a:lnTo>
                  <a:lnTo>
                    <a:pt x="652" y="124"/>
                  </a:lnTo>
                  <a:lnTo>
                    <a:pt x="650" y="118"/>
                  </a:lnTo>
                  <a:lnTo>
                    <a:pt x="644" y="112"/>
                  </a:lnTo>
                  <a:lnTo>
                    <a:pt x="644" y="112"/>
                  </a:lnTo>
                  <a:lnTo>
                    <a:pt x="638" y="110"/>
                  </a:lnTo>
                  <a:lnTo>
                    <a:pt x="632" y="106"/>
                  </a:lnTo>
                  <a:lnTo>
                    <a:pt x="616" y="104"/>
                  </a:lnTo>
                  <a:lnTo>
                    <a:pt x="576" y="104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98" y="80"/>
                  </a:lnTo>
                  <a:lnTo>
                    <a:pt x="598" y="80"/>
                  </a:lnTo>
                  <a:lnTo>
                    <a:pt x="622" y="78"/>
                  </a:lnTo>
                  <a:lnTo>
                    <a:pt x="622" y="78"/>
                  </a:lnTo>
                  <a:lnTo>
                    <a:pt x="642" y="78"/>
                  </a:lnTo>
                  <a:lnTo>
                    <a:pt x="658" y="80"/>
                  </a:lnTo>
                  <a:lnTo>
                    <a:pt x="658" y="80"/>
                  </a:lnTo>
                  <a:lnTo>
                    <a:pt x="670" y="84"/>
                  </a:lnTo>
                  <a:lnTo>
                    <a:pt x="682" y="90"/>
                  </a:lnTo>
                  <a:lnTo>
                    <a:pt x="682" y="90"/>
                  </a:lnTo>
                  <a:lnTo>
                    <a:pt x="690" y="98"/>
                  </a:lnTo>
                  <a:lnTo>
                    <a:pt x="696" y="110"/>
                  </a:lnTo>
                  <a:lnTo>
                    <a:pt x="696" y="110"/>
                  </a:lnTo>
                  <a:lnTo>
                    <a:pt x="700" y="126"/>
                  </a:lnTo>
                  <a:lnTo>
                    <a:pt x="702" y="144"/>
                  </a:lnTo>
                  <a:lnTo>
                    <a:pt x="702" y="274"/>
                  </a:lnTo>
                  <a:lnTo>
                    <a:pt x="670" y="274"/>
                  </a:lnTo>
                  <a:lnTo>
                    <a:pt x="664" y="262"/>
                  </a:lnTo>
                  <a:lnTo>
                    <a:pt x="662" y="262"/>
                  </a:lnTo>
                  <a:lnTo>
                    <a:pt x="662" y="262"/>
                  </a:lnTo>
                  <a:lnTo>
                    <a:pt x="654" y="268"/>
                  </a:lnTo>
                  <a:lnTo>
                    <a:pt x="646" y="274"/>
                  </a:lnTo>
                  <a:lnTo>
                    <a:pt x="646" y="274"/>
                  </a:lnTo>
                  <a:lnTo>
                    <a:pt x="634" y="276"/>
                  </a:lnTo>
                  <a:lnTo>
                    <a:pt x="618" y="278"/>
                  </a:lnTo>
                  <a:lnTo>
                    <a:pt x="618" y="278"/>
                  </a:lnTo>
                  <a:close/>
                  <a:moveTo>
                    <a:pt x="656" y="182"/>
                  </a:moveTo>
                  <a:lnTo>
                    <a:pt x="634" y="182"/>
                  </a:lnTo>
                  <a:lnTo>
                    <a:pt x="634" y="182"/>
                  </a:lnTo>
                  <a:lnTo>
                    <a:pt x="624" y="184"/>
                  </a:lnTo>
                  <a:lnTo>
                    <a:pt x="624" y="184"/>
                  </a:lnTo>
                  <a:lnTo>
                    <a:pt x="620" y="186"/>
                  </a:lnTo>
                  <a:lnTo>
                    <a:pt x="614" y="188"/>
                  </a:lnTo>
                  <a:lnTo>
                    <a:pt x="614" y="188"/>
                  </a:lnTo>
                  <a:lnTo>
                    <a:pt x="612" y="194"/>
                  </a:lnTo>
                  <a:lnTo>
                    <a:pt x="608" y="200"/>
                  </a:lnTo>
                  <a:lnTo>
                    <a:pt x="608" y="200"/>
                  </a:lnTo>
                  <a:lnTo>
                    <a:pt x="606" y="208"/>
                  </a:lnTo>
                  <a:lnTo>
                    <a:pt x="606" y="216"/>
                  </a:lnTo>
                  <a:lnTo>
                    <a:pt x="606" y="216"/>
                  </a:lnTo>
                  <a:lnTo>
                    <a:pt x="606" y="226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12" y="240"/>
                  </a:lnTo>
                  <a:lnTo>
                    <a:pt x="614" y="244"/>
                  </a:lnTo>
                  <a:lnTo>
                    <a:pt x="614" y="244"/>
                  </a:lnTo>
                  <a:lnTo>
                    <a:pt x="620" y="248"/>
                  </a:lnTo>
                  <a:lnTo>
                    <a:pt x="624" y="250"/>
                  </a:lnTo>
                  <a:lnTo>
                    <a:pt x="624" y="250"/>
                  </a:lnTo>
                  <a:lnTo>
                    <a:pt x="634" y="252"/>
                  </a:lnTo>
                  <a:lnTo>
                    <a:pt x="634" y="252"/>
                  </a:lnTo>
                  <a:lnTo>
                    <a:pt x="642" y="250"/>
                  </a:lnTo>
                  <a:lnTo>
                    <a:pt x="648" y="248"/>
                  </a:lnTo>
                  <a:lnTo>
                    <a:pt x="648" y="248"/>
                  </a:lnTo>
                  <a:lnTo>
                    <a:pt x="656" y="244"/>
                  </a:lnTo>
                  <a:lnTo>
                    <a:pt x="656" y="182"/>
                  </a:lnTo>
                  <a:close/>
                  <a:moveTo>
                    <a:pt x="464" y="78"/>
                  </a:moveTo>
                  <a:lnTo>
                    <a:pt x="464" y="78"/>
                  </a:lnTo>
                  <a:lnTo>
                    <a:pt x="476" y="80"/>
                  </a:lnTo>
                  <a:lnTo>
                    <a:pt x="490" y="84"/>
                  </a:lnTo>
                  <a:lnTo>
                    <a:pt x="490" y="84"/>
                  </a:lnTo>
                  <a:lnTo>
                    <a:pt x="500" y="90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518" y="114"/>
                  </a:lnTo>
                  <a:lnTo>
                    <a:pt x="524" y="132"/>
                  </a:lnTo>
                  <a:lnTo>
                    <a:pt x="524" y="132"/>
                  </a:lnTo>
                  <a:lnTo>
                    <a:pt x="528" y="152"/>
                  </a:lnTo>
                  <a:lnTo>
                    <a:pt x="528" y="178"/>
                  </a:lnTo>
                  <a:lnTo>
                    <a:pt x="528" y="178"/>
                  </a:lnTo>
                  <a:lnTo>
                    <a:pt x="528" y="204"/>
                  </a:lnTo>
                  <a:lnTo>
                    <a:pt x="524" y="224"/>
                  </a:lnTo>
                  <a:lnTo>
                    <a:pt x="524" y="224"/>
                  </a:lnTo>
                  <a:lnTo>
                    <a:pt x="518" y="242"/>
                  </a:lnTo>
                  <a:lnTo>
                    <a:pt x="510" y="256"/>
                  </a:lnTo>
                  <a:lnTo>
                    <a:pt x="510" y="256"/>
                  </a:lnTo>
                  <a:lnTo>
                    <a:pt x="500" y="266"/>
                  </a:lnTo>
                  <a:lnTo>
                    <a:pt x="488" y="272"/>
                  </a:lnTo>
                  <a:lnTo>
                    <a:pt x="488" y="272"/>
                  </a:lnTo>
                  <a:lnTo>
                    <a:pt x="474" y="276"/>
                  </a:lnTo>
                  <a:lnTo>
                    <a:pt x="460" y="278"/>
                  </a:lnTo>
                  <a:lnTo>
                    <a:pt x="460" y="278"/>
                  </a:lnTo>
                  <a:lnTo>
                    <a:pt x="450" y="278"/>
                  </a:lnTo>
                  <a:lnTo>
                    <a:pt x="442" y="276"/>
                  </a:lnTo>
                  <a:lnTo>
                    <a:pt x="442" y="276"/>
                  </a:lnTo>
                  <a:lnTo>
                    <a:pt x="434" y="272"/>
                  </a:lnTo>
                  <a:lnTo>
                    <a:pt x="426" y="268"/>
                  </a:lnTo>
                  <a:lnTo>
                    <a:pt x="426" y="352"/>
                  </a:lnTo>
                  <a:lnTo>
                    <a:pt x="380" y="352"/>
                  </a:lnTo>
                  <a:lnTo>
                    <a:pt x="380" y="82"/>
                  </a:lnTo>
                  <a:lnTo>
                    <a:pt x="414" y="82"/>
                  </a:lnTo>
                  <a:lnTo>
                    <a:pt x="418" y="94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28" y="88"/>
                  </a:lnTo>
                  <a:lnTo>
                    <a:pt x="436" y="82"/>
                  </a:lnTo>
                  <a:lnTo>
                    <a:pt x="436" y="82"/>
                  </a:lnTo>
                  <a:lnTo>
                    <a:pt x="448" y="80"/>
                  </a:lnTo>
                  <a:lnTo>
                    <a:pt x="464" y="78"/>
                  </a:lnTo>
                  <a:lnTo>
                    <a:pt x="464" y="78"/>
                  </a:lnTo>
                  <a:close/>
                  <a:moveTo>
                    <a:pt x="426" y="244"/>
                  </a:moveTo>
                  <a:lnTo>
                    <a:pt x="426" y="244"/>
                  </a:lnTo>
                  <a:lnTo>
                    <a:pt x="434" y="248"/>
                  </a:lnTo>
                  <a:lnTo>
                    <a:pt x="434" y="248"/>
                  </a:lnTo>
                  <a:lnTo>
                    <a:pt x="440" y="250"/>
                  </a:lnTo>
                  <a:lnTo>
                    <a:pt x="448" y="252"/>
                  </a:lnTo>
                  <a:lnTo>
                    <a:pt x="448" y="252"/>
                  </a:lnTo>
                  <a:lnTo>
                    <a:pt x="454" y="250"/>
                  </a:lnTo>
                  <a:lnTo>
                    <a:pt x="462" y="248"/>
                  </a:lnTo>
                  <a:lnTo>
                    <a:pt x="462" y="248"/>
                  </a:lnTo>
                  <a:lnTo>
                    <a:pt x="468" y="244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6" y="226"/>
                  </a:lnTo>
                  <a:lnTo>
                    <a:pt x="480" y="214"/>
                  </a:lnTo>
                  <a:lnTo>
                    <a:pt x="480" y="214"/>
                  </a:lnTo>
                  <a:lnTo>
                    <a:pt x="482" y="198"/>
                  </a:lnTo>
                  <a:lnTo>
                    <a:pt x="482" y="178"/>
                  </a:lnTo>
                  <a:lnTo>
                    <a:pt x="482" y="178"/>
                  </a:lnTo>
                  <a:lnTo>
                    <a:pt x="482" y="158"/>
                  </a:lnTo>
                  <a:lnTo>
                    <a:pt x="480" y="142"/>
                  </a:lnTo>
                  <a:lnTo>
                    <a:pt x="480" y="142"/>
                  </a:lnTo>
                  <a:lnTo>
                    <a:pt x="476" y="130"/>
                  </a:lnTo>
                  <a:lnTo>
                    <a:pt x="472" y="120"/>
                  </a:lnTo>
                  <a:lnTo>
                    <a:pt x="472" y="120"/>
                  </a:lnTo>
                  <a:lnTo>
                    <a:pt x="468" y="112"/>
                  </a:lnTo>
                  <a:lnTo>
                    <a:pt x="462" y="108"/>
                  </a:lnTo>
                  <a:lnTo>
                    <a:pt x="462" y="108"/>
                  </a:lnTo>
                  <a:lnTo>
                    <a:pt x="454" y="106"/>
                  </a:lnTo>
                  <a:lnTo>
                    <a:pt x="448" y="104"/>
                  </a:lnTo>
                  <a:lnTo>
                    <a:pt x="448" y="104"/>
                  </a:lnTo>
                  <a:lnTo>
                    <a:pt x="442" y="106"/>
                  </a:lnTo>
                  <a:lnTo>
                    <a:pt x="436" y="108"/>
                  </a:lnTo>
                  <a:lnTo>
                    <a:pt x="436" y="108"/>
                  </a:lnTo>
                  <a:lnTo>
                    <a:pt x="426" y="112"/>
                  </a:lnTo>
                  <a:lnTo>
                    <a:pt x="426" y="244"/>
                  </a:lnTo>
                  <a:close/>
                  <a:moveTo>
                    <a:pt x="230" y="184"/>
                  </a:moveTo>
                  <a:lnTo>
                    <a:pt x="230" y="184"/>
                  </a:lnTo>
                  <a:lnTo>
                    <a:pt x="230" y="202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236" y="230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44" y="246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56" y="252"/>
                  </a:lnTo>
                  <a:lnTo>
                    <a:pt x="262" y="254"/>
                  </a:lnTo>
                  <a:lnTo>
                    <a:pt x="262" y="254"/>
                  </a:lnTo>
                  <a:lnTo>
                    <a:pt x="266" y="252"/>
                  </a:lnTo>
                  <a:lnTo>
                    <a:pt x="272" y="250"/>
                  </a:lnTo>
                  <a:lnTo>
                    <a:pt x="272" y="250"/>
                  </a:lnTo>
                  <a:lnTo>
                    <a:pt x="278" y="246"/>
                  </a:lnTo>
                  <a:lnTo>
                    <a:pt x="282" y="238"/>
                  </a:lnTo>
                  <a:lnTo>
                    <a:pt x="282" y="238"/>
                  </a:lnTo>
                  <a:lnTo>
                    <a:pt x="286" y="230"/>
                  </a:lnTo>
                  <a:lnTo>
                    <a:pt x="290" y="218"/>
                  </a:lnTo>
                  <a:lnTo>
                    <a:pt x="290" y="218"/>
                  </a:lnTo>
                  <a:lnTo>
                    <a:pt x="292" y="202"/>
                  </a:lnTo>
                  <a:lnTo>
                    <a:pt x="292" y="184"/>
                  </a:lnTo>
                  <a:lnTo>
                    <a:pt x="292" y="184"/>
                  </a:lnTo>
                  <a:lnTo>
                    <a:pt x="292" y="166"/>
                  </a:lnTo>
                  <a:lnTo>
                    <a:pt x="290" y="152"/>
                  </a:lnTo>
                  <a:lnTo>
                    <a:pt x="290" y="152"/>
                  </a:lnTo>
                  <a:lnTo>
                    <a:pt x="286" y="140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76" y="124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2" y="118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46" y="116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0" y="124"/>
                  </a:lnTo>
                  <a:lnTo>
                    <a:pt x="230" y="184"/>
                  </a:lnTo>
                  <a:close/>
                  <a:moveTo>
                    <a:pt x="230" y="100"/>
                  </a:moveTo>
                  <a:lnTo>
                    <a:pt x="230" y="100"/>
                  </a:lnTo>
                  <a:lnTo>
                    <a:pt x="236" y="96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54" y="90"/>
                  </a:lnTo>
                  <a:lnTo>
                    <a:pt x="264" y="90"/>
                  </a:lnTo>
                  <a:lnTo>
                    <a:pt x="264" y="90"/>
                  </a:lnTo>
                  <a:lnTo>
                    <a:pt x="282" y="90"/>
                  </a:lnTo>
                  <a:lnTo>
                    <a:pt x="296" y="94"/>
                  </a:lnTo>
                  <a:lnTo>
                    <a:pt x="308" y="102"/>
                  </a:lnTo>
                  <a:lnTo>
                    <a:pt x="318" y="112"/>
                  </a:lnTo>
                  <a:lnTo>
                    <a:pt x="318" y="112"/>
                  </a:lnTo>
                  <a:lnTo>
                    <a:pt x="328" y="124"/>
                  </a:lnTo>
                  <a:lnTo>
                    <a:pt x="334" y="140"/>
                  </a:lnTo>
                  <a:lnTo>
                    <a:pt x="336" y="160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36" y="208"/>
                  </a:lnTo>
                  <a:lnTo>
                    <a:pt x="334" y="228"/>
                  </a:lnTo>
                  <a:lnTo>
                    <a:pt x="326" y="244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08" y="266"/>
                  </a:lnTo>
                  <a:lnTo>
                    <a:pt x="294" y="272"/>
                  </a:lnTo>
                  <a:lnTo>
                    <a:pt x="278" y="276"/>
                  </a:lnTo>
                  <a:lnTo>
                    <a:pt x="262" y="278"/>
                  </a:lnTo>
                  <a:lnTo>
                    <a:pt x="262" y="278"/>
                  </a:lnTo>
                  <a:lnTo>
                    <a:pt x="244" y="276"/>
                  </a:lnTo>
                  <a:lnTo>
                    <a:pt x="228" y="272"/>
                  </a:lnTo>
                  <a:lnTo>
                    <a:pt x="214" y="266"/>
                  </a:lnTo>
                  <a:lnTo>
                    <a:pt x="204" y="256"/>
                  </a:lnTo>
                  <a:lnTo>
                    <a:pt x="204" y="256"/>
                  </a:lnTo>
                  <a:lnTo>
                    <a:pt x="194" y="244"/>
                  </a:lnTo>
                  <a:lnTo>
                    <a:pt x="188" y="228"/>
                  </a:lnTo>
                  <a:lnTo>
                    <a:pt x="186" y="208"/>
                  </a:lnTo>
                  <a:lnTo>
                    <a:pt x="184" y="184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86" y="90"/>
                  </a:lnTo>
                  <a:lnTo>
                    <a:pt x="190" y="66"/>
                  </a:lnTo>
                  <a:lnTo>
                    <a:pt x="190" y="66"/>
                  </a:lnTo>
                  <a:lnTo>
                    <a:pt x="196" y="46"/>
                  </a:lnTo>
                  <a:lnTo>
                    <a:pt x="202" y="38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14" y="24"/>
                  </a:lnTo>
                  <a:lnTo>
                    <a:pt x="220" y="18"/>
                  </a:lnTo>
                  <a:lnTo>
                    <a:pt x="230" y="14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60" y="6"/>
                  </a:lnTo>
                  <a:lnTo>
                    <a:pt x="286" y="2"/>
                  </a:lnTo>
                  <a:lnTo>
                    <a:pt x="332" y="0"/>
                  </a:lnTo>
                  <a:lnTo>
                    <a:pt x="334" y="20"/>
                  </a:lnTo>
                  <a:lnTo>
                    <a:pt x="334" y="20"/>
                  </a:lnTo>
                  <a:lnTo>
                    <a:pt x="310" y="28"/>
                  </a:lnTo>
                  <a:lnTo>
                    <a:pt x="310" y="28"/>
                  </a:lnTo>
                  <a:lnTo>
                    <a:pt x="296" y="32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68" y="36"/>
                  </a:lnTo>
                  <a:lnTo>
                    <a:pt x="258" y="38"/>
                  </a:lnTo>
                  <a:lnTo>
                    <a:pt x="258" y="38"/>
                  </a:lnTo>
                  <a:lnTo>
                    <a:pt x="250" y="44"/>
                  </a:lnTo>
                  <a:lnTo>
                    <a:pt x="242" y="50"/>
                  </a:lnTo>
                  <a:lnTo>
                    <a:pt x="242" y="50"/>
                  </a:lnTo>
                  <a:lnTo>
                    <a:pt x="236" y="58"/>
                  </a:lnTo>
                  <a:lnTo>
                    <a:pt x="234" y="70"/>
                  </a:lnTo>
                  <a:lnTo>
                    <a:pt x="234" y="70"/>
                  </a:lnTo>
                  <a:lnTo>
                    <a:pt x="230" y="84"/>
                  </a:lnTo>
                  <a:lnTo>
                    <a:pt x="230" y="100"/>
                  </a:lnTo>
                  <a:lnTo>
                    <a:pt x="230" y="10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438776" y="5894388"/>
              <a:ext cx="244475" cy="250825"/>
            </a:xfrm>
            <a:custGeom>
              <a:avLst/>
              <a:gdLst>
                <a:gd name="T0" fmla="*/ 76 w 154"/>
                <a:gd name="T1" fmla="*/ 0 h 158"/>
                <a:gd name="T2" fmla="*/ 76 w 154"/>
                <a:gd name="T3" fmla="*/ 0 h 158"/>
                <a:gd name="T4" fmla="*/ 94 w 154"/>
                <a:gd name="T5" fmla="*/ 2 h 158"/>
                <a:gd name="T6" fmla="*/ 110 w 154"/>
                <a:gd name="T7" fmla="*/ 4 h 158"/>
                <a:gd name="T8" fmla="*/ 110 w 154"/>
                <a:gd name="T9" fmla="*/ 4 h 158"/>
                <a:gd name="T10" fmla="*/ 122 w 154"/>
                <a:gd name="T11" fmla="*/ 10 h 158"/>
                <a:gd name="T12" fmla="*/ 134 w 154"/>
                <a:gd name="T13" fmla="*/ 18 h 158"/>
                <a:gd name="T14" fmla="*/ 134 w 154"/>
                <a:gd name="T15" fmla="*/ 18 h 158"/>
                <a:gd name="T16" fmla="*/ 142 w 154"/>
                <a:gd name="T17" fmla="*/ 30 h 158"/>
                <a:gd name="T18" fmla="*/ 148 w 154"/>
                <a:gd name="T19" fmla="*/ 42 h 158"/>
                <a:gd name="T20" fmla="*/ 148 w 154"/>
                <a:gd name="T21" fmla="*/ 42 h 158"/>
                <a:gd name="T22" fmla="*/ 152 w 154"/>
                <a:gd name="T23" fmla="*/ 60 h 158"/>
                <a:gd name="T24" fmla="*/ 154 w 154"/>
                <a:gd name="T25" fmla="*/ 80 h 158"/>
                <a:gd name="T26" fmla="*/ 154 w 154"/>
                <a:gd name="T27" fmla="*/ 80 h 158"/>
                <a:gd name="T28" fmla="*/ 152 w 154"/>
                <a:gd name="T29" fmla="*/ 100 h 158"/>
                <a:gd name="T30" fmla="*/ 148 w 154"/>
                <a:gd name="T31" fmla="*/ 116 h 158"/>
                <a:gd name="T32" fmla="*/ 148 w 154"/>
                <a:gd name="T33" fmla="*/ 116 h 158"/>
                <a:gd name="T34" fmla="*/ 142 w 154"/>
                <a:gd name="T35" fmla="*/ 130 h 158"/>
                <a:gd name="T36" fmla="*/ 134 w 154"/>
                <a:gd name="T37" fmla="*/ 140 h 158"/>
                <a:gd name="T38" fmla="*/ 134 w 154"/>
                <a:gd name="T39" fmla="*/ 140 h 158"/>
                <a:gd name="T40" fmla="*/ 122 w 154"/>
                <a:gd name="T41" fmla="*/ 148 h 158"/>
                <a:gd name="T42" fmla="*/ 110 w 154"/>
                <a:gd name="T43" fmla="*/ 154 h 158"/>
                <a:gd name="T44" fmla="*/ 110 w 154"/>
                <a:gd name="T45" fmla="*/ 154 h 158"/>
                <a:gd name="T46" fmla="*/ 94 w 154"/>
                <a:gd name="T47" fmla="*/ 158 h 158"/>
                <a:gd name="T48" fmla="*/ 76 w 154"/>
                <a:gd name="T49" fmla="*/ 158 h 158"/>
                <a:gd name="T50" fmla="*/ 76 w 154"/>
                <a:gd name="T51" fmla="*/ 158 h 158"/>
                <a:gd name="T52" fmla="*/ 58 w 154"/>
                <a:gd name="T53" fmla="*/ 158 h 158"/>
                <a:gd name="T54" fmla="*/ 44 w 154"/>
                <a:gd name="T55" fmla="*/ 154 h 158"/>
                <a:gd name="T56" fmla="*/ 44 w 154"/>
                <a:gd name="T57" fmla="*/ 154 h 158"/>
                <a:gd name="T58" fmla="*/ 30 w 154"/>
                <a:gd name="T59" fmla="*/ 148 h 158"/>
                <a:gd name="T60" fmla="*/ 20 w 154"/>
                <a:gd name="T61" fmla="*/ 140 h 158"/>
                <a:gd name="T62" fmla="*/ 20 w 154"/>
                <a:gd name="T63" fmla="*/ 140 h 158"/>
                <a:gd name="T64" fmla="*/ 10 w 154"/>
                <a:gd name="T65" fmla="*/ 130 h 158"/>
                <a:gd name="T66" fmla="*/ 4 w 154"/>
                <a:gd name="T67" fmla="*/ 116 h 158"/>
                <a:gd name="T68" fmla="*/ 4 w 154"/>
                <a:gd name="T69" fmla="*/ 116 h 158"/>
                <a:gd name="T70" fmla="*/ 0 w 154"/>
                <a:gd name="T71" fmla="*/ 100 h 158"/>
                <a:gd name="T72" fmla="*/ 0 w 154"/>
                <a:gd name="T73" fmla="*/ 80 h 158"/>
                <a:gd name="T74" fmla="*/ 0 w 154"/>
                <a:gd name="T75" fmla="*/ 80 h 158"/>
                <a:gd name="T76" fmla="*/ 0 w 154"/>
                <a:gd name="T77" fmla="*/ 60 h 158"/>
                <a:gd name="T78" fmla="*/ 4 w 154"/>
                <a:gd name="T79" fmla="*/ 42 h 158"/>
                <a:gd name="T80" fmla="*/ 4 w 154"/>
                <a:gd name="T81" fmla="*/ 42 h 158"/>
                <a:gd name="T82" fmla="*/ 10 w 154"/>
                <a:gd name="T83" fmla="*/ 30 h 158"/>
                <a:gd name="T84" fmla="*/ 20 w 154"/>
                <a:gd name="T85" fmla="*/ 18 h 158"/>
                <a:gd name="T86" fmla="*/ 20 w 154"/>
                <a:gd name="T87" fmla="*/ 18 h 158"/>
                <a:gd name="T88" fmla="*/ 30 w 154"/>
                <a:gd name="T89" fmla="*/ 10 h 158"/>
                <a:gd name="T90" fmla="*/ 44 w 154"/>
                <a:gd name="T91" fmla="*/ 4 h 158"/>
                <a:gd name="T92" fmla="*/ 44 w 154"/>
                <a:gd name="T93" fmla="*/ 4 h 158"/>
                <a:gd name="T94" fmla="*/ 58 w 154"/>
                <a:gd name="T95" fmla="*/ 2 h 158"/>
                <a:gd name="T96" fmla="*/ 76 w 154"/>
                <a:gd name="T9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58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10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42" y="30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52" y="6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2" y="100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2" y="13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22" y="148"/>
                  </a:lnTo>
                  <a:lnTo>
                    <a:pt x="110" y="154"/>
                  </a:lnTo>
                  <a:lnTo>
                    <a:pt x="110" y="154"/>
                  </a:lnTo>
                  <a:lnTo>
                    <a:pt x="94" y="158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58" y="158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0" y="148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10" y="130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0" y="3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5511801" y="5926138"/>
              <a:ext cx="98425" cy="187325"/>
            </a:xfrm>
            <a:custGeom>
              <a:avLst/>
              <a:gdLst>
                <a:gd name="T0" fmla="*/ 30 w 62"/>
                <a:gd name="T1" fmla="*/ 0 h 118"/>
                <a:gd name="T2" fmla="*/ 30 w 62"/>
                <a:gd name="T3" fmla="*/ 0 h 118"/>
                <a:gd name="T4" fmla="*/ 24 w 62"/>
                <a:gd name="T5" fmla="*/ 0 h 118"/>
                <a:gd name="T6" fmla="*/ 18 w 62"/>
                <a:gd name="T7" fmla="*/ 2 h 118"/>
                <a:gd name="T8" fmla="*/ 18 w 62"/>
                <a:gd name="T9" fmla="*/ 2 h 118"/>
                <a:gd name="T10" fmla="*/ 14 w 62"/>
                <a:gd name="T11" fmla="*/ 6 h 118"/>
                <a:gd name="T12" fmla="*/ 8 w 62"/>
                <a:gd name="T13" fmla="*/ 12 h 118"/>
                <a:gd name="T14" fmla="*/ 8 w 62"/>
                <a:gd name="T15" fmla="*/ 12 h 118"/>
                <a:gd name="T16" fmla="*/ 4 w 62"/>
                <a:gd name="T17" fmla="*/ 20 h 118"/>
                <a:gd name="T18" fmla="*/ 2 w 62"/>
                <a:gd name="T19" fmla="*/ 30 h 118"/>
                <a:gd name="T20" fmla="*/ 2 w 62"/>
                <a:gd name="T21" fmla="*/ 30 h 118"/>
                <a:gd name="T22" fmla="*/ 0 w 62"/>
                <a:gd name="T23" fmla="*/ 44 h 118"/>
                <a:gd name="T24" fmla="*/ 0 w 62"/>
                <a:gd name="T25" fmla="*/ 60 h 118"/>
                <a:gd name="T26" fmla="*/ 0 w 62"/>
                <a:gd name="T27" fmla="*/ 60 h 118"/>
                <a:gd name="T28" fmla="*/ 0 w 62"/>
                <a:gd name="T29" fmla="*/ 76 h 118"/>
                <a:gd name="T30" fmla="*/ 2 w 62"/>
                <a:gd name="T31" fmla="*/ 88 h 118"/>
                <a:gd name="T32" fmla="*/ 2 w 62"/>
                <a:gd name="T33" fmla="*/ 88 h 118"/>
                <a:gd name="T34" fmla="*/ 4 w 62"/>
                <a:gd name="T35" fmla="*/ 98 h 118"/>
                <a:gd name="T36" fmla="*/ 8 w 62"/>
                <a:gd name="T37" fmla="*/ 106 h 118"/>
                <a:gd name="T38" fmla="*/ 8 w 62"/>
                <a:gd name="T39" fmla="*/ 106 h 118"/>
                <a:gd name="T40" fmla="*/ 14 w 62"/>
                <a:gd name="T41" fmla="*/ 112 h 118"/>
                <a:gd name="T42" fmla="*/ 18 w 62"/>
                <a:gd name="T43" fmla="*/ 116 h 118"/>
                <a:gd name="T44" fmla="*/ 18 w 62"/>
                <a:gd name="T45" fmla="*/ 116 h 118"/>
                <a:gd name="T46" fmla="*/ 24 w 62"/>
                <a:gd name="T47" fmla="*/ 118 h 118"/>
                <a:gd name="T48" fmla="*/ 30 w 62"/>
                <a:gd name="T49" fmla="*/ 118 h 118"/>
                <a:gd name="T50" fmla="*/ 30 w 62"/>
                <a:gd name="T51" fmla="*/ 118 h 118"/>
                <a:gd name="T52" fmla="*/ 36 w 62"/>
                <a:gd name="T53" fmla="*/ 118 h 118"/>
                <a:gd name="T54" fmla="*/ 42 w 62"/>
                <a:gd name="T55" fmla="*/ 116 h 118"/>
                <a:gd name="T56" fmla="*/ 42 w 62"/>
                <a:gd name="T57" fmla="*/ 116 h 118"/>
                <a:gd name="T58" fmla="*/ 48 w 62"/>
                <a:gd name="T59" fmla="*/ 112 h 118"/>
                <a:gd name="T60" fmla="*/ 52 w 62"/>
                <a:gd name="T61" fmla="*/ 106 h 118"/>
                <a:gd name="T62" fmla="*/ 52 w 62"/>
                <a:gd name="T63" fmla="*/ 106 h 118"/>
                <a:gd name="T64" fmla="*/ 56 w 62"/>
                <a:gd name="T65" fmla="*/ 98 h 118"/>
                <a:gd name="T66" fmla="*/ 58 w 62"/>
                <a:gd name="T67" fmla="*/ 88 h 118"/>
                <a:gd name="T68" fmla="*/ 58 w 62"/>
                <a:gd name="T69" fmla="*/ 88 h 118"/>
                <a:gd name="T70" fmla="*/ 60 w 62"/>
                <a:gd name="T71" fmla="*/ 76 h 118"/>
                <a:gd name="T72" fmla="*/ 62 w 62"/>
                <a:gd name="T73" fmla="*/ 60 h 118"/>
                <a:gd name="T74" fmla="*/ 62 w 62"/>
                <a:gd name="T75" fmla="*/ 60 h 118"/>
                <a:gd name="T76" fmla="*/ 60 w 62"/>
                <a:gd name="T77" fmla="*/ 44 h 118"/>
                <a:gd name="T78" fmla="*/ 58 w 62"/>
                <a:gd name="T79" fmla="*/ 30 h 118"/>
                <a:gd name="T80" fmla="*/ 58 w 62"/>
                <a:gd name="T81" fmla="*/ 30 h 118"/>
                <a:gd name="T82" fmla="*/ 56 w 62"/>
                <a:gd name="T83" fmla="*/ 20 h 118"/>
                <a:gd name="T84" fmla="*/ 52 w 62"/>
                <a:gd name="T85" fmla="*/ 12 h 118"/>
                <a:gd name="T86" fmla="*/ 52 w 62"/>
                <a:gd name="T87" fmla="*/ 12 h 118"/>
                <a:gd name="T88" fmla="*/ 48 w 62"/>
                <a:gd name="T89" fmla="*/ 6 h 118"/>
                <a:gd name="T90" fmla="*/ 42 w 62"/>
                <a:gd name="T91" fmla="*/ 2 h 118"/>
                <a:gd name="T92" fmla="*/ 42 w 62"/>
                <a:gd name="T93" fmla="*/ 2 h 118"/>
                <a:gd name="T94" fmla="*/ 36 w 62"/>
                <a:gd name="T95" fmla="*/ 0 h 118"/>
                <a:gd name="T96" fmla="*/ 30 w 62"/>
                <a:gd name="T97" fmla="*/ 0 h 118"/>
                <a:gd name="T98" fmla="*/ 30 w 62"/>
                <a:gd name="T9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14" y="112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4" y="118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6" y="118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8" y="112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0" y="76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0" y="4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8348663" y="5827713"/>
              <a:ext cx="241300" cy="317500"/>
            </a:xfrm>
            <a:custGeom>
              <a:avLst/>
              <a:gdLst>
                <a:gd name="T0" fmla="*/ 56 w 152"/>
                <a:gd name="T1" fmla="*/ 112 h 200"/>
                <a:gd name="T2" fmla="*/ 38 w 152"/>
                <a:gd name="T3" fmla="*/ 108 h 200"/>
                <a:gd name="T4" fmla="*/ 30 w 152"/>
                <a:gd name="T5" fmla="*/ 104 h 200"/>
                <a:gd name="T6" fmla="*/ 22 w 152"/>
                <a:gd name="T7" fmla="*/ 100 h 200"/>
                <a:gd name="T8" fmla="*/ 12 w 152"/>
                <a:gd name="T9" fmla="*/ 84 h 200"/>
                <a:gd name="T10" fmla="*/ 8 w 152"/>
                <a:gd name="T11" fmla="*/ 74 h 200"/>
                <a:gd name="T12" fmla="*/ 8 w 152"/>
                <a:gd name="T13" fmla="*/ 62 h 200"/>
                <a:gd name="T14" fmla="*/ 12 w 152"/>
                <a:gd name="T15" fmla="*/ 30 h 200"/>
                <a:gd name="T16" fmla="*/ 20 w 152"/>
                <a:gd name="T17" fmla="*/ 20 h 200"/>
                <a:gd name="T18" fmla="*/ 28 w 152"/>
                <a:gd name="T19" fmla="*/ 12 h 200"/>
                <a:gd name="T20" fmla="*/ 52 w 152"/>
                <a:gd name="T21" fmla="*/ 2 h 200"/>
                <a:gd name="T22" fmla="*/ 68 w 152"/>
                <a:gd name="T23" fmla="*/ 0 h 200"/>
                <a:gd name="T24" fmla="*/ 84 w 152"/>
                <a:gd name="T25" fmla="*/ 0 h 200"/>
                <a:gd name="T26" fmla="*/ 122 w 152"/>
                <a:gd name="T27" fmla="*/ 2 h 200"/>
                <a:gd name="T28" fmla="*/ 152 w 152"/>
                <a:gd name="T29" fmla="*/ 8 h 200"/>
                <a:gd name="T30" fmla="*/ 106 w 152"/>
                <a:gd name="T31" fmla="*/ 196 h 200"/>
                <a:gd name="T32" fmla="*/ 98 w 152"/>
                <a:gd name="T33" fmla="*/ 124 h 200"/>
                <a:gd name="T34" fmla="*/ 92 w 152"/>
                <a:gd name="T35" fmla="*/ 124 h 200"/>
                <a:gd name="T36" fmla="*/ 80 w 152"/>
                <a:gd name="T37" fmla="*/ 132 h 200"/>
                <a:gd name="T38" fmla="*/ 64 w 152"/>
                <a:gd name="T39" fmla="*/ 170 h 200"/>
                <a:gd name="T40" fmla="*/ 58 w 152"/>
                <a:gd name="T41" fmla="*/ 182 h 200"/>
                <a:gd name="T42" fmla="*/ 50 w 152"/>
                <a:gd name="T43" fmla="*/ 192 h 200"/>
                <a:gd name="T44" fmla="*/ 38 w 152"/>
                <a:gd name="T45" fmla="*/ 198 h 200"/>
                <a:gd name="T46" fmla="*/ 24 w 152"/>
                <a:gd name="T47" fmla="*/ 200 h 200"/>
                <a:gd name="T48" fmla="*/ 6 w 152"/>
                <a:gd name="T49" fmla="*/ 198 h 200"/>
                <a:gd name="T50" fmla="*/ 0 w 152"/>
                <a:gd name="T51" fmla="*/ 178 h 200"/>
                <a:gd name="T52" fmla="*/ 8 w 152"/>
                <a:gd name="T53" fmla="*/ 176 h 200"/>
                <a:gd name="T54" fmla="*/ 14 w 152"/>
                <a:gd name="T55" fmla="*/ 174 h 200"/>
                <a:gd name="T56" fmla="*/ 20 w 152"/>
                <a:gd name="T57" fmla="*/ 166 h 200"/>
                <a:gd name="T58" fmla="*/ 30 w 152"/>
                <a:gd name="T59" fmla="*/ 140 h 200"/>
                <a:gd name="T60" fmla="*/ 40 w 152"/>
                <a:gd name="T61" fmla="*/ 122 h 200"/>
                <a:gd name="T62" fmla="*/ 48 w 152"/>
                <a:gd name="T63" fmla="*/ 118 h 200"/>
                <a:gd name="T64" fmla="*/ 56 w 152"/>
                <a:gd name="T65" fmla="*/ 1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200">
                  <a:moveTo>
                    <a:pt x="56" y="112"/>
                  </a:moveTo>
                  <a:lnTo>
                    <a:pt x="56" y="112"/>
                  </a:lnTo>
                  <a:lnTo>
                    <a:pt x="46" y="112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16" y="92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8" y="74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36" y="4"/>
                  </a:lnTo>
                  <a:lnTo>
                    <a:pt x="152" y="8"/>
                  </a:lnTo>
                  <a:lnTo>
                    <a:pt x="152" y="196"/>
                  </a:lnTo>
                  <a:lnTo>
                    <a:pt x="106" y="196"/>
                  </a:lnTo>
                  <a:lnTo>
                    <a:pt x="106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2" y="124"/>
                  </a:lnTo>
                  <a:lnTo>
                    <a:pt x="86" y="128"/>
                  </a:lnTo>
                  <a:lnTo>
                    <a:pt x="80" y="132"/>
                  </a:lnTo>
                  <a:lnTo>
                    <a:pt x="76" y="14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58" y="18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44" y="196"/>
                  </a:lnTo>
                  <a:lnTo>
                    <a:pt x="38" y="198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6" y="198"/>
                  </a:lnTo>
                  <a:lnTo>
                    <a:pt x="6" y="198"/>
                  </a:lnTo>
                  <a:lnTo>
                    <a:pt x="0" y="196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8" y="176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8" y="170"/>
                  </a:lnTo>
                  <a:lnTo>
                    <a:pt x="20" y="166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6" y="130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8" y="118"/>
                  </a:lnTo>
                  <a:lnTo>
                    <a:pt x="56" y="114"/>
                  </a:lnTo>
                  <a:lnTo>
                    <a:pt x="56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8434388" y="5868988"/>
              <a:ext cx="82550" cy="107950"/>
            </a:xfrm>
            <a:custGeom>
              <a:avLst/>
              <a:gdLst>
                <a:gd name="T0" fmla="*/ 30 w 52"/>
                <a:gd name="T1" fmla="*/ 0 h 68"/>
                <a:gd name="T2" fmla="*/ 30 w 52"/>
                <a:gd name="T3" fmla="*/ 0 h 68"/>
                <a:gd name="T4" fmla="*/ 18 w 52"/>
                <a:gd name="T5" fmla="*/ 2 h 68"/>
                <a:gd name="T6" fmla="*/ 18 w 52"/>
                <a:gd name="T7" fmla="*/ 2 h 68"/>
                <a:gd name="T8" fmla="*/ 14 w 52"/>
                <a:gd name="T9" fmla="*/ 4 h 68"/>
                <a:gd name="T10" fmla="*/ 8 w 52"/>
                <a:gd name="T11" fmla="*/ 8 h 68"/>
                <a:gd name="T12" fmla="*/ 8 w 52"/>
                <a:gd name="T13" fmla="*/ 8 h 68"/>
                <a:gd name="T14" fmla="*/ 6 w 52"/>
                <a:gd name="T15" fmla="*/ 12 h 68"/>
                <a:gd name="T16" fmla="*/ 2 w 52"/>
                <a:gd name="T17" fmla="*/ 18 h 68"/>
                <a:gd name="T18" fmla="*/ 2 w 52"/>
                <a:gd name="T19" fmla="*/ 18 h 68"/>
                <a:gd name="T20" fmla="*/ 0 w 52"/>
                <a:gd name="T21" fmla="*/ 26 h 68"/>
                <a:gd name="T22" fmla="*/ 0 w 52"/>
                <a:gd name="T23" fmla="*/ 36 h 68"/>
                <a:gd name="T24" fmla="*/ 0 w 52"/>
                <a:gd name="T25" fmla="*/ 36 h 68"/>
                <a:gd name="T26" fmla="*/ 0 w 52"/>
                <a:gd name="T27" fmla="*/ 44 h 68"/>
                <a:gd name="T28" fmla="*/ 2 w 52"/>
                <a:gd name="T29" fmla="*/ 52 h 68"/>
                <a:gd name="T30" fmla="*/ 2 w 52"/>
                <a:gd name="T31" fmla="*/ 52 h 68"/>
                <a:gd name="T32" fmla="*/ 6 w 52"/>
                <a:gd name="T33" fmla="*/ 56 h 68"/>
                <a:gd name="T34" fmla="*/ 8 w 52"/>
                <a:gd name="T35" fmla="*/ 62 h 68"/>
                <a:gd name="T36" fmla="*/ 8 w 52"/>
                <a:gd name="T37" fmla="*/ 62 h 68"/>
                <a:gd name="T38" fmla="*/ 14 w 52"/>
                <a:gd name="T39" fmla="*/ 64 h 68"/>
                <a:gd name="T40" fmla="*/ 18 w 52"/>
                <a:gd name="T41" fmla="*/ 66 h 68"/>
                <a:gd name="T42" fmla="*/ 18 w 52"/>
                <a:gd name="T43" fmla="*/ 66 h 68"/>
                <a:gd name="T44" fmla="*/ 30 w 52"/>
                <a:gd name="T45" fmla="*/ 68 h 68"/>
                <a:gd name="T46" fmla="*/ 52 w 52"/>
                <a:gd name="T47" fmla="*/ 68 h 68"/>
                <a:gd name="T48" fmla="*/ 52 w 52"/>
                <a:gd name="T49" fmla="*/ 0 h 68"/>
                <a:gd name="T50" fmla="*/ 30 w 52"/>
                <a:gd name="T5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68">
                  <a:moveTo>
                    <a:pt x="30" y="0"/>
                  </a:moveTo>
                  <a:lnTo>
                    <a:pt x="30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6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4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30" y="68"/>
                  </a:lnTo>
                  <a:lnTo>
                    <a:pt x="52" y="68"/>
                  </a:lnTo>
                  <a:lnTo>
                    <a:pt x="52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8069263" y="5834063"/>
              <a:ext cx="231775" cy="304800"/>
            </a:xfrm>
            <a:custGeom>
              <a:avLst/>
              <a:gdLst>
                <a:gd name="T0" fmla="*/ 102 w 146"/>
                <a:gd name="T1" fmla="*/ 70 h 192"/>
                <a:gd name="T2" fmla="*/ 100 w 146"/>
                <a:gd name="T3" fmla="*/ 70 h 192"/>
                <a:gd name="T4" fmla="*/ 46 w 146"/>
                <a:gd name="T5" fmla="*/ 192 h 192"/>
                <a:gd name="T6" fmla="*/ 0 w 146"/>
                <a:gd name="T7" fmla="*/ 192 h 192"/>
                <a:gd name="T8" fmla="*/ 0 w 146"/>
                <a:gd name="T9" fmla="*/ 0 h 192"/>
                <a:gd name="T10" fmla="*/ 44 w 146"/>
                <a:gd name="T11" fmla="*/ 0 h 192"/>
                <a:gd name="T12" fmla="*/ 44 w 146"/>
                <a:gd name="T13" fmla="*/ 118 h 192"/>
                <a:gd name="T14" fmla="*/ 46 w 146"/>
                <a:gd name="T15" fmla="*/ 118 h 192"/>
                <a:gd name="T16" fmla="*/ 96 w 146"/>
                <a:gd name="T17" fmla="*/ 0 h 192"/>
                <a:gd name="T18" fmla="*/ 146 w 146"/>
                <a:gd name="T19" fmla="*/ 0 h 192"/>
                <a:gd name="T20" fmla="*/ 146 w 146"/>
                <a:gd name="T21" fmla="*/ 192 h 192"/>
                <a:gd name="T22" fmla="*/ 102 w 146"/>
                <a:gd name="T23" fmla="*/ 192 h 192"/>
                <a:gd name="T24" fmla="*/ 102 w 146"/>
                <a:gd name="T2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92">
                  <a:moveTo>
                    <a:pt x="102" y="70"/>
                  </a:moveTo>
                  <a:lnTo>
                    <a:pt x="100" y="70"/>
                  </a:lnTo>
                  <a:lnTo>
                    <a:pt x="46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18"/>
                  </a:lnTo>
                  <a:lnTo>
                    <a:pt x="46" y="118"/>
                  </a:lnTo>
                  <a:lnTo>
                    <a:pt x="96" y="0"/>
                  </a:lnTo>
                  <a:lnTo>
                    <a:pt x="146" y="0"/>
                  </a:lnTo>
                  <a:lnTo>
                    <a:pt x="146" y="192"/>
                  </a:lnTo>
                  <a:lnTo>
                    <a:pt x="102" y="192"/>
                  </a:lnTo>
                  <a:lnTo>
                    <a:pt x="102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7761288" y="5834063"/>
              <a:ext cx="228600" cy="304800"/>
            </a:xfrm>
            <a:custGeom>
              <a:avLst/>
              <a:gdLst>
                <a:gd name="T0" fmla="*/ 46 w 144"/>
                <a:gd name="T1" fmla="*/ 192 h 192"/>
                <a:gd name="T2" fmla="*/ 0 w 144"/>
                <a:gd name="T3" fmla="*/ 192 h 192"/>
                <a:gd name="T4" fmla="*/ 0 w 144"/>
                <a:gd name="T5" fmla="*/ 0 h 192"/>
                <a:gd name="T6" fmla="*/ 46 w 144"/>
                <a:gd name="T7" fmla="*/ 0 h 192"/>
                <a:gd name="T8" fmla="*/ 46 w 144"/>
                <a:gd name="T9" fmla="*/ 80 h 192"/>
                <a:gd name="T10" fmla="*/ 98 w 144"/>
                <a:gd name="T11" fmla="*/ 80 h 192"/>
                <a:gd name="T12" fmla="*/ 98 w 144"/>
                <a:gd name="T13" fmla="*/ 0 h 192"/>
                <a:gd name="T14" fmla="*/ 144 w 144"/>
                <a:gd name="T15" fmla="*/ 0 h 192"/>
                <a:gd name="T16" fmla="*/ 144 w 144"/>
                <a:gd name="T17" fmla="*/ 192 h 192"/>
                <a:gd name="T18" fmla="*/ 98 w 144"/>
                <a:gd name="T19" fmla="*/ 192 h 192"/>
                <a:gd name="T20" fmla="*/ 98 w 144"/>
                <a:gd name="T21" fmla="*/ 110 h 192"/>
                <a:gd name="T22" fmla="*/ 46 w 144"/>
                <a:gd name="T23" fmla="*/ 110 h 192"/>
                <a:gd name="T24" fmla="*/ 46 w 14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46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80"/>
                  </a:lnTo>
                  <a:lnTo>
                    <a:pt x="98" y="80"/>
                  </a:lnTo>
                  <a:lnTo>
                    <a:pt x="98" y="0"/>
                  </a:lnTo>
                  <a:lnTo>
                    <a:pt x="144" y="0"/>
                  </a:lnTo>
                  <a:lnTo>
                    <a:pt x="144" y="192"/>
                  </a:lnTo>
                  <a:lnTo>
                    <a:pt x="98" y="192"/>
                  </a:lnTo>
                  <a:lnTo>
                    <a:pt x="98" y="110"/>
                  </a:lnTo>
                  <a:lnTo>
                    <a:pt x="46" y="110"/>
                  </a:lnTo>
                  <a:lnTo>
                    <a:pt x="46" y="1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7456488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8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6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8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54"/>
                  </a:lnTo>
                  <a:lnTo>
                    <a:pt x="94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0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7529513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7172326" y="5827713"/>
              <a:ext cx="236538" cy="317500"/>
            </a:xfrm>
            <a:custGeom>
              <a:avLst/>
              <a:gdLst>
                <a:gd name="T0" fmla="*/ 0 w 149"/>
                <a:gd name="T1" fmla="*/ 8 h 200"/>
                <a:gd name="T2" fmla="*/ 0 w 149"/>
                <a:gd name="T3" fmla="*/ 8 h 200"/>
                <a:gd name="T4" fmla="*/ 16 w 149"/>
                <a:gd name="T5" fmla="*/ 4 h 200"/>
                <a:gd name="T6" fmla="*/ 30 w 149"/>
                <a:gd name="T7" fmla="*/ 2 h 200"/>
                <a:gd name="T8" fmla="*/ 30 w 149"/>
                <a:gd name="T9" fmla="*/ 2 h 200"/>
                <a:gd name="T10" fmla="*/ 66 w 149"/>
                <a:gd name="T11" fmla="*/ 0 h 200"/>
                <a:gd name="T12" fmla="*/ 66 w 149"/>
                <a:gd name="T13" fmla="*/ 0 h 200"/>
                <a:gd name="T14" fmla="*/ 84 w 149"/>
                <a:gd name="T15" fmla="*/ 0 h 200"/>
                <a:gd name="T16" fmla="*/ 100 w 149"/>
                <a:gd name="T17" fmla="*/ 2 h 200"/>
                <a:gd name="T18" fmla="*/ 100 w 149"/>
                <a:gd name="T19" fmla="*/ 2 h 200"/>
                <a:gd name="T20" fmla="*/ 111 w 149"/>
                <a:gd name="T21" fmla="*/ 6 h 200"/>
                <a:gd name="T22" fmla="*/ 123 w 149"/>
                <a:gd name="T23" fmla="*/ 12 h 200"/>
                <a:gd name="T24" fmla="*/ 123 w 149"/>
                <a:gd name="T25" fmla="*/ 12 h 200"/>
                <a:gd name="T26" fmla="*/ 131 w 149"/>
                <a:gd name="T27" fmla="*/ 18 h 200"/>
                <a:gd name="T28" fmla="*/ 137 w 149"/>
                <a:gd name="T29" fmla="*/ 28 h 200"/>
                <a:gd name="T30" fmla="*/ 137 w 149"/>
                <a:gd name="T31" fmla="*/ 28 h 200"/>
                <a:gd name="T32" fmla="*/ 141 w 149"/>
                <a:gd name="T33" fmla="*/ 40 h 200"/>
                <a:gd name="T34" fmla="*/ 141 w 149"/>
                <a:gd name="T35" fmla="*/ 54 h 200"/>
                <a:gd name="T36" fmla="*/ 141 w 149"/>
                <a:gd name="T37" fmla="*/ 54 h 200"/>
                <a:gd name="T38" fmla="*/ 141 w 149"/>
                <a:gd name="T39" fmla="*/ 62 h 200"/>
                <a:gd name="T40" fmla="*/ 139 w 149"/>
                <a:gd name="T41" fmla="*/ 70 h 200"/>
                <a:gd name="T42" fmla="*/ 139 w 149"/>
                <a:gd name="T43" fmla="*/ 70 h 200"/>
                <a:gd name="T44" fmla="*/ 135 w 149"/>
                <a:gd name="T45" fmla="*/ 76 h 200"/>
                <a:gd name="T46" fmla="*/ 131 w 149"/>
                <a:gd name="T47" fmla="*/ 82 h 200"/>
                <a:gd name="T48" fmla="*/ 131 w 149"/>
                <a:gd name="T49" fmla="*/ 82 h 200"/>
                <a:gd name="T50" fmla="*/ 121 w 149"/>
                <a:gd name="T51" fmla="*/ 88 h 200"/>
                <a:gd name="T52" fmla="*/ 121 w 149"/>
                <a:gd name="T53" fmla="*/ 88 h 200"/>
                <a:gd name="T54" fmla="*/ 111 w 149"/>
                <a:gd name="T55" fmla="*/ 94 h 200"/>
                <a:gd name="T56" fmla="*/ 111 w 149"/>
                <a:gd name="T57" fmla="*/ 94 h 200"/>
                <a:gd name="T58" fmla="*/ 111 w 149"/>
                <a:gd name="T59" fmla="*/ 94 h 200"/>
                <a:gd name="T60" fmla="*/ 125 w 149"/>
                <a:gd name="T61" fmla="*/ 100 h 200"/>
                <a:gd name="T62" fmla="*/ 125 w 149"/>
                <a:gd name="T63" fmla="*/ 100 h 200"/>
                <a:gd name="T64" fmla="*/ 131 w 149"/>
                <a:gd name="T65" fmla="*/ 104 h 200"/>
                <a:gd name="T66" fmla="*/ 137 w 149"/>
                <a:gd name="T67" fmla="*/ 110 h 200"/>
                <a:gd name="T68" fmla="*/ 137 w 149"/>
                <a:gd name="T69" fmla="*/ 110 h 200"/>
                <a:gd name="T70" fmla="*/ 141 w 149"/>
                <a:gd name="T71" fmla="*/ 116 h 200"/>
                <a:gd name="T72" fmla="*/ 145 w 149"/>
                <a:gd name="T73" fmla="*/ 124 h 200"/>
                <a:gd name="T74" fmla="*/ 145 w 149"/>
                <a:gd name="T75" fmla="*/ 124 h 200"/>
                <a:gd name="T76" fmla="*/ 149 w 149"/>
                <a:gd name="T77" fmla="*/ 132 h 200"/>
                <a:gd name="T78" fmla="*/ 149 w 149"/>
                <a:gd name="T79" fmla="*/ 142 h 200"/>
                <a:gd name="T80" fmla="*/ 149 w 149"/>
                <a:gd name="T81" fmla="*/ 142 h 200"/>
                <a:gd name="T82" fmla="*/ 149 w 149"/>
                <a:gd name="T83" fmla="*/ 158 h 200"/>
                <a:gd name="T84" fmla="*/ 145 w 149"/>
                <a:gd name="T85" fmla="*/ 170 h 200"/>
                <a:gd name="T86" fmla="*/ 145 w 149"/>
                <a:gd name="T87" fmla="*/ 170 h 200"/>
                <a:gd name="T88" fmla="*/ 139 w 149"/>
                <a:gd name="T89" fmla="*/ 180 h 200"/>
                <a:gd name="T90" fmla="*/ 129 w 149"/>
                <a:gd name="T91" fmla="*/ 188 h 200"/>
                <a:gd name="T92" fmla="*/ 129 w 149"/>
                <a:gd name="T93" fmla="*/ 188 h 200"/>
                <a:gd name="T94" fmla="*/ 117 w 149"/>
                <a:gd name="T95" fmla="*/ 194 h 200"/>
                <a:gd name="T96" fmla="*/ 106 w 149"/>
                <a:gd name="T97" fmla="*/ 198 h 200"/>
                <a:gd name="T98" fmla="*/ 106 w 149"/>
                <a:gd name="T99" fmla="*/ 198 h 200"/>
                <a:gd name="T100" fmla="*/ 88 w 149"/>
                <a:gd name="T101" fmla="*/ 200 h 200"/>
                <a:gd name="T102" fmla="*/ 70 w 149"/>
                <a:gd name="T103" fmla="*/ 200 h 200"/>
                <a:gd name="T104" fmla="*/ 70 w 149"/>
                <a:gd name="T105" fmla="*/ 200 h 200"/>
                <a:gd name="T106" fmla="*/ 48 w 149"/>
                <a:gd name="T107" fmla="*/ 200 h 200"/>
                <a:gd name="T108" fmla="*/ 30 w 149"/>
                <a:gd name="T109" fmla="*/ 198 h 200"/>
                <a:gd name="T110" fmla="*/ 30 w 149"/>
                <a:gd name="T111" fmla="*/ 198 h 200"/>
                <a:gd name="T112" fmla="*/ 16 w 149"/>
                <a:gd name="T113" fmla="*/ 196 h 200"/>
                <a:gd name="T114" fmla="*/ 0 w 149"/>
                <a:gd name="T115" fmla="*/ 192 h 200"/>
                <a:gd name="T116" fmla="*/ 0 w 149"/>
                <a:gd name="T117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" h="200">
                  <a:moveTo>
                    <a:pt x="0" y="8"/>
                  </a:moveTo>
                  <a:lnTo>
                    <a:pt x="0" y="8"/>
                  </a:lnTo>
                  <a:lnTo>
                    <a:pt x="16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11" y="6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31" y="1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41" y="40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1" y="62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5" y="76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25" y="100"/>
                  </a:lnTo>
                  <a:lnTo>
                    <a:pt x="125" y="100"/>
                  </a:lnTo>
                  <a:lnTo>
                    <a:pt x="131" y="104"/>
                  </a:lnTo>
                  <a:lnTo>
                    <a:pt x="137" y="110"/>
                  </a:lnTo>
                  <a:lnTo>
                    <a:pt x="137" y="110"/>
                  </a:lnTo>
                  <a:lnTo>
                    <a:pt x="141" y="116"/>
                  </a:lnTo>
                  <a:lnTo>
                    <a:pt x="145" y="124"/>
                  </a:lnTo>
                  <a:lnTo>
                    <a:pt x="145" y="124"/>
                  </a:lnTo>
                  <a:lnTo>
                    <a:pt x="149" y="132"/>
                  </a:lnTo>
                  <a:lnTo>
                    <a:pt x="149" y="142"/>
                  </a:lnTo>
                  <a:lnTo>
                    <a:pt x="149" y="142"/>
                  </a:lnTo>
                  <a:lnTo>
                    <a:pt x="149" y="158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39" y="180"/>
                  </a:lnTo>
                  <a:lnTo>
                    <a:pt x="129" y="188"/>
                  </a:lnTo>
                  <a:lnTo>
                    <a:pt x="129" y="188"/>
                  </a:lnTo>
                  <a:lnTo>
                    <a:pt x="117" y="194"/>
                  </a:lnTo>
                  <a:lnTo>
                    <a:pt x="106" y="198"/>
                  </a:lnTo>
                  <a:lnTo>
                    <a:pt x="106" y="198"/>
                  </a:lnTo>
                  <a:lnTo>
                    <a:pt x="88" y="200"/>
                  </a:lnTo>
                  <a:lnTo>
                    <a:pt x="70" y="200"/>
                  </a:lnTo>
                  <a:lnTo>
                    <a:pt x="70" y="200"/>
                  </a:lnTo>
                  <a:lnTo>
                    <a:pt x="4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16" y="196"/>
                  </a:lnTo>
                  <a:lnTo>
                    <a:pt x="0" y="192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7245351" y="5868988"/>
              <a:ext cx="76200" cy="88900"/>
            </a:xfrm>
            <a:custGeom>
              <a:avLst/>
              <a:gdLst>
                <a:gd name="T0" fmla="*/ 0 w 48"/>
                <a:gd name="T1" fmla="*/ 0 h 56"/>
                <a:gd name="T2" fmla="*/ 0 w 48"/>
                <a:gd name="T3" fmla="*/ 56 h 56"/>
                <a:gd name="T4" fmla="*/ 20 w 48"/>
                <a:gd name="T5" fmla="*/ 56 h 56"/>
                <a:gd name="T6" fmla="*/ 20 w 48"/>
                <a:gd name="T7" fmla="*/ 56 h 56"/>
                <a:gd name="T8" fmla="*/ 30 w 48"/>
                <a:gd name="T9" fmla="*/ 56 h 56"/>
                <a:gd name="T10" fmla="*/ 30 w 48"/>
                <a:gd name="T11" fmla="*/ 56 h 56"/>
                <a:gd name="T12" fmla="*/ 40 w 48"/>
                <a:gd name="T13" fmla="*/ 50 h 56"/>
                <a:gd name="T14" fmla="*/ 40 w 48"/>
                <a:gd name="T15" fmla="*/ 50 h 56"/>
                <a:gd name="T16" fmla="*/ 46 w 48"/>
                <a:gd name="T17" fmla="*/ 42 h 56"/>
                <a:gd name="T18" fmla="*/ 46 w 48"/>
                <a:gd name="T19" fmla="*/ 42 h 56"/>
                <a:gd name="T20" fmla="*/ 48 w 48"/>
                <a:gd name="T21" fmla="*/ 36 h 56"/>
                <a:gd name="T22" fmla="*/ 48 w 48"/>
                <a:gd name="T23" fmla="*/ 30 h 56"/>
                <a:gd name="T24" fmla="*/ 48 w 48"/>
                <a:gd name="T25" fmla="*/ 30 h 56"/>
                <a:gd name="T26" fmla="*/ 48 w 48"/>
                <a:gd name="T27" fmla="*/ 22 h 56"/>
                <a:gd name="T28" fmla="*/ 46 w 48"/>
                <a:gd name="T29" fmla="*/ 16 h 56"/>
                <a:gd name="T30" fmla="*/ 46 w 48"/>
                <a:gd name="T31" fmla="*/ 16 h 56"/>
                <a:gd name="T32" fmla="*/ 40 w 48"/>
                <a:gd name="T33" fmla="*/ 8 h 56"/>
                <a:gd name="T34" fmla="*/ 40 w 48"/>
                <a:gd name="T35" fmla="*/ 8 h 56"/>
                <a:gd name="T36" fmla="*/ 30 w 48"/>
                <a:gd name="T37" fmla="*/ 2 h 56"/>
                <a:gd name="T38" fmla="*/ 30 w 48"/>
                <a:gd name="T39" fmla="*/ 2 h 56"/>
                <a:gd name="T40" fmla="*/ 20 w 48"/>
                <a:gd name="T41" fmla="*/ 0 h 56"/>
                <a:gd name="T42" fmla="*/ 0 w 48"/>
                <a:gd name="T4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6">
                  <a:moveTo>
                    <a:pt x="0" y="0"/>
                  </a:moveTo>
                  <a:lnTo>
                    <a:pt x="0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7245351" y="6002338"/>
              <a:ext cx="88900" cy="101600"/>
            </a:xfrm>
            <a:custGeom>
              <a:avLst/>
              <a:gdLst>
                <a:gd name="T0" fmla="*/ 24 w 56"/>
                <a:gd name="T1" fmla="*/ 64 h 64"/>
                <a:gd name="T2" fmla="*/ 24 w 56"/>
                <a:gd name="T3" fmla="*/ 64 h 64"/>
                <a:gd name="T4" fmla="*/ 36 w 56"/>
                <a:gd name="T5" fmla="*/ 62 h 64"/>
                <a:gd name="T6" fmla="*/ 36 w 56"/>
                <a:gd name="T7" fmla="*/ 62 h 64"/>
                <a:gd name="T8" fmla="*/ 42 w 56"/>
                <a:gd name="T9" fmla="*/ 60 h 64"/>
                <a:gd name="T10" fmla="*/ 46 w 56"/>
                <a:gd name="T11" fmla="*/ 56 h 64"/>
                <a:gd name="T12" fmla="*/ 46 w 56"/>
                <a:gd name="T13" fmla="*/ 56 h 64"/>
                <a:gd name="T14" fmla="*/ 50 w 56"/>
                <a:gd name="T15" fmla="*/ 52 h 64"/>
                <a:gd name="T16" fmla="*/ 54 w 56"/>
                <a:gd name="T17" fmla="*/ 46 h 64"/>
                <a:gd name="T18" fmla="*/ 54 w 56"/>
                <a:gd name="T19" fmla="*/ 46 h 64"/>
                <a:gd name="T20" fmla="*/ 56 w 56"/>
                <a:gd name="T21" fmla="*/ 38 h 64"/>
                <a:gd name="T22" fmla="*/ 56 w 56"/>
                <a:gd name="T23" fmla="*/ 30 h 64"/>
                <a:gd name="T24" fmla="*/ 56 w 56"/>
                <a:gd name="T25" fmla="*/ 30 h 64"/>
                <a:gd name="T26" fmla="*/ 56 w 56"/>
                <a:gd name="T27" fmla="*/ 22 h 64"/>
                <a:gd name="T28" fmla="*/ 54 w 56"/>
                <a:gd name="T29" fmla="*/ 16 h 64"/>
                <a:gd name="T30" fmla="*/ 50 w 56"/>
                <a:gd name="T31" fmla="*/ 10 h 64"/>
                <a:gd name="T32" fmla="*/ 46 w 56"/>
                <a:gd name="T33" fmla="*/ 6 h 64"/>
                <a:gd name="T34" fmla="*/ 46 w 56"/>
                <a:gd name="T35" fmla="*/ 6 h 64"/>
                <a:gd name="T36" fmla="*/ 36 w 56"/>
                <a:gd name="T37" fmla="*/ 2 h 64"/>
                <a:gd name="T38" fmla="*/ 24 w 56"/>
                <a:gd name="T39" fmla="*/ 0 h 64"/>
                <a:gd name="T40" fmla="*/ 0 w 56"/>
                <a:gd name="T41" fmla="*/ 0 h 64"/>
                <a:gd name="T42" fmla="*/ 0 w 56"/>
                <a:gd name="T43" fmla="*/ 64 h 64"/>
                <a:gd name="T44" fmla="*/ 24 w 56"/>
                <a:gd name="T4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38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22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24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6864351" y="5827713"/>
              <a:ext cx="244475" cy="317500"/>
            </a:xfrm>
            <a:custGeom>
              <a:avLst/>
              <a:gdLst>
                <a:gd name="T0" fmla="*/ 76 w 154"/>
                <a:gd name="T1" fmla="*/ 0 h 200"/>
                <a:gd name="T2" fmla="*/ 76 w 154"/>
                <a:gd name="T3" fmla="*/ 0 h 200"/>
                <a:gd name="T4" fmla="*/ 94 w 154"/>
                <a:gd name="T5" fmla="*/ 2 h 200"/>
                <a:gd name="T6" fmla="*/ 110 w 154"/>
                <a:gd name="T7" fmla="*/ 6 h 200"/>
                <a:gd name="T8" fmla="*/ 110 w 154"/>
                <a:gd name="T9" fmla="*/ 6 h 200"/>
                <a:gd name="T10" fmla="*/ 124 w 154"/>
                <a:gd name="T11" fmla="*/ 12 h 200"/>
                <a:gd name="T12" fmla="*/ 134 w 154"/>
                <a:gd name="T13" fmla="*/ 22 h 200"/>
                <a:gd name="T14" fmla="*/ 134 w 154"/>
                <a:gd name="T15" fmla="*/ 22 h 200"/>
                <a:gd name="T16" fmla="*/ 142 w 154"/>
                <a:gd name="T17" fmla="*/ 36 h 200"/>
                <a:gd name="T18" fmla="*/ 150 w 154"/>
                <a:gd name="T19" fmla="*/ 54 h 200"/>
                <a:gd name="T20" fmla="*/ 150 w 154"/>
                <a:gd name="T21" fmla="*/ 54 h 200"/>
                <a:gd name="T22" fmla="*/ 152 w 154"/>
                <a:gd name="T23" fmla="*/ 74 h 200"/>
                <a:gd name="T24" fmla="*/ 154 w 154"/>
                <a:gd name="T25" fmla="*/ 100 h 200"/>
                <a:gd name="T26" fmla="*/ 154 w 154"/>
                <a:gd name="T27" fmla="*/ 100 h 200"/>
                <a:gd name="T28" fmla="*/ 152 w 154"/>
                <a:gd name="T29" fmla="*/ 126 h 200"/>
                <a:gd name="T30" fmla="*/ 150 w 154"/>
                <a:gd name="T31" fmla="*/ 146 h 200"/>
                <a:gd name="T32" fmla="*/ 150 w 154"/>
                <a:gd name="T33" fmla="*/ 146 h 200"/>
                <a:gd name="T34" fmla="*/ 142 w 154"/>
                <a:gd name="T35" fmla="*/ 164 h 200"/>
                <a:gd name="T36" fmla="*/ 134 w 154"/>
                <a:gd name="T37" fmla="*/ 178 h 200"/>
                <a:gd name="T38" fmla="*/ 134 w 154"/>
                <a:gd name="T39" fmla="*/ 178 h 200"/>
                <a:gd name="T40" fmla="*/ 124 w 154"/>
                <a:gd name="T41" fmla="*/ 188 h 200"/>
                <a:gd name="T42" fmla="*/ 110 w 154"/>
                <a:gd name="T43" fmla="*/ 194 h 200"/>
                <a:gd name="T44" fmla="*/ 110 w 154"/>
                <a:gd name="T45" fmla="*/ 194 h 200"/>
                <a:gd name="T46" fmla="*/ 94 w 154"/>
                <a:gd name="T47" fmla="*/ 198 h 200"/>
                <a:gd name="T48" fmla="*/ 76 w 154"/>
                <a:gd name="T49" fmla="*/ 200 h 200"/>
                <a:gd name="T50" fmla="*/ 76 w 154"/>
                <a:gd name="T51" fmla="*/ 200 h 200"/>
                <a:gd name="T52" fmla="*/ 60 w 154"/>
                <a:gd name="T53" fmla="*/ 198 h 200"/>
                <a:gd name="T54" fmla="*/ 44 w 154"/>
                <a:gd name="T55" fmla="*/ 194 h 200"/>
                <a:gd name="T56" fmla="*/ 44 w 154"/>
                <a:gd name="T57" fmla="*/ 194 h 200"/>
                <a:gd name="T58" fmla="*/ 30 w 154"/>
                <a:gd name="T59" fmla="*/ 188 h 200"/>
                <a:gd name="T60" fmla="*/ 20 w 154"/>
                <a:gd name="T61" fmla="*/ 178 h 200"/>
                <a:gd name="T62" fmla="*/ 20 w 154"/>
                <a:gd name="T63" fmla="*/ 178 h 200"/>
                <a:gd name="T64" fmla="*/ 12 w 154"/>
                <a:gd name="T65" fmla="*/ 164 h 200"/>
                <a:gd name="T66" fmla="*/ 4 w 154"/>
                <a:gd name="T67" fmla="*/ 146 h 200"/>
                <a:gd name="T68" fmla="*/ 4 w 154"/>
                <a:gd name="T69" fmla="*/ 146 h 200"/>
                <a:gd name="T70" fmla="*/ 2 w 154"/>
                <a:gd name="T71" fmla="*/ 126 h 200"/>
                <a:gd name="T72" fmla="*/ 0 w 154"/>
                <a:gd name="T73" fmla="*/ 100 h 200"/>
                <a:gd name="T74" fmla="*/ 0 w 154"/>
                <a:gd name="T75" fmla="*/ 100 h 200"/>
                <a:gd name="T76" fmla="*/ 2 w 154"/>
                <a:gd name="T77" fmla="*/ 74 h 200"/>
                <a:gd name="T78" fmla="*/ 4 w 154"/>
                <a:gd name="T79" fmla="*/ 54 h 200"/>
                <a:gd name="T80" fmla="*/ 4 w 154"/>
                <a:gd name="T81" fmla="*/ 54 h 200"/>
                <a:gd name="T82" fmla="*/ 12 w 154"/>
                <a:gd name="T83" fmla="*/ 36 h 200"/>
                <a:gd name="T84" fmla="*/ 20 w 154"/>
                <a:gd name="T85" fmla="*/ 22 h 200"/>
                <a:gd name="T86" fmla="*/ 20 w 154"/>
                <a:gd name="T87" fmla="*/ 22 h 200"/>
                <a:gd name="T88" fmla="*/ 30 w 154"/>
                <a:gd name="T89" fmla="*/ 12 h 200"/>
                <a:gd name="T90" fmla="*/ 44 w 154"/>
                <a:gd name="T91" fmla="*/ 6 h 200"/>
                <a:gd name="T92" fmla="*/ 44 w 154"/>
                <a:gd name="T93" fmla="*/ 6 h 200"/>
                <a:gd name="T94" fmla="*/ 60 w 154"/>
                <a:gd name="T95" fmla="*/ 2 h 200"/>
                <a:gd name="T96" fmla="*/ 76 w 154"/>
                <a:gd name="T97" fmla="*/ 0 h 200"/>
                <a:gd name="T98" fmla="*/ 76 w 154"/>
                <a:gd name="T9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200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42" y="36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2" y="74"/>
                  </a:lnTo>
                  <a:lnTo>
                    <a:pt x="154" y="100"/>
                  </a:lnTo>
                  <a:lnTo>
                    <a:pt x="154" y="100"/>
                  </a:lnTo>
                  <a:lnTo>
                    <a:pt x="152" y="12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2" y="164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24" y="188"/>
                  </a:lnTo>
                  <a:lnTo>
                    <a:pt x="110" y="194"/>
                  </a:lnTo>
                  <a:lnTo>
                    <a:pt x="110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60" y="198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30" y="188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12" y="164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2" y="126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7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6937376" y="5865813"/>
              <a:ext cx="98425" cy="241300"/>
            </a:xfrm>
            <a:custGeom>
              <a:avLst/>
              <a:gdLst>
                <a:gd name="T0" fmla="*/ 30 w 62"/>
                <a:gd name="T1" fmla="*/ 0 h 152"/>
                <a:gd name="T2" fmla="*/ 30 w 62"/>
                <a:gd name="T3" fmla="*/ 0 h 152"/>
                <a:gd name="T4" fmla="*/ 24 w 62"/>
                <a:gd name="T5" fmla="*/ 2 h 152"/>
                <a:gd name="T6" fmla="*/ 18 w 62"/>
                <a:gd name="T7" fmla="*/ 4 h 152"/>
                <a:gd name="T8" fmla="*/ 18 w 62"/>
                <a:gd name="T9" fmla="*/ 4 h 152"/>
                <a:gd name="T10" fmla="*/ 14 w 62"/>
                <a:gd name="T11" fmla="*/ 8 h 152"/>
                <a:gd name="T12" fmla="*/ 10 w 62"/>
                <a:gd name="T13" fmla="*/ 16 h 152"/>
                <a:gd name="T14" fmla="*/ 10 w 62"/>
                <a:gd name="T15" fmla="*/ 16 h 152"/>
                <a:gd name="T16" fmla="*/ 6 w 62"/>
                <a:gd name="T17" fmla="*/ 26 h 152"/>
                <a:gd name="T18" fmla="*/ 2 w 62"/>
                <a:gd name="T19" fmla="*/ 40 h 152"/>
                <a:gd name="T20" fmla="*/ 2 w 62"/>
                <a:gd name="T21" fmla="*/ 40 h 152"/>
                <a:gd name="T22" fmla="*/ 0 w 62"/>
                <a:gd name="T23" fmla="*/ 56 h 152"/>
                <a:gd name="T24" fmla="*/ 0 w 62"/>
                <a:gd name="T25" fmla="*/ 76 h 152"/>
                <a:gd name="T26" fmla="*/ 0 w 62"/>
                <a:gd name="T27" fmla="*/ 76 h 152"/>
                <a:gd name="T28" fmla="*/ 0 w 62"/>
                <a:gd name="T29" fmla="*/ 96 h 152"/>
                <a:gd name="T30" fmla="*/ 2 w 62"/>
                <a:gd name="T31" fmla="*/ 112 h 152"/>
                <a:gd name="T32" fmla="*/ 2 w 62"/>
                <a:gd name="T33" fmla="*/ 112 h 152"/>
                <a:gd name="T34" fmla="*/ 6 w 62"/>
                <a:gd name="T35" fmla="*/ 126 h 152"/>
                <a:gd name="T36" fmla="*/ 10 w 62"/>
                <a:gd name="T37" fmla="*/ 136 h 152"/>
                <a:gd name="T38" fmla="*/ 10 w 62"/>
                <a:gd name="T39" fmla="*/ 136 h 152"/>
                <a:gd name="T40" fmla="*/ 14 w 62"/>
                <a:gd name="T41" fmla="*/ 144 h 152"/>
                <a:gd name="T42" fmla="*/ 18 w 62"/>
                <a:gd name="T43" fmla="*/ 148 h 152"/>
                <a:gd name="T44" fmla="*/ 18 w 62"/>
                <a:gd name="T45" fmla="*/ 148 h 152"/>
                <a:gd name="T46" fmla="*/ 24 w 62"/>
                <a:gd name="T47" fmla="*/ 150 h 152"/>
                <a:gd name="T48" fmla="*/ 30 w 62"/>
                <a:gd name="T49" fmla="*/ 152 h 152"/>
                <a:gd name="T50" fmla="*/ 30 w 62"/>
                <a:gd name="T51" fmla="*/ 152 h 152"/>
                <a:gd name="T52" fmla="*/ 38 w 62"/>
                <a:gd name="T53" fmla="*/ 150 h 152"/>
                <a:gd name="T54" fmla="*/ 44 w 62"/>
                <a:gd name="T55" fmla="*/ 148 h 152"/>
                <a:gd name="T56" fmla="*/ 44 w 62"/>
                <a:gd name="T57" fmla="*/ 148 h 152"/>
                <a:gd name="T58" fmla="*/ 48 w 62"/>
                <a:gd name="T59" fmla="*/ 144 h 152"/>
                <a:gd name="T60" fmla="*/ 52 w 62"/>
                <a:gd name="T61" fmla="*/ 136 h 152"/>
                <a:gd name="T62" fmla="*/ 52 w 62"/>
                <a:gd name="T63" fmla="*/ 136 h 152"/>
                <a:gd name="T64" fmla="*/ 56 w 62"/>
                <a:gd name="T65" fmla="*/ 126 h 152"/>
                <a:gd name="T66" fmla="*/ 60 w 62"/>
                <a:gd name="T67" fmla="*/ 112 h 152"/>
                <a:gd name="T68" fmla="*/ 60 w 62"/>
                <a:gd name="T69" fmla="*/ 112 h 152"/>
                <a:gd name="T70" fmla="*/ 62 w 62"/>
                <a:gd name="T71" fmla="*/ 96 h 152"/>
                <a:gd name="T72" fmla="*/ 62 w 62"/>
                <a:gd name="T73" fmla="*/ 76 h 152"/>
                <a:gd name="T74" fmla="*/ 62 w 62"/>
                <a:gd name="T75" fmla="*/ 76 h 152"/>
                <a:gd name="T76" fmla="*/ 62 w 62"/>
                <a:gd name="T77" fmla="*/ 56 h 152"/>
                <a:gd name="T78" fmla="*/ 60 w 62"/>
                <a:gd name="T79" fmla="*/ 40 h 152"/>
                <a:gd name="T80" fmla="*/ 60 w 62"/>
                <a:gd name="T81" fmla="*/ 40 h 152"/>
                <a:gd name="T82" fmla="*/ 56 w 62"/>
                <a:gd name="T83" fmla="*/ 26 h 152"/>
                <a:gd name="T84" fmla="*/ 52 w 62"/>
                <a:gd name="T85" fmla="*/ 16 h 152"/>
                <a:gd name="T86" fmla="*/ 52 w 62"/>
                <a:gd name="T87" fmla="*/ 16 h 152"/>
                <a:gd name="T88" fmla="*/ 48 w 62"/>
                <a:gd name="T89" fmla="*/ 8 h 152"/>
                <a:gd name="T90" fmla="*/ 44 w 62"/>
                <a:gd name="T91" fmla="*/ 4 h 152"/>
                <a:gd name="T92" fmla="*/ 44 w 62"/>
                <a:gd name="T93" fmla="*/ 4 h 152"/>
                <a:gd name="T94" fmla="*/ 38 w 62"/>
                <a:gd name="T95" fmla="*/ 2 h 152"/>
                <a:gd name="T96" fmla="*/ 30 w 62"/>
                <a:gd name="T97" fmla="*/ 0 h 152"/>
                <a:gd name="T98" fmla="*/ 30 w 62"/>
                <a:gd name="T9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52">
                  <a:moveTo>
                    <a:pt x="30" y="0"/>
                  </a:move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2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5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96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6" y="126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4" y="144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24" y="150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8" y="150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48" y="144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6" y="126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2" y="9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56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6" y="2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6600826" y="5827713"/>
              <a:ext cx="219075" cy="317500"/>
            </a:xfrm>
            <a:custGeom>
              <a:avLst/>
              <a:gdLst>
                <a:gd name="T0" fmla="*/ 138 w 138"/>
                <a:gd name="T1" fmla="*/ 142 h 200"/>
                <a:gd name="T2" fmla="*/ 132 w 138"/>
                <a:gd name="T3" fmla="*/ 170 h 200"/>
                <a:gd name="T4" fmla="*/ 126 w 138"/>
                <a:gd name="T5" fmla="*/ 180 h 200"/>
                <a:gd name="T6" fmla="*/ 116 w 138"/>
                <a:gd name="T7" fmla="*/ 188 h 200"/>
                <a:gd name="T8" fmla="*/ 90 w 138"/>
                <a:gd name="T9" fmla="*/ 198 h 200"/>
                <a:gd name="T10" fmla="*/ 72 w 138"/>
                <a:gd name="T11" fmla="*/ 200 h 200"/>
                <a:gd name="T12" fmla="*/ 50 w 138"/>
                <a:gd name="T13" fmla="*/ 200 h 200"/>
                <a:gd name="T14" fmla="*/ 22 w 138"/>
                <a:gd name="T15" fmla="*/ 198 h 200"/>
                <a:gd name="T16" fmla="*/ 0 w 138"/>
                <a:gd name="T17" fmla="*/ 192 h 200"/>
                <a:gd name="T18" fmla="*/ 50 w 138"/>
                <a:gd name="T19" fmla="*/ 174 h 200"/>
                <a:gd name="T20" fmla="*/ 66 w 138"/>
                <a:gd name="T21" fmla="*/ 172 h 200"/>
                <a:gd name="T22" fmla="*/ 78 w 138"/>
                <a:gd name="T23" fmla="*/ 166 h 200"/>
                <a:gd name="T24" fmla="*/ 86 w 138"/>
                <a:gd name="T25" fmla="*/ 156 h 200"/>
                <a:gd name="T26" fmla="*/ 90 w 138"/>
                <a:gd name="T27" fmla="*/ 140 h 200"/>
                <a:gd name="T28" fmla="*/ 88 w 138"/>
                <a:gd name="T29" fmla="*/ 132 h 200"/>
                <a:gd name="T30" fmla="*/ 84 w 138"/>
                <a:gd name="T31" fmla="*/ 120 h 200"/>
                <a:gd name="T32" fmla="*/ 80 w 138"/>
                <a:gd name="T33" fmla="*/ 116 h 200"/>
                <a:gd name="T34" fmla="*/ 58 w 138"/>
                <a:gd name="T35" fmla="*/ 110 h 200"/>
                <a:gd name="T36" fmla="*/ 26 w 138"/>
                <a:gd name="T37" fmla="*/ 82 h 200"/>
                <a:gd name="T38" fmla="*/ 54 w 138"/>
                <a:gd name="T39" fmla="*/ 82 h 200"/>
                <a:gd name="T40" fmla="*/ 76 w 138"/>
                <a:gd name="T41" fmla="*/ 76 h 200"/>
                <a:gd name="T42" fmla="*/ 80 w 138"/>
                <a:gd name="T43" fmla="*/ 72 h 200"/>
                <a:gd name="T44" fmla="*/ 84 w 138"/>
                <a:gd name="T45" fmla="*/ 62 h 200"/>
                <a:gd name="T46" fmla="*/ 86 w 138"/>
                <a:gd name="T47" fmla="*/ 54 h 200"/>
                <a:gd name="T48" fmla="*/ 82 w 138"/>
                <a:gd name="T49" fmla="*/ 42 h 200"/>
                <a:gd name="T50" fmla="*/ 74 w 138"/>
                <a:gd name="T51" fmla="*/ 32 h 200"/>
                <a:gd name="T52" fmla="*/ 62 w 138"/>
                <a:gd name="T53" fmla="*/ 28 h 200"/>
                <a:gd name="T54" fmla="*/ 4 w 138"/>
                <a:gd name="T55" fmla="*/ 26 h 200"/>
                <a:gd name="T56" fmla="*/ 4 w 138"/>
                <a:gd name="T57" fmla="*/ 8 h 200"/>
                <a:gd name="T58" fmla="*/ 26 w 138"/>
                <a:gd name="T59" fmla="*/ 2 h 200"/>
                <a:gd name="T60" fmla="*/ 54 w 138"/>
                <a:gd name="T61" fmla="*/ 0 h 200"/>
                <a:gd name="T62" fmla="*/ 72 w 138"/>
                <a:gd name="T63" fmla="*/ 0 h 200"/>
                <a:gd name="T64" fmla="*/ 88 w 138"/>
                <a:gd name="T65" fmla="*/ 2 h 200"/>
                <a:gd name="T66" fmla="*/ 114 w 138"/>
                <a:gd name="T67" fmla="*/ 10 h 200"/>
                <a:gd name="T68" fmla="*/ 122 w 138"/>
                <a:gd name="T69" fmla="*/ 18 h 200"/>
                <a:gd name="T70" fmla="*/ 128 w 138"/>
                <a:gd name="T71" fmla="*/ 26 h 200"/>
                <a:gd name="T72" fmla="*/ 134 w 138"/>
                <a:gd name="T73" fmla="*/ 52 h 200"/>
                <a:gd name="T74" fmla="*/ 132 w 138"/>
                <a:gd name="T75" fmla="*/ 62 h 200"/>
                <a:gd name="T76" fmla="*/ 130 w 138"/>
                <a:gd name="T77" fmla="*/ 70 h 200"/>
                <a:gd name="T78" fmla="*/ 122 w 138"/>
                <a:gd name="T79" fmla="*/ 80 h 200"/>
                <a:gd name="T80" fmla="*/ 112 w 138"/>
                <a:gd name="T81" fmla="*/ 88 h 200"/>
                <a:gd name="T82" fmla="*/ 98 w 138"/>
                <a:gd name="T83" fmla="*/ 94 h 200"/>
                <a:gd name="T84" fmla="*/ 98 w 138"/>
                <a:gd name="T85" fmla="*/ 94 h 200"/>
                <a:gd name="T86" fmla="*/ 112 w 138"/>
                <a:gd name="T87" fmla="*/ 100 h 200"/>
                <a:gd name="T88" fmla="*/ 124 w 138"/>
                <a:gd name="T89" fmla="*/ 110 h 200"/>
                <a:gd name="T90" fmla="*/ 130 w 138"/>
                <a:gd name="T91" fmla="*/ 116 h 200"/>
                <a:gd name="T92" fmla="*/ 134 w 138"/>
                <a:gd name="T93" fmla="*/ 124 h 200"/>
                <a:gd name="T94" fmla="*/ 138 w 138"/>
                <a:gd name="T95" fmla="*/ 14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8" h="200">
                  <a:moveTo>
                    <a:pt x="138" y="142"/>
                  </a:moveTo>
                  <a:lnTo>
                    <a:pt x="138" y="142"/>
                  </a:lnTo>
                  <a:lnTo>
                    <a:pt x="136" y="158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26" y="180"/>
                  </a:lnTo>
                  <a:lnTo>
                    <a:pt x="116" y="188"/>
                  </a:lnTo>
                  <a:lnTo>
                    <a:pt x="116" y="188"/>
                  </a:lnTo>
                  <a:lnTo>
                    <a:pt x="104" y="194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72" y="200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36" y="200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0" y="192"/>
                  </a:lnTo>
                  <a:lnTo>
                    <a:pt x="0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66" y="172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84" y="162"/>
                  </a:lnTo>
                  <a:lnTo>
                    <a:pt x="86" y="156"/>
                  </a:lnTo>
                  <a:lnTo>
                    <a:pt x="88" y="15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8" y="132"/>
                  </a:lnTo>
                  <a:lnTo>
                    <a:pt x="86" y="126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70" y="112"/>
                  </a:lnTo>
                  <a:lnTo>
                    <a:pt x="58" y="110"/>
                  </a:lnTo>
                  <a:lnTo>
                    <a:pt x="26" y="110"/>
                  </a:lnTo>
                  <a:lnTo>
                    <a:pt x="26" y="82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66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0" y="72"/>
                  </a:lnTo>
                  <a:lnTo>
                    <a:pt x="82" y="68"/>
                  </a:lnTo>
                  <a:lnTo>
                    <a:pt x="84" y="62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4" y="46"/>
                  </a:lnTo>
                  <a:lnTo>
                    <a:pt x="82" y="42"/>
                  </a:lnTo>
                  <a:lnTo>
                    <a:pt x="80" y="36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2" y="28"/>
                  </a:lnTo>
                  <a:lnTo>
                    <a:pt x="46" y="26"/>
                  </a:lnTo>
                  <a:lnTo>
                    <a:pt x="4" y="2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2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22" y="1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2" y="38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2" y="62"/>
                  </a:lnTo>
                  <a:lnTo>
                    <a:pt x="130" y="70"/>
                  </a:lnTo>
                  <a:lnTo>
                    <a:pt x="130" y="70"/>
                  </a:lnTo>
                  <a:lnTo>
                    <a:pt x="128" y="76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8" y="104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30" y="11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6" y="132"/>
                  </a:lnTo>
                  <a:lnTo>
                    <a:pt x="138" y="142"/>
                  </a:lnTo>
                  <a:lnTo>
                    <a:pt x="138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6327776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6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4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6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4" y="54"/>
                  </a:lnTo>
                  <a:lnTo>
                    <a:pt x="92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78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6400801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6042026" y="5827713"/>
              <a:ext cx="234950" cy="434975"/>
            </a:xfrm>
            <a:custGeom>
              <a:avLst/>
              <a:gdLst>
                <a:gd name="T0" fmla="*/ 84 w 148"/>
                <a:gd name="T1" fmla="*/ 0 h 274"/>
                <a:gd name="T2" fmla="*/ 84 w 148"/>
                <a:gd name="T3" fmla="*/ 0 h 274"/>
                <a:gd name="T4" fmla="*/ 96 w 148"/>
                <a:gd name="T5" fmla="*/ 2 h 274"/>
                <a:gd name="T6" fmla="*/ 110 w 148"/>
                <a:gd name="T7" fmla="*/ 6 h 274"/>
                <a:gd name="T8" fmla="*/ 110 w 148"/>
                <a:gd name="T9" fmla="*/ 6 h 274"/>
                <a:gd name="T10" fmla="*/ 120 w 148"/>
                <a:gd name="T11" fmla="*/ 12 h 274"/>
                <a:gd name="T12" fmla="*/ 130 w 148"/>
                <a:gd name="T13" fmla="*/ 22 h 274"/>
                <a:gd name="T14" fmla="*/ 130 w 148"/>
                <a:gd name="T15" fmla="*/ 22 h 274"/>
                <a:gd name="T16" fmla="*/ 138 w 148"/>
                <a:gd name="T17" fmla="*/ 36 h 274"/>
                <a:gd name="T18" fmla="*/ 144 w 148"/>
                <a:gd name="T19" fmla="*/ 54 h 274"/>
                <a:gd name="T20" fmla="*/ 144 w 148"/>
                <a:gd name="T21" fmla="*/ 54 h 274"/>
                <a:gd name="T22" fmla="*/ 148 w 148"/>
                <a:gd name="T23" fmla="*/ 74 h 274"/>
                <a:gd name="T24" fmla="*/ 148 w 148"/>
                <a:gd name="T25" fmla="*/ 100 h 274"/>
                <a:gd name="T26" fmla="*/ 148 w 148"/>
                <a:gd name="T27" fmla="*/ 100 h 274"/>
                <a:gd name="T28" fmla="*/ 148 w 148"/>
                <a:gd name="T29" fmla="*/ 126 h 274"/>
                <a:gd name="T30" fmla="*/ 144 w 148"/>
                <a:gd name="T31" fmla="*/ 146 h 274"/>
                <a:gd name="T32" fmla="*/ 144 w 148"/>
                <a:gd name="T33" fmla="*/ 146 h 274"/>
                <a:gd name="T34" fmla="*/ 138 w 148"/>
                <a:gd name="T35" fmla="*/ 164 h 274"/>
                <a:gd name="T36" fmla="*/ 130 w 148"/>
                <a:gd name="T37" fmla="*/ 178 h 274"/>
                <a:gd name="T38" fmla="*/ 130 w 148"/>
                <a:gd name="T39" fmla="*/ 178 h 274"/>
                <a:gd name="T40" fmla="*/ 120 w 148"/>
                <a:gd name="T41" fmla="*/ 188 h 274"/>
                <a:gd name="T42" fmla="*/ 108 w 148"/>
                <a:gd name="T43" fmla="*/ 194 h 274"/>
                <a:gd name="T44" fmla="*/ 108 w 148"/>
                <a:gd name="T45" fmla="*/ 194 h 274"/>
                <a:gd name="T46" fmla="*/ 94 w 148"/>
                <a:gd name="T47" fmla="*/ 198 h 274"/>
                <a:gd name="T48" fmla="*/ 80 w 148"/>
                <a:gd name="T49" fmla="*/ 200 h 274"/>
                <a:gd name="T50" fmla="*/ 80 w 148"/>
                <a:gd name="T51" fmla="*/ 200 h 274"/>
                <a:gd name="T52" fmla="*/ 70 w 148"/>
                <a:gd name="T53" fmla="*/ 200 h 274"/>
                <a:gd name="T54" fmla="*/ 62 w 148"/>
                <a:gd name="T55" fmla="*/ 198 h 274"/>
                <a:gd name="T56" fmla="*/ 62 w 148"/>
                <a:gd name="T57" fmla="*/ 198 h 274"/>
                <a:gd name="T58" fmla="*/ 54 w 148"/>
                <a:gd name="T59" fmla="*/ 194 h 274"/>
                <a:gd name="T60" fmla="*/ 46 w 148"/>
                <a:gd name="T61" fmla="*/ 190 h 274"/>
                <a:gd name="T62" fmla="*/ 46 w 148"/>
                <a:gd name="T63" fmla="*/ 274 h 274"/>
                <a:gd name="T64" fmla="*/ 0 w 148"/>
                <a:gd name="T65" fmla="*/ 274 h 274"/>
                <a:gd name="T66" fmla="*/ 0 w 148"/>
                <a:gd name="T67" fmla="*/ 4 h 274"/>
                <a:gd name="T68" fmla="*/ 34 w 148"/>
                <a:gd name="T69" fmla="*/ 4 h 274"/>
                <a:gd name="T70" fmla="*/ 38 w 148"/>
                <a:gd name="T71" fmla="*/ 16 h 274"/>
                <a:gd name="T72" fmla="*/ 40 w 148"/>
                <a:gd name="T73" fmla="*/ 16 h 274"/>
                <a:gd name="T74" fmla="*/ 40 w 148"/>
                <a:gd name="T75" fmla="*/ 16 h 274"/>
                <a:gd name="T76" fmla="*/ 48 w 148"/>
                <a:gd name="T77" fmla="*/ 10 h 274"/>
                <a:gd name="T78" fmla="*/ 56 w 148"/>
                <a:gd name="T79" fmla="*/ 4 h 274"/>
                <a:gd name="T80" fmla="*/ 56 w 148"/>
                <a:gd name="T81" fmla="*/ 4 h 274"/>
                <a:gd name="T82" fmla="*/ 68 w 148"/>
                <a:gd name="T83" fmla="*/ 2 h 274"/>
                <a:gd name="T84" fmla="*/ 84 w 148"/>
                <a:gd name="T85" fmla="*/ 0 h 274"/>
                <a:gd name="T86" fmla="*/ 84 w 148"/>
                <a:gd name="T8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274">
                  <a:moveTo>
                    <a:pt x="84" y="0"/>
                  </a:moveTo>
                  <a:lnTo>
                    <a:pt x="84" y="0"/>
                  </a:lnTo>
                  <a:lnTo>
                    <a:pt x="96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8" y="74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2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38" y="164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20" y="188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94" y="198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70" y="200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54" y="194"/>
                  </a:lnTo>
                  <a:lnTo>
                    <a:pt x="46" y="190"/>
                  </a:lnTo>
                  <a:lnTo>
                    <a:pt x="46" y="274"/>
                  </a:lnTo>
                  <a:lnTo>
                    <a:pt x="0" y="274"/>
                  </a:lnTo>
                  <a:lnTo>
                    <a:pt x="0" y="4"/>
                  </a:lnTo>
                  <a:lnTo>
                    <a:pt x="34" y="4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8" y="1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8" y="2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6115051" y="5868988"/>
              <a:ext cx="88900" cy="234950"/>
            </a:xfrm>
            <a:custGeom>
              <a:avLst/>
              <a:gdLst>
                <a:gd name="T0" fmla="*/ 0 w 56"/>
                <a:gd name="T1" fmla="*/ 140 h 148"/>
                <a:gd name="T2" fmla="*/ 0 w 56"/>
                <a:gd name="T3" fmla="*/ 140 h 148"/>
                <a:gd name="T4" fmla="*/ 8 w 56"/>
                <a:gd name="T5" fmla="*/ 144 h 148"/>
                <a:gd name="T6" fmla="*/ 8 w 56"/>
                <a:gd name="T7" fmla="*/ 144 h 148"/>
                <a:gd name="T8" fmla="*/ 14 w 56"/>
                <a:gd name="T9" fmla="*/ 146 h 148"/>
                <a:gd name="T10" fmla="*/ 22 w 56"/>
                <a:gd name="T11" fmla="*/ 148 h 148"/>
                <a:gd name="T12" fmla="*/ 22 w 56"/>
                <a:gd name="T13" fmla="*/ 148 h 148"/>
                <a:gd name="T14" fmla="*/ 28 w 56"/>
                <a:gd name="T15" fmla="*/ 146 h 148"/>
                <a:gd name="T16" fmla="*/ 36 w 56"/>
                <a:gd name="T17" fmla="*/ 144 h 148"/>
                <a:gd name="T18" fmla="*/ 36 w 56"/>
                <a:gd name="T19" fmla="*/ 144 h 148"/>
                <a:gd name="T20" fmla="*/ 42 w 56"/>
                <a:gd name="T21" fmla="*/ 140 h 148"/>
                <a:gd name="T22" fmla="*/ 46 w 56"/>
                <a:gd name="T23" fmla="*/ 132 h 148"/>
                <a:gd name="T24" fmla="*/ 46 w 56"/>
                <a:gd name="T25" fmla="*/ 132 h 148"/>
                <a:gd name="T26" fmla="*/ 50 w 56"/>
                <a:gd name="T27" fmla="*/ 122 h 148"/>
                <a:gd name="T28" fmla="*/ 54 w 56"/>
                <a:gd name="T29" fmla="*/ 110 h 148"/>
                <a:gd name="T30" fmla="*/ 54 w 56"/>
                <a:gd name="T31" fmla="*/ 110 h 148"/>
                <a:gd name="T32" fmla="*/ 56 w 56"/>
                <a:gd name="T33" fmla="*/ 94 h 148"/>
                <a:gd name="T34" fmla="*/ 56 w 56"/>
                <a:gd name="T35" fmla="*/ 74 h 148"/>
                <a:gd name="T36" fmla="*/ 56 w 56"/>
                <a:gd name="T37" fmla="*/ 74 h 148"/>
                <a:gd name="T38" fmla="*/ 56 w 56"/>
                <a:gd name="T39" fmla="*/ 54 h 148"/>
                <a:gd name="T40" fmla="*/ 54 w 56"/>
                <a:gd name="T41" fmla="*/ 38 h 148"/>
                <a:gd name="T42" fmla="*/ 54 w 56"/>
                <a:gd name="T43" fmla="*/ 38 h 148"/>
                <a:gd name="T44" fmla="*/ 50 w 56"/>
                <a:gd name="T45" fmla="*/ 26 h 148"/>
                <a:gd name="T46" fmla="*/ 46 w 56"/>
                <a:gd name="T47" fmla="*/ 16 h 148"/>
                <a:gd name="T48" fmla="*/ 46 w 56"/>
                <a:gd name="T49" fmla="*/ 16 h 148"/>
                <a:gd name="T50" fmla="*/ 42 w 56"/>
                <a:gd name="T51" fmla="*/ 8 h 148"/>
                <a:gd name="T52" fmla="*/ 36 w 56"/>
                <a:gd name="T53" fmla="*/ 4 h 148"/>
                <a:gd name="T54" fmla="*/ 36 w 56"/>
                <a:gd name="T55" fmla="*/ 4 h 148"/>
                <a:gd name="T56" fmla="*/ 28 w 56"/>
                <a:gd name="T57" fmla="*/ 2 h 148"/>
                <a:gd name="T58" fmla="*/ 22 w 56"/>
                <a:gd name="T59" fmla="*/ 0 h 148"/>
                <a:gd name="T60" fmla="*/ 22 w 56"/>
                <a:gd name="T61" fmla="*/ 0 h 148"/>
                <a:gd name="T62" fmla="*/ 16 w 56"/>
                <a:gd name="T63" fmla="*/ 2 h 148"/>
                <a:gd name="T64" fmla="*/ 10 w 56"/>
                <a:gd name="T65" fmla="*/ 4 h 148"/>
                <a:gd name="T66" fmla="*/ 10 w 56"/>
                <a:gd name="T67" fmla="*/ 4 h 148"/>
                <a:gd name="T68" fmla="*/ 0 w 56"/>
                <a:gd name="T69" fmla="*/ 8 h 148"/>
                <a:gd name="T70" fmla="*/ 0 w 56"/>
                <a:gd name="T71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48">
                  <a:moveTo>
                    <a:pt x="0" y="140"/>
                  </a:moveTo>
                  <a:lnTo>
                    <a:pt x="0" y="140"/>
                  </a:lnTo>
                  <a:lnTo>
                    <a:pt x="8" y="144"/>
                  </a:lnTo>
                  <a:lnTo>
                    <a:pt x="8" y="144"/>
                  </a:lnTo>
                  <a:lnTo>
                    <a:pt x="14" y="146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8" y="14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2" y="140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50" y="122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6" y="9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2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5803901" y="5888038"/>
              <a:ext cx="98425" cy="219075"/>
            </a:xfrm>
            <a:custGeom>
              <a:avLst/>
              <a:gdLst>
                <a:gd name="T0" fmla="*/ 0 w 62"/>
                <a:gd name="T1" fmla="*/ 68 h 138"/>
                <a:gd name="T2" fmla="*/ 0 w 62"/>
                <a:gd name="T3" fmla="*/ 68 h 138"/>
                <a:gd name="T4" fmla="*/ 0 w 62"/>
                <a:gd name="T5" fmla="*/ 86 h 138"/>
                <a:gd name="T6" fmla="*/ 2 w 62"/>
                <a:gd name="T7" fmla="*/ 102 h 138"/>
                <a:gd name="T8" fmla="*/ 2 w 62"/>
                <a:gd name="T9" fmla="*/ 102 h 138"/>
                <a:gd name="T10" fmla="*/ 6 w 62"/>
                <a:gd name="T11" fmla="*/ 114 h 138"/>
                <a:gd name="T12" fmla="*/ 10 w 62"/>
                <a:gd name="T13" fmla="*/ 122 h 138"/>
                <a:gd name="T14" fmla="*/ 10 w 62"/>
                <a:gd name="T15" fmla="*/ 122 h 138"/>
                <a:gd name="T16" fmla="*/ 14 w 62"/>
                <a:gd name="T17" fmla="*/ 130 h 138"/>
                <a:gd name="T18" fmla="*/ 20 w 62"/>
                <a:gd name="T19" fmla="*/ 134 h 138"/>
                <a:gd name="T20" fmla="*/ 20 w 62"/>
                <a:gd name="T21" fmla="*/ 134 h 138"/>
                <a:gd name="T22" fmla="*/ 26 w 62"/>
                <a:gd name="T23" fmla="*/ 136 h 138"/>
                <a:gd name="T24" fmla="*/ 32 w 62"/>
                <a:gd name="T25" fmla="*/ 138 h 138"/>
                <a:gd name="T26" fmla="*/ 32 w 62"/>
                <a:gd name="T27" fmla="*/ 138 h 138"/>
                <a:gd name="T28" fmla="*/ 36 w 62"/>
                <a:gd name="T29" fmla="*/ 136 h 138"/>
                <a:gd name="T30" fmla="*/ 42 w 62"/>
                <a:gd name="T31" fmla="*/ 134 h 138"/>
                <a:gd name="T32" fmla="*/ 42 w 62"/>
                <a:gd name="T33" fmla="*/ 134 h 138"/>
                <a:gd name="T34" fmla="*/ 48 w 62"/>
                <a:gd name="T35" fmla="*/ 130 h 138"/>
                <a:gd name="T36" fmla="*/ 52 w 62"/>
                <a:gd name="T37" fmla="*/ 122 h 138"/>
                <a:gd name="T38" fmla="*/ 52 w 62"/>
                <a:gd name="T39" fmla="*/ 122 h 138"/>
                <a:gd name="T40" fmla="*/ 56 w 62"/>
                <a:gd name="T41" fmla="*/ 114 h 138"/>
                <a:gd name="T42" fmla="*/ 60 w 62"/>
                <a:gd name="T43" fmla="*/ 102 h 138"/>
                <a:gd name="T44" fmla="*/ 60 w 62"/>
                <a:gd name="T45" fmla="*/ 102 h 138"/>
                <a:gd name="T46" fmla="*/ 62 w 62"/>
                <a:gd name="T47" fmla="*/ 86 h 138"/>
                <a:gd name="T48" fmla="*/ 62 w 62"/>
                <a:gd name="T49" fmla="*/ 68 h 138"/>
                <a:gd name="T50" fmla="*/ 62 w 62"/>
                <a:gd name="T51" fmla="*/ 68 h 138"/>
                <a:gd name="T52" fmla="*/ 62 w 62"/>
                <a:gd name="T53" fmla="*/ 50 h 138"/>
                <a:gd name="T54" fmla="*/ 60 w 62"/>
                <a:gd name="T55" fmla="*/ 36 h 138"/>
                <a:gd name="T56" fmla="*/ 60 w 62"/>
                <a:gd name="T57" fmla="*/ 36 h 138"/>
                <a:gd name="T58" fmla="*/ 56 w 62"/>
                <a:gd name="T59" fmla="*/ 24 h 138"/>
                <a:gd name="T60" fmla="*/ 52 w 62"/>
                <a:gd name="T61" fmla="*/ 14 h 138"/>
                <a:gd name="T62" fmla="*/ 52 w 62"/>
                <a:gd name="T63" fmla="*/ 14 h 138"/>
                <a:gd name="T64" fmla="*/ 46 w 62"/>
                <a:gd name="T65" fmla="*/ 8 h 138"/>
                <a:gd name="T66" fmla="*/ 38 w 62"/>
                <a:gd name="T67" fmla="*/ 4 h 138"/>
                <a:gd name="T68" fmla="*/ 38 w 62"/>
                <a:gd name="T69" fmla="*/ 4 h 138"/>
                <a:gd name="T70" fmla="*/ 32 w 62"/>
                <a:gd name="T71" fmla="*/ 2 h 138"/>
                <a:gd name="T72" fmla="*/ 24 w 62"/>
                <a:gd name="T73" fmla="*/ 0 h 138"/>
                <a:gd name="T74" fmla="*/ 24 w 62"/>
                <a:gd name="T75" fmla="*/ 0 h 138"/>
                <a:gd name="T76" fmla="*/ 16 w 62"/>
                <a:gd name="T77" fmla="*/ 0 h 138"/>
                <a:gd name="T78" fmla="*/ 8 w 62"/>
                <a:gd name="T79" fmla="*/ 2 h 138"/>
                <a:gd name="T80" fmla="*/ 8 w 62"/>
                <a:gd name="T81" fmla="*/ 2 h 138"/>
                <a:gd name="T82" fmla="*/ 0 w 62"/>
                <a:gd name="T83" fmla="*/ 8 h 138"/>
                <a:gd name="T84" fmla="*/ 0 w 62"/>
                <a:gd name="T85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138">
                  <a:moveTo>
                    <a:pt x="0" y="68"/>
                  </a:moveTo>
                  <a:lnTo>
                    <a:pt x="0" y="68"/>
                  </a:lnTo>
                  <a:lnTo>
                    <a:pt x="0" y="86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4" y="130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6" y="136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6" y="136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8" y="130"/>
                  </a:lnTo>
                  <a:lnTo>
                    <a:pt x="52" y="122"/>
                  </a:lnTo>
                  <a:lnTo>
                    <a:pt x="52" y="122"/>
                  </a:lnTo>
                  <a:lnTo>
                    <a:pt x="56" y="11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2" y="86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5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6" y="2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6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0" y="8"/>
                  </a:lnTo>
                  <a:lnTo>
                    <a:pt x="0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5730876" y="5703888"/>
              <a:ext cx="244475" cy="441325"/>
            </a:xfrm>
            <a:custGeom>
              <a:avLst/>
              <a:gdLst>
                <a:gd name="T0" fmla="*/ 46 w 154"/>
                <a:gd name="T1" fmla="*/ 100 h 278"/>
                <a:gd name="T2" fmla="*/ 60 w 154"/>
                <a:gd name="T3" fmla="*/ 92 h 278"/>
                <a:gd name="T4" fmla="*/ 70 w 154"/>
                <a:gd name="T5" fmla="*/ 90 h 278"/>
                <a:gd name="T6" fmla="*/ 80 w 154"/>
                <a:gd name="T7" fmla="*/ 90 h 278"/>
                <a:gd name="T8" fmla="*/ 112 w 154"/>
                <a:gd name="T9" fmla="*/ 94 h 278"/>
                <a:gd name="T10" fmla="*/ 134 w 154"/>
                <a:gd name="T11" fmla="*/ 112 h 278"/>
                <a:gd name="T12" fmla="*/ 144 w 154"/>
                <a:gd name="T13" fmla="*/ 124 h 278"/>
                <a:gd name="T14" fmla="*/ 152 w 154"/>
                <a:gd name="T15" fmla="*/ 160 h 278"/>
                <a:gd name="T16" fmla="*/ 154 w 154"/>
                <a:gd name="T17" fmla="*/ 184 h 278"/>
                <a:gd name="T18" fmla="*/ 150 w 154"/>
                <a:gd name="T19" fmla="*/ 228 h 278"/>
                <a:gd name="T20" fmla="*/ 134 w 154"/>
                <a:gd name="T21" fmla="*/ 256 h 278"/>
                <a:gd name="T22" fmla="*/ 124 w 154"/>
                <a:gd name="T23" fmla="*/ 266 h 278"/>
                <a:gd name="T24" fmla="*/ 94 w 154"/>
                <a:gd name="T25" fmla="*/ 276 h 278"/>
                <a:gd name="T26" fmla="*/ 78 w 154"/>
                <a:gd name="T27" fmla="*/ 278 h 278"/>
                <a:gd name="T28" fmla="*/ 44 w 154"/>
                <a:gd name="T29" fmla="*/ 272 h 278"/>
                <a:gd name="T30" fmla="*/ 20 w 154"/>
                <a:gd name="T31" fmla="*/ 256 h 278"/>
                <a:gd name="T32" fmla="*/ 10 w 154"/>
                <a:gd name="T33" fmla="*/ 244 h 278"/>
                <a:gd name="T34" fmla="*/ 2 w 154"/>
                <a:gd name="T35" fmla="*/ 208 h 278"/>
                <a:gd name="T36" fmla="*/ 0 w 154"/>
                <a:gd name="T37" fmla="*/ 120 h 278"/>
                <a:gd name="T38" fmla="*/ 2 w 154"/>
                <a:gd name="T39" fmla="*/ 90 h 278"/>
                <a:gd name="T40" fmla="*/ 6 w 154"/>
                <a:gd name="T41" fmla="*/ 66 h 278"/>
                <a:gd name="T42" fmla="*/ 18 w 154"/>
                <a:gd name="T43" fmla="*/ 38 h 278"/>
                <a:gd name="T44" fmla="*/ 22 w 154"/>
                <a:gd name="T45" fmla="*/ 30 h 278"/>
                <a:gd name="T46" fmla="*/ 36 w 154"/>
                <a:gd name="T47" fmla="*/ 18 h 278"/>
                <a:gd name="T48" fmla="*/ 54 w 154"/>
                <a:gd name="T49" fmla="*/ 10 h 278"/>
                <a:gd name="T50" fmla="*/ 76 w 154"/>
                <a:gd name="T51" fmla="*/ 6 h 278"/>
                <a:gd name="T52" fmla="*/ 148 w 154"/>
                <a:gd name="T53" fmla="*/ 0 h 278"/>
                <a:gd name="T54" fmla="*/ 150 w 154"/>
                <a:gd name="T55" fmla="*/ 20 h 278"/>
                <a:gd name="T56" fmla="*/ 126 w 154"/>
                <a:gd name="T57" fmla="*/ 28 h 278"/>
                <a:gd name="T58" fmla="*/ 96 w 154"/>
                <a:gd name="T59" fmla="*/ 34 h 278"/>
                <a:gd name="T60" fmla="*/ 84 w 154"/>
                <a:gd name="T61" fmla="*/ 36 h 278"/>
                <a:gd name="T62" fmla="*/ 74 w 154"/>
                <a:gd name="T63" fmla="*/ 38 h 278"/>
                <a:gd name="T64" fmla="*/ 58 w 154"/>
                <a:gd name="T65" fmla="*/ 50 h 278"/>
                <a:gd name="T66" fmla="*/ 52 w 154"/>
                <a:gd name="T67" fmla="*/ 58 h 278"/>
                <a:gd name="T68" fmla="*/ 50 w 154"/>
                <a:gd name="T69" fmla="*/ 70 h 278"/>
                <a:gd name="T70" fmla="*/ 46 w 154"/>
                <a:gd name="T71" fmla="*/ 10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278">
                  <a:moveTo>
                    <a:pt x="46" y="100"/>
                  </a:moveTo>
                  <a:lnTo>
                    <a:pt x="46" y="100"/>
                  </a:lnTo>
                  <a:lnTo>
                    <a:pt x="52" y="96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7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98" y="90"/>
                  </a:lnTo>
                  <a:lnTo>
                    <a:pt x="112" y="94"/>
                  </a:lnTo>
                  <a:lnTo>
                    <a:pt x="124" y="10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44" y="124"/>
                  </a:lnTo>
                  <a:lnTo>
                    <a:pt x="150" y="140"/>
                  </a:lnTo>
                  <a:lnTo>
                    <a:pt x="152" y="160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2" y="208"/>
                  </a:lnTo>
                  <a:lnTo>
                    <a:pt x="150" y="228"/>
                  </a:lnTo>
                  <a:lnTo>
                    <a:pt x="142" y="244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24" y="266"/>
                  </a:lnTo>
                  <a:lnTo>
                    <a:pt x="110" y="272"/>
                  </a:lnTo>
                  <a:lnTo>
                    <a:pt x="94" y="276"/>
                  </a:lnTo>
                  <a:lnTo>
                    <a:pt x="78" y="278"/>
                  </a:lnTo>
                  <a:lnTo>
                    <a:pt x="78" y="278"/>
                  </a:lnTo>
                  <a:lnTo>
                    <a:pt x="60" y="276"/>
                  </a:lnTo>
                  <a:lnTo>
                    <a:pt x="44" y="272"/>
                  </a:lnTo>
                  <a:lnTo>
                    <a:pt x="30" y="266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10" y="244"/>
                  </a:lnTo>
                  <a:lnTo>
                    <a:pt x="4" y="228"/>
                  </a:lnTo>
                  <a:lnTo>
                    <a:pt x="2" y="208"/>
                  </a:lnTo>
                  <a:lnTo>
                    <a:pt x="0" y="18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9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2" y="46"/>
                  </a:lnTo>
                  <a:lnTo>
                    <a:pt x="18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4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2" y="2"/>
                  </a:lnTo>
                  <a:lnTo>
                    <a:pt x="148" y="0"/>
                  </a:lnTo>
                  <a:lnTo>
                    <a:pt x="150" y="20"/>
                  </a:lnTo>
                  <a:lnTo>
                    <a:pt x="150" y="20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12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84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66" y="44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2" y="58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6" y="84"/>
                  </a:lnTo>
                  <a:lnTo>
                    <a:pt x="46" y="100"/>
                  </a:lnTo>
                  <a:lnTo>
                    <a:pt x="46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3767138" y="5722938"/>
              <a:ext cx="1887538" cy="196850"/>
            </a:xfrm>
            <a:custGeom>
              <a:avLst/>
              <a:gdLst>
                <a:gd name="T0" fmla="*/ 1189 w 1189"/>
                <a:gd name="T1" fmla="*/ 88 h 124"/>
                <a:gd name="T2" fmla="*/ 1105 w 1189"/>
                <a:gd name="T3" fmla="*/ 76 h 124"/>
                <a:gd name="T4" fmla="*/ 1099 w 1189"/>
                <a:gd name="T5" fmla="*/ 90 h 124"/>
                <a:gd name="T6" fmla="*/ 1067 w 1189"/>
                <a:gd name="T7" fmla="*/ 48 h 124"/>
                <a:gd name="T8" fmla="*/ 1087 w 1189"/>
                <a:gd name="T9" fmla="*/ 14 h 124"/>
                <a:gd name="T10" fmla="*/ 1111 w 1189"/>
                <a:gd name="T11" fmla="*/ 0 h 124"/>
                <a:gd name="T12" fmla="*/ 1093 w 1189"/>
                <a:gd name="T13" fmla="*/ 38 h 124"/>
                <a:gd name="T14" fmla="*/ 1013 w 1189"/>
                <a:gd name="T15" fmla="*/ 2 h 124"/>
                <a:gd name="T16" fmla="*/ 1025 w 1189"/>
                <a:gd name="T17" fmla="*/ 36 h 124"/>
                <a:gd name="T18" fmla="*/ 1031 w 1189"/>
                <a:gd name="T19" fmla="*/ 56 h 124"/>
                <a:gd name="T20" fmla="*/ 1001 w 1189"/>
                <a:gd name="T21" fmla="*/ 90 h 124"/>
                <a:gd name="T22" fmla="*/ 1009 w 1189"/>
                <a:gd name="T23" fmla="*/ 36 h 124"/>
                <a:gd name="T24" fmla="*/ 1001 w 1189"/>
                <a:gd name="T25" fmla="*/ 80 h 124"/>
                <a:gd name="T26" fmla="*/ 1007 w 1189"/>
                <a:gd name="T27" fmla="*/ 50 h 124"/>
                <a:gd name="T28" fmla="*/ 945 w 1189"/>
                <a:gd name="T29" fmla="*/ 80 h 124"/>
                <a:gd name="T30" fmla="*/ 903 w 1189"/>
                <a:gd name="T31" fmla="*/ 86 h 124"/>
                <a:gd name="T32" fmla="*/ 891 w 1189"/>
                <a:gd name="T33" fmla="*/ 24 h 124"/>
                <a:gd name="T34" fmla="*/ 935 w 1189"/>
                <a:gd name="T35" fmla="*/ 2 h 124"/>
                <a:gd name="T36" fmla="*/ 937 w 1189"/>
                <a:gd name="T37" fmla="*/ 46 h 124"/>
                <a:gd name="T38" fmla="*/ 915 w 1189"/>
                <a:gd name="T39" fmla="*/ 12 h 124"/>
                <a:gd name="T40" fmla="*/ 909 w 1189"/>
                <a:gd name="T41" fmla="*/ 74 h 124"/>
                <a:gd name="T42" fmla="*/ 937 w 1189"/>
                <a:gd name="T43" fmla="*/ 62 h 124"/>
                <a:gd name="T44" fmla="*/ 881 w 1189"/>
                <a:gd name="T45" fmla="*/ 2 h 124"/>
                <a:gd name="T46" fmla="*/ 795 w 1189"/>
                <a:gd name="T47" fmla="*/ 88 h 124"/>
                <a:gd name="T48" fmla="*/ 751 w 1189"/>
                <a:gd name="T49" fmla="*/ 66 h 124"/>
                <a:gd name="T50" fmla="*/ 761 w 1189"/>
                <a:gd name="T51" fmla="*/ 6 h 124"/>
                <a:gd name="T52" fmla="*/ 805 w 1189"/>
                <a:gd name="T53" fmla="*/ 10 h 124"/>
                <a:gd name="T54" fmla="*/ 793 w 1189"/>
                <a:gd name="T55" fmla="*/ 16 h 124"/>
                <a:gd name="T56" fmla="*/ 765 w 1189"/>
                <a:gd name="T57" fmla="*/ 28 h 124"/>
                <a:gd name="T58" fmla="*/ 787 w 1189"/>
                <a:gd name="T59" fmla="*/ 80 h 124"/>
                <a:gd name="T60" fmla="*/ 705 w 1189"/>
                <a:gd name="T61" fmla="*/ 88 h 124"/>
                <a:gd name="T62" fmla="*/ 650 w 1189"/>
                <a:gd name="T63" fmla="*/ 78 h 124"/>
                <a:gd name="T64" fmla="*/ 610 w 1189"/>
                <a:gd name="T65" fmla="*/ 88 h 124"/>
                <a:gd name="T66" fmla="*/ 612 w 1189"/>
                <a:gd name="T67" fmla="*/ 52 h 124"/>
                <a:gd name="T68" fmla="*/ 580 w 1189"/>
                <a:gd name="T69" fmla="*/ 80 h 124"/>
                <a:gd name="T70" fmla="*/ 536 w 1189"/>
                <a:gd name="T71" fmla="*/ 86 h 124"/>
                <a:gd name="T72" fmla="*/ 526 w 1189"/>
                <a:gd name="T73" fmla="*/ 24 h 124"/>
                <a:gd name="T74" fmla="*/ 570 w 1189"/>
                <a:gd name="T75" fmla="*/ 2 h 124"/>
                <a:gd name="T76" fmla="*/ 572 w 1189"/>
                <a:gd name="T77" fmla="*/ 46 h 124"/>
                <a:gd name="T78" fmla="*/ 550 w 1189"/>
                <a:gd name="T79" fmla="*/ 12 h 124"/>
                <a:gd name="T80" fmla="*/ 550 w 1189"/>
                <a:gd name="T81" fmla="*/ 80 h 124"/>
                <a:gd name="T82" fmla="*/ 572 w 1189"/>
                <a:gd name="T83" fmla="*/ 46 h 124"/>
                <a:gd name="T84" fmla="*/ 410 w 1189"/>
                <a:gd name="T85" fmla="*/ 40 h 124"/>
                <a:gd name="T86" fmla="*/ 384 w 1189"/>
                <a:gd name="T87" fmla="*/ 16 h 124"/>
                <a:gd name="T88" fmla="*/ 382 w 1189"/>
                <a:gd name="T89" fmla="*/ 70 h 124"/>
                <a:gd name="T90" fmla="*/ 412 w 1189"/>
                <a:gd name="T91" fmla="*/ 90 h 124"/>
                <a:gd name="T92" fmla="*/ 366 w 1189"/>
                <a:gd name="T93" fmla="*/ 66 h 124"/>
                <a:gd name="T94" fmla="*/ 382 w 1189"/>
                <a:gd name="T95" fmla="*/ 2 h 124"/>
                <a:gd name="T96" fmla="*/ 424 w 1189"/>
                <a:gd name="T97" fmla="*/ 24 h 124"/>
                <a:gd name="T98" fmla="*/ 326 w 1189"/>
                <a:gd name="T99" fmla="*/ 76 h 124"/>
                <a:gd name="T100" fmla="*/ 326 w 1189"/>
                <a:gd name="T101" fmla="*/ 14 h 124"/>
                <a:gd name="T102" fmla="*/ 306 w 1189"/>
                <a:gd name="T103" fmla="*/ 4 h 124"/>
                <a:gd name="T104" fmla="*/ 346 w 1189"/>
                <a:gd name="T105" fmla="*/ 24 h 124"/>
                <a:gd name="T106" fmla="*/ 336 w 1189"/>
                <a:gd name="T107" fmla="*/ 86 h 124"/>
                <a:gd name="T108" fmla="*/ 286 w 1189"/>
                <a:gd name="T109" fmla="*/ 2 h 124"/>
                <a:gd name="T110" fmla="*/ 242 w 1189"/>
                <a:gd name="T111" fmla="*/ 10 h 124"/>
                <a:gd name="T112" fmla="*/ 268 w 1189"/>
                <a:gd name="T113" fmla="*/ 50 h 124"/>
                <a:gd name="T114" fmla="*/ 246 w 1189"/>
                <a:gd name="T115" fmla="*/ 80 h 124"/>
                <a:gd name="T116" fmla="*/ 220 w 1189"/>
                <a:gd name="T117" fmla="*/ 86 h 124"/>
                <a:gd name="T118" fmla="*/ 214 w 1189"/>
                <a:gd name="T119" fmla="*/ 10 h 124"/>
                <a:gd name="T120" fmla="*/ 260 w 1189"/>
                <a:gd name="T121" fmla="*/ 10 h 124"/>
                <a:gd name="T122" fmla="*/ 172 w 1189"/>
                <a:gd name="T123" fmla="*/ 88 h 124"/>
                <a:gd name="T124" fmla="*/ 18 w 1189"/>
                <a:gd name="T125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9" h="124">
                  <a:moveTo>
                    <a:pt x="1173" y="28"/>
                  </a:moveTo>
                  <a:lnTo>
                    <a:pt x="1173" y="28"/>
                  </a:lnTo>
                  <a:lnTo>
                    <a:pt x="1145" y="88"/>
                  </a:lnTo>
                  <a:lnTo>
                    <a:pt x="1129" y="88"/>
                  </a:lnTo>
                  <a:lnTo>
                    <a:pt x="1129" y="2"/>
                  </a:lnTo>
                  <a:lnTo>
                    <a:pt x="1143" y="2"/>
                  </a:lnTo>
                  <a:lnTo>
                    <a:pt x="1143" y="60"/>
                  </a:lnTo>
                  <a:lnTo>
                    <a:pt x="1145" y="60"/>
                  </a:lnTo>
                  <a:lnTo>
                    <a:pt x="1171" y="2"/>
                  </a:lnTo>
                  <a:lnTo>
                    <a:pt x="1189" y="2"/>
                  </a:lnTo>
                  <a:lnTo>
                    <a:pt x="1189" y="88"/>
                  </a:lnTo>
                  <a:lnTo>
                    <a:pt x="1173" y="88"/>
                  </a:lnTo>
                  <a:lnTo>
                    <a:pt x="1173" y="28"/>
                  </a:lnTo>
                  <a:close/>
                  <a:moveTo>
                    <a:pt x="1087" y="42"/>
                  </a:moveTo>
                  <a:lnTo>
                    <a:pt x="1087" y="42"/>
                  </a:lnTo>
                  <a:lnTo>
                    <a:pt x="1091" y="44"/>
                  </a:lnTo>
                  <a:lnTo>
                    <a:pt x="1095" y="48"/>
                  </a:lnTo>
                  <a:lnTo>
                    <a:pt x="1095" y="48"/>
                  </a:lnTo>
                  <a:lnTo>
                    <a:pt x="1097" y="52"/>
                  </a:lnTo>
                  <a:lnTo>
                    <a:pt x="1101" y="60"/>
                  </a:lnTo>
                  <a:lnTo>
                    <a:pt x="1105" y="76"/>
                  </a:lnTo>
                  <a:lnTo>
                    <a:pt x="1105" y="76"/>
                  </a:lnTo>
                  <a:lnTo>
                    <a:pt x="1107" y="80"/>
                  </a:lnTo>
                  <a:lnTo>
                    <a:pt x="1107" y="80"/>
                  </a:lnTo>
                  <a:lnTo>
                    <a:pt x="1111" y="82"/>
                  </a:lnTo>
                  <a:lnTo>
                    <a:pt x="1115" y="82"/>
                  </a:lnTo>
                  <a:lnTo>
                    <a:pt x="1115" y="88"/>
                  </a:lnTo>
                  <a:lnTo>
                    <a:pt x="1115" y="88"/>
                  </a:lnTo>
                  <a:lnTo>
                    <a:pt x="1113" y="90"/>
                  </a:lnTo>
                  <a:lnTo>
                    <a:pt x="1113" y="90"/>
                  </a:lnTo>
                  <a:lnTo>
                    <a:pt x="1105" y="90"/>
                  </a:lnTo>
                  <a:lnTo>
                    <a:pt x="1105" y="90"/>
                  </a:lnTo>
                  <a:lnTo>
                    <a:pt x="1099" y="90"/>
                  </a:lnTo>
                  <a:lnTo>
                    <a:pt x="1095" y="86"/>
                  </a:lnTo>
                  <a:lnTo>
                    <a:pt x="1095" y="86"/>
                  </a:lnTo>
                  <a:lnTo>
                    <a:pt x="1091" y="82"/>
                  </a:lnTo>
                  <a:lnTo>
                    <a:pt x="1089" y="76"/>
                  </a:lnTo>
                  <a:lnTo>
                    <a:pt x="1085" y="60"/>
                  </a:lnTo>
                  <a:lnTo>
                    <a:pt x="1085" y="60"/>
                  </a:lnTo>
                  <a:lnTo>
                    <a:pt x="1083" y="54"/>
                  </a:lnTo>
                  <a:lnTo>
                    <a:pt x="1079" y="52"/>
                  </a:lnTo>
                  <a:lnTo>
                    <a:pt x="1077" y="50"/>
                  </a:lnTo>
                  <a:lnTo>
                    <a:pt x="1073" y="48"/>
                  </a:lnTo>
                  <a:lnTo>
                    <a:pt x="1067" y="48"/>
                  </a:lnTo>
                  <a:lnTo>
                    <a:pt x="1067" y="88"/>
                  </a:lnTo>
                  <a:lnTo>
                    <a:pt x="1051" y="88"/>
                  </a:lnTo>
                  <a:lnTo>
                    <a:pt x="1051" y="2"/>
                  </a:lnTo>
                  <a:lnTo>
                    <a:pt x="1067" y="2"/>
                  </a:lnTo>
                  <a:lnTo>
                    <a:pt x="1067" y="38"/>
                  </a:lnTo>
                  <a:lnTo>
                    <a:pt x="1073" y="38"/>
                  </a:lnTo>
                  <a:lnTo>
                    <a:pt x="1073" y="38"/>
                  </a:lnTo>
                  <a:lnTo>
                    <a:pt x="1077" y="36"/>
                  </a:lnTo>
                  <a:lnTo>
                    <a:pt x="1077" y="36"/>
                  </a:lnTo>
                  <a:lnTo>
                    <a:pt x="1083" y="26"/>
                  </a:lnTo>
                  <a:lnTo>
                    <a:pt x="1087" y="14"/>
                  </a:lnTo>
                  <a:lnTo>
                    <a:pt x="1087" y="14"/>
                  </a:lnTo>
                  <a:lnTo>
                    <a:pt x="1089" y="8"/>
                  </a:lnTo>
                  <a:lnTo>
                    <a:pt x="1093" y="4"/>
                  </a:lnTo>
                  <a:lnTo>
                    <a:pt x="1093" y="4"/>
                  </a:lnTo>
                  <a:lnTo>
                    <a:pt x="1097" y="0"/>
                  </a:lnTo>
                  <a:lnTo>
                    <a:pt x="1105" y="0"/>
                  </a:lnTo>
                  <a:lnTo>
                    <a:pt x="1105" y="0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3" y="2"/>
                  </a:lnTo>
                  <a:lnTo>
                    <a:pt x="1113" y="8"/>
                  </a:lnTo>
                  <a:lnTo>
                    <a:pt x="1113" y="8"/>
                  </a:lnTo>
                  <a:lnTo>
                    <a:pt x="1109" y="10"/>
                  </a:lnTo>
                  <a:lnTo>
                    <a:pt x="1107" y="10"/>
                  </a:lnTo>
                  <a:lnTo>
                    <a:pt x="1107" y="10"/>
                  </a:lnTo>
                  <a:lnTo>
                    <a:pt x="1103" y="14"/>
                  </a:lnTo>
                  <a:lnTo>
                    <a:pt x="1099" y="26"/>
                  </a:lnTo>
                  <a:lnTo>
                    <a:pt x="1099" y="26"/>
                  </a:lnTo>
                  <a:lnTo>
                    <a:pt x="1093" y="38"/>
                  </a:lnTo>
                  <a:lnTo>
                    <a:pt x="1093" y="38"/>
                  </a:lnTo>
                  <a:lnTo>
                    <a:pt x="1091" y="40"/>
                  </a:lnTo>
                  <a:lnTo>
                    <a:pt x="1087" y="42"/>
                  </a:lnTo>
                  <a:lnTo>
                    <a:pt x="1087" y="42"/>
                  </a:lnTo>
                  <a:close/>
                  <a:moveTo>
                    <a:pt x="973" y="4"/>
                  </a:moveTo>
                  <a:lnTo>
                    <a:pt x="973" y="4"/>
                  </a:lnTo>
                  <a:lnTo>
                    <a:pt x="985" y="0"/>
                  </a:lnTo>
                  <a:lnTo>
                    <a:pt x="985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1013" y="2"/>
                  </a:lnTo>
                  <a:lnTo>
                    <a:pt x="1013" y="2"/>
                  </a:lnTo>
                  <a:lnTo>
                    <a:pt x="1021" y="4"/>
                  </a:lnTo>
                  <a:lnTo>
                    <a:pt x="1021" y="4"/>
                  </a:lnTo>
                  <a:lnTo>
                    <a:pt x="1025" y="8"/>
                  </a:lnTo>
                  <a:lnTo>
                    <a:pt x="1027" y="12"/>
                  </a:lnTo>
                  <a:lnTo>
                    <a:pt x="1027" y="12"/>
                  </a:lnTo>
                  <a:lnTo>
                    <a:pt x="1029" y="24"/>
                  </a:lnTo>
                  <a:lnTo>
                    <a:pt x="1029" y="24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25" y="36"/>
                  </a:lnTo>
                  <a:lnTo>
                    <a:pt x="1025" y="36"/>
                  </a:lnTo>
                  <a:lnTo>
                    <a:pt x="1021" y="40"/>
                  </a:lnTo>
                  <a:lnTo>
                    <a:pt x="1021" y="40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23" y="46"/>
                  </a:lnTo>
                  <a:lnTo>
                    <a:pt x="1023" y="46"/>
                  </a:lnTo>
                  <a:lnTo>
                    <a:pt x="1027" y="50"/>
                  </a:lnTo>
                  <a:lnTo>
                    <a:pt x="1027" y="50"/>
                  </a:lnTo>
                  <a:lnTo>
                    <a:pt x="1031" y="56"/>
                  </a:lnTo>
                  <a:lnTo>
                    <a:pt x="1031" y="56"/>
                  </a:lnTo>
                  <a:lnTo>
                    <a:pt x="1033" y="64"/>
                  </a:lnTo>
                  <a:lnTo>
                    <a:pt x="1033" y="64"/>
                  </a:lnTo>
                  <a:lnTo>
                    <a:pt x="1031" y="78"/>
                  </a:lnTo>
                  <a:lnTo>
                    <a:pt x="1031" y="78"/>
                  </a:lnTo>
                  <a:lnTo>
                    <a:pt x="1029" y="82"/>
                  </a:lnTo>
                  <a:lnTo>
                    <a:pt x="1025" y="86"/>
                  </a:lnTo>
                  <a:lnTo>
                    <a:pt x="1025" y="86"/>
                  </a:lnTo>
                  <a:lnTo>
                    <a:pt x="1021" y="88"/>
                  </a:lnTo>
                  <a:lnTo>
                    <a:pt x="1015" y="90"/>
                  </a:lnTo>
                  <a:lnTo>
                    <a:pt x="1015" y="90"/>
                  </a:lnTo>
                  <a:lnTo>
                    <a:pt x="1001" y="90"/>
                  </a:lnTo>
                  <a:lnTo>
                    <a:pt x="1001" y="90"/>
                  </a:lnTo>
                  <a:lnTo>
                    <a:pt x="987" y="90"/>
                  </a:lnTo>
                  <a:lnTo>
                    <a:pt x="987" y="90"/>
                  </a:lnTo>
                  <a:lnTo>
                    <a:pt x="973" y="86"/>
                  </a:lnTo>
                  <a:lnTo>
                    <a:pt x="973" y="4"/>
                  </a:lnTo>
                  <a:close/>
                  <a:moveTo>
                    <a:pt x="989" y="10"/>
                  </a:moveTo>
                  <a:lnTo>
                    <a:pt x="989" y="38"/>
                  </a:lnTo>
                  <a:lnTo>
                    <a:pt x="999" y="38"/>
                  </a:lnTo>
                  <a:lnTo>
                    <a:pt x="999" y="38"/>
                  </a:lnTo>
                  <a:lnTo>
                    <a:pt x="1005" y="38"/>
                  </a:lnTo>
                  <a:lnTo>
                    <a:pt x="1009" y="36"/>
                  </a:lnTo>
                  <a:lnTo>
                    <a:pt x="1009" y="36"/>
                  </a:lnTo>
                  <a:lnTo>
                    <a:pt x="1013" y="30"/>
                  </a:lnTo>
                  <a:lnTo>
                    <a:pt x="1013" y="24"/>
                  </a:lnTo>
                  <a:lnTo>
                    <a:pt x="1013" y="24"/>
                  </a:lnTo>
                  <a:lnTo>
                    <a:pt x="1013" y="18"/>
                  </a:lnTo>
                  <a:lnTo>
                    <a:pt x="1009" y="14"/>
                  </a:lnTo>
                  <a:lnTo>
                    <a:pt x="1009" y="14"/>
                  </a:lnTo>
                  <a:lnTo>
                    <a:pt x="1005" y="12"/>
                  </a:lnTo>
                  <a:lnTo>
                    <a:pt x="999" y="10"/>
                  </a:lnTo>
                  <a:lnTo>
                    <a:pt x="989" y="10"/>
                  </a:lnTo>
                  <a:close/>
                  <a:moveTo>
                    <a:pt x="1001" y="80"/>
                  </a:moveTo>
                  <a:lnTo>
                    <a:pt x="1001" y="80"/>
                  </a:lnTo>
                  <a:lnTo>
                    <a:pt x="1007" y="80"/>
                  </a:lnTo>
                  <a:lnTo>
                    <a:pt x="1013" y="76"/>
                  </a:lnTo>
                  <a:lnTo>
                    <a:pt x="1013" y="76"/>
                  </a:lnTo>
                  <a:lnTo>
                    <a:pt x="1015" y="72"/>
                  </a:lnTo>
                  <a:lnTo>
                    <a:pt x="1017" y="64"/>
                  </a:lnTo>
                  <a:lnTo>
                    <a:pt x="1017" y="64"/>
                  </a:lnTo>
                  <a:lnTo>
                    <a:pt x="1015" y="56"/>
                  </a:lnTo>
                  <a:lnTo>
                    <a:pt x="1013" y="52"/>
                  </a:lnTo>
                  <a:lnTo>
                    <a:pt x="1013" y="52"/>
                  </a:lnTo>
                  <a:lnTo>
                    <a:pt x="1007" y="50"/>
                  </a:lnTo>
                  <a:lnTo>
                    <a:pt x="1001" y="48"/>
                  </a:lnTo>
                  <a:lnTo>
                    <a:pt x="989" y="48"/>
                  </a:lnTo>
                  <a:lnTo>
                    <a:pt x="989" y="80"/>
                  </a:lnTo>
                  <a:lnTo>
                    <a:pt x="1001" y="80"/>
                  </a:lnTo>
                  <a:close/>
                  <a:moveTo>
                    <a:pt x="953" y="46"/>
                  </a:moveTo>
                  <a:lnTo>
                    <a:pt x="953" y="46"/>
                  </a:lnTo>
                  <a:lnTo>
                    <a:pt x="953" y="56"/>
                  </a:lnTo>
                  <a:lnTo>
                    <a:pt x="951" y="66"/>
                  </a:lnTo>
                  <a:lnTo>
                    <a:pt x="951" y="66"/>
                  </a:lnTo>
                  <a:lnTo>
                    <a:pt x="949" y="74"/>
                  </a:lnTo>
                  <a:lnTo>
                    <a:pt x="945" y="80"/>
                  </a:lnTo>
                  <a:lnTo>
                    <a:pt x="945" y="80"/>
                  </a:lnTo>
                  <a:lnTo>
                    <a:pt x="941" y="86"/>
                  </a:lnTo>
                  <a:lnTo>
                    <a:pt x="935" y="88"/>
                  </a:lnTo>
                  <a:lnTo>
                    <a:pt x="935" y="88"/>
                  </a:lnTo>
                  <a:lnTo>
                    <a:pt x="929" y="90"/>
                  </a:lnTo>
                  <a:lnTo>
                    <a:pt x="921" y="90"/>
                  </a:lnTo>
                  <a:lnTo>
                    <a:pt x="921" y="90"/>
                  </a:lnTo>
                  <a:lnTo>
                    <a:pt x="915" y="90"/>
                  </a:lnTo>
                  <a:lnTo>
                    <a:pt x="907" y="88"/>
                  </a:lnTo>
                  <a:lnTo>
                    <a:pt x="907" y="88"/>
                  </a:lnTo>
                  <a:lnTo>
                    <a:pt x="903" y="86"/>
                  </a:lnTo>
                  <a:lnTo>
                    <a:pt x="897" y="80"/>
                  </a:lnTo>
                  <a:lnTo>
                    <a:pt x="897" y="80"/>
                  </a:lnTo>
                  <a:lnTo>
                    <a:pt x="893" y="74"/>
                  </a:lnTo>
                  <a:lnTo>
                    <a:pt x="891" y="66"/>
                  </a:lnTo>
                  <a:lnTo>
                    <a:pt x="891" y="66"/>
                  </a:lnTo>
                  <a:lnTo>
                    <a:pt x="889" y="56"/>
                  </a:lnTo>
                  <a:lnTo>
                    <a:pt x="889" y="46"/>
                  </a:lnTo>
                  <a:lnTo>
                    <a:pt x="889" y="46"/>
                  </a:lnTo>
                  <a:lnTo>
                    <a:pt x="889" y="34"/>
                  </a:lnTo>
                  <a:lnTo>
                    <a:pt x="891" y="24"/>
                  </a:lnTo>
                  <a:lnTo>
                    <a:pt x="891" y="24"/>
                  </a:lnTo>
                  <a:lnTo>
                    <a:pt x="893" y="16"/>
                  </a:lnTo>
                  <a:lnTo>
                    <a:pt x="897" y="10"/>
                  </a:lnTo>
                  <a:lnTo>
                    <a:pt x="897" y="10"/>
                  </a:lnTo>
                  <a:lnTo>
                    <a:pt x="903" y="6"/>
                  </a:lnTo>
                  <a:lnTo>
                    <a:pt x="907" y="2"/>
                  </a:lnTo>
                  <a:lnTo>
                    <a:pt x="907" y="2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9" y="0"/>
                  </a:lnTo>
                  <a:lnTo>
                    <a:pt x="935" y="2"/>
                  </a:lnTo>
                  <a:lnTo>
                    <a:pt x="935" y="2"/>
                  </a:lnTo>
                  <a:lnTo>
                    <a:pt x="941" y="6"/>
                  </a:lnTo>
                  <a:lnTo>
                    <a:pt x="945" y="10"/>
                  </a:lnTo>
                  <a:lnTo>
                    <a:pt x="945" y="10"/>
                  </a:lnTo>
                  <a:lnTo>
                    <a:pt x="949" y="16"/>
                  </a:lnTo>
                  <a:lnTo>
                    <a:pt x="951" y="24"/>
                  </a:lnTo>
                  <a:lnTo>
                    <a:pt x="951" y="24"/>
                  </a:lnTo>
                  <a:lnTo>
                    <a:pt x="953" y="34"/>
                  </a:lnTo>
                  <a:lnTo>
                    <a:pt x="953" y="46"/>
                  </a:lnTo>
                  <a:lnTo>
                    <a:pt x="953" y="46"/>
                  </a:lnTo>
                  <a:close/>
                  <a:moveTo>
                    <a:pt x="937" y="46"/>
                  </a:moveTo>
                  <a:lnTo>
                    <a:pt x="937" y="46"/>
                  </a:lnTo>
                  <a:lnTo>
                    <a:pt x="937" y="28"/>
                  </a:lnTo>
                  <a:lnTo>
                    <a:pt x="937" y="28"/>
                  </a:lnTo>
                  <a:lnTo>
                    <a:pt x="933" y="16"/>
                  </a:lnTo>
                  <a:lnTo>
                    <a:pt x="933" y="16"/>
                  </a:lnTo>
                  <a:lnTo>
                    <a:pt x="927" y="12"/>
                  </a:lnTo>
                  <a:lnTo>
                    <a:pt x="927" y="12"/>
                  </a:lnTo>
                  <a:lnTo>
                    <a:pt x="921" y="10"/>
                  </a:lnTo>
                  <a:lnTo>
                    <a:pt x="921" y="10"/>
                  </a:lnTo>
                  <a:lnTo>
                    <a:pt x="915" y="12"/>
                  </a:lnTo>
                  <a:lnTo>
                    <a:pt x="915" y="12"/>
                  </a:lnTo>
                  <a:lnTo>
                    <a:pt x="913" y="14"/>
                  </a:lnTo>
                  <a:lnTo>
                    <a:pt x="909" y="16"/>
                  </a:lnTo>
                  <a:lnTo>
                    <a:pt x="909" y="16"/>
                  </a:lnTo>
                  <a:lnTo>
                    <a:pt x="907" y="28"/>
                  </a:lnTo>
                  <a:lnTo>
                    <a:pt x="907" y="28"/>
                  </a:lnTo>
                  <a:lnTo>
                    <a:pt x="905" y="46"/>
                  </a:lnTo>
                  <a:lnTo>
                    <a:pt x="905" y="46"/>
                  </a:lnTo>
                  <a:lnTo>
                    <a:pt x="907" y="62"/>
                  </a:lnTo>
                  <a:lnTo>
                    <a:pt x="907" y="62"/>
                  </a:lnTo>
                  <a:lnTo>
                    <a:pt x="909" y="74"/>
                  </a:lnTo>
                  <a:lnTo>
                    <a:pt x="909" y="74"/>
                  </a:lnTo>
                  <a:lnTo>
                    <a:pt x="913" y="76"/>
                  </a:lnTo>
                  <a:lnTo>
                    <a:pt x="915" y="80"/>
                  </a:lnTo>
                  <a:lnTo>
                    <a:pt x="915" y="80"/>
                  </a:lnTo>
                  <a:lnTo>
                    <a:pt x="921" y="80"/>
                  </a:lnTo>
                  <a:lnTo>
                    <a:pt x="921" y="80"/>
                  </a:lnTo>
                  <a:lnTo>
                    <a:pt x="927" y="80"/>
                  </a:lnTo>
                  <a:lnTo>
                    <a:pt x="927" y="80"/>
                  </a:lnTo>
                  <a:lnTo>
                    <a:pt x="933" y="74"/>
                  </a:lnTo>
                  <a:lnTo>
                    <a:pt x="933" y="7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7" y="46"/>
                  </a:lnTo>
                  <a:lnTo>
                    <a:pt x="937" y="46"/>
                  </a:lnTo>
                  <a:close/>
                  <a:moveTo>
                    <a:pt x="881" y="2"/>
                  </a:moveTo>
                  <a:lnTo>
                    <a:pt x="881" y="12"/>
                  </a:lnTo>
                  <a:lnTo>
                    <a:pt x="859" y="12"/>
                  </a:lnTo>
                  <a:lnTo>
                    <a:pt x="859" y="88"/>
                  </a:lnTo>
                  <a:lnTo>
                    <a:pt x="843" y="88"/>
                  </a:lnTo>
                  <a:lnTo>
                    <a:pt x="843" y="12"/>
                  </a:lnTo>
                  <a:lnTo>
                    <a:pt x="821" y="12"/>
                  </a:lnTo>
                  <a:lnTo>
                    <a:pt x="821" y="2"/>
                  </a:lnTo>
                  <a:lnTo>
                    <a:pt x="881" y="2"/>
                  </a:lnTo>
                  <a:close/>
                  <a:moveTo>
                    <a:pt x="813" y="46"/>
                  </a:moveTo>
                  <a:lnTo>
                    <a:pt x="813" y="46"/>
                  </a:lnTo>
                  <a:lnTo>
                    <a:pt x="813" y="56"/>
                  </a:lnTo>
                  <a:lnTo>
                    <a:pt x="811" y="66"/>
                  </a:lnTo>
                  <a:lnTo>
                    <a:pt x="811" y="66"/>
                  </a:lnTo>
                  <a:lnTo>
                    <a:pt x="809" y="74"/>
                  </a:lnTo>
                  <a:lnTo>
                    <a:pt x="805" y="80"/>
                  </a:lnTo>
                  <a:lnTo>
                    <a:pt x="805" y="80"/>
                  </a:lnTo>
                  <a:lnTo>
                    <a:pt x="799" y="86"/>
                  </a:lnTo>
                  <a:lnTo>
                    <a:pt x="795" y="88"/>
                  </a:lnTo>
                  <a:lnTo>
                    <a:pt x="795" y="88"/>
                  </a:lnTo>
                  <a:lnTo>
                    <a:pt x="787" y="90"/>
                  </a:lnTo>
                  <a:lnTo>
                    <a:pt x="781" y="90"/>
                  </a:lnTo>
                  <a:lnTo>
                    <a:pt x="781" y="90"/>
                  </a:lnTo>
                  <a:lnTo>
                    <a:pt x="773" y="90"/>
                  </a:lnTo>
                  <a:lnTo>
                    <a:pt x="767" y="88"/>
                  </a:lnTo>
                  <a:lnTo>
                    <a:pt x="767" y="88"/>
                  </a:lnTo>
                  <a:lnTo>
                    <a:pt x="761" y="86"/>
                  </a:lnTo>
                  <a:lnTo>
                    <a:pt x="757" y="80"/>
                  </a:lnTo>
                  <a:lnTo>
                    <a:pt x="757" y="80"/>
                  </a:lnTo>
                  <a:lnTo>
                    <a:pt x="753" y="74"/>
                  </a:lnTo>
                  <a:lnTo>
                    <a:pt x="751" y="66"/>
                  </a:lnTo>
                  <a:lnTo>
                    <a:pt x="751" y="66"/>
                  </a:lnTo>
                  <a:lnTo>
                    <a:pt x="749" y="56"/>
                  </a:lnTo>
                  <a:lnTo>
                    <a:pt x="749" y="46"/>
                  </a:lnTo>
                  <a:lnTo>
                    <a:pt x="749" y="46"/>
                  </a:lnTo>
                  <a:lnTo>
                    <a:pt x="749" y="34"/>
                  </a:lnTo>
                  <a:lnTo>
                    <a:pt x="751" y="24"/>
                  </a:lnTo>
                  <a:lnTo>
                    <a:pt x="751" y="24"/>
                  </a:lnTo>
                  <a:lnTo>
                    <a:pt x="753" y="16"/>
                  </a:lnTo>
                  <a:lnTo>
                    <a:pt x="757" y="10"/>
                  </a:lnTo>
                  <a:lnTo>
                    <a:pt x="757" y="10"/>
                  </a:lnTo>
                  <a:lnTo>
                    <a:pt x="761" y="6"/>
                  </a:lnTo>
                  <a:lnTo>
                    <a:pt x="767" y="2"/>
                  </a:lnTo>
                  <a:lnTo>
                    <a:pt x="767" y="2"/>
                  </a:lnTo>
                  <a:lnTo>
                    <a:pt x="773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799" y="6"/>
                  </a:lnTo>
                  <a:lnTo>
                    <a:pt x="805" y="10"/>
                  </a:lnTo>
                  <a:lnTo>
                    <a:pt x="805" y="10"/>
                  </a:lnTo>
                  <a:lnTo>
                    <a:pt x="809" y="16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13" y="34"/>
                  </a:lnTo>
                  <a:lnTo>
                    <a:pt x="813" y="46"/>
                  </a:lnTo>
                  <a:lnTo>
                    <a:pt x="813" y="46"/>
                  </a:lnTo>
                  <a:close/>
                  <a:moveTo>
                    <a:pt x="797" y="46"/>
                  </a:moveTo>
                  <a:lnTo>
                    <a:pt x="797" y="46"/>
                  </a:lnTo>
                  <a:lnTo>
                    <a:pt x="795" y="28"/>
                  </a:lnTo>
                  <a:lnTo>
                    <a:pt x="795" y="28"/>
                  </a:lnTo>
                  <a:lnTo>
                    <a:pt x="793" y="16"/>
                  </a:lnTo>
                  <a:lnTo>
                    <a:pt x="793" y="16"/>
                  </a:lnTo>
                  <a:lnTo>
                    <a:pt x="787" y="12"/>
                  </a:lnTo>
                  <a:lnTo>
                    <a:pt x="787" y="12"/>
                  </a:lnTo>
                  <a:lnTo>
                    <a:pt x="781" y="10"/>
                  </a:lnTo>
                  <a:lnTo>
                    <a:pt x="781" y="10"/>
                  </a:lnTo>
                  <a:lnTo>
                    <a:pt x="775" y="12"/>
                  </a:lnTo>
                  <a:lnTo>
                    <a:pt x="775" y="12"/>
                  </a:lnTo>
                  <a:lnTo>
                    <a:pt x="769" y="16"/>
                  </a:lnTo>
                  <a:lnTo>
                    <a:pt x="769" y="16"/>
                  </a:lnTo>
                  <a:lnTo>
                    <a:pt x="765" y="28"/>
                  </a:lnTo>
                  <a:lnTo>
                    <a:pt x="765" y="28"/>
                  </a:lnTo>
                  <a:lnTo>
                    <a:pt x="765" y="46"/>
                  </a:lnTo>
                  <a:lnTo>
                    <a:pt x="765" y="46"/>
                  </a:lnTo>
                  <a:lnTo>
                    <a:pt x="765" y="62"/>
                  </a:lnTo>
                  <a:lnTo>
                    <a:pt x="765" y="62"/>
                  </a:lnTo>
                  <a:lnTo>
                    <a:pt x="769" y="74"/>
                  </a:lnTo>
                  <a:lnTo>
                    <a:pt x="769" y="74"/>
                  </a:lnTo>
                  <a:lnTo>
                    <a:pt x="775" y="80"/>
                  </a:lnTo>
                  <a:lnTo>
                    <a:pt x="775" y="80"/>
                  </a:lnTo>
                  <a:lnTo>
                    <a:pt x="781" y="80"/>
                  </a:lnTo>
                  <a:lnTo>
                    <a:pt x="781" y="80"/>
                  </a:lnTo>
                  <a:lnTo>
                    <a:pt x="787" y="80"/>
                  </a:lnTo>
                  <a:lnTo>
                    <a:pt x="787" y="80"/>
                  </a:lnTo>
                  <a:lnTo>
                    <a:pt x="793" y="74"/>
                  </a:lnTo>
                  <a:lnTo>
                    <a:pt x="793" y="74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7" y="46"/>
                  </a:lnTo>
                  <a:lnTo>
                    <a:pt x="797" y="46"/>
                  </a:lnTo>
                  <a:close/>
                  <a:moveTo>
                    <a:pt x="741" y="2"/>
                  </a:moveTo>
                  <a:lnTo>
                    <a:pt x="741" y="12"/>
                  </a:lnTo>
                  <a:lnTo>
                    <a:pt x="705" y="12"/>
                  </a:lnTo>
                  <a:lnTo>
                    <a:pt x="705" y="88"/>
                  </a:lnTo>
                  <a:lnTo>
                    <a:pt x="691" y="88"/>
                  </a:lnTo>
                  <a:lnTo>
                    <a:pt x="691" y="2"/>
                  </a:lnTo>
                  <a:lnTo>
                    <a:pt x="741" y="2"/>
                  </a:lnTo>
                  <a:close/>
                  <a:moveTo>
                    <a:pt x="628" y="12"/>
                  </a:moveTo>
                  <a:lnTo>
                    <a:pt x="626" y="52"/>
                  </a:lnTo>
                  <a:lnTo>
                    <a:pt x="626" y="52"/>
                  </a:lnTo>
                  <a:lnTo>
                    <a:pt x="626" y="62"/>
                  </a:lnTo>
                  <a:lnTo>
                    <a:pt x="624" y="68"/>
                  </a:lnTo>
                  <a:lnTo>
                    <a:pt x="624" y="68"/>
                  </a:lnTo>
                  <a:lnTo>
                    <a:pt x="618" y="78"/>
                  </a:lnTo>
                  <a:lnTo>
                    <a:pt x="650" y="78"/>
                  </a:lnTo>
                  <a:lnTo>
                    <a:pt x="650" y="12"/>
                  </a:lnTo>
                  <a:lnTo>
                    <a:pt x="628" y="12"/>
                  </a:lnTo>
                  <a:close/>
                  <a:moveTo>
                    <a:pt x="676" y="78"/>
                  </a:moveTo>
                  <a:lnTo>
                    <a:pt x="676" y="114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2" y="102"/>
                  </a:lnTo>
                  <a:lnTo>
                    <a:pt x="662" y="102"/>
                  </a:lnTo>
                  <a:lnTo>
                    <a:pt x="660" y="88"/>
                  </a:lnTo>
                  <a:lnTo>
                    <a:pt x="610" y="88"/>
                  </a:lnTo>
                  <a:lnTo>
                    <a:pt x="610" y="88"/>
                  </a:lnTo>
                  <a:lnTo>
                    <a:pt x="608" y="102"/>
                  </a:lnTo>
                  <a:lnTo>
                    <a:pt x="608" y="102"/>
                  </a:lnTo>
                  <a:lnTo>
                    <a:pt x="606" y="114"/>
                  </a:lnTo>
                  <a:lnTo>
                    <a:pt x="596" y="114"/>
                  </a:lnTo>
                  <a:lnTo>
                    <a:pt x="596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8" y="68"/>
                  </a:lnTo>
                  <a:lnTo>
                    <a:pt x="608" y="68"/>
                  </a:lnTo>
                  <a:lnTo>
                    <a:pt x="610" y="62"/>
                  </a:lnTo>
                  <a:lnTo>
                    <a:pt x="612" y="52"/>
                  </a:lnTo>
                  <a:lnTo>
                    <a:pt x="614" y="2"/>
                  </a:lnTo>
                  <a:lnTo>
                    <a:pt x="664" y="2"/>
                  </a:lnTo>
                  <a:lnTo>
                    <a:pt x="664" y="78"/>
                  </a:lnTo>
                  <a:lnTo>
                    <a:pt x="676" y="78"/>
                  </a:lnTo>
                  <a:close/>
                  <a:moveTo>
                    <a:pt x="588" y="46"/>
                  </a:moveTo>
                  <a:lnTo>
                    <a:pt x="588" y="46"/>
                  </a:lnTo>
                  <a:lnTo>
                    <a:pt x="588" y="56"/>
                  </a:lnTo>
                  <a:lnTo>
                    <a:pt x="586" y="66"/>
                  </a:lnTo>
                  <a:lnTo>
                    <a:pt x="586" y="66"/>
                  </a:lnTo>
                  <a:lnTo>
                    <a:pt x="582" y="74"/>
                  </a:lnTo>
                  <a:lnTo>
                    <a:pt x="580" y="80"/>
                  </a:lnTo>
                  <a:lnTo>
                    <a:pt x="580" y="80"/>
                  </a:lnTo>
                  <a:lnTo>
                    <a:pt x="574" y="86"/>
                  </a:lnTo>
                  <a:lnTo>
                    <a:pt x="570" y="88"/>
                  </a:lnTo>
                  <a:lnTo>
                    <a:pt x="570" y="88"/>
                  </a:lnTo>
                  <a:lnTo>
                    <a:pt x="562" y="90"/>
                  </a:lnTo>
                  <a:lnTo>
                    <a:pt x="556" y="90"/>
                  </a:lnTo>
                  <a:lnTo>
                    <a:pt x="556" y="90"/>
                  </a:lnTo>
                  <a:lnTo>
                    <a:pt x="548" y="90"/>
                  </a:lnTo>
                  <a:lnTo>
                    <a:pt x="542" y="88"/>
                  </a:lnTo>
                  <a:lnTo>
                    <a:pt x="542" y="88"/>
                  </a:lnTo>
                  <a:lnTo>
                    <a:pt x="536" y="86"/>
                  </a:lnTo>
                  <a:lnTo>
                    <a:pt x="532" y="80"/>
                  </a:lnTo>
                  <a:lnTo>
                    <a:pt x="532" y="80"/>
                  </a:lnTo>
                  <a:lnTo>
                    <a:pt x="528" y="74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4" y="56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4" y="34"/>
                  </a:lnTo>
                  <a:lnTo>
                    <a:pt x="526" y="24"/>
                  </a:lnTo>
                  <a:lnTo>
                    <a:pt x="526" y="24"/>
                  </a:lnTo>
                  <a:lnTo>
                    <a:pt x="528" y="16"/>
                  </a:lnTo>
                  <a:lnTo>
                    <a:pt x="532" y="10"/>
                  </a:lnTo>
                  <a:lnTo>
                    <a:pt x="532" y="10"/>
                  </a:lnTo>
                  <a:lnTo>
                    <a:pt x="536" y="6"/>
                  </a:lnTo>
                  <a:lnTo>
                    <a:pt x="542" y="2"/>
                  </a:lnTo>
                  <a:lnTo>
                    <a:pt x="542" y="2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70" y="2"/>
                  </a:lnTo>
                  <a:lnTo>
                    <a:pt x="570" y="2"/>
                  </a:lnTo>
                  <a:lnTo>
                    <a:pt x="574" y="6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2" y="16"/>
                  </a:lnTo>
                  <a:lnTo>
                    <a:pt x="586" y="24"/>
                  </a:lnTo>
                  <a:lnTo>
                    <a:pt x="586" y="24"/>
                  </a:lnTo>
                  <a:lnTo>
                    <a:pt x="588" y="34"/>
                  </a:lnTo>
                  <a:lnTo>
                    <a:pt x="588" y="46"/>
                  </a:lnTo>
                  <a:lnTo>
                    <a:pt x="588" y="46"/>
                  </a:lnTo>
                  <a:close/>
                  <a:moveTo>
                    <a:pt x="572" y="46"/>
                  </a:moveTo>
                  <a:lnTo>
                    <a:pt x="572" y="46"/>
                  </a:lnTo>
                  <a:lnTo>
                    <a:pt x="570" y="28"/>
                  </a:lnTo>
                  <a:lnTo>
                    <a:pt x="570" y="28"/>
                  </a:lnTo>
                  <a:lnTo>
                    <a:pt x="566" y="16"/>
                  </a:lnTo>
                  <a:lnTo>
                    <a:pt x="566" y="16"/>
                  </a:lnTo>
                  <a:lnTo>
                    <a:pt x="562" y="12"/>
                  </a:lnTo>
                  <a:lnTo>
                    <a:pt x="562" y="12"/>
                  </a:lnTo>
                  <a:lnTo>
                    <a:pt x="556" y="10"/>
                  </a:lnTo>
                  <a:lnTo>
                    <a:pt x="556" y="10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44" y="16"/>
                  </a:lnTo>
                  <a:lnTo>
                    <a:pt x="544" y="16"/>
                  </a:lnTo>
                  <a:lnTo>
                    <a:pt x="540" y="28"/>
                  </a:lnTo>
                  <a:lnTo>
                    <a:pt x="540" y="28"/>
                  </a:lnTo>
                  <a:lnTo>
                    <a:pt x="540" y="46"/>
                  </a:lnTo>
                  <a:lnTo>
                    <a:pt x="540" y="46"/>
                  </a:lnTo>
                  <a:lnTo>
                    <a:pt x="540" y="62"/>
                  </a:lnTo>
                  <a:lnTo>
                    <a:pt x="540" y="62"/>
                  </a:lnTo>
                  <a:lnTo>
                    <a:pt x="544" y="74"/>
                  </a:lnTo>
                  <a:lnTo>
                    <a:pt x="544" y="74"/>
                  </a:lnTo>
                  <a:lnTo>
                    <a:pt x="550" y="80"/>
                  </a:lnTo>
                  <a:lnTo>
                    <a:pt x="550" y="80"/>
                  </a:lnTo>
                  <a:lnTo>
                    <a:pt x="556" y="80"/>
                  </a:lnTo>
                  <a:lnTo>
                    <a:pt x="556" y="80"/>
                  </a:lnTo>
                  <a:lnTo>
                    <a:pt x="562" y="80"/>
                  </a:lnTo>
                  <a:lnTo>
                    <a:pt x="562" y="80"/>
                  </a:lnTo>
                  <a:lnTo>
                    <a:pt x="566" y="74"/>
                  </a:lnTo>
                  <a:lnTo>
                    <a:pt x="566" y="74"/>
                  </a:lnTo>
                  <a:lnTo>
                    <a:pt x="570" y="62"/>
                  </a:lnTo>
                  <a:lnTo>
                    <a:pt x="570" y="62"/>
                  </a:lnTo>
                  <a:lnTo>
                    <a:pt x="572" y="46"/>
                  </a:lnTo>
                  <a:lnTo>
                    <a:pt x="572" y="46"/>
                  </a:lnTo>
                  <a:close/>
                  <a:moveTo>
                    <a:pt x="460" y="88"/>
                  </a:moveTo>
                  <a:lnTo>
                    <a:pt x="444" y="88"/>
                  </a:lnTo>
                  <a:lnTo>
                    <a:pt x="444" y="2"/>
                  </a:lnTo>
                  <a:lnTo>
                    <a:pt x="504" y="2"/>
                  </a:lnTo>
                  <a:lnTo>
                    <a:pt x="504" y="88"/>
                  </a:lnTo>
                  <a:lnTo>
                    <a:pt x="488" y="88"/>
                  </a:lnTo>
                  <a:lnTo>
                    <a:pt x="488" y="12"/>
                  </a:lnTo>
                  <a:lnTo>
                    <a:pt x="460" y="12"/>
                  </a:lnTo>
                  <a:lnTo>
                    <a:pt x="460" y="88"/>
                  </a:lnTo>
                  <a:close/>
                  <a:moveTo>
                    <a:pt x="410" y="40"/>
                  </a:moveTo>
                  <a:lnTo>
                    <a:pt x="410" y="40"/>
                  </a:lnTo>
                  <a:lnTo>
                    <a:pt x="408" y="26"/>
                  </a:lnTo>
                  <a:lnTo>
                    <a:pt x="408" y="26"/>
                  </a:lnTo>
                  <a:lnTo>
                    <a:pt x="404" y="16"/>
                  </a:lnTo>
                  <a:lnTo>
                    <a:pt x="404" y="16"/>
                  </a:lnTo>
                  <a:lnTo>
                    <a:pt x="400" y="10"/>
                  </a:lnTo>
                  <a:lnTo>
                    <a:pt x="400" y="10"/>
                  </a:lnTo>
                  <a:lnTo>
                    <a:pt x="394" y="10"/>
                  </a:lnTo>
                  <a:lnTo>
                    <a:pt x="394" y="10"/>
                  </a:lnTo>
                  <a:lnTo>
                    <a:pt x="388" y="10"/>
                  </a:lnTo>
                  <a:lnTo>
                    <a:pt x="388" y="10"/>
                  </a:lnTo>
                  <a:lnTo>
                    <a:pt x="384" y="16"/>
                  </a:lnTo>
                  <a:lnTo>
                    <a:pt x="384" y="16"/>
                  </a:lnTo>
                  <a:lnTo>
                    <a:pt x="382" y="26"/>
                  </a:lnTo>
                  <a:lnTo>
                    <a:pt x="382" y="26"/>
                  </a:lnTo>
                  <a:lnTo>
                    <a:pt x="380" y="40"/>
                  </a:lnTo>
                  <a:lnTo>
                    <a:pt x="410" y="40"/>
                  </a:lnTo>
                  <a:close/>
                  <a:moveTo>
                    <a:pt x="426" y="50"/>
                  </a:moveTo>
                  <a:lnTo>
                    <a:pt x="380" y="50"/>
                  </a:lnTo>
                  <a:lnTo>
                    <a:pt x="380" y="50"/>
                  </a:lnTo>
                  <a:lnTo>
                    <a:pt x="382" y="64"/>
                  </a:lnTo>
                  <a:lnTo>
                    <a:pt x="382" y="64"/>
                  </a:lnTo>
                  <a:lnTo>
                    <a:pt x="382" y="70"/>
                  </a:lnTo>
                  <a:lnTo>
                    <a:pt x="386" y="74"/>
                  </a:lnTo>
                  <a:lnTo>
                    <a:pt x="386" y="74"/>
                  </a:lnTo>
                  <a:lnTo>
                    <a:pt x="388" y="76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404" y="80"/>
                  </a:lnTo>
                  <a:lnTo>
                    <a:pt x="422" y="80"/>
                  </a:lnTo>
                  <a:lnTo>
                    <a:pt x="422" y="86"/>
                  </a:lnTo>
                  <a:lnTo>
                    <a:pt x="422" y="86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00" y="90"/>
                  </a:lnTo>
                  <a:lnTo>
                    <a:pt x="400" y="90"/>
                  </a:lnTo>
                  <a:lnTo>
                    <a:pt x="392" y="90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78" y="86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68" y="74"/>
                  </a:lnTo>
                  <a:lnTo>
                    <a:pt x="366" y="66"/>
                  </a:lnTo>
                  <a:lnTo>
                    <a:pt x="366" y="66"/>
                  </a:lnTo>
                  <a:lnTo>
                    <a:pt x="364" y="58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34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8" y="16"/>
                  </a:lnTo>
                  <a:lnTo>
                    <a:pt x="372" y="10"/>
                  </a:lnTo>
                  <a:lnTo>
                    <a:pt x="372" y="10"/>
                  </a:lnTo>
                  <a:lnTo>
                    <a:pt x="376" y="6"/>
                  </a:lnTo>
                  <a:lnTo>
                    <a:pt x="382" y="2"/>
                  </a:lnTo>
                  <a:lnTo>
                    <a:pt x="382" y="2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408" y="2"/>
                  </a:lnTo>
                  <a:lnTo>
                    <a:pt x="408" y="2"/>
                  </a:lnTo>
                  <a:lnTo>
                    <a:pt x="414" y="6"/>
                  </a:lnTo>
                  <a:lnTo>
                    <a:pt x="418" y="10"/>
                  </a:lnTo>
                  <a:lnTo>
                    <a:pt x="418" y="10"/>
                  </a:lnTo>
                  <a:lnTo>
                    <a:pt x="420" y="16"/>
                  </a:lnTo>
                  <a:lnTo>
                    <a:pt x="424" y="24"/>
                  </a:lnTo>
                  <a:lnTo>
                    <a:pt x="424" y="24"/>
                  </a:lnTo>
                  <a:lnTo>
                    <a:pt x="426" y="46"/>
                  </a:lnTo>
                  <a:lnTo>
                    <a:pt x="426" y="50"/>
                  </a:lnTo>
                  <a:close/>
                  <a:moveTo>
                    <a:pt x="302" y="76"/>
                  </a:moveTo>
                  <a:lnTo>
                    <a:pt x="302" y="76"/>
                  </a:lnTo>
                  <a:lnTo>
                    <a:pt x="308" y="78"/>
                  </a:lnTo>
                  <a:lnTo>
                    <a:pt x="308" y="78"/>
                  </a:lnTo>
                  <a:lnTo>
                    <a:pt x="314" y="80"/>
                  </a:lnTo>
                  <a:lnTo>
                    <a:pt x="314" y="80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6" y="76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2" y="46"/>
                  </a:lnTo>
                  <a:lnTo>
                    <a:pt x="332" y="46"/>
                  </a:lnTo>
                  <a:lnTo>
                    <a:pt x="332" y="28"/>
                  </a:lnTo>
                  <a:lnTo>
                    <a:pt x="332" y="28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26" y="14"/>
                  </a:lnTo>
                  <a:lnTo>
                    <a:pt x="322" y="12"/>
                  </a:lnTo>
                  <a:lnTo>
                    <a:pt x="322" y="12"/>
                  </a:lnTo>
                  <a:lnTo>
                    <a:pt x="314" y="10"/>
                  </a:lnTo>
                  <a:lnTo>
                    <a:pt x="314" y="10"/>
                  </a:lnTo>
                  <a:lnTo>
                    <a:pt x="308" y="12"/>
                  </a:lnTo>
                  <a:lnTo>
                    <a:pt x="308" y="12"/>
                  </a:lnTo>
                  <a:lnTo>
                    <a:pt x="302" y="14"/>
                  </a:lnTo>
                  <a:lnTo>
                    <a:pt x="302" y="76"/>
                  </a:lnTo>
                  <a:close/>
                  <a:moveTo>
                    <a:pt x="302" y="6"/>
                  </a:moveTo>
                  <a:lnTo>
                    <a:pt x="302" y="6"/>
                  </a:lnTo>
                  <a:lnTo>
                    <a:pt x="306" y="4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6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44" y="16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8" y="34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58"/>
                  </a:lnTo>
                  <a:lnTo>
                    <a:pt x="346" y="66"/>
                  </a:lnTo>
                  <a:lnTo>
                    <a:pt x="346" y="66"/>
                  </a:lnTo>
                  <a:lnTo>
                    <a:pt x="344" y="74"/>
                  </a:lnTo>
                  <a:lnTo>
                    <a:pt x="342" y="80"/>
                  </a:lnTo>
                  <a:lnTo>
                    <a:pt x="342" y="80"/>
                  </a:lnTo>
                  <a:lnTo>
                    <a:pt x="336" y="86"/>
                  </a:lnTo>
                  <a:lnTo>
                    <a:pt x="332" y="88"/>
                  </a:lnTo>
                  <a:lnTo>
                    <a:pt x="332" y="88"/>
                  </a:lnTo>
                  <a:lnTo>
                    <a:pt x="326" y="90"/>
                  </a:lnTo>
                  <a:lnTo>
                    <a:pt x="320" y="90"/>
                  </a:lnTo>
                  <a:lnTo>
                    <a:pt x="320" y="90"/>
                  </a:lnTo>
                  <a:lnTo>
                    <a:pt x="310" y="90"/>
                  </a:lnTo>
                  <a:lnTo>
                    <a:pt x="310" y="90"/>
                  </a:lnTo>
                  <a:lnTo>
                    <a:pt x="302" y="86"/>
                  </a:lnTo>
                  <a:lnTo>
                    <a:pt x="302" y="124"/>
                  </a:lnTo>
                  <a:lnTo>
                    <a:pt x="286" y="124"/>
                  </a:lnTo>
                  <a:lnTo>
                    <a:pt x="286" y="2"/>
                  </a:lnTo>
                  <a:lnTo>
                    <a:pt x="300" y="2"/>
                  </a:lnTo>
                  <a:lnTo>
                    <a:pt x="300" y="6"/>
                  </a:lnTo>
                  <a:lnTo>
                    <a:pt x="302" y="6"/>
                  </a:lnTo>
                  <a:close/>
                  <a:moveTo>
                    <a:pt x="252" y="40"/>
                  </a:moveTo>
                  <a:lnTo>
                    <a:pt x="252" y="40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48" y="16"/>
                  </a:lnTo>
                  <a:lnTo>
                    <a:pt x="248" y="16"/>
                  </a:lnTo>
                  <a:lnTo>
                    <a:pt x="242" y="10"/>
                  </a:lnTo>
                  <a:lnTo>
                    <a:pt x="242" y="10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2" y="40"/>
                  </a:lnTo>
                  <a:lnTo>
                    <a:pt x="252" y="40"/>
                  </a:lnTo>
                  <a:close/>
                  <a:moveTo>
                    <a:pt x="268" y="50"/>
                  </a:moveTo>
                  <a:lnTo>
                    <a:pt x="222" y="50"/>
                  </a:lnTo>
                  <a:lnTo>
                    <a:pt x="222" y="50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70"/>
                  </a:lnTo>
                  <a:lnTo>
                    <a:pt x="228" y="74"/>
                  </a:lnTo>
                  <a:lnTo>
                    <a:pt x="228" y="74"/>
                  </a:lnTo>
                  <a:lnTo>
                    <a:pt x="232" y="76"/>
                  </a:lnTo>
                  <a:lnTo>
                    <a:pt x="236" y="78"/>
                  </a:lnTo>
                  <a:lnTo>
                    <a:pt x="236" y="78"/>
                  </a:lnTo>
                  <a:lnTo>
                    <a:pt x="246" y="80"/>
                  </a:lnTo>
                  <a:lnTo>
                    <a:pt x="264" y="80"/>
                  </a:lnTo>
                  <a:lnTo>
                    <a:pt x="264" y="86"/>
                  </a:lnTo>
                  <a:lnTo>
                    <a:pt x="264" y="86"/>
                  </a:lnTo>
                  <a:lnTo>
                    <a:pt x="254" y="90"/>
                  </a:lnTo>
                  <a:lnTo>
                    <a:pt x="254" y="90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34" y="90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0" y="86"/>
                  </a:lnTo>
                  <a:lnTo>
                    <a:pt x="216" y="80"/>
                  </a:lnTo>
                  <a:lnTo>
                    <a:pt x="216" y="80"/>
                  </a:lnTo>
                  <a:lnTo>
                    <a:pt x="212" y="74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12" y="16"/>
                  </a:lnTo>
                  <a:lnTo>
                    <a:pt x="214" y="10"/>
                  </a:lnTo>
                  <a:lnTo>
                    <a:pt x="214" y="10"/>
                  </a:lnTo>
                  <a:lnTo>
                    <a:pt x="218" y="6"/>
                  </a:lnTo>
                  <a:lnTo>
                    <a:pt x="224" y="2"/>
                  </a:lnTo>
                  <a:lnTo>
                    <a:pt x="224" y="2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56" y="6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4" y="16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8" y="46"/>
                  </a:lnTo>
                  <a:lnTo>
                    <a:pt x="268" y="50"/>
                  </a:lnTo>
                  <a:close/>
                  <a:moveTo>
                    <a:pt x="144" y="88"/>
                  </a:moveTo>
                  <a:lnTo>
                    <a:pt x="128" y="88"/>
                  </a:lnTo>
                  <a:lnTo>
                    <a:pt x="128" y="2"/>
                  </a:lnTo>
                  <a:lnTo>
                    <a:pt x="188" y="2"/>
                  </a:lnTo>
                  <a:lnTo>
                    <a:pt x="188" y="88"/>
                  </a:lnTo>
                  <a:lnTo>
                    <a:pt x="172" y="88"/>
                  </a:lnTo>
                  <a:lnTo>
                    <a:pt x="172" y="12"/>
                  </a:lnTo>
                  <a:lnTo>
                    <a:pt x="144" y="12"/>
                  </a:lnTo>
                  <a:lnTo>
                    <a:pt x="144" y="88"/>
                  </a:lnTo>
                  <a:close/>
                  <a:moveTo>
                    <a:pt x="46" y="28"/>
                  </a:moveTo>
                  <a:lnTo>
                    <a:pt x="44" y="28"/>
                  </a:lnTo>
                  <a:lnTo>
                    <a:pt x="18" y="88"/>
                  </a:lnTo>
                  <a:lnTo>
                    <a:pt x="0" y="88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60"/>
                  </a:lnTo>
                  <a:lnTo>
                    <a:pt x="18" y="60"/>
                  </a:lnTo>
                  <a:lnTo>
                    <a:pt x="44" y="2"/>
                  </a:lnTo>
                  <a:lnTo>
                    <a:pt x="62" y="2"/>
                  </a:lnTo>
                  <a:lnTo>
                    <a:pt x="62" y="88"/>
                  </a:lnTo>
                  <a:lnTo>
                    <a:pt x="46" y="88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58"/>
            <p:cNvSpPr>
              <a:spLocks noEditPoints="1"/>
            </p:cNvSpPr>
            <p:nvPr/>
          </p:nvSpPr>
          <p:spPr bwMode="auto">
            <a:xfrm>
              <a:off x="4335463" y="595313"/>
              <a:ext cx="3559175" cy="2151063"/>
            </a:xfrm>
            <a:custGeom>
              <a:avLst/>
              <a:gdLst>
                <a:gd name="T0" fmla="*/ 605 w 2242"/>
                <a:gd name="T1" fmla="*/ 536 h 1355"/>
                <a:gd name="T2" fmla="*/ 142 w 2242"/>
                <a:gd name="T3" fmla="*/ 576 h 1355"/>
                <a:gd name="T4" fmla="*/ 82 w 2242"/>
                <a:gd name="T5" fmla="*/ 600 h 1355"/>
                <a:gd name="T6" fmla="*/ 26 w 2242"/>
                <a:gd name="T7" fmla="*/ 640 h 1355"/>
                <a:gd name="T8" fmla="*/ 156 w 2242"/>
                <a:gd name="T9" fmla="*/ 1045 h 1355"/>
                <a:gd name="T10" fmla="*/ 206 w 2242"/>
                <a:gd name="T11" fmla="*/ 1079 h 1355"/>
                <a:gd name="T12" fmla="*/ 104 w 2242"/>
                <a:gd name="T13" fmla="*/ 1089 h 1355"/>
                <a:gd name="T14" fmla="*/ 156 w 2242"/>
                <a:gd name="T15" fmla="*/ 1045 h 1355"/>
                <a:gd name="T16" fmla="*/ 337 w 2242"/>
                <a:gd name="T17" fmla="*/ 1055 h 1355"/>
                <a:gd name="T18" fmla="*/ 252 w 2242"/>
                <a:gd name="T19" fmla="*/ 1317 h 1355"/>
                <a:gd name="T20" fmla="*/ 276 w 2242"/>
                <a:gd name="T21" fmla="*/ 1055 h 1355"/>
                <a:gd name="T22" fmla="*/ 457 w 2242"/>
                <a:gd name="T23" fmla="*/ 1045 h 1355"/>
                <a:gd name="T24" fmla="*/ 511 w 2242"/>
                <a:gd name="T25" fmla="*/ 1089 h 1355"/>
                <a:gd name="T26" fmla="*/ 407 w 2242"/>
                <a:gd name="T27" fmla="*/ 1079 h 1355"/>
                <a:gd name="T28" fmla="*/ 457 w 2242"/>
                <a:gd name="T29" fmla="*/ 1045 h 1355"/>
                <a:gd name="T30" fmla="*/ 757 w 2242"/>
                <a:gd name="T31" fmla="*/ 1061 h 1355"/>
                <a:gd name="T32" fmla="*/ 665 w 2242"/>
                <a:gd name="T33" fmla="*/ 1099 h 1355"/>
                <a:gd name="T34" fmla="*/ 697 w 2242"/>
                <a:gd name="T35" fmla="*/ 1049 h 1355"/>
                <a:gd name="T36" fmla="*/ 881 w 2242"/>
                <a:gd name="T37" fmla="*/ 1047 h 1355"/>
                <a:gd name="T38" fmla="*/ 925 w 2242"/>
                <a:gd name="T39" fmla="*/ 1099 h 1355"/>
                <a:gd name="T40" fmla="*/ 825 w 2242"/>
                <a:gd name="T41" fmla="*/ 1069 h 1355"/>
                <a:gd name="T42" fmla="*/ 1021 w 2242"/>
                <a:gd name="T43" fmla="*/ 1045 h 1355"/>
                <a:gd name="T44" fmla="*/ 1065 w 2242"/>
                <a:gd name="T45" fmla="*/ 1069 h 1355"/>
                <a:gd name="T46" fmla="*/ 967 w 2242"/>
                <a:gd name="T47" fmla="*/ 1099 h 1355"/>
                <a:gd name="T48" fmla="*/ 1009 w 2242"/>
                <a:gd name="T49" fmla="*/ 1047 h 1355"/>
                <a:gd name="T50" fmla="*/ 1805 w 2242"/>
                <a:gd name="T51" fmla="*/ 1049 h 1355"/>
                <a:gd name="T52" fmla="*/ 1839 w 2242"/>
                <a:gd name="T53" fmla="*/ 1317 h 1355"/>
                <a:gd name="T54" fmla="*/ 1747 w 2242"/>
                <a:gd name="T55" fmla="*/ 1061 h 1355"/>
                <a:gd name="T56" fmla="*/ 1934 w 2242"/>
                <a:gd name="T57" fmla="*/ 1045 h 1355"/>
                <a:gd name="T58" fmla="*/ 1984 w 2242"/>
                <a:gd name="T59" fmla="*/ 1079 h 1355"/>
                <a:gd name="T60" fmla="*/ 1883 w 2242"/>
                <a:gd name="T61" fmla="*/ 1089 h 1355"/>
                <a:gd name="T62" fmla="*/ 1934 w 2242"/>
                <a:gd name="T63" fmla="*/ 1045 h 1355"/>
                <a:gd name="T64" fmla="*/ 2116 w 2242"/>
                <a:gd name="T65" fmla="*/ 1055 h 1355"/>
                <a:gd name="T66" fmla="*/ 2030 w 2242"/>
                <a:gd name="T67" fmla="*/ 1317 h 1355"/>
                <a:gd name="T68" fmla="*/ 2054 w 2242"/>
                <a:gd name="T69" fmla="*/ 1055 h 1355"/>
                <a:gd name="T70" fmla="*/ 1731 w 2242"/>
                <a:gd name="T71" fmla="*/ 951 h 1355"/>
                <a:gd name="T72" fmla="*/ 1990 w 2242"/>
                <a:gd name="T73" fmla="*/ 792 h 1355"/>
                <a:gd name="T74" fmla="*/ 1393 w 2242"/>
                <a:gd name="T75" fmla="*/ 748 h 1355"/>
                <a:gd name="T76" fmla="*/ 1475 w 2242"/>
                <a:gd name="T77" fmla="*/ 802 h 1355"/>
                <a:gd name="T78" fmla="*/ 1307 w 2242"/>
                <a:gd name="T79" fmla="*/ 818 h 1355"/>
                <a:gd name="T80" fmla="*/ 1393 w 2242"/>
                <a:gd name="T81" fmla="*/ 748 h 1355"/>
                <a:gd name="T82" fmla="*/ 925 w 2242"/>
                <a:gd name="T83" fmla="*/ 792 h 1355"/>
                <a:gd name="T84" fmla="*/ 967 w 2242"/>
                <a:gd name="T85" fmla="*/ 951 h 1355"/>
                <a:gd name="T86" fmla="*/ 212 w 2242"/>
                <a:gd name="T87" fmla="*/ 792 h 1355"/>
                <a:gd name="T88" fmla="*/ 511 w 2242"/>
                <a:gd name="T89" fmla="*/ 951 h 1355"/>
                <a:gd name="T90" fmla="*/ 2220 w 2242"/>
                <a:gd name="T91" fmla="*/ 1355 h 1355"/>
                <a:gd name="T92" fmla="*/ 1619 w 2242"/>
                <a:gd name="T93" fmla="*/ 1355 h 1355"/>
                <a:gd name="T94" fmla="*/ 1525 w 2242"/>
                <a:gd name="T95" fmla="*/ 1145 h 1355"/>
                <a:gd name="T96" fmla="*/ 1461 w 2242"/>
                <a:gd name="T97" fmla="*/ 1075 h 1355"/>
                <a:gd name="T98" fmla="*/ 1393 w 2242"/>
                <a:gd name="T99" fmla="*/ 1057 h 1355"/>
                <a:gd name="T100" fmla="*/ 1303 w 2242"/>
                <a:gd name="T101" fmla="*/ 1089 h 1355"/>
                <a:gd name="T102" fmla="*/ 1253 w 2242"/>
                <a:gd name="T103" fmla="*/ 1171 h 1355"/>
                <a:gd name="T104" fmla="*/ 1103 w 2242"/>
                <a:gd name="T105" fmla="*/ 1355 h 1355"/>
                <a:gd name="T106" fmla="*/ 22 w 2242"/>
                <a:gd name="T107" fmla="*/ 740 h 1355"/>
                <a:gd name="T108" fmla="*/ 1479 w 2242"/>
                <a:gd name="T109" fmla="*/ 276 h 1355"/>
                <a:gd name="T110" fmla="*/ 1621 w 2242"/>
                <a:gd name="T111" fmla="*/ 386 h 1355"/>
                <a:gd name="T112" fmla="*/ 1155 w 2242"/>
                <a:gd name="T113" fmla="*/ 402 h 1355"/>
                <a:gd name="T114" fmla="*/ 1271 w 2242"/>
                <a:gd name="T115" fmla="*/ 294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2" h="1355">
                  <a:moveTo>
                    <a:pt x="917" y="680"/>
                  </a:moveTo>
                  <a:lnTo>
                    <a:pt x="773" y="536"/>
                  </a:lnTo>
                  <a:lnTo>
                    <a:pt x="711" y="536"/>
                  </a:lnTo>
                  <a:lnTo>
                    <a:pt x="699" y="272"/>
                  </a:lnTo>
                  <a:lnTo>
                    <a:pt x="679" y="272"/>
                  </a:lnTo>
                  <a:lnTo>
                    <a:pt x="667" y="536"/>
                  </a:lnTo>
                  <a:lnTo>
                    <a:pt x="605" y="536"/>
                  </a:lnTo>
                  <a:lnTo>
                    <a:pt x="451" y="624"/>
                  </a:lnTo>
                  <a:lnTo>
                    <a:pt x="158" y="624"/>
                  </a:lnTo>
                  <a:lnTo>
                    <a:pt x="158" y="600"/>
                  </a:lnTo>
                  <a:lnTo>
                    <a:pt x="158" y="600"/>
                  </a:lnTo>
                  <a:lnTo>
                    <a:pt x="156" y="590"/>
                  </a:lnTo>
                  <a:lnTo>
                    <a:pt x="150" y="582"/>
                  </a:lnTo>
                  <a:lnTo>
                    <a:pt x="142" y="576"/>
                  </a:lnTo>
                  <a:lnTo>
                    <a:pt x="134" y="574"/>
                  </a:lnTo>
                  <a:lnTo>
                    <a:pt x="108" y="574"/>
                  </a:lnTo>
                  <a:lnTo>
                    <a:pt x="108" y="574"/>
                  </a:lnTo>
                  <a:lnTo>
                    <a:pt x="98" y="576"/>
                  </a:lnTo>
                  <a:lnTo>
                    <a:pt x="90" y="582"/>
                  </a:lnTo>
                  <a:lnTo>
                    <a:pt x="84" y="590"/>
                  </a:lnTo>
                  <a:lnTo>
                    <a:pt x="82" y="600"/>
                  </a:lnTo>
                  <a:lnTo>
                    <a:pt x="82" y="624"/>
                  </a:lnTo>
                  <a:lnTo>
                    <a:pt x="70" y="624"/>
                  </a:lnTo>
                  <a:lnTo>
                    <a:pt x="70" y="624"/>
                  </a:lnTo>
                  <a:lnTo>
                    <a:pt x="58" y="624"/>
                  </a:lnTo>
                  <a:lnTo>
                    <a:pt x="46" y="628"/>
                  </a:lnTo>
                  <a:lnTo>
                    <a:pt x="36" y="632"/>
                  </a:lnTo>
                  <a:lnTo>
                    <a:pt x="26" y="640"/>
                  </a:lnTo>
                  <a:lnTo>
                    <a:pt x="18" y="648"/>
                  </a:lnTo>
                  <a:lnTo>
                    <a:pt x="10" y="658"/>
                  </a:lnTo>
                  <a:lnTo>
                    <a:pt x="6" y="668"/>
                  </a:lnTo>
                  <a:lnTo>
                    <a:pt x="2" y="680"/>
                  </a:lnTo>
                  <a:lnTo>
                    <a:pt x="917" y="680"/>
                  </a:lnTo>
                  <a:close/>
                  <a:moveTo>
                    <a:pt x="156" y="1045"/>
                  </a:moveTo>
                  <a:lnTo>
                    <a:pt x="156" y="1045"/>
                  </a:lnTo>
                  <a:lnTo>
                    <a:pt x="156" y="1045"/>
                  </a:lnTo>
                  <a:lnTo>
                    <a:pt x="168" y="1047"/>
                  </a:lnTo>
                  <a:lnTo>
                    <a:pt x="178" y="1049"/>
                  </a:lnTo>
                  <a:lnTo>
                    <a:pt x="186" y="1055"/>
                  </a:lnTo>
                  <a:lnTo>
                    <a:pt x="196" y="1061"/>
                  </a:lnTo>
                  <a:lnTo>
                    <a:pt x="202" y="1069"/>
                  </a:lnTo>
                  <a:lnTo>
                    <a:pt x="206" y="1079"/>
                  </a:lnTo>
                  <a:lnTo>
                    <a:pt x="210" y="1089"/>
                  </a:lnTo>
                  <a:lnTo>
                    <a:pt x="212" y="1099"/>
                  </a:lnTo>
                  <a:lnTo>
                    <a:pt x="212" y="1317"/>
                  </a:lnTo>
                  <a:lnTo>
                    <a:pt x="102" y="1317"/>
                  </a:lnTo>
                  <a:lnTo>
                    <a:pt x="102" y="1099"/>
                  </a:lnTo>
                  <a:lnTo>
                    <a:pt x="102" y="1099"/>
                  </a:lnTo>
                  <a:lnTo>
                    <a:pt x="104" y="1089"/>
                  </a:lnTo>
                  <a:lnTo>
                    <a:pt x="106" y="1079"/>
                  </a:lnTo>
                  <a:lnTo>
                    <a:pt x="112" y="1069"/>
                  </a:lnTo>
                  <a:lnTo>
                    <a:pt x="118" y="1061"/>
                  </a:lnTo>
                  <a:lnTo>
                    <a:pt x="126" y="1055"/>
                  </a:lnTo>
                  <a:lnTo>
                    <a:pt x="136" y="1049"/>
                  </a:lnTo>
                  <a:lnTo>
                    <a:pt x="146" y="1047"/>
                  </a:lnTo>
                  <a:lnTo>
                    <a:pt x="156" y="1045"/>
                  </a:lnTo>
                  <a:lnTo>
                    <a:pt x="156" y="1045"/>
                  </a:lnTo>
                  <a:close/>
                  <a:moveTo>
                    <a:pt x="308" y="1045"/>
                  </a:moveTo>
                  <a:lnTo>
                    <a:pt x="308" y="1045"/>
                  </a:lnTo>
                  <a:lnTo>
                    <a:pt x="308" y="1045"/>
                  </a:lnTo>
                  <a:lnTo>
                    <a:pt x="318" y="1047"/>
                  </a:lnTo>
                  <a:lnTo>
                    <a:pt x="327" y="1049"/>
                  </a:lnTo>
                  <a:lnTo>
                    <a:pt x="337" y="1055"/>
                  </a:lnTo>
                  <a:lnTo>
                    <a:pt x="345" y="1061"/>
                  </a:lnTo>
                  <a:lnTo>
                    <a:pt x="351" y="1069"/>
                  </a:lnTo>
                  <a:lnTo>
                    <a:pt x="357" y="1079"/>
                  </a:lnTo>
                  <a:lnTo>
                    <a:pt x="359" y="1089"/>
                  </a:lnTo>
                  <a:lnTo>
                    <a:pt x="361" y="1099"/>
                  </a:lnTo>
                  <a:lnTo>
                    <a:pt x="361" y="1317"/>
                  </a:lnTo>
                  <a:lnTo>
                    <a:pt x="252" y="1317"/>
                  </a:lnTo>
                  <a:lnTo>
                    <a:pt x="252" y="1099"/>
                  </a:lnTo>
                  <a:lnTo>
                    <a:pt x="252" y="1099"/>
                  </a:lnTo>
                  <a:lnTo>
                    <a:pt x="254" y="1089"/>
                  </a:lnTo>
                  <a:lnTo>
                    <a:pt x="258" y="1079"/>
                  </a:lnTo>
                  <a:lnTo>
                    <a:pt x="262" y="1069"/>
                  </a:lnTo>
                  <a:lnTo>
                    <a:pt x="268" y="1061"/>
                  </a:lnTo>
                  <a:lnTo>
                    <a:pt x="276" y="1055"/>
                  </a:lnTo>
                  <a:lnTo>
                    <a:pt x="286" y="1049"/>
                  </a:lnTo>
                  <a:lnTo>
                    <a:pt x="296" y="1047"/>
                  </a:lnTo>
                  <a:lnTo>
                    <a:pt x="308" y="1045"/>
                  </a:lnTo>
                  <a:lnTo>
                    <a:pt x="308" y="1045"/>
                  </a:lnTo>
                  <a:close/>
                  <a:moveTo>
                    <a:pt x="457" y="1045"/>
                  </a:moveTo>
                  <a:lnTo>
                    <a:pt x="457" y="1045"/>
                  </a:lnTo>
                  <a:lnTo>
                    <a:pt x="457" y="1045"/>
                  </a:lnTo>
                  <a:lnTo>
                    <a:pt x="469" y="1047"/>
                  </a:lnTo>
                  <a:lnTo>
                    <a:pt x="479" y="1049"/>
                  </a:lnTo>
                  <a:lnTo>
                    <a:pt x="487" y="1055"/>
                  </a:lnTo>
                  <a:lnTo>
                    <a:pt x="495" y="1061"/>
                  </a:lnTo>
                  <a:lnTo>
                    <a:pt x="503" y="1069"/>
                  </a:lnTo>
                  <a:lnTo>
                    <a:pt x="507" y="1079"/>
                  </a:lnTo>
                  <a:lnTo>
                    <a:pt x="511" y="1089"/>
                  </a:lnTo>
                  <a:lnTo>
                    <a:pt x="511" y="1099"/>
                  </a:lnTo>
                  <a:lnTo>
                    <a:pt x="511" y="1317"/>
                  </a:lnTo>
                  <a:lnTo>
                    <a:pt x="403" y="1317"/>
                  </a:lnTo>
                  <a:lnTo>
                    <a:pt x="403" y="1099"/>
                  </a:lnTo>
                  <a:lnTo>
                    <a:pt x="403" y="1099"/>
                  </a:lnTo>
                  <a:lnTo>
                    <a:pt x="403" y="1089"/>
                  </a:lnTo>
                  <a:lnTo>
                    <a:pt x="407" y="1079"/>
                  </a:lnTo>
                  <a:lnTo>
                    <a:pt x="411" y="1069"/>
                  </a:lnTo>
                  <a:lnTo>
                    <a:pt x="419" y="1061"/>
                  </a:lnTo>
                  <a:lnTo>
                    <a:pt x="427" y="1055"/>
                  </a:lnTo>
                  <a:lnTo>
                    <a:pt x="435" y="1049"/>
                  </a:lnTo>
                  <a:lnTo>
                    <a:pt x="447" y="1047"/>
                  </a:lnTo>
                  <a:lnTo>
                    <a:pt x="457" y="1045"/>
                  </a:lnTo>
                  <a:lnTo>
                    <a:pt x="457" y="1045"/>
                  </a:lnTo>
                  <a:close/>
                  <a:moveTo>
                    <a:pt x="719" y="1045"/>
                  </a:moveTo>
                  <a:lnTo>
                    <a:pt x="719" y="1045"/>
                  </a:lnTo>
                  <a:lnTo>
                    <a:pt x="719" y="1045"/>
                  </a:lnTo>
                  <a:lnTo>
                    <a:pt x="731" y="1047"/>
                  </a:lnTo>
                  <a:lnTo>
                    <a:pt x="741" y="1049"/>
                  </a:lnTo>
                  <a:lnTo>
                    <a:pt x="749" y="1055"/>
                  </a:lnTo>
                  <a:lnTo>
                    <a:pt x="757" y="1061"/>
                  </a:lnTo>
                  <a:lnTo>
                    <a:pt x="765" y="1069"/>
                  </a:lnTo>
                  <a:lnTo>
                    <a:pt x="769" y="1079"/>
                  </a:lnTo>
                  <a:lnTo>
                    <a:pt x="773" y="1089"/>
                  </a:lnTo>
                  <a:lnTo>
                    <a:pt x="773" y="1099"/>
                  </a:lnTo>
                  <a:lnTo>
                    <a:pt x="773" y="1317"/>
                  </a:lnTo>
                  <a:lnTo>
                    <a:pt x="665" y="1317"/>
                  </a:lnTo>
                  <a:lnTo>
                    <a:pt x="665" y="1099"/>
                  </a:lnTo>
                  <a:lnTo>
                    <a:pt x="665" y="1099"/>
                  </a:lnTo>
                  <a:lnTo>
                    <a:pt x="665" y="1089"/>
                  </a:lnTo>
                  <a:lnTo>
                    <a:pt x="669" y="1079"/>
                  </a:lnTo>
                  <a:lnTo>
                    <a:pt x="673" y="1069"/>
                  </a:lnTo>
                  <a:lnTo>
                    <a:pt x="681" y="1061"/>
                  </a:lnTo>
                  <a:lnTo>
                    <a:pt x="689" y="1055"/>
                  </a:lnTo>
                  <a:lnTo>
                    <a:pt x="697" y="1049"/>
                  </a:lnTo>
                  <a:lnTo>
                    <a:pt x="709" y="1047"/>
                  </a:lnTo>
                  <a:lnTo>
                    <a:pt x="719" y="1045"/>
                  </a:lnTo>
                  <a:lnTo>
                    <a:pt x="719" y="1045"/>
                  </a:lnTo>
                  <a:close/>
                  <a:moveTo>
                    <a:pt x="869" y="1045"/>
                  </a:moveTo>
                  <a:lnTo>
                    <a:pt x="869" y="1045"/>
                  </a:lnTo>
                  <a:lnTo>
                    <a:pt x="869" y="1045"/>
                  </a:lnTo>
                  <a:lnTo>
                    <a:pt x="881" y="1047"/>
                  </a:lnTo>
                  <a:lnTo>
                    <a:pt x="891" y="1049"/>
                  </a:lnTo>
                  <a:lnTo>
                    <a:pt x="901" y="1055"/>
                  </a:lnTo>
                  <a:lnTo>
                    <a:pt x="909" y="1061"/>
                  </a:lnTo>
                  <a:lnTo>
                    <a:pt x="915" y="1069"/>
                  </a:lnTo>
                  <a:lnTo>
                    <a:pt x="921" y="1079"/>
                  </a:lnTo>
                  <a:lnTo>
                    <a:pt x="923" y="1089"/>
                  </a:lnTo>
                  <a:lnTo>
                    <a:pt x="925" y="1099"/>
                  </a:lnTo>
                  <a:lnTo>
                    <a:pt x="925" y="1317"/>
                  </a:lnTo>
                  <a:lnTo>
                    <a:pt x="815" y="1317"/>
                  </a:lnTo>
                  <a:lnTo>
                    <a:pt x="815" y="1099"/>
                  </a:lnTo>
                  <a:lnTo>
                    <a:pt x="815" y="1099"/>
                  </a:lnTo>
                  <a:lnTo>
                    <a:pt x="817" y="1089"/>
                  </a:lnTo>
                  <a:lnTo>
                    <a:pt x="819" y="1079"/>
                  </a:lnTo>
                  <a:lnTo>
                    <a:pt x="825" y="1069"/>
                  </a:lnTo>
                  <a:lnTo>
                    <a:pt x="831" y="1061"/>
                  </a:lnTo>
                  <a:lnTo>
                    <a:pt x="839" y="1055"/>
                  </a:lnTo>
                  <a:lnTo>
                    <a:pt x="849" y="1049"/>
                  </a:lnTo>
                  <a:lnTo>
                    <a:pt x="859" y="1047"/>
                  </a:lnTo>
                  <a:lnTo>
                    <a:pt x="869" y="1045"/>
                  </a:lnTo>
                  <a:lnTo>
                    <a:pt x="869" y="1045"/>
                  </a:lnTo>
                  <a:close/>
                  <a:moveTo>
                    <a:pt x="1021" y="1045"/>
                  </a:moveTo>
                  <a:lnTo>
                    <a:pt x="1021" y="1045"/>
                  </a:lnTo>
                  <a:lnTo>
                    <a:pt x="1021" y="1045"/>
                  </a:lnTo>
                  <a:lnTo>
                    <a:pt x="1031" y="1047"/>
                  </a:lnTo>
                  <a:lnTo>
                    <a:pt x="1041" y="1049"/>
                  </a:lnTo>
                  <a:lnTo>
                    <a:pt x="1051" y="1055"/>
                  </a:lnTo>
                  <a:lnTo>
                    <a:pt x="1059" y="1061"/>
                  </a:lnTo>
                  <a:lnTo>
                    <a:pt x="1065" y="1069"/>
                  </a:lnTo>
                  <a:lnTo>
                    <a:pt x="1071" y="1079"/>
                  </a:lnTo>
                  <a:lnTo>
                    <a:pt x="1075" y="1089"/>
                  </a:lnTo>
                  <a:lnTo>
                    <a:pt x="1075" y="1099"/>
                  </a:lnTo>
                  <a:lnTo>
                    <a:pt x="1075" y="1317"/>
                  </a:lnTo>
                  <a:lnTo>
                    <a:pt x="967" y="1317"/>
                  </a:lnTo>
                  <a:lnTo>
                    <a:pt x="967" y="1099"/>
                  </a:lnTo>
                  <a:lnTo>
                    <a:pt x="967" y="1099"/>
                  </a:lnTo>
                  <a:lnTo>
                    <a:pt x="967" y="1089"/>
                  </a:lnTo>
                  <a:lnTo>
                    <a:pt x="971" y="1079"/>
                  </a:lnTo>
                  <a:lnTo>
                    <a:pt x="975" y="1069"/>
                  </a:lnTo>
                  <a:lnTo>
                    <a:pt x="983" y="1061"/>
                  </a:lnTo>
                  <a:lnTo>
                    <a:pt x="991" y="1055"/>
                  </a:lnTo>
                  <a:lnTo>
                    <a:pt x="999" y="1049"/>
                  </a:lnTo>
                  <a:lnTo>
                    <a:pt x="1009" y="1047"/>
                  </a:lnTo>
                  <a:lnTo>
                    <a:pt x="1021" y="1045"/>
                  </a:lnTo>
                  <a:lnTo>
                    <a:pt x="1021" y="1045"/>
                  </a:lnTo>
                  <a:close/>
                  <a:moveTo>
                    <a:pt x="1785" y="1045"/>
                  </a:moveTo>
                  <a:lnTo>
                    <a:pt x="1785" y="1045"/>
                  </a:lnTo>
                  <a:lnTo>
                    <a:pt x="1785" y="1045"/>
                  </a:lnTo>
                  <a:lnTo>
                    <a:pt x="1795" y="1047"/>
                  </a:lnTo>
                  <a:lnTo>
                    <a:pt x="1805" y="1049"/>
                  </a:lnTo>
                  <a:lnTo>
                    <a:pt x="1815" y="1055"/>
                  </a:lnTo>
                  <a:lnTo>
                    <a:pt x="1823" y="1061"/>
                  </a:lnTo>
                  <a:lnTo>
                    <a:pt x="1829" y="1069"/>
                  </a:lnTo>
                  <a:lnTo>
                    <a:pt x="1835" y="1079"/>
                  </a:lnTo>
                  <a:lnTo>
                    <a:pt x="1839" y="1089"/>
                  </a:lnTo>
                  <a:lnTo>
                    <a:pt x="1839" y="1099"/>
                  </a:lnTo>
                  <a:lnTo>
                    <a:pt x="1839" y="1317"/>
                  </a:lnTo>
                  <a:lnTo>
                    <a:pt x="1731" y="1317"/>
                  </a:lnTo>
                  <a:lnTo>
                    <a:pt x="1731" y="1099"/>
                  </a:lnTo>
                  <a:lnTo>
                    <a:pt x="1731" y="1099"/>
                  </a:lnTo>
                  <a:lnTo>
                    <a:pt x="1731" y="1089"/>
                  </a:lnTo>
                  <a:lnTo>
                    <a:pt x="1735" y="1079"/>
                  </a:lnTo>
                  <a:lnTo>
                    <a:pt x="1739" y="1069"/>
                  </a:lnTo>
                  <a:lnTo>
                    <a:pt x="1747" y="1061"/>
                  </a:lnTo>
                  <a:lnTo>
                    <a:pt x="1755" y="1055"/>
                  </a:lnTo>
                  <a:lnTo>
                    <a:pt x="1763" y="1049"/>
                  </a:lnTo>
                  <a:lnTo>
                    <a:pt x="1773" y="1047"/>
                  </a:lnTo>
                  <a:lnTo>
                    <a:pt x="1785" y="1045"/>
                  </a:lnTo>
                  <a:lnTo>
                    <a:pt x="1785" y="1045"/>
                  </a:lnTo>
                  <a:close/>
                  <a:moveTo>
                    <a:pt x="1934" y="1045"/>
                  </a:moveTo>
                  <a:lnTo>
                    <a:pt x="1934" y="1045"/>
                  </a:lnTo>
                  <a:lnTo>
                    <a:pt x="1934" y="1045"/>
                  </a:lnTo>
                  <a:lnTo>
                    <a:pt x="1946" y="1047"/>
                  </a:lnTo>
                  <a:lnTo>
                    <a:pt x="1956" y="1049"/>
                  </a:lnTo>
                  <a:lnTo>
                    <a:pt x="1964" y="1055"/>
                  </a:lnTo>
                  <a:lnTo>
                    <a:pt x="1974" y="1061"/>
                  </a:lnTo>
                  <a:lnTo>
                    <a:pt x="1980" y="1069"/>
                  </a:lnTo>
                  <a:lnTo>
                    <a:pt x="1984" y="1079"/>
                  </a:lnTo>
                  <a:lnTo>
                    <a:pt x="1988" y="1089"/>
                  </a:lnTo>
                  <a:lnTo>
                    <a:pt x="1990" y="1099"/>
                  </a:lnTo>
                  <a:lnTo>
                    <a:pt x="1990" y="1317"/>
                  </a:lnTo>
                  <a:lnTo>
                    <a:pt x="1881" y="1317"/>
                  </a:lnTo>
                  <a:lnTo>
                    <a:pt x="1881" y="1099"/>
                  </a:lnTo>
                  <a:lnTo>
                    <a:pt x="1881" y="1099"/>
                  </a:lnTo>
                  <a:lnTo>
                    <a:pt x="1883" y="1089"/>
                  </a:lnTo>
                  <a:lnTo>
                    <a:pt x="1885" y="1079"/>
                  </a:lnTo>
                  <a:lnTo>
                    <a:pt x="1891" y="1069"/>
                  </a:lnTo>
                  <a:lnTo>
                    <a:pt x="1897" y="1061"/>
                  </a:lnTo>
                  <a:lnTo>
                    <a:pt x="1904" y="1055"/>
                  </a:lnTo>
                  <a:lnTo>
                    <a:pt x="1914" y="1049"/>
                  </a:lnTo>
                  <a:lnTo>
                    <a:pt x="1924" y="1047"/>
                  </a:lnTo>
                  <a:lnTo>
                    <a:pt x="1934" y="1045"/>
                  </a:lnTo>
                  <a:lnTo>
                    <a:pt x="1934" y="1045"/>
                  </a:lnTo>
                  <a:close/>
                  <a:moveTo>
                    <a:pt x="2086" y="1045"/>
                  </a:moveTo>
                  <a:lnTo>
                    <a:pt x="2086" y="1045"/>
                  </a:lnTo>
                  <a:lnTo>
                    <a:pt x="2086" y="1045"/>
                  </a:lnTo>
                  <a:lnTo>
                    <a:pt x="2096" y="1047"/>
                  </a:lnTo>
                  <a:lnTo>
                    <a:pt x="2106" y="1049"/>
                  </a:lnTo>
                  <a:lnTo>
                    <a:pt x="2116" y="1055"/>
                  </a:lnTo>
                  <a:lnTo>
                    <a:pt x="2124" y="1061"/>
                  </a:lnTo>
                  <a:lnTo>
                    <a:pt x="2130" y="1069"/>
                  </a:lnTo>
                  <a:lnTo>
                    <a:pt x="2136" y="1079"/>
                  </a:lnTo>
                  <a:lnTo>
                    <a:pt x="2138" y="1089"/>
                  </a:lnTo>
                  <a:lnTo>
                    <a:pt x="2140" y="1099"/>
                  </a:lnTo>
                  <a:lnTo>
                    <a:pt x="2140" y="1317"/>
                  </a:lnTo>
                  <a:lnTo>
                    <a:pt x="2030" y="1317"/>
                  </a:lnTo>
                  <a:lnTo>
                    <a:pt x="2030" y="1099"/>
                  </a:lnTo>
                  <a:lnTo>
                    <a:pt x="2030" y="1099"/>
                  </a:lnTo>
                  <a:lnTo>
                    <a:pt x="2032" y="1089"/>
                  </a:lnTo>
                  <a:lnTo>
                    <a:pt x="2036" y="1079"/>
                  </a:lnTo>
                  <a:lnTo>
                    <a:pt x="2040" y="1069"/>
                  </a:lnTo>
                  <a:lnTo>
                    <a:pt x="2046" y="1061"/>
                  </a:lnTo>
                  <a:lnTo>
                    <a:pt x="2054" y="1055"/>
                  </a:lnTo>
                  <a:lnTo>
                    <a:pt x="2064" y="1049"/>
                  </a:lnTo>
                  <a:lnTo>
                    <a:pt x="2074" y="1047"/>
                  </a:lnTo>
                  <a:lnTo>
                    <a:pt x="2086" y="1045"/>
                  </a:lnTo>
                  <a:lnTo>
                    <a:pt x="2086" y="1045"/>
                  </a:lnTo>
                  <a:close/>
                  <a:moveTo>
                    <a:pt x="1839" y="792"/>
                  </a:moveTo>
                  <a:lnTo>
                    <a:pt x="1839" y="951"/>
                  </a:lnTo>
                  <a:lnTo>
                    <a:pt x="1731" y="951"/>
                  </a:lnTo>
                  <a:lnTo>
                    <a:pt x="1731" y="792"/>
                  </a:lnTo>
                  <a:lnTo>
                    <a:pt x="1839" y="792"/>
                  </a:lnTo>
                  <a:close/>
                  <a:moveTo>
                    <a:pt x="1990" y="792"/>
                  </a:moveTo>
                  <a:lnTo>
                    <a:pt x="1990" y="951"/>
                  </a:lnTo>
                  <a:lnTo>
                    <a:pt x="1881" y="951"/>
                  </a:lnTo>
                  <a:lnTo>
                    <a:pt x="1881" y="792"/>
                  </a:lnTo>
                  <a:lnTo>
                    <a:pt x="1990" y="792"/>
                  </a:lnTo>
                  <a:close/>
                  <a:moveTo>
                    <a:pt x="2140" y="792"/>
                  </a:moveTo>
                  <a:lnTo>
                    <a:pt x="2140" y="951"/>
                  </a:lnTo>
                  <a:lnTo>
                    <a:pt x="2030" y="951"/>
                  </a:lnTo>
                  <a:lnTo>
                    <a:pt x="2030" y="792"/>
                  </a:lnTo>
                  <a:lnTo>
                    <a:pt x="2140" y="792"/>
                  </a:lnTo>
                  <a:close/>
                  <a:moveTo>
                    <a:pt x="1393" y="748"/>
                  </a:moveTo>
                  <a:lnTo>
                    <a:pt x="1393" y="748"/>
                  </a:lnTo>
                  <a:lnTo>
                    <a:pt x="1393" y="748"/>
                  </a:lnTo>
                  <a:lnTo>
                    <a:pt x="1411" y="748"/>
                  </a:lnTo>
                  <a:lnTo>
                    <a:pt x="1427" y="754"/>
                  </a:lnTo>
                  <a:lnTo>
                    <a:pt x="1443" y="762"/>
                  </a:lnTo>
                  <a:lnTo>
                    <a:pt x="1455" y="774"/>
                  </a:lnTo>
                  <a:lnTo>
                    <a:pt x="1467" y="786"/>
                  </a:lnTo>
                  <a:lnTo>
                    <a:pt x="1475" y="802"/>
                  </a:lnTo>
                  <a:lnTo>
                    <a:pt x="1479" y="818"/>
                  </a:lnTo>
                  <a:lnTo>
                    <a:pt x="1481" y="836"/>
                  </a:lnTo>
                  <a:lnTo>
                    <a:pt x="1481" y="1019"/>
                  </a:lnTo>
                  <a:lnTo>
                    <a:pt x="1305" y="1019"/>
                  </a:lnTo>
                  <a:lnTo>
                    <a:pt x="1305" y="836"/>
                  </a:lnTo>
                  <a:lnTo>
                    <a:pt x="1305" y="836"/>
                  </a:lnTo>
                  <a:lnTo>
                    <a:pt x="1307" y="818"/>
                  </a:lnTo>
                  <a:lnTo>
                    <a:pt x="1311" y="802"/>
                  </a:lnTo>
                  <a:lnTo>
                    <a:pt x="1319" y="786"/>
                  </a:lnTo>
                  <a:lnTo>
                    <a:pt x="1331" y="774"/>
                  </a:lnTo>
                  <a:lnTo>
                    <a:pt x="1343" y="762"/>
                  </a:lnTo>
                  <a:lnTo>
                    <a:pt x="1359" y="754"/>
                  </a:lnTo>
                  <a:lnTo>
                    <a:pt x="1375" y="748"/>
                  </a:lnTo>
                  <a:lnTo>
                    <a:pt x="1393" y="748"/>
                  </a:lnTo>
                  <a:lnTo>
                    <a:pt x="1393" y="748"/>
                  </a:lnTo>
                  <a:close/>
                  <a:moveTo>
                    <a:pt x="773" y="792"/>
                  </a:moveTo>
                  <a:lnTo>
                    <a:pt x="773" y="951"/>
                  </a:lnTo>
                  <a:lnTo>
                    <a:pt x="665" y="951"/>
                  </a:lnTo>
                  <a:lnTo>
                    <a:pt x="665" y="792"/>
                  </a:lnTo>
                  <a:lnTo>
                    <a:pt x="773" y="792"/>
                  </a:lnTo>
                  <a:close/>
                  <a:moveTo>
                    <a:pt x="925" y="792"/>
                  </a:moveTo>
                  <a:lnTo>
                    <a:pt x="925" y="951"/>
                  </a:lnTo>
                  <a:lnTo>
                    <a:pt x="815" y="951"/>
                  </a:lnTo>
                  <a:lnTo>
                    <a:pt x="815" y="792"/>
                  </a:lnTo>
                  <a:lnTo>
                    <a:pt x="925" y="792"/>
                  </a:lnTo>
                  <a:close/>
                  <a:moveTo>
                    <a:pt x="1075" y="792"/>
                  </a:moveTo>
                  <a:lnTo>
                    <a:pt x="1075" y="951"/>
                  </a:lnTo>
                  <a:lnTo>
                    <a:pt x="967" y="951"/>
                  </a:lnTo>
                  <a:lnTo>
                    <a:pt x="967" y="792"/>
                  </a:lnTo>
                  <a:lnTo>
                    <a:pt x="1075" y="792"/>
                  </a:lnTo>
                  <a:close/>
                  <a:moveTo>
                    <a:pt x="212" y="792"/>
                  </a:moveTo>
                  <a:lnTo>
                    <a:pt x="212" y="951"/>
                  </a:lnTo>
                  <a:lnTo>
                    <a:pt x="102" y="951"/>
                  </a:lnTo>
                  <a:lnTo>
                    <a:pt x="102" y="792"/>
                  </a:lnTo>
                  <a:lnTo>
                    <a:pt x="212" y="792"/>
                  </a:lnTo>
                  <a:close/>
                  <a:moveTo>
                    <a:pt x="361" y="792"/>
                  </a:moveTo>
                  <a:lnTo>
                    <a:pt x="361" y="951"/>
                  </a:lnTo>
                  <a:lnTo>
                    <a:pt x="252" y="951"/>
                  </a:lnTo>
                  <a:lnTo>
                    <a:pt x="252" y="792"/>
                  </a:lnTo>
                  <a:lnTo>
                    <a:pt x="361" y="792"/>
                  </a:lnTo>
                  <a:close/>
                  <a:moveTo>
                    <a:pt x="511" y="792"/>
                  </a:moveTo>
                  <a:lnTo>
                    <a:pt x="511" y="951"/>
                  </a:lnTo>
                  <a:lnTo>
                    <a:pt x="403" y="951"/>
                  </a:lnTo>
                  <a:lnTo>
                    <a:pt x="403" y="792"/>
                  </a:lnTo>
                  <a:lnTo>
                    <a:pt x="511" y="792"/>
                  </a:lnTo>
                  <a:close/>
                  <a:moveTo>
                    <a:pt x="0" y="702"/>
                  </a:moveTo>
                  <a:lnTo>
                    <a:pt x="2242" y="700"/>
                  </a:lnTo>
                  <a:lnTo>
                    <a:pt x="2242" y="1355"/>
                  </a:lnTo>
                  <a:lnTo>
                    <a:pt x="2220" y="1355"/>
                  </a:lnTo>
                  <a:lnTo>
                    <a:pt x="2220" y="740"/>
                  </a:lnTo>
                  <a:lnTo>
                    <a:pt x="2188" y="740"/>
                  </a:lnTo>
                  <a:lnTo>
                    <a:pt x="2188" y="1355"/>
                  </a:lnTo>
                  <a:lnTo>
                    <a:pt x="1681" y="1355"/>
                  </a:lnTo>
                  <a:lnTo>
                    <a:pt x="1681" y="740"/>
                  </a:lnTo>
                  <a:lnTo>
                    <a:pt x="1619" y="740"/>
                  </a:lnTo>
                  <a:lnTo>
                    <a:pt x="1619" y="1355"/>
                  </a:lnTo>
                  <a:lnTo>
                    <a:pt x="1535" y="1355"/>
                  </a:lnTo>
                  <a:lnTo>
                    <a:pt x="1535" y="1199"/>
                  </a:lnTo>
                  <a:lnTo>
                    <a:pt x="1535" y="1199"/>
                  </a:lnTo>
                  <a:lnTo>
                    <a:pt x="1535" y="1185"/>
                  </a:lnTo>
                  <a:lnTo>
                    <a:pt x="1533" y="1171"/>
                  </a:lnTo>
                  <a:lnTo>
                    <a:pt x="1529" y="1157"/>
                  </a:lnTo>
                  <a:lnTo>
                    <a:pt x="1525" y="1145"/>
                  </a:lnTo>
                  <a:lnTo>
                    <a:pt x="1519" y="1133"/>
                  </a:lnTo>
                  <a:lnTo>
                    <a:pt x="1511" y="1121"/>
                  </a:lnTo>
                  <a:lnTo>
                    <a:pt x="1503" y="1109"/>
                  </a:lnTo>
                  <a:lnTo>
                    <a:pt x="1493" y="1099"/>
                  </a:lnTo>
                  <a:lnTo>
                    <a:pt x="1483" y="1089"/>
                  </a:lnTo>
                  <a:lnTo>
                    <a:pt x="1473" y="1081"/>
                  </a:lnTo>
                  <a:lnTo>
                    <a:pt x="1461" y="1075"/>
                  </a:lnTo>
                  <a:lnTo>
                    <a:pt x="1449" y="1069"/>
                  </a:lnTo>
                  <a:lnTo>
                    <a:pt x="1435" y="1063"/>
                  </a:lnTo>
                  <a:lnTo>
                    <a:pt x="1421" y="1061"/>
                  </a:lnTo>
                  <a:lnTo>
                    <a:pt x="1407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79" y="1057"/>
                  </a:lnTo>
                  <a:lnTo>
                    <a:pt x="1365" y="1061"/>
                  </a:lnTo>
                  <a:lnTo>
                    <a:pt x="1351" y="1063"/>
                  </a:lnTo>
                  <a:lnTo>
                    <a:pt x="1337" y="1069"/>
                  </a:lnTo>
                  <a:lnTo>
                    <a:pt x="1325" y="1075"/>
                  </a:lnTo>
                  <a:lnTo>
                    <a:pt x="1313" y="1081"/>
                  </a:lnTo>
                  <a:lnTo>
                    <a:pt x="1303" y="1089"/>
                  </a:lnTo>
                  <a:lnTo>
                    <a:pt x="1293" y="1099"/>
                  </a:lnTo>
                  <a:lnTo>
                    <a:pt x="1283" y="1109"/>
                  </a:lnTo>
                  <a:lnTo>
                    <a:pt x="1275" y="1121"/>
                  </a:lnTo>
                  <a:lnTo>
                    <a:pt x="1267" y="1133"/>
                  </a:lnTo>
                  <a:lnTo>
                    <a:pt x="1261" y="1145"/>
                  </a:lnTo>
                  <a:lnTo>
                    <a:pt x="1257" y="1157"/>
                  </a:lnTo>
                  <a:lnTo>
                    <a:pt x="1253" y="1171"/>
                  </a:lnTo>
                  <a:lnTo>
                    <a:pt x="1251" y="1185"/>
                  </a:lnTo>
                  <a:lnTo>
                    <a:pt x="1251" y="1199"/>
                  </a:lnTo>
                  <a:lnTo>
                    <a:pt x="1251" y="1355"/>
                  </a:lnTo>
                  <a:lnTo>
                    <a:pt x="1167" y="1355"/>
                  </a:lnTo>
                  <a:lnTo>
                    <a:pt x="1167" y="740"/>
                  </a:lnTo>
                  <a:lnTo>
                    <a:pt x="1103" y="740"/>
                  </a:lnTo>
                  <a:lnTo>
                    <a:pt x="1103" y="1355"/>
                  </a:lnTo>
                  <a:lnTo>
                    <a:pt x="623" y="1355"/>
                  </a:lnTo>
                  <a:lnTo>
                    <a:pt x="623" y="740"/>
                  </a:lnTo>
                  <a:lnTo>
                    <a:pt x="561" y="740"/>
                  </a:lnTo>
                  <a:lnTo>
                    <a:pt x="561" y="1355"/>
                  </a:lnTo>
                  <a:lnTo>
                    <a:pt x="54" y="1355"/>
                  </a:lnTo>
                  <a:lnTo>
                    <a:pt x="54" y="740"/>
                  </a:lnTo>
                  <a:lnTo>
                    <a:pt x="22" y="740"/>
                  </a:lnTo>
                  <a:lnTo>
                    <a:pt x="22" y="1355"/>
                  </a:lnTo>
                  <a:lnTo>
                    <a:pt x="0" y="1355"/>
                  </a:lnTo>
                  <a:lnTo>
                    <a:pt x="0" y="702"/>
                  </a:lnTo>
                  <a:close/>
                  <a:moveTo>
                    <a:pt x="1415" y="254"/>
                  </a:moveTo>
                  <a:lnTo>
                    <a:pt x="1415" y="254"/>
                  </a:lnTo>
                  <a:lnTo>
                    <a:pt x="1445" y="262"/>
                  </a:lnTo>
                  <a:lnTo>
                    <a:pt x="1479" y="276"/>
                  </a:lnTo>
                  <a:lnTo>
                    <a:pt x="1515" y="294"/>
                  </a:lnTo>
                  <a:lnTo>
                    <a:pt x="1549" y="316"/>
                  </a:lnTo>
                  <a:lnTo>
                    <a:pt x="1567" y="328"/>
                  </a:lnTo>
                  <a:lnTo>
                    <a:pt x="1583" y="342"/>
                  </a:lnTo>
                  <a:lnTo>
                    <a:pt x="1597" y="356"/>
                  </a:lnTo>
                  <a:lnTo>
                    <a:pt x="1609" y="370"/>
                  </a:lnTo>
                  <a:lnTo>
                    <a:pt x="1621" y="386"/>
                  </a:lnTo>
                  <a:lnTo>
                    <a:pt x="1631" y="402"/>
                  </a:lnTo>
                  <a:lnTo>
                    <a:pt x="1637" y="418"/>
                  </a:lnTo>
                  <a:lnTo>
                    <a:pt x="1641" y="436"/>
                  </a:lnTo>
                  <a:lnTo>
                    <a:pt x="1145" y="436"/>
                  </a:lnTo>
                  <a:lnTo>
                    <a:pt x="1145" y="436"/>
                  </a:lnTo>
                  <a:lnTo>
                    <a:pt x="1149" y="418"/>
                  </a:lnTo>
                  <a:lnTo>
                    <a:pt x="1155" y="402"/>
                  </a:lnTo>
                  <a:lnTo>
                    <a:pt x="1165" y="386"/>
                  </a:lnTo>
                  <a:lnTo>
                    <a:pt x="1175" y="370"/>
                  </a:lnTo>
                  <a:lnTo>
                    <a:pt x="1189" y="356"/>
                  </a:lnTo>
                  <a:lnTo>
                    <a:pt x="1203" y="342"/>
                  </a:lnTo>
                  <a:lnTo>
                    <a:pt x="1219" y="328"/>
                  </a:lnTo>
                  <a:lnTo>
                    <a:pt x="1237" y="316"/>
                  </a:lnTo>
                  <a:lnTo>
                    <a:pt x="1271" y="294"/>
                  </a:lnTo>
                  <a:lnTo>
                    <a:pt x="1307" y="276"/>
                  </a:lnTo>
                  <a:lnTo>
                    <a:pt x="1341" y="262"/>
                  </a:lnTo>
                  <a:lnTo>
                    <a:pt x="1371" y="254"/>
                  </a:lnTo>
                  <a:lnTo>
                    <a:pt x="1383" y="0"/>
                  </a:lnTo>
                  <a:lnTo>
                    <a:pt x="1403" y="0"/>
                  </a:lnTo>
                  <a:lnTo>
                    <a:pt x="1415" y="254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59"/>
            <p:cNvSpPr>
              <a:spLocks noEditPoints="1"/>
            </p:cNvSpPr>
            <p:nvPr/>
          </p:nvSpPr>
          <p:spPr bwMode="auto">
            <a:xfrm>
              <a:off x="4335463" y="1322388"/>
              <a:ext cx="3559175" cy="1779588"/>
            </a:xfrm>
            <a:custGeom>
              <a:avLst/>
              <a:gdLst>
                <a:gd name="T0" fmla="*/ 2242 w 2242"/>
                <a:gd name="T1" fmla="*/ 919 h 1121"/>
                <a:gd name="T2" fmla="*/ 2242 w 2242"/>
                <a:gd name="T3" fmla="*/ 1121 h 1121"/>
                <a:gd name="T4" fmla="*/ 0 w 2242"/>
                <a:gd name="T5" fmla="*/ 1121 h 1121"/>
                <a:gd name="T6" fmla="*/ 0 w 2242"/>
                <a:gd name="T7" fmla="*/ 919 h 1121"/>
                <a:gd name="T8" fmla="*/ 1251 w 2242"/>
                <a:gd name="T9" fmla="*/ 919 h 1121"/>
                <a:gd name="T10" fmla="*/ 1251 w 2242"/>
                <a:gd name="T11" fmla="*/ 1091 h 1121"/>
                <a:gd name="T12" fmla="*/ 1535 w 2242"/>
                <a:gd name="T13" fmla="*/ 1091 h 1121"/>
                <a:gd name="T14" fmla="*/ 1535 w 2242"/>
                <a:gd name="T15" fmla="*/ 919 h 1121"/>
                <a:gd name="T16" fmla="*/ 2242 w 2242"/>
                <a:gd name="T17" fmla="*/ 919 h 1121"/>
                <a:gd name="T18" fmla="*/ 2160 w 2242"/>
                <a:gd name="T19" fmla="*/ 166 h 1121"/>
                <a:gd name="T20" fmla="*/ 2160 w 2242"/>
                <a:gd name="T21" fmla="*/ 142 h 1121"/>
                <a:gd name="T22" fmla="*/ 2160 w 2242"/>
                <a:gd name="T23" fmla="*/ 142 h 1121"/>
                <a:gd name="T24" fmla="*/ 2158 w 2242"/>
                <a:gd name="T25" fmla="*/ 132 h 1121"/>
                <a:gd name="T26" fmla="*/ 2152 w 2242"/>
                <a:gd name="T27" fmla="*/ 124 h 1121"/>
                <a:gd name="T28" fmla="*/ 2144 w 2242"/>
                <a:gd name="T29" fmla="*/ 118 h 1121"/>
                <a:gd name="T30" fmla="*/ 2134 w 2242"/>
                <a:gd name="T31" fmla="*/ 116 h 1121"/>
                <a:gd name="T32" fmla="*/ 2108 w 2242"/>
                <a:gd name="T33" fmla="*/ 116 h 1121"/>
                <a:gd name="T34" fmla="*/ 2108 w 2242"/>
                <a:gd name="T35" fmla="*/ 116 h 1121"/>
                <a:gd name="T36" fmla="*/ 2100 w 2242"/>
                <a:gd name="T37" fmla="*/ 118 h 1121"/>
                <a:gd name="T38" fmla="*/ 2092 w 2242"/>
                <a:gd name="T39" fmla="*/ 124 h 1121"/>
                <a:gd name="T40" fmla="*/ 2086 w 2242"/>
                <a:gd name="T41" fmla="*/ 132 h 1121"/>
                <a:gd name="T42" fmla="*/ 2084 w 2242"/>
                <a:gd name="T43" fmla="*/ 142 h 1121"/>
                <a:gd name="T44" fmla="*/ 2084 w 2242"/>
                <a:gd name="T45" fmla="*/ 166 h 1121"/>
                <a:gd name="T46" fmla="*/ 1643 w 2242"/>
                <a:gd name="T47" fmla="*/ 166 h 1121"/>
                <a:gd name="T48" fmla="*/ 1643 w 2242"/>
                <a:gd name="T49" fmla="*/ 0 h 1121"/>
                <a:gd name="T50" fmla="*/ 1141 w 2242"/>
                <a:gd name="T51" fmla="*/ 0 h 1121"/>
                <a:gd name="T52" fmla="*/ 1141 w 2242"/>
                <a:gd name="T53" fmla="*/ 222 h 1121"/>
                <a:gd name="T54" fmla="*/ 1325 w 2242"/>
                <a:gd name="T55" fmla="*/ 222 h 1121"/>
                <a:gd name="T56" fmla="*/ 2240 w 2242"/>
                <a:gd name="T57" fmla="*/ 222 h 1121"/>
                <a:gd name="T58" fmla="*/ 2240 w 2242"/>
                <a:gd name="T59" fmla="*/ 222 h 1121"/>
                <a:gd name="T60" fmla="*/ 2236 w 2242"/>
                <a:gd name="T61" fmla="*/ 210 h 1121"/>
                <a:gd name="T62" fmla="*/ 2230 w 2242"/>
                <a:gd name="T63" fmla="*/ 200 h 1121"/>
                <a:gd name="T64" fmla="*/ 2224 w 2242"/>
                <a:gd name="T65" fmla="*/ 190 h 1121"/>
                <a:gd name="T66" fmla="*/ 2216 w 2242"/>
                <a:gd name="T67" fmla="*/ 182 h 1121"/>
                <a:gd name="T68" fmla="*/ 2206 w 2242"/>
                <a:gd name="T69" fmla="*/ 174 h 1121"/>
                <a:gd name="T70" fmla="*/ 2194 w 2242"/>
                <a:gd name="T71" fmla="*/ 170 h 1121"/>
                <a:gd name="T72" fmla="*/ 2184 w 2242"/>
                <a:gd name="T73" fmla="*/ 166 h 1121"/>
                <a:gd name="T74" fmla="*/ 2170 w 2242"/>
                <a:gd name="T75" fmla="*/ 166 h 1121"/>
                <a:gd name="T76" fmla="*/ 2160 w 2242"/>
                <a:gd name="T77" fmla="*/ 166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42" h="1121">
                  <a:moveTo>
                    <a:pt x="2242" y="919"/>
                  </a:moveTo>
                  <a:lnTo>
                    <a:pt x="2242" y="1121"/>
                  </a:lnTo>
                  <a:lnTo>
                    <a:pt x="0" y="1121"/>
                  </a:lnTo>
                  <a:lnTo>
                    <a:pt x="0" y="919"/>
                  </a:lnTo>
                  <a:lnTo>
                    <a:pt x="1251" y="919"/>
                  </a:lnTo>
                  <a:lnTo>
                    <a:pt x="1251" y="1091"/>
                  </a:lnTo>
                  <a:lnTo>
                    <a:pt x="1535" y="1091"/>
                  </a:lnTo>
                  <a:lnTo>
                    <a:pt x="1535" y="919"/>
                  </a:lnTo>
                  <a:lnTo>
                    <a:pt x="2242" y="919"/>
                  </a:lnTo>
                  <a:close/>
                  <a:moveTo>
                    <a:pt x="2160" y="166"/>
                  </a:moveTo>
                  <a:lnTo>
                    <a:pt x="2160" y="142"/>
                  </a:lnTo>
                  <a:lnTo>
                    <a:pt x="2160" y="142"/>
                  </a:lnTo>
                  <a:lnTo>
                    <a:pt x="2158" y="132"/>
                  </a:lnTo>
                  <a:lnTo>
                    <a:pt x="2152" y="124"/>
                  </a:lnTo>
                  <a:lnTo>
                    <a:pt x="2144" y="118"/>
                  </a:lnTo>
                  <a:lnTo>
                    <a:pt x="2134" y="116"/>
                  </a:lnTo>
                  <a:lnTo>
                    <a:pt x="2108" y="116"/>
                  </a:lnTo>
                  <a:lnTo>
                    <a:pt x="2108" y="116"/>
                  </a:lnTo>
                  <a:lnTo>
                    <a:pt x="2100" y="118"/>
                  </a:lnTo>
                  <a:lnTo>
                    <a:pt x="2092" y="124"/>
                  </a:lnTo>
                  <a:lnTo>
                    <a:pt x="2086" y="132"/>
                  </a:lnTo>
                  <a:lnTo>
                    <a:pt x="2084" y="142"/>
                  </a:lnTo>
                  <a:lnTo>
                    <a:pt x="2084" y="166"/>
                  </a:lnTo>
                  <a:lnTo>
                    <a:pt x="1643" y="166"/>
                  </a:lnTo>
                  <a:lnTo>
                    <a:pt x="1643" y="0"/>
                  </a:lnTo>
                  <a:lnTo>
                    <a:pt x="1141" y="0"/>
                  </a:lnTo>
                  <a:lnTo>
                    <a:pt x="1141" y="222"/>
                  </a:lnTo>
                  <a:lnTo>
                    <a:pt x="1325" y="222"/>
                  </a:lnTo>
                  <a:lnTo>
                    <a:pt x="2240" y="222"/>
                  </a:lnTo>
                  <a:lnTo>
                    <a:pt x="2240" y="222"/>
                  </a:lnTo>
                  <a:lnTo>
                    <a:pt x="2236" y="210"/>
                  </a:lnTo>
                  <a:lnTo>
                    <a:pt x="2230" y="200"/>
                  </a:lnTo>
                  <a:lnTo>
                    <a:pt x="2224" y="190"/>
                  </a:lnTo>
                  <a:lnTo>
                    <a:pt x="2216" y="182"/>
                  </a:lnTo>
                  <a:lnTo>
                    <a:pt x="2206" y="174"/>
                  </a:lnTo>
                  <a:lnTo>
                    <a:pt x="2194" y="170"/>
                  </a:lnTo>
                  <a:lnTo>
                    <a:pt x="2184" y="166"/>
                  </a:lnTo>
                  <a:lnTo>
                    <a:pt x="2170" y="166"/>
                  </a:lnTo>
                  <a:lnTo>
                    <a:pt x="2160" y="166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15433" y="325924"/>
            <a:ext cx="846193" cy="448776"/>
            <a:chOff x="3898900" y="2263775"/>
            <a:chExt cx="4394200" cy="2330450"/>
          </a:xfrm>
        </p:grpSpPr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3898900" y="2263775"/>
              <a:ext cx="4394200" cy="2330450"/>
            </a:xfrm>
            <a:custGeom>
              <a:avLst/>
              <a:gdLst>
                <a:gd name="T0" fmla="*/ 1899 w 2768"/>
                <a:gd name="T1" fmla="*/ 1468 h 1468"/>
                <a:gd name="T2" fmla="*/ 1985 w 2768"/>
                <a:gd name="T3" fmla="*/ 1372 h 1468"/>
                <a:gd name="T4" fmla="*/ 2146 w 2768"/>
                <a:gd name="T5" fmla="*/ 1448 h 1468"/>
                <a:gd name="T6" fmla="*/ 2190 w 2768"/>
                <a:gd name="T7" fmla="*/ 1458 h 1468"/>
                <a:gd name="T8" fmla="*/ 2180 w 2768"/>
                <a:gd name="T9" fmla="*/ 1382 h 1468"/>
                <a:gd name="T10" fmla="*/ 2208 w 2768"/>
                <a:gd name="T11" fmla="*/ 1410 h 1468"/>
                <a:gd name="T12" fmla="*/ 2232 w 2768"/>
                <a:gd name="T13" fmla="*/ 1424 h 1468"/>
                <a:gd name="T14" fmla="*/ 2368 w 2768"/>
                <a:gd name="T15" fmla="*/ 1372 h 1468"/>
                <a:gd name="T16" fmla="*/ 2396 w 2768"/>
                <a:gd name="T17" fmla="*/ 1468 h 1468"/>
                <a:gd name="T18" fmla="*/ 2053 w 2768"/>
                <a:gd name="T19" fmla="*/ 1444 h 1468"/>
                <a:gd name="T20" fmla="*/ 2021 w 2768"/>
                <a:gd name="T21" fmla="*/ 1390 h 1468"/>
                <a:gd name="T22" fmla="*/ 2031 w 2768"/>
                <a:gd name="T23" fmla="*/ 1372 h 1468"/>
                <a:gd name="T24" fmla="*/ 967 w 2768"/>
                <a:gd name="T25" fmla="*/ 1288 h 1468"/>
                <a:gd name="T26" fmla="*/ 1911 w 2768"/>
                <a:gd name="T27" fmla="*/ 1274 h 1468"/>
                <a:gd name="T28" fmla="*/ 1931 w 2768"/>
                <a:gd name="T29" fmla="*/ 1316 h 1468"/>
                <a:gd name="T30" fmla="*/ 2003 w 2768"/>
                <a:gd name="T31" fmla="*/ 1306 h 1468"/>
                <a:gd name="T32" fmla="*/ 2150 w 2768"/>
                <a:gd name="T33" fmla="*/ 1232 h 1468"/>
                <a:gd name="T34" fmla="*/ 2112 w 2768"/>
                <a:gd name="T35" fmla="*/ 1240 h 1468"/>
                <a:gd name="T36" fmla="*/ 2108 w 2768"/>
                <a:gd name="T37" fmla="*/ 1310 h 1468"/>
                <a:gd name="T38" fmla="*/ 2134 w 2768"/>
                <a:gd name="T39" fmla="*/ 1236 h 1468"/>
                <a:gd name="T40" fmla="*/ 1963 w 2768"/>
                <a:gd name="T41" fmla="*/ 1176 h 1468"/>
                <a:gd name="T42" fmla="*/ 1973 w 2768"/>
                <a:gd name="T43" fmla="*/ 1176 h 1468"/>
                <a:gd name="T44" fmla="*/ 1901 w 2768"/>
                <a:gd name="T45" fmla="*/ 1168 h 1468"/>
                <a:gd name="T46" fmla="*/ 1901 w 2768"/>
                <a:gd name="T47" fmla="*/ 1184 h 1468"/>
                <a:gd name="T48" fmla="*/ 919 w 2768"/>
                <a:gd name="T49" fmla="*/ 1136 h 1468"/>
                <a:gd name="T50" fmla="*/ 977 w 2768"/>
                <a:gd name="T51" fmla="*/ 1148 h 1468"/>
                <a:gd name="T52" fmla="*/ 1089 w 2768"/>
                <a:gd name="T53" fmla="*/ 918 h 1468"/>
                <a:gd name="T54" fmla="*/ 1199 w 2768"/>
                <a:gd name="T55" fmla="*/ 392 h 1468"/>
                <a:gd name="T56" fmla="*/ 1399 w 2768"/>
                <a:gd name="T57" fmla="*/ 746 h 1468"/>
                <a:gd name="T58" fmla="*/ 1283 w 2768"/>
                <a:gd name="T59" fmla="*/ 306 h 1468"/>
                <a:gd name="T60" fmla="*/ 1275 w 2768"/>
                <a:gd name="T61" fmla="*/ 264 h 1468"/>
                <a:gd name="T62" fmla="*/ 466 w 2768"/>
                <a:gd name="T63" fmla="*/ 722 h 1468"/>
                <a:gd name="T64" fmla="*/ 2252 w 2768"/>
                <a:gd name="T65" fmla="*/ 562 h 1468"/>
                <a:gd name="T66" fmla="*/ 2582 w 2768"/>
                <a:gd name="T67" fmla="*/ 640 h 1468"/>
                <a:gd name="T68" fmla="*/ 2694 w 2768"/>
                <a:gd name="T69" fmla="*/ 958 h 1468"/>
                <a:gd name="T70" fmla="*/ 2368 w 2768"/>
                <a:gd name="T71" fmla="*/ 1038 h 1468"/>
                <a:gd name="T72" fmla="*/ 1885 w 2768"/>
                <a:gd name="T73" fmla="*/ 922 h 1468"/>
                <a:gd name="T74" fmla="*/ 1891 w 2768"/>
                <a:gd name="T75" fmla="*/ 404 h 1468"/>
                <a:gd name="T76" fmla="*/ 2154 w 2768"/>
                <a:gd name="T77" fmla="*/ 408 h 1468"/>
                <a:gd name="T78" fmla="*/ 2172 w 2768"/>
                <a:gd name="T79" fmla="*/ 636 h 1468"/>
                <a:gd name="T80" fmla="*/ 468 w 2768"/>
                <a:gd name="T81" fmla="*/ 414 h 1468"/>
                <a:gd name="T82" fmla="*/ 168 w 2768"/>
                <a:gd name="T83" fmla="*/ 330 h 1468"/>
                <a:gd name="T84" fmla="*/ 92 w 2768"/>
                <a:gd name="T85" fmla="*/ 482 h 1468"/>
                <a:gd name="T86" fmla="*/ 316 w 2768"/>
                <a:gd name="T87" fmla="*/ 356 h 1468"/>
                <a:gd name="T88" fmla="*/ 458 w 2768"/>
                <a:gd name="T89" fmla="*/ 540 h 1468"/>
                <a:gd name="T90" fmla="*/ 610 w 2768"/>
                <a:gd name="T91" fmla="*/ 1116 h 1468"/>
                <a:gd name="T92" fmla="*/ 777 w 2768"/>
                <a:gd name="T93" fmla="*/ 968 h 1468"/>
                <a:gd name="T94" fmla="*/ 1167 w 2768"/>
                <a:gd name="T95" fmla="*/ 786 h 1468"/>
                <a:gd name="T96" fmla="*/ 1137 w 2768"/>
                <a:gd name="T97" fmla="*/ 398 h 1468"/>
                <a:gd name="T98" fmla="*/ 1059 w 2768"/>
                <a:gd name="T99" fmla="*/ 254 h 1468"/>
                <a:gd name="T100" fmla="*/ 1069 w 2768"/>
                <a:gd name="T101" fmla="*/ 198 h 1468"/>
                <a:gd name="T102" fmla="*/ 1273 w 2768"/>
                <a:gd name="T103" fmla="*/ 188 h 1468"/>
                <a:gd name="T104" fmla="*/ 1435 w 2768"/>
                <a:gd name="T105" fmla="*/ 836 h 1468"/>
                <a:gd name="T106" fmla="*/ 1339 w 2768"/>
                <a:gd name="T107" fmla="*/ 654 h 1468"/>
                <a:gd name="T108" fmla="*/ 1399 w 2768"/>
                <a:gd name="T109" fmla="*/ 950 h 1468"/>
                <a:gd name="T110" fmla="*/ 1095 w 2768"/>
                <a:gd name="T111" fmla="*/ 1382 h 1468"/>
                <a:gd name="T112" fmla="*/ 1769 w 2768"/>
                <a:gd name="T113" fmla="*/ 1014 h 1468"/>
                <a:gd name="T114" fmla="*/ 2492 w 2768"/>
                <a:gd name="T115" fmla="*/ 1124 h 1468"/>
                <a:gd name="T116" fmla="*/ 2768 w 2768"/>
                <a:gd name="T117" fmla="*/ 870 h 1468"/>
                <a:gd name="T118" fmla="*/ 2538 w 2768"/>
                <a:gd name="T119" fmla="*/ 578 h 1468"/>
                <a:gd name="T120" fmla="*/ 1897 w 2768"/>
                <a:gd name="T121" fmla="*/ 340 h 1468"/>
                <a:gd name="T122" fmla="*/ 1511 w 2768"/>
                <a:gd name="T123" fmla="*/ 98 h 1468"/>
                <a:gd name="T124" fmla="*/ 664 w 2768"/>
                <a:gd name="T125" fmla="*/ 206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8" h="1468">
                  <a:moveTo>
                    <a:pt x="1855" y="1372"/>
                  </a:moveTo>
                  <a:lnTo>
                    <a:pt x="1839" y="1418"/>
                  </a:lnTo>
                  <a:lnTo>
                    <a:pt x="1831" y="1444"/>
                  </a:lnTo>
                  <a:lnTo>
                    <a:pt x="1831" y="1372"/>
                  </a:lnTo>
                  <a:lnTo>
                    <a:pt x="1823" y="1372"/>
                  </a:lnTo>
                  <a:lnTo>
                    <a:pt x="1823" y="1468"/>
                  </a:lnTo>
                  <a:lnTo>
                    <a:pt x="1833" y="1468"/>
                  </a:lnTo>
                  <a:lnTo>
                    <a:pt x="1847" y="1424"/>
                  </a:lnTo>
                  <a:lnTo>
                    <a:pt x="1857" y="1392"/>
                  </a:lnTo>
                  <a:lnTo>
                    <a:pt x="1857" y="1468"/>
                  </a:lnTo>
                  <a:lnTo>
                    <a:pt x="1867" y="1468"/>
                  </a:lnTo>
                  <a:lnTo>
                    <a:pt x="1867" y="1372"/>
                  </a:lnTo>
                  <a:lnTo>
                    <a:pt x="1855" y="1372"/>
                  </a:lnTo>
                  <a:close/>
                  <a:moveTo>
                    <a:pt x="1933" y="1372"/>
                  </a:moveTo>
                  <a:lnTo>
                    <a:pt x="1933" y="1416"/>
                  </a:lnTo>
                  <a:lnTo>
                    <a:pt x="1909" y="1416"/>
                  </a:lnTo>
                  <a:lnTo>
                    <a:pt x="1909" y="1372"/>
                  </a:lnTo>
                  <a:lnTo>
                    <a:pt x="1899" y="1372"/>
                  </a:lnTo>
                  <a:lnTo>
                    <a:pt x="1899" y="1468"/>
                  </a:lnTo>
                  <a:lnTo>
                    <a:pt x="1909" y="1468"/>
                  </a:lnTo>
                  <a:lnTo>
                    <a:pt x="1909" y="1424"/>
                  </a:lnTo>
                  <a:lnTo>
                    <a:pt x="1933" y="1424"/>
                  </a:lnTo>
                  <a:lnTo>
                    <a:pt x="1933" y="1468"/>
                  </a:lnTo>
                  <a:lnTo>
                    <a:pt x="1943" y="1468"/>
                  </a:lnTo>
                  <a:lnTo>
                    <a:pt x="1943" y="1372"/>
                  </a:lnTo>
                  <a:lnTo>
                    <a:pt x="1933" y="1372"/>
                  </a:lnTo>
                  <a:close/>
                  <a:moveTo>
                    <a:pt x="1977" y="1384"/>
                  </a:moveTo>
                  <a:lnTo>
                    <a:pt x="1987" y="1440"/>
                  </a:lnTo>
                  <a:lnTo>
                    <a:pt x="1965" y="1440"/>
                  </a:lnTo>
                  <a:lnTo>
                    <a:pt x="1977" y="1384"/>
                  </a:lnTo>
                  <a:close/>
                  <a:moveTo>
                    <a:pt x="1969" y="1372"/>
                  </a:moveTo>
                  <a:lnTo>
                    <a:pt x="1951" y="1468"/>
                  </a:lnTo>
                  <a:lnTo>
                    <a:pt x="1961" y="1468"/>
                  </a:lnTo>
                  <a:lnTo>
                    <a:pt x="1965" y="1448"/>
                  </a:lnTo>
                  <a:lnTo>
                    <a:pt x="1989" y="1448"/>
                  </a:lnTo>
                  <a:lnTo>
                    <a:pt x="1993" y="1468"/>
                  </a:lnTo>
                  <a:lnTo>
                    <a:pt x="2003" y="1468"/>
                  </a:lnTo>
                  <a:lnTo>
                    <a:pt x="1985" y="1372"/>
                  </a:lnTo>
                  <a:lnTo>
                    <a:pt x="1969" y="1372"/>
                  </a:lnTo>
                  <a:close/>
                  <a:moveTo>
                    <a:pt x="2059" y="1372"/>
                  </a:moveTo>
                  <a:lnTo>
                    <a:pt x="2059" y="1382"/>
                  </a:lnTo>
                  <a:lnTo>
                    <a:pt x="2076" y="1382"/>
                  </a:lnTo>
                  <a:lnTo>
                    <a:pt x="2076" y="1468"/>
                  </a:lnTo>
                  <a:lnTo>
                    <a:pt x="2086" y="1468"/>
                  </a:lnTo>
                  <a:lnTo>
                    <a:pt x="2086" y="1382"/>
                  </a:lnTo>
                  <a:lnTo>
                    <a:pt x="2104" y="1382"/>
                  </a:lnTo>
                  <a:lnTo>
                    <a:pt x="2104" y="1372"/>
                  </a:lnTo>
                  <a:lnTo>
                    <a:pt x="2059" y="1372"/>
                  </a:lnTo>
                  <a:close/>
                  <a:moveTo>
                    <a:pt x="2134" y="1384"/>
                  </a:moveTo>
                  <a:lnTo>
                    <a:pt x="2146" y="1440"/>
                  </a:lnTo>
                  <a:lnTo>
                    <a:pt x="2124" y="1440"/>
                  </a:lnTo>
                  <a:lnTo>
                    <a:pt x="2134" y="1384"/>
                  </a:lnTo>
                  <a:close/>
                  <a:moveTo>
                    <a:pt x="2128" y="1372"/>
                  </a:moveTo>
                  <a:lnTo>
                    <a:pt x="2110" y="1468"/>
                  </a:lnTo>
                  <a:lnTo>
                    <a:pt x="2120" y="1468"/>
                  </a:lnTo>
                  <a:lnTo>
                    <a:pt x="2122" y="1448"/>
                  </a:lnTo>
                  <a:lnTo>
                    <a:pt x="2146" y="1448"/>
                  </a:lnTo>
                  <a:lnTo>
                    <a:pt x="2150" y="1468"/>
                  </a:lnTo>
                  <a:lnTo>
                    <a:pt x="2160" y="1468"/>
                  </a:lnTo>
                  <a:lnTo>
                    <a:pt x="2142" y="1372"/>
                  </a:lnTo>
                  <a:lnTo>
                    <a:pt x="2128" y="1372"/>
                  </a:lnTo>
                  <a:close/>
                  <a:moveTo>
                    <a:pt x="2180" y="1422"/>
                  </a:moveTo>
                  <a:lnTo>
                    <a:pt x="2188" y="1422"/>
                  </a:lnTo>
                  <a:lnTo>
                    <a:pt x="2188" y="1422"/>
                  </a:lnTo>
                  <a:lnTo>
                    <a:pt x="2194" y="1424"/>
                  </a:lnTo>
                  <a:lnTo>
                    <a:pt x="2200" y="1426"/>
                  </a:lnTo>
                  <a:lnTo>
                    <a:pt x="2202" y="1430"/>
                  </a:lnTo>
                  <a:lnTo>
                    <a:pt x="2202" y="1436"/>
                  </a:lnTo>
                  <a:lnTo>
                    <a:pt x="2202" y="1436"/>
                  </a:lnTo>
                  <a:lnTo>
                    <a:pt x="2202" y="1446"/>
                  </a:lnTo>
                  <a:lnTo>
                    <a:pt x="2202" y="1446"/>
                  </a:lnTo>
                  <a:lnTo>
                    <a:pt x="2202" y="1450"/>
                  </a:lnTo>
                  <a:lnTo>
                    <a:pt x="2200" y="1454"/>
                  </a:lnTo>
                  <a:lnTo>
                    <a:pt x="2196" y="1458"/>
                  </a:lnTo>
                  <a:lnTo>
                    <a:pt x="2190" y="1458"/>
                  </a:lnTo>
                  <a:lnTo>
                    <a:pt x="2190" y="1458"/>
                  </a:lnTo>
                  <a:lnTo>
                    <a:pt x="2180" y="1458"/>
                  </a:lnTo>
                  <a:lnTo>
                    <a:pt x="2180" y="1422"/>
                  </a:lnTo>
                  <a:close/>
                  <a:moveTo>
                    <a:pt x="2180" y="1382"/>
                  </a:moveTo>
                  <a:lnTo>
                    <a:pt x="2190" y="1382"/>
                  </a:lnTo>
                  <a:lnTo>
                    <a:pt x="2190" y="1382"/>
                  </a:lnTo>
                  <a:lnTo>
                    <a:pt x="2196" y="1384"/>
                  </a:lnTo>
                  <a:lnTo>
                    <a:pt x="2198" y="1386"/>
                  </a:lnTo>
                  <a:lnTo>
                    <a:pt x="2200" y="1390"/>
                  </a:lnTo>
                  <a:lnTo>
                    <a:pt x="2200" y="1394"/>
                  </a:lnTo>
                  <a:lnTo>
                    <a:pt x="2200" y="1394"/>
                  </a:lnTo>
                  <a:lnTo>
                    <a:pt x="2200" y="1400"/>
                  </a:lnTo>
                  <a:lnTo>
                    <a:pt x="2200" y="1400"/>
                  </a:lnTo>
                  <a:lnTo>
                    <a:pt x="2200" y="1406"/>
                  </a:lnTo>
                  <a:lnTo>
                    <a:pt x="2198" y="1410"/>
                  </a:lnTo>
                  <a:lnTo>
                    <a:pt x="2194" y="1412"/>
                  </a:lnTo>
                  <a:lnTo>
                    <a:pt x="2188" y="1412"/>
                  </a:lnTo>
                  <a:lnTo>
                    <a:pt x="2188" y="1412"/>
                  </a:lnTo>
                  <a:lnTo>
                    <a:pt x="2180" y="1412"/>
                  </a:lnTo>
                  <a:lnTo>
                    <a:pt x="2180" y="1382"/>
                  </a:lnTo>
                  <a:close/>
                  <a:moveTo>
                    <a:pt x="2170" y="1372"/>
                  </a:moveTo>
                  <a:lnTo>
                    <a:pt x="2170" y="1468"/>
                  </a:lnTo>
                  <a:lnTo>
                    <a:pt x="2190" y="1468"/>
                  </a:lnTo>
                  <a:lnTo>
                    <a:pt x="2190" y="1468"/>
                  </a:lnTo>
                  <a:lnTo>
                    <a:pt x="2200" y="1466"/>
                  </a:lnTo>
                  <a:lnTo>
                    <a:pt x="2208" y="1462"/>
                  </a:lnTo>
                  <a:lnTo>
                    <a:pt x="2212" y="1454"/>
                  </a:lnTo>
                  <a:lnTo>
                    <a:pt x="2212" y="1446"/>
                  </a:lnTo>
                  <a:lnTo>
                    <a:pt x="2212" y="1446"/>
                  </a:lnTo>
                  <a:lnTo>
                    <a:pt x="2212" y="1438"/>
                  </a:lnTo>
                  <a:lnTo>
                    <a:pt x="2212" y="1438"/>
                  </a:lnTo>
                  <a:lnTo>
                    <a:pt x="2212" y="1430"/>
                  </a:lnTo>
                  <a:lnTo>
                    <a:pt x="2210" y="1424"/>
                  </a:lnTo>
                  <a:lnTo>
                    <a:pt x="2206" y="1420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6" y="1414"/>
                  </a:lnTo>
                  <a:lnTo>
                    <a:pt x="2208" y="1410"/>
                  </a:lnTo>
                  <a:lnTo>
                    <a:pt x="2210" y="1404"/>
                  </a:lnTo>
                  <a:lnTo>
                    <a:pt x="2212" y="1398"/>
                  </a:lnTo>
                  <a:lnTo>
                    <a:pt x="2212" y="1398"/>
                  </a:lnTo>
                  <a:lnTo>
                    <a:pt x="2212" y="1394"/>
                  </a:lnTo>
                  <a:lnTo>
                    <a:pt x="2212" y="1394"/>
                  </a:lnTo>
                  <a:lnTo>
                    <a:pt x="2210" y="1384"/>
                  </a:lnTo>
                  <a:lnTo>
                    <a:pt x="2206" y="1378"/>
                  </a:lnTo>
                  <a:lnTo>
                    <a:pt x="2200" y="1374"/>
                  </a:lnTo>
                  <a:lnTo>
                    <a:pt x="2190" y="1372"/>
                  </a:lnTo>
                  <a:lnTo>
                    <a:pt x="2190" y="1372"/>
                  </a:lnTo>
                  <a:lnTo>
                    <a:pt x="2170" y="1372"/>
                  </a:lnTo>
                  <a:close/>
                  <a:moveTo>
                    <a:pt x="2256" y="1372"/>
                  </a:moveTo>
                  <a:lnTo>
                    <a:pt x="2256" y="1416"/>
                  </a:lnTo>
                  <a:lnTo>
                    <a:pt x="2232" y="1416"/>
                  </a:lnTo>
                  <a:lnTo>
                    <a:pt x="2232" y="1372"/>
                  </a:lnTo>
                  <a:lnTo>
                    <a:pt x="2222" y="1372"/>
                  </a:lnTo>
                  <a:lnTo>
                    <a:pt x="2222" y="1468"/>
                  </a:lnTo>
                  <a:lnTo>
                    <a:pt x="2232" y="1468"/>
                  </a:lnTo>
                  <a:lnTo>
                    <a:pt x="2232" y="1424"/>
                  </a:lnTo>
                  <a:lnTo>
                    <a:pt x="2256" y="1424"/>
                  </a:lnTo>
                  <a:lnTo>
                    <a:pt x="2256" y="1468"/>
                  </a:lnTo>
                  <a:lnTo>
                    <a:pt x="2266" y="1468"/>
                  </a:lnTo>
                  <a:lnTo>
                    <a:pt x="2266" y="1372"/>
                  </a:lnTo>
                  <a:lnTo>
                    <a:pt x="2256" y="1372"/>
                  </a:lnTo>
                  <a:close/>
                  <a:moveTo>
                    <a:pt x="2310" y="1372"/>
                  </a:moveTo>
                  <a:lnTo>
                    <a:pt x="2296" y="1418"/>
                  </a:lnTo>
                  <a:lnTo>
                    <a:pt x="2286" y="1444"/>
                  </a:lnTo>
                  <a:lnTo>
                    <a:pt x="2286" y="1372"/>
                  </a:lnTo>
                  <a:lnTo>
                    <a:pt x="2278" y="1372"/>
                  </a:lnTo>
                  <a:lnTo>
                    <a:pt x="2278" y="1468"/>
                  </a:lnTo>
                  <a:lnTo>
                    <a:pt x="2288" y="1468"/>
                  </a:lnTo>
                  <a:lnTo>
                    <a:pt x="2302" y="1424"/>
                  </a:lnTo>
                  <a:lnTo>
                    <a:pt x="2312" y="1392"/>
                  </a:lnTo>
                  <a:lnTo>
                    <a:pt x="2312" y="1468"/>
                  </a:lnTo>
                  <a:lnTo>
                    <a:pt x="2322" y="1468"/>
                  </a:lnTo>
                  <a:lnTo>
                    <a:pt x="2322" y="1372"/>
                  </a:lnTo>
                  <a:lnTo>
                    <a:pt x="2310" y="1372"/>
                  </a:lnTo>
                  <a:close/>
                  <a:moveTo>
                    <a:pt x="2368" y="1372"/>
                  </a:moveTo>
                  <a:lnTo>
                    <a:pt x="2344" y="1418"/>
                  </a:lnTo>
                  <a:lnTo>
                    <a:pt x="2344" y="1372"/>
                  </a:lnTo>
                  <a:lnTo>
                    <a:pt x="2334" y="1372"/>
                  </a:lnTo>
                  <a:lnTo>
                    <a:pt x="2334" y="1468"/>
                  </a:lnTo>
                  <a:lnTo>
                    <a:pt x="2344" y="1468"/>
                  </a:lnTo>
                  <a:lnTo>
                    <a:pt x="2344" y="1436"/>
                  </a:lnTo>
                  <a:lnTo>
                    <a:pt x="2350" y="1426"/>
                  </a:lnTo>
                  <a:lnTo>
                    <a:pt x="2370" y="1468"/>
                  </a:lnTo>
                  <a:lnTo>
                    <a:pt x="2380" y="1468"/>
                  </a:lnTo>
                  <a:lnTo>
                    <a:pt x="2356" y="1416"/>
                  </a:lnTo>
                  <a:lnTo>
                    <a:pt x="2380" y="1372"/>
                  </a:lnTo>
                  <a:lnTo>
                    <a:pt x="2368" y="1372"/>
                  </a:lnTo>
                  <a:close/>
                  <a:moveTo>
                    <a:pt x="2412" y="1384"/>
                  </a:moveTo>
                  <a:lnTo>
                    <a:pt x="2422" y="1440"/>
                  </a:lnTo>
                  <a:lnTo>
                    <a:pt x="2400" y="1440"/>
                  </a:lnTo>
                  <a:lnTo>
                    <a:pt x="2412" y="1384"/>
                  </a:lnTo>
                  <a:close/>
                  <a:moveTo>
                    <a:pt x="2404" y="1372"/>
                  </a:moveTo>
                  <a:lnTo>
                    <a:pt x="2386" y="1468"/>
                  </a:lnTo>
                  <a:lnTo>
                    <a:pt x="2396" y="1468"/>
                  </a:lnTo>
                  <a:lnTo>
                    <a:pt x="2400" y="1448"/>
                  </a:lnTo>
                  <a:lnTo>
                    <a:pt x="2424" y="1448"/>
                  </a:lnTo>
                  <a:lnTo>
                    <a:pt x="2426" y="1468"/>
                  </a:lnTo>
                  <a:lnTo>
                    <a:pt x="2438" y="1468"/>
                  </a:lnTo>
                  <a:lnTo>
                    <a:pt x="2420" y="1372"/>
                  </a:lnTo>
                  <a:lnTo>
                    <a:pt x="2404" y="1372"/>
                  </a:lnTo>
                  <a:close/>
                  <a:moveTo>
                    <a:pt x="2011" y="1396"/>
                  </a:moveTo>
                  <a:lnTo>
                    <a:pt x="2011" y="1444"/>
                  </a:lnTo>
                  <a:lnTo>
                    <a:pt x="2011" y="1444"/>
                  </a:lnTo>
                  <a:lnTo>
                    <a:pt x="2011" y="1454"/>
                  </a:lnTo>
                  <a:lnTo>
                    <a:pt x="2015" y="1462"/>
                  </a:lnTo>
                  <a:lnTo>
                    <a:pt x="2023" y="1466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41" y="1466"/>
                  </a:lnTo>
                  <a:lnTo>
                    <a:pt x="2047" y="1462"/>
                  </a:lnTo>
                  <a:lnTo>
                    <a:pt x="2051" y="1454"/>
                  </a:lnTo>
                  <a:lnTo>
                    <a:pt x="2053" y="1444"/>
                  </a:lnTo>
                  <a:lnTo>
                    <a:pt x="2053" y="1444"/>
                  </a:lnTo>
                  <a:lnTo>
                    <a:pt x="2053" y="1432"/>
                  </a:lnTo>
                  <a:lnTo>
                    <a:pt x="2043" y="1432"/>
                  </a:lnTo>
                  <a:lnTo>
                    <a:pt x="2043" y="1446"/>
                  </a:lnTo>
                  <a:lnTo>
                    <a:pt x="2043" y="1446"/>
                  </a:lnTo>
                  <a:lnTo>
                    <a:pt x="2043" y="1450"/>
                  </a:lnTo>
                  <a:lnTo>
                    <a:pt x="2041" y="1456"/>
                  </a:lnTo>
                  <a:lnTo>
                    <a:pt x="2037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27" y="1458"/>
                  </a:lnTo>
                  <a:lnTo>
                    <a:pt x="2023" y="1456"/>
                  </a:lnTo>
                  <a:lnTo>
                    <a:pt x="2021" y="1450"/>
                  </a:lnTo>
                  <a:lnTo>
                    <a:pt x="2021" y="1446"/>
                  </a:lnTo>
                  <a:lnTo>
                    <a:pt x="2021" y="1446"/>
                  </a:lnTo>
                  <a:lnTo>
                    <a:pt x="2021" y="1394"/>
                  </a:lnTo>
                  <a:lnTo>
                    <a:pt x="2021" y="1394"/>
                  </a:lnTo>
                  <a:lnTo>
                    <a:pt x="2021" y="1390"/>
                  </a:lnTo>
                  <a:lnTo>
                    <a:pt x="2023" y="1384"/>
                  </a:lnTo>
                  <a:lnTo>
                    <a:pt x="2027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7" y="1382"/>
                  </a:lnTo>
                  <a:lnTo>
                    <a:pt x="2041" y="1384"/>
                  </a:lnTo>
                  <a:lnTo>
                    <a:pt x="2043" y="1390"/>
                  </a:lnTo>
                  <a:lnTo>
                    <a:pt x="2043" y="1394"/>
                  </a:lnTo>
                  <a:lnTo>
                    <a:pt x="2043" y="1394"/>
                  </a:lnTo>
                  <a:lnTo>
                    <a:pt x="2043" y="1404"/>
                  </a:lnTo>
                  <a:lnTo>
                    <a:pt x="2053" y="1404"/>
                  </a:lnTo>
                  <a:lnTo>
                    <a:pt x="2053" y="1396"/>
                  </a:lnTo>
                  <a:lnTo>
                    <a:pt x="2053" y="1396"/>
                  </a:lnTo>
                  <a:lnTo>
                    <a:pt x="2051" y="1386"/>
                  </a:lnTo>
                  <a:lnTo>
                    <a:pt x="2047" y="1378"/>
                  </a:lnTo>
                  <a:lnTo>
                    <a:pt x="2041" y="1374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23" y="1374"/>
                  </a:lnTo>
                  <a:lnTo>
                    <a:pt x="2015" y="1378"/>
                  </a:lnTo>
                  <a:lnTo>
                    <a:pt x="2011" y="1386"/>
                  </a:lnTo>
                  <a:lnTo>
                    <a:pt x="2011" y="1396"/>
                  </a:lnTo>
                  <a:close/>
                  <a:moveTo>
                    <a:pt x="867" y="1320"/>
                  </a:moveTo>
                  <a:lnTo>
                    <a:pt x="867" y="1320"/>
                  </a:lnTo>
                  <a:lnTo>
                    <a:pt x="893" y="1332"/>
                  </a:lnTo>
                  <a:lnTo>
                    <a:pt x="893" y="1332"/>
                  </a:lnTo>
                  <a:lnTo>
                    <a:pt x="887" y="1316"/>
                  </a:lnTo>
                  <a:lnTo>
                    <a:pt x="887" y="1316"/>
                  </a:lnTo>
                  <a:lnTo>
                    <a:pt x="867" y="1320"/>
                  </a:lnTo>
                  <a:close/>
                  <a:moveTo>
                    <a:pt x="921" y="1304"/>
                  </a:moveTo>
                  <a:lnTo>
                    <a:pt x="937" y="1348"/>
                  </a:lnTo>
                  <a:lnTo>
                    <a:pt x="937" y="1348"/>
                  </a:lnTo>
                  <a:lnTo>
                    <a:pt x="965" y="1356"/>
                  </a:lnTo>
                  <a:lnTo>
                    <a:pt x="993" y="1364"/>
                  </a:lnTo>
                  <a:lnTo>
                    <a:pt x="993" y="1364"/>
                  </a:lnTo>
                  <a:lnTo>
                    <a:pt x="967" y="1288"/>
                  </a:lnTo>
                  <a:lnTo>
                    <a:pt x="967" y="1288"/>
                  </a:lnTo>
                  <a:lnTo>
                    <a:pt x="921" y="1304"/>
                  </a:lnTo>
                  <a:close/>
                  <a:moveTo>
                    <a:pt x="1823" y="1232"/>
                  </a:moveTo>
                  <a:lnTo>
                    <a:pt x="1823" y="1326"/>
                  </a:lnTo>
                  <a:lnTo>
                    <a:pt x="1833" y="1326"/>
                  </a:lnTo>
                  <a:lnTo>
                    <a:pt x="1833" y="1240"/>
                  </a:lnTo>
                  <a:lnTo>
                    <a:pt x="1855" y="1240"/>
                  </a:lnTo>
                  <a:lnTo>
                    <a:pt x="1855" y="1326"/>
                  </a:lnTo>
                  <a:lnTo>
                    <a:pt x="1867" y="1326"/>
                  </a:lnTo>
                  <a:lnTo>
                    <a:pt x="1867" y="1232"/>
                  </a:lnTo>
                  <a:lnTo>
                    <a:pt x="1823" y="1232"/>
                  </a:lnTo>
                  <a:close/>
                  <a:moveTo>
                    <a:pt x="1877" y="1232"/>
                  </a:moveTo>
                  <a:lnTo>
                    <a:pt x="1877" y="1326"/>
                  </a:lnTo>
                  <a:lnTo>
                    <a:pt x="1917" y="1326"/>
                  </a:lnTo>
                  <a:lnTo>
                    <a:pt x="1917" y="1316"/>
                  </a:lnTo>
                  <a:lnTo>
                    <a:pt x="1887" y="1316"/>
                  </a:lnTo>
                  <a:lnTo>
                    <a:pt x="1887" y="1282"/>
                  </a:lnTo>
                  <a:lnTo>
                    <a:pt x="1911" y="1282"/>
                  </a:lnTo>
                  <a:lnTo>
                    <a:pt x="1911" y="1274"/>
                  </a:lnTo>
                  <a:lnTo>
                    <a:pt x="1887" y="1274"/>
                  </a:lnTo>
                  <a:lnTo>
                    <a:pt x="1887" y="1240"/>
                  </a:lnTo>
                  <a:lnTo>
                    <a:pt x="1917" y="1240"/>
                  </a:lnTo>
                  <a:lnTo>
                    <a:pt x="1917" y="1232"/>
                  </a:lnTo>
                  <a:lnTo>
                    <a:pt x="1877" y="1232"/>
                  </a:lnTo>
                  <a:close/>
                  <a:moveTo>
                    <a:pt x="1945" y="1302"/>
                  </a:moveTo>
                  <a:lnTo>
                    <a:pt x="1947" y="1240"/>
                  </a:lnTo>
                  <a:lnTo>
                    <a:pt x="1965" y="1240"/>
                  </a:lnTo>
                  <a:lnTo>
                    <a:pt x="1965" y="1316"/>
                  </a:lnTo>
                  <a:lnTo>
                    <a:pt x="1941" y="1316"/>
                  </a:lnTo>
                  <a:lnTo>
                    <a:pt x="1941" y="1316"/>
                  </a:lnTo>
                  <a:lnTo>
                    <a:pt x="1943" y="1312"/>
                  </a:lnTo>
                  <a:lnTo>
                    <a:pt x="1945" y="1302"/>
                  </a:lnTo>
                  <a:close/>
                  <a:moveTo>
                    <a:pt x="1937" y="1232"/>
                  </a:moveTo>
                  <a:lnTo>
                    <a:pt x="1935" y="1302"/>
                  </a:lnTo>
                  <a:lnTo>
                    <a:pt x="1935" y="1302"/>
                  </a:lnTo>
                  <a:lnTo>
                    <a:pt x="1933" y="1310"/>
                  </a:lnTo>
                  <a:lnTo>
                    <a:pt x="1931" y="1316"/>
                  </a:lnTo>
                  <a:lnTo>
                    <a:pt x="1931" y="1316"/>
                  </a:lnTo>
                  <a:lnTo>
                    <a:pt x="1923" y="1316"/>
                  </a:lnTo>
                  <a:lnTo>
                    <a:pt x="1923" y="1340"/>
                  </a:lnTo>
                  <a:lnTo>
                    <a:pt x="1935" y="1340"/>
                  </a:lnTo>
                  <a:lnTo>
                    <a:pt x="1935" y="1326"/>
                  </a:lnTo>
                  <a:lnTo>
                    <a:pt x="1973" y="1326"/>
                  </a:lnTo>
                  <a:lnTo>
                    <a:pt x="1973" y="1340"/>
                  </a:lnTo>
                  <a:lnTo>
                    <a:pt x="1983" y="1340"/>
                  </a:lnTo>
                  <a:lnTo>
                    <a:pt x="1983" y="1316"/>
                  </a:lnTo>
                  <a:lnTo>
                    <a:pt x="1977" y="1316"/>
                  </a:lnTo>
                  <a:lnTo>
                    <a:pt x="1977" y="1232"/>
                  </a:lnTo>
                  <a:lnTo>
                    <a:pt x="1937" y="1232"/>
                  </a:lnTo>
                  <a:close/>
                  <a:moveTo>
                    <a:pt x="2015" y="1244"/>
                  </a:moveTo>
                  <a:lnTo>
                    <a:pt x="2025" y="1298"/>
                  </a:lnTo>
                  <a:lnTo>
                    <a:pt x="2005" y="1298"/>
                  </a:lnTo>
                  <a:lnTo>
                    <a:pt x="2015" y="1244"/>
                  </a:lnTo>
                  <a:close/>
                  <a:moveTo>
                    <a:pt x="2007" y="1232"/>
                  </a:moveTo>
                  <a:lnTo>
                    <a:pt x="1989" y="1326"/>
                  </a:lnTo>
                  <a:lnTo>
                    <a:pt x="1999" y="1326"/>
                  </a:lnTo>
                  <a:lnTo>
                    <a:pt x="2003" y="1306"/>
                  </a:lnTo>
                  <a:lnTo>
                    <a:pt x="2027" y="1306"/>
                  </a:lnTo>
                  <a:lnTo>
                    <a:pt x="2031" y="1326"/>
                  </a:lnTo>
                  <a:lnTo>
                    <a:pt x="2041" y="1326"/>
                  </a:lnTo>
                  <a:lnTo>
                    <a:pt x="2023" y="1232"/>
                  </a:lnTo>
                  <a:lnTo>
                    <a:pt x="2007" y="1232"/>
                  </a:lnTo>
                  <a:close/>
                  <a:moveTo>
                    <a:pt x="2049" y="1232"/>
                  </a:moveTo>
                  <a:lnTo>
                    <a:pt x="2049" y="1326"/>
                  </a:lnTo>
                  <a:lnTo>
                    <a:pt x="2061" y="1326"/>
                  </a:lnTo>
                  <a:lnTo>
                    <a:pt x="2061" y="1240"/>
                  </a:lnTo>
                  <a:lnTo>
                    <a:pt x="2086" y="1240"/>
                  </a:lnTo>
                  <a:lnTo>
                    <a:pt x="2086" y="1232"/>
                  </a:lnTo>
                  <a:lnTo>
                    <a:pt x="2049" y="1232"/>
                  </a:lnTo>
                  <a:close/>
                  <a:moveTo>
                    <a:pt x="2150" y="1232"/>
                  </a:moveTo>
                  <a:lnTo>
                    <a:pt x="2150" y="1326"/>
                  </a:lnTo>
                  <a:lnTo>
                    <a:pt x="2160" y="1326"/>
                  </a:lnTo>
                  <a:lnTo>
                    <a:pt x="2160" y="1240"/>
                  </a:lnTo>
                  <a:lnTo>
                    <a:pt x="2188" y="1240"/>
                  </a:lnTo>
                  <a:lnTo>
                    <a:pt x="2188" y="1232"/>
                  </a:lnTo>
                  <a:lnTo>
                    <a:pt x="2150" y="1232"/>
                  </a:lnTo>
                  <a:close/>
                  <a:moveTo>
                    <a:pt x="2220" y="1244"/>
                  </a:moveTo>
                  <a:lnTo>
                    <a:pt x="2232" y="1298"/>
                  </a:lnTo>
                  <a:lnTo>
                    <a:pt x="2210" y="1298"/>
                  </a:lnTo>
                  <a:lnTo>
                    <a:pt x="2220" y="1244"/>
                  </a:lnTo>
                  <a:close/>
                  <a:moveTo>
                    <a:pt x="2214" y="1232"/>
                  </a:moveTo>
                  <a:lnTo>
                    <a:pt x="2196" y="1326"/>
                  </a:lnTo>
                  <a:lnTo>
                    <a:pt x="2204" y="1326"/>
                  </a:lnTo>
                  <a:lnTo>
                    <a:pt x="2208" y="1306"/>
                  </a:lnTo>
                  <a:lnTo>
                    <a:pt x="2232" y="1306"/>
                  </a:lnTo>
                  <a:lnTo>
                    <a:pt x="2236" y="1326"/>
                  </a:lnTo>
                  <a:lnTo>
                    <a:pt x="2246" y="1326"/>
                  </a:lnTo>
                  <a:lnTo>
                    <a:pt x="2228" y="1232"/>
                  </a:lnTo>
                  <a:lnTo>
                    <a:pt x="2214" y="1232"/>
                  </a:lnTo>
                  <a:close/>
                  <a:moveTo>
                    <a:pt x="2106" y="1304"/>
                  </a:moveTo>
                  <a:lnTo>
                    <a:pt x="2106" y="1254"/>
                  </a:lnTo>
                  <a:lnTo>
                    <a:pt x="2106" y="1254"/>
                  </a:lnTo>
                  <a:lnTo>
                    <a:pt x="2108" y="1248"/>
                  </a:lnTo>
                  <a:lnTo>
                    <a:pt x="2110" y="1244"/>
                  </a:lnTo>
                  <a:lnTo>
                    <a:pt x="2112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22" y="1240"/>
                  </a:lnTo>
                  <a:lnTo>
                    <a:pt x="2126" y="1244"/>
                  </a:lnTo>
                  <a:lnTo>
                    <a:pt x="2128" y="1248"/>
                  </a:lnTo>
                  <a:lnTo>
                    <a:pt x="2130" y="1254"/>
                  </a:lnTo>
                  <a:lnTo>
                    <a:pt x="2130" y="1254"/>
                  </a:lnTo>
                  <a:lnTo>
                    <a:pt x="2130" y="1304"/>
                  </a:lnTo>
                  <a:lnTo>
                    <a:pt x="2130" y="1304"/>
                  </a:lnTo>
                  <a:lnTo>
                    <a:pt x="2128" y="1310"/>
                  </a:lnTo>
                  <a:lnTo>
                    <a:pt x="2126" y="1314"/>
                  </a:lnTo>
                  <a:lnTo>
                    <a:pt x="2122" y="1316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2" y="1316"/>
                  </a:lnTo>
                  <a:lnTo>
                    <a:pt x="2110" y="1314"/>
                  </a:lnTo>
                  <a:lnTo>
                    <a:pt x="2108" y="1310"/>
                  </a:lnTo>
                  <a:lnTo>
                    <a:pt x="2106" y="1304"/>
                  </a:lnTo>
                  <a:close/>
                  <a:moveTo>
                    <a:pt x="2096" y="1254"/>
                  </a:moveTo>
                  <a:lnTo>
                    <a:pt x="2096" y="1304"/>
                  </a:lnTo>
                  <a:lnTo>
                    <a:pt x="2096" y="1304"/>
                  </a:lnTo>
                  <a:lnTo>
                    <a:pt x="2098" y="1312"/>
                  </a:lnTo>
                  <a:lnTo>
                    <a:pt x="2102" y="1320"/>
                  </a:lnTo>
                  <a:lnTo>
                    <a:pt x="210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28" y="1326"/>
                  </a:lnTo>
                  <a:lnTo>
                    <a:pt x="2134" y="1320"/>
                  </a:lnTo>
                  <a:lnTo>
                    <a:pt x="2138" y="1312"/>
                  </a:lnTo>
                  <a:lnTo>
                    <a:pt x="2140" y="1304"/>
                  </a:lnTo>
                  <a:lnTo>
                    <a:pt x="2140" y="1304"/>
                  </a:lnTo>
                  <a:lnTo>
                    <a:pt x="2140" y="1254"/>
                  </a:lnTo>
                  <a:lnTo>
                    <a:pt x="2140" y="1254"/>
                  </a:lnTo>
                  <a:lnTo>
                    <a:pt x="2138" y="1244"/>
                  </a:lnTo>
                  <a:lnTo>
                    <a:pt x="2134" y="1236"/>
                  </a:lnTo>
                  <a:lnTo>
                    <a:pt x="2128" y="1232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08" y="1232"/>
                  </a:lnTo>
                  <a:lnTo>
                    <a:pt x="2102" y="1236"/>
                  </a:lnTo>
                  <a:lnTo>
                    <a:pt x="2098" y="1244"/>
                  </a:lnTo>
                  <a:lnTo>
                    <a:pt x="2096" y="1254"/>
                  </a:lnTo>
                  <a:close/>
                  <a:moveTo>
                    <a:pt x="1823" y="1090"/>
                  </a:moveTo>
                  <a:lnTo>
                    <a:pt x="1823" y="1184"/>
                  </a:lnTo>
                  <a:lnTo>
                    <a:pt x="1833" y="1184"/>
                  </a:lnTo>
                  <a:lnTo>
                    <a:pt x="1833" y="1100"/>
                  </a:lnTo>
                  <a:lnTo>
                    <a:pt x="1859" y="1100"/>
                  </a:lnTo>
                  <a:lnTo>
                    <a:pt x="1859" y="1090"/>
                  </a:lnTo>
                  <a:lnTo>
                    <a:pt x="1823" y="1090"/>
                  </a:lnTo>
                  <a:close/>
                  <a:moveTo>
                    <a:pt x="1941" y="1162"/>
                  </a:moveTo>
                  <a:lnTo>
                    <a:pt x="1945" y="1100"/>
                  </a:lnTo>
                  <a:lnTo>
                    <a:pt x="1963" y="1100"/>
                  </a:lnTo>
                  <a:lnTo>
                    <a:pt x="1963" y="1176"/>
                  </a:lnTo>
                  <a:lnTo>
                    <a:pt x="1937" y="1176"/>
                  </a:lnTo>
                  <a:lnTo>
                    <a:pt x="1937" y="1176"/>
                  </a:lnTo>
                  <a:lnTo>
                    <a:pt x="1941" y="1170"/>
                  </a:lnTo>
                  <a:lnTo>
                    <a:pt x="1941" y="1162"/>
                  </a:lnTo>
                  <a:close/>
                  <a:moveTo>
                    <a:pt x="1935" y="1090"/>
                  </a:moveTo>
                  <a:lnTo>
                    <a:pt x="1931" y="1162"/>
                  </a:lnTo>
                  <a:lnTo>
                    <a:pt x="1931" y="1162"/>
                  </a:lnTo>
                  <a:lnTo>
                    <a:pt x="1931" y="1170"/>
                  </a:lnTo>
                  <a:lnTo>
                    <a:pt x="1927" y="1176"/>
                  </a:lnTo>
                  <a:lnTo>
                    <a:pt x="1927" y="1176"/>
                  </a:lnTo>
                  <a:lnTo>
                    <a:pt x="1921" y="1176"/>
                  </a:lnTo>
                  <a:lnTo>
                    <a:pt x="1921" y="1198"/>
                  </a:lnTo>
                  <a:lnTo>
                    <a:pt x="1931" y="1198"/>
                  </a:lnTo>
                  <a:lnTo>
                    <a:pt x="1931" y="1184"/>
                  </a:lnTo>
                  <a:lnTo>
                    <a:pt x="1969" y="1184"/>
                  </a:lnTo>
                  <a:lnTo>
                    <a:pt x="1969" y="1198"/>
                  </a:lnTo>
                  <a:lnTo>
                    <a:pt x="1981" y="1198"/>
                  </a:lnTo>
                  <a:lnTo>
                    <a:pt x="1981" y="1176"/>
                  </a:lnTo>
                  <a:lnTo>
                    <a:pt x="1973" y="1176"/>
                  </a:lnTo>
                  <a:lnTo>
                    <a:pt x="1973" y="1090"/>
                  </a:lnTo>
                  <a:lnTo>
                    <a:pt x="1935" y="1090"/>
                  </a:lnTo>
                  <a:close/>
                  <a:moveTo>
                    <a:pt x="1879" y="1162"/>
                  </a:moveTo>
                  <a:lnTo>
                    <a:pt x="1879" y="1112"/>
                  </a:lnTo>
                  <a:lnTo>
                    <a:pt x="1879" y="1112"/>
                  </a:lnTo>
                  <a:lnTo>
                    <a:pt x="1881" y="1106"/>
                  </a:lnTo>
                  <a:lnTo>
                    <a:pt x="1883" y="1102"/>
                  </a:lnTo>
                  <a:lnTo>
                    <a:pt x="1887" y="1100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7" y="1100"/>
                  </a:lnTo>
                  <a:lnTo>
                    <a:pt x="1899" y="1102"/>
                  </a:lnTo>
                  <a:lnTo>
                    <a:pt x="1901" y="1106"/>
                  </a:lnTo>
                  <a:lnTo>
                    <a:pt x="1903" y="1112"/>
                  </a:lnTo>
                  <a:lnTo>
                    <a:pt x="1903" y="1112"/>
                  </a:lnTo>
                  <a:lnTo>
                    <a:pt x="1903" y="1162"/>
                  </a:lnTo>
                  <a:lnTo>
                    <a:pt x="1903" y="1162"/>
                  </a:lnTo>
                  <a:lnTo>
                    <a:pt x="1901" y="1168"/>
                  </a:lnTo>
                  <a:lnTo>
                    <a:pt x="1899" y="1172"/>
                  </a:lnTo>
                  <a:lnTo>
                    <a:pt x="1897" y="1174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87" y="1174"/>
                  </a:lnTo>
                  <a:lnTo>
                    <a:pt x="1883" y="1172"/>
                  </a:lnTo>
                  <a:lnTo>
                    <a:pt x="1881" y="1168"/>
                  </a:lnTo>
                  <a:lnTo>
                    <a:pt x="1879" y="1162"/>
                  </a:lnTo>
                  <a:close/>
                  <a:moveTo>
                    <a:pt x="1869" y="1112"/>
                  </a:moveTo>
                  <a:lnTo>
                    <a:pt x="1869" y="1162"/>
                  </a:lnTo>
                  <a:lnTo>
                    <a:pt x="1869" y="1162"/>
                  </a:lnTo>
                  <a:lnTo>
                    <a:pt x="1871" y="1172"/>
                  </a:lnTo>
                  <a:lnTo>
                    <a:pt x="1875" y="1178"/>
                  </a:lnTo>
                  <a:lnTo>
                    <a:pt x="1881" y="1184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901" y="1184"/>
                  </a:lnTo>
                  <a:lnTo>
                    <a:pt x="1907" y="1178"/>
                  </a:lnTo>
                  <a:lnTo>
                    <a:pt x="1911" y="1172"/>
                  </a:lnTo>
                  <a:lnTo>
                    <a:pt x="1913" y="1162"/>
                  </a:lnTo>
                  <a:lnTo>
                    <a:pt x="1913" y="1162"/>
                  </a:lnTo>
                  <a:lnTo>
                    <a:pt x="1913" y="1112"/>
                  </a:lnTo>
                  <a:lnTo>
                    <a:pt x="1913" y="1112"/>
                  </a:lnTo>
                  <a:lnTo>
                    <a:pt x="1911" y="1102"/>
                  </a:lnTo>
                  <a:lnTo>
                    <a:pt x="1907" y="1096"/>
                  </a:lnTo>
                  <a:lnTo>
                    <a:pt x="1901" y="1090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81" y="1090"/>
                  </a:lnTo>
                  <a:lnTo>
                    <a:pt x="1875" y="1096"/>
                  </a:lnTo>
                  <a:lnTo>
                    <a:pt x="1871" y="1102"/>
                  </a:lnTo>
                  <a:lnTo>
                    <a:pt x="1869" y="1112"/>
                  </a:lnTo>
                  <a:close/>
                  <a:moveTo>
                    <a:pt x="943" y="1112"/>
                  </a:moveTo>
                  <a:lnTo>
                    <a:pt x="943" y="1112"/>
                  </a:lnTo>
                  <a:lnTo>
                    <a:pt x="919" y="1136"/>
                  </a:lnTo>
                  <a:lnTo>
                    <a:pt x="893" y="1158"/>
                  </a:lnTo>
                  <a:lnTo>
                    <a:pt x="867" y="1178"/>
                  </a:lnTo>
                  <a:lnTo>
                    <a:pt x="839" y="1198"/>
                  </a:lnTo>
                  <a:lnTo>
                    <a:pt x="787" y="1232"/>
                  </a:lnTo>
                  <a:lnTo>
                    <a:pt x="735" y="1260"/>
                  </a:lnTo>
                  <a:lnTo>
                    <a:pt x="692" y="1284"/>
                  </a:lnTo>
                  <a:lnTo>
                    <a:pt x="656" y="1300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56" y="1306"/>
                  </a:lnTo>
                  <a:lnTo>
                    <a:pt x="692" y="1296"/>
                  </a:lnTo>
                  <a:lnTo>
                    <a:pt x="737" y="1278"/>
                  </a:lnTo>
                  <a:lnTo>
                    <a:pt x="791" y="1256"/>
                  </a:lnTo>
                  <a:lnTo>
                    <a:pt x="851" y="1228"/>
                  </a:lnTo>
                  <a:lnTo>
                    <a:pt x="883" y="1210"/>
                  </a:lnTo>
                  <a:lnTo>
                    <a:pt x="913" y="1192"/>
                  </a:lnTo>
                  <a:lnTo>
                    <a:pt x="945" y="1170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1005" y="1122"/>
                  </a:lnTo>
                  <a:lnTo>
                    <a:pt x="1029" y="1098"/>
                  </a:lnTo>
                  <a:lnTo>
                    <a:pt x="1049" y="1074"/>
                  </a:lnTo>
                  <a:lnTo>
                    <a:pt x="1067" y="1050"/>
                  </a:lnTo>
                  <a:lnTo>
                    <a:pt x="1079" y="1028"/>
                  </a:lnTo>
                  <a:lnTo>
                    <a:pt x="1091" y="1004"/>
                  </a:lnTo>
                  <a:lnTo>
                    <a:pt x="1099" y="984"/>
                  </a:lnTo>
                  <a:lnTo>
                    <a:pt x="1103" y="964"/>
                  </a:lnTo>
                  <a:lnTo>
                    <a:pt x="1107" y="944"/>
                  </a:lnTo>
                  <a:lnTo>
                    <a:pt x="1109" y="928"/>
                  </a:lnTo>
                  <a:lnTo>
                    <a:pt x="1109" y="900"/>
                  </a:lnTo>
                  <a:lnTo>
                    <a:pt x="1107" y="882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099" y="896"/>
                  </a:lnTo>
                  <a:lnTo>
                    <a:pt x="1089" y="918"/>
                  </a:lnTo>
                  <a:lnTo>
                    <a:pt x="1073" y="948"/>
                  </a:lnTo>
                  <a:lnTo>
                    <a:pt x="1051" y="982"/>
                  </a:lnTo>
                  <a:lnTo>
                    <a:pt x="1023" y="1022"/>
                  </a:lnTo>
                  <a:lnTo>
                    <a:pt x="987" y="1066"/>
                  </a:lnTo>
                  <a:lnTo>
                    <a:pt x="967" y="1090"/>
                  </a:lnTo>
                  <a:lnTo>
                    <a:pt x="943" y="1112"/>
                  </a:lnTo>
                  <a:close/>
                  <a:moveTo>
                    <a:pt x="1277" y="322"/>
                  </a:moveTo>
                  <a:lnTo>
                    <a:pt x="1277" y="322"/>
                  </a:lnTo>
                  <a:lnTo>
                    <a:pt x="1317" y="458"/>
                  </a:lnTo>
                  <a:lnTo>
                    <a:pt x="1351" y="578"/>
                  </a:lnTo>
                  <a:lnTo>
                    <a:pt x="1351" y="578"/>
                  </a:lnTo>
                  <a:lnTo>
                    <a:pt x="1255" y="312"/>
                  </a:lnTo>
                  <a:lnTo>
                    <a:pt x="1255" y="312"/>
                  </a:lnTo>
                  <a:lnTo>
                    <a:pt x="1245" y="320"/>
                  </a:lnTo>
                  <a:lnTo>
                    <a:pt x="1235" y="330"/>
                  </a:lnTo>
                  <a:lnTo>
                    <a:pt x="1225" y="342"/>
                  </a:lnTo>
                  <a:lnTo>
                    <a:pt x="1215" y="356"/>
                  </a:lnTo>
                  <a:lnTo>
                    <a:pt x="1205" y="374"/>
                  </a:lnTo>
                  <a:lnTo>
                    <a:pt x="1199" y="392"/>
                  </a:lnTo>
                  <a:lnTo>
                    <a:pt x="1197" y="40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9" y="428"/>
                  </a:lnTo>
                  <a:lnTo>
                    <a:pt x="1203" y="446"/>
                  </a:lnTo>
                  <a:lnTo>
                    <a:pt x="1209" y="462"/>
                  </a:lnTo>
                  <a:lnTo>
                    <a:pt x="1217" y="478"/>
                  </a:lnTo>
                  <a:lnTo>
                    <a:pt x="1229" y="494"/>
                  </a:lnTo>
                  <a:lnTo>
                    <a:pt x="1239" y="512"/>
                  </a:lnTo>
                  <a:lnTo>
                    <a:pt x="1265" y="544"/>
                  </a:lnTo>
                  <a:lnTo>
                    <a:pt x="1319" y="604"/>
                  </a:lnTo>
                  <a:lnTo>
                    <a:pt x="1341" y="630"/>
                  </a:lnTo>
                  <a:lnTo>
                    <a:pt x="1351" y="64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79" y="698"/>
                  </a:lnTo>
                  <a:lnTo>
                    <a:pt x="1399" y="74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9" y="786"/>
                  </a:lnTo>
                  <a:lnTo>
                    <a:pt x="1417" y="764"/>
                  </a:lnTo>
                  <a:lnTo>
                    <a:pt x="1415" y="732"/>
                  </a:lnTo>
                  <a:lnTo>
                    <a:pt x="1411" y="716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347" y="48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1" y="304"/>
                  </a:lnTo>
                  <a:lnTo>
                    <a:pt x="1283" y="306"/>
                  </a:lnTo>
                  <a:lnTo>
                    <a:pt x="1281" y="308"/>
                  </a:lnTo>
                  <a:lnTo>
                    <a:pt x="1277" y="312"/>
                  </a:lnTo>
                  <a:lnTo>
                    <a:pt x="1277" y="316"/>
                  </a:lnTo>
                  <a:lnTo>
                    <a:pt x="1277" y="322"/>
                  </a:lnTo>
                  <a:close/>
                  <a:moveTo>
                    <a:pt x="1247" y="268"/>
                  </a:moveTo>
                  <a:lnTo>
                    <a:pt x="1247" y="268"/>
                  </a:lnTo>
                  <a:lnTo>
                    <a:pt x="1247" y="274"/>
                  </a:lnTo>
                  <a:lnTo>
                    <a:pt x="1251" y="280"/>
                  </a:lnTo>
                  <a:lnTo>
                    <a:pt x="1255" y="282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7" y="282"/>
                  </a:lnTo>
                  <a:lnTo>
                    <a:pt x="1271" y="280"/>
                  </a:lnTo>
                  <a:lnTo>
                    <a:pt x="1275" y="274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4"/>
                  </a:lnTo>
                  <a:lnTo>
                    <a:pt x="1271" y="258"/>
                  </a:lnTo>
                  <a:lnTo>
                    <a:pt x="1267" y="256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55" y="256"/>
                  </a:lnTo>
                  <a:lnTo>
                    <a:pt x="1251" y="258"/>
                  </a:lnTo>
                  <a:lnTo>
                    <a:pt x="1247" y="264"/>
                  </a:lnTo>
                  <a:lnTo>
                    <a:pt x="1247" y="268"/>
                  </a:lnTo>
                  <a:close/>
                  <a:moveTo>
                    <a:pt x="426" y="696"/>
                  </a:moveTo>
                  <a:lnTo>
                    <a:pt x="426" y="696"/>
                  </a:lnTo>
                  <a:lnTo>
                    <a:pt x="448" y="678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722"/>
                  </a:lnTo>
                  <a:lnTo>
                    <a:pt x="468" y="752"/>
                  </a:lnTo>
                  <a:lnTo>
                    <a:pt x="472" y="782"/>
                  </a:lnTo>
                  <a:lnTo>
                    <a:pt x="476" y="810"/>
                  </a:lnTo>
                  <a:lnTo>
                    <a:pt x="482" y="840"/>
                  </a:lnTo>
                  <a:lnTo>
                    <a:pt x="488" y="868"/>
                  </a:lnTo>
                  <a:lnTo>
                    <a:pt x="496" y="896"/>
                  </a:lnTo>
                  <a:lnTo>
                    <a:pt x="504" y="922"/>
                  </a:lnTo>
                  <a:lnTo>
                    <a:pt x="504" y="922"/>
                  </a:lnTo>
                  <a:lnTo>
                    <a:pt x="136" y="922"/>
                  </a:lnTo>
                  <a:lnTo>
                    <a:pt x="426" y="696"/>
                  </a:lnTo>
                  <a:close/>
                  <a:moveTo>
                    <a:pt x="2174" y="696"/>
                  </a:moveTo>
                  <a:lnTo>
                    <a:pt x="2174" y="696"/>
                  </a:lnTo>
                  <a:lnTo>
                    <a:pt x="2192" y="682"/>
                  </a:lnTo>
                  <a:lnTo>
                    <a:pt x="2208" y="664"/>
                  </a:lnTo>
                  <a:lnTo>
                    <a:pt x="2222" y="646"/>
                  </a:lnTo>
                  <a:lnTo>
                    <a:pt x="2232" y="626"/>
                  </a:lnTo>
                  <a:lnTo>
                    <a:pt x="2242" y="606"/>
                  </a:lnTo>
                  <a:lnTo>
                    <a:pt x="2248" y="584"/>
                  </a:lnTo>
                  <a:lnTo>
                    <a:pt x="2252" y="562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0" y="502"/>
                  </a:lnTo>
                  <a:lnTo>
                    <a:pt x="2244" y="474"/>
                  </a:lnTo>
                  <a:lnTo>
                    <a:pt x="2234" y="448"/>
                  </a:lnTo>
                  <a:lnTo>
                    <a:pt x="2222" y="422"/>
                  </a:lnTo>
                  <a:lnTo>
                    <a:pt x="2222" y="422"/>
                  </a:lnTo>
                  <a:lnTo>
                    <a:pt x="2594" y="422"/>
                  </a:lnTo>
                  <a:lnTo>
                    <a:pt x="2448" y="622"/>
                  </a:lnTo>
                  <a:lnTo>
                    <a:pt x="2494" y="622"/>
                  </a:lnTo>
                  <a:lnTo>
                    <a:pt x="2494" y="622"/>
                  </a:lnTo>
                  <a:lnTo>
                    <a:pt x="2518" y="622"/>
                  </a:lnTo>
                  <a:lnTo>
                    <a:pt x="2540" y="626"/>
                  </a:lnTo>
                  <a:lnTo>
                    <a:pt x="2562" y="632"/>
                  </a:lnTo>
                  <a:lnTo>
                    <a:pt x="2582" y="640"/>
                  </a:lnTo>
                  <a:lnTo>
                    <a:pt x="2602" y="648"/>
                  </a:lnTo>
                  <a:lnTo>
                    <a:pt x="2622" y="660"/>
                  </a:lnTo>
                  <a:lnTo>
                    <a:pt x="2640" y="674"/>
                  </a:lnTo>
                  <a:lnTo>
                    <a:pt x="2656" y="688"/>
                  </a:lnTo>
                  <a:lnTo>
                    <a:pt x="2670" y="704"/>
                  </a:lnTo>
                  <a:lnTo>
                    <a:pt x="2684" y="722"/>
                  </a:lnTo>
                  <a:lnTo>
                    <a:pt x="2694" y="740"/>
                  </a:lnTo>
                  <a:lnTo>
                    <a:pt x="2704" y="760"/>
                  </a:lnTo>
                  <a:lnTo>
                    <a:pt x="2712" y="782"/>
                  </a:lnTo>
                  <a:lnTo>
                    <a:pt x="2718" y="804"/>
                  </a:lnTo>
                  <a:lnTo>
                    <a:pt x="2722" y="826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72"/>
                  </a:lnTo>
                  <a:lnTo>
                    <a:pt x="2718" y="896"/>
                  </a:lnTo>
                  <a:lnTo>
                    <a:pt x="2712" y="916"/>
                  </a:lnTo>
                  <a:lnTo>
                    <a:pt x="2704" y="938"/>
                  </a:lnTo>
                  <a:lnTo>
                    <a:pt x="2694" y="958"/>
                  </a:lnTo>
                  <a:lnTo>
                    <a:pt x="2684" y="976"/>
                  </a:lnTo>
                  <a:lnTo>
                    <a:pt x="2670" y="994"/>
                  </a:lnTo>
                  <a:lnTo>
                    <a:pt x="2656" y="1010"/>
                  </a:lnTo>
                  <a:lnTo>
                    <a:pt x="2640" y="1024"/>
                  </a:lnTo>
                  <a:lnTo>
                    <a:pt x="2622" y="1038"/>
                  </a:lnTo>
                  <a:lnTo>
                    <a:pt x="2602" y="1050"/>
                  </a:lnTo>
                  <a:lnTo>
                    <a:pt x="2582" y="1060"/>
                  </a:lnTo>
                  <a:lnTo>
                    <a:pt x="2562" y="1066"/>
                  </a:lnTo>
                  <a:lnTo>
                    <a:pt x="2540" y="1072"/>
                  </a:lnTo>
                  <a:lnTo>
                    <a:pt x="2518" y="1076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72" y="1076"/>
                  </a:lnTo>
                  <a:lnTo>
                    <a:pt x="2448" y="1072"/>
                  </a:lnTo>
                  <a:lnTo>
                    <a:pt x="2426" y="1066"/>
                  </a:lnTo>
                  <a:lnTo>
                    <a:pt x="2406" y="1060"/>
                  </a:lnTo>
                  <a:lnTo>
                    <a:pt x="2386" y="1050"/>
                  </a:lnTo>
                  <a:lnTo>
                    <a:pt x="2368" y="1038"/>
                  </a:lnTo>
                  <a:lnTo>
                    <a:pt x="2350" y="1024"/>
                  </a:lnTo>
                  <a:lnTo>
                    <a:pt x="2334" y="1010"/>
                  </a:lnTo>
                  <a:lnTo>
                    <a:pt x="2318" y="994"/>
                  </a:lnTo>
                  <a:lnTo>
                    <a:pt x="2306" y="976"/>
                  </a:lnTo>
                  <a:lnTo>
                    <a:pt x="2294" y="958"/>
                  </a:lnTo>
                  <a:lnTo>
                    <a:pt x="2284" y="938"/>
                  </a:lnTo>
                  <a:lnTo>
                    <a:pt x="2276" y="916"/>
                  </a:lnTo>
                  <a:lnTo>
                    <a:pt x="2272" y="896"/>
                  </a:lnTo>
                  <a:lnTo>
                    <a:pt x="2268" y="872"/>
                  </a:lnTo>
                  <a:lnTo>
                    <a:pt x="2266" y="850"/>
                  </a:lnTo>
                  <a:lnTo>
                    <a:pt x="2266" y="850"/>
                  </a:lnTo>
                  <a:lnTo>
                    <a:pt x="2220" y="850"/>
                  </a:lnTo>
                  <a:lnTo>
                    <a:pt x="2220" y="850"/>
                  </a:lnTo>
                  <a:lnTo>
                    <a:pt x="2220" y="868"/>
                  </a:lnTo>
                  <a:lnTo>
                    <a:pt x="2222" y="886"/>
                  </a:lnTo>
                  <a:lnTo>
                    <a:pt x="2226" y="904"/>
                  </a:lnTo>
                  <a:lnTo>
                    <a:pt x="2230" y="922"/>
                  </a:lnTo>
                  <a:lnTo>
                    <a:pt x="2230" y="922"/>
                  </a:lnTo>
                  <a:lnTo>
                    <a:pt x="1885" y="922"/>
                  </a:lnTo>
                  <a:lnTo>
                    <a:pt x="2174" y="696"/>
                  </a:lnTo>
                  <a:close/>
                  <a:moveTo>
                    <a:pt x="1849" y="692"/>
                  </a:moveTo>
                  <a:lnTo>
                    <a:pt x="1849" y="692"/>
                  </a:lnTo>
                  <a:lnTo>
                    <a:pt x="1847" y="652"/>
                  </a:lnTo>
                  <a:lnTo>
                    <a:pt x="1843" y="614"/>
                  </a:lnTo>
                  <a:lnTo>
                    <a:pt x="1839" y="576"/>
                  </a:lnTo>
                  <a:lnTo>
                    <a:pt x="1831" y="540"/>
                  </a:lnTo>
                  <a:lnTo>
                    <a:pt x="1831" y="540"/>
                  </a:lnTo>
                  <a:lnTo>
                    <a:pt x="1833" y="540"/>
                  </a:lnTo>
                  <a:lnTo>
                    <a:pt x="1833" y="540"/>
                  </a:lnTo>
                  <a:lnTo>
                    <a:pt x="1835" y="520"/>
                  </a:lnTo>
                  <a:lnTo>
                    <a:pt x="1837" y="502"/>
                  </a:lnTo>
                  <a:lnTo>
                    <a:pt x="1843" y="482"/>
                  </a:lnTo>
                  <a:lnTo>
                    <a:pt x="1849" y="466"/>
                  </a:lnTo>
                  <a:lnTo>
                    <a:pt x="1857" y="448"/>
                  </a:lnTo>
                  <a:lnTo>
                    <a:pt x="1867" y="432"/>
                  </a:lnTo>
                  <a:lnTo>
                    <a:pt x="1879" y="418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907" y="390"/>
                  </a:lnTo>
                  <a:lnTo>
                    <a:pt x="1921" y="380"/>
                  </a:lnTo>
                  <a:lnTo>
                    <a:pt x="1939" y="370"/>
                  </a:lnTo>
                  <a:lnTo>
                    <a:pt x="1955" y="364"/>
                  </a:lnTo>
                  <a:lnTo>
                    <a:pt x="1973" y="358"/>
                  </a:lnTo>
                  <a:lnTo>
                    <a:pt x="1991" y="354"/>
                  </a:lnTo>
                  <a:lnTo>
                    <a:pt x="2011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47" y="354"/>
                  </a:lnTo>
                  <a:lnTo>
                    <a:pt x="2065" y="356"/>
                  </a:lnTo>
                  <a:lnTo>
                    <a:pt x="2080" y="362"/>
                  </a:lnTo>
                  <a:lnTo>
                    <a:pt x="2098" y="368"/>
                  </a:lnTo>
                  <a:lnTo>
                    <a:pt x="2112" y="376"/>
                  </a:lnTo>
                  <a:lnTo>
                    <a:pt x="2126" y="386"/>
                  </a:lnTo>
                  <a:lnTo>
                    <a:pt x="2140" y="396"/>
                  </a:lnTo>
                  <a:lnTo>
                    <a:pt x="2154" y="408"/>
                  </a:lnTo>
                  <a:lnTo>
                    <a:pt x="2164" y="420"/>
                  </a:lnTo>
                  <a:lnTo>
                    <a:pt x="2174" y="434"/>
                  </a:lnTo>
                  <a:lnTo>
                    <a:pt x="2184" y="448"/>
                  </a:lnTo>
                  <a:lnTo>
                    <a:pt x="2192" y="464"/>
                  </a:lnTo>
                  <a:lnTo>
                    <a:pt x="2198" y="480"/>
                  </a:lnTo>
                  <a:lnTo>
                    <a:pt x="2202" y="498"/>
                  </a:lnTo>
                  <a:lnTo>
                    <a:pt x="2206" y="514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6" y="556"/>
                  </a:lnTo>
                  <a:lnTo>
                    <a:pt x="2204" y="574"/>
                  </a:lnTo>
                  <a:lnTo>
                    <a:pt x="2198" y="590"/>
                  </a:lnTo>
                  <a:lnTo>
                    <a:pt x="2192" y="606"/>
                  </a:lnTo>
                  <a:lnTo>
                    <a:pt x="2182" y="622"/>
                  </a:lnTo>
                  <a:lnTo>
                    <a:pt x="2172" y="636"/>
                  </a:lnTo>
                  <a:lnTo>
                    <a:pt x="2160" y="648"/>
                  </a:lnTo>
                  <a:lnTo>
                    <a:pt x="2146" y="660"/>
                  </a:lnTo>
                  <a:lnTo>
                    <a:pt x="2146" y="660"/>
                  </a:lnTo>
                  <a:lnTo>
                    <a:pt x="1809" y="924"/>
                  </a:lnTo>
                  <a:lnTo>
                    <a:pt x="1809" y="924"/>
                  </a:lnTo>
                  <a:lnTo>
                    <a:pt x="1817" y="896"/>
                  </a:lnTo>
                  <a:lnTo>
                    <a:pt x="1825" y="868"/>
                  </a:lnTo>
                  <a:lnTo>
                    <a:pt x="1833" y="840"/>
                  </a:lnTo>
                  <a:lnTo>
                    <a:pt x="1837" y="812"/>
                  </a:lnTo>
                  <a:lnTo>
                    <a:pt x="1843" y="782"/>
                  </a:lnTo>
                  <a:lnTo>
                    <a:pt x="1845" y="752"/>
                  </a:lnTo>
                  <a:lnTo>
                    <a:pt x="1847" y="722"/>
                  </a:lnTo>
                  <a:lnTo>
                    <a:pt x="1849" y="692"/>
                  </a:lnTo>
                  <a:close/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  <a:close/>
                </a:path>
              </a:pathLst>
            </a:custGeom>
            <a:solidFill>
              <a:srgbClr val="720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792913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6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6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913563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7018338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996113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2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2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7167563" y="4441825"/>
              <a:ext cx="71438" cy="152400"/>
            </a:xfrm>
            <a:custGeom>
              <a:avLst/>
              <a:gdLst>
                <a:gd name="T0" fmla="*/ 0 w 45"/>
                <a:gd name="T1" fmla="*/ 0 h 96"/>
                <a:gd name="T2" fmla="*/ 0 w 45"/>
                <a:gd name="T3" fmla="*/ 10 h 96"/>
                <a:gd name="T4" fmla="*/ 17 w 45"/>
                <a:gd name="T5" fmla="*/ 10 h 96"/>
                <a:gd name="T6" fmla="*/ 17 w 45"/>
                <a:gd name="T7" fmla="*/ 96 h 96"/>
                <a:gd name="T8" fmla="*/ 27 w 45"/>
                <a:gd name="T9" fmla="*/ 96 h 96"/>
                <a:gd name="T10" fmla="*/ 27 w 45"/>
                <a:gd name="T11" fmla="*/ 10 h 96"/>
                <a:gd name="T12" fmla="*/ 45 w 45"/>
                <a:gd name="T13" fmla="*/ 10 h 96"/>
                <a:gd name="T14" fmla="*/ 45 w 45"/>
                <a:gd name="T15" fmla="*/ 0 h 96"/>
                <a:gd name="T16" fmla="*/ 0 w 45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96">
                  <a:moveTo>
                    <a:pt x="0" y="0"/>
                  </a:moveTo>
                  <a:lnTo>
                    <a:pt x="0" y="10"/>
                  </a:lnTo>
                  <a:lnTo>
                    <a:pt x="17" y="10"/>
                  </a:lnTo>
                  <a:lnTo>
                    <a:pt x="17" y="96"/>
                  </a:lnTo>
                  <a:lnTo>
                    <a:pt x="27" y="96"/>
                  </a:lnTo>
                  <a:lnTo>
                    <a:pt x="27" y="10"/>
                  </a:lnTo>
                  <a:lnTo>
                    <a:pt x="45" y="10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7270750" y="4460875"/>
              <a:ext cx="34925" cy="88900"/>
            </a:xfrm>
            <a:custGeom>
              <a:avLst/>
              <a:gdLst>
                <a:gd name="T0" fmla="*/ 10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0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0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7248525" y="4441825"/>
              <a:ext cx="79375" cy="152400"/>
            </a:xfrm>
            <a:custGeom>
              <a:avLst/>
              <a:gdLst>
                <a:gd name="T0" fmla="*/ 18 w 50"/>
                <a:gd name="T1" fmla="*/ 0 h 96"/>
                <a:gd name="T2" fmla="*/ 0 w 50"/>
                <a:gd name="T3" fmla="*/ 96 h 96"/>
                <a:gd name="T4" fmla="*/ 10 w 50"/>
                <a:gd name="T5" fmla="*/ 96 h 96"/>
                <a:gd name="T6" fmla="*/ 12 w 50"/>
                <a:gd name="T7" fmla="*/ 76 h 96"/>
                <a:gd name="T8" fmla="*/ 36 w 50"/>
                <a:gd name="T9" fmla="*/ 76 h 96"/>
                <a:gd name="T10" fmla="*/ 40 w 50"/>
                <a:gd name="T11" fmla="*/ 96 h 96"/>
                <a:gd name="T12" fmla="*/ 50 w 50"/>
                <a:gd name="T13" fmla="*/ 96 h 96"/>
                <a:gd name="T14" fmla="*/ 32 w 50"/>
                <a:gd name="T15" fmla="*/ 0 h 96"/>
                <a:gd name="T16" fmla="*/ 18 w 50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2" y="76"/>
                  </a:lnTo>
                  <a:lnTo>
                    <a:pt x="36" y="76"/>
                  </a:lnTo>
                  <a:lnTo>
                    <a:pt x="40" y="96"/>
                  </a:lnTo>
                  <a:lnTo>
                    <a:pt x="50" y="96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7359650" y="4521200"/>
              <a:ext cx="34925" cy="57150"/>
            </a:xfrm>
            <a:custGeom>
              <a:avLst/>
              <a:gdLst>
                <a:gd name="T0" fmla="*/ 0 w 22"/>
                <a:gd name="T1" fmla="*/ 0 h 36"/>
                <a:gd name="T2" fmla="*/ 8 w 22"/>
                <a:gd name="T3" fmla="*/ 0 h 36"/>
                <a:gd name="T4" fmla="*/ 8 w 22"/>
                <a:gd name="T5" fmla="*/ 0 h 36"/>
                <a:gd name="T6" fmla="*/ 14 w 22"/>
                <a:gd name="T7" fmla="*/ 2 h 36"/>
                <a:gd name="T8" fmla="*/ 20 w 22"/>
                <a:gd name="T9" fmla="*/ 4 h 36"/>
                <a:gd name="T10" fmla="*/ 22 w 22"/>
                <a:gd name="T11" fmla="*/ 8 h 36"/>
                <a:gd name="T12" fmla="*/ 22 w 22"/>
                <a:gd name="T13" fmla="*/ 14 h 36"/>
                <a:gd name="T14" fmla="*/ 22 w 22"/>
                <a:gd name="T15" fmla="*/ 14 h 36"/>
                <a:gd name="T16" fmla="*/ 22 w 22"/>
                <a:gd name="T17" fmla="*/ 24 h 36"/>
                <a:gd name="T18" fmla="*/ 22 w 22"/>
                <a:gd name="T19" fmla="*/ 24 h 36"/>
                <a:gd name="T20" fmla="*/ 22 w 22"/>
                <a:gd name="T21" fmla="*/ 28 h 36"/>
                <a:gd name="T22" fmla="*/ 20 w 22"/>
                <a:gd name="T23" fmla="*/ 32 h 36"/>
                <a:gd name="T24" fmla="*/ 16 w 22"/>
                <a:gd name="T25" fmla="*/ 36 h 36"/>
                <a:gd name="T26" fmla="*/ 10 w 22"/>
                <a:gd name="T27" fmla="*/ 36 h 36"/>
                <a:gd name="T28" fmla="*/ 10 w 22"/>
                <a:gd name="T29" fmla="*/ 36 h 36"/>
                <a:gd name="T30" fmla="*/ 0 w 22"/>
                <a:gd name="T31" fmla="*/ 36 h 36"/>
                <a:gd name="T32" fmla="*/ 0 w 22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6">
                  <a:moveTo>
                    <a:pt x="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14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0" y="32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7359650" y="4457700"/>
              <a:ext cx="31750" cy="47625"/>
            </a:xfrm>
            <a:custGeom>
              <a:avLst/>
              <a:gdLst>
                <a:gd name="T0" fmla="*/ 0 w 20"/>
                <a:gd name="T1" fmla="*/ 0 h 30"/>
                <a:gd name="T2" fmla="*/ 10 w 20"/>
                <a:gd name="T3" fmla="*/ 0 h 30"/>
                <a:gd name="T4" fmla="*/ 10 w 20"/>
                <a:gd name="T5" fmla="*/ 0 h 30"/>
                <a:gd name="T6" fmla="*/ 16 w 20"/>
                <a:gd name="T7" fmla="*/ 2 h 30"/>
                <a:gd name="T8" fmla="*/ 18 w 20"/>
                <a:gd name="T9" fmla="*/ 4 h 30"/>
                <a:gd name="T10" fmla="*/ 20 w 20"/>
                <a:gd name="T11" fmla="*/ 8 h 30"/>
                <a:gd name="T12" fmla="*/ 20 w 20"/>
                <a:gd name="T13" fmla="*/ 12 h 30"/>
                <a:gd name="T14" fmla="*/ 20 w 20"/>
                <a:gd name="T15" fmla="*/ 12 h 30"/>
                <a:gd name="T16" fmla="*/ 20 w 20"/>
                <a:gd name="T17" fmla="*/ 18 h 30"/>
                <a:gd name="T18" fmla="*/ 20 w 20"/>
                <a:gd name="T19" fmla="*/ 18 h 30"/>
                <a:gd name="T20" fmla="*/ 20 w 20"/>
                <a:gd name="T21" fmla="*/ 24 h 30"/>
                <a:gd name="T22" fmla="*/ 18 w 20"/>
                <a:gd name="T23" fmla="*/ 28 h 30"/>
                <a:gd name="T24" fmla="*/ 14 w 20"/>
                <a:gd name="T25" fmla="*/ 30 h 30"/>
                <a:gd name="T26" fmla="*/ 8 w 20"/>
                <a:gd name="T27" fmla="*/ 30 h 30"/>
                <a:gd name="T28" fmla="*/ 8 w 20"/>
                <a:gd name="T29" fmla="*/ 30 h 30"/>
                <a:gd name="T30" fmla="*/ 0 w 20"/>
                <a:gd name="T31" fmla="*/ 30 h 30"/>
                <a:gd name="T32" fmla="*/ 0 w 20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4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7343775" y="4441825"/>
              <a:ext cx="66675" cy="152400"/>
            </a:xfrm>
            <a:custGeom>
              <a:avLst/>
              <a:gdLst>
                <a:gd name="T0" fmla="*/ 0 w 42"/>
                <a:gd name="T1" fmla="*/ 0 h 96"/>
                <a:gd name="T2" fmla="*/ 0 w 42"/>
                <a:gd name="T3" fmla="*/ 96 h 96"/>
                <a:gd name="T4" fmla="*/ 20 w 42"/>
                <a:gd name="T5" fmla="*/ 96 h 96"/>
                <a:gd name="T6" fmla="*/ 20 w 42"/>
                <a:gd name="T7" fmla="*/ 96 h 96"/>
                <a:gd name="T8" fmla="*/ 30 w 42"/>
                <a:gd name="T9" fmla="*/ 94 h 96"/>
                <a:gd name="T10" fmla="*/ 38 w 42"/>
                <a:gd name="T11" fmla="*/ 90 h 96"/>
                <a:gd name="T12" fmla="*/ 42 w 42"/>
                <a:gd name="T13" fmla="*/ 82 h 96"/>
                <a:gd name="T14" fmla="*/ 42 w 42"/>
                <a:gd name="T15" fmla="*/ 74 h 96"/>
                <a:gd name="T16" fmla="*/ 42 w 42"/>
                <a:gd name="T17" fmla="*/ 74 h 96"/>
                <a:gd name="T18" fmla="*/ 42 w 42"/>
                <a:gd name="T19" fmla="*/ 66 h 96"/>
                <a:gd name="T20" fmla="*/ 42 w 42"/>
                <a:gd name="T21" fmla="*/ 66 h 96"/>
                <a:gd name="T22" fmla="*/ 42 w 42"/>
                <a:gd name="T23" fmla="*/ 58 h 96"/>
                <a:gd name="T24" fmla="*/ 40 w 42"/>
                <a:gd name="T25" fmla="*/ 52 h 96"/>
                <a:gd name="T26" fmla="*/ 36 w 42"/>
                <a:gd name="T27" fmla="*/ 48 h 96"/>
                <a:gd name="T28" fmla="*/ 30 w 42"/>
                <a:gd name="T29" fmla="*/ 44 h 96"/>
                <a:gd name="T30" fmla="*/ 30 w 42"/>
                <a:gd name="T31" fmla="*/ 44 h 96"/>
                <a:gd name="T32" fmla="*/ 30 w 42"/>
                <a:gd name="T33" fmla="*/ 44 h 96"/>
                <a:gd name="T34" fmla="*/ 36 w 42"/>
                <a:gd name="T35" fmla="*/ 42 h 96"/>
                <a:gd name="T36" fmla="*/ 38 w 42"/>
                <a:gd name="T37" fmla="*/ 38 h 96"/>
                <a:gd name="T38" fmla="*/ 40 w 42"/>
                <a:gd name="T39" fmla="*/ 32 h 96"/>
                <a:gd name="T40" fmla="*/ 42 w 42"/>
                <a:gd name="T41" fmla="*/ 26 h 96"/>
                <a:gd name="T42" fmla="*/ 42 w 42"/>
                <a:gd name="T43" fmla="*/ 26 h 96"/>
                <a:gd name="T44" fmla="*/ 42 w 42"/>
                <a:gd name="T45" fmla="*/ 22 h 96"/>
                <a:gd name="T46" fmla="*/ 42 w 42"/>
                <a:gd name="T47" fmla="*/ 22 h 96"/>
                <a:gd name="T48" fmla="*/ 40 w 42"/>
                <a:gd name="T49" fmla="*/ 12 h 96"/>
                <a:gd name="T50" fmla="*/ 36 w 42"/>
                <a:gd name="T51" fmla="*/ 6 h 96"/>
                <a:gd name="T52" fmla="*/ 30 w 42"/>
                <a:gd name="T53" fmla="*/ 2 h 96"/>
                <a:gd name="T54" fmla="*/ 20 w 42"/>
                <a:gd name="T55" fmla="*/ 0 h 96"/>
                <a:gd name="T56" fmla="*/ 20 w 42"/>
                <a:gd name="T57" fmla="*/ 0 h 96"/>
                <a:gd name="T58" fmla="*/ 0 w 42"/>
                <a:gd name="T5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0" y="0"/>
                  </a:moveTo>
                  <a:lnTo>
                    <a:pt x="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58"/>
                  </a:lnTo>
                  <a:lnTo>
                    <a:pt x="40" y="52"/>
                  </a:lnTo>
                  <a:lnTo>
                    <a:pt x="36" y="48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12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7426325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7515225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8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8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7604125" y="4441825"/>
              <a:ext cx="73025" cy="152400"/>
            </a:xfrm>
            <a:custGeom>
              <a:avLst/>
              <a:gdLst>
                <a:gd name="T0" fmla="*/ 34 w 46"/>
                <a:gd name="T1" fmla="*/ 0 h 96"/>
                <a:gd name="T2" fmla="*/ 10 w 46"/>
                <a:gd name="T3" fmla="*/ 46 h 96"/>
                <a:gd name="T4" fmla="*/ 10 w 46"/>
                <a:gd name="T5" fmla="*/ 0 h 96"/>
                <a:gd name="T6" fmla="*/ 0 w 46"/>
                <a:gd name="T7" fmla="*/ 0 h 96"/>
                <a:gd name="T8" fmla="*/ 0 w 46"/>
                <a:gd name="T9" fmla="*/ 96 h 96"/>
                <a:gd name="T10" fmla="*/ 10 w 46"/>
                <a:gd name="T11" fmla="*/ 96 h 96"/>
                <a:gd name="T12" fmla="*/ 10 w 46"/>
                <a:gd name="T13" fmla="*/ 64 h 96"/>
                <a:gd name="T14" fmla="*/ 16 w 46"/>
                <a:gd name="T15" fmla="*/ 54 h 96"/>
                <a:gd name="T16" fmla="*/ 36 w 46"/>
                <a:gd name="T17" fmla="*/ 96 h 96"/>
                <a:gd name="T18" fmla="*/ 46 w 46"/>
                <a:gd name="T19" fmla="*/ 96 h 96"/>
                <a:gd name="T20" fmla="*/ 22 w 46"/>
                <a:gd name="T21" fmla="*/ 44 h 96"/>
                <a:gd name="T22" fmla="*/ 46 w 46"/>
                <a:gd name="T23" fmla="*/ 0 h 96"/>
                <a:gd name="T24" fmla="*/ 34 w 46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6">
                  <a:moveTo>
                    <a:pt x="34" y="0"/>
                  </a:moveTo>
                  <a:lnTo>
                    <a:pt x="10" y="4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64"/>
                  </a:lnTo>
                  <a:lnTo>
                    <a:pt x="16" y="54"/>
                  </a:lnTo>
                  <a:lnTo>
                    <a:pt x="36" y="96"/>
                  </a:lnTo>
                  <a:lnTo>
                    <a:pt x="46" y="96"/>
                  </a:lnTo>
                  <a:lnTo>
                    <a:pt x="22" y="44"/>
                  </a:lnTo>
                  <a:lnTo>
                    <a:pt x="46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7708900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7686675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0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0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7091363" y="4441825"/>
              <a:ext cx="66675" cy="152400"/>
            </a:xfrm>
            <a:custGeom>
              <a:avLst/>
              <a:gdLst>
                <a:gd name="T0" fmla="*/ 0 w 42"/>
                <a:gd name="T1" fmla="*/ 24 h 96"/>
                <a:gd name="T2" fmla="*/ 0 w 42"/>
                <a:gd name="T3" fmla="*/ 72 h 96"/>
                <a:gd name="T4" fmla="*/ 0 w 42"/>
                <a:gd name="T5" fmla="*/ 72 h 96"/>
                <a:gd name="T6" fmla="*/ 0 w 42"/>
                <a:gd name="T7" fmla="*/ 82 h 96"/>
                <a:gd name="T8" fmla="*/ 4 w 42"/>
                <a:gd name="T9" fmla="*/ 90 h 96"/>
                <a:gd name="T10" fmla="*/ 12 w 42"/>
                <a:gd name="T11" fmla="*/ 94 h 96"/>
                <a:gd name="T12" fmla="*/ 20 w 42"/>
                <a:gd name="T13" fmla="*/ 96 h 96"/>
                <a:gd name="T14" fmla="*/ 20 w 42"/>
                <a:gd name="T15" fmla="*/ 96 h 96"/>
                <a:gd name="T16" fmla="*/ 20 w 42"/>
                <a:gd name="T17" fmla="*/ 96 h 96"/>
                <a:gd name="T18" fmla="*/ 30 w 42"/>
                <a:gd name="T19" fmla="*/ 94 h 96"/>
                <a:gd name="T20" fmla="*/ 36 w 42"/>
                <a:gd name="T21" fmla="*/ 90 h 96"/>
                <a:gd name="T22" fmla="*/ 40 w 42"/>
                <a:gd name="T23" fmla="*/ 82 h 96"/>
                <a:gd name="T24" fmla="*/ 42 w 42"/>
                <a:gd name="T25" fmla="*/ 72 h 96"/>
                <a:gd name="T26" fmla="*/ 42 w 42"/>
                <a:gd name="T27" fmla="*/ 72 h 96"/>
                <a:gd name="T28" fmla="*/ 42 w 42"/>
                <a:gd name="T29" fmla="*/ 60 h 96"/>
                <a:gd name="T30" fmla="*/ 32 w 42"/>
                <a:gd name="T31" fmla="*/ 60 h 96"/>
                <a:gd name="T32" fmla="*/ 32 w 42"/>
                <a:gd name="T33" fmla="*/ 74 h 96"/>
                <a:gd name="T34" fmla="*/ 32 w 42"/>
                <a:gd name="T35" fmla="*/ 74 h 96"/>
                <a:gd name="T36" fmla="*/ 32 w 42"/>
                <a:gd name="T37" fmla="*/ 78 h 96"/>
                <a:gd name="T38" fmla="*/ 30 w 42"/>
                <a:gd name="T39" fmla="*/ 84 h 96"/>
                <a:gd name="T40" fmla="*/ 26 w 42"/>
                <a:gd name="T41" fmla="*/ 86 h 96"/>
                <a:gd name="T42" fmla="*/ 20 w 42"/>
                <a:gd name="T43" fmla="*/ 86 h 96"/>
                <a:gd name="T44" fmla="*/ 20 w 42"/>
                <a:gd name="T45" fmla="*/ 86 h 96"/>
                <a:gd name="T46" fmla="*/ 20 w 42"/>
                <a:gd name="T47" fmla="*/ 86 h 96"/>
                <a:gd name="T48" fmla="*/ 16 w 42"/>
                <a:gd name="T49" fmla="*/ 86 h 96"/>
                <a:gd name="T50" fmla="*/ 12 w 42"/>
                <a:gd name="T51" fmla="*/ 84 h 96"/>
                <a:gd name="T52" fmla="*/ 10 w 42"/>
                <a:gd name="T53" fmla="*/ 78 h 96"/>
                <a:gd name="T54" fmla="*/ 10 w 42"/>
                <a:gd name="T55" fmla="*/ 74 h 96"/>
                <a:gd name="T56" fmla="*/ 10 w 42"/>
                <a:gd name="T57" fmla="*/ 74 h 96"/>
                <a:gd name="T58" fmla="*/ 10 w 42"/>
                <a:gd name="T59" fmla="*/ 22 h 96"/>
                <a:gd name="T60" fmla="*/ 10 w 42"/>
                <a:gd name="T61" fmla="*/ 22 h 96"/>
                <a:gd name="T62" fmla="*/ 10 w 42"/>
                <a:gd name="T63" fmla="*/ 18 h 96"/>
                <a:gd name="T64" fmla="*/ 12 w 42"/>
                <a:gd name="T65" fmla="*/ 12 h 96"/>
                <a:gd name="T66" fmla="*/ 16 w 42"/>
                <a:gd name="T67" fmla="*/ 10 h 96"/>
                <a:gd name="T68" fmla="*/ 20 w 42"/>
                <a:gd name="T69" fmla="*/ 10 h 96"/>
                <a:gd name="T70" fmla="*/ 20 w 42"/>
                <a:gd name="T71" fmla="*/ 10 h 96"/>
                <a:gd name="T72" fmla="*/ 20 w 42"/>
                <a:gd name="T73" fmla="*/ 10 h 96"/>
                <a:gd name="T74" fmla="*/ 26 w 42"/>
                <a:gd name="T75" fmla="*/ 10 h 96"/>
                <a:gd name="T76" fmla="*/ 30 w 42"/>
                <a:gd name="T77" fmla="*/ 12 h 96"/>
                <a:gd name="T78" fmla="*/ 32 w 42"/>
                <a:gd name="T79" fmla="*/ 18 h 96"/>
                <a:gd name="T80" fmla="*/ 32 w 42"/>
                <a:gd name="T81" fmla="*/ 22 h 96"/>
                <a:gd name="T82" fmla="*/ 32 w 42"/>
                <a:gd name="T83" fmla="*/ 22 h 96"/>
                <a:gd name="T84" fmla="*/ 32 w 42"/>
                <a:gd name="T85" fmla="*/ 32 h 96"/>
                <a:gd name="T86" fmla="*/ 42 w 42"/>
                <a:gd name="T87" fmla="*/ 32 h 96"/>
                <a:gd name="T88" fmla="*/ 42 w 42"/>
                <a:gd name="T89" fmla="*/ 24 h 96"/>
                <a:gd name="T90" fmla="*/ 42 w 42"/>
                <a:gd name="T91" fmla="*/ 24 h 96"/>
                <a:gd name="T92" fmla="*/ 40 w 42"/>
                <a:gd name="T93" fmla="*/ 14 h 96"/>
                <a:gd name="T94" fmla="*/ 36 w 42"/>
                <a:gd name="T95" fmla="*/ 6 h 96"/>
                <a:gd name="T96" fmla="*/ 30 w 42"/>
                <a:gd name="T97" fmla="*/ 2 h 96"/>
                <a:gd name="T98" fmla="*/ 20 w 42"/>
                <a:gd name="T99" fmla="*/ 0 h 96"/>
                <a:gd name="T100" fmla="*/ 20 w 42"/>
                <a:gd name="T101" fmla="*/ 0 h 96"/>
                <a:gd name="T102" fmla="*/ 20 w 42"/>
                <a:gd name="T103" fmla="*/ 0 h 96"/>
                <a:gd name="T104" fmla="*/ 12 w 42"/>
                <a:gd name="T105" fmla="*/ 2 h 96"/>
                <a:gd name="T106" fmla="*/ 4 w 42"/>
                <a:gd name="T107" fmla="*/ 6 h 96"/>
                <a:gd name="T108" fmla="*/ 0 w 42"/>
                <a:gd name="T109" fmla="*/ 14 h 96"/>
                <a:gd name="T110" fmla="*/ 0 w 42"/>
                <a:gd name="T1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" h="96">
                  <a:moveTo>
                    <a:pt x="0" y="24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4" y="90"/>
                  </a:lnTo>
                  <a:lnTo>
                    <a:pt x="12" y="94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6" y="90"/>
                  </a:lnTo>
                  <a:lnTo>
                    <a:pt x="40" y="8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2" y="60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8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10" y="7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18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30" y="12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32"/>
                  </a:lnTo>
                  <a:lnTo>
                    <a:pt x="42" y="3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0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275263" y="4352925"/>
              <a:ext cx="41275" cy="25400"/>
            </a:xfrm>
            <a:custGeom>
              <a:avLst/>
              <a:gdLst>
                <a:gd name="T0" fmla="*/ 0 w 26"/>
                <a:gd name="T1" fmla="*/ 4 h 16"/>
                <a:gd name="T2" fmla="*/ 0 w 26"/>
                <a:gd name="T3" fmla="*/ 4 h 16"/>
                <a:gd name="T4" fmla="*/ 26 w 26"/>
                <a:gd name="T5" fmla="*/ 16 h 16"/>
                <a:gd name="T6" fmla="*/ 26 w 26"/>
                <a:gd name="T7" fmla="*/ 16 h 16"/>
                <a:gd name="T8" fmla="*/ 20 w 26"/>
                <a:gd name="T9" fmla="*/ 0 h 16"/>
                <a:gd name="T10" fmla="*/ 20 w 26"/>
                <a:gd name="T11" fmla="*/ 0 h 16"/>
                <a:gd name="T12" fmla="*/ 0 w 26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0" y="4"/>
                  </a:moveTo>
                  <a:lnTo>
                    <a:pt x="0" y="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5360988" y="4308475"/>
              <a:ext cx="114300" cy="120650"/>
            </a:xfrm>
            <a:custGeom>
              <a:avLst/>
              <a:gdLst>
                <a:gd name="T0" fmla="*/ 0 w 72"/>
                <a:gd name="T1" fmla="*/ 16 h 76"/>
                <a:gd name="T2" fmla="*/ 16 w 72"/>
                <a:gd name="T3" fmla="*/ 60 h 76"/>
                <a:gd name="T4" fmla="*/ 16 w 72"/>
                <a:gd name="T5" fmla="*/ 60 h 76"/>
                <a:gd name="T6" fmla="*/ 44 w 72"/>
                <a:gd name="T7" fmla="*/ 68 h 76"/>
                <a:gd name="T8" fmla="*/ 72 w 72"/>
                <a:gd name="T9" fmla="*/ 76 h 76"/>
                <a:gd name="T10" fmla="*/ 72 w 72"/>
                <a:gd name="T11" fmla="*/ 76 h 76"/>
                <a:gd name="T12" fmla="*/ 46 w 72"/>
                <a:gd name="T13" fmla="*/ 0 h 76"/>
                <a:gd name="T14" fmla="*/ 46 w 72"/>
                <a:gd name="T15" fmla="*/ 0 h 76"/>
                <a:gd name="T16" fmla="*/ 0 w 72"/>
                <a:gd name="T17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0" y="16"/>
                  </a:moveTo>
                  <a:lnTo>
                    <a:pt x="16" y="60"/>
                  </a:lnTo>
                  <a:lnTo>
                    <a:pt x="16" y="60"/>
                  </a:lnTo>
                  <a:lnTo>
                    <a:pt x="44" y="68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6792913" y="4219575"/>
              <a:ext cx="69850" cy="149225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94 h 94"/>
                <a:gd name="T4" fmla="*/ 10 w 44"/>
                <a:gd name="T5" fmla="*/ 94 h 94"/>
                <a:gd name="T6" fmla="*/ 10 w 44"/>
                <a:gd name="T7" fmla="*/ 8 h 94"/>
                <a:gd name="T8" fmla="*/ 32 w 44"/>
                <a:gd name="T9" fmla="*/ 8 h 94"/>
                <a:gd name="T10" fmla="*/ 32 w 44"/>
                <a:gd name="T11" fmla="*/ 94 h 94"/>
                <a:gd name="T12" fmla="*/ 44 w 44"/>
                <a:gd name="T13" fmla="*/ 94 h 94"/>
                <a:gd name="T14" fmla="*/ 44 w 44"/>
                <a:gd name="T15" fmla="*/ 0 h 94"/>
                <a:gd name="T16" fmla="*/ 0 w 4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2" y="8"/>
                  </a:lnTo>
                  <a:lnTo>
                    <a:pt x="32" y="94"/>
                  </a:lnTo>
                  <a:lnTo>
                    <a:pt x="44" y="94"/>
                  </a:lnTo>
                  <a:lnTo>
                    <a:pt x="4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6878638" y="4219575"/>
              <a:ext cx="63500" cy="149225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94 h 94"/>
                <a:gd name="T4" fmla="*/ 40 w 40"/>
                <a:gd name="T5" fmla="*/ 94 h 94"/>
                <a:gd name="T6" fmla="*/ 40 w 40"/>
                <a:gd name="T7" fmla="*/ 84 h 94"/>
                <a:gd name="T8" fmla="*/ 10 w 40"/>
                <a:gd name="T9" fmla="*/ 84 h 94"/>
                <a:gd name="T10" fmla="*/ 10 w 40"/>
                <a:gd name="T11" fmla="*/ 50 h 94"/>
                <a:gd name="T12" fmla="*/ 34 w 40"/>
                <a:gd name="T13" fmla="*/ 50 h 94"/>
                <a:gd name="T14" fmla="*/ 34 w 40"/>
                <a:gd name="T15" fmla="*/ 42 h 94"/>
                <a:gd name="T16" fmla="*/ 10 w 40"/>
                <a:gd name="T17" fmla="*/ 42 h 94"/>
                <a:gd name="T18" fmla="*/ 10 w 40"/>
                <a:gd name="T19" fmla="*/ 8 h 94"/>
                <a:gd name="T20" fmla="*/ 40 w 40"/>
                <a:gd name="T21" fmla="*/ 8 h 94"/>
                <a:gd name="T22" fmla="*/ 40 w 40"/>
                <a:gd name="T23" fmla="*/ 0 h 94"/>
                <a:gd name="T24" fmla="*/ 0 w 40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94">
                  <a:moveTo>
                    <a:pt x="0" y="0"/>
                  </a:moveTo>
                  <a:lnTo>
                    <a:pt x="0" y="94"/>
                  </a:lnTo>
                  <a:lnTo>
                    <a:pt x="40" y="94"/>
                  </a:lnTo>
                  <a:lnTo>
                    <a:pt x="40" y="84"/>
                  </a:lnTo>
                  <a:lnTo>
                    <a:pt x="10" y="84"/>
                  </a:lnTo>
                  <a:lnTo>
                    <a:pt x="10" y="50"/>
                  </a:lnTo>
                  <a:lnTo>
                    <a:pt x="34" y="50"/>
                  </a:lnTo>
                  <a:lnTo>
                    <a:pt x="34" y="42"/>
                  </a:lnTo>
                  <a:lnTo>
                    <a:pt x="10" y="42"/>
                  </a:lnTo>
                  <a:lnTo>
                    <a:pt x="1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6980238" y="4232275"/>
              <a:ext cx="38100" cy="120650"/>
            </a:xfrm>
            <a:custGeom>
              <a:avLst/>
              <a:gdLst>
                <a:gd name="T0" fmla="*/ 4 w 24"/>
                <a:gd name="T1" fmla="*/ 62 h 76"/>
                <a:gd name="T2" fmla="*/ 6 w 24"/>
                <a:gd name="T3" fmla="*/ 0 h 76"/>
                <a:gd name="T4" fmla="*/ 24 w 24"/>
                <a:gd name="T5" fmla="*/ 0 h 76"/>
                <a:gd name="T6" fmla="*/ 24 w 24"/>
                <a:gd name="T7" fmla="*/ 76 h 76"/>
                <a:gd name="T8" fmla="*/ 0 w 24"/>
                <a:gd name="T9" fmla="*/ 76 h 76"/>
                <a:gd name="T10" fmla="*/ 0 w 24"/>
                <a:gd name="T11" fmla="*/ 76 h 76"/>
                <a:gd name="T12" fmla="*/ 2 w 24"/>
                <a:gd name="T13" fmla="*/ 72 h 76"/>
                <a:gd name="T14" fmla="*/ 4 w 24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6">
                  <a:moveTo>
                    <a:pt x="4" y="62"/>
                  </a:moveTo>
                  <a:lnTo>
                    <a:pt x="6" y="0"/>
                  </a:lnTo>
                  <a:lnTo>
                    <a:pt x="24" y="0"/>
                  </a:lnTo>
                  <a:lnTo>
                    <a:pt x="24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2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6951663" y="4219575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2 w 60"/>
                <a:gd name="T3" fmla="*/ 70 h 108"/>
                <a:gd name="T4" fmla="*/ 12 w 60"/>
                <a:gd name="T5" fmla="*/ 70 h 108"/>
                <a:gd name="T6" fmla="*/ 10 w 60"/>
                <a:gd name="T7" fmla="*/ 78 h 108"/>
                <a:gd name="T8" fmla="*/ 8 w 60"/>
                <a:gd name="T9" fmla="*/ 84 h 108"/>
                <a:gd name="T10" fmla="*/ 8 w 60"/>
                <a:gd name="T11" fmla="*/ 84 h 108"/>
                <a:gd name="T12" fmla="*/ 0 w 60"/>
                <a:gd name="T13" fmla="*/ 84 h 108"/>
                <a:gd name="T14" fmla="*/ 0 w 60"/>
                <a:gd name="T15" fmla="*/ 108 h 108"/>
                <a:gd name="T16" fmla="*/ 12 w 60"/>
                <a:gd name="T17" fmla="*/ 108 h 108"/>
                <a:gd name="T18" fmla="*/ 12 w 60"/>
                <a:gd name="T19" fmla="*/ 94 h 108"/>
                <a:gd name="T20" fmla="*/ 50 w 60"/>
                <a:gd name="T21" fmla="*/ 94 h 108"/>
                <a:gd name="T22" fmla="*/ 50 w 60"/>
                <a:gd name="T23" fmla="*/ 108 h 108"/>
                <a:gd name="T24" fmla="*/ 60 w 60"/>
                <a:gd name="T25" fmla="*/ 108 h 108"/>
                <a:gd name="T26" fmla="*/ 60 w 60"/>
                <a:gd name="T27" fmla="*/ 84 h 108"/>
                <a:gd name="T28" fmla="*/ 54 w 60"/>
                <a:gd name="T29" fmla="*/ 84 h 108"/>
                <a:gd name="T30" fmla="*/ 54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2" y="70"/>
                  </a:lnTo>
                  <a:lnTo>
                    <a:pt x="12" y="70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0" y="84"/>
                  </a:lnTo>
                  <a:lnTo>
                    <a:pt x="0" y="108"/>
                  </a:lnTo>
                  <a:lnTo>
                    <a:pt x="12" y="108"/>
                  </a:lnTo>
                  <a:lnTo>
                    <a:pt x="12" y="94"/>
                  </a:lnTo>
                  <a:lnTo>
                    <a:pt x="50" y="94"/>
                  </a:lnTo>
                  <a:lnTo>
                    <a:pt x="50" y="108"/>
                  </a:lnTo>
                  <a:lnTo>
                    <a:pt x="60" y="10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7081838" y="4238625"/>
              <a:ext cx="31750" cy="85725"/>
            </a:xfrm>
            <a:custGeom>
              <a:avLst/>
              <a:gdLst>
                <a:gd name="T0" fmla="*/ 10 w 20"/>
                <a:gd name="T1" fmla="*/ 0 h 54"/>
                <a:gd name="T2" fmla="*/ 20 w 20"/>
                <a:gd name="T3" fmla="*/ 54 h 54"/>
                <a:gd name="T4" fmla="*/ 0 w 20"/>
                <a:gd name="T5" fmla="*/ 54 h 54"/>
                <a:gd name="T6" fmla="*/ 10 w 2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4">
                  <a:moveTo>
                    <a:pt x="10" y="0"/>
                  </a:moveTo>
                  <a:lnTo>
                    <a:pt x="20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7056438" y="4219575"/>
              <a:ext cx="82550" cy="149225"/>
            </a:xfrm>
            <a:custGeom>
              <a:avLst/>
              <a:gdLst>
                <a:gd name="T0" fmla="*/ 18 w 52"/>
                <a:gd name="T1" fmla="*/ 0 h 94"/>
                <a:gd name="T2" fmla="*/ 0 w 52"/>
                <a:gd name="T3" fmla="*/ 94 h 94"/>
                <a:gd name="T4" fmla="*/ 10 w 52"/>
                <a:gd name="T5" fmla="*/ 94 h 94"/>
                <a:gd name="T6" fmla="*/ 14 w 52"/>
                <a:gd name="T7" fmla="*/ 74 h 94"/>
                <a:gd name="T8" fmla="*/ 38 w 52"/>
                <a:gd name="T9" fmla="*/ 74 h 94"/>
                <a:gd name="T10" fmla="*/ 42 w 52"/>
                <a:gd name="T11" fmla="*/ 94 h 94"/>
                <a:gd name="T12" fmla="*/ 52 w 52"/>
                <a:gd name="T13" fmla="*/ 94 h 94"/>
                <a:gd name="T14" fmla="*/ 34 w 52"/>
                <a:gd name="T15" fmla="*/ 0 h 94"/>
                <a:gd name="T16" fmla="*/ 18 w 52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4">
                  <a:moveTo>
                    <a:pt x="18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4" y="74"/>
                  </a:lnTo>
                  <a:lnTo>
                    <a:pt x="38" y="74"/>
                  </a:lnTo>
                  <a:lnTo>
                    <a:pt x="42" y="94"/>
                  </a:lnTo>
                  <a:lnTo>
                    <a:pt x="52" y="94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7151688" y="4219575"/>
              <a:ext cx="58738" cy="149225"/>
            </a:xfrm>
            <a:custGeom>
              <a:avLst/>
              <a:gdLst>
                <a:gd name="T0" fmla="*/ 0 w 37"/>
                <a:gd name="T1" fmla="*/ 0 h 94"/>
                <a:gd name="T2" fmla="*/ 0 w 37"/>
                <a:gd name="T3" fmla="*/ 94 h 94"/>
                <a:gd name="T4" fmla="*/ 12 w 37"/>
                <a:gd name="T5" fmla="*/ 94 h 94"/>
                <a:gd name="T6" fmla="*/ 12 w 37"/>
                <a:gd name="T7" fmla="*/ 8 h 94"/>
                <a:gd name="T8" fmla="*/ 37 w 37"/>
                <a:gd name="T9" fmla="*/ 8 h 94"/>
                <a:gd name="T10" fmla="*/ 37 w 37"/>
                <a:gd name="T11" fmla="*/ 0 h 94"/>
                <a:gd name="T12" fmla="*/ 0 w 37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94">
                  <a:moveTo>
                    <a:pt x="0" y="0"/>
                  </a:moveTo>
                  <a:lnTo>
                    <a:pt x="0" y="94"/>
                  </a:lnTo>
                  <a:lnTo>
                    <a:pt x="12" y="94"/>
                  </a:lnTo>
                  <a:lnTo>
                    <a:pt x="12" y="8"/>
                  </a:lnTo>
                  <a:lnTo>
                    <a:pt x="37" y="8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7312025" y="4219575"/>
              <a:ext cx="60325" cy="149225"/>
            </a:xfrm>
            <a:custGeom>
              <a:avLst/>
              <a:gdLst>
                <a:gd name="T0" fmla="*/ 0 w 38"/>
                <a:gd name="T1" fmla="*/ 0 h 94"/>
                <a:gd name="T2" fmla="*/ 0 w 38"/>
                <a:gd name="T3" fmla="*/ 94 h 94"/>
                <a:gd name="T4" fmla="*/ 10 w 38"/>
                <a:gd name="T5" fmla="*/ 94 h 94"/>
                <a:gd name="T6" fmla="*/ 10 w 38"/>
                <a:gd name="T7" fmla="*/ 8 h 94"/>
                <a:gd name="T8" fmla="*/ 38 w 38"/>
                <a:gd name="T9" fmla="*/ 8 h 94"/>
                <a:gd name="T10" fmla="*/ 38 w 38"/>
                <a:gd name="T11" fmla="*/ 0 h 94"/>
                <a:gd name="T12" fmla="*/ 0 w 38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7407275" y="4238625"/>
              <a:ext cx="34925" cy="85725"/>
            </a:xfrm>
            <a:custGeom>
              <a:avLst/>
              <a:gdLst>
                <a:gd name="T0" fmla="*/ 10 w 22"/>
                <a:gd name="T1" fmla="*/ 0 h 54"/>
                <a:gd name="T2" fmla="*/ 22 w 22"/>
                <a:gd name="T3" fmla="*/ 54 h 54"/>
                <a:gd name="T4" fmla="*/ 0 w 22"/>
                <a:gd name="T5" fmla="*/ 54 h 54"/>
                <a:gd name="T6" fmla="*/ 10 w 22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10" y="0"/>
                  </a:moveTo>
                  <a:lnTo>
                    <a:pt x="22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7385050" y="4219575"/>
              <a:ext cx="79375" cy="149225"/>
            </a:xfrm>
            <a:custGeom>
              <a:avLst/>
              <a:gdLst>
                <a:gd name="T0" fmla="*/ 18 w 50"/>
                <a:gd name="T1" fmla="*/ 0 h 94"/>
                <a:gd name="T2" fmla="*/ 0 w 50"/>
                <a:gd name="T3" fmla="*/ 94 h 94"/>
                <a:gd name="T4" fmla="*/ 8 w 50"/>
                <a:gd name="T5" fmla="*/ 94 h 94"/>
                <a:gd name="T6" fmla="*/ 12 w 50"/>
                <a:gd name="T7" fmla="*/ 74 h 94"/>
                <a:gd name="T8" fmla="*/ 36 w 50"/>
                <a:gd name="T9" fmla="*/ 74 h 94"/>
                <a:gd name="T10" fmla="*/ 40 w 50"/>
                <a:gd name="T11" fmla="*/ 94 h 94"/>
                <a:gd name="T12" fmla="*/ 50 w 50"/>
                <a:gd name="T13" fmla="*/ 94 h 94"/>
                <a:gd name="T14" fmla="*/ 32 w 50"/>
                <a:gd name="T15" fmla="*/ 0 h 94"/>
                <a:gd name="T16" fmla="*/ 18 w 50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4">
                  <a:moveTo>
                    <a:pt x="18" y="0"/>
                  </a:moveTo>
                  <a:lnTo>
                    <a:pt x="0" y="94"/>
                  </a:lnTo>
                  <a:lnTo>
                    <a:pt x="8" y="94"/>
                  </a:lnTo>
                  <a:lnTo>
                    <a:pt x="12" y="74"/>
                  </a:lnTo>
                  <a:lnTo>
                    <a:pt x="36" y="74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7242175" y="4232275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6 w 24"/>
                <a:gd name="T11" fmla="*/ 0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6 w 24"/>
                <a:gd name="T19" fmla="*/ 0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6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6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6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7226300" y="4216400"/>
              <a:ext cx="69850" cy="152400"/>
            </a:xfrm>
            <a:custGeom>
              <a:avLst/>
              <a:gdLst>
                <a:gd name="T0" fmla="*/ 0 w 44"/>
                <a:gd name="T1" fmla="*/ 24 h 96"/>
                <a:gd name="T2" fmla="*/ 0 w 44"/>
                <a:gd name="T3" fmla="*/ 74 h 96"/>
                <a:gd name="T4" fmla="*/ 0 w 44"/>
                <a:gd name="T5" fmla="*/ 74 h 96"/>
                <a:gd name="T6" fmla="*/ 2 w 44"/>
                <a:gd name="T7" fmla="*/ 82 h 96"/>
                <a:gd name="T8" fmla="*/ 6 w 44"/>
                <a:gd name="T9" fmla="*/ 90 h 96"/>
                <a:gd name="T10" fmla="*/ 12 w 44"/>
                <a:gd name="T11" fmla="*/ 96 h 96"/>
                <a:gd name="T12" fmla="*/ 22 w 44"/>
                <a:gd name="T13" fmla="*/ 96 h 96"/>
                <a:gd name="T14" fmla="*/ 22 w 44"/>
                <a:gd name="T15" fmla="*/ 96 h 96"/>
                <a:gd name="T16" fmla="*/ 22 w 44"/>
                <a:gd name="T17" fmla="*/ 96 h 96"/>
                <a:gd name="T18" fmla="*/ 32 w 44"/>
                <a:gd name="T19" fmla="*/ 96 h 96"/>
                <a:gd name="T20" fmla="*/ 38 w 44"/>
                <a:gd name="T21" fmla="*/ 90 h 96"/>
                <a:gd name="T22" fmla="*/ 42 w 44"/>
                <a:gd name="T23" fmla="*/ 82 h 96"/>
                <a:gd name="T24" fmla="*/ 44 w 44"/>
                <a:gd name="T25" fmla="*/ 74 h 96"/>
                <a:gd name="T26" fmla="*/ 44 w 44"/>
                <a:gd name="T27" fmla="*/ 74 h 96"/>
                <a:gd name="T28" fmla="*/ 44 w 44"/>
                <a:gd name="T29" fmla="*/ 24 h 96"/>
                <a:gd name="T30" fmla="*/ 44 w 44"/>
                <a:gd name="T31" fmla="*/ 24 h 96"/>
                <a:gd name="T32" fmla="*/ 42 w 44"/>
                <a:gd name="T33" fmla="*/ 14 h 96"/>
                <a:gd name="T34" fmla="*/ 38 w 44"/>
                <a:gd name="T35" fmla="*/ 6 h 96"/>
                <a:gd name="T36" fmla="*/ 32 w 44"/>
                <a:gd name="T37" fmla="*/ 2 h 96"/>
                <a:gd name="T38" fmla="*/ 22 w 44"/>
                <a:gd name="T39" fmla="*/ 0 h 96"/>
                <a:gd name="T40" fmla="*/ 22 w 44"/>
                <a:gd name="T41" fmla="*/ 0 h 96"/>
                <a:gd name="T42" fmla="*/ 22 w 44"/>
                <a:gd name="T43" fmla="*/ 0 h 96"/>
                <a:gd name="T44" fmla="*/ 12 w 44"/>
                <a:gd name="T45" fmla="*/ 2 h 96"/>
                <a:gd name="T46" fmla="*/ 6 w 44"/>
                <a:gd name="T47" fmla="*/ 6 h 96"/>
                <a:gd name="T48" fmla="*/ 2 w 44"/>
                <a:gd name="T49" fmla="*/ 14 h 96"/>
                <a:gd name="T50" fmla="*/ 0 w 44"/>
                <a:gd name="T5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6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2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6792913" y="3994150"/>
              <a:ext cx="57150" cy="149225"/>
            </a:xfrm>
            <a:custGeom>
              <a:avLst/>
              <a:gdLst>
                <a:gd name="T0" fmla="*/ 0 w 36"/>
                <a:gd name="T1" fmla="*/ 0 h 94"/>
                <a:gd name="T2" fmla="*/ 0 w 36"/>
                <a:gd name="T3" fmla="*/ 94 h 94"/>
                <a:gd name="T4" fmla="*/ 10 w 36"/>
                <a:gd name="T5" fmla="*/ 94 h 94"/>
                <a:gd name="T6" fmla="*/ 10 w 36"/>
                <a:gd name="T7" fmla="*/ 10 h 94"/>
                <a:gd name="T8" fmla="*/ 36 w 36"/>
                <a:gd name="T9" fmla="*/ 10 h 94"/>
                <a:gd name="T10" fmla="*/ 36 w 36"/>
                <a:gd name="T11" fmla="*/ 0 h 94"/>
                <a:gd name="T12" fmla="*/ 0 w 36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10"/>
                  </a:lnTo>
                  <a:lnTo>
                    <a:pt x="36" y="10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6973888" y="4010025"/>
              <a:ext cx="41275" cy="120650"/>
            </a:xfrm>
            <a:custGeom>
              <a:avLst/>
              <a:gdLst>
                <a:gd name="T0" fmla="*/ 4 w 26"/>
                <a:gd name="T1" fmla="*/ 62 h 76"/>
                <a:gd name="T2" fmla="*/ 8 w 26"/>
                <a:gd name="T3" fmla="*/ 0 h 76"/>
                <a:gd name="T4" fmla="*/ 26 w 26"/>
                <a:gd name="T5" fmla="*/ 0 h 76"/>
                <a:gd name="T6" fmla="*/ 26 w 26"/>
                <a:gd name="T7" fmla="*/ 76 h 76"/>
                <a:gd name="T8" fmla="*/ 0 w 26"/>
                <a:gd name="T9" fmla="*/ 76 h 76"/>
                <a:gd name="T10" fmla="*/ 0 w 26"/>
                <a:gd name="T11" fmla="*/ 76 h 76"/>
                <a:gd name="T12" fmla="*/ 4 w 26"/>
                <a:gd name="T13" fmla="*/ 70 h 76"/>
                <a:gd name="T14" fmla="*/ 4 w 26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76">
                  <a:moveTo>
                    <a:pt x="4" y="62"/>
                  </a:moveTo>
                  <a:lnTo>
                    <a:pt x="8" y="0"/>
                  </a:lnTo>
                  <a:lnTo>
                    <a:pt x="26" y="0"/>
                  </a:lnTo>
                  <a:lnTo>
                    <a:pt x="26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4" y="70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6948488" y="3994150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0 w 60"/>
                <a:gd name="T3" fmla="*/ 72 h 108"/>
                <a:gd name="T4" fmla="*/ 10 w 60"/>
                <a:gd name="T5" fmla="*/ 72 h 108"/>
                <a:gd name="T6" fmla="*/ 10 w 60"/>
                <a:gd name="T7" fmla="*/ 80 h 108"/>
                <a:gd name="T8" fmla="*/ 6 w 60"/>
                <a:gd name="T9" fmla="*/ 86 h 108"/>
                <a:gd name="T10" fmla="*/ 6 w 60"/>
                <a:gd name="T11" fmla="*/ 86 h 108"/>
                <a:gd name="T12" fmla="*/ 0 w 60"/>
                <a:gd name="T13" fmla="*/ 86 h 108"/>
                <a:gd name="T14" fmla="*/ 0 w 60"/>
                <a:gd name="T15" fmla="*/ 108 h 108"/>
                <a:gd name="T16" fmla="*/ 10 w 60"/>
                <a:gd name="T17" fmla="*/ 108 h 108"/>
                <a:gd name="T18" fmla="*/ 10 w 60"/>
                <a:gd name="T19" fmla="*/ 94 h 108"/>
                <a:gd name="T20" fmla="*/ 48 w 60"/>
                <a:gd name="T21" fmla="*/ 94 h 108"/>
                <a:gd name="T22" fmla="*/ 48 w 60"/>
                <a:gd name="T23" fmla="*/ 108 h 108"/>
                <a:gd name="T24" fmla="*/ 60 w 60"/>
                <a:gd name="T25" fmla="*/ 108 h 108"/>
                <a:gd name="T26" fmla="*/ 60 w 60"/>
                <a:gd name="T27" fmla="*/ 86 h 108"/>
                <a:gd name="T28" fmla="*/ 52 w 60"/>
                <a:gd name="T29" fmla="*/ 86 h 108"/>
                <a:gd name="T30" fmla="*/ 52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0" y="72"/>
                  </a:lnTo>
                  <a:lnTo>
                    <a:pt x="10" y="72"/>
                  </a:lnTo>
                  <a:lnTo>
                    <a:pt x="10" y="80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0" y="86"/>
                  </a:lnTo>
                  <a:lnTo>
                    <a:pt x="0" y="108"/>
                  </a:lnTo>
                  <a:lnTo>
                    <a:pt x="10" y="108"/>
                  </a:lnTo>
                  <a:lnTo>
                    <a:pt x="10" y="94"/>
                  </a:lnTo>
                  <a:lnTo>
                    <a:pt x="48" y="94"/>
                  </a:lnTo>
                  <a:lnTo>
                    <a:pt x="48" y="108"/>
                  </a:lnTo>
                  <a:lnTo>
                    <a:pt x="60" y="108"/>
                  </a:lnTo>
                  <a:lnTo>
                    <a:pt x="60" y="86"/>
                  </a:lnTo>
                  <a:lnTo>
                    <a:pt x="52" y="86"/>
                  </a:lnTo>
                  <a:lnTo>
                    <a:pt x="52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6881813" y="4006850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8 w 24"/>
                <a:gd name="T11" fmla="*/ 2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8 w 24"/>
                <a:gd name="T19" fmla="*/ 2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8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8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8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6865938" y="3990975"/>
              <a:ext cx="69850" cy="155575"/>
            </a:xfrm>
            <a:custGeom>
              <a:avLst/>
              <a:gdLst>
                <a:gd name="T0" fmla="*/ 0 w 44"/>
                <a:gd name="T1" fmla="*/ 24 h 98"/>
                <a:gd name="T2" fmla="*/ 0 w 44"/>
                <a:gd name="T3" fmla="*/ 74 h 98"/>
                <a:gd name="T4" fmla="*/ 0 w 44"/>
                <a:gd name="T5" fmla="*/ 74 h 98"/>
                <a:gd name="T6" fmla="*/ 2 w 44"/>
                <a:gd name="T7" fmla="*/ 84 h 98"/>
                <a:gd name="T8" fmla="*/ 6 w 44"/>
                <a:gd name="T9" fmla="*/ 90 h 98"/>
                <a:gd name="T10" fmla="*/ 12 w 44"/>
                <a:gd name="T11" fmla="*/ 96 h 98"/>
                <a:gd name="T12" fmla="*/ 22 w 44"/>
                <a:gd name="T13" fmla="*/ 98 h 98"/>
                <a:gd name="T14" fmla="*/ 22 w 44"/>
                <a:gd name="T15" fmla="*/ 98 h 98"/>
                <a:gd name="T16" fmla="*/ 22 w 44"/>
                <a:gd name="T17" fmla="*/ 98 h 98"/>
                <a:gd name="T18" fmla="*/ 32 w 44"/>
                <a:gd name="T19" fmla="*/ 96 h 98"/>
                <a:gd name="T20" fmla="*/ 38 w 44"/>
                <a:gd name="T21" fmla="*/ 90 h 98"/>
                <a:gd name="T22" fmla="*/ 42 w 44"/>
                <a:gd name="T23" fmla="*/ 84 h 98"/>
                <a:gd name="T24" fmla="*/ 44 w 44"/>
                <a:gd name="T25" fmla="*/ 74 h 98"/>
                <a:gd name="T26" fmla="*/ 44 w 44"/>
                <a:gd name="T27" fmla="*/ 74 h 98"/>
                <a:gd name="T28" fmla="*/ 44 w 44"/>
                <a:gd name="T29" fmla="*/ 24 h 98"/>
                <a:gd name="T30" fmla="*/ 44 w 44"/>
                <a:gd name="T31" fmla="*/ 24 h 98"/>
                <a:gd name="T32" fmla="*/ 42 w 44"/>
                <a:gd name="T33" fmla="*/ 14 h 98"/>
                <a:gd name="T34" fmla="*/ 38 w 44"/>
                <a:gd name="T35" fmla="*/ 8 h 98"/>
                <a:gd name="T36" fmla="*/ 32 w 44"/>
                <a:gd name="T37" fmla="*/ 2 h 98"/>
                <a:gd name="T38" fmla="*/ 22 w 44"/>
                <a:gd name="T39" fmla="*/ 0 h 98"/>
                <a:gd name="T40" fmla="*/ 22 w 44"/>
                <a:gd name="T41" fmla="*/ 0 h 98"/>
                <a:gd name="T42" fmla="*/ 22 w 44"/>
                <a:gd name="T43" fmla="*/ 0 h 98"/>
                <a:gd name="T44" fmla="*/ 12 w 44"/>
                <a:gd name="T45" fmla="*/ 2 h 98"/>
                <a:gd name="T46" fmla="*/ 6 w 44"/>
                <a:gd name="T47" fmla="*/ 8 h 98"/>
                <a:gd name="T48" fmla="*/ 2 w 44"/>
                <a:gd name="T49" fmla="*/ 14 h 98"/>
                <a:gd name="T50" fmla="*/ 0 w 44"/>
                <a:gd name="T51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8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4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889500" y="3654425"/>
              <a:ext cx="769938" cy="695325"/>
            </a:xfrm>
            <a:custGeom>
              <a:avLst/>
              <a:gdLst>
                <a:gd name="T0" fmla="*/ 319 w 485"/>
                <a:gd name="T1" fmla="*/ 236 h 438"/>
                <a:gd name="T2" fmla="*/ 319 w 485"/>
                <a:gd name="T3" fmla="*/ 236 h 438"/>
                <a:gd name="T4" fmla="*/ 295 w 485"/>
                <a:gd name="T5" fmla="*/ 260 h 438"/>
                <a:gd name="T6" fmla="*/ 269 w 485"/>
                <a:gd name="T7" fmla="*/ 282 h 438"/>
                <a:gd name="T8" fmla="*/ 243 w 485"/>
                <a:gd name="T9" fmla="*/ 302 h 438"/>
                <a:gd name="T10" fmla="*/ 215 w 485"/>
                <a:gd name="T11" fmla="*/ 322 h 438"/>
                <a:gd name="T12" fmla="*/ 163 w 485"/>
                <a:gd name="T13" fmla="*/ 356 h 438"/>
                <a:gd name="T14" fmla="*/ 111 w 485"/>
                <a:gd name="T15" fmla="*/ 384 h 438"/>
                <a:gd name="T16" fmla="*/ 68 w 485"/>
                <a:gd name="T17" fmla="*/ 408 h 438"/>
                <a:gd name="T18" fmla="*/ 32 w 485"/>
                <a:gd name="T19" fmla="*/ 424 h 438"/>
                <a:gd name="T20" fmla="*/ 0 w 485"/>
                <a:gd name="T21" fmla="*/ 438 h 438"/>
                <a:gd name="T22" fmla="*/ 0 w 485"/>
                <a:gd name="T23" fmla="*/ 438 h 438"/>
                <a:gd name="T24" fmla="*/ 0 w 485"/>
                <a:gd name="T25" fmla="*/ 438 h 438"/>
                <a:gd name="T26" fmla="*/ 32 w 485"/>
                <a:gd name="T27" fmla="*/ 430 h 438"/>
                <a:gd name="T28" fmla="*/ 68 w 485"/>
                <a:gd name="T29" fmla="*/ 420 h 438"/>
                <a:gd name="T30" fmla="*/ 113 w 485"/>
                <a:gd name="T31" fmla="*/ 402 h 438"/>
                <a:gd name="T32" fmla="*/ 167 w 485"/>
                <a:gd name="T33" fmla="*/ 380 h 438"/>
                <a:gd name="T34" fmla="*/ 227 w 485"/>
                <a:gd name="T35" fmla="*/ 352 h 438"/>
                <a:gd name="T36" fmla="*/ 259 w 485"/>
                <a:gd name="T37" fmla="*/ 334 h 438"/>
                <a:gd name="T38" fmla="*/ 289 w 485"/>
                <a:gd name="T39" fmla="*/ 316 h 438"/>
                <a:gd name="T40" fmla="*/ 321 w 485"/>
                <a:gd name="T41" fmla="*/ 294 h 438"/>
                <a:gd name="T42" fmla="*/ 353 w 485"/>
                <a:gd name="T43" fmla="*/ 272 h 438"/>
                <a:gd name="T44" fmla="*/ 353 w 485"/>
                <a:gd name="T45" fmla="*/ 272 h 438"/>
                <a:gd name="T46" fmla="*/ 353 w 485"/>
                <a:gd name="T47" fmla="*/ 272 h 438"/>
                <a:gd name="T48" fmla="*/ 381 w 485"/>
                <a:gd name="T49" fmla="*/ 246 h 438"/>
                <a:gd name="T50" fmla="*/ 405 w 485"/>
                <a:gd name="T51" fmla="*/ 222 h 438"/>
                <a:gd name="T52" fmla="*/ 425 w 485"/>
                <a:gd name="T53" fmla="*/ 198 h 438"/>
                <a:gd name="T54" fmla="*/ 443 w 485"/>
                <a:gd name="T55" fmla="*/ 174 h 438"/>
                <a:gd name="T56" fmla="*/ 455 w 485"/>
                <a:gd name="T57" fmla="*/ 152 h 438"/>
                <a:gd name="T58" fmla="*/ 467 w 485"/>
                <a:gd name="T59" fmla="*/ 128 h 438"/>
                <a:gd name="T60" fmla="*/ 475 w 485"/>
                <a:gd name="T61" fmla="*/ 108 h 438"/>
                <a:gd name="T62" fmla="*/ 479 w 485"/>
                <a:gd name="T63" fmla="*/ 88 h 438"/>
                <a:gd name="T64" fmla="*/ 483 w 485"/>
                <a:gd name="T65" fmla="*/ 68 h 438"/>
                <a:gd name="T66" fmla="*/ 485 w 485"/>
                <a:gd name="T67" fmla="*/ 52 h 438"/>
                <a:gd name="T68" fmla="*/ 485 w 485"/>
                <a:gd name="T69" fmla="*/ 24 h 438"/>
                <a:gd name="T70" fmla="*/ 483 w 485"/>
                <a:gd name="T71" fmla="*/ 6 h 438"/>
                <a:gd name="T72" fmla="*/ 483 w 485"/>
                <a:gd name="T73" fmla="*/ 0 h 438"/>
                <a:gd name="T74" fmla="*/ 483 w 485"/>
                <a:gd name="T75" fmla="*/ 0 h 438"/>
                <a:gd name="T76" fmla="*/ 483 w 485"/>
                <a:gd name="T77" fmla="*/ 0 h 438"/>
                <a:gd name="T78" fmla="*/ 475 w 485"/>
                <a:gd name="T79" fmla="*/ 20 h 438"/>
                <a:gd name="T80" fmla="*/ 465 w 485"/>
                <a:gd name="T81" fmla="*/ 42 h 438"/>
                <a:gd name="T82" fmla="*/ 449 w 485"/>
                <a:gd name="T83" fmla="*/ 72 h 438"/>
                <a:gd name="T84" fmla="*/ 427 w 485"/>
                <a:gd name="T85" fmla="*/ 106 h 438"/>
                <a:gd name="T86" fmla="*/ 399 w 485"/>
                <a:gd name="T87" fmla="*/ 146 h 438"/>
                <a:gd name="T88" fmla="*/ 363 w 485"/>
                <a:gd name="T89" fmla="*/ 190 h 438"/>
                <a:gd name="T90" fmla="*/ 343 w 485"/>
                <a:gd name="T91" fmla="*/ 214 h 438"/>
                <a:gd name="T92" fmla="*/ 319 w 485"/>
                <a:gd name="T93" fmla="*/ 23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5" h="438">
                  <a:moveTo>
                    <a:pt x="319" y="236"/>
                  </a:moveTo>
                  <a:lnTo>
                    <a:pt x="319" y="236"/>
                  </a:lnTo>
                  <a:lnTo>
                    <a:pt x="295" y="260"/>
                  </a:lnTo>
                  <a:lnTo>
                    <a:pt x="269" y="282"/>
                  </a:lnTo>
                  <a:lnTo>
                    <a:pt x="243" y="302"/>
                  </a:lnTo>
                  <a:lnTo>
                    <a:pt x="215" y="322"/>
                  </a:lnTo>
                  <a:lnTo>
                    <a:pt x="163" y="356"/>
                  </a:lnTo>
                  <a:lnTo>
                    <a:pt x="111" y="384"/>
                  </a:lnTo>
                  <a:lnTo>
                    <a:pt x="68" y="408"/>
                  </a:lnTo>
                  <a:lnTo>
                    <a:pt x="32" y="424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32" y="430"/>
                  </a:lnTo>
                  <a:lnTo>
                    <a:pt x="68" y="420"/>
                  </a:lnTo>
                  <a:lnTo>
                    <a:pt x="113" y="402"/>
                  </a:lnTo>
                  <a:lnTo>
                    <a:pt x="167" y="380"/>
                  </a:lnTo>
                  <a:lnTo>
                    <a:pt x="227" y="352"/>
                  </a:lnTo>
                  <a:lnTo>
                    <a:pt x="259" y="334"/>
                  </a:lnTo>
                  <a:lnTo>
                    <a:pt x="289" y="316"/>
                  </a:lnTo>
                  <a:lnTo>
                    <a:pt x="321" y="294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81" y="246"/>
                  </a:lnTo>
                  <a:lnTo>
                    <a:pt x="405" y="222"/>
                  </a:lnTo>
                  <a:lnTo>
                    <a:pt x="425" y="198"/>
                  </a:lnTo>
                  <a:lnTo>
                    <a:pt x="443" y="174"/>
                  </a:lnTo>
                  <a:lnTo>
                    <a:pt x="455" y="152"/>
                  </a:lnTo>
                  <a:lnTo>
                    <a:pt x="467" y="128"/>
                  </a:lnTo>
                  <a:lnTo>
                    <a:pt x="475" y="108"/>
                  </a:lnTo>
                  <a:lnTo>
                    <a:pt x="479" y="88"/>
                  </a:lnTo>
                  <a:lnTo>
                    <a:pt x="483" y="68"/>
                  </a:lnTo>
                  <a:lnTo>
                    <a:pt x="485" y="52"/>
                  </a:lnTo>
                  <a:lnTo>
                    <a:pt x="485" y="24"/>
                  </a:lnTo>
                  <a:lnTo>
                    <a:pt x="483" y="6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75" y="20"/>
                  </a:lnTo>
                  <a:lnTo>
                    <a:pt x="465" y="42"/>
                  </a:lnTo>
                  <a:lnTo>
                    <a:pt x="449" y="72"/>
                  </a:lnTo>
                  <a:lnTo>
                    <a:pt x="427" y="106"/>
                  </a:lnTo>
                  <a:lnTo>
                    <a:pt x="399" y="146"/>
                  </a:lnTo>
                  <a:lnTo>
                    <a:pt x="363" y="190"/>
                  </a:lnTo>
                  <a:lnTo>
                    <a:pt x="343" y="214"/>
                  </a:lnTo>
                  <a:lnTo>
                    <a:pt x="319" y="2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5799138" y="2746375"/>
              <a:ext cx="352425" cy="781050"/>
            </a:xfrm>
            <a:custGeom>
              <a:avLst/>
              <a:gdLst>
                <a:gd name="T0" fmla="*/ 80 w 222"/>
                <a:gd name="T1" fmla="*/ 18 h 492"/>
                <a:gd name="T2" fmla="*/ 80 w 222"/>
                <a:gd name="T3" fmla="*/ 18 h 492"/>
                <a:gd name="T4" fmla="*/ 120 w 222"/>
                <a:gd name="T5" fmla="*/ 154 h 492"/>
                <a:gd name="T6" fmla="*/ 154 w 222"/>
                <a:gd name="T7" fmla="*/ 274 h 492"/>
                <a:gd name="T8" fmla="*/ 154 w 222"/>
                <a:gd name="T9" fmla="*/ 274 h 492"/>
                <a:gd name="T10" fmla="*/ 58 w 222"/>
                <a:gd name="T11" fmla="*/ 8 h 492"/>
                <a:gd name="T12" fmla="*/ 58 w 222"/>
                <a:gd name="T13" fmla="*/ 8 h 492"/>
                <a:gd name="T14" fmla="*/ 48 w 222"/>
                <a:gd name="T15" fmla="*/ 16 h 492"/>
                <a:gd name="T16" fmla="*/ 38 w 222"/>
                <a:gd name="T17" fmla="*/ 26 h 492"/>
                <a:gd name="T18" fmla="*/ 28 w 222"/>
                <a:gd name="T19" fmla="*/ 38 h 492"/>
                <a:gd name="T20" fmla="*/ 18 w 222"/>
                <a:gd name="T21" fmla="*/ 52 h 492"/>
                <a:gd name="T22" fmla="*/ 8 w 222"/>
                <a:gd name="T23" fmla="*/ 70 h 492"/>
                <a:gd name="T24" fmla="*/ 2 w 222"/>
                <a:gd name="T25" fmla="*/ 88 h 492"/>
                <a:gd name="T26" fmla="*/ 0 w 222"/>
                <a:gd name="T27" fmla="*/ 98 h 492"/>
                <a:gd name="T28" fmla="*/ 0 w 222"/>
                <a:gd name="T29" fmla="*/ 108 h 492"/>
                <a:gd name="T30" fmla="*/ 0 w 222"/>
                <a:gd name="T31" fmla="*/ 108 h 492"/>
                <a:gd name="T32" fmla="*/ 0 w 222"/>
                <a:gd name="T33" fmla="*/ 108 h 492"/>
                <a:gd name="T34" fmla="*/ 2 w 222"/>
                <a:gd name="T35" fmla="*/ 124 h 492"/>
                <a:gd name="T36" fmla="*/ 6 w 222"/>
                <a:gd name="T37" fmla="*/ 142 h 492"/>
                <a:gd name="T38" fmla="*/ 12 w 222"/>
                <a:gd name="T39" fmla="*/ 158 h 492"/>
                <a:gd name="T40" fmla="*/ 20 w 222"/>
                <a:gd name="T41" fmla="*/ 174 h 492"/>
                <a:gd name="T42" fmla="*/ 32 w 222"/>
                <a:gd name="T43" fmla="*/ 190 h 492"/>
                <a:gd name="T44" fmla="*/ 42 w 222"/>
                <a:gd name="T45" fmla="*/ 208 h 492"/>
                <a:gd name="T46" fmla="*/ 68 w 222"/>
                <a:gd name="T47" fmla="*/ 240 h 492"/>
                <a:gd name="T48" fmla="*/ 122 w 222"/>
                <a:gd name="T49" fmla="*/ 300 h 492"/>
                <a:gd name="T50" fmla="*/ 144 w 222"/>
                <a:gd name="T51" fmla="*/ 326 h 492"/>
                <a:gd name="T52" fmla="*/ 154 w 222"/>
                <a:gd name="T53" fmla="*/ 338 h 492"/>
                <a:gd name="T54" fmla="*/ 160 w 222"/>
                <a:gd name="T55" fmla="*/ 348 h 492"/>
                <a:gd name="T56" fmla="*/ 160 w 222"/>
                <a:gd name="T57" fmla="*/ 348 h 492"/>
                <a:gd name="T58" fmla="*/ 160 w 222"/>
                <a:gd name="T59" fmla="*/ 348 h 492"/>
                <a:gd name="T60" fmla="*/ 182 w 222"/>
                <a:gd name="T61" fmla="*/ 394 h 492"/>
                <a:gd name="T62" fmla="*/ 202 w 222"/>
                <a:gd name="T63" fmla="*/ 442 h 492"/>
                <a:gd name="T64" fmla="*/ 220 w 222"/>
                <a:gd name="T65" fmla="*/ 492 h 492"/>
                <a:gd name="T66" fmla="*/ 220 w 222"/>
                <a:gd name="T67" fmla="*/ 492 h 492"/>
                <a:gd name="T68" fmla="*/ 220 w 222"/>
                <a:gd name="T69" fmla="*/ 492 h 492"/>
                <a:gd name="T70" fmla="*/ 222 w 222"/>
                <a:gd name="T71" fmla="*/ 482 h 492"/>
                <a:gd name="T72" fmla="*/ 220 w 222"/>
                <a:gd name="T73" fmla="*/ 460 h 492"/>
                <a:gd name="T74" fmla="*/ 218 w 222"/>
                <a:gd name="T75" fmla="*/ 428 h 492"/>
                <a:gd name="T76" fmla="*/ 214 w 222"/>
                <a:gd name="T77" fmla="*/ 412 h 492"/>
                <a:gd name="T78" fmla="*/ 210 w 222"/>
                <a:gd name="T79" fmla="*/ 394 h 492"/>
                <a:gd name="T80" fmla="*/ 210 w 222"/>
                <a:gd name="T81" fmla="*/ 394 h 492"/>
                <a:gd name="T82" fmla="*/ 210 w 222"/>
                <a:gd name="T83" fmla="*/ 394 h 492"/>
                <a:gd name="T84" fmla="*/ 150 w 222"/>
                <a:gd name="T85" fmla="*/ 180 h 492"/>
                <a:gd name="T86" fmla="*/ 100 w 222"/>
                <a:gd name="T87" fmla="*/ 0 h 492"/>
                <a:gd name="T88" fmla="*/ 100 w 222"/>
                <a:gd name="T89" fmla="*/ 0 h 492"/>
                <a:gd name="T90" fmla="*/ 100 w 222"/>
                <a:gd name="T91" fmla="*/ 0 h 492"/>
                <a:gd name="T92" fmla="*/ 100 w 222"/>
                <a:gd name="T93" fmla="*/ 0 h 492"/>
                <a:gd name="T94" fmla="*/ 100 w 222"/>
                <a:gd name="T95" fmla="*/ 0 h 492"/>
                <a:gd name="T96" fmla="*/ 100 w 222"/>
                <a:gd name="T97" fmla="*/ 0 h 492"/>
                <a:gd name="T98" fmla="*/ 94 w 222"/>
                <a:gd name="T99" fmla="*/ 0 h 492"/>
                <a:gd name="T100" fmla="*/ 86 w 222"/>
                <a:gd name="T101" fmla="*/ 2 h 492"/>
                <a:gd name="T102" fmla="*/ 84 w 222"/>
                <a:gd name="T103" fmla="*/ 4 h 492"/>
                <a:gd name="T104" fmla="*/ 80 w 222"/>
                <a:gd name="T105" fmla="*/ 8 h 492"/>
                <a:gd name="T106" fmla="*/ 80 w 222"/>
                <a:gd name="T107" fmla="*/ 12 h 492"/>
                <a:gd name="T108" fmla="*/ 80 w 222"/>
                <a:gd name="T109" fmla="*/ 1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492">
                  <a:moveTo>
                    <a:pt x="80" y="18"/>
                  </a:moveTo>
                  <a:lnTo>
                    <a:pt x="80" y="18"/>
                  </a:lnTo>
                  <a:lnTo>
                    <a:pt x="120" y="154"/>
                  </a:lnTo>
                  <a:lnTo>
                    <a:pt x="154" y="274"/>
                  </a:lnTo>
                  <a:lnTo>
                    <a:pt x="154" y="27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8" y="16"/>
                  </a:lnTo>
                  <a:lnTo>
                    <a:pt x="38" y="26"/>
                  </a:lnTo>
                  <a:lnTo>
                    <a:pt x="28" y="38"/>
                  </a:lnTo>
                  <a:lnTo>
                    <a:pt x="18" y="52"/>
                  </a:lnTo>
                  <a:lnTo>
                    <a:pt x="8" y="70"/>
                  </a:lnTo>
                  <a:lnTo>
                    <a:pt x="2" y="88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124"/>
                  </a:lnTo>
                  <a:lnTo>
                    <a:pt x="6" y="142"/>
                  </a:lnTo>
                  <a:lnTo>
                    <a:pt x="12" y="158"/>
                  </a:lnTo>
                  <a:lnTo>
                    <a:pt x="20" y="174"/>
                  </a:lnTo>
                  <a:lnTo>
                    <a:pt x="32" y="190"/>
                  </a:lnTo>
                  <a:lnTo>
                    <a:pt x="42" y="208"/>
                  </a:lnTo>
                  <a:lnTo>
                    <a:pt x="68" y="240"/>
                  </a:lnTo>
                  <a:lnTo>
                    <a:pt x="122" y="300"/>
                  </a:lnTo>
                  <a:lnTo>
                    <a:pt x="144" y="326"/>
                  </a:lnTo>
                  <a:lnTo>
                    <a:pt x="154" y="33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82" y="394"/>
                  </a:lnTo>
                  <a:lnTo>
                    <a:pt x="202" y="44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2" y="482"/>
                  </a:lnTo>
                  <a:lnTo>
                    <a:pt x="220" y="460"/>
                  </a:lnTo>
                  <a:lnTo>
                    <a:pt x="218" y="428"/>
                  </a:lnTo>
                  <a:lnTo>
                    <a:pt x="214" y="412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150" y="18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5878513" y="2667000"/>
              <a:ext cx="44450" cy="47625"/>
            </a:xfrm>
            <a:custGeom>
              <a:avLst/>
              <a:gdLst>
                <a:gd name="T0" fmla="*/ 0 w 28"/>
                <a:gd name="T1" fmla="*/ 14 h 30"/>
                <a:gd name="T2" fmla="*/ 0 w 28"/>
                <a:gd name="T3" fmla="*/ 14 h 30"/>
                <a:gd name="T4" fmla="*/ 0 w 28"/>
                <a:gd name="T5" fmla="*/ 20 h 30"/>
                <a:gd name="T6" fmla="*/ 4 w 28"/>
                <a:gd name="T7" fmla="*/ 26 h 30"/>
                <a:gd name="T8" fmla="*/ 8 w 28"/>
                <a:gd name="T9" fmla="*/ 28 h 30"/>
                <a:gd name="T10" fmla="*/ 14 w 28"/>
                <a:gd name="T11" fmla="*/ 30 h 30"/>
                <a:gd name="T12" fmla="*/ 14 w 28"/>
                <a:gd name="T13" fmla="*/ 30 h 30"/>
                <a:gd name="T14" fmla="*/ 14 w 28"/>
                <a:gd name="T15" fmla="*/ 30 h 30"/>
                <a:gd name="T16" fmla="*/ 20 w 28"/>
                <a:gd name="T17" fmla="*/ 28 h 30"/>
                <a:gd name="T18" fmla="*/ 24 w 28"/>
                <a:gd name="T19" fmla="*/ 26 h 30"/>
                <a:gd name="T20" fmla="*/ 28 w 28"/>
                <a:gd name="T21" fmla="*/ 20 h 30"/>
                <a:gd name="T22" fmla="*/ 28 w 28"/>
                <a:gd name="T23" fmla="*/ 14 h 30"/>
                <a:gd name="T24" fmla="*/ 28 w 28"/>
                <a:gd name="T25" fmla="*/ 14 h 30"/>
                <a:gd name="T26" fmla="*/ 28 w 28"/>
                <a:gd name="T27" fmla="*/ 14 h 30"/>
                <a:gd name="T28" fmla="*/ 28 w 28"/>
                <a:gd name="T29" fmla="*/ 10 h 30"/>
                <a:gd name="T30" fmla="*/ 24 w 28"/>
                <a:gd name="T31" fmla="*/ 4 h 30"/>
                <a:gd name="T32" fmla="*/ 20 w 28"/>
                <a:gd name="T33" fmla="*/ 2 h 30"/>
                <a:gd name="T34" fmla="*/ 14 w 28"/>
                <a:gd name="T35" fmla="*/ 0 h 30"/>
                <a:gd name="T36" fmla="*/ 14 w 28"/>
                <a:gd name="T37" fmla="*/ 0 h 30"/>
                <a:gd name="T38" fmla="*/ 14 w 28"/>
                <a:gd name="T39" fmla="*/ 0 h 30"/>
                <a:gd name="T40" fmla="*/ 8 w 28"/>
                <a:gd name="T41" fmla="*/ 2 h 30"/>
                <a:gd name="T42" fmla="*/ 4 w 28"/>
                <a:gd name="T43" fmla="*/ 4 h 30"/>
                <a:gd name="T44" fmla="*/ 0 w 28"/>
                <a:gd name="T45" fmla="*/ 10 h 30"/>
                <a:gd name="T46" fmla="*/ 0 w 28"/>
                <a:gd name="T4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0">
                  <a:moveTo>
                    <a:pt x="0" y="14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114800" y="3305175"/>
              <a:ext cx="584200" cy="422275"/>
            </a:xfrm>
            <a:custGeom>
              <a:avLst/>
              <a:gdLst>
                <a:gd name="T0" fmla="*/ 290 w 368"/>
                <a:gd name="T1" fmla="*/ 40 h 266"/>
                <a:gd name="T2" fmla="*/ 290 w 368"/>
                <a:gd name="T3" fmla="*/ 40 h 266"/>
                <a:gd name="T4" fmla="*/ 312 w 368"/>
                <a:gd name="T5" fmla="*/ 22 h 266"/>
                <a:gd name="T6" fmla="*/ 330 w 368"/>
                <a:gd name="T7" fmla="*/ 0 h 266"/>
                <a:gd name="T8" fmla="*/ 330 w 368"/>
                <a:gd name="T9" fmla="*/ 0 h 266"/>
                <a:gd name="T10" fmla="*/ 330 w 368"/>
                <a:gd name="T11" fmla="*/ 0 h 266"/>
                <a:gd name="T12" fmla="*/ 330 w 368"/>
                <a:gd name="T13" fmla="*/ 36 h 266"/>
                <a:gd name="T14" fmla="*/ 330 w 368"/>
                <a:gd name="T15" fmla="*/ 36 h 266"/>
                <a:gd name="T16" fmla="*/ 330 w 368"/>
                <a:gd name="T17" fmla="*/ 36 h 266"/>
                <a:gd name="T18" fmla="*/ 330 w 368"/>
                <a:gd name="T19" fmla="*/ 66 h 266"/>
                <a:gd name="T20" fmla="*/ 332 w 368"/>
                <a:gd name="T21" fmla="*/ 96 h 266"/>
                <a:gd name="T22" fmla="*/ 336 w 368"/>
                <a:gd name="T23" fmla="*/ 126 h 266"/>
                <a:gd name="T24" fmla="*/ 340 w 368"/>
                <a:gd name="T25" fmla="*/ 154 h 266"/>
                <a:gd name="T26" fmla="*/ 346 w 368"/>
                <a:gd name="T27" fmla="*/ 184 h 266"/>
                <a:gd name="T28" fmla="*/ 352 w 368"/>
                <a:gd name="T29" fmla="*/ 212 h 266"/>
                <a:gd name="T30" fmla="*/ 360 w 368"/>
                <a:gd name="T31" fmla="*/ 240 h 266"/>
                <a:gd name="T32" fmla="*/ 368 w 368"/>
                <a:gd name="T33" fmla="*/ 266 h 266"/>
                <a:gd name="T34" fmla="*/ 368 w 368"/>
                <a:gd name="T35" fmla="*/ 266 h 266"/>
                <a:gd name="T36" fmla="*/ 0 w 368"/>
                <a:gd name="T37" fmla="*/ 266 h 266"/>
                <a:gd name="T38" fmla="*/ 290 w 368"/>
                <a:gd name="T39" fmla="*/ 4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266">
                  <a:moveTo>
                    <a:pt x="290" y="40"/>
                  </a:moveTo>
                  <a:lnTo>
                    <a:pt x="290" y="40"/>
                  </a:lnTo>
                  <a:lnTo>
                    <a:pt x="312" y="2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66"/>
                  </a:lnTo>
                  <a:lnTo>
                    <a:pt x="332" y="96"/>
                  </a:lnTo>
                  <a:lnTo>
                    <a:pt x="336" y="126"/>
                  </a:lnTo>
                  <a:lnTo>
                    <a:pt x="340" y="154"/>
                  </a:lnTo>
                  <a:lnTo>
                    <a:pt x="346" y="184"/>
                  </a:lnTo>
                  <a:lnTo>
                    <a:pt x="352" y="212"/>
                  </a:lnTo>
                  <a:lnTo>
                    <a:pt x="360" y="240"/>
                  </a:lnTo>
                  <a:lnTo>
                    <a:pt x="368" y="266"/>
                  </a:lnTo>
                  <a:lnTo>
                    <a:pt x="368" y="266"/>
                  </a:lnTo>
                  <a:lnTo>
                    <a:pt x="0" y="266"/>
                  </a:lnTo>
                  <a:lnTo>
                    <a:pt x="29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6891338" y="2933700"/>
              <a:ext cx="1328738" cy="1041400"/>
            </a:xfrm>
            <a:custGeom>
              <a:avLst/>
              <a:gdLst>
                <a:gd name="T0" fmla="*/ 289 w 837"/>
                <a:gd name="T1" fmla="*/ 274 h 656"/>
                <a:gd name="T2" fmla="*/ 323 w 837"/>
                <a:gd name="T3" fmla="*/ 242 h 656"/>
                <a:gd name="T4" fmla="*/ 347 w 837"/>
                <a:gd name="T5" fmla="*/ 204 h 656"/>
                <a:gd name="T6" fmla="*/ 363 w 837"/>
                <a:gd name="T7" fmla="*/ 162 h 656"/>
                <a:gd name="T8" fmla="*/ 369 w 837"/>
                <a:gd name="T9" fmla="*/ 118 h 656"/>
                <a:gd name="T10" fmla="*/ 369 w 837"/>
                <a:gd name="T11" fmla="*/ 118 h 656"/>
                <a:gd name="T12" fmla="*/ 369 w 837"/>
                <a:gd name="T13" fmla="*/ 108 h 656"/>
                <a:gd name="T14" fmla="*/ 365 w 837"/>
                <a:gd name="T15" fmla="*/ 80 h 656"/>
                <a:gd name="T16" fmla="*/ 349 w 837"/>
                <a:gd name="T17" fmla="*/ 26 h 656"/>
                <a:gd name="T18" fmla="*/ 337 w 837"/>
                <a:gd name="T19" fmla="*/ 0 h 656"/>
                <a:gd name="T20" fmla="*/ 563 w 837"/>
                <a:gd name="T21" fmla="*/ 200 h 656"/>
                <a:gd name="T22" fmla="*/ 609 w 837"/>
                <a:gd name="T23" fmla="*/ 200 h 656"/>
                <a:gd name="T24" fmla="*/ 655 w 837"/>
                <a:gd name="T25" fmla="*/ 204 h 656"/>
                <a:gd name="T26" fmla="*/ 697 w 837"/>
                <a:gd name="T27" fmla="*/ 218 h 656"/>
                <a:gd name="T28" fmla="*/ 737 w 837"/>
                <a:gd name="T29" fmla="*/ 238 h 656"/>
                <a:gd name="T30" fmla="*/ 771 w 837"/>
                <a:gd name="T31" fmla="*/ 266 h 656"/>
                <a:gd name="T32" fmla="*/ 799 w 837"/>
                <a:gd name="T33" fmla="*/ 300 h 656"/>
                <a:gd name="T34" fmla="*/ 819 w 837"/>
                <a:gd name="T35" fmla="*/ 338 h 656"/>
                <a:gd name="T36" fmla="*/ 833 w 837"/>
                <a:gd name="T37" fmla="*/ 382 h 656"/>
                <a:gd name="T38" fmla="*/ 837 w 837"/>
                <a:gd name="T39" fmla="*/ 428 h 656"/>
                <a:gd name="T40" fmla="*/ 837 w 837"/>
                <a:gd name="T41" fmla="*/ 428 h 656"/>
                <a:gd name="T42" fmla="*/ 833 w 837"/>
                <a:gd name="T43" fmla="*/ 474 h 656"/>
                <a:gd name="T44" fmla="*/ 819 w 837"/>
                <a:gd name="T45" fmla="*/ 516 h 656"/>
                <a:gd name="T46" fmla="*/ 799 w 837"/>
                <a:gd name="T47" fmla="*/ 554 h 656"/>
                <a:gd name="T48" fmla="*/ 771 w 837"/>
                <a:gd name="T49" fmla="*/ 588 h 656"/>
                <a:gd name="T50" fmla="*/ 737 w 837"/>
                <a:gd name="T51" fmla="*/ 616 h 656"/>
                <a:gd name="T52" fmla="*/ 697 w 837"/>
                <a:gd name="T53" fmla="*/ 638 h 656"/>
                <a:gd name="T54" fmla="*/ 655 w 837"/>
                <a:gd name="T55" fmla="*/ 650 h 656"/>
                <a:gd name="T56" fmla="*/ 609 w 837"/>
                <a:gd name="T57" fmla="*/ 656 h 656"/>
                <a:gd name="T58" fmla="*/ 609 w 837"/>
                <a:gd name="T59" fmla="*/ 656 h 656"/>
                <a:gd name="T60" fmla="*/ 563 w 837"/>
                <a:gd name="T61" fmla="*/ 650 h 656"/>
                <a:gd name="T62" fmla="*/ 521 w 837"/>
                <a:gd name="T63" fmla="*/ 638 h 656"/>
                <a:gd name="T64" fmla="*/ 483 w 837"/>
                <a:gd name="T65" fmla="*/ 616 h 656"/>
                <a:gd name="T66" fmla="*/ 449 w 837"/>
                <a:gd name="T67" fmla="*/ 588 h 656"/>
                <a:gd name="T68" fmla="*/ 421 w 837"/>
                <a:gd name="T69" fmla="*/ 554 h 656"/>
                <a:gd name="T70" fmla="*/ 399 w 837"/>
                <a:gd name="T71" fmla="*/ 516 h 656"/>
                <a:gd name="T72" fmla="*/ 387 w 837"/>
                <a:gd name="T73" fmla="*/ 474 h 656"/>
                <a:gd name="T74" fmla="*/ 381 w 837"/>
                <a:gd name="T75" fmla="*/ 428 h 656"/>
                <a:gd name="T76" fmla="*/ 335 w 837"/>
                <a:gd name="T77" fmla="*/ 428 h 656"/>
                <a:gd name="T78" fmla="*/ 335 w 837"/>
                <a:gd name="T79" fmla="*/ 446 h 656"/>
                <a:gd name="T80" fmla="*/ 341 w 837"/>
                <a:gd name="T81" fmla="*/ 482 h 656"/>
                <a:gd name="T82" fmla="*/ 345 w 837"/>
                <a:gd name="T83" fmla="*/ 500 h 656"/>
                <a:gd name="T84" fmla="*/ 289 w 837"/>
                <a:gd name="T85" fmla="*/ 274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7" h="656">
                  <a:moveTo>
                    <a:pt x="289" y="274"/>
                  </a:moveTo>
                  <a:lnTo>
                    <a:pt x="289" y="274"/>
                  </a:lnTo>
                  <a:lnTo>
                    <a:pt x="307" y="260"/>
                  </a:lnTo>
                  <a:lnTo>
                    <a:pt x="323" y="242"/>
                  </a:lnTo>
                  <a:lnTo>
                    <a:pt x="337" y="224"/>
                  </a:lnTo>
                  <a:lnTo>
                    <a:pt x="347" y="204"/>
                  </a:lnTo>
                  <a:lnTo>
                    <a:pt x="357" y="184"/>
                  </a:lnTo>
                  <a:lnTo>
                    <a:pt x="363" y="162"/>
                  </a:lnTo>
                  <a:lnTo>
                    <a:pt x="367" y="140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5" y="80"/>
                  </a:lnTo>
                  <a:lnTo>
                    <a:pt x="359" y="52"/>
                  </a:lnTo>
                  <a:lnTo>
                    <a:pt x="349" y="26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709" y="0"/>
                  </a:lnTo>
                  <a:lnTo>
                    <a:pt x="563" y="200"/>
                  </a:lnTo>
                  <a:lnTo>
                    <a:pt x="609" y="200"/>
                  </a:lnTo>
                  <a:lnTo>
                    <a:pt x="609" y="200"/>
                  </a:lnTo>
                  <a:lnTo>
                    <a:pt x="633" y="200"/>
                  </a:lnTo>
                  <a:lnTo>
                    <a:pt x="655" y="204"/>
                  </a:lnTo>
                  <a:lnTo>
                    <a:pt x="677" y="210"/>
                  </a:lnTo>
                  <a:lnTo>
                    <a:pt x="697" y="218"/>
                  </a:lnTo>
                  <a:lnTo>
                    <a:pt x="717" y="226"/>
                  </a:lnTo>
                  <a:lnTo>
                    <a:pt x="737" y="238"/>
                  </a:lnTo>
                  <a:lnTo>
                    <a:pt x="755" y="252"/>
                  </a:lnTo>
                  <a:lnTo>
                    <a:pt x="771" y="266"/>
                  </a:lnTo>
                  <a:lnTo>
                    <a:pt x="785" y="282"/>
                  </a:lnTo>
                  <a:lnTo>
                    <a:pt x="799" y="300"/>
                  </a:lnTo>
                  <a:lnTo>
                    <a:pt x="809" y="318"/>
                  </a:lnTo>
                  <a:lnTo>
                    <a:pt x="819" y="338"/>
                  </a:lnTo>
                  <a:lnTo>
                    <a:pt x="827" y="360"/>
                  </a:lnTo>
                  <a:lnTo>
                    <a:pt x="833" y="382"/>
                  </a:lnTo>
                  <a:lnTo>
                    <a:pt x="837" y="404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50"/>
                  </a:lnTo>
                  <a:lnTo>
                    <a:pt x="833" y="474"/>
                  </a:lnTo>
                  <a:lnTo>
                    <a:pt x="827" y="494"/>
                  </a:lnTo>
                  <a:lnTo>
                    <a:pt x="819" y="516"/>
                  </a:lnTo>
                  <a:lnTo>
                    <a:pt x="809" y="536"/>
                  </a:lnTo>
                  <a:lnTo>
                    <a:pt x="799" y="554"/>
                  </a:lnTo>
                  <a:lnTo>
                    <a:pt x="785" y="572"/>
                  </a:lnTo>
                  <a:lnTo>
                    <a:pt x="771" y="588"/>
                  </a:lnTo>
                  <a:lnTo>
                    <a:pt x="755" y="602"/>
                  </a:lnTo>
                  <a:lnTo>
                    <a:pt x="737" y="616"/>
                  </a:lnTo>
                  <a:lnTo>
                    <a:pt x="717" y="628"/>
                  </a:lnTo>
                  <a:lnTo>
                    <a:pt x="697" y="638"/>
                  </a:lnTo>
                  <a:lnTo>
                    <a:pt x="677" y="644"/>
                  </a:lnTo>
                  <a:lnTo>
                    <a:pt x="655" y="650"/>
                  </a:lnTo>
                  <a:lnTo>
                    <a:pt x="633" y="654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587" y="654"/>
                  </a:lnTo>
                  <a:lnTo>
                    <a:pt x="563" y="650"/>
                  </a:lnTo>
                  <a:lnTo>
                    <a:pt x="541" y="644"/>
                  </a:lnTo>
                  <a:lnTo>
                    <a:pt x="521" y="638"/>
                  </a:lnTo>
                  <a:lnTo>
                    <a:pt x="501" y="628"/>
                  </a:lnTo>
                  <a:lnTo>
                    <a:pt x="483" y="616"/>
                  </a:lnTo>
                  <a:lnTo>
                    <a:pt x="465" y="602"/>
                  </a:lnTo>
                  <a:lnTo>
                    <a:pt x="449" y="588"/>
                  </a:lnTo>
                  <a:lnTo>
                    <a:pt x="433" y="572"/>
                  </a:lnTo>
                  <a:lnTo>
                    <a:pt x="421" y="554"/>
                  </a:lnTo>
                  <a:lnTo>
                    <a:pt x="409" y="536"/>
                  </a:lnTo>
                  <a:lnTo>
                    <a:pt x="399" y="516"/>
                  </a:lnTo>
                  <a:lnTo>
                    <a:pt x="391" y="494"/>
                  </a:lnTo>
                  <a:lnTo>
                    <a:pt x="387" y="474"/>
                  </a:lnTo>
                  <a:lnTo>
                    <a:pt x="383" y="450"/>
                  </a:lnTo>
                  <a:lnTo>
                    <a:pt x="381" y="428"/>
                  </a:lnTo>
                  <a:lnTo>
                    <a:pt x="381" y="428"/>
                  </a:lnTo>
                  <a:lnTo>
                    <a:pt x="335" y="428"/>
                  </a:lnTo>
                  <a:lnTo>
                    <a:pt x="335" y="428"/>
                  </a:lnTo>
                  <a:lnTo>
                    <a:pt x="335" y="446"/>
                  </a:lnTo>
                  <a:lnTo>
                    <a:pt x="337" y="464"/>
                  </a:lnTo>
                  <a:lnTo>
                    <a:pt x="341" y="482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0" y="500"/>
                  </a:lnTo>
                  <a:lnTo>
                    <a:pt x="289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6770688" y="2822575"/>
              <a:ext cx="633413" cy="908050"/>
            </a:xfrm>
            <a:custGeom>
              <a:avLst/>
              <a:gdLst>
                <a:gd name="T0" fmla="*/ 40 w 399"/>
                <a:gd name="T1" fmla="*/ 340 h 572"/>
                <a:gd name="T2" fmla="*/ 34 w 399"/>
                <a:gd name="T3" fmla="*/ 262 h 572"/>
                <a:gd name="T4" fmla="*/ 22 w 399"/>
                <a:gd name="T5" fmla="*/ 188 h 572"/>
                <a:gd name="T6" fmla="*/ 24 w 399"/>
                <a:gd name="T7" fmla="*/ 188 h 572"/>
                <a:gd name="T8" fmla="*/ 26 w 399"/>
                <a:gd name="T9" fmla="*/ 168 h 572"/>
                <a:gd name="T10" fmla="*/ 34 w 399"/>
                <a:gd name="T11" fmla="*/ 130 h 572"/>
                <a:gd name="T12" fmla="*/ 48 w 399"/>
                <a:gd name="T13" fmla="*/ 96 h 572"/>
                <a:gd name="T14" fmla="*/ 70 w 399"/>
                <a:gd name="T15" fmla="*/ 66 h 572"/>
                <a:gd name="T16" fmla="*/ 82 w 399"/>
                <a:gd name="T17" fmla="*/ 52 h 572"/>
                <a:gd name="T18" fmla="*/ 98 w 399"/>
                <a:gd name="T19" fmla="*/ 38 h 572"/>
                <a:gd name="T20" fmla="*/ 130 w 399"/>
                <a:gd name="T21" fmla="*/ 18 h 572"/>
                <a:gd name="T22" fmla="*/ 164 w 399"/>
                <a:gd name="T23" fmla="*/ 6 h 572"/>
                <a:gd name="T24" fmla="*/ 202 w 399"/>
                <a:gd name="T25" fmla="*/ 0 h 572"/>
                <a:gd name="T26" fmla="*/ 220 w 399"/>
                <a:gd name="T27" fmla="*/ 0 h 572"/>
                <a:gd name="T28" fmla="*/ 238 w 399"/>
                <a:gd name="T29" fmla="*/ 2 h 572"/>
                <a:gd name="T30" fmla="*/ 271 w 399"/>
                <a:gd name="T31" fmla="*/ 10 h 572"/>
                <a:gd name="T32" fmla="*/ 303 w 399"/>
                <a:gd name="T33" fmla="*/ 24 h 572"/>
                <a:gd name="T34" fmla="*/ 331 w 399"/>
                <a:gd name="T35" fmla="*/ 44 h 572"/>
                <a:gd name="T36" fmla="*/ 355 w 399"/>
                <a:gd name="T37" fmla="*/ 68 h 572"/>
                <a:gd name="T38" fmla="*/ 375 w 399"/>
                <a:gd name="T39" fmla="*/ 96 h 572"/>
                <a:gd name="T40" fmla="*/ 389 w 399"/>
                <a:gd name="T41" fmla="*/ 128 h 572"/>
                <a:gd name="T42" fmla="*/ 397 w 399"/>
                <a:gd name="T43" fmla="*/ 162 h 572"/>
                <a:gd name="T44" fmla="*/ 399 w 399"/>
                <a:gd name="T45" fmla="*/ 180 h 572"/>
                <a:gd name="T46" fmla="*/ 399 w 399"/>
                <a:gd name="T47" fmla="*/ 188 h 572"/>
                <a:gd name="T48" fmla="*/ 399 w 399"/>
                <a:gd name="T49" fmla="*/ 188 h 572"/>
                <a:gd name="T50" fmla="*/ 395 w 399"/>
                <a:gd name="T51" fmla="*/ 222 h 572"/>
                <a:gd name="T52" fmla="*/ 383 w 399"/>
                <a:gd name="T53" fmla="*/ 254 h 572"/>
                <a:gd name="T54" fmla="*/ 363 w 399"/>
                <a:gd name="T55" fmla="*/ 284 h 572"/>
                <a:gd name="T56" fmla="*/ 337 w 399"/>
                <a:gd name="T57" fmla="*/ 308 h 572"/>
                <a:gd name="T58" fmla="*/ 0 w 399"/>
                <a:gd name="T59" fmla="*/ 572 h 572"/>
                <a:gd name="T60" fmla="*/ 8 w 399"/>
                <a:gd name="T61" fmla="*/ 544 h 572"/>
                <a:gd name="T62" fmla="*/ 24 w 399"/>
                <a:gd name="T63" fmla="*/ 488 h 572"/>
                <a:gd name="T64" fmla="*/ 34 w 399"/>
                <a:gd name="T65" fmla="*/ 430 h 572"/>
                <a:gd name="T66" fmla="*/ 38 w 399"/>
                <a:gd name="T67" fmla="*/ 37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9" h="572">
                  <a:moveTo>
                    <a:pt x="40" y="340"/>
                  </a:moveTo>
                  <a:lnTo>
                    <a:pt x="40" y="340"/>
                  </a:lnTo>
                  <a:lnTo>
                    <a:pt x="38" y="300"/>
                  </a:lnTo>
                  <a:lnTo>
                    <a:pt x="34" y="262"/>
                  </a:lnTo>
                  <a:lnTo>
                    <a:pt x="30" y="224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26" y="168"/>
                  </a:lnTo>
                  <a:lnTo>
                    <a:pt x="28" y="150"/>
                  </a:lnTo>
                  <a:lnTo>
                    <a:pt x="34" y="130"/>
                  </a:lnTo>
                  <a:lnTo>
                    <a:pt x="40" y="114"/>
                  </a:lnTo>
                  <a:lnTo>
                    <a:pt x="48" y="96"/>
                  </a:lnTo>
                  <a:lnTo>
                    <a:pt x="58" y="80"/>
                  </a:lnTo>
                  <a:lnTo>
                    <a:pt x="70" y="6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98" y="38"/>
                  </a:lnTo>
                  <a:lnTo>
                    <a:pt x="112" y="28"/>
                  </a:lnTo>
                  <a:lnTo>
                    <a:pt x="130" y="18"/>
                  </a:lnTo>
                  <a:lnTo>
                    <a:pt x="146" y="12"/>
                  </a:lnTo>
                  <a:lnTo>
                    <a:pt x="164" y="6"/>
                  </a:lnTo>
                  <a:lnTo>
                    <a:pt x="182" y="2"/>
                  </a:lnTo>
                  <a:lnTo>
                    <a:pt x="20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38" y="2"/>
                  </a:lnTo>
                  <a:lnTo>
                    <a:pt x="256" y="4"/>
                  </a:lnTo>
                  <a:lnTo>
                    <a:pt x="271" y="10"/>
                  </a:lnTo>
                  <a:lnTo>
                    <a:pt x="289" y="16"/>
                  </a:lnTo>
                  <a:lnTo>
                    <a:pt x="303" y="24"/>
                  </a:lnTo>
                  <a:lnTo>
                    <a:pt x="317" y="34"/>
                  </a:lnTo>
                  <a:lnTo>
                    <a:pt x="331" y="44"/>
                  </a:lnTo>
                  <a:lnTo>
                    <a:pt x="345" y="56"/>
                  </a:lnTo>
                  <a:lnTo>
                    <a:pt x="355" y="68"/>
                  </a:lnTo>
                  <a:lnTo>
                    <a:pt x="365" y="82"/>
                  </a:lnTo>
                  <a:lnTo>
                    <a:pt x="375" y="96"/>
                  </a:lnTo>
                  <a:lnTo>
                    <a:pt x="383" y="112"/>
                  </a:lnTo>
                  <a:lnTo>
                    <a:pt x="389" y="128"/>
                  </a:lnTo>
                  <a:lnTo>
                    <a:pt x="393" y="146"/>
                  </a:lnTo>
                  <a:lnTo>
                    <a:pt x="397" y="162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7" y="204"/>
                  </a:lnTo>
                  <a:lnTo>
                    <a:pt x="395" y="222"/>
                  </a:lnTo>
                  <a:lnTo>
                    <a:pt x="389" y="238"/>
                  </a:lnTo>
                  <a:lnTo>
                    <a:pt x="383" y="254"/>
                  </a:lnTo>
                  <a:lnTo>
                    <a:pt x="373" y="270"/>
                  </a:lnTo>
                  <a:lnTo>
                    <a:pt x="363" y="284"/>
                  </a:lnTo>
                  <a:lnTo>
                    <a:pt x="351" y="296"/>
                  </a:lnTo>
                  <a:lnTo>
                    <a:pt x="337" y="308"/>
                  </a:lnTo>
                  <a:lnTo>
                    <a:pt x="337" y="30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8" y="544"/>
                  </a:lnTo>
                  <a:lnTo>
                    <a:pt x="16" y="516"/>
                  </a:lnTo>
                  <a:lnTo>
                    <a:pt x="24" y="488"/>
                  </a:lnTo>
                  <a:lnTo>
                    <a:pt x="28" y="460"/>
                  </a:lnTo>
                  <a:lnTo>
                    <a:pt x="34" y="430"/>
                  </a:lnTo>
                  <a:lnTo>
                    <a:pt x="36" y="400"/>
                  </a:lnTo>
                  <a:lnTo>
                    <a:pt x="38" y="370"/>
                  </a:lnTo>
                  <a:lnTo>
                    <a:pt x="40" y="3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898900" y="2263775"/>
              <a:ext cx="4394200" cy="2197100"/>
            </a:xfrm>
            <a:custGeom>
              <a:avLst/>
              <a:gdLst>
                <a:gd name="T0" fmla="*/ 458 w 2768"/>
                <a:gd name="T1" fmla="*/ 398 h 1384"/>
                <a:gd name="T2" fmla="*/ 356 w 2768"/>
                <a:gd name="T3" fmla="*/ 322 h 1384"/>
                <a:gd name="T4" fmla="*/ 258 w 2768"/>
                <a:gd name="T5" fmla="*/ 306 h 1384"/>
                <a:gd name="T6" fmla="*/ 110 w 2768"/>
                <a:gd name="T7" fmla="*/ 370 h 1384"/>
                <a:gd name="T8" fmla="*/ 48 w 2768"/>
                <a:gd name="T9" fmla="*/ 470 h 1384"/>
                <a:gd name="T10" fmla="*/ 86 w 2768"/>
                <a:gd name="T11" fmla="*/ 520 h 1384"/>
                <a:gd name="T12" fmla="*/ 142 w 2768"/>
                <a:gd name="T13" fmla="*/ 404 h 1384"/>
                <a:gd name="T14" fmla="*/ 224 w 2768"/>
                <a:gd name="T15" fmla="*/ 358 h 1384"/>
                <a:gd name="T16" fmla="*/ 316 w 2768"/>
                <a:gd name="T17" fmla="*/ 356 h 1384"/>
                <a:gd name="T18" fmla="*/ 416 w 2768"/>
                <a:gd name="T19" fmla="*/ 420 h 1384"/>
                <a:gd name="T20" fmla="*/ 458 w 2768"/>
                <a:gd name="T21" fmla="*/ 532 h 1384"/>
                <a:gd name="T22" fmla="*/ 454 w 2768"/>
                <a:gd name="T23" fmla="*/ 574 h 1384"/>
                <a:gd name="T24" fmla="*/ 398 w 2768"/>
                <a:gd name="T25" fmla="*/ 660 h 1384"/>
                <a:gd name="T26" fmla="*/ 558 w 2768"/>
                <a:gd name="T27" fmla="*/ 1040 h 1384"/>
                <a:gd name="T28" fmla="*/ 650 w 2768"/>
                <a:gd name="T29" fmla="*/ 1162 h 1384"/>
                <a:gd name="T30" fmla="*/ 668 w 2768"/>
                <a:gd name="T31" fmla="*/ 1224 h 1384"/>
                <a:gd name="T32" fmla="*/ 753 w 2768"/>
                <a:gd name="T33" fmla="*/ 1006 h 1384"/>
                <a:gd name="T34" fmla="*/ 829 w 2768"/>
                <a:gd name="T35" fmla="*/ 906 h 1384"/>
                <a:gd name="T36" fmla="*/ 1057 w 2768"/>
                <a:gd name="T37" fmla="*/ 806 h 1384"/>
                <a:gd name="T38" fmla="*/ 1185 w 2768"/>
                <a:gd name="T39" fmla="*/ 778 h 1384"/>
                <a:gd name="T40" fmla="*/ 1241 w 2768"/>
                <a:gd name="T41" fmla="*/ 678 h 1384"/>
                <a:gd name="T42" fmla="*/ 1213 w 2768"/>
                <a:gd name="T43" fmla="*/ 528 h 1384"/>
                <a:gd name="T44" fmla="*/ 1113 w 2768"/>
                <a:gd name="T45" fmla="*/ 350 h 1384"/>
                <a:gd name="T46" fmla="*/ 1097 w 2768"/>
                <a:gd name="T47" fmla="*/ 264 h 1384"/>
                <a:gd name="T48" fmla="*/ 1051 w 2768"/>
                <a:gd name="T49" fmla="*/ 254 h 1384"/>
                <a:gd name="T50" fmla="*/ 1089 w 2768"/>
                <a:gd name="T51" fmla="*/ 242 h 1384"/>
                <a:gd name="T52" fmla="*/ 1083 w 2768"/>
                <a:gd name="T53" fmla="*/ 218 h 1384"/>
                <a:gd name="T54" fmla="*/ 1069 w 2768"/>
                <a:gd name="T55" fmla="*/ 198 h 1384"/>
                <a:gd name="T56" fmla="*/ 1131 w 2768"/>
                <a:gd name="T57" fmla="*/ 190 h 1384"/>
                <a:gd name="T58" fmla="*/ 1223 w 2768"/>
                <a:gd name="T59" fmla="*/ 172 h 1384"/>
                <a:gd name="T60" fmla="*/ 1289 w 2768"/>
                <a:gd name="T61" fmla="*/ 204 h 1384"/>
                <a:gd name="T62" fmla="*/ 1313 w 2768"/>
                <a:gd name="T63" fmla="*/ 294 h 1384"/>
                <a:gd name="T64" fmla="*/ 1439 w 2768"/>
                <a:gd name="T65" fmla="*/ 774 h 1384"/>
                <a:gd name="T66" fmla="*/ 1423 w 2768"/>
                <a:gd name="T67" fmla="*/ 866 h 1384"/>
                <a:gd name="T68" fmla="*/ 1365 w 2768"/>
                <a:gd name="T69" fmla="*/ 706 h 1384"/>
                <a:gd name="T70" fmla="*/ 1339 w 2768"/>
                <a:gd name="T71" fmla="*/ 654 h 1384"/>
                <a:gd name="T72" fmla="*/ 1349 w 2768"/>
                <a:gd name="T73" fmla="*/ 734 h 1384"/>
                <a:gd name="T74" fmla="*/ 1387 w 2768"/>
                <a:gd name="T75" fmla="*/ 856 h 1384"/>
                <a:gd name="T76" fmla="*/ 1397 w 2768"/>
                <a:gd name="T77" fmla="*/ 974 h 1384"/>
                <a:gd name="T78" fmla="*/ 1305 w 2768"/>
                <a:gd name="T79" fmla="*/ 1112 h 1384"/>
                <a:gd name="T80" fmla="*/ 999 w 2768"/>
                <a:gd name="T81" fmla="*/ 1274 h 1384"/>
                <a:gd name="T82" fmla="*/ 1157 w 2768"/>
                <a:gd name="T83" fmla="*/ 1384 h 1384"/>
                <a:gd name="T84" fmla="*/ 1453 w 2768"/>
                <a:gd name="T85" fmla="*/ 1316 h 1384"/>
                <a:gd name="T86" fmla="*/ 1717 w 2768"/>
                <a:gd name="T87" fmla="*/ 1098 h 1384"/>
                <a:gd name="T88" fmla="*/ 2258 w 2768"/>
                <a:gd name="T89" fmla="*/ 986 h 1384"/>
                <a:gd name="T90" fmla="*/ 2356 w 2768"/>
                <a:gd name="T91" fmla="*/ 1086 h 1384"/>
                <a:gd name="T92" fmla="*/ 2492 w 2768"/>
                <a:gd name="T93" fmla="*/ 1124 h 1384"/>
                <a:gd name="T94" fmla="*/ 2610 w 2768"/>
                <a:gd name="T95" fmla="*/ 1098 h 1384"/>
                <a:gd name="T96" fmla="*/ 2732 w 2768"/>
                <a:gd name="T97" fmla="*/ 986 h 1384"/>
                <a:gd name="T98" fmla="*/ 2768 w 2768"/>
                <a:gd name="T99" fmla="*/ 870 h 1384"/>
                <a:gd name="T100" fmla="*/ 2722 w 2768"/>
                <a:gd name="T101" fmla="*/ 698 h 1384"/>
                <a:gd name="T102" fmla="*/ 2588 w 2768"/>
                <a:gd name="T103" fmla="*/ 592 h 1384"/>
                <a:gd name="T104" fmla="*/ 2172 w 2768"/>
                <a:gd name="T105" fmla="*/ 362 h 1384"/>
                <a:gd name="T106" fmla="*/ 2031 w 2768"/>
                <a:gd name="T107" fmla="*/ 306 h 1384"/>
                <a:gd name="T108" fmla="*/ 1917 w 2768"/>
                <a:gd name="T109" fmla="*/ 330 h 1384"/>
                <a:gd name="T110" fmla="*/ 1827 w 2768"/>
                <a:gd name="T111" fmla="*/ 408 h 1384"/>
                <a:gd name="T112" fmla="*/ 1735 w 2768"/>
                <a:gd name="T113" fmla="*/ 312 h 1384"/>
                <a:gd name="T114" fmla="*/ 1467 w 2768"/>
                <a:gd name="T115" fmla="*/ 74 h 1384"/>
                <a:gd name="T116" fmla="*/ 1157 w 2768"/>
                <a:gd name="T117" fmla="*/ 0 h 1384"/>
                <a:gd name="T118" fmla="*/ 835 w 2768"/>
                <a:gd name="T119" fmla="*/ 78 h 1384"/>
                <a:gd name="T120" fmla="*/ 566 w 2768"/>
                <a:gd name="T121" fmla="*/ 33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8" h="1384"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2063023" y="182213"/>
            <a:ext cx="7181571" cy="18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914400" algn="l"/>
                <a:tab pos="3886200" algn="l"/>
              </a:tabLs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образовательные технологии на уроках биологии и химии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054089" y="433532"/>
            <a:ext cx="718157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Современные педагогические технологии на уроках биологии и химии в условиях реализации ФГОС общего образования</a:t>
            </a:r>
            <a:endParaRPr lang="ru-RU" sz="1600" b="1" dirty="0">
              <a:ea typeface="Verdana" panose="020B060403050404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596405" y="454932"/>
            <a:ext cx="29205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100" dirty="0" smtClean="0">
                <a:ea typeface="Verdana" panose="020B0604030504040204" pitchFamily="34" charset="0"/>
              </a:rPr>
              <a:t>2</a:t>
            </a:r>
            <a:r>
              <a:rPr lang="en-US" sz="1100" dirty="0" smtClean="0">
                <a:ea typeface="Verdana" panose="020B0604030504040204" pitchFamily="34" charset="0"/>
              </a:rPr>
              <a:t>7</a:t>
            </a:r>
            <a:r>
              <a:rPr lang="ru-RU" sz="1100" dirty="0" smtClean="0">
                <a:ea typeface="Verdana" panose="020B0604030504040204" pitchFamily="34" charset="0"/>
              </a:rPr>
              <a:t> февраля 202</a:t>
            </a:r>
            <a:r>
              <a:rPr lang="en-US" sz="1100" dirty="0" smtClean="0">
                <a:ea typeface="Verdana" panose="020B0604030504040204" pitchFamily="34" charset="0"/>
              </a:rPr>
              <a:t>4</a:t>
            </a:r>
            <a:r>
              <a:rPr lang="ru-RU" sz="1100" dirty="0" smtClean="0">
                <a:ea typeface="Verdana" panose="020B0604030504040204" pitchFamily="34" charset="0"/>
              </a:rPr>
              <a:t> г.</a:t>
            </a:r>
            <a:endParaRPr lang="ru-RU" sz="1100" dirty="0">
              <a:ea typeface="Verdana" panose="020B060403050404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3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118555" y="2092401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arenR"/>
            </a:pPr>
            <a:r>
              <a:rPr lang="ru-RU" sz="2000" dirty="0" smtClean="0"/>
              <a:t>Принцип </a:t>
            </a:r>
            <a:r>
              <a:rPr lang="ru-RU" sz="2000" dirty="0"/>
              <a:t>деятельности </a:t>
            </a:r>
            <a:endParaRPr lang="ru-RU" sz="2000" dirty="0" smtClean="0"/>
          </a:p>
          <a:p>
            <a:pPr marL="342900" indent="-342900">
              <a:buAutoNum type="arabicParenR"/>
            </a:pPr>
            <a:endParaRPr lang="ru-RU" sz="2000" dirty="0" smtClean="0"/>
          </a:p>
          <a:p>
            <a:pPr marL="342900" indent="-342900">
              <a:buAutoNum type="arabicParenR"/>
            </a:pPr>
            <a:r>
              <a:rPr lang="ru-RU" sz="2000" dirty="0" smtClean="0"/>
              <a:t>Принцип </a:t>
            </a:r>
            <a:r>
              <a:rPr lang="ru-RU" sz="2000" dirty="0"/>
              <a:t>непрерывности </a:t>
            </a:r>
            <a:endParaRPr lang="ru-RU" sz="2000" dirty="0" smtClean="0"/>
          </a:p>
          <a:p>
            <a:pPr marL="342900" indent="-342900">
              <a:buAutoNum type="arabicParenR"/>
            </a:pPr>
            <a:endParaRPr lang="ru-RU" sz="2000" dirty="0" smtClean="0"/>
          </a:p>
          <a:p>
            <a:pPr marL="342900" indent="-342900">
              <a:buAutoNum type="arabicParenR"/>
            </a:pPr>
            <a:r>
              <a:rPr lang="ru-RU" sz="2000" dirty="0" smtClean="0"/>
              <a:t>Принцип </a:t>
            </a:r>
            <a:r>
              <a:rPr lang="ru-RU" sz="2000" dirty="0"/>
              <a:t>целостности </a:t>
            </a:r>
            <a:endParaRPr lang="ru-RU" sz="2000" dirty="0" smtClean="0"/>
          </a:p>
          <a:p>
            <a:pPr marL="342900" indent="-342900">
              <a:buAutoNum type="arabicParenR"/>
            </a:pPr>
            <a:endParaRPr lang="ru-RU" sz="2000" dirty="0" smtClean="0"/>
          </a:p>
          <a:p>
            <a:pPr marL="342900" indent="-342900">
              <a:buAutoNum type="arabicParenR"/>
            </a:pPr>
            <a:r>
              <a:rPr lang="ru-RU" sz="2000" dirty="0" smtClean="0"/>
              <a:t>Принцип </a:t>
            </a:r>
            <a:r>
              <a:rPr lang="ru-RU" sz="2000" dirty="0"/>
              <a:t>психологической </a:t>
            </a:r>
            <a:r>
              <a:rPr lang="ru-RU" sz="2000" dirty="0" smtClean="0"/>
              <a:t>комфортности</a:t>
            </a:r>
          </a:p>
          <a:p>
            <a:r>
              <a:rPr lang="ru-RU" sz="2000" dirty="0" smtClean="0"/>
              <a:t> </a:t>
            </a:r>
          </a:p>
          <a:p>
            <a:r>
              <a:rPr lang="ru-RU" sz="2000" dirty="0" smtClean="0"/>
              <a:t>5) Принцип </a:t>
            </a:r>
            <a:r>
              <a:rPr lang="ru-RU" sz="2000" dirty="0"/>
              <a:t>вариативности </a:t>
            </a:r>
            <a:endParaRPr lang="ru-RU" sz="2000" dirty="0" smtClean="0"/>
          </a:p>
          <a:p>
            <a:pPr marL="342900" indent="-342900">
              <a:buAutoNum type="arabicParenR"/>
            </a:pPr>
            <a:endParaRPr lang="ru-RU" sz="2000" dirty="0" smtClean="0"/>
          </a:p>
          <a:p>
            <a:r>
              <a:rPr lang="ru-RU" sz="2000" dirty="0" smtClean="0"/>
              <a:t>6) Принцип </a:t>
            </a:r>
            <a:r>
              <a:rPr lang="ru-RU" sz="2000" dirty="0"/>
              <a:t>творчества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09797" y="1380707"/>
            <a:ext cx="4280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109EB4"/>
                </a:solidFill>
              </a:rPr>
              <a:t>Система </a:t>
            </a:r>
            <a:r>
              <a:rPr lang="ru-RU" sz="2000" b="1" dirty="0">
                <a:solidFill>
                  <a:srgbClr val="109EB4"/>
                </a:solidFill>
              </a:rPr>
              <a:t>дидактических принципов: </a:t>
            </a:r>
          </a:p>
        </p:txBody>
      </p:sp>
    </p:spTree>
    <p:extLst>
      <p:ext uri="{BB962C8B-B14F-4D97-AF65-F5344CB8AC3E}">
        <p14:creationId xmlns:p14="http://schemas.microsoft.com/office/powerpoint/2010/main" val="2264702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430336" y="265534"/>
            <a:ext cx="460469" cy="521865"/>
            <a:chOff x="3595688" y="595313"/>
            <a:chExt cx="5000625" cy="5667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95688" y="3295651"/>
              <a:ext cx="5000625" cy="809625"/>
            </a:xfrm>
            <a:custGeom>
              <a:avLst/>
              <a:gdLst>
                <a:gd name="T0" fmla="*/ 3138 w 3150"/>
                <a:gd name="T1" fmla="*/ 120 h 510"/>
                <a:gd name="T2" fmla="*/ 3084 w 3150"/>
                <a:gd name="T3" fmla="*/ 42 h 510"/>
                <a:gd name="T4" fmla="*/ 2978 w 3150"/>
                <a:gd name="T5" fmla="*/ 0 h 510"/>
                <a:gd name="T6" fmla="*/ 2878 w 3150"/>
                <a:gd name="T7" fmla="*/ 14 h 510"/>
                <a:gd name="T8" fmla="*/ 2802 w 3150"/>
                <a:gd name="T9" fmla="*/ 72 h 510"/>
                <a:gd name="T10" fmla="*/ 2764 w 3150"/>
                <a:gd name="T11" fmla="*/ 204 h 510"/>
                <a:gd name="T12" fmla="*/ 2890 w 3150"/>
                <a:gd name="T13" fmla="*/ 330 h 510"/>
                <a:gd name="T14" fmla="*/ 2890 w 3150"/>
                <a:gd name="T15" fmla="*/ 202 h 510"/>
                <a:gd name="T16" fmla="*/ 2916 w 3150"/>
                <a:gd name="T17" fmla="*/ 124 h 510"/>
                <a:gd name="T18" fmla="*/ 2984 w 3150"/>
                <a:gd name="T19" fmla="*/ 116 h 510"/>
                <a:gd name="T20" fmla="*/ 3020 w 3150"/>
                <a:gd name="T21" fmla="*/ 172 h 510"/>
                <a:gd name="T22" fmla="*/ 3022 w 3150"/>
                <a:gd name="T23" fmla="*/ 330 h 510"/>
                <a:gd name="T24" fmla="*/ 2582 w 3150"/>
                <a:gd name="T25" fmla="*/ 168 h 510"/>
                <a:gd name="T26" fmla="*/ 2560 w 3150"/>
                <a:gd name="T27" fmla="*/ 210 h 510"/>
                <a:gd name="T28" fmla="*/ 2500 w 3150"/>
                <a:gd name="T29" fmla="*/ 216 h 510"/>
                <a:gd name="T30" fmla="*/ 2460 w 3150"/>
                <a:gd name="T31" fmla="*/ 176 h 510"/>
                <a:gd name="T32" fmla="*/ 2550 w 3150"/>
                <a:gd name="T33" fmla="*/ 120 h 510"/>
                <a:gd name="T34" fmla="*/ 2582 w 3150"/>
                <a:gd name="T35" fmla="*/ 168 h 510"/>
                <a:gd name="T36" fmla="*/ 2700 w 3150"/>
                <a:gd name="T37" fmla="*/ 118 h 510"/>
                <a:gd name="T38" fmla="*/ 2646 w 3150"/>
                <a:gd name="T39" fmla="*/ 40 h 510"/>
                <a:gd name="T40" fmla="*/ 2552 w 3150"/>
                <a:gd name="T41" fmla="*/ 6 h 510"/>
                <a:gd name="T42" fmla="*/ 2357 w 3150"/>
                <a:gd name="T43" fmla="*/ 14 h 510"/>
                <a:gd name="T44" fmla="*/ 2335 w 3150"/>
                <a:gd name="T45" fmla="*/ 330 h 510"/>
                <a:gd name="T46" fmla="*/ 2570 w 3150"/>
                <a:gd name="T47" fmla="*/ 326 h 510"/>
                <a:gd name="T48" fmla="*/ 2658 w 3150"/>
                <a:gd name="T49" fmla="*/ 284 h 510"/>
                <a:gd name="T50" fmla="*/ 2704 w 3150"/>
                <a:gd name="T51" fmla="*/ 202 h 510"/>
                <a:gd name="T52" fmla="*/ 2143 w 3150"/>
                <a:gd name="T53" fmla="*/ 510 h 510"/>
                <a:gd name="T54" fmla="*/ 1995 w 3150"/>
                <a:gd name="T55" fmla="*/ 244 h 510"/>
                <a:gd name="T56" fmla="*/ 1893 w 3150"/>
                <a:gd name="T57" fmla="*/ 14 h 510"/>
                <a:gd name="T58" fmla="*/ 1869 w 3150"/>
                <a:gd name="T59" fmla="*/ 330 h 510"/>
                <a:gd name="T60" fmla="*/ 1427 w 3150"/>
                <a:gd name="T61" fmla="*/ 6 h 510"/>
                <a:gd name="T62" fmla="*/ 1387 w 3150"/>
                <a:gd name="T63" fmla="*/ 46 h 510"/>
                <a:gd name="T64" fmla="*/ 1511 w 3150"/>
                <a:gd name="T65" fmla="*/ 158 h 510"/>
                <a:gd name="T66" fmla="*/ 1553 w 3150"/>
                <a:gd name="T67" fmla="*/ 116 h 510"/>
                <a:gd name="T68" fmla="*/ 1283 w 3150"/>
                <a:gd name="T69" fmla="*/ 4 h 510"/>
                <a:gd name="T70" fmla="*/ 929 w 3150"/>
                <a:gd name="T71" fmla="*/ 6 h 510"/>
                <a:gd name="T72" fmla="*/ 889 w 3150"/>
                <a:gd name="T73" fmla="*/ 46 h 510"/>
                <a:gd name="T74" fmla="*/ 1283 w 3150"/>
                <a:gd name="T75" fmla="*/ 330 h 510"/>
                <a:gd name="T76" fmla="*/ 789 w 3150"/>
                <a:gd name="T77" fmla="*/ 120 h 510"/>
                <a:gd name="T78" fmla="*/ 736 w 3150"/>
                <a:gd name="T79" fmla="*/ 42 h 510"/>
                <a:gd name="T80" fmla="*/ 630 w 3150"/>
                <a:gd name="T81" fmla="*/ 0 h 510"/>
                <a:gd name="T82" fmla="*/ 530 w 3150"/>
                <a:gd name="T83" fmla="*/ 14 h 510"/>
                <a:gd name="T84" fmla="*/ 454 w 3150"/>
                <a:gd name="T85" fmla="*/ 72 h 510"/>
                <a:gd name="T86" fmla="*/ 418 w 3150"/>
                <a:gd name="T87" fmla="*/ 204 h 510"/>
                <a:gd name="T88" fmla="*/ 544 w 3150"/>
                <a:gd name="T89" fmla="*/ 330 h 510"/>
                <a:gd name="T90" fmla="*/ 542 w 3150"/>
                <a:gd name="T91" fmla="*/ 202 h 510"/>
                <a:gd name="T92" fmla="*/ 570 w 3150"/>
                <a:gd name="T93" fmla="*/ 124 h 510"/>
                <a:gd name="T94" fmla="*/ 638 w 3150"/>
                <a:gd name="T95" fmla="*/ 116 h 510"/>
                <a:gd name="T96" fmla="*/ 674 w 3150"/>
                <a:gd name="T97" fmla="*/ 172 h 510"/>
                <a:gd name="T98" fmla="*/ 676 w 3150"/>
                <a:gd name="T99" fmla="*/ 330 h 510"/>
                <a:gd name="T100" fmla="*/ 374 w 3150"/>
                <a:gd name="T101" fmla="*/ 116 h 510"/>
                <a:gd name="T102" fmla="*/ 358 w 3150"/>
                <a:gd name="T103" fmla="*/ 20 h 510"/>
                <a:gd name="T104" fmla="*/ 0 w 3150"/>
                <a:gd name="T105" fmla="*/ 62 h 510"/>
                <a:gd name="T106" fmla="*/ 24 w 3150"/>
                <a:gd name="T107" fmla="*/ 106 h 510"/>
                <a:gd name="T108" fmla="*/ 250 w 3150"/>
                <a:gd name="T109" fmla="*/ 33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50" h="510">
                  <a:moveTo>
                    <a:pt x="3150" y="212"/>
                  </a:moveTo>
                  <a:lnTo>
                    <a:pt x="3150" y="212"/>
                  </a:lnTo>
                  <a:lnTo>
                    <a:pt x="3148" y="186"/>
                  </a:lnTo>
                  <a:lnTo>
                    <a:pt x="3146" y="162"/>
                  </a:lnTo>
                  <a:lnTo>
                    <a:pt x="3142" y="140"/>
                  </a:lnTo>
                  <a:lnTo>
                    <a:pt x="3138" y="120"/>
                  </a:lnTo>
                  <a:lnTo>
                    <a:pt x="3130" y="102"/>
                  </a:lnTo>
                  <a:lnTo>
                    <a:pt x="3122" y="86"/>
                  </a:lnTo>
                  <a:lnTo>
                    <a:pt x="3110" y="70"/>
                  </a:lnTo>
                  <a:lnTo>
                    <a:pt x="3098" y="56"/>
                  </a:lnTo>
                  <a:lnTo>
                    <a:pt x="3098" y="56"/>
                  </a:lnTo>
                  <a:lnTo>
                    <a:pt x="3084" y="42"/>
                  </a:lnTo>
                  <a:lnTo>
                    <a:pt x="3068" y="32"/>
                  </a:lnTo>
                  <a:lnTo>
                    <a:pt x="3052" y="22"/>
                  </a:lnTo>
                  <a:lnTo>
                    <a:pt x="3036" y="14"/>
                  </a:lnTo>
                  <a:lnTo>
                    <a:pt x="3016" y="8"/>
                  </a:lnTo>
                  <a:lnTo>
                    <a:pt x="2998" y="2"/>
                  </a:lnTo>
                  <a:lnTo>
                    <a:pt x="2978" y="0"/>
                  </a:lnTo>
                  <a:lnTo>
                    <a:pt x="2956" y="0"/>
                  </a:lnTo>
                  <a:lnTo>
                    <a:pt x="2956" y="0"/>
                  </a:lnTo>
                  <a:lnTo>
                    <a:pt x="2934" y="0"/>
                  </a:lnTo>
                  <a:lnTo>
                    <a:pt x="2914" y="2"/>
                  </a:lnTo>
                  <a:lnTo>
                    <a:pt x="2896" y="8"/>
                  </a:lnTo>
                  <a:lnTo>
                    <a:pt x="2878" y="14"/>
                  </a:lnTo>
                  <a:lnTo>
                    <a:pt x="2860" y="22"/>
                  </a:lnTo>
                  <a:lnTo>
                    <a:pt x="2844" y="32"/>
                  </a:lnTo>
                  <a:lnTo>
                    <a:pt x="2830" y="42"/>
                  </a:lnTo>
                  <a:lnTo>
                    <a:pt x="2814" y="56"/>
                  </a:lnTo>
                  <a:lnTo>
                    <a:pt x="2814" y="56"/>
                  </a:lnTo>
                  <a:lnTo>
                    <a:pt x="2802" y="72"/>
                  </a:lnTo>
                  <a:lnTo>
                    <a:pt x="2790" y="88"/>
                  </a:lnTo>
                  <a:lnTo>
                    <a:pt x="2782" y="106"/>
                  </a:lnTo>
                  <a:lnTo>
                    <a:pt x="2774" y="126"/>
                  </a:lnTo>
                  <a:lnTo>
                    <a:pt x="2770" y="148"/>
                  </a:lnTo>
                  <a:lnTo>
                    <a:pt x="2766" y="174"/>
                  </a:lnTo>
                  <a:lnTo>
                    <a:pt x="2764" y="204"/>
                  </a:lnTo>
                  <a:lnTo>
                    <a:pt x="2764" y="240"/>
                  </a:lnTo>
                  <a:lnTo>
                    <a:pt x="2764" y="276"/>
                  </a:lnTo>
                  <a:lnTo>
                    <a:pt x="2764" y="276"/>
                  </a:lnTo>
                  <a:lnTo>
                    <a:pt x="2764" y="304"/>
                  </a:lnTo>
                  <a:lnTo>
                    <a:pt x="2764" y="330"/>
                  </a:lnTo>
                  <a:lnTo>
                    <a:pt x="2890" y="330"/>
                  </a:lnTo>
                  <a:lnTo>
                    <a:pt x="2890" y="330"/>
                  </a:lnTo>
                  <a:lnTo>
                    <a:pt x="2888" y="304"/>
                  </a:lnTo>
                  <a:lnTo>
                    <a:pt x="2888" y="270"/>
                  </a:lnTo>
                  <a:lnTo>
                    <a:pt x="2888" y="236"/>
                  </a:lnTo>
                  <a:lnTo>
                    <a:pt x="2888" y="236"/>
                  </a:lnTo>
                  <a:lnTo>
                    <a:pt x="2890" y="202"/>
                  </a:lnTo>
                  <a:lnTo>
                    <a:pt x="2892" y="172"/>
                  </a:lnTo>
                  <a:lnTo>
                    <a:pt x="2898" y="150"/>
                  </a:lnTo>
                  <a:lnTo>
                    <a:pt x="2902" y="140"/>
                  </a:lnTo>
                  <a:lnTo>
                    <a:pt x="2906" y="132"/>
                  </a:lnTo>
                  <a:lnTo>
                    <a:pt x="2906" y="132"/>
                  </a:lnTo>
                  <a:lnTo>
                    <a:pt x="2916" y="124"/>
                  </a:lnTo>
                  <a:lnTo>
                    <a:pt x="2928" y="116"/>
                  </a:lnTo>
                  <a:lnTo>
                    <a:pt x="2942" y="112"/>
                  </a:lnTo>
                  <a:lnTo>
                    <a:pt x="2956" y="110"/>
                  </a:lnTo>
                  <a:lnTo>
                    <a:pt x="2956" y="110"/>
                  </a:lnTo>
                  <a:lnTo>
                    <a:pt x="2972" y="112"/>
                  </a:lnTo>
                  <a:lnTo>
                    <a:pt x="2984" y="116"/>
                  </a:lnTo>
                  <a:lnTo>
                    <a:pt x="2996" y="124"/>
                  </a:lnTo>
                  <a:lnTo>
                    <a:pt x="3006" y="132"/>
                  </a:lnTo>
                  <a:lnTo>
                    <a:pt x="3006" y="132"/>
                  </a:lnTo>
                  <a:lnTo>
                    <a:pt x="3012" y="140"/>
                  </a:lnTo>
                  <a:lnTo>
                    <a:pt x="3016" y="150"/>
                  </a:lnTo>
                  <a:lnTo>
                    <a:pt x="3020" y="172"/>
                  </a:lnTo>
                  <a:lnTo>
                    <a:pt x="3024" y="202"/>
                  </a:lnTo>
                  <a:lnTo>
                    <a:pt x="3024" y="236"/>
                  </a:lnTo>
                  <a:lnTo>
                    <a:pt x="3024" y="270"/>
                  </a:lnTo>
                  <a:lnTo>
                    <a:pt x="3024" y="270"/>
                  </a:lnTo>
                  <a:lnTo>
                    <a:pt x="3024" y="304"/>
                  </a:lnTo>
                  <a:lnTo>
                    <a:pt x="3022" y="330"/>
                  </a:lnTo>
                  <a:lnTo>
                    <a:pt x="3148" y="330"/>
                  </a:lnTo>
                  <a:lnTo>
                    <a:pt x="3148" y="330"/>
                  </a:lnTo>
                  <a:lnTo>
                    <a:pt x="3150" y="304"/>
                  </a:lnTo>
                  <a:lnTo>
                    <a:pt x="3150" y="278"/>
                  </a:lnTo>
                  <a:lnTo>
                    <a:pt x="3150" y="212"/>
                  </a:lnTo>
                  <a:close/>
                  <a:moveTo>
                    <a:pt x="2582" y="168"/>
                  </a:moveTo>
                  <a:lnTo>
                    <a:pt x="2582" y="168"/>
                  </a:lnTo>
                  <a:lnTo>
                    <a:pt x="2582" y="178"/>
                  </a:lnTo>
                  <a:lnTo>
                    <a:pt x="2578" y="188"/>
                  </a:lnTo>
                  <a:lnTo>
                    <a:pt x="2574" y="196"/>
                  </a:lnTo>
                  <a:lnTo>
                    <a:pt x="2568" y="204"/>
                  </a:lnTo>
                  <a:lnTo>
                    <a:pt x="2560" y="210"/>
                  </a:lnTo>
                  <a:lnTo>
                    <a:pt x="2550" y="214"/>
                  </a:lnTo>
                  <a:lnTo>
                    <a:pt x="2540" y="216"/>
                  </a:lnTo>
                  <a:lnTo>
                    <a:pt x="2528" y="218"/>
                  </a:lnTo>
                  <a:lnTo>
                    <a:pt x="2512" y="218"/>
                  </a:lnTo>
                  <a:lnTo>
                    <a:pt x="2512" y="218"/>
                  </a:lnTo>
                  <a:lnTo>
                    <a:pt x="2500" y="216"/>
                  </a:lnTo>
                  <a:lnTo>
                    <a:pt x="2490" y="214"/>
                  </a:lnTo>
                  <a:lnTo>
                    <a:pt x="2482" y="208"/>
                  </a:lnTo>
                  <a:lnTo>
                    <a:pt x="2474" y="202"/>
                  </a:lnTo>
                  <a:lnTo>
                    <a:pt x="2468" y="194"/>
                  </a:lnTo>
                  <a:lnTo>
                    <a:pt x="2462" y="186"/>
                  </a:lnTo>
                  <a:lnTo>
                    <a:pt x="2460" y="176"/>
                  </a:lnTo>
                  <a:lnTo>
                    <a:pt x="2458" y="166"/>
                  </a:lnTo>
                  <a:lnTo>
                    <a:pt x="2458" y="116"/>
                  </a:lnTo>
                  <a:lnTo>
                    <a:pt x="2528" y="116"/>
                  </a:lnTo>
                  <a:lnTo>
                    <a:pt x="2528" y="116"/>
                  </a:lnTo>
                  <a:lnTo>
                    <a:pt x="2540" y="118"/>
                  </a:lnTo>
                  <a:lnTo>
                    <a:pt x="2550" y="120"/>
                  </a:lnTo>
                  <a:lnTo>
                    <a:pt x="2560" y="124"/>
                  </a:lnTo>
                  <a:lnTo>
                    <a:pt x="2568" y="130"/>
                  </a:lnTo>
                  <a:lnTo>
                    <a:pt x="2574" y="138"/>
                  </a:lnTo>
                  <a:lnTo>
                    <a:pt x="2578" y="146"/>
                  </a:lnTo>
                  <a:lnTo>
                    <a:pt x="2582" y="156"/>
                  </a:lnTo>
                  <a:lnTo>
                    <a:pt x="2582" y="168"/>
                  </a:lnTo>
                  <a:lnTo>
                    <a:pt x="2582" y="168"/>
                  </a:lnTo>
                  <a:close/>
                  <a:moveTo>
                    <a:pt x="2708" y="168"/>
                  </a:moveTo>
                  <a:lnTo>
                    <a:pt x="2708" y="168"/>
                  </a:lnTo>
                  <a:lnTo>
                    <a:pt x="2706" y="150"/>
                  </a:lnTo>
                  <a:lnTo>
                    <a:pt x="2704" y="132"/>
                  </a:lnTo>
                  <a:lnTo>
                    <a:pt x="2700" y="118"/>
                  </a:lnTo>
                  <a:lnTo>
                    <a:pt x="2694" y="102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0" y="62"/>
                  </a:lnTo>
                  <a:lnTo>
                    <a:pt x="2658" y="50"/>
                  </a:lnTo>
                  <a:lnTo>
                    <a:pt x="2646" y="40"/>
                  </a:lnTo>
                  <a:lnTo>
                    <a:pt x="2634" y="30"/>
                  </a:lnTo>
                  <a:lnTo>
                    <a:pt x="2618" y="24"/>
                  </a:lnTo>
                  <a:lnTo>
                    <a:pt x="2604" y="16"/>
                  </a:lnTo>
                  <a:lnTo>
                    <a:pt x="2588" y="12"/>
                  </a:lnTo>
                  <a:lnTo>
                    <a:pt x="2570" y="8"/>
                  </a:lnTo>
                  <a:lnTo>
                    <a:pt x="2552" y="6"/>
                  </a:lnTo>
                  <a:lnTo>
                    <a:pt x="2534" y="4"/>
                  </a:lnTo>
                  <a:lnTo>
                    <a:pt x="2386" y="4"/>
                  </a:lnTo>
                  <a:lnTo>
                    <a:pt x="2386" y="4"/>
                  </a:lnTo>
                  <a:lnTo>
                    <a:pt x="2376" y="6"/>
                  </a:lnTo>
                  <a:lnTo>
                    <a:pt x="2366" y="8"/>
                  </a:lnTo>
                  <a:lnTo>
                    <a:pt x="2357" y="14"/>
                  </a:lnTo>
                  <a:lnTo>
                    <a:pt x="2351" y="20"/>
                  </a:lnTo>
                  <a:lnTo>
                    <a:pt x="2343" y="28"/>
                  </a:lnTo>
                  <a:lnTo>
                    <a:pt x="2339" y="36"/>
                  </a:lnTo>
                  <a:lnTo>
                    <a:pt x="2335" y="46"/>
                  </a:lnTo>
                  <a:lnTo>
                    <a:pt x="2335" y="58"/>
                  </a:lnTo>
                  <a:lnTo>
                    <a:pt x="2335" y="330"/>
                  </a:lnTo>
                  <a:lnTo>
                    <a:pt x="2458" y="330"/>
                  </a:lnTo>
                  <a:lnTo>
                    <a:pt x="2458" y="330"/>
                  </a:lnTo>
                  <a:lnTo>
                    <a:pt x="2534" y="330"/>
                  </a:lnTo>
                  <a:lnTo>
                    <a:pt x="2534" y="330"/>
                  </a:lnTo>
                  <a:lnTo>
                    <a:pt x="2554" y="328"/>
                  </a:lnTo>
                  <a:lnTo>
                    <a:pt x="2570" y="326"/>
                  </a:lnTo>
                  <a:lnTo>
                    <a:pt x="2588" y="322"/>
                  </a:lnTo>
                  <a:lnTo>
                    <a:pt x="2604" y="318"/>
                  </a:lnTo>
                  <a:lnTo>
                    <a:pt x="2620" y="310"/>
                  </a:lnTo>
                  <a:lnTo>
                    <a:pt x="2634" y="304"/>
                  </a:lnTo>
                  <a:lnTo>
                    <a:pt x="2646" y="294"/>
                  </a:lnTo>
                  <a:lnTo>
                    <a:pt x="2658" y="284"/>
                  </a:lnTo>
                  <a:lnTo>
                    <a:pt x="2670" y="272"/>
                  </a:lnTo>
                  <a:lnTo>
                    <a:pt x="2680" y="260"/>
                  </a:lnTo>
                  <a:lnTo>
                    <a:pt x="2688" y="246"/>
                  </a:lnTo>
                  <a:lnTo>
                    <a:pt x="2694" y="232"/>
                  </a:lnTo>
                  <a:lnTo>
                    <a:pt x="2700" y="218"/>
                  </a:lnTo>
                  <a:lnTo>
                    <a:pt x="2704" y="202"/>
                  </a:lnTo>
                  <a:lnTo>
                    <a:pt x="2706" y="184"/>
                  </a:lnTo>
                  <a:lnTo>
                    <a:pt x="2708" y="168"/>
                  </a:lnTo>
                  <a:lnTo>
                    <a:pt x="2708" y="168"/>
                  </a:lnTo>
                  <a:close/>
                  <a:moveTo>
                    <a:pt x="1995" y="330"/>
                  </a:moveTo>
                  <a:lnTo>
                    <a:pt x="1995" y="246"/>
                  </a:lnTo>
                  <a:lnTo>
                    <a:pt x="2143" y="510"/>
                  </a:lnTo>
                  <a:lnTo>
                    <a:pt x="2043" y="330"/>
                  </a:lnTo>
                  <a:lnTo>
                    <a:pt x="2181" y="330"/>
                  </a:lnTo>
                  <a:lnTo>
                    <a:pt x="2125" y="240"/>
                  </a:lnTo>
                  <a:lnTo>
                    <a:pt x="2275" y="4"/>
                  </a:lnTo>
                  <a:lnTo>
                    <a:pt x="2131" y="4"/>
                  </a:lnTo>
                  <a:lnTo>
                    <a:pt x="1995" y="244"/>
                  </a:lnTo>
                  <a:lnTo>
                    <a:pt x="1995" y="4"/>
                  </a:lnTo>
                  <a:lnTo>
                    <a:pt x="1923" y="4"/>
                  </a:lnTo>
                  <a:lnTo>
                    <a:pt x="1923" y="4"/>
                  </a:lnTo>
                  <a:lnTo>
                    <a:pt x="1911" y="6"/>
                  </a:lnTo>
                  <a:lnTo>
                    <a:pt x="1903" y="8"/>
                  </a:lnTo>
                  <a:lnTo>
                    <a:pt x="1893" y="14"/>
                  </a:lnTo>
                  <a:lnTo>
                    <a:pt x="1885" y="20"/>
                  </a:lnTo>
                  <a:lnTo>
                    <a:pt x="1879" y="28"/>
                  </a:lnTo>
                  <a:lnTo>
                    <a:pt x="1875" y="36"/>
                  </a:lnTo>
                  <a:lnTo>
                    <a:pt x="1871" y="46"/>
                  </a:lnTo>
                  <a:lnTo>
                    <a:pt x="1869" y="58"/>
                  </a:lnTo>
                  <a:lnTo>
                    <a:pt x="1869" y="330"/>
                  </a:lnTo>
                  <a:lnTo>
                    <a:pt x="1995" y="330"/>
                  </a:lnTo>
                  <a:close/>
                  <a:moveTo>
                    <a:pt x="1767" y="330"/>
                  </a:moveTo>
                  <a:lnTo>
                    <a:pt x="1767" y="4"/>
                  </a:lnTo>
                  <a:lnTo>
                    <a:pt x="1439" y="4"/>
                  </a:lnTo>
                  <a:lnTo>
                    <a:pt x="1439" y="4"/>
                  </a:lnTo>
                  <a:lnTo>
                    <a:pt x="1427" y="6"/>
                  </a:lnTo>
                  <a:lnTo>
                    <a:pt x="1417" y="8"/>
                  </a:lnTo>
                  <a:lnTo>
                    <a:pt x="1409" y="14"/>
                  </a:lnTo>
                  <a:lnTo>
                    <a:pt x="1401" y="20"/>
                  </a:lnTo>
                  <a:lnTo>
                    <a:pt x="1395" y="28"/>
                  </a:lnTo>
                  <a:lnTo>
                    <a:pt x="1389" y="36"/>
                  </a:lnTo>
                  <a:lnTo>
                    <a:pt x="1387" y="46"/>
                  </a:lnTo>
                  <a:lnTo>
                    <a:pt x="1385" y="58"/>
                  </a:lnTo>
                  <a:lnTo>
                    <a:pt x="1385" y="330"/>
                  </a:lnTo>
                  <a:lnTo>
                    <a:pt x="1511" y="330"/>
                  </a:lnTo>
                  <a:lnTo>
                    <a:pt x="1511" y="168"/>
                  </a:lnTo>
                  <a:lnTo>
                    <a:pt x="1511" y="168"/>
                  </a:lnTo>
                  <a:lnTo>
                    <a:pt x="1511" y="158"/>
                  </a:lnTo>
                  <a:lnTo>
                    <a:pt x="1515" y="148"/>
                  </a:lnTo>
                  <a:lnTo>
                    <a:pt x="1519" y="138"/>
                  </a:lnTo>
                  <a:lnTo>
                    <a:pt x="1525" y="130"/>
                  </a:lnTo>
                  <a:lnTo>
                    <a:pt x="1533" y="124"/>
                  </a:lnTo>
                  <a:lnTo>
                    <a:pt x="1543" y="120"/>
                  </a:lnTo>
                  <a:lnTo>
                    <a:pt x="1553" y="116"/>
                  </a:lnTo>
                  <a:lnTo>
                    <a:pt x="1563" y="116"/>
                  </a:lnTo>
                  <a:lnTo>
                    <a:pt x="1643" y="116"/>
                  </a:lnTo>
                  <a:lnTo>
                    <a:pt x="1643" y="330"/>
                  </a:lnTo>
                  <a:lnTo>
                    <a:pt x="1767" y="330"/>
                  </a:lnTo>
                  <a:close/>
                  <a:moveTo>
                    <a:pt x="1283" y="330"/>
                  </a:moveTo>
                  <a:lnTo>
                    <a:pt x="1283" y="4"/>
                  </a:lnTo>
                  <a:lnTo>
                    <a:pt x="1175" y="4"/>
                  </a:lnTo>
                  <a:lnTo>
                    <a:pt x="1011" y="280"/>
                  </a:lnTo>
                  <a:lnTo>
                    <a:pt x="1011" y="4"/>
                  </a:lnTo>
                  <a:lnTo>
                    <a:pt x="941" y="4"/>
                  </a:lnTo>
                  <a:lnTo>
                    <a:pt x="941" y="4"/>
                  </a:lnTo>
                  <a:lnTo>
                    <a:pt x="929" y="6"/>
                  </a:lnTo>
                  <a:lnTo>
                    <a:pt x="919" y="8"/>
                  </a:lnTo>
                  <a:lnTo>
                    <a:pt x="911" y="14"/>
                  </a:lnTo>
                  <a:lnTo>
                    <a:pt x="903" y="20"/>
                  </a:lnTo>
                  <a:lnTo>
                    <a:pt x="897" y="28"/>
                  </a:lnTo>
                  <a:lnTo>
                    <a:pt x="891" y="36"/>
                  </a:lnTo>
                  <a:lnTo>
                    <a:pt x="889" y="46"/>
                  </a:lnTo>
                  <a:lnTo>
                    <a:pt x="887" y="58"/>
                  </a:lnTo>
                  <a:lnTo>
                    <a:pt x="887" y="330"/>
                  </a:lnTo>
                  <a:lnTo>
                    <a:pt x="1103" y="330"/>
                  </a:lnTo>
                  <a:lnTo>
                    <a:pt x="1159" y="234"/>
                  </a:lnTo>
                  <a:lnTo>
                    <a:pt x="1159" y="330"/>
                  </a:lnTo>
                  <a:lnTo>
                    <a:pt x="1283" y="330"/>
                  </a:lnTo>
                  <a:close/>
                  <a:moveTo>
                    <a:pt x="801" y="212"/>
                  </a:moveTo>
                  <a:lnTo>
                    <a:pt x="801" y="212"/>
                  </a:lnTo>
                  <a:lnTo>
                    <a:pt x="801" y="186"/>
                  </a:lnTo>
                  <a:lnTo>
                    <a:pt x="799" y="162"/>
                  </a:lnTo>
                  <a:lnTo>
                    <a:pt x="795" y="140"/>
                  </a:lnTo>
                  <a:lnTo>
                    <a:pt x="789" y="120"/>
                  </a:lnTo>
                  <a:lnTo>
                    <a:pt x="782" y="102"/>
                  </a:lnTo>
                  <a:lnTo>
                    <a:pt x="774" y="86"/>
                  </a:lnTo>
                  <a:lnTo>
                    <a:pt x="764" y="70"/>
                  </a:lnTo>
                  <a:lnTo>
                    <a:pt x="752" y="56"/>
                  </a:lnTo>
                  <a:lnTo>
                    <a:pt x="752" y="56"/>
                  </a:lnTo>
                  <a:lnTo>
                    <a:pt x="736" y="42"/>
                  </a:lnTo>
                  <a:lnTo>
                    <a:pt x="722" y="32"/>
                  </a:lnTo>
                  <a:lnTo>
                    <a:pt x="706" y="22"/>
                  </a:lnTo>
                  <a:lnTo>
                    <a:pt x="688" y="14"/>
                  </a:lnTo>
                  <a:lnTo>
                    <a:pt x="670" y="8"/>
                  </a:lnTo>
                  <a:lnTo>
                    <a:pt x="650" y="2"/>
                  </a:lnTo>
                  <a:lnTo>
                    <a:pt x="630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88" y="0"/>
                  </a:lnTo>
                  <a:lnTo>
                    <a:pt x="568" y="2"/>
                  </a:lnTo>
                  <a:lnTo>
                    <a:pt x="548" y="8"/>
                  </a:lnTo>
                  <a:lnTo>
                    <a:pt x="530" y="14"/>
                  </a:lnTo>
                  <a:lnTo>
                    <a:pt x="512" y="22"/>
                  </a:lnTo>
                  <a:lnTo>
                    <a:pt x="496" y="32"/>
                  </a:lnTo>
                  <a:lnTo>
                    <a:pt x="482" y="42"/>
                  </a:lnTo>
                  <a:lnTo>
                    <a:pt x="468" y="56"/>
                  </a:lnTo>
                  <a:lnTo>
                    <a:pt x="468" y="56"/>
                  </a:lnTo>
                  <a:lnTo>
                    <a:pt x="454" y="72"/>
                  </a:lnTo>
                  <a:lnTo>
                    <a:pt x="442" y="88"/>
                  </a:lnTo>
                  <a:lnTo>
                    <a:pt x="434" y="106"/>
                  </a:lnTo>
                  <a:lnTo>
                    <a:pt x="428" y="126"/>
                  </a:lnTo>
                  <a:lnTo>
                    <a:pt x="422" y="148"/>
                  </a:lnTo>
                  <a:lnTo>
                    <a:pt x="418" y="174"/>
                  </a:lnTo>
                  <a:lnTo>
                    <a:pt x="418" y="204"/>
                  </a:lnTo>
                  <a:lnTo>
                    <a:pt x="416" y="240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6" y="304"/>
                  </a:lnTo>
                  <a:lnTo>
                    <a:pt x="418" y="330"/>
                  </a:lnTo>
                  <a:lnTo>
                    <a:pt x="544" y="330"/>
                  </a:lnTo>
                  <a:lnTo>
                    <a:pt x="544" y="330"/>
                  </a:lnTo>
                  <a:lnTo>
                    <a:pt x="542" y="304"/>
                  </a:lnTo>
                  <a:lnTo>
                    <a:pt x="542" y="270"/>
                  </a:lnTo>
                  <a:lnTo>
                    <a:pt x="542" y="236"/>
                  </a:lnTo>
                  <a:lnTo>
                    <a:pt x="542" y="236"/>
                  </a:lnTo>
                  <a:lnTo>
                    <a:pt x="542" y="202"/>
                  </a:lnTo>
                  <a:lnTo>
                    <a:pt x="546" y="172"/>
                  </a:lnTo>
                  <a:lnTo>
                    <a:pt x="550" y="150"/>
                  </a:lnTo>
                  <a:lnTo>
                    <a:pt x="554" y="140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70" y="124"/>
                  </a:lnTo>
                  <a:lnTo>
                    <a:pt x="580" y="116"/>
                  </a:lnTo>
                  <a:lnTo>
                    <a:pt x="594" y="112"/>
                  </a:lnTo>
                  <a:lnTo>
                    <a:pt x="610" y="110"/>
                  </a:lnTo>
                  <a:lnTo>
                    <a:pt x="610" y="110"/>
                  </a:lnTo>
                  <a:lnTo>
                    <a:pt x="624" y="112"/>
                  </a:lnTo>
                  <a:lnTo>
                    <a:pt x="638" y="116"/>
                  </a:lnTo>
                  <a:lnTo>
                    <a:pt x="650" y="124"/>
                  </a:lnTo>
                  <a:lnTo>
                    <a:pt x="660" y="132"/>
                  </a:lnTo>
                  <a:lnTo>
                    <a:pt x="660" y="132"/>
                  </a:lnTo>
                  <a:lnTo>
                    <a:pt x="664" y="140"/>
                  </a:lnTo>
                  <a:lnTo>
                    <a:pt x="668" y="150"/>
                  </a:lnTo>
                  <a:lnTo>
                    <a:pt x="674" y="172"/>
                  </a:lnTo>
                  <a:lnTo>
                    <a:pt x="676" y="202"/>
                  </a:lnTo>
                  <a:lnTo>
                    <a:pt x="678" y="236"/>
                  </a:lnTo>
                  <a:lnTo>
                    <a:pt x="678" y="270"/>
                  </a:lnTo>
                  <a:lnTo>
                    <a:pt x="678" y="270"/>
                  </a:lnTo>
                  <a:lnTo>
                    <a:pt x="678" y="304"/>
                  </a:lnTo>
                  <a:lnTo>
                    <a:pt x="676" y="330"/>
                  </a:lnTo>
                  <a:lnTo>
                    <a:pt x="799" y="330"/>
                  </a:lnTo>
                  <a:lnTo>
                    <a:pt x="799" y="330"/>
                  </a:lnTo>
                  <a:lnTo>
                    <a:pt x="801" y="304"/>
                  </a:lnTo>
                  <a:lnTo>
                    <a:pt x="801" y="278"/>
                  </a:lnTo>
                  <a:lnTo>
                    <a:pt x="801" y="212"/>
                  </a:lnTo>
                  <a:close/>
                  <a:moveTo>
                    <a:pt x="374" y="116"/>
                  </a:moveTo>
                  <a:lnTo>
                    <a:pt x="374" y="58"/>
                  </a:lnTo>
                  <a:lnTo>
                    <a:pt x="374" y="58"/>
                  </a:lnTo>
                  <a:lnTo>
                    <a:pt x="374" y="46"/>
                  </a:lnTo>
                  <a:lnTo>
                    <a:pt x="370" y="36"/>
                  </a:lnTo>
                  <a:lnTo>
                    <a:pt x="366" y="28"/>
                  </a:lnTo>
                  <a:lnTo>
                    <a:pt x="358" y="20"/>
                  </a:lnTo>
                  <a:lnTo>
                    <a:pt x="352" y="14"/>
                  </a:lnTo>
                  <a:lnTo>
                    <a:pt x="342" y="8"/>
                  </a:lnTo>
                  <a:lnTo>
                    <a:pt x="332" y="6"/>
                  </a:lnTo>
                  <a:lnTo>
                    <a:pt x="322" y="4"/>
                  </a:lnTo>
                  <a:lnTo>
                    <a:pt x="0" y="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10" y="92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2" y="112"/>
                  </a:lnTo>
                  <a:lnTo>
                    <a:pt x="42" y="114"/>
                  </a:lnTo>
                  <a:lnTo>
                    <a:pt x="54" y="116"/>
                  </a:lnTo>
                  <a:lnTo>
                    <a:pt x="126" y="116"/>
                  </a:lnTo>
                  <a:lnTo>
                    <a:pt x="126" y="330"/>
                  </a:lnTo>
                  <a:lnTo>
                    <a:pt x="250" y="330"/>
                  </a:lnTo>
                  <a:lnTo>
                    <a:pt x="250" y="116"/>
                  </a:lnTo>
                  <a:lnTo>
                    <a:pt x="374" y="116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795713" y="3867151"/>
              <a:ext cx="4791075" cy="244475"/>
            </a:xfrm>
            <a:custGeom>
              <a:avLst/>
              <a:gdLst>
                <a:gd name="T0" fmla="*/ 2774 w 3018"/>
                <a:gd name="T1" fmla="*/ 12 h 154"/>
                <a:gd name="T2" fmla="*/ 2790 w 3018"/>
                <a:gd name="T3" fmla="*/ 30 h 154"/>
                <a:gd name="T4" fmla="*/ 2830 w 3018"/>
                <a:gd name="T5" fmla="*/ 44 h 154"/>
                <a:gd name="T6" fmla="*/ 2858 w 3018"/>
                <a:gd name="T7" fmla="*/ 38 h 154"/>
                <a:gd name="T8" fmla="*/ 2880 w 3018"/>
                <a:gd name="T9" fmla="*/ 22 h 154"/>
                <a:gd name="T10" fmla="*/ 3018 w 3018"/>
                <a:gd name="T11" fmla="*/ 0 h 154"/>
                <a:gd name="T12" fmla="*/ 3004 w 3018"/>
                <a:gd name="T13" fmla="*/ 52 h 154"/>
                <a:gd name="T14" fmla="*/ 2972 w 3018"/>
                <a:gd name="T15" fmla="*/ 98 h 154"/>
                <a:gd name="T16" fmla="*/ 2942 w 3018"/>
                <a:gd name="T17" fmla="*/ 124 h 154"/>
                <a:gd name="T18" fmla="*/ 2892 w 3018"/>
                <a:gd name="T19" fmla="*/ 146 h 154"/>
                <a:gd name="T20" fmla="*/ 2832 w 3018"/>
                <a:gd name="T21" fmla="*/ 154 h 154"/>
                <a:gd name="T22" fmla="*/ 2790 w 3018"/>
                <a:gd name="T23" fmla="*/ 152 h 154"/>
                <a:gd name="T24" fmla="*/ 2734 w 3018"/>
                <a:gd name="T25" fmla="*/ 132 h 154"/>
                <a:gd name="T26" fmla="*/ 2688 w 3018"/>
                <a:gd name="T27" fmla="*/ 98 h 154"/>
                <a:gd name="T28" fmla="*/ 2670 w 3018"/>
                <a:gd name="T29" fmla="*/ 76 h 154"/>
                <a:gd name="T30" fmla="*/ 2642 w 3018"/>
                <a:gd name="T31" fmla="*/ 0 h 154"/>
                <a:gd name="T32" fmla="*/ 2332 w 3018"/>
                <a:gd name="T33" fmla="*/ 150 h 154"/>
                <a:gd name="T34" fmla="*/ 2332 w 3018"/>
                <a:gd name="T35" fmla="*/ 0 h 154"/>
                <a:gd name="T36" fmla="*/ 2017 w 3018"/>
                <a:gd name="T37" fmla="*/ 150 h 154"/>
                <a:gd name="T38" fmla="*/ 1869 w 3018"/>
                <a:gd name="T39" fmla="*/ 0 h 154"/>
                <a:gd name="T40" fmla="*/ 1743 w 3018"/>
                <a:gd name="T41" fmla="*/ 0 h 154"/>
                <a:gd name="T42" fmla="*/ 1641 w 3018"/>
                <a:gd name="T43" fmla="*/ 150 h 154"/>
                <a:gd name="T44" fmla="*/ 1641 w 3018"/>
                <a:gd name="T45" fmla="*/ 0 h 154"/>
                <a:gd name="T46" fmla="*/ 1259 w 3018"/>
                <a:gd name="T47" fmla="*/ 150 h 154"/>
                <a:gd name="T48" fmla="*/ 1157 w 3018"/>
                <a:gd name="T49" fmla="*/ 0 h 154"/>
                <a:gd name="T50" fmla="*/ 1033 w 3018"/>
                <a:gd name="T51" fmla="*/ 0 h 154"/>
                <a:gd name="T52" fmla="*/ 871 w 3018"/>
                <a:gd name="T53" fmla="*/ 150 h 154"/>
                <a:gd name="T54" fmla="*/ 959 w 3018"/>
                <a:gd name="T55" fmla="*/ 0 h 154"/>
                <a:gd name="T56" fmla="*/ 428 w 3018"/>
                <a:gd name="T57" fmla="*/ 12 h 154"/>
                <a:gd name="T58" fmla="*/ 444 w 3018"/>
                <a:gd name="T59" fmla="*/ 30 h 154"/>
                <a:gd name="T60" fmla="*/ 484 w 3018"/>
                <a:gd name="T61" fmla="*/ 44 h 154"/>
                <a:gd name="T62" fmla="*/ 512 w 3018"/>
                <a:gd name="T63" fmla="*/ 38 h 154"/>
                <a:gd name="T64" fmla="*/ 534 w 3018"/>
                <a:gd name="T65" fmla="*/ 22 h 154"/>
                <a:gd name="T66" fmla="*/ 671 w 3018"/>
                <a:gd name="T67" fmla="*/ 0 h 154"/>
                <a:gd name="T68" fmla="*/ 656 w 3018"/>
                <a:gd name="T69" fmla="*/ 52 h 154"/>
                <a:gd name="T70" fmla="*/ 626 w 3018"/>
                <a:gd name="T71" fmla="*/ 98 h 154"/>
                <a:gd name="T72" fmla="*/ 596 w 3018"/>
                <a:gd name="T73" fmla="*/ 124 h 154"/>
                <a:gd name="T74" fmla="*/ 544 w 3018"/>
                <a:gd name="T75" fmla="*/ 146 h 154"/>
                <a:gd name="T76" fmla="*/ 484 w 3018"/>
                <a:gd name="T77" fmla="*/ 154 h 154"/>
                <a:gd name="T78" fmla="*/ 442 w 3018"/>
                <a:gd name="T79" fmla="*/ 152 h 154"/>
                <a:gd name="T80" fmla="*/ 388 w 3018"/>
                <a:gd name="T81" fmla="*/ 132 h 154"/>
                <a:gd name="T82" fmla="*/ 342 w 3018"/>
                <a:gd name="T83" fmla="*/ 98 h 154"/>
                <a:gd name="T84" fmla="*/ 324 w 3018"/>
                <a:gd name="T85" fmla="*/ 76 h 154"/>
                <a:gd name="T86" fmla="*/ 296 w 3018"/>
                <a:gd name="T87" fmla="*/ 0 h 154"/>
                <a:gd name="T88" fmla="*/ 0 w 3018"/>
                <a:gd name="T89" fmla="*/ 150 h 154"/>
                <a:gd name="T90" fmla="*/ 0 w 3018"/>
                <a:gd name="T9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154">
                  <a:moveTo>
                    <a:pt x="2770" y="0"/>
                  </a:moveTo>
                  <a:lnTo>
                    <a:pt x="2770" y="0"/>
                  </a:lnTo>
                  <a:lnTo>
                    <a:pt x="2774" y="12"/>
                  </a:lnTo>
                  <a:lnTo>
                    <a:pt x="2780" y="22"/>
                  </a:lnTo>
                  <a:lnTo>
                    <a:pt x="2780" y="22"/>
                  </a:lnTo>
                  <a:lnTo>
                    <a:pt x="2790" y="30"/>
                  </a:lnTo>
                  <a:lnTo>
                    <a:pt x="2802" y="38"/>
                  </a:lnTo>
                  <a:lnTo>
                    <a:pt x="2816" y="42"/>
                  </a:lnTo>
                  <a:lnTo>
                    <a:pt x="2830" y="44"/>
                  </a:lnTo>
                  <a:lnTo>
                    <a:pt x="2830" y="44"/>
                  </a:lnTo>
                  <a:lnTo>
                    <a:pt x="2846" y="42"/>
                  </a:lnTo>
                  <a:lnTo>
                    <a:pt x="2858" y="38"/>
                  </a:lnTo>
                  <a:lnTo>
                    <a:pt x="2870" y="30"/>
                  </a:lnTo>
                  <a:lnTo>
                    <a:pt x="2880" y="22"/>
                  </a:lnTo>
                  <a:lnTo>
                    <a:pt x="2880" y="22"/>
                  </a:lnTo>
                  <a:lnTo>
                    <a:pt x="2886" y="12"/>
                  </a:lnTo>
                  <a:lnTo>
                    <a:pt x="2890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2" y="26"/>
                  </a:lnTo>
                  <a:lnTo>
                    <a:pt x="3004" y="52"/>
                  </a:lnTo>
                  <a:lnTo>
                    <a:pt x="2990" y="76"/>
                  </a:lnTo>
                  <a:lnTo>
                    <a:pt x="2982" y="86"/>
                  </a:lnTo>
                  <a:lnTo>
                    <a:pt x="2972" y="98"/>
                  </a:lnTo>
                  <a:lnTo>
                    <a:pt x="2972" y="98"/>
                  </a:lnTo>
                  <a:lnTo>
                    <a:pt x="2958" y="112"/>
                  </a:lnTo>
                  <a:lnTo>
                    <a:pt x="2942" y="124"/>
                  </a:lnTo>
                  <a:lnTo>
                    <a:pt x="2926" y="132"/>
                  </a:lnTo>
                  <a:lnTo>
                    <a:pt x="2910" y="140"/>
                  </a:lnTo>
                  <a:lnTo>
                    <a:pt x="2892" y="146"/>
                  </a:lnTo>
                  <a:lnTo>
                    <a:pt x="2872" y="152"/>
                  </a:lnTo>
                  <a:lnTo>
                    <a:pt x="2852" y="154"/>
                  </a:lnTo>
                  <a:lnTo>
                    <a:pt x="2832" y="154"/>
                  </a:lnTo>
                  <a:lnTo>
                    <a:pt x="2832" y="154"/>
                  </a:lnTo>
                  <a:lnTo>
                    <a:pt x="2810" y="154"/>
                  </a:lnTo>
                  <a:lnTo>
                    <a:pt x="2790" y="152"/>
                  </a:lnTo>
                  <a:lnTo>
                    <a:pt x="2770" y="146"/>
                  </a:lnTo>
                  <a:lnTo>
                    <a:pt x="2752" y="140"/>
                  </a:lnTo>
                  <a:lnTo>
                    <a:pt x="2734" y="132"/>
                  </a:lnTo>
                  <a:lnTo>
                    <a:pt x="2718" y="124"/>
                  </a:lnTo>
                  <a:lnTo>
                    <a:pt x="2704" y="112"/>
                  </a:lnTo>
                  <a:lnTo>
                    <a:pt x="2688" y="98"/>
                  </a:lnTo>
                  <a:lnTo>
                    <a:pt x="2688" y="98"/>
                  </a:lnTo>
                  <a:lnTo>
                    <a:pt x="2680" y="86"/>
                  </a:lnTo>
                  <a:lnTo>
                    <a:pt x="2670" y="76"/>
                  </a:lnTo>
                  <a:lnTo>
                    <a:pt x="2658" y="52"/>
                  </a:lnTo>
                  <a:lnTo>
                    <a:pt x="2648" y="26"/>
                  </a:lnTo>
                  <a:lnTo>
                    <a:pt x="2642" y="0"/>
                  </a:lnTo>
                  <a:lnTo>
                    <a:pt x="2770" y="0"/>
                  </a:lnTo>
                  <a:close/>
                  <a:moveTo>
                    <a:pt x="2332" y="0"/>
                  </a:moveTo>
                  <a:lnTo>
                    <a:pt x="2332" y="150"/>
                  </a:lnTo>
                  <a:lnTo>
                    <a:pt x="2209" y="150"/>
                  </a:lnTo>
                  <a:lnTo>
                    <a:pt x="2209" y="0"/>
                  </a:lnTo>
                  <a:lnTo>
                    <a:pt x="2332" y="0"/>
                  </a:lnTo>
                  <a:close/>
                  <a:moveTo>
                    <a:pt x="2073" y="0"/>
                  </a:moveTo>
                  <a:lnTo>
                    <a:pt x="2165" y="150"/>
                  </a:lnTo>
                  <a:lnTo>
                    <a:pt x="2017" y="150"/>
                  </a:lnTo>
                  <a:lnTo>
                    <a:pt x="1933" y="0"/>
                  </a:lnTo>
                  <a:lnTo>
                    <a:pt x="2073" y="0"/>
                  </a:lnTo>
                  <a:close/>
                  <a:moveTo>
                    <a:pt x="1869" y="0"/>
                  </a:moveTo>
                  <a:lnTo>
                    <a:pt x="1869" y="150"/>
                  </a:lnTo>
                  <a:lnTo>
                    <a:pt x="1743" y="150"/>
                  </a:lnTo>
                  <a:lnTo>
                    <a:pt x="1743" y="0"/>
                  </a:lnTo>
                  <a:lnTo>
                    <a:pt x="1869" y="0"/>
                  </a:lnTo>
                  <a:close/>
                  <a:moveTo>
                    <a:pt x="1641" y="0"/>
                  </a:moveTo>
                  <a:lnTo>
                    <a:pt x="1641" y="150"/>
                  </a:lnTo>
                  <a:lnTo>
                    <a:pt x="1517" y="150"/>
                  </a:lnTo>
                  <a:lnTo>
                    <a:pt x="1517" y="0"/>
                  </a:lnTo>
                  <a:lnTo>
                    <a:pt x="1641" y="0"/>
                  </a:lnTo>
                  <a:close/>
                  <a:moveTo>
                    <a:pt x="1385" y="0"/>
                  </a:moveTo>
                  <a:lnTo>
                    <a:pt x="1385" y="150"/>
                  </a:lnTo>
                  <a:lnTo>
                    <a:pt x="1259" y="150"/>
                  </a:lnTo>
                  <a:lnTo>
                    <a:pt x="1259" y="0"/>
                  </a:lnTo>
                  <a:lnTo>
                    <a:pt x="1385" y="0"/>
                  </a:lnTo>
                  <a:close/>
                  <a:moveTo>
                    <a:pt x="1157" y="0"/>
                  </a:moveTo>
                  <a:lnTo>
                    <a:pt x="1157" y="150"/>
                  </a:lnTo>
                  <a:lnTo>
                    <a:pt x="1033" y="150"/>
                  </a:lnTo>
                  <a:lnTo>
                    <a:pt x="1033" y="0"/>
                  </a:lnTo>
                  <a:lnTo>
                    <a:pt x="1157" y="0"/>
                  </a:lnTo>
                  <a:close/>
                  <a:moveTo>
                    <a:pt x="959" y="0"/>
                  </a:moveTo>
                  <a:lnTo>
                    <a:pt x="871" y="150"/>
                  </a:lnTo>
                  <a:lnTo>
                    <a:pt x="761" y="150"/>
                  </a:lnTo>
                  <a:lnTo>
                    <a:pt x="761" y="0"/>
                  </a:lnTo>
                  <a:lnTo>
                    <a:pt x="959" y="0"/>
                  </a:lnTo>
                  <a:close/>
                  <a:moveTo>
                    <a:pt x="424" y="0"/>
                  </a:moveTo>
                  <a:lnTo>
                    <a:pt x="424" y="0"/>
                  </a:lnTo>
                  <a:lnTo>
                    <a:pt x="428" y="12"/>
                  </a:lnTo>
                  <a:lnTo>
                    <a:pt x="434" y="22"/>
                  </a:lnTo>
                  <a:lnTo>
                    <a:pt x="434" y="22"/>
                  </a:lnTo>
                  <a:lnTo>
                    <a:pt x="444" y="30"/>
                  </a:lnTo>
                  <a:lnTo>
                    <a:pt x="456" y="38"/>
                  </a:lnTo>
                  <a:lnTo>
                    <a:pt x="468" y="42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98" y="42"/>
                  </a:lnTo>
                  <a:lnTo>
                    <a:pt x="512" y="38"/>
                  </a:lnTo>
                  <a:lnTo>
                    <a:pt x="524" y="3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538" y="12"/>
                  </a:lnTo>
                  <a:lnTo>
                    <a:pt x="544" y="0"/>
                  </a:lnTo>
                  <a:lnTo>
                    <a:pt x="671" y="0"/>
                  </a:lnTo>
                  <a:lnTo>
                    <a:pt x="671" y="0"/>
                  </a:lnTo>
                  <a:lnTo>
                    <a:pt x="665" y="26"/>
                  </a:lnTo>
                  <a:lnTo>
                    <a:pt x="656" y="52"/>
                  </a:lnTo>
                  <a:lnTo>
                    <a:pt x="644" y="76"/>
                  </a:lnTo>
                  <a:lnTo>
                    <a:pt x="634" y="86"/>
                  </a:lnTo>
                  <a:lnTo>
                    <a:pt x="626" y="98"/>
                  </a:lnTo>
                  <a:lnTo>
                    <a:pt x="626" y="98"/>
                  </a:lnTo>
                  <a:lnTo>
                    <a:pt x="610" y="112"/>
                  </a:lnTo>
                  <a:lnTo>
                    <a:pt x="596" y="124"/>
                  </a:lnTo>
                  <a:lnTo>
                    <a:pt x="580" y="132"/>
                  </a:lnTo>
                  <a:lnTo>
                    <a:pt x="562" y="140"/>
                  </a:lnTo>
                  <a:lnTo>
                    <a:pt x="544" y="146"/>
                  </a:lnTo>
                  <a:lnTo>
                    <a:pt x="526" y="152"/>
                  </a:lnTo>
                  <a:lnTo>
                    <a:pt x="506" y="154"/>
                  </a:lnTo>
                  <a:lnTo>
                    <a:pt x="484" y="154"/>
                  </a:lnTo>
                  <a:lnTo>
                    <a:pt x="484" y="154"/>
                  </a:lnTo>
                  <a:lnTo>
                    <a:pt x="462" y="154"/>
                  </a:lnTo>
                  <a:lnTo>
                    <a:pt x="442" y="152"/>
                  </a:lnTo>
                  <a:lnTo>
                    <a:pt x="422" y="146"/>
                  </a:lnTo>
                  <a:lnTo>
                    <a:pt x="404" y="140"/>
                  </a:lnTo>
                  <a:lnTo>
                    <a:pt x="388" y="132"/>
                  </a:lnTo>
                  <a:lnTo>
                    <a:pt x="372" y="124"/>
                  </a:lnTo>
                  <a:lnTo>
                    <a:pt x="356" y="112"/>
                  </a:lnTo>
                  <a:lnTo>
                    <a:pt x="342" y="98"/>
                  </a:lnTo>
                  <a:lnTo>
                    <a:pt x="342" y="98"/>
                  </a:lnTo>
                  <a:lnTo>
                    <a:pt x="332" y="86"/>
                  </a:lnTo>
                  <a:lnTo>
                    <a:pt x="324" y="76"/>
                  </a:lnTo>
                  <a:lnTo>
                    <a:pt x="310" y="52"/>
                  </a:lnTo>
                  <a:lnTo>
                    <a:pt x="300" y="26"/>
                  </a:lnTo>
                  <a:lnTo>
                    <a:pt x="296" y="0"/>
                  </a:lnTo>
                  <a:lnTo>
                    <a:pt x="424" y="0"/>
                  </a:lnTo>
                  <a:close/>
                  <a:moveTo>
                    <a:pt x="0" y="0"/>
                  </a:moveTo>
                  <a:lnTo>
                    <a:pt x="0" y="150"/>
                  </a:lnTo>
                  <a:lnTo>
                    <a:pt x="124" y="150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87763" y="4349751"/>
              <a:ext cx="2090738" cy="457200"/>
            </a:xfrm>
            <a:custGeom>
              <a:avLst/>
              <a:gdLst>
                <a:gd name="T0" fmla="*/ 1267 w 1317"/>
                <a:gd name="T1" fmla="*/ 24 h 288"/>
                <a:gd name="T2" fmla="*/ 1289 w 1317"/>
                <a:gd name="T3" fmla="*/ 40 h 288"/>
                <a:gd name="T4" fmla="*/ 1243 w 1317"/>
                <a:gd name="T5" fmla="*/ 58 h 288"/>
                <a:gd name="T6" fmla="*/ 1211 w 1317"/>
                <a:gd name="T7" fmla="*/ 50 h 288"/>
                <a:gd name="T8" fmla="*/ 1213 w 1317"/>
                <a:gd name="T9" fmla="*/ 18 h 288"/>
                <a:gd name="T10" fmla="*/ 1281 w 1317"/>
                <a:gd name="T11" fmla="*/ 142 h 288"/>
                <a:gd name="T12" fmla="*/ 1211 w 1317"/>
                <a:gd name="T13" fmla="*/ 82 h 288"/>
                <a:gd name="T14" fmla="*/ 1317 w 1317"/>
                <a:gd name="T15" fmla="*/ 284 h 288"/>
                <a:gd name="T16" fmla="*/ 1013 w 1317"/>
                <a:gd name="T17" fmla="*/ 284 h 288"/>
                <a:gd name="T18" fmla="*/ 1013 w 1317"/>
                <a:gd name="T19" fmla="*/ 220 h 288"/>
                <a:gd name="T20" fmla="*/ 1081 w 1317"/>
                <a:gd name="T21" fmla="*/ 142 h 288"/>
                <a:gd name="T22" fmla="*/ 891 w 1317"/>
                <a:gd name="T23" fmla="*/ 188 h 288"/>
                <a:gd name="T24" fmla="*/ 919 w 1317"/>
                <a:gd name="T25" fmla="*/ 260 h 288"/>
                <a:gd name="T26" fmla="*/ 939 w 1317"/>
                <a:gd name="T27" fmla="*/ 284 h 288"/>
                <a:gd name="T28" fmla="*/ 917 w 1317"/>
                <a:gd name="T29" fmla="*/ 288 h 288"/>
                <a:gd name="T30" fmla="*/ 891 w 1317"/>
                <a:gd name="T31" fmla="*/ 280 h 288"/>
                <a:gd name="T32" fmla="*/ 863 w 1317"/>
                <a:gd name="T33" fmla="*/ 204 h 288"/>
                <a:gd name="T34" fmla="*/ 827 w 1317"/>
                <a:gd name="T35" fmla="*/ 284 h 288"/>
                <a:gd name="T36" fmla="*/ 841 w 1317"/>
                <a:gd name="T37" fmla="*/ 164 h 288"/>
                <a:gd name="T38" fmla="*/ 857 w 1317"/>
                <a:gd name="T39" fmla="*/ 152 h 288"/>
                <a:gd name="T40" fmla="*/ 887 w 1317"/>
                <a:gd name="T41" fmla="*/ 86 h 288"/>
                <a:gd name="T42" fmla="*/ 913 w 1317"/>
                <a:gd name="T43" fmla="*/ 78 h 288"/>
                <a:gd name="T44" fmla="*/ 935 w 1317"/>
                <a:gd name="T45" fmla="*/ 82 h 288"/>
                <a:gd name="T46" fmla="*/ 919 w 1317"/>
                <a:gd name="T47" fmla="*/ 102 h 288"/>
                <a:gd name="T48" fmla="*/ 895 w 1317"/>
                <a:gd name="T49" fmla="*/ 156 h 288"/>
                <a:gd name="T50" fmla="*/ 873 w 1317"/>
                <a:gd name="T51" fmla="*/ 178 h 288"/>
                <a:gd name="T52" fmla="*/ 688 w 1317"/>
                <a:gd name="T53" fmla="*/ 106 h 288"/>
                <a:gd name="T54" fmla="*/ 666 w 1317"/>
                <a:gd name="T55" fmla="*/ 144 h 288"/>
                <a:gd name="T56" fmla="*/ 662 w 1317"/>
                <a:gd name="T57" fmla="*/ 206 h 288"/>
                <a:gd name="T58" fmla="*/ 674 w 1317"/>
                <a:gd name="T59" fmla="*/ 248 h 288"/>
                <a:gd name="T60" fmla="*/ 712 w 1317"/>
                <a:gd name="T61" fmla="*/ 264 h 288"/>
                <a:gd name="T62" fmla="*/ 730 w 1317"/>
                <a:gd name="T63" fmla="*/ 286 h 288"/>
                <a:gd name="T64" fmla="*/ 670 w 1317"/>
                <a:gd name="T65" fmla="*/ 284 h 288"/>
                <a:gd name="T66" fmla="*/ 636 w 1317"/>
                <a:gd name="T67" fmla="*/ 252 h 288"/>
                <a:gd name="T68" fmla="*/ 626 w 1317"/>
                <a:gd name="T69" fmla="*/ 184 h 288"/>
                <a:gd name="T70" fmla="*/ 644 w 1317"/>
                <a:gd name="T71" fmla="*/ 100 h 288"/>
                <a:gd name="T72" fmla="*/ 682 w 1317"/>
                <a:gd name="T73" fmla="*/ 78 h 288"/>
                <a:gd name="T74" fmla="*/ 749 w 1317"/>
                <a:gd name="T75" fmla="*/ 86 h 288"/>
                <a:gd name="T76" fmla="*/ 566 w 1317"/>
                <a:gd name="T77" fmla="*/ 82 h 288"/>
                <a:gd name="T78" fmla="*/ 490 w 1317"/>
                <a:gd name="T79" fmla="*/ 254 h 288"/>
                <a:gd name="T80" fmla="*/ 370 w 1317"/>
                <a:gd name="T81" fmla="*/ 284 h 288"/>
                <a:gd name="T82" fmla="*/ 324 w 1317"/>
                <a:gd name="T83" fmla="*/ 184 h 288"/>
                <a:gd name="T84" fmla="*/ 312 w 1317"/>
                <a:gd name="T85" fmla="*/ 252 h 288"/>
                <a:gd name="T86" fmla="*/ 280 w 1317"/>
                <a:gd name="T87" fmla="*/ 284 h 288"/>
                <a:gd name="T88" fmla="*/ 216 w 1317"/>
                <a:gd name="T89" fmla="*/ 284 h 288"/>
                <a:gd name="T90" fmla="*/ 184 w 1317"/>
                <a:gd name="T91" fmla="*/ 252 h 288"/>
                <a:gd name="T92" fmla="*/ 174 w 1317"/>
                <a:gd name="T93" fmla="*/ 184 h 288"/>
                <a:gd name="T94" fmla="*/ 192 w 1317"/>
                <a:gd name="T95" fmla="*/ 100 h 288"/>
                <a:gd name="T96" fmla="*/ 232 w 1317"/>
                <a:gd name="T97" fmla="*/ 80 h 288"/>
                <a:gd name="T98" fmla="*/ 280 w 1317"/>
                <a:gd name="T99" fmla="*/ 82 h 288"/>
                <a:gd name="T100" fmla="*/ 318 w 1317"/>
                <a:gd name="T101" fmla="*/ 134 h 288"/>
                <a:gd name="T102" fmla="*/ 288 w 1317"/>
                <a:gd name="T103" fmla="*/ 184 h 288"/>
                <a:gd name="T104" fmla="*/ 280 w 1317"/>
                <a:gd name="T105" fmla="*/ 128 h 288"/>
                <a:gd name="T106" fmla="*/ 264 w 1317"/>
                <a:gd name="T107" fmla="*/ 104 h 288"/>
                <a:gd name="T108" fmla="*/ 234 w 1317"/>
                <a:gd name="T109" fmla="*/ 104 h 288"/>
                <a:gd name="T110" fmla="*/ 218 w 1317"/>
                <a:gd name="T111" fmla="*/ 128 h 288"/>
                <a:gd name="T112" fmla="*/ 210 w 1317"/>
                <a:gd name="T113" fmla="*/ 184 h 288"/>
                <a:gd name="T114" fmla="*/ 222 w 1317"/>
                <a:gd name="T115" fmla="*/ 248 h 288"/>
                <a:gd name="T116" fmla="*/ 240 w 1317"/>
                <a:gd name="T117" fmla="*/ 266 h 288"/>
                <a:gd name="T118" fmla="*/ 264 w 1317"/>
                <a:gd name="T119" fmla="*/ 262 h 288"/>
                <a:gd name="T120" fmla="*/ 284 w 1317"/>
                <a:gd name="T121" fmla="*/ 224 h 288"/>
                <a:gd name="T122" fmla="*/ 0 w 1317"/>
                <a:gd name="T123" fmla="*/ 0 h 288"/>
                <a:gd name="T124" fmla="*/ 66 w 1317"/>
                <a:gd name="T125" fmla="*/ 28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7" h="288">
                  <a:moveTo>
                    <a:pt x="1243" y="30"/>
                  </a:moveTo>
                  <a:lnTo>
                    <a:pt x="1243" y="30"/>
                  </a:lnTo>
                  <a:lnTo>
                    <a:pt x="1255" y="28"/>
                  </a:lnTo>
                  <a:lnTo>
                    <a:pt x="1267" y="24"/>
                  </a:lnTo>
                  <a:lnTo>
                    <a:pt x="1267" y="24"/>
                  </a:lnTo>
                  <a:lnTo>
                    <a:pt x="1275" y="18"/>
                  </a:lnTo>
                  <a:lnTo>
                    <a:pt x="1283" y="12"/>
                  </a:lnTo>
                  <a:lnTo>
                    <a:pt x="1299" y="30"/>
                  </a:lnTo>
                  <a:lnTo>
                    <a:pt x="1299" y="30"/>
                  </a:lnTo>
                  <a:lnTo>
                    <a:pt x="1289" y="40"/>
                  </a:lnTo>
                  <a:lnTo>
                    <a:pt x="1277" y="50"/>
                  </a:lnTo>
                  <a:lnTo>
                    <a:pt x="1277" y="50"/>
                  </a:lnTo>
                  <a:lnTo>
                    <a:pt x="1271" y="52"/>
                  </a:lnTo>
                  <a:lnTo>
                    <a:pt x="1263" y="56"/>
                  </a:lnTo>
                  <a:lnTo>
                    <a:pt x="1243" y="58"/>
                  </a:lnTo>
                  <a:lnTo>
                    <a:pt x="1243" y="58"/>
                  </a:lnTo>
                  <a:lnTo>
                    <a:pt x="1225" y="56"/>
                  </a:lnTo>
                  <a:lnTo>
                    <a:pt x="1217" y="52"/>
                  </a:lnTo>
                  <a:lnTo>
                    <a:pt x="1211" y="50"/>
                  </a:lnTo>
                  <a:lnTo>
                    <a:pt x="1211" y="50"/>
                  </a:lnTo>
                  <a:lnTo>
                    <a:pt x="1199" y="40"/>
                  </a:lnTo>
                  <a:lnTo>
                    <a:pt x="1189" y="30"/>
                  </a:lnTo>
                  <a:lnTo>
                    <a:pt x="1205" y="12"/>
                  </a:lnTo>
                  <a:lnTo>
                    <a:pt x="1205" y="12"/>
                  </a:lnTo>
                  <a:lnTo>
                    <a:pt x="1213" y="18"/>
                  </a:lnTo>
                  <a:lnTo>
                    <a:pt x="1221" y="24"/>
                  </a:lnTo>
                  <a:lnTo>
                    <a:pt x="1221" y="24"/>
                  </a:lnTo>
                  <a:lnTo>
                    <a:pt x="1233" y="28"/>
                  </a:lnTo>
                  <a:lnTo>
                    <a:pt x="1243" y="30"/>
                  </a:lnTo>
                  <a:close/>
                  <a:moveTo>
                    <a:pt x="1281" y="142"/>
                  </a:moveTo>
                  <a:lnTo>
                    <a:pt x="1279" y="142"/>
                  </a:lnTo>
                  <a:lnTo>
                    <a:pt x="1213" y="284"/>
                  </a:lnTo>
                  <a:lnTo>
                    <a:pt x="1175" y="284"/>
                  </a:lnTo>
                  <a:lnTo>
                    <a:pt x="1175" y="82"/>
                  </a:lnTo>
                  <a:lnTo>
                    <a:pt x="1211" y="82"/>
                  </a:lnTo>
                  <a:lnTo>
                    <a:pt x="1211" y="220"/>
                  </a:lnTo>
                  <a:lnTo>
                    <a:pt x="1213" y="220"/>
                  </a:lnTo>
                  <a:lnTo>
                    <a:pt x="1275" y="82"/>
                  </a:lnTo>
                  <a:lnTo>
                    <a:pt x="1317" y="82"/>
                  </a:lnTo>
                  <a:lnTo>
                    <a:pt x="1317" y="284"/>
                  </a:lnTo>
                  <a:lnTo>
                    <a:pt x="1281" y="284"/>
                  </a:lnTo>
                  <a:lnTo>
                    <a:pt x="1281" y="142"/>
                  </a:lnTo>
                  <a:close/>
                  <a:moveTo>
                    <a:pt x="1081" y="142"/>
                  </a:moveTo>
                  <a:lnTo>
                    <a:pt x="1079" y="142"/>
                  </a:lnTo>
                  <a:lnTo>
                    <a:pt x="1013" y="284"/>
                  </a:lnTo>
                  <a:lnTo>
                    <a:pt x="975" y="284"/>
                  </a:lnTo>
                  <a:lnTo>
                    <a:pt x="975" y="82"/>
                  </a:lnTo>
                  <a:lnTo>
                    <a:pt x="1011" y="82"/>
                  </a:lnTo>
                  <a:lnTo>
                    <a:pt x="1011" y="220"/>
                  </a:lnTo>
                  <a:lnTo>
                    <a:pt x="1013" y="220"/>
                  </a:lnTo>
                  <a:lnTo>
                    <a:pt x="1075" y="82"/>
                  </a:lnTo>
                  <a:lnTo>
                    <a:pt x="1117" y="82"/>
                  </a:lnTo>
                  <a:lnTo>
                    <a:pt x="1117" y="284"/>
                  </a:lnTo>
                  <a:lnTo>
                    <a:pt x="1081" y="284"/>
                  </a:lnTo>
                  <a:lnTo>
                    <a:pt x="1081" y="142"/>
                  </a:lnTo>
                  <a:close/>
                  <a:moveTo>
                    <a:pt x="873" y="178"/>
                  </a:moveTo>
                  <a:lnTo>
                    <a:pt x="873" y="178"/>
                  </a:lnTo>
                  <a:lnTo>
                    <a:pt x="883" y="182"/>
                  </a:lnTo>
                  <a:lnTo>
                    <a:pt x="891" y="188"/>
                  </a:lnTo>
                  <a:lnTo>
                    <a:pt x="891" y="188"/>
                  </a:lnTo>
                  <a:lnTo>
                    <a:pt x="899" y="198"/>
                  </a:lnTo>
                  <a:lnTo>
                    <a:pt x="905" y="216"/>
                  </a:lnTo>
                  <a:lnTo>
                    <a:pt x="915" y="254"/>
                  </a:lnTo>
                  <a:lnTo>
                    <a:pt x="915" y="254"/>
                  </a:lnTo>
                  <a:lnTo>
                    <a:pt x="919" y="260"/>
                  </a:lnTo>
                  <a:lnTo>
                    <a:pt x="923" y="264"/>
                  </a:lnTo>
                  <a:lnTo>
                    <a:pt x="923" y="264"/>
                  </a:lnTo>
                  <a:lnTo>
                    <a:pt x="929" y="268"/>
                  </a:lnTo>
                  <a:lnTo>
                    <a:pt x="939" y="268"/>
                  </a:lnTo>
                  <a:lnTo>
                    <a:pt x="939" y="284"/>
                  </a:lnTo>
                  <a:lnTo>
                    <a:pt x="939" y="284"/>
                  </a:lnTo>
                  <a:lnTo>
                    <a:pt x="933" y="286"/>
                  </a:lnTo>
                  <a:lnTo>
                    <a:pt x="933" y="286"/>
                  </a:lnTo>
                  <a:lnTo>
                    <a:pt x="917" y="288"/>
                  </a:lnTo>
                  <a:lnTo>
                    <a:pt x="917" y="288"/>
                  </a:lnTo>
                  <a:lnTo>
                    <a:pt x="909" y="288"/>
                  </a:lnTo>
                  <a:lnTo>
                    <a:pt x="903" y="286"/>
                  </a:lnTo>
                  <a:lnTo>
                    <a:pt x="897" y="284"/>
                  </a:lnTo>
                  <a:lnTo>
                    <a:pt x="891" y="280"/>
                  </a:lnTo>
                  <a:lnTo>
                    <a:pt x="891" y="280"/>
                  </a:lnTo>
                  <a:lnTo>
                    <a:pt x="883" y="268"/>
                  </a:lnTo>
                  <a:lnTo>
                    <a:pt x="877" y="254"/>
                  </a:lnTo>
                  <a:lnTo>
                    <a:pt x="867" y="216"/>
                  </a:lnTo>
                  <a:lnTo>
                    <a:pt x="867" y="216"/>
                  </a:lnTo>
                  <a:lnTo>
                    <a:pt x="863" y="204"/>
                  </a:lnTo>
                  <a:lnTo>
                    <a:pt x="857" y="198"/>
                  </a:lnTo>
                  <a:lnTo>
                    <a:pt x="849" y="192"/>
                  </a:lnTo>
                  <a:lnTo>
                    <a:pt x="841" y="192"/>
                  </a:lnTo>
                  <a:lnTo>
                    <a:pt x="827" y="192"/>
                  </a:lnTo>
                  <a:lnTo>
                    <a:pt x="827" y="284"/>
                  </a:lnTo>
                  <a:lnTo>
                    <a:pt x="789" y="284"/>
                  </a:lnTo>
                  <a:lnTo>
                    <a:pt x="789" y="82"/>
                  </a:lnTo>
                  <a:lnTo>
                    <a:pt x="827" y="82"/>
                  </a:lnTo>
                  <a:lnTo>
                    <a:pt x="827" y="164"/>
                  </a:lnTo>
                  <a:lnTo>
                    <a:pt x="841" y="164"/>
                  </a:lnTo>
                  <a:lnTo>
                    <a:pt x="841" y="164"/>
                  </a:lnTo>
                  <a:lnTo>
                    <a:pt x="847" y="164"/>
                  </a:lnTo>
                  <a:lnTo>
                    <a:pt x="853" y="160"/>
                  </a:lnTo>
                  <a:lnTo>
                    <a:pt x="853" y="160"/>
                  </a:lnTo>
                  <a:lnTo>
                    <a:pt x="857" y="152"/>
                  </a:lnTo>
                  <a:lnTo>
                    <a:pt x="863" y="140"/>
                  </a:lnTo>
                  <a:lnTo>
                    <a:pt x="873" y="112"/>
                  </a:lnTo>
                  <a:lnTo>
                    <a:pt x="873" y="112"/>
                  </a:lnTo>
                  <a:lnTo>
                    <a:pt x="879" y="96"/>
                  </a:lnTo>
                  <a:lnTo>
                    <a:pt x="887" y="86"/>
                  </a:lnTo>
                  <a:lnTo>
                    <a:pt x="887" y="86"/>
                  </a:lnTo>
                  <a:lnTo>
                    <a:pt x="893" y="82"/>
                  </a:lnTo>
                  <a:lnTo>
                    <a:pt x="899" y="80"/>
                  </a:lnTo>
                  <a:lnTo>
                    <a:pt x="913" y="78"/>
                  </a:lnTo>
                  <a:lnTo>
                    <a:pt x="913" y="78"/>
                  </a:lnTo>
                  <a:lnTo>
                    <a:pt x="921" y="78"/>
                  </a:lnTo>
                  <a:lnTo>
                    <a:pt x="921" y="78"/>
                  </a:lnTo>
                  <a:lnTo>
                    <a:pt x="929" y="80"/>
                  </a:lnTo>
                  <a:lnTo>
                    <a:pt x="929" y="80"/>
                  </a:lnTo>
                  <a:lnTo>
                    <a:pt x="935" y="82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25" y="100"/>
                  </a:lnTo>
                  <a:lnTo>
                    <a:pt x="919" y="102"/>
                  </a:lnTo>
                  <a:lnTo>
                    <a:pt x="919" y="102"/>
                  </a:lnTo>
                  <a:lnTo>
                    <a:pt x="915" y="106"/>
                  </a:lnTo>
                  <a:lnTo>
                    <a:pt x="911" y="112"/>
                  </a:lnTo>
                  <a:lnTo>
                    <a:pt x="901" y="140"/>
                  </a:lnTo>
                  <a:lnTo>
                    <a:pt x="901" y="140"/>
                  </a:lnTo>
                  <a:lnTo>
                    <a:pt x="895" y="156"/>
                  </a:lnTo>
                  <a:lnTo>
                    <a:pt x="889" y="166"/>
                  </a:lnTo>
                  <a:lnTo>
                    <a:pt x="889" y="166"/>
                  </a:lnTo>
                  <a:lnTo>
                    <a:pt x="881" y="172"/>
                  </a:lnTo>
                  <a:lnTo>
                    <a:pt x="873" y="176"/>
                  </a:lnTo>
                  <a:lnTo>
                    <a:pt x="873" y="178"/>
                  </a:lnTo>
                  <a:close/>
                  <a:moveTo>
                    <a:pt x="708" y="102"/>
                  </a:moveTo>
                  <a:lnTo>
                    <a:pt x="708" y="102"/>
                  </a:lnTo>
                  <a:lnTo>
                    <a:pt x="698" y="102"/>
                  </a:lnTo>
                  <a:lnTo>
                    <a:pt x="688" y="106"/>
                  </a:lnTo>
                  <a:lnTo>
                    <a:pt x="688" y="106"/>
                  </a:lnTo>
                  <a:lnTo>
                    <a:pt x="680" y="110"/>
                  </a:lnTo>
                  <a:lnTo>
                    <a:pt x="674" y="118"/>
                  </a:lnTo>
                  <a:lnTo>
                    <a:pt x="674" y="118"/>
                  </a:lnTo>
                  <a:lnTo>
                    <a:pt x="668" y="130"/>
                  </a:lnTo>
                  <a:lnTo>
                    <a:pt x="666" y="144"/>
                  </a:lnTo>
                  <a:lnTo>
                    <a:pt x="666" y="144"/>
                  </a:lnTo>
                  <a:lnTo>
                    <a:pt x="662" y="160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206"/>
                  </a:lnTo>
                  <a:lnTo>
                    <a:pt x="666" y="224"/>
                  </a:lnTo>
                  <a:lnTo>
                    <a:pt x="666" y="224"/>
                  </a:lnTo>
                  <a:lnTo>
                    <a:pt x="668" y="238"/>
                  </a:lnTo>
                  <a:lnTo>
                    <a:pt x="674" y="248"/>
                  </a:lnTo>
                  <a:lnTo>
                    <a:pt x="674" y="248"/>
                  </a:lnTo>
                  <a:lnTo>
                    <a:pt x="682" y="256"/>
                  </a:lnTo>
                  <a:lnTo>
                    <a:pt x="690" y="260"/>
                  </a:lnTo>
                  <a:lnTo>
                    <a:pt x="690" y="260"/>
                  </a:lnTo>
                  <a:lnTo>
                    <a:pt x="700" y="264"/>
                  </a:lnTo>
                  <a:lnTo>
                    <a:pt x="712" y="264"/>
                  </a:lnTo>
                  <a:lnTo>
                    <a:pt x="753" y="264"/>
                  </a:lnTo>
                  <a:lnTo>
                    <a:pt x="753" y="280"/>
                  </a:lnTo>
                  <a:lnTo>
                    <a:pt x="753" y="280"/>
                  </a:lnTo>
                  <a:lnTo>
                    <a:pt x="730" y="286"/>
                  </a:lnTo>
                  <a:lnTo>
                    <a:pt x="730" y="286"/>
                  </a:lnTo>
                  <a:lnTo>
                    <a:pt x="718" y="288"/>
                  </a:lnTo>
                  <a:lnTo>
                    <a:pt x="704" y="288"/>
                  </a:lnTo>
                  <a:lnTo>
                    <a:pt x="704" y="288"/>
                  </a:lnTo>
                  <a:lnTo>
                    <a:pt x="686" y="288"/>
                  </a:lnTo>
                  <a:lnTo>
                    <a:pt x="670" y="284"/>
                  </a:lnTo>
                  <a:lnTo>
                    <a:pt x="670" y="284"/>
                  </a:lnTo>
                  <a:lnTo>
                    <a:pt x="656" y="276"/>
                  </a:lnTo>
                  <a:lnTo>
                    <a:pt x="644" y="266"/>
                  </a:lnTo>
                  <a:lnTo>
                    <a:pt x="644" y="266"/>
                  </a:lnTo>
                  <a:lnTo>
                    <a:pt x="636" y="252"/>
                  </a:lnTo>
                  <a:lnTo>
                    <a:pt x="630" y="234"/>
                  </a:lnTo>
                  <a:lnTo>
                    <a:pt x="630" y="234"/>
                  </a:lnTo>
                  <a:lnTo>
                    <a:pt x="626" y="212"/>
                  </a:lnTo>
                  <a:lnTo>
                    <a:pt x="626" y="184"/>
                  </a:lnTo>
                  <a:lnTo>
                    <a:pt x="626" y="184"/>
                  </a:lnTo>
                  <a:lnTo>
                    <a:pt x="626" y="156"/>
                  </a:lnTo>
                  <a:lnTo>
                    <a:pt x="630" y="132"/>
                  </a:lnTo>
                  <a:lnTo>
                    <a:pt x="630" y="132"/>
                  </a:lnTo>
                  <a:lnTo>
                    <a:pt x="636" y="114"/>
                  </a:lnTo>
                  <a:lnTo>
                    <a:pt x="644" y="100"/>
                  </a:lnTo>
                  <a:lnTo>
                    <a:pt x="644" y="100"/>
                  </a:lnTo>
                  <a:lnTo>
                    <a:pt x="654" y="90"/>
                  </a:lnTo>
                  <a:lnTo>
                    <a:pt x="668" y="82"/>
                  </a:lnTo>
                  <a:lnTo>
                    <a:pt x="668" y="82"/>
                  </a:lnTo>
                  <a:lnTo>
                    <a:pt x="682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26" y="80"/>
                  </a:lnTo>
                  <a:lnTo>
                    <a:pt x="726" y="80"/>
                  </a:lnTo>
                  <a:lnTo>
                    <a:pt x="749" y="86"/>
                  </a:lnTo>
                  <a:lnTo>
                    <a:pt x="749" y="102"/>
                  </a:lnTo>
                  <a:lnTo>
                    <a:pt x="708" y="102"/>
                  </a:lnTo>
                  <a:close/>
                  <a:moveTo>
                    <a:pt x="476" y="210"/>
                  </a:moveTo>
                  <a:lnTo>
                    <a:pt x="524" y="82"/>
                  </a:lnTo>
                  <a:lnTo>
                    <a:pt x="566" y="82"/>
                  </a:lnTo>
                  <a:lnTo>
                    <a:pt x="580" y="284"/>
                  </a:lnTo>
                  <a:lnTo>
                    <a:pt x="546" y="284"/>
                  </a:lnTo>
                  <a:lnTo>
                    <a:pt x="536" y="140"/>
                  </a:lnTo>
                  <a:lnTo>
                    <a:pt x="534" y="140"/>
                  </a:lnTo>
                  <a:lnTo>
                    <a:pt x="490" y="254"/>
                  </a:lnTo>
                  <a:lnTo>
                    <a:pt x="458" y="254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04" y="284"/>
                  </a:lnTo>
                  <a:lnTo>
                    <a:pt x="370" y="284"/>
                  </a:lnTo>
                  <a:lnTo>
                    <a:pt x="384" y="82"/>
                  </a:lnTo>
                  <a:lnTo>
                    <a:pt x="426" y="82"/>
                  </a:lnTo>
                  <a:lnTo>
                    <a:pt x="474" y="210"/>
                  </a:lnTo>
                  <a:lnTo>
                    <a:pt x="476" y="210"/>
                  </a:lnTo>
                  <a:close/>
                  <a:moveTo>
                    <a:pt x="324" y="184"/>
                  </a:moveTo>
                  <a:lnTo>
                    <a:pt x="324" y="184"/>
                  </a:lnTo>
                  <a:lnTo>
                    <a:pt x="322" y="210"/>
                  </a:lnTo>
                  <a:lnTo>
                    <a:pt x="318" y="232"/>
                  </a:lnTo>
                  <a:lnTo>
                    <a:pt x="318" y="232"/>
                  </a:lnTo>
                  <a:lnTo>
                    <a:pt x="312" y="252"/>
                  </a:lnTo>
                  <a:lnTo>
                    <a:pt x="304" y="266"/>
                  </a:lnTo>
                  <a:lnTo>
                    <a:pt x="304" y="266"/>
                  </a:lnTo>
                  <a:lnTo>
                    <a:pt x="294" y="276"/>
                  </a:lnTo>
                  <a:lnTo>
                    <a:pt x="280" y="284"/>
                  </a:lnTo>
                  <a:lnTo>
                    <a:pt x="280" y="284"/>
                  </a:lnTo>
                  <a:lnTo>
                    <a:pt x="266" y="288"/>
                  </a:lnTo>
                  <a:lnTo>
                    <a:pt x="248" y="288"/>
                  </a:lnTo>
                  <a:lnTo>
                    <a:pt x="248" y="288"/>
                  </a:lnTo>
                  <a:lnTo>
                    <a:pt x="232" y="288"/>
                  </a:lnTo>
                  <a:lnTo>
                    <a:pt x="216" y="284"/>
                  </a:lnTo>
                  <a:lnTo>
                    <a:pt x="216" y="284"/>
                  </a:lnTo>
                  <a:lnTo>
                    <a:pt x="204" y="276"/>
                  </a:lnTo>
                  <a:lnTo>
                    <a:pt x="192" y="266"/>
                  </a:lnTo>
                  <a:lnTo>
                    <a:pt x="192" y="266"/>
                  </a:lnTo>
                  <a:lnTo>
                    <a:pt x="184" y="252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74" y="210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56"/>
                  </a:lnTo>
                  <a:lnTo>
                    <a:pt x="178" y="134"/>
                  </a:lnTo>
                  <a:lnTo>
                    <a:pt x="178" y="134"/>
                  </a:lnTo>
                  <a:lnTo>
                    <a:pt x="184" y="114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204" y="90"/>
                  </a:lnTo>
                  <a:lnTo>
                    <a:pt x="216" y="82"/>
                  </a:lnTo>
                  <a:lnTo>
                    <a:pt x="216" y="82"/>
                  </a:lnTo>
                  <a:lnTo>
                    <a:pt x="232" y="80"/>
                  </a:lnTo>
                  <a:lnTo>
                    <a:pt x="248" y="78"/>
                  </a:lnTo>
                  <a:lnTo>
                    <a:pt x="248" y="78"/>
                  </a:lnTo>
                  <a:lnTo>
                    <a:pt x="266" y="80"/>
                  </a:lnTo>
                  <a:lnTo>
                    <a:pt x="280" y="82"/>
                  </a:lnTo>
                  <a:lnTo>
                    <a:pt x="280" y="82"/>
                  </a:lnTo>
                  <a:lnTo>
                    <a:pt x="294" y="90"/>
                  </a:lnTo>
                  <a:lnTo>
                    <a:pt x="304" y="100"/>
                  </a:lnTo>
                  <a:lnTo>
                    <a:pt x="304" y="100"/>
                  </a:lnTo>
                  <a:lnTo>
                    <a:pt x="312" y="114"/>
                  </a:lnTo>
                  <a:lnTo>
                    <a:pt x="318" y="134"/>
                  </a:lnTo>
                  <a:lnTo>
                    <a:pt x="318" y="134"/>
                  </a:lnTo>
                  <a:lnTo>
                    <a:pt x="322" y="156"/>
                  </a:lnTo>
                  <a:lnTo>
                    <a:pt x="324" y="184"/>
                  </a:lnTo>
                  <a:lnTo>
                    <a:pt x="324" y="184"/>
                  </a:lnTo>
                  <a:close/>
                  <a:moveTo>
                    <a:pt x="288" y="184"/>
                  </a:moveTo>
                  <a:lnTo>
                    <a:pt x="288" y="184"/>
                  </a:lnTo>
                  <a:lnTo>
                    <a:pt x="286" y="160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0" y="12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0" y="110"/>
                  </a:lnTo>
                  <a:lnTo>
                    <a:pt x="264" y="104"/>
                  </a:lnTo>
                  <a:lnTo>
                    <a:pt x="264" y="104"/>
                  </a:lnTo>
                  <a:lnTo>
                    <a:pt x="256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0" y="100"/>
                  </a:lnTo>
                  <a:lnTo>
                    <a:pt x="234" y="104"/>
                  </a:lnTo>
                  <a:lnTo>
                    <a:pt x="234" y="104"/>
                  </a:lnTo>
                  <a:lnTo>
                    <a:pt x="228" y="110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18" y="128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60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210" y="206"/>
                  </a:lnTo>
                  <a:lnTo>
                    <a:pt x="214" y="224"/>
                  </a:lnTo>
                  <a:lnTo>
                    <a:pt x="214" y="224"/>
                  </a:lnTo>
                  <a:lnTo>
                    <a:pt x="218" y="238"/>
                  </a:lnTo>
                  <a:lnTo>
                    <a:pt x="222" y="248"/>
                  </a:lnTo>
                  <a:lnTo>
                    <a:pt x="222" y="248"/>
                  </a:lnTo>
                  <a:lnTo>
                    <a:pt x="228" y="258"/>
                  </a:lnTo>
                  <a:lnTo>
                    <a:pt x="234" y="262"/>
                  </a:lnTo>
                  <a:lnTo>
                    <a:pt x="234" y="262"/>
                  </a:lnTo>
                  <a:lnTo>
                    <a:pt x="240" y="266"/>
                  </a:lnTo>
                  <a:lnTo>
                    <a:pt x="248" y="266"/>
                  </a:lnTo>
                  <a:lnTo>
                    <a:pt x="248" y="266"/>
                  </a:lnTo>
                  <a:lnTo>
                    <a:pt x="256" y="266"/>
                  </a:lnTo>
                  <a:lnTo>
                    <a:pt x="264" y="262"/>
                  </a:lnTo>
                  <a:lnTo>
                    <a:pt x="264" y="262"/>
                  </a:lnTo>
                  <a:lnTo>
                    <a:pt x="270" y="258"/>
                  </a:lnTo>
                  <a:lnTo>
                    <a:pt x="276" y="248"/>
                  </a:lnTo>
                  <a:lnTo>
                    <a:pt x="276" y="248"/>
                  </a:lnTo>
                  <a:lnTo>
                    <a:pt x="280" y="238"/>
                  </a:lnTo>
                  <a:lnTo>
                    <a:pt x="284" y="224"/>
                  </a:lnTo>
                  <a:lnTo>
                    <a:pt x="284" y="224"/>
                  </a:lnTo>
                  <a:lnTo>
                    <a:pt x="286" y="206"/>
                  </a:lnTo>
                  <a:lnTo>
                    <a:pt x="288" y="184"/>
                  </a:lnTo>
                  <a:lnTo>
                    <a:pt x="288" y="184"/>
                  </a:lnTo>
                  <a:close/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75301" y="4368801"/>
              <a:ext cx="174625" cy="73025"/>
            </a:xfrm>
            <a:custGeom>
              <a:avLst/>
              <a:gdLst>
                <a:gd name="T0" fmla="*/ 54 w 110"/>
                <a:gd name="T1" fmla="*/ 18 h 46"/>
                <a:gd name="T2" fmla="*/ 54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4 w 110"/>
                <a:gd name="T29" fmla="*/ 46 h 46"/>
                <a:gd name="T30" fmla="*/ 54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4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4" y="18"/>
                  </a:moveTo>
                  <a:lnTo>
                    <a:pt x="54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4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5530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2355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940301" y="4473576"/>
              <a:ext cx="238125" cy="333375"/>
            </a:xfrm>
            <a:custGeom>
              <a:avLst/>
              <a:gdLst>
                <a:gd name="T0" fmla="*/ 84 w 150"/>
                <a:gd name="T1" fmla="*/ 100 h 210"/>
                <a:gd name="T2" fmla="*/ 102 w 150"/>
                <a:gd name="T3" fmla="*/ 110 h 210"/>
                <a:gd name="T4" fmla="*/ 110 w 150"/>
                <a:gd name="T5" fmla="*/ 120 h 210"/>
                <a:gd name="T6" fmla="*/ 126 w 150"/>
                <a:gd name="T7" fmla="*/ 176 h 210"/>
                <a:gd name="T8" fmla="*/ 130 w 150"/>
                <a:gd name="T9" fmla="*/ 182 h 210"/>
                <a:gd name="T10" fmla="*/ 134 w 150"/>
                <a:gd name="T11" fmla="*/ 186 h 210"/>
                <a:gd name="T12" fmla="*/ 150 w 150"/>
                <a:gd name="T13" fmla="*/ 190 h 210"/>
                <a:gd name="T14" fmla="*/ 150 w 150"/>
                <a:gd name="T15" fmla="*/ 206 h 210"/>
                <a:gd name="T16" fmla="*/ 144 w 150"/>
                <a:gd name="T17" fmla="*/ 208 h 210"/>
                <a:gd name="T18" fmla="*/ 128 w 150"/>
                <a:gd name="T19" fmla="*/ 210 h 210"/>
                <a:gd name="T20" fmla="*/ 114 w 150"/>
                <a:gd name="T21" fmla="*/ 208 h 210"/>
                <a:gd name="T22" fmla="*/ 102 w 150"/>
                <a:gd name="T23" fmla="*/ 202 h 210"/>
                <a:gd name="T24" fmla="*/ 94 w 150"/>
                <a:gd name="T25" fmla="*/ 190 h 210"/>
                <a:gd name="T26" fmla="*/ 78 w 150"/>
                <a:gd name="T27" fmla="*/ 138 h 210"/>
                <a:gd name="T28" fmla="*/ 74 w 150"/>
                <a:gd name="T29" fmla="*/ 126 h 210"/>
                <a:gd name="T30" fmla="*/ 60 w 150"/>
                <a:gd name="T31" fmla="*/ 114 h 210"/>
                <a:gd name="T32" fmla="*/ 38 w 150"/>
                <a:gd name="T33" fmla="*/ 114 h 210"/>
                <a:gd name="T34" fmla="*/ 0 w 150"/>
                <a:gd name="T35" fmla="*/ 206 h 210"/>
                <a:gd name="T36" fmla="*/ 38 w 150"/>
                <a:gd name="T37" fmla="*/ 4 h 210"/>
                <a:gd name="T38" fmla="*/ 52 w 150"/>
                <a:gd name="T39" fmla="*/ 86 h 210"/>
                <a:gd name="T40" fmla="*/ 58 w 150"/>
                <a:gd name="T41" fmla="*/ 86 h 210"/>
                <a:gd name="T42" fmla="*/ 64 w 150"/>
                <a:gd name="T43" fmla="*/ 82 h 210"/>
                <a:gd name="T44" fmla="*/ 74 w 150"/>
                <a:gd name="T45" fmla="*/ 62 h 210"/>
                <a:gd name="T46" fmla="*/ 84 w 150"/>
                <a:gd name="T47" fmla="*/ 34 h 210"/>
                <a:gd name="T48" fmla="*/ 98 w 150"/>
                <a:gd name="T49" fmla="*/ 8 h 210"/>
                <a:gd name="T50" fmla="*/ 104 w 150"/>
                <a:gd name="T51" fmla="*/ 4 h 210"/>
                <a:gd name="T52" fmla="*/ 124 w 150"/>
                <a:gd name="T53" fmla="*/ 0 h 210"/>
                <a:gd name="T54" fmla="*/ 132 w 150"/>
                <a:gd name="T55" fmla="*/ 0 h 210"/>
                <a:gd name="T56" fmla="*/ 140 w 150"/>
                <a:gd name="T57" fmla="*/ 2 h 210"/>
                <a:gd name="T58" fmla="*/ 146 w 150"/>
                <a:gd name="T59" fmla="*/ 4 h 210"/>
                <a:gd name="T60" fmla="*/ 146 w 150"/>
                <a:gd name="T61" fmla="*/ 20 h 210"/>
                <a:gd name="T62" fmla="*/ 130 w 150"/>
                <a:gd name="T63" fmla="*/ 24 h 210"/>
                <a:gd name="T64" fmla="*/ 126 w 150"/>
                <a:gd name="T65" fmla="*/ 28 h 210"/>
                <a:gd name="T66" fmla="*/ 112 w 150"/>
                <a:gd name="T67" fmla="*/ 62 h 210"/>
                <a:gd name="T68" fmla="*/ 106 w 150"/>
                <a:gd name="T69" fmla="*/ 78 h 210"/>
                <a:gd name="T70" fmla="*/ 100 w 150"/>
                <a:gd name="T71" fmla="*/ 88 h 210"/>
                <a:gd name="T72" fmla="*/ 84 w 150"/>
                <a:gd name="T73" fmla="*/ 9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210">
                  <a:moveTo>
                    <a:pt x="84" y="100"/>
                  </a:moveTo>
                  <a:lnTo>
                    <a:pt x="84" y="100"/>
                  </a:lnTo>
                  <a:lnTo>
                    <a:pt x="94" y="104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10" y="120"/>
                  </a:lnTo>
                  <a:lnTo>
                    <a:pt x="116" y="138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30" y="182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40" y="190"/>
                  </a:lnTo>
                  <a:lnTo>
                    <a:pt x="150" y="190"/>
                  </a:lnTo>
                  <a:lnTo>
                    <a:pt x="150" y="206"/>
                  </a:lnTo>
                  <a:lnTo>
                    <a:pt x="150" y="206"/>
                  </a:lnTo>
                  <a:lnTo>
                    <a:pt x="144" y="208"/>
                  </a:lnTo>
                  <a:lnTo>
                    <a:pt x="144" y="208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20" y="210"/>
                  </a:lnTo>
                  <a:lnTo>
                    <a:pt x="114" y="208"/>
                  </a:lnTo>
                  <a:lnTo>
                    <a:pt x="108" y="206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94" y="190"/>
                  </a:lnTo>
                  <a:lnTo>
                    <a:pt x="88" y="176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4" y="126"/>
                  </a:lnTo>
                  <a:lnTo>
                    <a:pt x="68" y="120"/>
                  </a:lnTo>
                  <a:lnTo>
                    <a:pt x="60" y="114"/>
                  </a:lnTo>
                  <a:lnTo>
                    <a:pt x="52" y="114"/>
                  </a:lnTo>
                  <a:lnTo>
                    <a:pt x="38" y="114"/>
                  </a:lnTo>
                  <a:lnTo>
                    <a:pt x="38" y="206"/>
                  </a:lnTo>
                  <a:lnTo>
                    <a:pt x="0" y="206"/>
                  </a:lnTo>
                  <a:lnTo>
                    <a:pt x="0" y="4"/>
                  </a:lnTo>
                  <a:lnTo>
                    <a:pt x="38" y="4"/>
                  </a:lnTo>
                  <a:lnTo>
                    <a:pt x="38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8" y="86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8" y="74"/>
                  </a:lnTo>
                  <a:lnTo>
                    <a:pt x="74" y="62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90" y="1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4" y="4"/>
                  </a:lnTo>
                  <a:lnTo>
                    <a:pt x="110" y="2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36" y="22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26" y="28"/>
                  </a:lnTo>
                  <a:lnTo>
                    <a:pt x="122" y="34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06" y="7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92" y="94"/>
                  </a:lnTo>
                  <a:lnTo>
                    <a:pt x="84" y="98"/>
                  </a:lnTo>
                  <a:lnTo>
                    <a:pt x="84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681538" y="4473576"/>
              <a:ext cx="201613" cy="333375"/>
            </a:xfrm>
            <a:custGeom>
              <a:avLst/>
              <a:gdLst>
                <a:gd name="T0" fmla="*/ 82 w 127"/>
                <a:gd name="T1" fmla="*/ 24 h 210"/>
                <a:gd name="T2" fmla="*/ 82 w 127"/>
                <a:gd name="T3" fmla="*/ 24 h 210"/>
                <a:gd name="T4" fmla="*/ 72 w 127"/>
                <a:gd name="T5" fmla="*/ 24 h 210"/>
                <a:gd name="T6" fmla="*/ 62 w 127"/>
                <a:gd name="T7" fmla="*/ 28 h 210"/>
                <a:gd name="T8" fmla="*/ 62 w 127"/>
                <a:gd name="T9" fmla="*/ 28 h 210"/>
                <a:gd name="T10" fmla="*/ 54 w 127"/>
                <a:gd name="T11" fmla="*/ 32 h 210"/>
                <a:gd name="T12" fmla="*/ 48 w 127"/>
                <a:gd name="T13" fmla="*/ 40 h 210"/>
                <a:gd name="T14" fmla="*/ 48 w 127"/>
                <a:gd name="T15" fmla="*/ 40 h 210"/>
                <a:gd name="T16" fmla="*/ 42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6 w 127"/>
                <a:gd name="T23" fmla="*/ 82 h 210"/>
                <a:gd name="T24" fmla="*/ 36 w 127"/>
                <a:gd name="T25" fmla="*/ 106 h 210"/>
                <a:gd name="T26" fmla="*/ 36 w 127"/>
                <a:gd name="T27" fmla="*/ 106 h 210"/>
                <a:gd name="T28" fmla="*/ 36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2 w 127"/>
                <a:gd name="T35" fmla="*/ 160 h 210"/>
                <a:gd name="T36" fmla="*/ 48 w 127"/>
                <a:gd name="T37" fmla="*/ 170 h 210"/>
                <a:gd name="T38" fmla="*/ 48 w 127"/>
                <a:gd name="T39" fmla="*/ 170 h 210"/>
                <a:gd name="T40" fmla="*/ 56 w 127"/>
                <a:gd name="T41" fmla="*/ 178 h 210"/>
                <a:gd name="T42" fmla="*/ 64 w 127"/>
                <a:gd name="T43" fmla="*/ 182 h 210"/>
                <a:gd name="T44" fmla="*/ 64 w 127"/>
                <a:gd name="T45" fmla="*/ 182 h 210"/>
                <a:gd name="T46" fmla="*/ 74 w 127"/>
                <a:gd name="T47" fmla="*/ 186 h 210"/>
                <a:gd name="T48" fmla="*/ 86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4 w 127"/>
                <a:gd name="T57" fmla="*/ 208 h 210"/>
                <a:gd name="T58" fmla="*/ 104 w 127"/>
                <a:gd name="T59" fmla="*/ 208 h 210"/>
                <a:gd name="T60" fmla="*/ 92 w 127"/>
                <a:gd name="T61" fmla="*/ 210 h 210"/>
                <a:gd name="T62" fmla="*/ 78 w 127"/>
                <a:gd name="T63" fmla="*/ 210 h 210"/>
                <a:gd name="T64" fmla="*/ 78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18 w 127"/>
                <a:gd name="T75" fmla="*/ 188 h 210"/>
                <a:gd name="T76" fmla="*/ 18 w 127"/>
                <a:gd name="T77" fmla="*/ 188 h 210"/>
                <a:gd name="T78" fmla="*/ 10 w 127"/>
                <a:gd name="T79" fmla="*/ 174 h 210"/>
                <a:gd name="T80" fmla="*/ 4 w 127"/>
                <a:gd name="T81" fmla="*/ 156 h 210"/>
                <a:gd name="T82" fmla="*/ 4 w 127"/>
                <a:gd name="T83" fmla="*/ 156 h 210"/>
                <a:gd name="T84" fmla="*/ 0 w 127"/>
                <a:gd name="T85" fmla="*/ 134 h 210"/>
                <a:gd name="T86" fmla="*/ 0 w 127"/>
                <a:gd name="T87" fmla="*/ 106 h 210"/>
                <a:gd name="T88" fmla="*/ 0 w 127"/>
                <a:gd name="T89" fmla="*/ 106 h 210"/>
                <a:gd name="T90" fmla="*/ 0 w 127"/>
                <a:gd name="T91" fmla="*/ 78 h 210"/>
                <a:gd name="T92" fmla="*/ 4 w 127"/>
                <a:gd name="T93" fmla="*/ 54 h 210"/>
                <a:gd name="T94" fmla="*/ 4 w 127"/>
                <a:gd name="T95" fmla="*/ 54 h 210"/>
                <a:gd name="T96" fmla="*/ 10 w 127"/>
                <a:gd name="T97" fmla="*/ 36 h 210"/>
                <a:gd name="T98" fmla="*/ 18 w 127"/>
                <a:gd name="T99" fmla="*/ 22 h 210"/>
                <a:gd name="T100" fmla="*/ 18 w 127"/>
                <a:gd name="T101" fmla="*/ 22 h 210"/>
                <a:gd name="T102" fmla="*/ 28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6 w 127"/>
                <a:gd name="T109" fmla="*/ 0 h 210"/>
                <a:gd name="T110" fmla="*/ 74 w 127"/>
                <a:gd name="T111" fmla="*/ 0 h 210"/>
                <a:gd name="T112" fmla="*/ 74 w 127"/>
                <a:gd name="T113" fmla="*/ 0 h 210"/>
                <a:gd name="T114" fmla="*/ 100 w 127"/>
                <a:gd name="T115" fmla="*/ 2 h 210"/>
                <a:gd name="T116" fmla="*/ 100 w 127"/>
                <a:gd name="T117" fmla="*/ 2 h 210"/>
                <a:gd name="T118" fmla="*/ 123 w 127"/>
                <a:gd name="T119" fmla="*/ 8 h 210"/>
                <a:gd name="T120" fmla="*/ 123 w 127"/>
                <a:gd name="T121" fmla="*/ 24 h 210"/>
                <a:gd name="T122" fmla="*/ 82 w 127"/>
                <a:gd name="T123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" h="210">
                  <a:moveTo>
                    <a:pt x="82" y="24"/>
                  </a:moveTo>
                  <a:lnTo>
                    <a:pt x="82" y="24"/>
                  </a:lnTo>
                  <a:lnTo>
                    <a:pt x="72" y="24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4" y="3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2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6" y="82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56" y="178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74" y="186"/>
                  </a:lnTo>
                  <a:lnTo>
                    <a:pt x="86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92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0" y="13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8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2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4275138" y="4479926"/>
              <a:ext cx="333375" cy="320675"/>
            </a:xfrm>
            <a:custGeom>
              <a:avLst/>
              <a:gdLst>
                <a:gd name="T0" fmla="*/ 106 w 210"/>
                <a:gd name="T1" fmla="*/ 128 h 202"/>
                <a:gd name="T2" fmla="*/ 154 w 210"/>
                <a:gd name="T3" fmla="*/ 0 h 202"/>
                <a:gd name="T4" fmla="*/ 196 w 210"/>
                <a:gd name="T5" fmla="*/ 0 h 202"/>
                <a:gd name="T6" fmla="*/ 210 w 210"/>
                <a:gd name="T7" fmla="*/ 202 h 202"/>
                <a:gd name="T8" fmla="*/ 176 w 210"/>
                <a:gd name="T9" fmla="*/ 202 h 202"/>
                <a:gd name="T10" fmla="*/ 166 w 210"/>
                <a:gd name="T11" fmla="*/ 58 h 202"/>
                <a:gd name="T12" fmla="*/ 164 w 210"/>
                <a:gd name="T13" fmla="*/ 58 h 202"/>
                <a:gd name="T14" fmla="*/ 120 w 210"/>
                <a:gd name="T15" fmla="*/ 172 h 202"/>
                <a:gd name="T16" fmla="*/ 88 w 210"/>
                <a:gd name="T17" fmla="*/ 172 h 202"/>
                <a:gd name="T18" fmla="*/ 46 w 210"/>
                <a:gd name="T19" fmla="*/ 58 h 202"/>
                <a:gd name="T20" fmla="*/ 44 w 210"/>
                <a:gd name="T21" fmla="*/ 58 h 202"/>
                <a:gd name="T22" fmla="*/ 34 w 210"/>
                <a:gd name="T23" fmla="*/ 202 h 202"/>
                <a:gd name="T24" fmla="*/ 0 w 210"/>
                <a:gd name="T25" fmla="*/ 202 h 202"/>
                <a:gd name="T26" fmla="*/ 14 w 210"/>
                <a:gd name="T27" fmla="*/ 0 h 202"/>
                <a:gd name="T28" fmla="*/ 56 w 210"/>
                <a:gd name="T29" fmla="*/ 0 h 202"/>
                <a:gd name="T30" fmla="*/ 104 w 210"/>
                <a:gd name="T31" fmla="*/ 128 h 202"/>
                <a:gd name="T32" fmla="*/ 106 w 210"/>
                <a:gd name="T33" fmla="*/ 12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202">
                  <a:moveTo>
                    <a:pt x="106" y="128"/>
                  </a:moveTo>
                  <a:lnTo>
                    <a:pt x="154" y="0"/>
                  </a:lnTo>
                  <a:lnTo>
                    <a:pt x="196" y="0"/>
                  </a:lnTo>
                  <a:lnTo>
                    <a:pt x="210" y="202"/>
                  </a:lnTo>
                  <a:lnTo>
                    <a:pt x="176" y="202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20" y="172"/>
                  </a:lnTo>
                  <a:lnTo>
                    <a:pt x="88" y="172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34" y="202"/>
                  </a:lnTo>
                  <a:lnTo>
                    <a:pt x="0" y="202"/>
                  </a:lnTo>
                  <a:lnTo>
                    <a:pt x="14" y="0"/>
                  </a:lnTo>
                  <a:lnTo>
                    <a:pt x="56" y="0"/>
                  </a:lnTo>
                  <a:lnTo>
                    <a:pt x="104" y="128"/>
                  </a:lnTo>
                  <a:lnTo>
                    <a:pt x="106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963988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4 w 150"/>
                <a:gd name="T7" fmla="*/ 154 h 210"/>
                <a:gd name="T8" fmla="*/ 144 w 150"/>
                <a:gd name="T9" fmla="*/ 154 h 210"/>
                <a:gd name="T10" fmla="*/ 138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6 w 150"/>
                <a:gd name="T19" fmla="*/ 206 h 210"/>
                <a:gd name="T20" fmla="*/ 106 w 150"/>
                <a:gd name="T21" fmla="*/ 206 h 210"/>
                <a:gd name="T22" fmla="*/ 92 w 150"/>
                <a:gd name="T23" fmla="*/ 210 h 210"/>
                <a:gd name="T24" fmla="*/ 74 w 150"/>
                <a:gd name="T25" fmla="*/ 210 h 210"/>
                <a:gd name="T26" fmla="*/ 74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18 w 150"/>
                <a:gd name="T37" fmla="*/ 188 h 210"/>
                <a:gd name="T38" fmla="*/ 18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0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0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18 w 150"/>
                <a:gd name="T61" fmla="*/ 22 h 210"/>
                <a:gd name="T62" fmla="*/ 18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4 w 150"/>
                <a:gd name="T73" fmla="*/ 0 h 210"/>
                <a:gd name="T74" fmla="*/ 74 w 150"/>
                <a:gd name="T75" fmla="*/ 0 h 210"/>
                <a:gd name="T76" fmla="*/ 92 w 150"/>
                <a:gd name="T77" fmla="*/ 2 h 210"/>
                <a:gd name="T78" fmla="*/ 106 w 150"/>
                <a:gd name="T79" fmla="*/ 4 h 210"/>
                <a:gd name="T80" fmla="*/ 106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38 w 150"/>
                <a:gd name="T89" fmla="*/ 36 h 210"/>
                <a:gd name="T90" fmla="*/ 144 w 150"/>
                <a:gd name="T91" fmla="*/ 56 h 210"/>
                <a:gd name="T92" fmla="*/ 144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38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92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0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2" y="2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6"/>
                  </a:lnTo>
                  <a:lnTo>
                    <a:pt x="144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021138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38 w 78"/>
                <a:gd name="T25" fmla="*/ 0 h 166"/>
                <a:gd name="T26" fmla="*/ 38 w 78"/>
                <a:gd name="T27" fmla="*/ 0 h 166"/>
                <a:gd name="T28" fmla="*/ 30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0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0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0 w 78"/>
                <a:gd name="T71" fmla="*/ 166 h 166"/>
                <a:gd name="T72" fmla="*/ 38 w 78"/>
                <a:gd name="T73" fmla="*/ 166 h 166"/>
                <a:gd name="T74" fmla="*/ 38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687763" y="4349751"/>
              <a:ext cx="263525" cy="450850"/>
            </a:xfrm>
            <a:custGeom>
              <a:avLst/>
              <a:gdLst>
                <a:gd name="T0" fmla="*/ 0 w 166"/>
                <a:gd name="T1" fmla="*/ 0 h 284"/>
                <a:gd name="T2" fmla="*/ 166 w 166"/>
                <a:gd name="T3" fmla="*/ 0 h 284"/>
                <a:gd name="T4" fmla="*/ 166 w 166"/>
                <a:gd name="T5" fmla="*/ 30 h 284"/>
                <a:gd name="T6" fmla="*/ 102 w 166"/>
                <a:gd name="T7" fmla="*/ 30 h 284"/>
                <a:gd name="T8" fmla="*/ 102 w 166"/>
                <a:gd name="T9" fmla="*/ 284 h 284"/>
                <a:gd name="T10" fmla="*/ 66 w 166"/>
                <a:gd name="T11" fmla="*/ 284 h 284"/>
                <a:gd name="T12" fmla="*/ 66 w 166"/>
                <a:gd name="T13" fmla="*/ 30 h 284"/>
                <a:gd name="T14" fmla="*/ 0 w 166"/>
                <a:gd name="T15" fmla="*/ 30 h 284"/>
                <a:gd name="T16" fmla="*/ 0 w 166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84"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6022976" y="4343401"/>
              <a:ext cx="2563813" cy="463550"/>
            </a:xfrm>
            <a:custGeom>
              <a:avLst/>
              <a:gdLst>
                <a:gd name="T0" fmla="*/ 1587 w 1615"/>
                <a:gd name="T1" fmla="*/ 44 h 292"/>
                <a:gd name="T2" fmla="*/ 1509 w 1615"/>
                <a:gd name="T3" fmla="*/ 54 h 292"/>
                <a:gd name="T4" fmla="*/ 1579 w 1615"/>
                <a:gd name="T5" fmla="*/ 146 h 292"/>
                <a:gd name="T6" fmla="*/ 1615 w 1615"/>
                <a:gd name="T7" fmla="*/ 288 h 292"/>
                <a:gd name="T8" fmla="*/ 1405 w 1615"/>
                <a:gd name="T9" fmla="*/ 270 h 292"/>
                <a:gd name="T10" fmla="*/ 1303 w 1615"/>
                <a:gd name="T11" fmla="*/ 280 h 292"/>
                <a:gd name="T12" fmla="*/ 1279 w 1615"/>
                <a:gd name="T13" fmla="*/ 138 h 292"/>
                <a:gd name="T14" fmla="*/ 1349 w 1615"/>
                <a:gd name="T15" fmla="*/ 82 h 292"/>
                <a:gd name="T16" fmla="*/ 1423 w 1615"/>
                <a:gd name="T17" fmla="*/ 160 h 292"/>
                <a:gd name="T18" fmla="*/ 1375 w 1615"/>
                <a:gd name="T19" fmla="*/ 122 h 292"/>
                <a:gd name="T20" fmla="*/ 1327 w 1615"/>
                <a:gd name="T21" fmla="*/ 114 h 292"/>
                <a:gd name="T22" fmla="*/ 1313 w 1615"/>
                <a:gd name="T23" fmla="*/ 228 h 292"/>
                <a:gd name="T24" fmla="*/ 1349 w 1615"/>
                <a:gd name="T25" fmla="*/ 270 h 292"/>
                <a:gd name="T26" fmla="*/ 1387 w 1615"/>
                <a:gd name="T27" fmla="*/ 210 h 292"/>
                <a:gd name="T28" fmla="*/ 1223 w 1615"/>
                <a:gd name="T29" fmla="*/ 86 h 292"/>
                <a:gd name="T30" fmla="*/ 959 w 1615"/>
                <a:gd name="T31" fmla="*/ 288 h 292"/>
                <a:gd name="T32" fmla="*/ 820 w 1615"/>
                <a:gd name="T33" fmla="*/ 114 h 292"/>
                <a:gd name="T34" fmla="*/ 804 w 1615"/>
                <a:gd name="T35" fmla="*/ 228 h 292"/>
                <a:gd name="T36" fmla="*/ 891 w 1615"/>
                <a:gd name="T37" fmla="*/ 268 h 292"/>
                <a:gd name="T38" fmla="*/ 808 w 1615"/>
                <a:gd name="T39" fmla="*/ 288 h 292"/>
                <a:gd name="T40" fmla="*/ 766 w 1615"/>
                <a:gd name="T41" fmla="*/ 160 h 292"/>
                <a:gd name="T42" fmla="*/ 839 w 1615"/>
                <a:gd name="T43" fmla="*/ 82 h 292"/>
                <a:gd name="T44" fmla="*/ 624 w 1615"/>
                <a:gd name="T45" fmla="*/ 292 h 292"/>
                <a:gd name="T46" fmla="*/ 578 w 1615"/>
                <a:gd name="T47" fmla="*/ 228 h 292"/>
                <a:gd name="T48" fmla="*/ 614 w 1615"/>
                <a:gd name="T49" fmla="*/ 168 h 292"/>
                <a:gd name="T50" fmla="*/ 676 w 1615"/>
                <a:gd name="T51" fmla="*/ 128 h 292"/>
                <a:gd name="T52" fmla="*/ 594 w 1615"/>
                <a:gd name="T53" fmla="*/ 90 h 292"/>
                <a:gd name="T54" fmla="*/ 686 w 1615"/>
                <a:gd name="T55" fmla="*/ 88 h 292"/>
                <a:gd name="T56" fmla="*/ 682 w 1615"/>
                <a:gd name="T57" fmla="*/ 276 h 292"/>
                <a:gd name="T58" fmla="*/ 650 w 1615"/>
                <a:gd name="T59" fmla="*/ 190 h 292"/>
                <a:gd name="T60" fmla="*/ 614 w 1615"/>
                <a:gd name="T61" fmla="*/ 238 h 292"/>
                <a:gd name="T62" fmla="*/ 650 w 1615"/>
                <a:gd name="T63" fmla="*/ 268 h 292"/>
                <a:gd name="T64" fmla="*/ 438 w 1615"/>
                <a:gd name="T65" fmla="*/ 112 h 292"/>
                <a:gd name="T66" fmla="*/ 394 w 1615"/>
                <a:gd name="T67" fmla="*/ 292 h 292"/>
                <a:gd name="T68" fmla="*/ 380 w 1615"/>
                <a:gd name="T69" fmla="*/ 266 h 292"/>
                <a:gd name="T70" fmla="*/ 232 w 1615"/>
                <a:gd name="T71" fmla="*/ 194 h 292"/>
                <a:gd name="T72" fmla="*/ 262 w 1615"/>
                <a:gd name="T73" fmla="*/ 270 h 292"/>
                <a:gd name="T74" fmla="*/ 306 w 1615"/>
                <a:gd name="T75" fmla="*/ 230 h 292"/>
                <a:gd name="T76" fmla="*/ 298 w 1615"/>
                <a:gd name="T77" fmla="*/ 134 h 292"/>
                <a:gd name="T78" fmla="*/ 232 w 1615"/>
                <a:gd name="T79" fmla="*/ 126 h 292"/>
                <a:gd name="T80" fmla="*/ 306 w 1615"/>
                <a:gd name="T81" fmla="*/ 98 h 292"/>
                <a:gd name="T82" fmla="*/ 346 w 1615"/>
                <a:gd name="T83" fmla="*/ 194 h 292"/>
                <a:gd name="T84" fmla="*/ 288 w 1615"/>
                <a:gd name="T85" fmla="*/ 292 h 292"/>
                <a:gd name="T86" fmla="*/ 200 w 1615"/>
                <a:gd name="T87" fmla="*/ 240 h 292"/>
                <a:gd name="T88" fmla="*/ 212 w 1615"/>
                <a:gd name="T89" fmla="*/ 38 h 292"/>
                <a:gd name="T90" fmla="*/ 342 w 1615"/>
                <a:gd name="T91" fmla="*/ 0 h 292"/>
                <a:gd name="T92" fmla="*/ 264 w 1615"/>
                <a:gd name="T93" fmla="*/ 38 h 292"/>
                <a:gd name="T94" fmla="*/ 150 w 1615"/>
                <a:gd name="T95" fmla="*/ 188 h 292"/>
                <a:gd name="T96" fmla="*/ 108 w 1615"/>
                <a:gd name="T97" fmla="*/ 288 h 292"/>
                <a:gd name="T98" fmla="*/ 10 w 1615"/>
                <a:gd name="T99" fmla="*/ 256 h 292"/>
                <a:gd name="T100" fmla="*/ 20 w 1615"/>
                <a:gd name="T101" fmla="*/ 104 h 292"/>
                <a:gd name="T102" fmla="*/ 108 w 1615"/>
                <a:gd name="T103" fmla="*/ 86 h 292"/>
                <a:gd name="T104" fmla="*/ 114 w 1615"/>
                <a:gd name="T105" fmla="*/ 188 h 292"/>
                <a:gd name="T106" fmla="*/ 90 w 1615"/>
                <a:gd name="T107" fmla="*/ 108 h 292"/>
                <a:gd name="T108" fmla="*/ 44 w 1615"/>
                <a:gd name="T109" fmla="*/ 132 h 292"/>
                <a:gd name="T110" fmla="*/ 48 w 1615"/>
                <a:gd name="T111" fmla="*/ 252 h 292"/>
                <a:gd name="T112" fmla="*/ 90 w 1615"/>
                <a:gd name="T113" fmla="*/ 26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15" h="292">
                  <a:moveTo>
                    <a:pt x="1543" y="34"/>
                  </a:moveTo>
                  <a:lnTo>
                    <a:pt x="1543" y="34"/>
                  </a:lnTo>
                  <a:lnTo>
                    <a:pt x="1553" y="32"/>
                  </a:lnTo>
                  <a:lnTo>
                    <a:pt x="1565" y="28"/>
                  </a:lnTo>
                  <a:lnTo>
                    <a:pt x="1565" y="28"/>
                  </a:lnTo>
                  <a:lnTo>
                    <a:pt x="1573" y="22"/>
                  </a:lnTo>
                  <a:lnTo>
                    <a:pt x="1581" y="16"/>
                  </a:lnTo>
                  <a:lnTo>
                    <a:pt x="1597" y="34"/>
                  </a:lnTo>
                  <a:lnTo>
                    <a:pt x="1597" y="34"/>
                  </a:lnTo>
                  <a:lnTo>
                    <a:pt x="1587" y="44"/>
                  </a:lnTo>
                  <a:lnTo>
                    <a:pt x="1575" y="54"/>
                  </a:lnTo>
                  <a:lnTo>
                    <a:pt x="1575" y="54"/>
                  </a:lnTo>
                  <a:lnTo>
                    <a:pt x="1569" y="56"/>
                  </a:lnTo>
                  <a:lnTo>
                    <a:pt x="1561" y="60"/>
                  </a:lnTo>
                  <a:lnTo>
                    <a:pt x="1543" y="62"/>
                  </a:lnTo>
                  <a:lnTo>
                    <a:pt x="1543" y="62"/>
                  </a:lnTo>
                  <a:lnTo>
                    <a:pt x="1523" y="60"/>
                  </a:lnTo>
                  <a:lnTo>
                    <a:pt x="1515" y="56"/>
                  </a:lnTo>
                  <a:lnTo>
                    <a:pt x="1509" y="54"/>
                  </a:lnTo>
                  <a:lnTo>
                    <a:pt x="1509" y="54"/>
                  </a:lnTo>
                  <a:lnTo>
                    <a:pt x="1497" y="44"/>
                  </a:lnTo>
                  <a:lnTo>
                    <a:pt x="1487" y="34"/>
                  </a:lnTo>
                  <a:lnTo>
                    <a:pt x="1503" y="16"/>
                  </a:lnTo>
                  <a:lnTo>
                    <a:pt x="1503" y="16"/>
                  </a:lnTo>
                  <a:lnTo>
                    <a:pt x="1511" y="22"/>
                  </a:lnTo>
                  <a:lnTo>
                    <a:pt x="1519" y="28"/>
                  </a:lnTo>
                  <a:lnTo>
                    <a:pt x="1519" y="28"/>
                  </a:lnTo>
                  <a:lnTo>
                    <a:pt x="1531" y="32"/>
                  </a:lnTo>
                  <a:lnTo>
                    <a:pt x="1543" y="34"/>
                  </a:lnTo>
                  <a:close/>
                  <a:moveTo>
                    <a:pt x="1579" y="146"/>
                  </a:moveTo>
                  <a:lnTo>
                    <a:pt x="1577" y="146"/>
                  </a:lnTo>
                  <a:lnTo>
                    <a:pt x="1511" y="288"/>
                  </a:lnTo>
                  <a:lnTo>
                    <a:pt x="1473" y="288"/>
                  </a:lnTo>
                  <a:lnTo>
                    <a:pt x="1473" y="86"/>
                  </a:lnTo>
                  <a:lnTo>
                    <a:pt x="1509" y="86"/>
                  </a:lnTo>
                  <a:lnTo>
                    <a:pt x="1509" y="224"/>
                  </a:lnTo>
                  <a:lnTo>
                    <a:pt x="1511" y="224"/>
                  </a:lnTo>
                  <a:lnTo>
                    <a:pt x="1573" y="86"/>
                  </a:lnTo>
                  <a:lnTo>
                    <a:pt x="1615" y="86"/>
                  </a:lnTo>
                  <a:lnTo>
                    <a:pt x="1615" y="288"/>
                  </a:lnTo>
                  <a:lnTo>
                    <a:pt x="1579" y="288"/>
                  </a:lnTo>
                  <a:lnTo>
                    <a:pt x="1579" y="146"/>
                  </a:lnTo>
                  <a:close/>
                  <a:moveTo>
                    <a:pt x="1423" y="188"/>
                  </a:moveTo>
                  <a:lnTo>
                    <a:pt x="1423" y="188"/>
                  </a:lnTo>
                  <a:lnTo>
                    <a:pt x="1423" y="214"/>
                  </a:lnTo>
                  <a:lnTo>
                    <a:pt x="1419" y="236"/>
                  </a:lnTo>
                  <a:lnTo>
                    <a:pt x="1419" y="236"/>
                  </a:lnTo>
                  <a:lnTo>
                    <a:pt x="1413" y="256"/>
                  </a:lnTo>
                  <a:lnTo>
                    <a:pt x="1405" y="270"/>
                  </a:lnTo>
                  <a:lnTo>
                    <a:pt x="1405" y="270"/>
                  </a:lnTo>
                  <a:lnTo>
                    <a:pt x="1393" y="280"/>
                  </a:lnTo>
                  <a:lnTo>
                    <a:pt x="1381" y="288"/>
                  </a:lnTo>
                  <a:lnTo>
                    <a:pt x="1381" y="288"/>
                  </a:lnTo>
                  <a:lnTo>
                    <a:pt x="1365" y="292"/>
                  </a:lnTo>
                  <a:lnTo>
                    <a:pt x="1349" y="292"/>
                  </a:lnTo>
                  <a:lnTo>
                    <a:pt x="1349" y="292"/>
                  </a:lnTo>
                  <a:lnTo>
                    <a:pt x="1331" y="292"/>
                  </a:lnTo>
                  <a:lnTo>
                    <a:pt x="1317" y="288"/>
                  </a:lnTo>
                  <a:lnTo>
                    <a:pt x="1317" y="288"/>
                  </a:lnTo>
                  <a:lnTo>
                    <a:pt x="1303" y="280"/>
                  </a:lnTo>
                  <a:lnTo>
                    <a:pt x="1293" y="270"/>
                  </a:lnTo>
                  <a:lnTo>
                    <a:pt x="1293" y="270"/>
                  </a:lnTo>
                  <a:lnTo>
                    <a:pt x="1285" y="256"/>
                  </a:lnTo>
                  <a:lnTo>
                    <a:pt x="1279" y="236"/>
                  </a:lnTo>
                  <a:lnTo>
                    <a:pt x="1279" y="236"/>
                  </a:lnTo>
                  <a:lnTo>
                    <a:pt x="1275" y="214"/>
                  </a:lnTo>
                  <a:lnTo>
                    <a:pt x="1273" y="188"/>
                  </a:lnTo>
                  <a:lnTo>
                    <a:pt x="1273" y="188"/>
                  </a:lnTo>
                  <a:lnTo>
                    <a:pt x="1275" y="160"/>
                  </a:lnTo>
                  <a:lnTo>
                    <a:pt x="1279" y="138"/>
                  </a:lnTo>
                  <a:lnTo>
                    <a:pt x="1279" y="138"/>
                  </a:lnTo>
                  <a:lnTo>
                    <a:pt x="1285" y="118"/>
                  </a:lnTo>
                  <a:lnTo>
                    <a:pt x="1293" y="104"/>
                  </a:lnTo>
                  <a:lnTo>
                    <a:pt x="1293" y="104"/>
                  </a:lnTo>
                  <a:lnTo>
                    <a:pt x="1303" y="94"/>
                  </a:lnTo>
                  <a:lnTo>
                    <a:pt x="1317" y="86"/>
                  </a:lnTo>
                  <a:lnTo>
                    <a:pt x="1317" y="86"/>
                  </a:lnTo>
                  <a:lnTo>
                    <a:pt x="1331" y="84"/>
                  </a:lnTo>
                  <a:lnTo>
                    <a:pt x="1349" y="82"/>
                  </a:lnTo>
                  <a:lnTo>
                    <a:pt x="1349" y="82"/>
                  </a:lnTo>
                  <a:lnTo>
                    <a:pt x="1365" y="84"/>
                  </a:lnTo>
                  <a:lnTo>
                    <a:pt x="1381" y="86"/>
                  </a:lnTo>
                  <a:lnTo>
                    <a:pt x="1381" y="86"/>
                  </a:lnTo>
                  <a:lnTo>
                    <a:pt x="1393" y="94"/>
                  </a:lnTo>
                  <a:lnTo>
                    <a:pt x="1405" y="104"/>
                  </a:lnTo>
                  <a:lnTo>
                    <a:pt x="1405" y="104"/>
                  </a:lnTo>
                  <a:lnTo>
                    <a:pt x="1413" y="118"/>
                  </a:lnTo>
                  <a:lnTo>
                    <a:pt x="1419" y="138"/>
                  </a:lnTo>
                  <a:lnTo>
                    <a:pt x="1419" y="138"/>
                  </a:lnTo>
                  <a:lnTo>
                    <a:pt x="1423" y="160"/>
                  </a:lnTo>
                  <a:lnTo>
                    <a:pt x="1423" y="188"/>
                  </a:lnTo>
                  <a:lnTo>
                    <a:pt x="1423" y="188"/>
                  </a:lnTo>
                  <a:close/>
                  <a:moveTo>
                    <a:pt x="1387" y="188"/>
                  </a:moveTo>
                  <a:lnTo>
                    <a:pt x="1387" y="188"/>
                  </a:lnTo>
                  <a:lnTo>
                    <a:pt x="1387" y="164"/>
                  </a:lnTo>
                  <a:lnTo>
                    <a:pt x="1383" y="146"/>
                  </a:lnTo>
                  <a:lnTo>
                    <a:pt x="1383" y="146"/>
                  </a:lnTo>
                  <a:lnTo>
                    <a:pt x="1381" y="132"/>
                  </a:lnTo>
                  <a:lnTo>
                    <a:pt x="1375" y="122"/>
                  </a:lnTo>
                  <a:lnTo>
                    <a:pt x="1375" y="122"/>
                  </a:lnTo>
                  <a:lnTo>
                    <a:pt x="1369" y="114"/>
                  </a:lnTo>
                  <a:lnTo>
                    <a:pt x="1363" y="108"/>
                  </a:lnTo>
                  <a:lnTo>
                    <a:pt x="1363" y="108"/>
                  </a:lnTo>
                  <a:lnTo>
                    <a:pt x="1357" y="104"/>
                  </a:lnTo>
                  <a:lnTo>
                    <a:pt x="1349" y="104"/>
                  </a:lnTo>
                  <a:lnTo>
                    <a:pt x="1349" y="104"/>
                  </a:lnTo>
                  <a:lnTo>
                    <a:pt x="1341" y="104"/>
                  </a:lnTo>
                  <a:lnTo>
                    <a:pt x="1335" y="108"/>
                  </a:lnTo>
                  <a:lnTo>
                    <a:pt x="1335" y="108"/>
                  </a:lnTo>
                  <a:lnTo>
                    <a:pt x="1327" y="114"/>
                  </a:lnTo>
                  <a:lnTo>
                    <a:pt x="1321" y="122"/>
                  </a:lnTo>
                  <a:lnTo>
                    <a:pt x="1321" y="122"/>
                  </a:lnTo>
                  <a:lnTo>
                    <a:pt x="1317" y="132"/>
                  </a:lnTo>
                  <a:lnTo>
                    <a:pt x="1313" y="146"/>
                  </a:lnTo>
                  <a:lnTo>
                    <a:pt x="1313" y="146"/>
                  </a:lnTo>
                  <a:lnTo>
                    <a:pt x="1311" y="164"/>
                  </a:lnTo>
                  <a:lnTo>
                    <a:pt x="1311" y="188"/>
                  </a:lnTo>
                  <a:lnTo>
                    <a:pt x="1311" y="188"/>
                  </a:lnTo>
                  <a:lnTo>
                    <a:pt x="1311" y="210"/>
                  </a:lnTo>
                  <a:lnTo>
                    <a:pt x="1313" y="228"/>
                  </a:lnTo>
                  <a:lnTo>
                    <a:pt x="1313" y="228"/>
                  </a:lnTo>
                  <a:lnTo>
                    <a:pt x="1317" y="242"/>
                  </a:lnTo>
                  <a:lnTo>
                    <a:pt x="1321" y="252"/>
                  </a:lnTo>
                  <a:lnTo>
                    <a:pt x="1321" y="252"/>
                  </a:lnTo>
                  <a:lnTo>
                    <a:pt x="1327" y="262"/>
                  </a:lnTo>
                  <a:lnTo>
                    <a:pt x="1335" y="266"/>
                  </a:lnTo>
                  <a:lnTo>
                    <a:pt x="1335" y="266"/>
                  </a:lnTo>
                  <a:lnTo>
                    <a:pt x="1341" y="270"/>
                  </a:lnTo>
                  <a:lnTo>
                    <a:pt x="1349" y="270"/>
                  </a:lnTo>
                  <a:lnTo>
                    <a:pt x="1349" y="270"/>
                  </a:lnTo>
                  <a:lnTo>
                    <a:pt x="1357" y="270"/>
                  </a:lnTo>
                  <a:lnTo>
                    <a:pt x="1363" y="266"/>
                  </a:lnTo>
                  <a:lnTo>
                    <a:pt x="1363" y="266"/>
                  </a:lnTo>
                  <a:lnTo>
                    <a:pt x="1369" y="262"/>
                  </a:lnTo>
                  <a:lnTo>
                    <a:pt x="1375" y="252"/>
                  </a:lnTo>
                  <a:lnTo>
                    <a:pt x="1375" y="252"/>
                  </a:lnTo>
                  <a:lnTo>
                    <a:pt x="1381" y="242"/>
                  </a:lnTo>
                  <a:lnTo>
                    <a:pt x="1383" y="228"/>
                  </a:lnTo>
                  <a:lnTo>
                    <a:pt x="1383" y="228"/>
                  </a:lnTo>
                  <a:lnTo>
                    <a:pt x="1387" y="210"/>
                  </a:lnTo>
                  <a:lnTo>
                    <a:pt x="1387" y="188"/>
                  </a:lnTo>
                  <a:lnTo>
                    <a:pt x="1387" y="188"/>
                  </a:lnTo>
                  <a:close/>
                  <a:moveTo>
                    <a:pt x="1121" y="288"/>
                  </a:moveTo>
                  <a:lnTo>
                    <a:pt x="1083" y="288"/>
                  </a:lnTo>
                  <a:lnTo>
                    <a:pt x="1083" y="86"/>
                  </a:lnTo>
                  <a:lnTo>
                    <a:pt x="1121" y="86"/>
                  </a:lnTo>
                  <a:lnTo>
                    <a:pt x="1121" y="172"/>
                  </a:lnTo>
                  <a:lnTo>
                    <a:pt x="1187" y="172"/>
                  </a:lnTo>
                  <a:lnTo>
                    <a:pt x="1187" y="86"/>
                  </a:lnTo>
                  <a:lnTo>
                    <a:pt x="1223" y="86"/>
                  </a:lnTo>
                  <a:lnTo>
                    <a:pt x="1223" y="288"/>
                  </a:lnTo>
                  <a:lnTo>
                    <a:pt x="1187" y="288"/>
                  </a:lnTo>
                  <a:lnTo>
                    <a:pt x="1187" y="200"/>
                  </a:lnTo>
                  <a:lnTo>
                    <a:pt x="1121" y="200"/>
                  </a:lnTo>
                  <a:lnTo>
                    <a:pt x="1121" y="288"/>
                  </a:lnTo>
                  <a:close/>
                  <a:moveTo>
                    <a:pt x="1049" y="86"/>
                  </a:moveTo>
                  <a:lnTo>
                    <a:pt x="1049" y="112"/>
                  </a:lnTo>
                  <a:lnTo>
                    <a:pt x="995" y="112"/>
                  </a:lnTo>
                  <a:lnTo>
                    <a:pt x="995" y="288"/>
                  </a:lnTo>
                  <a:lnTo>
                    <a:pt x="959" y="288"/>
                  </a:lnTo>
                  <a:lnTo>
                    <a:pt x="959" y="112"/>
                  </a:lnTo>
                  <a:lnTo>
                    <a:pt x="907" y="112"/>
                  </a:lnTo>
                  <a:lnTo>
                    <a:pt x="907" y="86"/>
                  </a:lnTo>
                  <a:lnTo>
                    <a:pt x="1049" y="86"/>
                  </a:lnTo>
                  <a:close/>
                  <a:moveTo>
                    <a:pt x="847" y="106"/>
                  </a:moveTo>
                  <a:lnTo>
                    <a:pt x="847" y="106"/>
                  </a:lnTo>
                  <a:lnTo>
                    <a:pt x="837" y="106"/>
                  </a:lnTo>
                  <a:lnTo>
                    <a:pt x="828" y="110"/>
                  </a:lnTo>
                  <a:lnTo>
                    <a:pt x="828" y="110"/>
                  </a:lnTo>
                  <a:lnTo>
                    <a:pt x="820" y="114"/>
                  </a:lnTo>
                  <a:lnTo>
                    <a:pt x="814" y="122"/>
                  </a:lnTo>
                  <a:lnTo>
                    <a:pt x="814" y="122"/>
                  </a:lnTo>
                  <a:lnTo>
                    <a:pt x="808" y="134"/>
                  </a:lnTo>
                  <a:lnTo>
                    <a:pt x="804" y="148"/>
                  </a:lnTo>
                  <a:lnTo>
                    <a:pt x="804" y="148"/>
                  </a:lnTo>
                  <a:lnTo>
                    <a:pt x="802" y="164"/>
                  </a:lnTo>
                  <a:lnTo>
                    <a:pt x="802" y="188"/>
                  </a:lnTo>
                  <a:lnTo>
                    <a:pt x="802" y="188"/>
                  </a:lnTo>
                  <a:lnTo>
                    <a:pt x="802" y="210"/>
                  </a:lnTo>
                  <a:lnTo>
                    <a:pt x="804" y="228"/>
                  </a:lnTo>
                  <a:lnTo>
                    <a:pt x="804" y="228"/>
                  </a:lnTo>
                  <a:lnTo>
                    <a:pt x="808" y="242"/>
                  </a:lnTo>
                  <a:lnTo>
                    <a:pt x="814" y="252"/>
                  </a:lnTo>
                  <a:lnTo>
                    <a:pt x="814" y="252"/>
                  </a:lnTo>
                  <a:lnTo>
                    <a:pt x="820" y="260"/>
                  </a:lnTo>
                  <a:lnTo>
                    <a:pt x="830" y="264"/>
                  </a:lnTo>
                  <a:lnTo>
                    <a:pt x="830" y="264"/>
                  </a:lnTo>
                  <a:lnTo>
                    <a:pt x="839" y="268"/>
                  </a:lnTo>
                  <a:lnTo>
                    <a:pt x="851" y="268"/>
                  </a:lnTo>
                  <a:lnTo>
                    <a:pt x="891" y="268"/>
                  </a:lnTo>
                  <a:lnTo>
                    <a:pt x="891" y="284"/>
                  </a:lnTo>
                  <a:lnTo>
                    <a:pt x="891" y="284"/>
                  </a:lnTo>
                  <a:lnTo>
                    <a:pt x="869" y="290"/>
                  </a:lnTo>
                  <a:lnTo>
                    <a:pt x="869" y="290"/>
                  </a:lnTo>
                  <a:lnTo>
                    <a:pt x="855" y="292"/>
                  </a:lnTo>
                  <a:lnTo>
                    <a:pt x="843" y="292"/>
                  </a:lnTo>
                  <a:lnTo>
                    <a:pt x="843" y="292"/>
                  </a:lnTo>
                  <a:lnTo>
                    <a:pt x="824" y="292"/>
                  </a:lnTo>
                  <a:lnTo>
                    <a:pt x="808" y="288"/>
                  </a:lnTo>
                  <a:lnTo>
                    <a:pt x="808" y="288"/>
                  </a:lnTo>
                  <a:lnTo>
                    <a:pt x="794" y="280"/>
                  </a:lnTo>
                  <a:lnTo>
                    <a:pt x="784" y="270"/>
                  </a:lnTo>
                  <a:lnTo>
                    <a:pt x="784" y="270"/>
                  </a:lnTo>
                  <a:lnTo>
                    <a:pt x="776" y="256"/>
                  </a:lnTo>
                  <a:lnTo>
                    <a:pt x="770" y="238"/>
                  </a:lnTo>
                  <a:lnTo>
                    <a:pt x="770" y="238"/>
                  </a:lnTo>
                  <a:lnTo>
                    <a:pt x="766" y="214"/>
                  </a:lnTo>
                  <a:lnTo>
                    <a:pt x="764" y="188"/>
                  </a:lnTo>
                  <a:lnTo>
                    <a:pt x="764" y="188"/>
                  </a:lnTo>
                  <a:lnTo>
                    <a:pt x="766" y="160"/>
                  </a:lnTo>
                  <a:lnTo>
                    <a:pt x="770" y="136"/>
                  </a:lnTo>
                  <a:lnTo>
                    <a:pt x="770" y="136"/>
                  </a:lnTo>
                  <a:lnTo>
                    <a:pt x="776" y="118"/>
                  </a:lnTo>
                  <a:lnTo>
                    <a:pt x="784" y="104"/>
                  </a:lnTo>
                  <a:lnTo>
                    <a:pt x="784" y="104"/>
                  </a:lnTo>
                  <a:lnTo>
                    <a:pt x="794" y="94"/>
                  </a:lnTo>
                  <a:lnTo>
                    <a:pt x="806" y="86"/>
                  </a:lnTo>
                  <a:lnTo>
                    <a:pt x="806" y="86"/>
                  </a:lnTo>
                  <a:lnTo>
                    <a:pt x="822" y="82"/>
                  </a:lnTo>
                  <a:lnTo>
                    <a:pt x="839" y="82"/>
                  </a:lnTo>
                  <a:lnTo>
                    <a:pt x="839" y="82"/>
                  </a:lnTo>
                  <a:lnTo>
                    <a:pt x="851" y="82"/>
                  </a:lnTo>
                  <a:lnTo>
                    <a:pt x="865" y="84"/>
                  </a:lnTo>
                  <a:lnTo>
                    <a:pt x="865" y="84"/>
                  </a:lnTo>
                  <a:lnTo>
                    <a:pt x="887" y="90"/>
                  </a:lnTo>
                  <a:lnTo>
                    <a:pt x="887" y="106"/>
                  </a:lnTo>
                  <a:lnTo>
                    <a:pt x="847" y="106"/>
                  </a:lnTo>
                  <a:close/>
                  <a:moveTo>
                    <a:pt x="638" y="292"/>
                  </a:moveTo>
                  <a:lnTo>
                    <a:pt x="638" y="292"/>
                  </a:lnTo>
                  <a:lnTo>
                    <a:pt x="624" y="292"/>
                  </a:lnTo>
                  <a:lnTo>
                    <a:pt x="614" y="290"/>
                  </a:lnTo>
                  <a:lnTo>
                    <a:pt x="614" y="290"/>
                  </a:lnTo>
                  <a:lnTo>
                    <a:pt x="602" y="286"/>
                  </a:lnTo>
                  <a:lnTo>
                    <a:pt x="594" y="280"/>
                  </a:lnTo>
                  <a:lnTo>
                    <a:pt x="594" y="280"/>
                  </a:lnTo>
                  <a:lnTo>
                    <a:pt x="586" y="272"/>
                  </a:lnTo>
                  <a:lnTo>
                    <a:pt x="582" y="260"/>
                  </a:lnTo>
                  <a:lnTo>
                    <a:pt x="582" y="260"/>
                  </a:lnTo>
                  <a:lnTo>
                    <a:pt x="578" y="246"/>
                  </a:lnTo>
                  <a:lnTo>
                    <a:pt x="578" y="228"/>
                  </a:lnTo>
                  <a:lnTo>
                    <a:pt x="578" y="228"/>
                  </a:lnTo>
                  <a:lnTo>
                    <a:pt x="578" y="210"/>
                  </a:lnTo>
                  <a:lnTo>
                    <a:pt x="582" y="196"/>
                  </a:lnTo>
                  <a:lnTo>
                    <a:pt x="582" y="196"/>
                  </a:lnTo>
                  <a:lnTo>
                    <a:pt x="586" y="186"/>
                  </a:lnTo>
                  <a:lnTo>
                    <a:pt x="594" y="178"/>
                  </a:lnTo>
                  <a:lnTo>
                    <a:pt x="594" y="178"/>
                  </a:lnTo>
                  <a:lnTo>
                    <a:pt x="602" y="172"/>
                  </a:lnTo>
                  <a:lnTo>
                    <a:pt x="614" y="168"/>
                  </a:lnTo>
                  <a:lnTo>
                    <a:pt x="614" y="168"/>
                  </a:lnTo>
                  <a:lnTo>
                    <a:pt x="624" y="166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58" y="166"/>
                  </a:lnTo>
                  <a:lnTo>
                    <a:pt x="658" y="166"/>
                  </a:lnTo>
                  <a:lnTo>
                    <a:pt x="678" y="168"/>
                  </a:lnTo>
                  <a:lnTo>
                    <a:pt x="678" y="150"/>
                  </a:lnTo>
                  <a:lnTo>
                    <a:pt x="678" y="150"/>
                  </a:lnTo>
                  <a:lnTo>
                    <a:pt x="678" y="138"/>
                  </a:lnTo>
                  <a:lnTo>
                    <a:pt x="676" y="128"/>
                  </a:lnTo>
                  <a:lnTo>
                    <a:pt x="676" y="128"/>
                  </a:lnTo>
                  <a:lnTo>
                    <a:pt x="672" y="120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0" y="110"/>
                  </a:lnTo>
                  <a:lnTo>
                    <a:pt x="652" y="108"/>
                  </a:lnTo>
                  <a:lnTo>
                    <a:pt x="652" y="108"/>
                  </a:lnTo>
                  <a:lnTo>
                    <a:pt x="634" y="106"/>
                  </a:lnTo>
                  <a:lnTo>
                    <a:pt x="594" y="106"/>
                  </a:lnTo>
                  <a:lnTo>
                    <a:pt x="594" y="90"/>
                  </a:lnTo>
                  <a:lnTo>
                    <a:pt x="594" y="90"/>
                  </a:lnTo>
                  <a:lnTo>
                    <a:pt x="616" y="84"/>
                  </a:lnTo>
                  <a:lnTo>
                    <a:pt x="616" y="84"/>
                  </a:lnTo>
                  <a:lnTo>
                    <a:pt x="630" y="82"/>
                  </a:lnTo>
                  <a:lnTo>
                    <a:pt x="642" y="82"/>
                  </a:lnTo>
                  <a:lnTo>
                    <a:pt x="642" y="82"/>
                  </a:lnTo>
                  <a:lnTo>
                    <a:pt x="660" y="82"/>
                  </a:lnTo>
                  <a:lnTo>
                    <a:pt x="674" y="84"/>
                  </a:lnTo>
                  <a:lnTo>
                    <a:pt x="674" y="84"/>
                  </a:lnTo>
                  <a:lnTo>
                    <a:pt x="686" y="88"/>
                  </a:lnTo>
                  <a:lnTo>
                    <a:pt x="696" y="94"/>
                  </a:lnTo>
                  <a:lnTo>
                    <a:pt x="696" y="94"/>
                  </a:lnTo>
                  <a:lnTo>
                    <a:pt x="704" y="104"/>
                  </a:lnTo>
                  <a:lnTo>
                    <a:pt x="710" y="116"/>
                  </a:lnTo>
                  <a:lnTo>
                    <a:pt x="710" y="116"/>
                  </a:lnTo>
                  <a:lnTo>
                    <a:pt x="714" y="132"/>
                  </a:lnTo>
                  <a:lnTo>
                    <a:pt x="716" y="150"/>
                  </a:lnTo>
                  <a:lnTo>
                    <a:pt x="716" y="288"/>
                  </a:lnTo>
                  <a:lnTo>
                    <a:pt x="684" y="288"/>
                  </a:lnTo>
                  <a:lnTo>
                    <a:pt x="682" y="276"/>
                  </a:lnTo>
                  <a:lnTo>
                    <a:pt x="680" y="276"/>
                  </a:lnTo>
                  <a:lnTo>
                    <a:pt x="680" y="276"/>
                  </a:lnTo>
                  <a:lnTo>
                    <a:pt x="672" y="284"/>
                  </a:lnTo>
                  <a:lnTo>
                    <a:pt x="662" y="288"/>
                  </a:lnTo>
                  <a:lnTo>
                    <a:pt x="662" y="288"/>
                  </a:lnTo>
                  <a:lnTo>
                    <a:pt x="650" y="292"/>
                  </a:lnTo>
                  <a:lnTo>
                    <a:pt x="638" y="292"/>
                  </a:lnTo>
                  <a:lnTo>
                    <a:pt x="638" y="292"/>
                  </a:lnTo>
                  <a:close/>
                  <a:moveTo>
                    <a:pt x="678" y="190"/>
                  </a:moveTo>
                  <a:lnTo>
                    <a:pt x="650" y="190"/>
                  </a:lnTo>
                  <a:lnTo>
                    <a:pt x="650" y="190"/>
                  </a:lnTo>
                  <a:lnTo>
                    <a:pt x="636" y="192"/>
                  </a:lnTo>
                  <a:lnTo>
                    <a:pt x="624" y="196"/>
                  </a:lnTo>
                  <a:lnTo>
                    <a:pt x="624" y="196"/>
                  </a:lnTo>
                  <a:lnTo>
                    <a:pt x="620" y="202"/>
                  </a:lnTo>
                  <a:lnTo>
                    <a:pt x="616" y="208"/>
                  </a:lnTo>
                  <a:lnTo>
                    <a:pt x="614" y="218"/>
                  </a:lnTo>
                  <a:lnTo>
                    <a:pt x="614" y="228"/>
                  </a:lnTo>
                  <a:lnTo>
                    <a:pt x="614" y="228"/>
                  </a:lnTo>
                  <a:lnTo>
                    <a:pt x="614" y="238"/>
                  </a:lnTo>
                  <a:lnTo>
                    <a:pt x="616" y="248"/>
                  </a:lnTo>
                  <a:lnTo>
                    <a:pt x="616" y="248"/>
                  </a:lnTo>
                  <a:lnTo>
                    <a:pt x="620" y="254"/>
                  </a:lnTo>
                  <a:lnTo>
                    <a:pt x="624" y="260"/>
                  </a:lnTo>
                  <a:lnTo>
                    <a:pt x="624" y="260"/>
                  </a:lnTo>
                  <a:lnTo>
                    <a:pt x="630" y="264"/>
                  </a:lnTo>
                  <a:lnTo>
                    <a:pt x="636" y="266"/>
                  </a:lnTo>
                  <a:lnTo>
                    <a:pt x="636" y="266"/>
                  </a:lnTo>
                  <a:lnTo>
                    <a:pt x="650" y="268"/>
                  </a:lnTo>
                  <a:lnTo>
                    <a:pt x="650" y="268"/>
                  </a:lnTo>
                  <a:lnTo>
                    <a:pt x="658" y="268"/>
                  </a:lnTo>
                  <a:lnTo>
                    <a:pt x="666" y="266"/>
                  </a:lnTo>
                  <a:lnTo>
                    <a:pt x="666" y="266"/>
                  </a:lnTo>
                  <a:lnTo>
                    <a:pt x="678" y="260"/>
                  </a:lnTo>
                  <a:lnTo>
                    <a:pt x="678" y="190"/>
                  </a:lnTo>
                  <a:close/>
                  <a:moveTo>
                    <a:pt x="528" y="86"/>
                  </a:moveTo>
                  <a:lnTo>
                    <a:pt x="528" y="288"/>
                  </a:lnTo>
                  <a:lnTo>
                    <a:pt x="490" y="288"/>
                  </a:lnTo>
                  <a:lnTo>
                    <a:pt x="490" y="112"/>
                  </a:lnTo>
                  <a:lnTo>
                    <a:pt x="438" y="112"/>
                  </a:lnTo>
                  <a:lnTo>
                    <a:pt x="432" y="224"/>
                  </a:lnTo>
                  <a:lnTo>
                    <a:pt x="432" y="224"/>
                  </a:lnTo>
                  <a:lnTo>
                    <a:pt x="430" y="240"/>
                  </a:lnTo>
                  <a:lnTo>
                    <a:pt x="428" y="256"/>
                  </a:lnTo>
                  <a:lnTo>
                    <a:pt x="422" y="266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0" y="284"/>
                  </a:lnTo>
                  <a:lnTo>
                    <a:pt x="402" y="288"/>
                  </a:lnTo>
                  <a:lnTo>
                    <a:pt x="394" y="292"/>
                  </a:lnTo>
                  <a:lnTo>
                    <a:pt x="386" y="292"/>
                  </a:lnTo>
                  <a:lnTo>
                    <a:pt x="386" y="292"/>
                  </a:lnTo>
                  <a:lnTo>
                    <a:pt x="370" y="290"/>
                  </a:lnTo>
                  <a:lnTo>
                    <a:pt x="370" y="290"/>
                  </a:lnTo>
                  <a:lnTo>
                    <a:pt x="362" y="288"/>
                  </a:lnTo>
                  <a:lnTo>
                    <a:pt x="362" y="272"/>
                  </a:lnTo>
                  <a:lnTo>
                    <a:pt x="362" y="272"/>
                  </a:lnTo>
                  <a:lnTo>
                    <a:pt x="368" y="272"/>
                  </a:lnTo>
                  <a:lnTo>
                    <a:pt x="374" y="270"/>
                  </a:lnTo>
                  <a:lnTo>
                    <a:pt x="380" y="266"/>
                  </a:lnTo>
                  <a:lnTo>
                    <a:pt x="384" y="260"/>
                  </a:lnTo>
                  <a:lnTo>
                    <a:pt x="384" y="260"/>
                  </a:lnTo>
                  <a:lnTo>
                    <a:pt x="388" y="254"/>
                  </a:lnTo>
                  <a:lnTo>
                    <a:pt x="392" y="246"/>
                  </a:lnTo>
                  <a:lnTo>
                    <a:pt x="394" y="236"/>
                  </a:lnTo>
                  <a:lnTo>
                    <a:pt x="396" y="224"/>
                  </a:lnTo>
                  <a:lnTo>
                    <a:pt x="404" y="86"/>
                  </a:lnTo>
                  <a:lnTo>
                    <a:pt x="528" y="86"/>
                  </a:lnTo>
                  <a:close/>
                  <a:moveTo>
                    <a:pt x="232" y="194"/>
                  </a:moveTo>
                  <a:lnTo>
                    <a:pt x="232" y="194"/>
                  </a:lnTo>
                  <a:lnTo>
                    <a:pt x="232" y="214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8" y="244"/>
                  </a:lnTo>
                  <a:lnTo>
                    <a:pt x="244" y="254"/>
                  </a:lnTo>
                  <a:lnTo>
                    <a:pt x="244" y="254"/>
                  </a:lnTo>
                  <a:lnTo>
                    <a:pt x="248" y="262"/>
                  </a:lnTo>
                  <a:lnTo>
                    <a:pt x="256" y="266"/>
                  </a:lnTo>
                  <a:lnTo>
                    <a:pt x="256" y="266"/>
                  </a:lnTo>
                  <a:lnTo>
                    <a:pt x="262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8" y="270"/>
                  </a:lnTo>
                  <a:lnTo>
                    <a:pt x="286" y="266"/>
                  </a:lnTo>
                  <a:lnTo>
                    <a:pt x="286" y="266"/>
                  </a:lnTo>
                  <a:lnTo>
                    <a:pt x="292" y="262"/>
                  </a:lnTo>
                  <a:lnTo>
                    <a:pt x="298" y="254"/>
                  </a:lnTo>
                  <a:lnTo>
                    <a:pt x="298" y="254"/>
                  </a:lnTo>
                  <a:lnTo>
                    <a:pt x="302" y="244"/>
                  </a:lnTo>
                  <a:lnTo>
                    <a:pt x="306" y="230"/>
                  </a:lnTo>
                  <a:lnTo>
                    <a:pt x="306" y="230"/>
                  </a:lnTo>
                  <a:lnTo>
                    <a:pt x="308" y="214"/>
                  </a:lnTo>
                  <a:lnTo>
                    <a:pt x="310" y="194"/>
                  </a:lnTo>
                  <a:lnTo>
                    <a:pt x="310" y="194"/>
                  </a:lnTo>
                  <a:lnTo>
                    <a:pt x="308" y="174"/>
                  </a:lnTo>
                  <a:lnTo>
                    <a:pt x="306" y="156"/>
                  </a:lnTo>
                  <a:lnTo>
                    <a:pt x="306" y="156"/>
                  </a:lnTo>
                  <a:lnTo>
                    <a:pt x="302" y="14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0" y="126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74" y="120"/>
                  </a:lnTo>
                  <a:lnTo>
                    <a:pt x="262" y="118"/>
                  </a:lnTo>
                  <a:lnTo>
                    <a:pt x="262" y="118"/>
                  </a:lnTo>
                  <a:lnTo>
                    <a:pt x="254" y="118"/>
                  </a:lnTo>
                  <a:lnTo>
                    <a:pt x="246" y="120"/>
                  </a:lnTo>
                  <a:lnTo>
                    <a:pt x="246" y="120"/>
                  </a:lnTo>
                  <a:lnTo>
                    <a:pt x="232" y="126"/>
                  </a:lnTo>
                  <a:lnTo>
                    <a:pt x="232" y="194"/>
                  </a:lnTo>
                  <a:close/>
                  <a:moveTo>
                    <a:pt x="232" y="104"/>
                  </a:moveTo>
                  <a:lnTo>
                    <a:pt x="232" y="104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62" y="94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92" y="96"/>
                  </a:lnTo>
                  <a:lnTo>
                    <a:pt x="306" y="98"/>
                  </a:lnTo>
                  <a:lnTo>
                    <a:pt x="306" y="98"/>
                  </a:lnTo>
                  <a:lnTo>
                    <a:pt x="318" y="106"/>
                  </a:lnTo>
                  <a:lnTo>
                    <a:pt x="328" y="116"/>
                  </a:lnTo>
                  <a:lnTo>
                    <a:pt x="328" y="116"/>
                  </a:lnTo>
                  <a:lnTo>
                    <a:pt x="336" y="128"/>
                  </a:lnTo>
                  <a:lnTo>
                    <a:pt x="342" y="146"/>
                  </a:lnTo>
                  <a:lnTo>
                    <a:pt x="342" y="146"/>
                  </a:lnTo>
                  <a:lnTo>
                    <a:pt x="344" y="168"/>
                  </a:lnTo>
                  <a:lnTo>
                    <a:pt x="346" y="194"/>
                  </a:lnTo>
                  <a:lnTo>
                    <a:pt x="346" y="194"/>
                  </a:lnTo>
                  <a:lnTo>
                    <a:pt x="344" y="218"/>
                  </a:lnTo>
                  <a:lnTo>
                    <a:pt x="340" y="240"/>
                  </a:lnTo>
                  <a:lnTo>
                    <a:pt x="340" y="240"/>
                  </a:lnTo>
                  <a:lnTo>
                    <a:pt x="336" y="258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16" y="280"/>
                  </a:lnTo>
                  <a:lnTo>
                    <a:pt x="304" y="288"/>
                  </a:lnTo>
                  <a:lnTo>
                    <a:pt x="304" y="288"/>
                  </a:lnTo>
                  <a:lnTo>
                    <a:pt x="288" y="292"/>
                  </a:lnTo>
                  <a:lnTo>
                    <a:pt x="270" y="292"/>
                  </a:lnTo>
                  <a:lnTo>
                    <a:pt x="270" y="292"/>
                  </a:lnTo>
                  <a:lnTo>
                    <a:pt x="252" y="292"/>
                  </a:lnTo>
                  <a:lnTo>
                    <a:pt x="238" y="288"/>
                  </a:lnTo>
                  <a:lnTo>
                    <a:pt x="238" y="288"/>
                  </a:lnTo>
                  <a:lnTo>
                    <a:pt x="224" y="280"/>
                  </a:lnTo>
                  <a:lnTo>
                    <a:pt x="214" y="270"/>
                  </a:lnTo>
                  <a:lnTo>
                    <a:pt x="214" y="270"/>
                  </a:lnTo>
                  <a:lnTo>
                    <a:pt x="206" y="258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196" y="218"/>
                  </a:lnTo>
                  <a:lnTo>
                    <a:pt x="196" y="194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8" y="94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8" y="48"/>
                  </a:lnTo>
                  <a:lnTo>
                    <a:pt x="212" y="38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24" y="24"/>
                  </a:lnTo>
                  <a:lnTo>
                    <a:pt x="232" y="18"/>
                  </a:lnTo>
                  <a:lnTo>
                    <a:pt x="240" y="14"/>
                  </a:lnTo>
                  <a:lnTo>
                    <a:pt x="250" y="10"/>
                  </a:lnTo>
                  <a:lnTo>
                    <a:pt x="250" y="10"/>
                  </a:lnTo>
                  <a:lnTo>
                    <a:pt x="272" y="6"/>
                  </a:lnTo>
                  <a:lnTo>
                    <a:pt x="296" y="2"/>
                  </a:lnTo>
                  <a:lnTo>
                    <a:pt x="342" y="0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06" y="28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76" y="34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54" y="42"/>
                  </a:lnTo>
                  <a:lnTo>
                    <a:pt x="246" y="50"/>
                  </a:lnTo>
                  <a:lnTo>
                    <a:pt x="246" y="50"/>
                  </a:lnTo>
                  <a:lnTo>
                    <a:pt x="240" y="60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2" y="86"/>
                  </a:lnTo>
                  <a:lnTo>
                    <a:pt x="232" y="104"/>
                  </a:lnTo>
                  <a:lnTo>
                    <a:pt x="232" y="104"/>
                  </a:lnTo>
                  <a:close/>
                  <a:moveTo>
                    <a:pt x="150" y="188"/>
                  </a:moveTo>
                  <a:lnTo>
                    <a:pt x="150" y="188"/>
                  </a:lnTo>
                  <a:lnTo>
                    <a:pt x="148" y="214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0" y="256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6" y="292"/>
                  </a:lnTo>
                  <a:lnTo>
                    <a:pt x="76" y="292"/>
                  </a:lnTo>
                  <a:lnTo>
                    <a:pt x="58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30" y="280"/>
                  </a:lnTo>
                  <a:lnTo>
                    <a:pt x="20" y="270"/>
                  </a:lnTo>
                  <a:lnTo>
                    <a:pt x="20" y="270"/>
                  </a:lnTo>
                  <a:lnTo>
                    <a:pt x="10" y="256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2" y="214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60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10" y="118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30" y="9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58" y="84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92" y="84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20" y="9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40" y="118"/>
                  </a:lnTo>
                  <a:lnTo>
                    <a:pt x="146" y="138"/>
                  </a:lnTo>
                  <a:lnTo>
                    <a:pt x="146" y="138"/>
                  </a:lnTo>
                  <a:lnTo>
                    <a:pt x="148" y="160"/>
                  </a:lnTo>
                  <a:lnTo>
                    <a:pt x="150" y="188"/>
                  </a:lnTo>
                  <a:lnTo>
                    <a:pt x="150" y="188"/>
                  </a:lnTo>
                  <a:close/>
                  <a:moveTo>
                    <a:pt x="114" y="188"/>
                  </a:moveTo>
                  <a:lnTo>
                    <a:pt x="114" y="188"/>
                  </a:lnTo>
                  <a:lnTo>
                    <a:pt x="112" y="164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06" y="132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96" y="114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54" y="11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4" y="13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38" y="164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8" y="210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44" y="24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54" y="262"/>
                  </a:lnTo>
                  <a:lnTo>
                    <a:pt x="60" y="266"/>
                  </a:lnTo>
                  <a:lnTo>
                    <a:pt x="60" y="266"/>
                  </a:lnTo>
                  <a:lnTo>
                    <a:pt x="68" y="270"/>
                  </a:lnTo>
                  <a:lnTo>
                    <a:pt x="76" y="270"/>
                  </a:lnTo>
                  <a:lnTo>
                    <a:pt x="76" y="270"/>
                  </a:lnTo>
                  <a:lnTo>
                    <a:pt x="82" y="270"/>
                  </a:lnTo>
                  <a:lnTo>
                    <a:pt x="90" y="266"/>
                  </a:lnTo>
                  <a:lnTo>
                    <a:pt x="90" y="266"/>
                  </a:lnTo>
                  <a:lnTo>
                    <a:pt x="96" y="262"/>
                  </a:lnTo>
                  <a:lnTo>
                    <a:pt x="102" y="252"/>
                  </a:lnTo>
                  <a:lnTo>
                    <a:pt x="102" y="252"/>
                  </a:lnTo>
                  <a:lnTo>
                    <a:pt x="106" y="242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112" y="210"/>
                  </a:lnTo>
                  <a:lnTo>
                    <a:pt x="114" y="188"/>
                  </a:lnTo>
                  <a:lnTo>
                    <a:pt x="114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383588" y="4368801"/>
              <a:ext cx="174625" cy="73025"/>
            </a:xfrm>
            <a:custGeom>
              <a:avLst/>
              <a:gdLst>
                <a:gd name="T0" fmla="*/ 56 w 110"/>
                <a:gd name="T1" fmla="*/ 18 h 46"/>
                <a:gd name="T2" fmla="*/ 56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6 w 110"/>
                <a:gd name="T29" fmla="*/ 46 h 46"/>
                <a:gd name="T30" fmla="*/ 56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6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6" y="18"/>
                  </a:moveTo>
                  <a:lnTo>
                    <a:pt x="56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361363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043863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50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2 w 150"/>
                <a:gd name="T13" fmla="*/ 188 h 210"/>
                <a:gd name="T14" fmla="*/ 132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4 w 150"/>
                <a:gd name="T31" fmla="*/ 206 h 210"/>
                <a:gd name="T32" fmla="*/ 44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2 w 150"/>
                <a:gd name="T41" fmla="*/ 174 h 210"/>
                <a:gd name="T42" fmla="*/ 6 w 150"/>
                <a:gd name="T43" fmla="*/ 154 h 210"/>
                <a:gd name="T44" fmla="*/ 6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6 w 150"/>
                <a:gd name="T55" fmla="*/ 56 h 210"/>
                <a:gd name="T56" fmla="*/ 6 w 150"/>
                <a:gd name="T57" fmla="*/ 56 h 210"/>
                <a:gd name="T58" fmla="*/ 12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4 w 150"/>
                <a:gd name="T67" fmla="*/ 4 h 210"/>
                <a:gd name="T68" fmla="*/ 44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2 w 150"/>
                <a:gd name="T85" fmla="*/ 22 h 210"/>
                <a:gd name="T86" fmla="*/ 132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50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50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2" y="188"/>
                  </a:lnTo>
                  <a:lnTo>
                    <a:pt x="132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50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104188" y="4508501"/>
              <a:ext cx="120650" cy="263525"/>
            </a:xfrm>
            <a:custGeom>
              <a:avLst/>
              <a:gdLst>
                <a:gd name="T0" fmla="*/ 76 w 76"/>
                <a:gd name="T1" fmla="*/ 84 h 166"/>
                <a:gd name="T2" fmla="*/ 76 w 76"/>
                <a:gd name="T3" fmla="*/ 84 h 166"/>
                <a:gd name="T4" fmla="*/ 76 w 76"/>
                <a:gd name="T5" fmla="*/ 60 h 166"/>
                <a:gd name="T6" fmla="*/ 72 w 76"/>
                <a:gd name="T7" fmla="*/ 42 h 166"/>
                <a:gd name="T8" fmla="*/ 72 w 76"/>
                <a:gd name="T9" fmla="*/ 42 h 166"/>
                <a:gd name="T10" fmla="*/ 70 w 76"/>
                <a:gd name="T11" fmla="*/ 28 h 166"/>
                <a:gd name="T12" fmla="*/ 64 w 76"/>
                <a:gd name="T13" fmla="*/ 18 h 166"/>
                <a:gd name="T14" fmla="*/ 64 w 76"/>
                <a:gd name="T15" fmla="*/ 18 h 166"/>
                <a:gd name="T16" fmla="*/ 58 w 76"/>
                <a:gd name="T17" fmla="*/ 10 h 166"/>
                <a:gd name="T18" fmla="*/ 52 w 76"/>
                <a:gd name="T19" fmla="*/ 4 h 166"/>
                <a:gd name="T20" fmla="*/ 52 w 76"/>
                <a:gd name="T21" fmla="*/ 4 h 166"/>
                <a:gd name="T22" fmla="*/ 46 w 76"/>
                <a:gd name="T23" fmla="*/ 0 h 166"/>
                <a:gd name="T24" fmla="*/ 38 w 76"/>
                <a:gd name="T25" fmla="*/ 0 h 166"/>
                <a:gd name="T26" fmla="*/ 38 w 76"/>
                <a:gd name="T27" fmla="*/ 0 h 166"/>
                <a:gd name="T28" fmla="*/ 30 w 76"/>
                <a:gd name="T29" fmla="*/ 0 h 166"/>
                <a:gd name="T30" fmla="*/ 24 w 76"/>
                <a:gd name="T31" fmla="*/ 4 h 166"/>
                <a:gd name="T32" fmla="*/ 24 w 76"/>
                <a:gd name="T33" fmla="*/ 4 h 166"/>
                <a:gd name="T34" fmla="*/ 16 w 76"/>
                <a:gd name="T35" fmla="*/ 10 h 166"/>
                <a:gd name="T36" fmla="*/ 10 w 76"/>
                <a:gd name="T37" fmla="*/ 18 h 166"/>
                <a:gd name="T38" fmla="*/ 10 w 76"/>
                <a:gd name="T39" fmla="*/ 18 h 166"/>
                <a:gd name="T40" fmla="*/ 6 w 76"/>
                <a:gd name="T41" fmla="*/ 28 h 166"/>
                <a:gd name="T42" fmla="*/ 2 w 76"/>
                <a:gd name="T43" fmla="*/ 42 h 166"/>
                <a:gd name="T44" fmla="*/ 2 w 76"/>
                <a:gd name="T45" fmla="*/ 42 h 166"/>
                <a:gd name="T46" fmla="*/ 0 w 76"/>
                <a:gd name="T47" fmla="*/ 60 h 166"/>
                <a:gd name="T48" fmla="*/ 0 w 76"/>
                <a:gd name="T49" fmla="*/ 84 h 166"/>
                <a:gd name="T50" fmla="*/ 0 w 76"/>
                <a:gd name="T51" fmla="*/ 84 h 166"/>
                <a:gd name="T52" fmla="*/ 0 w 76"/>
                <a:gd name="T53" fmla="*/ 106 h 166"/>
                <a:gd name="T54" fmla="*/ 2 w 76"/>
                <a:gd name="T55" fmla="*/ 124 h 166"/>
                <a:gd name="T56" fmla="*/ 2 w 76"/>
                <a:gd name="T57" fmla="*/ 124 h 166"/>
                <a:gd name="T58" fmla="*/ 6 w 76"/>
                <a:gd name="T59" fmla="*/ 138 h 166"/>
                <a:gd name="T60" fmla="*/ 10 w 76"/>
                <a:gd name="T61" fmla="*/ 148 h 166"/>
                <a:gd name="T62" fmla="*/ 10 w 76"/>
                <a:gd name="T63" fmla="*/ 148 h 166"/>
                <a:gd name="T64" fmla="*/ 16 w 76"/>
                <a:gd name="T65" fmla="*/ 158 h 166"/>
                <a:gd name="T66" fmla="*/ 24 w 76"/>
                <a:gd name="T67" fmla="*/ 162 h 166"/>
                <a:gd name="T68" fmla="*/ 24 w 76"/>
                <a:gd name="T69" fmla="*/ 162 h 166"/>
                <a:gd name="T70" fmla="*/ 30 w 76"/>
                <a:gd name="T71" fmla="*/ 166 h 166"/>
                <a:gd name="T72" fmla="*/ 38 w 76"/>
                <a:gd name="T73" fmla="*/ 166 h 166"/>
                <a:gd name="T74" fmla="*/ 38 w 76"/>
                <a:gd name="T75" fmla="*/ 166 h 166"/>
                <a:gd name="T76" fmla="*/ 46 w 76"/>
                <a:gd name="T77" fmla="*/ 166 h 166"/>
                <a:gd name="T78" fmla="*/ 52 w 76"/>
                <a:gd name="T79" fmla="*/ 162 h 166"/>
                <a:gd name="T80" fmla="*/ 52 w 76"/>
                <a:gd name="T81" fmla="*/ 162 h 166"/>
                <a:gd name="T82" fmla="*/ 58 w 76"/>
                <a:gd name="T83" fmla="*/ 158 h 166"/>
                <a:gd name="T84" fmla="*/ 64 w 76"/>
                <a:gd name="T85" fmla="*/ 148 h 166"/>
                <a:gd name="T86" fmla="*/ 64 w 76"/>
                <a:gd name="T87" fmla="*/ 148 h 166"/>
                <a:gd name="T88" fmla="*/ 70 w 76"/>
                <a:gd name="T89" fmla="*/ 138 h 166"/>
                <a:gd name="T90" fmla="*/ 72 w 76"/>
                <a:gd name="T91" fmla="*/ 124 h 166"/>
                <a:gd name="T92" fmla="*/ 72 w 76"/>
                <a:gd name="T93" fmla="*/ 124 h 166"/>
                <a:gd name="T94" fmla="*/ 76 w 76"/>
                <a:gd name="T95" fmla="*/ 106 h 166"/>
                <a:gd name="T96" fmla="*/ 76 w 76"/>
                <a:gd name="T97" fmla="*/ 84 h 166"/>
                <a:gd name="T98" fmla="*/ 76 w 76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166">
                  <a:moveTo>
                    <a:pt x="76" y="84"/>
                  </a:moveTo>
                  <a:lnTo>
                    <a:pt x="76" y="84"/>
                  </a:lnTo>
                  <a:lnTo>
                    <a:pt x="76" y="60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0" y="2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8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1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2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6" y="13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6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8" y="158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70" y="138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6" y="106"/>
                  </a:lnTo>
                  <a:lnTo>
                    <a:pt x="76" y="84"/>
                  </a:lnTo>
                  <a:lnTo>
                    <a:pt x="76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7742238" y="4479926"/>
              <a:ext cx="222250" cy="320675"/>
            </a:xfrm>
            <a:custGeom>
              <a:avLst/>
              <a:gdLst>
                <a:gd name="T0" fmla="*/ 38 w 140"/>
                <a:gd name="T1" fmla="*/ 202 h 202"/>
                <a:gd name="T2" fmla="*/ 0 w 140"/>
                <a:gd name="T3" fmla="*/ 202 h 202"/>
                <a:gd name="T4" fmla="*/ 0 w 140"/>
                <a:gd name="T5" fmla="*/ 0 h 202"/>
                <a:gd name="T6" fmla="*/ 38 w 140"/>
                <a:gd name="T7" fmla="*/ 0 h 202"/>
                <a:gd name="T8" fmla="*/ 38 w 140"/>
                <a:gd name="T9" fmla="*/ 86 h 202"/>
                <a:gd name="T10" fmla="*/ 104 w 140"/>
                <a:gd name="T11" fmla="*/ 86 h 202"/>
                <a:gd name="T12" fmla="*/ 104 w 140"/>
                <a:gd name="T13" fmla="*/ 0 h 202"/>
                <a:gd name="T14" fmla="*/ 140 w 140"/>
                <a:gd name="T15" fmla="*/ 0 h 202"/>
                <a:gd name="T16" fmla="*/ 140 w 140"/>
                <a:gd name="T17" fmla="*/ 202 h 202"/>
                <a:gd name="T18" fmla="*/ 104 w 140"/>
                <a:gd name="T19" fmla="*/ 202 h 202"/>
                <a:gd name="T20" fmla="*/ 104 w 140"/>
                <a:gd name="T21" fmla="*/ 114 h 202"/>
                <a:gd name="T22" fmla="*/ 38 w 140"/>
                <a:gd name="T23" fmla="*/ 114 h 202"/>
                <a:gd name="T24" fmla="*/ 38 w 140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02">
                  <a:moveTo>
                    <a:pt x="38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86"/>
                  </a:lnTo>
                  <a:lnTo>
                    <a:pt x="104" y="86"/>
                  </a:lnTo>
                  <a:lnTo>
                    <a:pt x="104" y="0"/>
                  </a:lnTo>
                  <a:lnTo>
                    <a:pt x="140" y="0"/>
                  </a:lnTo>
                  <a:lnTo>
                    <a:pt x="140" y="202"/>
                  </a:lnTo>
                  <a:lnTo>
                    <a:pt x="104" y="202"/>
                  </a:lnTo>
                  <a:lnTo>
                    <a:pt x="104" y="114"/>
                  </a:lnTo>
                  <a:lnTo>
                    <a:pt x="38" y="114"/>
                  </a:lnTo>
                  <a:lnTo>
                    <a:pt x="38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7462838" y="4479926"/>
              <a:ext cx="225425" cy="320675"/>
            </a:xfrm>
            <a:custGeom>
              <a:avLst/>
              <a:gdLst>
                <a:gd name="T0" fmla="*/ 142 w 142"/>
                <a:gd name="T1" fmla="*/ 0 h 202"/>
                <a:gd name="T2" fmla="*/ 142 w 142"/>
                <a:gd name="T3" fmla="*/ 26 h 202"/>
                <a:gd name="T4" fmla="*/ 88 w 142"/>
                <a:gd name="T5" fmla="*/ 26 h 202"/>
                <a:gd name="T6" fmla="*/ 88 w 142"/>
                <a:gd name="T7" fmla="*/ 202 h 202"/>
                <a:gd name="T8" fmla="*/ 52 w 142"/>
                <a:gd name="T9" fmla="*/ 202 h 202"/>
                <a:gd name="T10" fmla="*/ 52 w 142"/>
                <a:gd name="T11" fmla="*/ 26 h 202"/>
                <a:gd name="T12" fmla="*/ 0 w 142"/>
                <a:gd name="T13" fmla="*/ 26 h 202"/>
                <a:gd name="T14" fmla="*/ 0 w 142"/>
                <a:gd name="T15" fmla="*/ 0 h 202"/>
                <a:gd name="T16" fmla="*/ 142 w 142"/>
                <a:gd name="T1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02">
                  <a:moveTo>
                    <a:pt x="142" y="0"/>
                  </a:moveTo>
                  <a:lnTo>
                    <a:pt x="142" y="26"/>
                  </a:lnTo>
                  <a:lnTo>
                    <a:pt x="88" y="26"/>
                  </a:lnTo>
                  <a:lnTo>
                    <a:pt x="88" y="202"/>
                  </a:lnTo>
                  <a:lnTo>
                    <a:pt x="52" y="202"/>
                  </a:lnTo>
                  <a:lnTo>
                    <a:pt x="5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7235826" y="4473576"/>
              <a:ext cx="201613" cy="333375"/>
            </a:xfrm>
            <a:custGeom>
              <a:avLst/>
              <a:gdLst>
                <a:gd name="T0" fmla="*/ 83 w 127"/>
                <a:gd name="T1" fmla="*/ 24 h 210"/>
                <a:gd name="T2" fmla="*/ 83 w 127"/>
                <a:gd name="T3" fmla="*/ 24 h 210"/>
                <a:gd name="T4" fmla="*/ 73 w 127"/>
                <a:gd name="T5" fmla="*/ 24 h 210"/>
                <a:gd name="T6" fmla="*/ 64 w 127"/>
                <a:gd name="T7" fmla="*/ 28 h 210"/>
                <a:gd name="T8" fmla="*/ 64 w 127"/>
                <a:gd name="T9" fmla="*/ 28 h 210"/>
                <a:gd name="T10" fmla="*/ 56 w 127"/>
                <a:gd name="T11" fmla="*/ 32 h 210"/>
                <a:gd name="T12" fmla="*/ 50 w 127"/>
                <a:gd name="T13" fmla="*/ 40 h 210"/>
                <a:gd name="T14" fmla="*/ 50 w 127"/>
                <a:gd name="T15" fmla="*/ 40 h 210"/>
                <a:gd name="T16" fmla="*/ 44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8 w 127"/>
                <a:gd name="T23" fmla="*/ 82 h 210"/>
                <a:gd name="T24" fmla="*/ 38 w 127"/>
                <a:gd name="T25" fmla="*/ 106 h 210"/>
                <a:gd name="T26" fmla="*/ 38 w 127"/>
                <a:gd name="T27" fmla="*/ 106 h 210"/>
                <a:gd name="T28" fmla="*/ 38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4 w 127"/>
                <a:gd name="T35" fmla="*/ 160 h 210"/>
                <a:gd name="T36" fmla="*/ 50 w 127"/>
                <a:gd name="T37" fmla="*/ 170 h 210"/>
                <a:gd name="T38" fmla="*/ 50 w 127"/>
                <a:gd name="T39" fmla="*/ 170 h 210"/>
                <a:gd name="T40" fmla="*/ 56 w 127"/>
                <a:gd name="T41" fmla="*/ 178 h 210"/>
                <a:gd name="T42" fmla="*/ 66 w 127"/>
                <a:gd name="T43" fmla="*/ 182 h 210"/>
                <a:gd name="T44" fmla="*/ 66 w 127"/>
                <a:gd name="T45" fmla="*/ 182 h 210"/>
                <a:gd name="T46" fmla="*/ 75 w 127"/>
                <a:gd name="T47" fmla="*/ 186 h 210"/>
                <a:gd name="T48" fmla="*/ 87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5 w 127"/>
                <a:gd name="T57" fmla="*/ 208 h 210"/>
                <a:gd name="T58" fmla="*/ 105 w 127"/>
                <a:gd name="T59" fmla="*/ 208 h 210"/>
                <a:gd name="T60" fmla="*/ 91 w 127"/>
                <a:gd name="T61" fmla="*/ 210 h 210"/>
                <a:gd name="T62" fmla="*/ 79 w 127"/>
                <a:gd name="T63" fmla="*/ 210 h 210"/>
                <a:gd name="T64" fmla="*/ 79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20 w 127"/>
                <a:gd name="T75" fmla="*/ 188 h 210"/>
                <a:gd name="T76" fmla="*/ 20 w 127"/>
                <a:gd name="T77" fmla="*/ 188 h 210"/>
                <a:gd name="T78" fmla="*/ 12 w 127"/>
                <a:gd name="T79" fmla="*/ 174 h 210"/>
                <a:gd name="T80" fmla="*/ 6 w 127"/>
                <a:gd name="T81" fmla="*/ 156 h 210"/>
                <a:gd name="T82" fmla="*/ 6 w 127"/>
                <a:gd name="T83" fmla="*/ 156 h 210"/>
                <a:gd name="T84" fmla="*/ 2 w 127"/>
                <a:gd name="T85" fmla="*/ 132 h 210"/>
                <a:gd name="T86" fmla="*/ 0 w 127"/>
                <a:gd name="T87" fmla="*/ 106 h 210"/>
                <a:gd name="T88" fmla="*/ 0 w 127"/>
                <a:gd name="T89" fmla="*/ 106 h 210"/>
                <a:gd name="T90" fmla="*/ 2 w 127"/>
                <a:gd name="T91" fmla="*/ 78 h 210"/>
                <a:gd name="T92" fmla="*/ 6 w 127"/>
                <a:gd name="T93" fmla="*/ 54 h 210"/>
                <a:gd name="T94" fmla="*/ 6 w 127"/>
                <a:gd name="T95" fmla="*/ 54 h 210"/>
                <a:gd name="T96" fmla="*/ 12 w 127"/>
                <a:gd name="T97" fmla="*/ 36 h 210"/>
                <a:gd name="T98" fmla="*/ 20 w 127"/>
                <a:gd name="T99" fmla="*/ 22 h 210"/>
                <a:gd name="T100" fmla="*/ 20 w 127"/>
                <a:gd name="T101" fmla="*/ 22 h 210"/>
                <a:gd name="T102" fmla="*/ 30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8 w 127"/>
                <a:gd name="T109" fmla="*/ 0 h 210"/>
                <a:gd name="T110" fmla="*/ 75 w 127"/>
                <a:gd name="T111" fmla="*/ 0 h 210"/>
                <a:gd name="T112" fmla="*/ 75 w 127"/>
                <a:gd name="T113" fmla="*/ 0 h 210"/>
                <a:gd name="T114" fmla="*/ 87 w 127"/>
                <a:gd name="T115" fmla="*/ 0 h 210"/>
                <a:gd name="T116" fmla="*/ 101 w 127"/>
                <a:gd name="T117" fmla="*/ 2 h 210"/>
                <a:gd name="T118" fmla="*/ 101 w 127"/>
                <a:gd name="T119" fmla="*/ 2 h 210"/>
                <a:gd name="T120" fmla="*/ 123 w 127"/>
                <a:gd name="T121" fmla="*/ 8 h 210"/>
                <a:gd name="T122" fmla="*/ 123 w 127"/>
                <a:gd name="T123" fmla="*/ 24 h 210"/>
                <a:gd name="T124" fmla="*/ 83 w 127"/>
                <a:gd name="T125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210">
                  <a:moveTo>
                    <a:pt x="83" y="24"/>
                  </a:moveTo>
                  <a:lnTo>
                    <a:pt x="83" y="24"/>
                  </a:lnTo>
                  <a:lnTo>
                    <a:pt x="73" y="24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56" y="32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4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8" y="8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4" y="16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56" y="178"/>
                  </a:lnTo>
                  <a:lnTo>
                    <a:pt x="66" y="182"/>
                  </a:lnTo>
                  <a:lnTo>
                    <a:pt x="66" y="182"/>
                  </a:lnTo>
                  <a:lnTo>
                    <a:pt x="75" y="186"/>
                  </a:lnTo>
                  <a:lnTo>
                    <a:pt x="87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5" y="208"/>
                  </a:lnTo>
                  <a:lnTo>
                    <a:pt x="105" y="208"/>
                  </a:lnTo>
                  <a:lnTo>
                    <a:pt x="91" y="210"/>
                  </a:lnTo>
                  <a:lnTo>
                    <a:pt x="79" y="210"/>
                  </a:lnTo>
                  <a:lnTo>
                    <a:pt x="79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3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940551" y="4473576"/>
              <a:ext cx="219075" cy="333375"/>
            </a:xfrm>
            <a:custGeom>
              <a:avLst/>
              <a:gdLst>
                <a:gd name="T0" fmla="*/ 60 w 138"/>
                <a:gd name="T1" fmla="*/ 210 h 210"/>
                <a:gd name="T2" fmla="*/ 36 w 138"/>
                <a:gd name="T3" fmla="*/ 208 h 210"/>
                <a:gd name="T4" fmla="*/ 24 w 138"/>
                <a:gd name="T5" fmla="*/ 204 h 210"/>
                <a:gd name="T6" fmla="*/ 16 w 138"/>
                <a:gd name="T7" fmla="*/ 198 h 210"/>
                <a:gd name="T8" fmla="*/ 4 w 138"/>
                <a:gd name="T9" fmla="*/ 178 h 210"/>
                <a:gd name="T10" fmla="*/ 0 w 138"/>
                <a:gd name="T11" fmla="*/ 164 h 210"/>
                <a:gd name="T12" fmla="*/ 0 w 138"/>
                <a:gd name="T13" fmla="*/ 146 h 210"/>
                <a:gd name="T14" fmla="*/ 4 w 138"/>
                <a:gd name="T15" fmla="*/ 114 h 210"/>
                <a:gd name="T16" fmla="*/ 8 w 138"/>
                <a:gd name="T17" fmla="*/ 104 h 210"/>
                <a:gd name="T18" fmla="*/ 16 w 138"/>
                <a:gd name="T19" fmla="*/ 96 h 210"/>
                <a:gd name="T20" fmla="*/ 36 w 138"/>
                <a:gd name="T21" fmla="*/ 86 h 210"/>
                <a:gd name="T22" fmla="*/ 46 w 138"/>
                <a:gd name="T23" fmla="*/ 84 h 210"/>
                <a:gd name="T24" fmla="*/ 60 w 138"/>
                <a:gd name="T25" fmla="*/ 82 h 210"/>
                <a:gd name="T26" fmla="*/ 80 w 138"/>
                <a:gd name="T27" fmla="*/ 84 h 210"/>
                <a:gd name="T28" fmla="*/ 100 w 138"/>
                <a:gd name="T29" fmla="*/ 68 h 210"/>
                <a:gd name="T30" fmla="*/ 100 w 138"/>
                <a:gd name="T31" fmla="*/ 56 h 210"/>
                <a:gd name="T32" fmla="*/ 98 w 138"/>
                <a:gd name="T33" fmla="*/ 46 h 210"/>
                <a:gd name="T34" fmla="*/ 88 w 138"/>
                <a:gd name="T35" fmla="*/ 32 h 210"/>
                <a:gd name="T36" fmla="*/ 82 w 138"/>
                <a:gd name="T37" fmla="*/ 28 h 210"/>
                <a:gd name="T38" fmla="*/ 74 w 138"/>
                <a:gd name="T39" fmla="*/ 26 h 210"/>
                <a:gd name="T40" fmla="*/ 16 w 138"/>
                <a:gd name="T41" fmla="*/ 24 h 210"/>
                <a:gd name="T42" fmla="*/ 16 w 138"/>
                <a:gd name="T43" fmla="*/ 8 h 210"/>
                <a:gd name="T44" fmla="*/ 38 w 138"/>
                <a:gd name="T45" fmla="*/ 2 h 210"/>
                <a:gd name="T46" fmla="*/ 64 w 138"/>
                <a:gd name="T47" fmla="*/ 0 h 210"/>
                <a:gd name="T48" fmla="*/ 82 w 138"/>
                <a:gd name="T49" fmla="*/ 0 h 210"/>
                <a:gd name="T50" fmla="*/ 96 w 138"/>
                <a:gd name="T51" fmla="*/ 2 h 210"/>
                <a:gd name="T52" fmla="*/ 118 w 138"/>
                <a:gd name="T53" fmla="*/ 12 h 210"/>
                <a:gd name="T54" fmla="*/ 126 w 138"/>
                <a:gd name="T55" fmla="*/ 22 h 210"/>
                <a:gd name="T56" fmla="*/ 132 w 138"/>
                <a:gd name="T57" fmla="*/ 34 h 210"/>
                <a:gd name="T58" fmla="*/ 138 w 138"/>
                <a:gd name="T59" fmla="*/ 68 h 210"/>
                <a:gd name="T60" fmla="*/ 106 w 138"/>
                <a:gd name="T61" fmla="*/ 206 h 210"/>
                <a:gd name="T62" fmla="*/ 102 w 138"/>
                <a:gd name="T63" fmla="*/ 194 h 210"/>
                <a:gd name="T64" fmla="*/ 94 w 138"/>
                <a:gd name="T65" fmla="*/ 202 h 210"/>
                <a:gd name="T66" fmla="*/ 84 w 138"/>
                <a:gd name="T67" fmla="*/ 206 h 210"/>
                <a:gd name="T68" fmla="*/ 60 w 138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" h="210">
                  <a:moveTo>
                    <a:pt x="60" y="210"/>
                  </a:moveTo>
                  <a:lnTo>
                    <a:pt x="60" y="210"/>
                  </a:lnTo>
                  <a:lnTo>
                    <a:pt x="46" y="210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24" y="204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8" y="190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0" y="16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28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8" y="10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4" y="90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46" y="84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100" y="86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56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4" y="3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2" y="2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2" y="0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108" y="6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26" y="22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6" y="50"/>
                  </a:lnTo>
                  <a:lnTo>
                    <a:pt x="138" y="68"/>
                  </a:lnTo>
                  <a:lnTo>
                    <a:pt x="138" y="206"/>
                  </a:lnTo>
                  <a:lnTo>
                    <a:pt x="106" y="206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94" y="202"/>
                  </a:lnTo>
                  <a:lnTo>
                    <a:pt x="84" y="206"/>
                  </a:lnTo>
                  <a:lnTo>
                    <a:pt x="84" y="206"/>
                  </a:lnTo>
                  <a:lnTo>
                    <a:pt x="72" y="210"/>
                  </a:lnTo>
                  <a:lnTo>
                    <a:pt x="60" y="210"/>
                  </a:lnTo>
                  <a:lnTo>
                    <a:pt x="60" y="2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997701" y="4645026"/>
              <a:ext cx="101600" cy="123825"/>
            </a:xfrm>
            <a:custGeom>
              <a:avLst/>
              <a:gdLst>
                <a:gd name="T0" fmla="*/ 64 w 64"/>
                <a:gd name="T1" fmla="*/ 0 h 78"/>
                <a:gd name="T2" fmla="*/ 36 w 64"/>
                <a:gd name="T3" fmla="*/ 0 h 78"/>
                <a:gd name="T4" fmla="*/ 36 w 64"/>
                <a:gd name="T5" fmla="*/ 0 h 78"/>
                <a:gd name="T6" fmla="*/ 22 w 64"/>
                <a:gd name="T7" fmla="*/ 2 h 78"/>
                <a:gd name="T8" fmla="*/ 10 w 64"/>
                <a:gd name="T9" fmla="*/ 6 h 78"/>
                <a:gd name="T10" fmla="*/ 10 w 64"/>
                <a:gd name="T11" fmla="*/ 6 h 78"/>
                <a:gd name="T12" fmla="*/ 6 w 64"/>
                <a:gd name="T13" fmla="*/ 12 h 78"/>
                <a:gd name="T14" fmla="*/ 2 w 64"/>
                <a:gd name="T15" fmla="*/ 18 h 78"/>
                <a:gd name="T16" fmla="*/ 0 w 64"/>
                <a:gd name="T17" fmla="*/ 28 h 78"/>
                <a:gd name="T18" fmla="*/ 0 w 64"/>
                <a:gd name="T19" fmla="*/ 38 h 78"/>
                <a:gd name="T20" fmla="*/ 0 w 64"/>
                <a:gd name="T21" fmla="*/ 38 h 78"/>
                <a:gd name="T22" fmla="*/ 0 w 64"/>
                <a:gd name="T23" fmla="*/ 48 h 78"/>
                <a:gd name="T24" fmla="*/ 2 w 64"/>
                <a:gd name="T25" fmla="*/ 58 h 78"/>
                <a:gd name="T26" fmla="*/ 2 w 64"/>
                <a:gd name="T27" fmla="*/ 58 h 78"/>
                <a:gd name="T28" fmla="*/ 6 w 64"/>
                <a:gd name="T29" fmla="*/ 64 h 78"/>
                <a:gd name="T30" fmla="*/ 10 w 64"/>
                <a:gd name="T31" fmla="*/ 70 h 78"/>
                <a:gd name="T32" fmla="*/ 10 w 64"/>
                <a:gd name="T33" fmla="*/ 70 h 78"/>
                <a:gd name="T34" fmla="*/ 16 w 64"/>
                <a:gd name="T35" fmla="*/ 74 h 78"/>
                <a:gd name="T36" fmla="*/ 22 w 64"/>
                <a:gd name="T37" fmla="*/ 76 h 78"/>
                <a:gd name="T38" fmla="*/ 22 w 64"/>
                <a:gd name="T39" fmla="*/ 76 h 78"/>
                <a:gd name="T40" fmla="*/ 36 w 64"/>
                <a:gd name="T41" fmla="*/ 78 h 78"/>
                <a:gd name="T42" fmla="*/ 36 w 64"/>
                <a:gd name="T43" fmla="*/ 78 h 78"/>
                <a:gd name="T44" fmla="*/ 44 w 64"/>
                <a:gd name="T45" fmla="*/ 78 h 78"/>
                <a:gd name="T46" fmla="*/ 52 w 64"/>
                <a:gd name="T47" fmla="*/ 76 h 78"/>
                <a:gd name="T48" fmla="*/ 52 w 64"/>
                <a:gd name="T49" fmla="*/ 76 h 78"/>
                <a:gd name="T50" fmla="*/ 64 w 64"/>
                <a:gd name="T51" fmla="*/ 70 h 78"/>
                <a:gd name="T52" fmla="*/ 64 w 64"/>
                <a:gd name="T5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78">
                  <a:moveTo>
                    <a:pt x="64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6" y="64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4" y="78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0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6597651" y="4479926"/>
              <a:ext cx="263525" cy="327025"/>
            </a:xfrm>
            <a:custGeom>
              <a:avLst/>
              <a:gdLst>
                <a:gd name="T0" fmla="*/ 166 w 166"/>
                <a:gd name="T1" fmla="*/ 0 h 206"/>
                <a:gd name="T2" fmla="*/ 166 w 166"/>
                <a:gd name="T3" fmla="*/ 202 h 206"/>
                <a:gd name="T4" fmla="*/ 128 w 166"/>
                <a:gd name="T5" fmla="*/ 202 h 206"/>
                <a:gd name="T6" fmla="*/ 128 w 166"/>
                <a:gd name="T7" fmla="*/ 26 h 206"/>
                <a:gd name="T8" fmla="*/ 76 w 166"/>
                <a:gd name="T9" fmla="*/ 26 h 206"/>
                <a:gd name="T10" fmla="*/ 70 w 166"/>
                <a:gd name="T11" fmla="*/ 138 h 206"/>
                <a:gd name="T12" fmla="*/ 70 w 166"/>
                <a:gd name="T13" fmla="*/ 138 h 206"/>
                <a:gd name="T14" fmla="*/ 68 w 166"/>
                <a:gd name="T15" fmla="*/ 154 h 206"/>
                <a:gd name="T16" fmla="*/ 66 w 166"/>
                <a:gd name="T17" fmla="*/ 170 h 206"/>
                <a:gd name="T18" fmla="*/ 60 w 166"/>
                <a:gd name="T19" fmla="*/ 180 h 206"/>
                <a:gd name="T20" fmla="*/ 54 w 166"/>
                <a:gd name="T21" fmla="*/ 190 h 206"/>
                <a:gd name="T22" fmla="*/ 54 w 166"/>
                <a:gd name="T23" fmla="*/ 190 h 206"/>
                <a:gd name="T24" fmla="*/ 48 w 166"/>
                <a:gd name="T25" fmla="*/ 198 h 206"/>
                <a:gd name="T26" fmla="*/ 40 w 166"/>
                <a:gd name="T27" fmla="*/ 202 h 206"/>
                <a:gd name="T28" fmla="*/ 32 w 166"/>
                <a:gd name="T29" fmla="*/ 206 h 206"/>
                <a:gd name="T30" fmla="*/ 24 w 166"/>
                <a:gd name="T31" fmla="*/ 206 h 206"/>
                <a:gd name="T32" fmla="*/ 24 w 166"/>
                <a:gd name="T33" fmla="*/ 206 h 206"/>
                <a:gd name="T34" fmla="*/ 8 w 166"/>
                <a:gd name="T35" fmla="*/ 204 h 206"/>
                <a:gd name="T36" fmla="*/ 8 w 166"/>
                <a:gd name="T37" fmla="*/ 204 h 206"/>
                <a:gd name="T38" fmla="*/ 0 w 166"/>
                <a:gd name="T39" fmla="*/ 202 h 206"/>
                <a:gd name="T40" fmla="*/ 0 w 166"/>
                <a:gd name="T41" fmla="*/ 186 h 206"/>
                <a:gd name="T42" fmla="*/ 0 w 166"/>
                <a:gd name="T43" fmla="*/ 186 h 206"/>
                <a:gd name="T44" fmla="*/ 6 w 166"/>
                <a:gd name="T45" fmla="*/ 186 h 206"/>
                <a:gd name="T46" fmla="*/ 12 w 166"/>
                <a:gd name="T47" fmla="*/ 184 h 206"/>
                <a:gd name="T48" fmla="*/ 18 w 166"/>
                <a:gd name="T49" fmla="*/ 180 h 206"/>
                <a:gd name="T50" fmla="*/ 22 w 166"/>
                <a:gd name="T51" fmla="*/ 174 h 206"/>
                <a:gd name="T52" fmla="*/ 22 w 166"/>
                <a:gd name="T53" fmla="*/ 174 h 206"/>
                <a:gd name="T54" fmla="*/ 26 w 166"/>
                <a:gd name="T55" fmla="*/ 168 h 206"/>
                <a:gd name="T56" fmla="*/ 30 w 166"/>
                <a:gd name="T57" fmla="*/ 160 h 206"/>
                <a:gd name="T58" fmla="*/ 32 w 166"/>
                <a:gd name="T59" fmla="*/ 150 h 206"/>
                <a:gd name="T60" fmla="*/ 34 w 166"/>
                <a:gd name="T61" fmla="*/ 138 h 206"/>
                <a:gd name="T62" fmla="*/ 42 w 166"/>
                <a:gd name="T63" fmla="*/ 0 h 206"/>
                <a:gd name="T64" fmla="*/ 166 w 166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206">
                  <a:moveTo>
                    <a:pt x="166" y="0"/>
                  </a:moveTo>
                  <a:lnTo>
                    <a:pt x="166" y="202"/>
                  </a:lnTo>
                  <a:lnTo>
                    <a:pt x="128" y="202"/>
                  </a:lnTo>
                  <a:lnTo>
                    <a:pt x="128" y="26"/>
                  </a:lnTo>
                  <a:lnTo>
                    <a:pt x="76" y="26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8" y="154"/>
                  </a:lnTo>
                  <a:lnTo>
                    <a:pt x="66" y="170"/>
                  </a:lnTo>
                  <a:lnTo>
                    <a:pt x="60" y="180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48" y="198"/>
                  </a:lnTo>
                  <a:lnTo>
                    <a:pt x="40" y="202"/>
                  </a:lnTo>
                  <a:lnTo>
                    <a:pt x="32" y="206"/>
                  </a:lnTo>
                  <a:lnTo>
                    <a:pt x="24" y="206"/>
                  </a:lnTo>
                  <a:lnTo>
                    <a:pt x="24" y="206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0" y="202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6" y="186"/>
                  </a:lnTo>
                  <a:lnTo>
                    <a:pt x="12" y="184"/>
                  </a:lnTo>
                  <a:lnTo>
                    <a:pt x="18" y="180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6" y="168"/>
                  </a:lnTo>
                  <a:lnTo>
                    <a:pt x="30" y="160"/>
                  </a:lnTo>
                  <a:lnTo>
                    <a:pt x="32" y="150"/>
                  </a:lnTo>
                  <a:lnTo>
                    <a:pt x="34" y="138"/>
                  </a:lnTo>
                  <a:lnTo>
                    <a:pt x="42" y="0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6391276" y="4530726"/>
              <a:ext cx="123825" cy="241300"/>
            </a:xfrm>
            <a:custGeom>
              <a:avLst/>
              <a:gdLst>
                <a:gd name="T0" fmla="*/ 0 w 78"/>
                <a:gd name="T1" fmla="*/ 76 h 152"/>
                <a:gd name="T2" fmla="*/ 0 w 78"/>
                <a:gd name="T3" fmla="*/ 76 h 152"/>
                <a:gd name="T4" fmla="*/ 0 w 78"/>
                <a:gd name="T5" fmla="*/ 96 h 152"/>
                <a:gd name="T6" fmla="*/ 4 w 78"/>
                <a:gd name="T7" fmla="*/ 112 h 152"/>
                <a:gd name="T8" fmla="*/ 4 w 78"/>
                <a:gd name="T9" fmla="*/ 112 h 152"/>
                <a:gd name="T10" fmla="*/ 6 w 78"/>
                <a:gd name="T11" fmla="*/ 126 h 152"/>
                <a:gd name="T12" fmla="*/ 12 w 78"/>
                <a:gd name="T13" fmla="*/ 136 h 152"/>
                <a:gd name="T14" fmla="*/ 12 w 78"/>
                <a:gd name="T15" fmla="*/ 136 h 152"/>
                <a:gd name="T16" fmla="*/ 16 w 78"/>
                <a:gd name="T17" fmla="*/ 144 h 152"/>
                <a:gd name="T18" fmla="*/ 24 w 78"/>
                <a:gd name="T19" fmla="*/ 148 h 152"/>
                <a:gd name="T20" fmla="*/ 24 w 78"/>
                <a:gd name="T21" fmla="*/ 148 h 152"/>
                <a:gd name="T22" fmla="*/ 30 w 78"/>
                <a:gd name="T23" fmla="*/ 152 h 152"/>
                <a:gd name="T24" fmla="*/ 38 w 78"/>
                <a:gd name="T25" fmla="*/ 152 h 152"/>
                <a:gd name="T26" fmla="*/ 38 w 78"/>
                <a:gd name="T27" fmla="*/ 152 h 152"/>
                <a:gd name="T28" fmla="*/ 46 w 78"/>
                <a:gd name="T29" fmla="*/ 152 h 152"/>
                <a:gd name="T30" fmla="*/ 54 w 78"/>
                <a:gd name="T31" fmla="*/ 148 h 152"/>
                <a:gd name="T32" fmla="*/ 54 w 78"/>
                <a:gd name="T33" fmla="*/ 148 h 152"/>
                <a:gd name="T34" fmla="*/ 60 w 78"/>
                <a:gd name="T35" fmla="*/ 144 h 152"/>
                <a:gd name="T36" fmla="*/ 66 w 78"/>
                <a:gd name="T37" fmla="*/ 136 h 152"/>
                <a:gd name="T38" fmla="*/ 66 w 78"/>
                <a:gd name="T39" fmla="*/ 136 h 152"/>
                <a:gd name="T40" fmla="*/ 70 w 78"/>
                <a:gd name="T41" fmla="*/ 126 h 152"/>
                <a:gd name="T42" fmla="*/ 74 w 78"/>
                <a:gd name="T43" fmla="*/ 112 h 152"/>
                <a:gd name="T44" fmla="*/ 74 w 78"/>
                <a:gd name="T45" fmla="*/ 112 h 152"/>
                <a:gd name="T46" fmla="*/ 76 w 78"/>
                <a:gd name="T47" fmla="*/ 96 h 152"/>
                <a:gd name="T48" fmla="*/ 78 w 78"/>
                <a:gd name="T49" fmla="*/ 76 h 152"/>
                <a:gd name="T50" fmla="*/ 78 w 78"/>
                <a:gd name="T51" fmla="*/ 76 h 152"/>
                <a:gd name="T52" fmla="*/ 76 w 78"/>
                <a:gd name="T53" fmla="*/ 56 h 152"/>
                <a:gd name="T54" fmla="*/ 74 w 78"/>
                <a:gd name="T55" fmla="*/ 38 h 152"/>
                <a:gd name="T56" fmla="*/ 74 w 78"/>
                <a:gd name="T57" fmla="*/ 38 h 152"/>
                <a:gd name="T58" fmla="*/ 70 w 78"/>
                <a:gd name="T59" fmla="*/ 26 h 152"/>
                <a:gd name="T60" fmla="*/ 66 w 78"/>
                <a:gd name="T61" fmla="*/ 16 h 152"/>
                <a:gd name="T62" fmla="*/ 66 w 78"/>
                <a:gd name="T63" fmla="*/ 16 h 152"/>
                <a:gd name="T64" fmla="*/ 58 w 78"/>
                <a:gd name="T65" fmla="*/ 8 h 152"/>
                <a:gd name="T66" fmla="*/ 50 w 78"/>
                <a:gd name="T67" fmla="*/ 4 h 152"/>
                <a:gd name="T68" fmla="*/ 50 w 78"/>
                <a:gd name="T69" fmla="*/ 4 h 152"/>
                <a:gd name="T70" fmla="*/ 42 w 78"/>
                <a:gd name="T71" fmla="*/ 2 h 152"/>
                <a:gd name="T72" fmla="*/ 30 w 78"/>
                <a:gd name="T73" fmla="*/ 0 h 152"/>
                <a:gd name="T74" fmla="*/ 30 w 78"/>
                <a:gd name="T75" fmla="*/ 0 h 152"/>
                <a:gd name="T76" fmla="*/ 22 w 78"/>
                <a:gd name="T77" fmla="*/ 0 h 152"/>
                <a:gd name="T78" fmla="*/ 14 w 78"/>
                <a:gd name="T79" fmla="*/ 2 h 152"/>
                <a:gd name="T80" fmla="*/ 14 w 78"/>
                <a:gd name="T81" fmla="*/ 2 h 152"/>
                <a:gd name="T82" fmla="*/ 0 w 78"/>
                <a:gd name="T83" fmla="*/ 8 h 152"/>
                <a:gd name="T84" fmla="*/ 0 w 78"/>
                <a:gd name="T85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" h="152">
                  <a:moveTo>
                    <a:pt x="0" y="76"/>
                  </a:moveTo>
                  <a:lnTo>
                    <a:pt x="0" y="76"/>
                  </a:lnTo>
                  <a:lnTo>
                    <a:pt x="0" y="96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6" y="126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6" y="144"/>
                  </a:lnTo>
                  <a:lnTo>
                    <a:pt x="24" y="148"/>
                  </a:lnTo>
                  <a:lnTo>
                    <a:pt x="24" y="148"/>
                  </a:lnTo>
                  <a:lnTo>
                    <a:pt x="30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6" y="152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60" y="144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70" y="126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6" y="9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6" y="5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2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58" y="8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0" y="8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6334126" y="4343401"/>
              <a:ext cx="238125" cy="463550"/>
            </a:xfrm>
            <a:custGeom>
              <a:avLst/>
              <a:gdLst>
                <a:gd name="T0" fmla="*/ 36 w 150"/>
                <a:gd name="T1" fmla="*/ 104 h 292"/>
                <a:gd name="T2" fmla="*/ 56 w 150"/>
                <a:gd name="T3" fmla="*/ 96 h 292"/>
                <a:gd name="T4" fmla="*/ 78 w 150"/>
                <a:gd name="T5" fmla="*/ 94 h 292"/>
                <a:gd name="T6" fmla="*/ 96 w 150"/>
                <a:gd name="T7" fmla="*/ 96 h 292"/>
                <a:gd name="T8" fmla="*/ 110 w 150"/>
                <a:gd name="T9" fmla="*/ 98 h 292"/>
                <a:gd name="T10" fmla="*/ 132 w 150"/>
                <a:gd name="T11" fmla="*/ 116 h 292"/>
                <a:gd name="T12" fmla="*/ 140 w 150"/>
                <a:gd name="T13" fmla="*/ 128 h 292"/>
                <a:gd name="T14" fmla="*/ 146 w 150"/>
                <a:gd name="T15" fmla="*/ 146 h 292"/>
                <a:gd name="T16" fmla="*/ 150 w 150"/>
                <a:gd name="T17" fmla="*/ 194 h 292"/>
                <a:gd name="T18" fmla="*/ 148 w 150"/>
                <a:gd name="T19" fmla="*/ 218 h 292"/>
                <a:gd name="T20" fmla="*/ 144 w 150"/>
                <a:gd name="T21" fmla="*/ 240 h 292"/>
                <a:gd name="T22" fmla="*/ 132 w 150"/>
                <a:gd name="T23" fmla="*/ 270 h 292"/>
                <a:gd name="T24" fmla="*/ 120 w 150"/>
                <a:gd name="T25" fmla="*/ 280 h 292"/>
                <a:gd name="T26" fmla="*/ 108 w 150"/>
                <a:gd name="T27" fmla="*/ 288 h 292"/>
                <a:gd name="T28" fmla="*/ 74 w 150"/>
                <a:gd name="T29" fmla="*/ 292 h 292"/>
                <a:gd name="T30" fmla="*/ 56 w 150"/>
                <a:gd name="T31" fmla="*/ 292 h 292"/>
                <a:gd name="T32" fmla="*/ 42 w 150"/>
                <a:gd name="T33" fmla="*/ 288 h 292"/>
                <a:gd name="T34" fmla="*/ 18 w 150"/>
                <a:gd name="T35" fmla="*/ 270 h 292"/>
                <a:gd name="T36" fmla="*/ 10 w 150"/>
                <a:gd name="T37" fmla="*/ 258 h 292"/>
                <a:gd name="T38" fmla="*/ 4 w 150"/>
                <a:gd name="T39" fmla="*/ 240 h 292"/>
                <a:gd name="T40" fmla="*/ 0 w 150"/>
                <a:gd name="T41" fmla="*/ 194 h 292"/>
                <a:gd name="T42" fmla="*/ 0 w 150"/>
                <a:gd name="T43" fmla="*/ 126 h 292"/>
                <a:gd name="T44" fmla="*/ 4 w 150"/>
                <a:gd name="T45" fmla="*/ 68 h 292"/>
                <a:gd name="T46" fmla="*/ 12 w 150"/>
                <a:gd name="T47" fmla="*/ 48 h 292"/>
                <a:gd name="T48" fmla="*/ 22 w 150"/>
                <a:gd name="T49" fmla="*/ 30 h 292"/>
                <a:gd name="T50" fmla="*/ 28 w 150"/>
                <a:gd name="T51" fmla="*/ 24 h 292"/>
                <a:gd name="T52" fmla="*/ 44 w 150"/>
                <a:gd name="T53" fmla="*/ 14 h 292"/>
                <a:gd name="T54" fmla="*/ 54 w 150"/>
                <a:gd name="T55" fmla="*/ 10 h 292"/>
                <a:gd name="T56" fmla="*/ 100 w 150"/>
                <a:gd name="T57" fmla="*/ 2 h 292"/>
                <a:gd name="T58" fmla="*/ 148 w 150"/>
                <a:gd name="T59" fmla="*/ 16 h 292"/>
                <a:gd name="T60" fmla="*/ 124 w 150"/>
                <a:gd name="T61" fmla="*/ 26 h 292"/>
                <a:gd name="T62" fmla="*/ 110 w 150"/>
                <a:gd name="T63" fmla="*/ 28 h 292"/>
                <a:gd name="T64" fmla="*/ 94 w 150"/>
                <a:gd name="T65" fmla="*/ 32 h 292"/>
                <a:gd name="T66" fmla="*/ 68 w 150"/>
                <a:gd name="T67" fmla="*/ 38 h 292"/>
                <a:gd name="T68" fmla="*/ 58 w 150"/>
                <a:gd name="T69" fmla="*/ 42 h 292"/>
                <a:gd name="T70" fmla="*/ 50 w 150"/>
                <a:gd name="T71" fmla="*/ 50 h 292"/>
                <a:gd name="T72" fmla="*/ 40 w 150"/>
                <a:gd name="T73" fmla="*/ 72 h 292"/>
                <a:gd name="T74" fmla="*/ 36 w 150"/>
                <a:gd name="T75" fmla="*/ 86 h 292"/>
                <a:gd name="T76" fmla="*/ 36 w 150"/>
                <a:gd name="T77" fmla="*/ 10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292">
                  <a:moveTo>
                    <a:pt x="36" y="104"/>
                  </a:moveTo>
                  <a:lnTo>
                    <a:pt x="36" y="104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6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96" y="96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40" y="128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8" y="168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48" y="218"/>
                  </a:lnTo>
                  <a:lnTo>
                    <a:pt x="144" y="240"/>
                  </a:lnTo>
                  <a:lnTo>
                    <a:pt x="144" y="240"/>
                  </a:lnTo>
                  <a:lnTo>
                    <a:pt x="140" y="258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4" y="292"/>
                  </a:lnTo>
                  <a:lnTo>
                    <a:pt x="74" y="292"/>
                  </a:lnTo>
                  <a:lnTo>
                    <a:pt x="56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28" y="280"/>
                  </a:lnTo>
                  <a:lnTo>
                    <a:pt x="18" y="270"/>
                  </a:lnTo>
                  <a:lnTo>
                    <a:pt x="18" y="270"/>
                  </a:lnTo>
                  <a:lnTo>
                    <a:pt x="10" y="258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0" y="218"/>
                  </a:lnTo>
                  <a:lnTo>
                    <a:pt x="0" y="19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94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12" y="48"/>
                  </a:lnTo>
                  <a:lnTo>
                    <a:pt x="16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6" y="18"/>
                  </a:lnTo>
                  <a:lnTo>
                    <a:pt x="44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0" y="2"/>
                  </a:lnTo>
                  <a:lnTo>
                    <a:pt x="146" y="0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10" y="28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80" y="34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58" y="4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4" y="60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6" y="86"/>
                  </a:lnTo>
                  <a:lnTo>
                    <a:pt x="36" y="104"/>
                  </a:lnTo>
                  <a:lnTo>
                    <a:pt x="36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6022976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6080126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40 w 78"/>
                <a:gd name="T25" fmla="*/ 0 h 166"/>
                <a:gd name="T26" fmla="*/ 40 w 78"/>
                <a:gd name="T27" fmla="*/ 0 h 166"/>
                <a:gd name="T28" fmla="*/ 32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2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2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2 w 78"/>
                <a:gd name="T71" fmla="*/ 166 h 166"/>
                <a:gd name="T72" fmla="*/ 40 w 78"/>
                <a:gd name="T73" fmla="*/ 166 h 166"/>
                <a:gd name="T74" fmla="*/ 40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2" y="166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3773488" y="5033963"/>
              <a:ext cx="2773363" cy="511175"/>
            </a:xfrm>
            <a:custGeom>
              <a:avLst/>
              <a:gdLst>
                <a:gd name="T0" fmla="*/ 1747 w 1747"/>
                <a:gd name="T1" fmla="*/ 40 h 322"/>
                <a:gd name="T2" fmla="*/ 1625 w 1747"/>
                <a:gd name="T3" fmla="*/ 318 h 322"/>
                <a:gd name="T4" fmla="*/ 1555 w 1747"/>
                <a:gd name="T5" fmla="*/ 6 h 322"/>
                <a:gd name="T6" fmla="*/ 1401 w 1747"/>
                <a:gd name="T7" fmla="*/ 322 h 322"/>
                <a:gd name="T8" fmla="*/ 1367 w 1747"/>
                <a:gd name="T9" fmla="*/ 312 h 322"/>
                <a:gd name="T10" fmla="*/ 1397 w 1747"/>
                <a:gd name="T11" fmla="*/ 288 h 322"/>
                <a:gd name="T12" fmla="*/ 1413 w 1747"/>
                <a:gd name="T13" fmla="*/ 286 h 322"/>
                <a:gd name="T14" fmla="*/ 1425 w 1747"/>
                <a:gd name="T15" fmla="*/ 276 h 322"/>
                <a:gd name="T16" fmla="*/ 1435 w 1747"/>
                <a:gd name="T17" fmla="*/ 258 h 322"/>
                <a:gd name="T18" fmla="*/ 1445 w 1747"/>
                <a:gd name="T19" fmla="*/ 228 h 322"/>
                <a:gd name="T20" fmla="*/ 1409 w 1747"/>
                <a:gd name="T21" fmla="*/ 220 h 322"/>
                <a:gd name="T22" fmla="*/ 1393 w 1747"/>
                <a:gd name="T23" fmla="*/ 206 h 322"/>
                <a:gd name="T24" fmla="*/ 1377 w 1747"/>
                <a:gd name="T25" fmla="*/ 174 h 322"/>
                <a:gd name="T26" fmla="*/ 1429 w 1747"/>
                <a:gd name="T27" fmla="*/ 170 h 322"/>
                <a:gd name="T28" fmla="*/ 1439 w 1747"/>
                <a:gd name="T29" fmla="*/ 186 h 322"/>
                <a:gd name="T30" fmla="*/ 1451 w 1747"/>
                <a:gd name="T31" fmla="*/ 192 h 322"/>
                <a:gd name="T32" fmla="*/ 1493 w 1747"/>
                <a:gd name="T33" fmla="*/ 246 h 322"/>
                <a:gd name="T34" fmla="*/ 1483 w 1747"/>
                <a:gd name="T35" fmla="*/ 280 h 322"/>
                <a:gd name="T36" fmla="*/ 1455 w 1747"/>
                <a:gd name="T37" fmla="*/ 312 h 322"/>
                <a:gd name="T38" fmla="*/ 1415 w 1747"/>
                <a:gd name="T39" fmla="*/ 322 h 322"/>
                <a:gd name="T40" fmla="*/ 1327 w 1747"/>
                <a:gd name="T41" fmla="*/ 6 h 322"/>
                <a:gd name="T42" fmla="*/ 1257 w 1747"/>
                <a:gd name="T43" fmla="*/ 318 h 322"/>
                <a:gd name="T44" fmla="*/ 1135 w 1747"/>
                <a:gd name="T45" fmla="*/ 40 h 322"/>
                <a:gd name="T46" fmla="*/ 907 w 1747"/>
                <a:gd name="T47" fmla="*/ 318 h 322"/>
                <a:gd name="T48" fmla="*/ 959 w 1747"/>
                <a:gd name="T49" fmla="*/ 210 h 322"/>
                <a:gd name="T50" fmla="*/ 1099 w 1747"/>
                <a:gd name="T51" fmla="*/ 6 h 322"/>
                <a:gd name="T52" fmla="*/ 1047 w 1747"/>
                <a:gd name="T53" fmla="*/ 108 h 322"/>
                <a:gd name="T54" fmla="*/ 679 w 1747"/>
                <a:gd name="T55" fmla="*/ 6 h 322"/>
                <a:gd name="T56" fmla="*/ 801 w 1747"/>
                <a:gd name="T57" fmla="*/ 40 h 322"/>
                <a:gd name="T58" fmla="*/ 749 w 1747"/>
                <a:gd name="T59" fmla="*/ 40 h 322"/>
                <a:gd name="T60" fmla="*/ 598 w 1747"/>
                <a:gd name="T61" fmla="*/ 322 h 322"/>
                <a:gd name="T62" fmla="*/ 552 w 1747"/>
                <a:gd name="T63" fmla="*/ 314 h 322"/>
                <a:gd name="T64" fmla="*/ 534 w 1747"/>
                <a:gd name="T65" fmla="*/ 304 h 322"/>
                <a:gd name="T66" fmla="*/ 520 w 1747"/>
                <a:gd name="T67" fmla="*/ 288 h 322"/>
                <a:gd name="T68" fmla="*/ 504 w 1747"/>
                <a:gd name="T69" fmla="*/ 254 h 322"/>
                <a:gd name="T70" fmla="*/ 494 w 1747"/>
                <a:gd name="T71" fmla="*/ 204 h 322"/>
                <a:gd name="T72" fmla="*/ 494 w 1747"/>
                <a:gd name="T73" fmla="*/ 118 h 322"/>
                <a:gd name="T74" fmla="*/ 508 w 1747"/>
                <a:gd name="T75" fmla="*/ 56 h 322"/>
                <a:gd name="T76" fmla="*/ 520 w 1747"/>
                <a:gd name="T77" fmla="*/ 34 h 322"/>
                <a:gd name="T78" fmla="*/ 542 w 1747"/>
                <a:gd name="T79" fmla="*/ 12 h 322"/>
                <a:gd name="T80" fmla="*/ 570 w 1747"/>
                <a:gd name="T81" fmla="*/ 2 h 322"/>
                <a:gd name="T82" fmla="*/ 616 w 1747"/>
                <a:gd name="T83" fmla="*/ 2 h 322"/>
                <a:gd name="T84" fmla="*/ 652 w 1747"/>
                <a:gd name="T85" fmla="*/ 6 h 322"/>
                <a:gd name="T86" fmla="*/ 612 w 1747"/>
                <a:gd name="T87" fmla="*/ 34 h 322"/>
                <a:gd name="T88" fmla="*/ 586 w 1747"/>
                <a:gd name="T89" fmla="*/ 40 h 322"/>
                <a:gd name="T90" fmla="*/ 564 w 1747"/>
                <a:gd name="T91" fmla="*/ 60 h 322"/>
                <a:gd name="T92" fmla="*/ 552 w 1747"/>
                <a:gd name="T93" fmla="*/ 100 h 322"/>
                <a:gd name="T94" fmla="*/ 546 w 1747"/>
                <a:gd name="T95" fmla="*/ 162 h 322"/>
                <a:gd name="T96" fmla="*/ 552 w 1747"/>
                <a:gd name="T97" fmla="*/ 224 h 322"/>
                <a:gd name="T98" fmla="*/ 566 w 1747"/>
                <a:gd name="T99" fmla="*/ 262 h 322"/>
                <a:gd name="T100" fmla="*/ 586 w 1747"/>
                <a:gd name="T101" fmla="*/ 282 h 322"/>
                <a:gd name="T102" fmla="*/ 616 w 1747"/>
                <a:gd name="T103" fmla="*/ 288 h 322"/>
                <a:gd name="T104" fmla="*/ 670 w 1747"/>
                <a:gd name="T105" fmla="*/ 312 h 322"/>
                <a:gd name="T106" fmla="*/ 640 w 1747"/>
                <a:gd name="T107" fmla="*/ 320 h 322"/>
                <a:gd name="T108" fmla="*/ 598 w 1747"/>
                <a:gd name="T109" fmla="*/ 322 h 322"/>
                <a:gd name="T110" fmla="*/ 388 w 1747"/>
                <a:gd name="T111" fmla="*/ 318 h 322"/>
                <a:gd name="T112" fmla="*/ 308 w 1747"/>
                <a:gd name="T113" fmla="*/ 318 h 322"/>
                <a:gd name="T114" fmla="*/ 308 w 1747"/>
                <a:gd name="T115" fmla="*/ 6 h 322"/>
                <a:gd name="T116" fmla="*/ 388 w 1747"/>
                <a:gd name="T117" fmla="*/ 6 h 322"/>
                <a:gd name="T118" fmla="*/ 0 w 1747"/>
                <a:gd name="T119" fmla="*/ 318 h 322"/>
                <a:gd name="T120" fmla="*/ 52 w 1747"/>
                <a:gd name="T121" fmla="*/ 210 h 322"/>
                <a:gd name="T122" fmla="*/ 192 w 1747"/>
                <a:gd name="T123" fmla="*/ 6 h 322"/>
                <a:gd name="T124" fmla="*/ 140 w 1747"/>
                <a:gd name="T125" fmla="*/ 10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7" h="322">
                  <a:moveTo>
                    <a:pt x="1555" y="6"/>
                  </a:moveTo>
                  <a:lnTo>
                    <a:pt x="1747" y="6"/>
                  </a:lnTo>
                  <a:lnTo>
                    <a:pt x="1747" y="40"/>
                  </a:lnTo>
                  <a:lnTo>
                    <a:pt x="1679" y="40"/>
                  </a:lnTo>
                  <a:lnTo>
                    <a:pt x="1679" y="318"/>
                  </a:lnTo>
                  <a:lnTo>
                    <a:pt x="1625" y="318"/>
                  </a:lnTo>
                  <a:lnTo>
                    <a:pt x="1625" y="40"/>
                  </a:lnTo>
                  <a:lnTo>
                    <a:pt x="1555" y="40"/>
                  </a:lnTo>
                  <a:lnTo>
                    <a:pt x="1555" y="6"/>
                  </a:lnTo>
                  <a:close/>
                  <a:moveTo>
                    <a:pt x="1415" y="322"/>
                  </a:moveTo>
                  <a:lnTo>
                    <a:pt x="1415" y="322"/>
                  </a:lnTo>
                  <a:lnTo>
                    <a:pt x="1401" y="322"/>
                  </a:lnTo>
                  <a:lnTo>
                    <a:pt x="1389" y="320"/>
                  </a:lnTo>
                  <a:lnTo>
                    <a:pt x="1389" y="320"/>
                  </a:lnTo>
                  <a:lnTo>
                    <a:pt x="1367" y="312"/>
                  </a:lnTo>
                  <a:lnTo>
                    <a:pt x="1367" y="288"/>
                  </a:lnTo>
                  <a:lnTo>
                    <a:pt x="1397" y="288"/>
                  </a:lnTo>
                  <a:lnTo>
                    <a:pt x="1397" y="288"/>
                  </a:lnTo>
                  <a:lnTo>
                    <a:pt x="1405" y="288"/>
                  </a:lnTo>
                  <a:lnTo>
                    <a:pt x="1413" y="286"/>
                  </a:lnTo>
                  <a:lnTo>
                    <a:pt x="1413" y="286"/>
                  </a:lnTo>
                  <a:lnTo>
                    <a:pt x="1419" y="282"/>
                  </a:lnTo>
                  <a:lnTo>
                    <a:pt x="1425" y="276"/>
                  </a:lnTo>
                  <a:lnTo>
                    <a:pt x="1425" y="276"/>
                  </a:lnTo>
                  <a:lnTo>
                    <a:pt x="1431" y="268"/>
                  </a:lnTo>
                  <a:lnTo>
                    <a:pt x="1435" y="258"/>
                  </a:lnTo>
                  <a:lnTo>
                    <a:pt x="1435" y="258"/>
                  </a:lnTo>
                  <a:lnTo>
                    <a:pt x="1439" y="244"/>
                  </a:lnTo>
                  <a:lnTo>
                    <a:pt x="1445" y="228"/>
                  </a:lnTo>
                  <a:lnTo>
                    <a:pt x="1445" y="228"/>
                  </a:lnTo>
                  <a:lnTo>
                    <a:pt x="1431" y="228"/>
                  </a:lnTo>
                  <a:lnTo>
                    <a:pt x="1419" y="224"/>
                  </a:lnTo>
                  <a:lnTo>
                    <a:pt x="1409" y="220"/>
                  </a:lnTo>
                  <a:lnTo>
                    <a:pt x="1401" y="214"/>
                  </a:lnTo>
                  <a:lnTo>
                    <a:pt x="1401" y="214"/>
                  </a:lnTo>
                  <a:lnTo>
                    <a:pt x="1393" y="206"/>
                  </a:lnTo>
                  <a:lnTo>
                    <a:pt x="1387" y="196"/>
                  </a:lnTo>
                  <a:lnTo>
                    <a:pt x="1381" y="186"/>
                  </a:lnTo>
                  <a:lnTo>
                    <a:pt x="1377" y="174"/>
                  </a:lnTo>
                  <a:lnTo>
                    <a:pt x="1331" y="6"/>
                  </a:lnTo>
                  <a:lnTo>
                    <a:pt x="1385" y="6"/>
                  </a:lnTo>
                  <a:lnTo>
                    <a:pt x="1429" y="170"/>
                  </a:lnTo>
                  <a:lnTo>
                    <a:pt x="1429" y="170"/>
                  </a:lnTo>
                  <a:lnTo>
                    <a:pt x="1433" y="180"/>
                  </a:lnTo>
                  <a:lnTo>
                    <a:pt x="1439" y="186"/>
                  </a:lnTo>
                  <a:lnTo>
                    <a:pt x="1439" y="186"/>
                  </a:lnTo>
                  <a:lnTo>
                    <a:pt x="1445" y="192"/>
                  </a:lnTo>
                  <a:lnTo>
                    <a:pt x="1451" y="192"/>
                  </a:lnTo>
                  <a:lnTo>
                    <a:pt x="1489" y="6"/>
                  </a:lnTo>
                  <a:lnTo>
                    <a:pt x="1543" y="6"/>
                  </a:lnTo>
                  <a:lnTo>
                    <a:pt x="1493" y="246"/>
                  </a:lnTo>
                  <a:lnTo>
                    <a:pt x="1493" y="246"/>
                  </a:lnTo>
                  <a:lnTo>
                    <a:pt x="1489" y="264"/>
                  </a:lnTo>
                  <a:lnTo>
                    <a:pt x="1483" y="280"/>
                  </a:lnTo>
                  <a:lnTo>
                    <a:pt x="1475" y="292"/>
                  </a:lnTo>
                  <a:lnTo>
                    <a:pt x="1467" y="302"/>
                  </a:lnTo>
                  <a:lnTo>
                    <a:pt x="1455" y="312"/>
                  </a:lnTo>
                  <a:lnTo>
                    <a:pt x="1443" y="318"/>
                  </a:lnTo>
                  <a:lnTo>
                    <a:pt x="1431" y="320"/>
                  </a:lnTo>
                  <a:lnTo>
                    <a:pt x="1415" y="322"/>
                  </a:lnTo>
                  <a:lnTo>
                    <a:pt x="1415" y="322"/>
                  </a:lnTo>
                  <a:close/>
                  <a:moveTo>
                    <a:pt x="1135" y="6"/>
                  </a:moveTo>
                  <a:lnTo>
                    <a:pt x="1327" y="6"/>
                  </a:lnTo>
                  <a:lnTo>
                    <a:pt x="1327" y="40"/>
                  </a:lnTo>
                  <a:lnTo>
                    <a:pt x="1257" y="40"/>
                  </a:lnTo>
                  <a:lnTo>
                    <a:pt x="1257" y="318"/>
                  </a:lnTo>
                  <a:lnTo>
                    <a:pt x="1203" y="318"/>
                  </a:lnTo>
                  <a:lnTo>
                    <a:pt x="1203" y="40"/>
                  </a:lnTo>
                  <a:lnTo>
                    <a:pt x="1135" y="40"/>
                  </a:lnTo>
                  <a:lnTo>
                    <a:pt x="1135" y="6"/>
                  </a:lnTo>
                  <a:close/>
                  <a:moveTo>
                    <a:pt x="961" y="318"/>
                  </a:moveTo>
                  <a:lnTo>
                    <a:pt x="907" y="318"/>
                  </a:lnTo>
                  <a:lnTo>
                    <a:pt x="907" y="6"/>
                  </a:lnTo>
                  <a:lnTo>
                    <a:pt x="959" y="6"/>
                  </a:lnTo>
                  <a:lnTo>
                    <a:pt x="959" y="210"/>
                  </a:lnTo>
                  <a:lnTo>
                    <a:pt x="961" y="210"/>
                  </a:lnTo>
                  <a:lnTo>
                    <a:pt x="1043" y="6"/>
                  </a:lnTo>
                  <a:lnTo>
                    <a:pt x="1099" y="6"/>
                  </a:lnTo>
                  <a:lnTo>
                    <a:pt x="1099" y="318"/>
                  </a:lnTo>
                  <a:lnTo>
                    <a:pt x="1047" y="318"/>
                  </a:lnTo>
                  <a:lnTo>
                    <a:pt x="1047" y="108"/>
                  </a:lnTo>
                  <a:lnTo>
                    <a:pt x="1045" y="108"/>
                  </a:lnTo>
                  <a:lnTo>
                    <a:pt x="961" y="318"/>
                  </a:lnTo>
                  <a:close/>
                  <a:moveTo>
                    <a:pt x="679" y="6"/>
                  </a:moveTo>
                  <a:lnTo>
                    <a:pt x="871" y="6"/>
                  </a:lnTo>
                  <a:lnTo>
                    <a:pt x="871" y="40"/>
                  </a:lnTo>
                  <a:lnTo>
                    <a:pt x="801" y="40"/>
                  </a:lnTo>
                  <a:lnTo>
                    <a:pt x="801" y="318"/>
                  </a:lnTo>
                  <a:lnTo>
                    <a:pt x="749" y="318"/>
                  </a:lnTo>
                  <a:lnTo>
                    <a:pt x="749" y="40"/>
                  </a:lnTo>
                  <a:lnTo>
                    <a:pt x="679" y="40"/>
                  </a:lnTo>
                  <a:lnTo>
                    <a:pt x="679" y="6"/>
                  </a:lnTo>
                  <a:close/>
                  <a:moveTo>
                    <a:pt x="598" y="322"/>
                  </a:moveTo>
                  <a:lnTo>
                    <a:pt x="598" y="322"/>
                  </a:lnTo>
                  <a:lnTo>
                    <a:pt x="574" y="320"/>
                  </a:lnTo>
                  <a:lnTo>
                    <a:pt x="552" y="314"/>
                  </a:lnTo>
                  <a:lnTo>
                    <a:pt x="552" y="314"/>
                  </a:lnTo>
                  <a:lnTo>
                    <a:pt x="542" y="310"/>
                  </a:lnTo>
                  <a:lnTo>
                    <a:pt x="534" y="304"/>
                  </a:lnTo>
                  <a:lnTo>
                    <a:pt x="526" y="296"/>
                  </a:lnTo>
                  <a:lnTo>
                    <a:pt x="520" y="288"/>
                  </a:lnTo>
                  <a:lnTo>
                    <a:pt x="520" y="288"/>
                  </a:lnTo>
                  <a:lnTo>
                    <a:pt x="514" y="278"/>
                  </a:lnTo>
                  <a:lnTo>
                    <a:pt x="508" y="266"/>
                  </a:lnTo>
                  <a:lnTo>
                    <a:pt x="504" y="254"/>
                  </a:lnTo>
                  <a:lnTo>
                    <a:pt x="500" y="240"/>
                  </a:lnTo>
                  <a:lnTo>
                    <a:pt x="500" y="240"/>
                  </a:lnTo>
                  <a:lnTo>
                    <a:pt x="494" y="204"/>
                  </a:lnTo>
                  <a:lnTo>
                    <a:pt x="492" y="162"/>
                  </a:lnTo>
                  <a:lnTo>
                    <a:pt x="492" y="162"/>
                  </a:lnTo>
                  <a:lnTo>
                    <a:pt x="494" y="118"/>
                  </a:lnTo>
                  <a:lnTo>
                    <a:pt x="500" y="84"/>
                  </a:lnTo>
                  <a:lnTo>
                    <a:pt x="500" y="84"/>
                  </a:lnTo>
                  <a:lnTo>
                    <a:pt x="508" y="56"/>
                  </a:lnTo>
                  <a:lnTo>
                    <a:pt x="514" y="44"/>
                  </a:lnTo>
                  <a:lnTo>
                    <a:pt x="520" y="34"/>
                  </a:lnTo>
                  <a:lnTo>
                    <a:pt x="520" y="34"/>
                  </a:lnTo>
                  <a:lnTo>
                    <a:pt x="526" y="26"/>
                  </a:lnTo>
                  <a:lnTo>
                    <a:pt x="534" y="18"/>
                  </a:lnTo>
                  <a:lnTo>
                    <a:pt x="542" y="12"/>
                  </a:lnTo>
                  <a:lnTo>
                    <a:pt x="550" y="8"/>
                  </a:lnTo>
                  <a:lnTo>
                    <a:pt x="550" y="8"/>
                  </a:lnTo>
                  <a:lnTo>
                    <a:pt x="570" y="2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616" y="2"/>
                  </a:lnTo>
                  <a:lnTo>
                    <a:pt x="636" y="4"/>
                  </a:lnTo>
                  <a:lnTo>
                    <a:pt x="636" y="4"/>
                  </a:lnTo>
                  <a:lnTo>
                    <a:pt x="652" y="6"/>
                  </a:lnTo>
                  <a:lnTo>
                    <a:pt x="664" y="10"/>
                  </a:lnTo>
                  <a:lnTo>
                    <a:pt x="664" y="34"/>
                  </a:lnTo>
                  <a:lnTo>
                    <a:pt x="612" y="34"/>
                  </a:lnTo>
                  <a:lnTo>
                    <a:pt x="612" y="34"/>
                  </a:lnTo>
                  <a:lnTo>
                    <a:pt x="598" y="36"/>
                  </a:lnTo>
                  <a:lnTo>
                    <a:pt x="586" y="40"/>
                  </a:lnTo>
                  <a:lnTo>
                    <a:pt x="586" y="40"/>
                  </a:lnTo>
                  <a:lnTo>
                    <a:pt x="574" y="48"/>
                  </a:lnTo>
                  <a:lnTo>
                    <a:pt x="564" y="60"/>
                  </a:lnTo>
                  <a:lnTo>
                    <a:pt x="564" y="60"/>
                  </a:lnTo>
                  <a:lnTo>
                    <a:pt x="556" y="78"/>
                  </a:lnTo>
                  <a:lnTo>
                    <a:pt x="552" y="100"/>
                  </a:lnTo>
                  <a:lnTo>
                    <a:pt x="552" y="100"/>
                  </a:lnTo>
                  <a:lnTo>
                    <a:pt x="548" y="128"/>
                  </a:lnTo>
                  <a:lnTo>
                    <a:pt x="546" y="162"/>
                  </a:lnTo>
                  <a:lnTo>
                    <a:pt x="546" y="162"/>
                  </a:lnTo>
                  <a:lnTo>
                    <a:pt x="548" y="196"/>
                  </a:lnTo>
                  <a:lnTo>
                    <a:pt x="552" y="224"/>
                  </a:lnTo>
                  <a:lnTo>
                    <a:pt x="552" y="224"/>
                  </a:lnTo>
                  <a:lnTo>
                    <a:pt x="558" y="246"/>
                  </a:lnTo>
                  <a:lnTo>
                    <a:pt x="566" y="262"/>
                  </a:lnTo>
                  <a:lnTo>
                    <a:pt x="566" y="262"/>
                  </a:lnTo>
                  <a:lnTo>
                    <a:pt x="576" y="274"/>
                  </a:lnTo>
                  <a:lnTo>
                    <a:pt x="586" y="282"/>
                  </a:lnTo>
                  <a:lnTo>
                    <a:pt x="586" y="282"/>
                  </a:lnTo>
                  <a:lnTo>
                    <a:pt x="600" y="288"/>
                  </a:lnTo>
                  <a:lnTo>
                    <a:pt x="616" y="288"/>
                  </a:lnTo>
                  <a:lnTo>
                    <a:pt x="670" y="288"/>
                  </a:lnTo>
                  <a:lnTo>
                    <a:pt x="670" y="312"/>
                  </a:lnTo>
                  <a:lnTo>
                    <a:pt x="670" y="312"/>
                  </a:lnTo>
                  <a:lnTo>
                    <a:pt x="656" y="316"/>
                  </a:lnTo>
                  <a:lnTo>
                    <a:pt x="640" y="320"/>
                  </a:lnTo>
                  <a:lnTo>
                    <a:pt x="640" y="320"/>
                  </a:lnTo>
                  <a:lnTo>
                    <a:pt x="620" y="322"/>
                  </a:lnTo>
                  <a:lnTo>
                    <a:pt x="598" y="322"/>
                  </a:lnTo>
                  <a:lnTo>
                    <a:pt x="598" y="322"/>
                  </a:lnTo>
                  <a:close/>
                  <a:moveTo>
                    <a:pt x="442" y="6"/>
                  </a:moveTo>
                  <a:lnTo>
                    <a:pt x="442" y="318"/>
                  </a:lnTo>
                  <a:lnTo>
                    <a:pt x="388" y="318"/>
                  </a:lnTo>
                  <a:lnTo>
                    <a:pt x="388" y="178"/>
                  </a:lnTo>
                  <a:lnTo>
                    <a:pt x="308" y="178"/>
                  </a:lnTo>
                  <a:lnTo>
                    <a:pt x="308" y="318"/>
                  </a:lnTo>
                  <a:lnTo>
                    <a:pt x="254" y="318"/>
                  </a:lnTo>
                  <a:lnTo>
                    <a:pt x="254" y="6"/>
                  </a:lnTo>
                  <a:lnTo>
                    <a:pt x="308" y="6"/>
                  </a:lnTo>
                  <a:lnTo>
                    <a:pt x="308" y="142"/>
                  </a:lnTo>
                  <a:lnTo>
                    <a:pt x="388" y="142"/>
                  </a:lnTo>
                  <a:lnTo>
                    <a:pt x="388" y="6"/>
                  </a:lnTo>
                  <a:lnTo>
                    <a:pt x="442" y="6"/>
                  </a:lnTo>
                  <a:close/>
                  <a:moveTo>
                    <a:pt x="54" y="318"/>
                  </a:moveTo>
                  <a:lnTo>
                    <a:pt x="0" y="318"/>
                  </a:lnTo>
                  <a:lnTo>
                    <a:pt x="0" y="6"/>
                  </a:lnTo>
                  <a:lnTo>
                    <a:pt x="52" y="6"/>
                  </a:lnTo>
                  <a:lnTo>
                    <a:pt x="52" y="210"/>
                  </a:lnTo>
                  <a:lnTo>
                    <a:pt x="54" y="210"/>
                  </a:lnTo>
                  <a:lnTo>
                    <a:pt x="136" y="6"/>
                  </a:lnTo>
                  <a:lnTo>
                    <a:pt x="192" y="6"/>
                  </a:lnTo>
                  <a:lnTo>
                    <a:pt x="192" y="318"/>
                  </a:lnTo>
                  <a:lnTo>
                    <a:pt x="140" y="318"/>
                  </a:lnTo>
                  <a:lnTo>
                    <a:pt x="140" y="108"/>
                  </a:lnTo>
                  <a:lnTo>
                    <a:pt x="138" y="108"/>
                  </a:lnTo>
                  <a:lnTo>
                    <a:pt x="54" y="318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6683376" y="5040313"/>
              <a:ext cx="1903413" cy="225425"/>
            </a:xfrm>
            <a:custGeom>
              <a:avLst/>
              <a:gdLst>
                <a:gd name="T0" fmla="*/ 1115 w 1199"/>
                <a:gd name="T1" fmla="*/ 68 h 142"/>
                <a:gd name="T2" fmla="*/ 1109 w 1199"/>
                <a:gd name="T3" fmla="*/ 20 h 142"/>
                <a:gd name="T4" fmla="*/ 1155 w 1199"/>
                <a:gd name="T5" fmla="*/ 0 h 142"/>
                <a:gd name="T6" fmla="*/ 1165 w 1199"/>
                <a:gd name="T7" fmla="*/ 86 h 142"/>
                <a:gd name="T8" fmla="*/ 1135 w 1199"/>
                <a:gd name="T9" fmla="*/ 128 h 142"/>
                <a:gd name="T10" fmla="*/ 1099 w 1199"/>
                <a:gd name="T11" fmla="*/ 138 h 142"/>
                <a:gd name="T12" fmla="*/ 1121 w 1199"/>
                <a:gd name="T13" fmla="*/ 100 h 142"/>
                <a:gd name="T14" fmla="*/ 1155 w 1199"/>
                <a:gd name="T15" fmla="*/ 16 h 142"/>
                <a:gd name="T16" fmla="*/ 1129 w 1199"/>
                <a:gd name="T17" fmla="*/ 42 h 142"/>
                <a:gd name="T18" fmla="*/ 1175 w 1199"/>
                <a:gd name="T19" fmla="*/ 16 h 142"/>
                <a:gd name="T20" fmla="*/ 1007 w 1199"/>
                <a:gd name="T21" fmla="*/ 96 h 142"/>
                <a:gd name="T22" fmla="*/ 853 w 1199"/>
                <a:gd name="T23" fmla="*/ 138 h 142"/>
                <a:gd name="T24" fmla="*/ 921 w 1199"/>
                <a:gd name="T25" fmla="*/ 138 h 142"/>
                <a:gd name="T26" fmla="*/ 791 w 1199"/>
                <a:gd name="T27" fmla="*/ 24 h 142"/>
                <a:gd name="T28" fmla="*/ 769 w 1199"/>
                <a:gd name="T29" fmla="*/ 16 h 142"/>
                <a:gd name="T30" fmla="*/ 751 w 1199"/>
                <a:gd name="T31" fmla="*/ 50 h 142"/>
                <a:gd name="T32" fmla="*/ 753 w 1199"/>
                <a:gd name="T33" fmla="*/ 102 h 142"/>
                <a:gd name="T34" fmla="*/ 789 w 1199"/>
                <a:gd name="T35" fmla="*/ 126 h 142"/>
                <a:gd name="T36" fmla="*/ 769 w 1199"/>
                <a:gd name="T37" fmla="*/ 140 h 142"/>
                <a:gd name="T38" fmla="*/ 729 w 1199"/>
                <a:gd name="T39" fmla="*/ 104 h 142"/>
                <a:gd name="T40" fmla="*/ 739 w 1199"/>
                <a:gd name="T41" fmla="*/ 14 h 142"/>
                <a:gd name="T42" fmla="*/ 785 w 1199"/>
                <a:gd name="T43" fmla="*/ 0 h 142"/>
                <a:gd name="T44" fmla="*/ 819 w 1199"/>
                <a:gd name="T45" fmla="*/ 36 h 142"/>
                <a:gd name="T46" fmla="*/ 611 w 1199"/>
                <a:gd name="T47" fmla="*/ 122 h 142"/>
                <a:gd name="T48" fmla="*/ 549 w 1199"/>
                <a:gd name="T49" fmla="*/ 138 h 142"/>
                <a:gd name="T50" fmla="*/ 463 w 1199"/>
                <a:gd name="T51" fmla="*/ 68 h 142"/>
                <a:gd name="T52" fmla="*/ 467 w 1199"/>
                <a:gd name="T53" fmla="*/ 120 h 142"/>
                <a:gd name="T54" fmla="*/ 421 w 1199"/>
                <a:gd name="T55" fmla="*/ 142 h 142"/>
                <a:gd name="T56" fmla="*/ 416 w 1199"/>
                <a:gd name="T57" fmla="*/ 54 h 142"/>
                <a:gd name="T58" fmla="*/ 439 w 1199"/>
                <a:gd name="T59" fmla="*/ 120 h 142"/>
                <a:gd name="T60" fmla="*/ 439 w 1199"/>
                <a:gd name="T61" fmla="*/ 76 h 142"/>
                <a:gd name="T62" fmla="*/ 489 w 1199"/>
                <a:gd name="T63" fmla="*/ 138 h 142"/>
                <a:gd name="T64" fmla="*/ 296 w 1199"/>
                <a:gd name="T65" fmla="*/ 0 h 142"/>
                <a:gd name="T66" fmla="*/ 340 w 1199"/>
                <a:gd name="T67" fmla="*/ 20 h 142"/>
                <a:gd name="T68" fmla="*/ 332 w 1199"/>
                <a:gd name="T69" fmla="*/ 62 h 142"/>
                <a:gd name="T70" fmla="*/ 342 w 1199"/>
                <a:gd name="T71" fmla="*/ 78 h 142"/>
                <a:gd name="T72" fmla="*/ 346 w 1199"/>
                <a:gd name="T73" fmla="*/ 120 h 142"/>
                <a:gd name="T74" fmla="*/ 298 w 1199"/>
                <a:gd name="T75" fmla="*/ 142 h 142"/>
                <a:gd name="T76" fmla="*/ 296 w 1199"/>
                <a:gd name="T77" fmla="*/ 60 h 142"/>
                <a:gd name="T78" fmla="*/ 312 w 1199"/>
                <a:gd name="T79" fmla="*/ 20 h 142"/>
                <a:gd name="T80" fmla="*/ 318 w 1199"/>
                <a:gd name="T81" fmla="*/ 120 h 142"/>
                <a:gd name="T82" fmla="*/ 318 w 1199"/>
                <a:gd name="T83" fmla="*/ 82 h 142"/>
                <a:gd name="T84" fmla="*/ 224 w 1199"/>
                <a:gd name="T85" fmla="*/ 70 h 142"/>
                <a:gd name="T86" fmla="*/ 196 w 1199"/>
                <a:gd name="T87" fmla="*/ 138 h 142"/>
                <a:gd name="T88" fmla="*/ 144 w 1199"/>
                <a:gd name="T89" fmla="*/ 134 h 142"/>
                <a:gd name="T90" fmla="*/ 124 w 1199"/>
                <a:gd name="T91" fmla="*/ 70 h 142"/>
                <a:gd name="T92" fmla="*/ 152 w 1199"/>
                <a:gd name="T93" fmla="*/ 4 h 142"/>
                <a:gd name="T94" fmla="*/ 204 w 1199"/>
                <a:gd name="T95" fmla="*/ 8 h 142"/>
                <a:gd name="T96" fmla="*/ 224 w 1199"/>
                <a:gd name="T97" fmla="*/ 70 h 142"/>
                <a:gd name="T98" fmla="*/ 192 w 1199"/>
                <a:gd name="T99" fmla="*/ 26 h 142"/>
                <a:gd name="T100" fmla="*/ 164 w 1199"/>
                <a:gd name="T101" fmla="*/ 18 h 142"/>
                <a:gd name="T102" fmla="*/ 150 w 1199"/>
                <a:gd name="T103" fmla="*/ 56 h 142"/>
                <a:gd name="T104" fmla="*/ 156 w 1199"/>
                <a:gd name="T105" fmla="*/ 116 h 142"/>
                <a:gd name="T106" fmla="*/ 184 w 1199"/>
                <a:gd name="T107" fmla="*/ 124 h 142"/>
                <a:gd name="T108" fmla="*/ 200 w 1199"/>
                <a:gd name="T109" fmla="*/ 86 h 142"/>
                <a:gd name="T110" fmla="*/ 70 w 1199"/>
                <a:gd name="T1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9" h="142">
                  <a:moveTo>
                    <a:pt x="1137" y="80"/>
                  </a:moveTo>
                  <a:lnTo>
                    <a:pt x="1137" y="80"/>
                  </a:lnTo>
                  <a:lnTo>
                    <a:pt x="1131" y="78"/>
                  </a:lnTo>
                  <a:lnTo>
                    <a:pt x="1125" y="76"/>
                  </a:lnTo>
                  <a:lnTo>
                    <a:pt x="1125" y="76"/>
                  </a:lnTo>
                  <a:lnTo>
                    <a:pt x="1119" y="74"/>
                  </a:lnTo>
                  <a:lnTo>
                    <a:pt x="1115" y="68"/>
                  </a:lnTo>
                  <a:lnTo>
                    <a:pt x="1115" y="68"/>
                  </a:lnTo>
                  <a:lnTo>
                    <a:pt x="1111" y="64"/>
                  </a:lnTo>
                  <a:lnTo>
                    <a:pt x="1107" y="58"/>
                  </a:lnTo>
                  <a:lnTo>
                    <a:pt x="1107" y="58"/>
                  </a:lnTo>
                  <a:lnTo>
                    <a:pt x="1105" y="50"/>
                  </a:lnTo>
                  <a:lnTo>
                    <a:pt x="1105" y="42"/>
                  </a:lnTo>
                  <a:lnTo>
                    <a:pt x="1105" y="42"/>
                  </a:lnTo>
                  <a:lnTo>
                    <a:pt x="1105" y="30"/>
                  </a:lnTo>
                  <a:lnTo>
                    <a:pt x="1109" y="20"/>
                  </a:lnTo>
                  <a:lnTo>
                    <a:pt x="1109" y="20"/>
                  </a:lnTo>
                  <a:lnTo>
                    <a:pt x="1113" y="14"/>
                  </a:lnTo>
                  <a:lnTo>
                    <a:pt x="1119" y="8"/>
                  </a:lnTo>
                  <a:lnTo>
                    <a:pt x="1119" y="8"/>
                  </a:lnTo>
                  <a:lnTo>
                    <a:pt x="1125" y="4"/>
                  </a:lnTo>
                  <a:lnTo>
                    <a:pt x="1135" y="2"/>
                  </a:lnTo>
                  <a:lnTo>
                    <a:pt x="1135" y="2"/>
                  </a:lnTo>
                  <a:lnTo>
                    <a:pt x="1155" y="0"/>
                  </a:lnTo>
                  <a:lnTo>
                    <a:pt x="1155" y="0"/>
                  </a:lnTo>
                  <a:lnTo>
                    <a:pt x="1179" y="0"/>
                  </a:lnTo>
                  <a:lnTo>
                    <a:pt x="1179" y="0"/>
                  </a:lnTo>
                  <a:lnTo>
                    <a:pt x="1199" y="6"/>
                  </a:lnTo>
                  <a:lnTo>
                    <a:pt x="1199" y="138"/>
                  </a:lnTo>
                  <a:lnTo>
                    <a:pt x="1175" y="138"/>
                  </a:lnTo>
                  <a:lnTo>
                    <a:pt x="1175" y="86"/>
                  </a:lnTo>
                  <a:lnTo>
                    <a:pt x="1165" y="86"/>
                  </a:lnTo>
                  <a:lnTo>
                    <a:pt x="1165" y="86"/>
                  </a:lnTo>
                  <a:lnTo>
                    <a:pt x="1159" y="86"/>
                  </a:lnTo>
                  <a:lnTo>
                    <a:pt x="1155" y="90"/>
                  </a:lnTo>
                  <a:lnTo>
                    <a:pt x="1151" y="94"/>
                  </a:lnTo>
                  <a:lnTo>
                    <a:pt x="1147" y="100"/>
                  </a:lnTo>
                  <a:lnTo>
                    <a:pt x="1141" y="118"/>
                  </a:lnTo>
                  <a:lnTo>
                    <a:pt x="1141" y="118"/>
                  </a:lnTo>
                  <a:lnTo>
                    <a:pt x="1135" y="128"/>
                  </a:lnTo>
                  <a:lnTo>
                    <a:pt x="1131" y="136"/>
                  </a:lnTo>
                  <a:lnTo>
                    <a:pt x="1131" y="136"/>
                  </a:lnTo>
                  <a:lnTo>
                    <a:pt x="1123" y="140"/>
                  </a:lnTo>
                  <a:lnTo>
                    <a:pt x="1113" y="142"/>
                  </a:lnTo>
                  <a:lnTo>
                    <a:pt x="1113" y="142"/>
                  </a:lnTo>
                  <a:lnTo>
                    <a:pt x="1103" y="140"/>
                  </a:lnTo>
                  <a:lnTo>
                    <a:pt x="1103" y="140"/>
                  </a:lnTo>
                  <a:lnTo>
                    <a:pt x="1099" y="138"/>
                  </a:lnTo>
                  <a:lnTo>
                    <a:pt x="1099" y="128"/>
                  </a:lnTo>
                  <a:lnTo>
                    <a:pt x="1099" y="128"/>
                  </a:lnTo>
                  <a:lnTo>
                    <a:pt x="1105" y="128"/>
                  </a:lnTo>
                  <a:lnTo>
                    <a:pt x="1109" y="126"/>
                  </a:lnTo>
                  <a:lnTo>
                    <a:pt x="1109" y="126"/>
                  </a:lnTo>
                  <a:lnTo>
                    <a:pt x="1113" y="122"/>
                  </a:lnTo>
                  <a:lnTo>
                    <a:pt x="1115" y="118"/>
                  </a:lnTo>
                  <a:lnTo>
                    <a:pt x="1121" y="100"/>
                  </a:lnTo>
                  <a:lnTo>
                    <a:pt x="1121" y="100"/>
                  </a:lnTo>
                  <a:lnTo>
                    <a:pt x="1125" y="92"/>
                  </a:lnTo>
                  <a:lnTo>
                    <a:pt x="1129" y="86"/>
                  </a:lnTo>
                  <a:lnTo>
                    <a:pt x="1129" y="86"/>
                  </a:lnTo>
                  <a:lnTo>
                    <a:pt x="1133" y="82"/>
                  </a:lnTo>
                  <a:lnTo>
                    <a:pt x="1137" y="80"/>
                  </a:lnTo>
                  <a:lnTo>
                    <a:pt x="1137" y="80"/>
                  </a:lnTo>
                  <a:close/>
                  <a:moveTo>
                    <a:pt x="1155" y="16"/>
                  </a:moveTo>
                  <a:lnTo>
                    <a:pt x="1155" y="16"/>
                  </a:lnTo>
                  <a:lnTo>
                    <a:pt x="1145" y="18"/>
                  </a:lnTo>
                  <a:lnTo>
                    <a:pt x="1137" y="22"/>
                  </a:lnTo>
                  <a:lnTo>
                    <a:pt x="1137" y="22"/>
                  </a:lnTo>
                  <a:lnTo>
                    <a:pt x="1133" y="24"/>
                  </a:lnTo>
                  <a:lnTo>
                    <a:pt x="1131" y="30"/>
                  </a:lnTo>
                  <a:lnTo>
                    <a:pt x="1129" y="42"/>
                  </a:lnTo>
                  <a:lnTo>
                    <a:pt x="1129" y="42"/>
                  </a:lnTo>
                  <a:lnTo>
                    <a:pt x="1131" y="54"/>
                  </a:lnTo>
                  <a:lnTo>
                    <a:pt x="1133" y="60"/>
                  </a:lnTo>
                  <a:lnTo>
                    <a:pt x="1137" y="62"/>
                  </a:lnTo>
                  <a:lnTo>
                    <a:pt x="1137" y="62"/>
                  </a:lnTo>
                  <a:lnTo>
                    <a:pt x="1145" y="66"/>
                  </a:lnTo>
                  <a:lnTo>
                    <a:pt x="1155" y="68"/>
                  </a:lnTo>
                  <a:lnTo>
                    <a:pt x="1175" y="68"/>
                  </a:lnTo>
                  <a:lnTo>
                    <a:pt x="1175" y="16"/>
                  </a:lnTo>
                  <a:lnTo>
                    <a:pt x="1155" y="16"/>
                  </a:lnTo>
                  <a:close/>
                  <a:moveTo>
                    <a:pt x="1053" y="44"/>
                  </a:moveTo>
                  <a:lnTo>
                    <a:pt x="1051" y="44"/>
                  </a:lnTo>
                  <a:lnTo>
                    <a:pt x="1009" y="138"/>
                  </a:lnTo>
                  <a:lnTo>
                    <a:pt x="983" y="138"/>
                  </a:lnTo>
                  <a:lnTo>
                    <a:pt x="983" y="2"/>
                  </a:lnTo>
                  <a:lnTo>
                    <a:pt x="1007" y="2"/>
                  </a:lnTo>
                  <a:lnTo>
                    <a:pt x="1007" y="96"/>
                  </a:lnTo>
                  <a:lnTo>
                    <a:pt x="1009" y="96"/>
                  </a:lnTo>
                  <a:lnTo>
                    <a:pt x="1049" y="2"/>
                  </a:lnTo>
                  <a:lnTo>
                    <a:pt x="1077" y="2"/>
                  </a:lnTo>
                  <a:lnTo>
                    <a:pt x="1077" y="138"/>
                  </a:lnTo>
                  <a:lnTo>
                    <a:pt x="1053" y="138"/>
                  </a:lnTo>
                  <a:lnTo>
                    <a:pt x="1053" y="44"/>
                  </a:lnTo>
                  <a:close/>
                  <a:moveTo>
                    <a:pt x="877" y="138"/>
                  </a:moveTo>
                  <a:lnTo>
                    <a:pt x="853" y="138"/>
                  </a:lnTo>
                  <a:lnTo>
                    <a:pt x="853" y="2"/>
                  </a:lnTo>
                  <a:lnTo>
                    <a:pt x="877" y="2"/>
                  </a:lnTo>
                  <a:lnTo>
                    <a:pt x="877" y="62"/>
                  </a:lnTo>
                  <a:lnTo>
                    <a:pt x="921" y="62"/>
                  </a:lnTo>
                  <a:lnTo>
                    <a:pt x="921" y="2"/>
                  </a:lnTo>
                  <a:lnTo>
                    <a:pt x="947" y="2"/>
                  </a:lnTo>
                  <a:lnTo>
                    <a:pt x="947" y="138"/>
                  </a:lnTo>
                  <a:lnTo>
                    <a:pt x="921" y="138"/>
                  </a:lnTo>
                  <a:lnTo>
                    <a:pt x="921" y="78"/>
                  </a:lnTo>
                  <a:lnTo>
                    <a:pt x="877" y="78"/>
                  </a:lnTo>
                  <a:lnTo>
                    <a:pt x="877" y="138"/>
                  </a:lnTo>
                  <a:close/>
                  <a:moveTo>
                    <a:pt x="797" y="62"/>
                  </a:moveTo>
                  <a:lnTo>
                    <a:pt x="797" y="62"/>
                  </a:lnTo>
                  <a:lnTo>
                    <a:pt x="795" y="40"/>
                  </a:lnTo>
                  <a:lnTo>
                    <a:pt x="795" y="40"/>
                  </a:lnTo>
                  <a:lnTo>
                    <a:pt x="791" y="24"/>
                  </a:lnTo>
                  <a:lnTo>
                    <a:pt x="791" y="24"/>
                  </a:lnTo>
                  <a:lnTo>
                    <a:pt x="787" y="20"/>
                  </a:lnTo>
                  <a:lnTo>
                    <a:pt x="783" y="16"/>
                  </a:lnTo>
                  <a:lnTo>
                    <a:pt x="783" y="16"/>
                  </a:lnTo>
                  <a:lnTo>
                    <a:pt x="779" y="16"/>
                  </a:lnTo>
                  <a:lnTo>
                    <a:pt x="775" y="14"/>
                  </a:lnTo>
                  <a:lnTo>
                    <a:pt x="775" y="14"/>
                  </a:lnTo>
                  <a:lnTo>
                    <a:pt x="769" y="16"/>
                  </a:lnTo>
                  <a:lnTo>
                    <a:pt x="765" y="16"/>
                  </a:lnTo>
                  <a:lnTo>
                    <a:pt x="765" y="16"/>
                  </a:lnTo>
                  <a:lnTo>
                    <a:pt x="761" y="20"/>
                  </a:lnTo>
                  <a:lnTo>
                    <a:pt x="759" y="24"/>
                  </a:lnTo>
                  <a:lnTo>
                    <a:pt x="759" y="24"/>
                  </a:lnTo>
                  <a:lnTo>
                    <a:pt x="753" y="40"/>
                  </a:lnTo>
                  <a:lnTo>
                    <a:pt x="753" y="40"/>
                  </a:lnTo>
                  <a:lnTo>
                    <a:pt x="751" y="50"/>
                  </a:lnTo>
                  <a:lnTo>
                    <a:pt x="751" y="62"/>
                  </a:lnTo>
                  <a:lnTo>
                    <a:pt x="797" y="62"/>
                  </a:lnTo>
                  <a:close/>
                  <a:moveTo>
                    <a:pt x="823" y="78"/>
                  </a:moveTo>
                  <a:lnTo>
                    <a:pt x="751" y="78"/>
                  </a:lnTo>
                  <a:lnTo>
                    <a:pt x="751" y="78"/>
                  </a:lnTo>
                  <a:lnTo>
                    <a:pt x="751" y="92"/>
                  </a:lnTo>
                  <a:lnTo>
                    <a:pt x="753" y="102"/>
                  </a:lnTo>
                  <a:lnTo>
                    <a:pt x="753" y="102"/>
                  </a:lnTo>
                  <a:lnTo>
                    <a:pt x="757" y="110"/>
                  </a:lnTo>
                  <a:lnTo>
                    <a:pt x="759" y="116"/>
                  </a:lnTo>
                  <a:lnTo>
                    <a:pt x="759" y="116"/>
                  </a:lnTo>
                  <a:lnTo>
                    <a:pt x="765" y="120"/>
                  </a:lnTo>
                  <a:lnTo>
                    <a:pt x="771" y="122"/>
                  </a:lnTo>
                  <a:lnTo>
                    <a:pt x="771" y="122"/>
                  </a:lnTo>
                  <a:lnTo>
                    <a:pt x="779" y="124"/>
                  </a:lnTo>
                  <a:lnTo>
                    <a:pt x="789" y="126"/>
                  </a:lnTo>
                  <a:lnTo>
                    <a:pt x="817" y="126"/>
                  </a:lnTo>
                  <a:lnTo>
                    <a:pt x="817" y="136"/>
                  </a:lnTo>
                  <a:lnTo>
                    <a:pt x="817" y="136"/>
                  </a:lnTo>
                  <a:lnTo>
                    <a:pt x="801" y="140"/>
                  </a:lnTo>
                  <a:lnTo>
                    <a:pt x="801" y="140"/>
                  </a:lnTo>
                  <a:lnTo>
                    <a:pt x="783" y="142"/>
                  </a:lnTo>
                  <a:lnTo>
                    <a:pt x="783" y="142"/>
                  </a:lnTo>
                  <a:lnTo>
                    <a:pt x="769" y="140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47" y="134"/>
                  </a:lnTo>
                  <a:lnTo>
                    <a:pt x="739" y="126"/>
                  </a:lnTo>
                  <a:lnTo>
                    <a:pt x="739" y="126"/>
                  </a:lnTo>
                  <a:lnTo>
                    <a:pt x="733" y="118"/>
                  </a:lnTo>
                  <a:lnTo>
                    <a:pt x="729" y="104"/>
                  </a:lnTo>
                  <a:lnTo>
                    <a:pt x="729" y="104"/>
                  </a:lnTo>
                  <a:lnTo>
                    <a:pt x="727" y="90"/>
                  </a:lnTo>
                  <a:lnTo>
                    <a:pt x="727" y="70"/>
                  </a:lnTo>
                  <a:lnTo>
                    <a:pt x="727" y="70"/>
                  </a:lnTo>
                  <a:lnTo>
                    <a:pt x="727" y="52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33" y="24"/>
                  </a:lnTo>
                  <a:lnTo>
                    <a:pt x="739" y="14"/>
                  </a:lnTo>
                  <a:lnTo>
                    <a:pt x="739" y="14"/>
                  </a:lnTo>
                  <a:lnTo>
                    <a:pt x="745" y="8"/>
                  </a:lnTo>
                  <a:lnTo>
                    <a:pt x="753" y="2"/>
                  </a:lnTo>
                  <a:lnTo>
                    <a:pt x="753" y="2"/>
                  </a:lnTo>
                  <a:lnTo>
                    <a:pt x="763" y="0"/>
                  </a:lnTo>
                  <a:lnTo>
                    <a:pt x="775" y="0"/>
                  </a:lnTo>
                  <a:lnTo>
                    <a:pt x="775" y="0"/>
                  </a:lnTo>
                  <a:lnTo>
                    <a:pt x="785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803" y="8"/>
                  </a:lnTo>
                  <a:lnTo>
                    <a:pt x="811" y="14"/>
                  </a:lnTo>
                  <a:lnTo>
                    <a:pt x="811" y="14"/>
                  </a:lnTo>
                  <a:lnTo>
                    <a:pt x="815" y="24"/>
                  </a:lnTo>
                  <a:lnTo>
                    <a:pt x="819" y="36"/>
                  </a:lnTo>
                  <a:lnTo>
                    <a:pt x="819" y="36"/>
                  </a:lnTo>
                  <a:lnTo>
                    <a:pt x="821" y="52"/>
                  </a:lnTo>
                  <a:lnTo>
                    <a:pt x="823" y="70"/>
                  </a:lnTo>
                  <a:lnTo>
                    <a:pt x="823" y="78"/>
                  </a:lnTo>
                  <a:close/>
                  <a:moveTo>
                    <a:pt x="549" y="138"/>
                  </a:moveTo>
                  <a:lnTo>
                    <a:pt x="549" y="2"/>
                  </a:lnTo>
                  <a:lnTo>
                    <a:pt x="573" y="2"/>
                  </a:lnTo>
                  <a:lnTo>
                    <a:pt x="573" y="122"/>
                  </a:lnTo>
                  <a:lnTo>
                    <a:pt x="611" y="122"/>
                  </a:lnTo>
                  <a:lnTo>
                    <a:pt x="611" y="2"/>
                  </a:lnTo>
                  <a:lnTo>
                    <a:pt x="635" y="2"/>
                  </a:lnTo>
                  <a:lnTo>
                    <a:pt x="635" y="122"/>
                  </a:lnTo>
                  <a:lnTo>
                    <a:pt x="671" y="122"/>
                  </a:lnTo>
                  <a:lnTo>
                    <a:pt x="671" y="2"/>
                  </a:lnTo>
                  <a:lnTo>
                    <a:pt x="697" y="2"/>
                  </a:lnTo>
                  <a:lnTo>
                    <a:pt x="697" y="138"/>
                  </a:lnTo>
                  <a:lnTo>
                    <a:pt x="549" y="138"/>
                  </a:lnTo>
                  <a:close/>
                  <a:moveTo>
                    <a:pt x="429" y="52"/>
                  </a:moveTo>
                  <a:lnTo>
                    <a:pt x="429" y="52"/>
                  </a:lnTo>
                  <a:lnTo>
                    <a:pt x="445" y="54"/>
                  </a:lnTo>
                  <a:lnTo>
                    <a:pt x="445" y="54"/>
                  </a:lnTo>
                  <a:lnTo>
                    <a:pt x="453" y="58"/>
                  </a:lnTo>
                  <a:lnTo>
                    <a:pt x="459" y="62"/>
                  </a:lnTo>
                  <a:lnTo>
                    <a:pt x="459" y="62"/>
                  </a:lnTo>
                  <a:lnTo>
                    <a:pt x="463" y="68"/>
                  </a:lnTo>
                  <a:lnTo>
                    <a:pt x="467" y="76"/>
                  </a:lnTo>
                  <a:lnTo>
                    <a:pt x="467" y="76"/>
                  </a:lnTo>
                  <a:lnTo>
                    <a:pt x="469" y="86"/>
                  </a:lnTo>
                  <a:lnTo>
                    <a:pt x="469" y="98"/>
                  </a:lnTo>
                  <a:lnTo>
                    <a:pt x="469" y="98"/>
                  </a:lnTo>
                  <a:lnTo>
                    <a:pt x="469" y="110"/>
                  </a:lnTo>
                  <a:lnTo>
                    <a:pt x="467" y="120"/>
                  </a:lnTo>
                  <a:lnTo>
                    <a:pt x="467" y="120"/>
                  </a:lnTo>
                  <a:lnTo>
                    <a:pt x="463" y="128"/>
                  </a:lnTo>
                  <a:lnTo>
                    <a:pt x="457" y="134"/>
                  </a:lnTo>
                  <a:lnTo>
                    <a:pt x="457" y="134"/>
                  </a:lnTo>
                  <a:lnTo>
                    <a:pt x="451" y="138"/>
                  </a:lnTo>
                  <a:lnTo>
                    <a:pt x="443" y="140"/>
                  </a:lnTo>
                  <a:lnTo>
                    <a:pt x="443" y="140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398" y="140"/>
                  </a:lnTo>
                  <a:lnTo>
                    <a:pt x="398" y="140"/>
                  </a:lnTo>
                  <a:lnTo>
                    <a:pt x="378" y="136"/>
                  </a:lnTo>
                  <a:lnTo>
                    <a:pt x="378" y="2"/>
                  </a:lnTo>
                  <a:lnTo>
                    <a:pt x="402" y="2"/>
                  </a:lnTo>
                  <a:lnTo>
                    <a:pt x="402" y="56"/>
                  </a:lnTo>
                  <a:lnTo>
                    <a:pt x="402" y="56"/>
                  </a:lnTo>
                  <a:lnTo>
                    <a:pt x="416" y="54"/>
                  </a:lnTo>
                  <a:lnTo>
                    <a:pt x="416" y="54"/>
                  </a:lnTo>
                  <a:lnTo>
                    <a:pt x="429" y="52"/>
                  </a:lnTo>
                  <a:lnTo>
                    <a:pt x="429" y="52"/>
                  </a:lnTo>
                  <a:close/>
                  <a:moveTo>
                    <a:pt x="421" y="126"/>
                  </a:moveTo>
                  <a:lnTo>
                    <a:pt x="421" y="126"/>
                  </a:lnTo>
                  <a:lnTo>
                    <a:pt x="431" y="124"/>
                  </a:lnTo>
                  <a:lnTo>
                    <a:pt x="439" y="120"/>
                  </a:lnTo>
                  <a:lnTo>
                    <a:pt x="439" y="120"/>
                  </a:lnTo>
                  <a:lnTo>
                    <a:pt x="441" y="116"/>
                  </a:lnTo>
                  <a:lnTo>
                    <a:pt x="443" y="112"/>
                  </a:lnTo>
                  <a:lnTo>
                    <a:pt x="445" y="98"/>
                  </a:lnTo>
                  <a:lnTo>
                    <a:pt x="445" y="98"/>
                  </a:lnTo>
                  <a:lnTo>
                    <a:pt x="443" y="84"/>
                  </a:lnTo>
                  <a:lnTo>
                    <a:pt x="441" y="80"/>
                  </a:lnTo>
                  <a:lnTo>
                    <a:pt x="439" y="76"/>
                  </a:lnTo>
                  <a:lnTo>
                    <a:pt x="439" y="76"/>
                  </a:lnTo>
                  <a:lnTo>
                    <a:pt x="431" y="72"/>
                  </a:lnTo>
                  <a:lnTo>
                    <a:pt x="421" y="70"/>
                  </a:lnTo>
                  <a:lnTo>
                    <a:pt x="402" y="70"/>
                  </a:lnTo>
                  <a:lnTo>
                    <a:pt x="402" y="126"/>
                  </a:lnTo>
                  <a:lnTo>
                    <a:pt x="421" y="126"/>
                  </a:lnTo>
                  <a:close/>
                  <a:moveTo>
                    <a:pt x="513" y="2"/>
                  </a:moveTo>
                  <a:lnTo>
                    <a:pt x="513" y="138"/>
                  </a:lnTo>
                  <a:lnTo>
                    <a:pt x="489" y="138"/>
                  </a:lnTo>
                  <a:lnTo>
                    <a:pt x="489" y="2"/>
                  </a:lnTo>
                  <a:lnTo>
                    <a:pt x="513" y="2"/>
                  </a:lnTo>
                  <a:close/>
                  <a:moveTo>
                    <a:pt x="256" y="6"/>
                  </a:moveTo>
                  <a:lnTo>
                    <a:pt x="256" y="6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16" y="2"/>
                  </a:lnTo>
                  <a:lnTo>
                    <a:pt x="316" y="2"/>
                  </a:lnTo>
                  <a:lnTo>
                    <a:pt x="324" y="4"/>
                  </a:lnTo>
                  <a:lnTo>
                    <a:pt x="332" y="8"/>
                  </a:lnTo>
                  <a:lnTo>
                    <a:pt x="332" y="8"/>
                  </a:lnTo>
                  <a:lnTo>
                    <a:pt x="338" y="12"/>
                  </a:lnTo>
                  <a:lnTo>
                    <a:pt x="340" y="20"/>
                  </a:lnTo>
                  <a:lnTo>
                    <a:pt x="340" y="20"/>
                  </a:lnTo>
                  <a:lnTo>
                    <a:pt x="344" y="28"/>
                  </a:lnTo>
                  <a:lnTo>
                    <a:pt x="344" y="38"/>
                  </a:lnTo>
                  <a:lnTo>
                    <a:pt x="344" y="38"/>
                  </a:lnTo>
                  <a:lnTo>
                    <a:pt x="342" y="50"/>
                  </a:lnTo>
                  <a:lnTo>
                    <a:pt x="342" y="50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24" y="66"/>
                  </a:lnTo>
                  <a:lnTo>
                    <a:pt x="324" y="68"/>
                  </a:lnTo>
                  <a:lnTo>
                    <a:pt x="324" y="68"/>
                  </a:lnTo>
                  <a:lnTo>
                    <a:pt x="334" y="70"/>
                  </a:lnTo>
                  <a:lnTo>
                    <a:pt x="334" y="70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4" y="82"/>
                  </a:lnTo>
                  <a:lnTo>
                    <a:pt x="348" y="88"/>
                  </a:lnTo>
                  <a:lnTo>
                    <a:pt x="348" y="88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48" y="112"/>
                  </a:lnTo>
                  <a:lnTo>
                    <a:pt x="346" y="120"/>
                  </a:lnTo>
                  <a:lnTo>
                    <a:pt x="346" y="120"/>
                  </a:lnTo>
                  <a:lnTo>
                    <a:pt x="342" y="128"/>
                  </a:lnTo>
                  <a:lnTo>
                    <a:pt x="336" y="134"/>
                  </a:lnTo>
                  <a:lnTo>
                    <a:pt x="336" y="134"/>
                  </a:lnTo>
                  <a:lnTo>
                    <a:pt x="330" y="138"/>
                  </a:lnTo>
                  <a:lnTo>
                    <a:pt x="322" y="140"/>
                  </a:lnTo>
                  <a:lnTo>
                    <a:pt x="322" y="140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56" y="136"/>
                  </a:lnTo>
                  <a:lnTo>
                    <a:pt x="256" y="6"/>
                  </a:lnTo>
                  <a:close/>
                  <a:moveTo>
                    <a:pt x="280" y="16"/>
                  </a:moveTo>
                  <a:lnTo>
                    <a:pt x="280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306" y="58"/>
                  </a:lnTo>
                  <a:lnTo>
                    <a:pt x="312" y="54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20" y="38"/>
                  </a:lnTo>
                  <a:lnTo>
                    <a:pt x="320" y="38"/>
                  </a:lnTo>
                  <a:lnTo>
                    <a:pt x="318" y="28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06" y="18"/>
                  </a:lnTo>
                  <a:lnTo>
                    <a:pt x="296" y="16"/>
                  </a:lnTo>
                  <a:lnTo>
                    <a:pt x="280" y="16"/>
                  </a:lnTo>
                  <a:close/>
                  <a:moveTo>
                    <a:pt x="298" y="126"/>
                  </a:moveTo>
                  <a:lnTo>
                    <a:pt x="298" y="126"/>
                  </a:lnTo>
                  <a:lnTo>
                    <a:pt x="310" y="124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20" y="118"/>
                  </a:lnTo>
                  <a:lnTo>
                    <a:pt x="322" y="112"/>
                  </a:lnTo>
                  <a:lnTo>
                    <a:pt x="324" y="100"/>
                  </a:lnTo>
                  <a:lnTo>
                    <a:pt x="324" y="100"/>
                  </a:lnTo>
                  <a:lnTo>
                    <a:pt x="322" y="88"/>
                  </a:lnTo>
                  <a:lnTo>
                    <a:pt x="320" y="84"/>
                  </a:lnTo>
                  <a:lnTo>
                    <a:pt x="318" y="82"/>
                  </a:lnTo>
                  <a:lnTo>
                    <a:pt x="318" y="82"/>
                  </a:lnTo>
                  <a:lnTo>
                    <a:pt x="310" y="78"/>
                  </a:lnTo>
                  <a:lnTo>
                    <a:pt x="298" y="76"/>
                  </a:lnTo>
                  <a:lnTo>
                    <a:pt x="280" y="76"/>
                  </a:lnTo>
                  <a:lnTo>
                    <a:pt x="280" y="126"/>
                  </a:lnTo>
                  <a:lnTo>
                    <a:pt x="298" y="126"/>
                  </a:lnTo>
                  <a:close/>
                  <a:moveTo>
                    <a:pt x="224" y="70"/>
                  </a:moveTo>
                  <a:lnTo>
                    <a:pt x="224" y="70"/>
                  </a:lnTo>
                  <a:lnTo>
                    <a:pt x="224" y="90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18" y="116"/>
                  </a:lnTo>
                  <a:lnTo>
                    <a:pt x="212" y="126"/>
                  </a:lnTo>
                  <a:lnTo>
                    <a:pt x="212" y="126"/>
                  </a:lnTo>
                  <a:lnTo>
                    <a:pt x="204" y="134"/>
                  </a:lnTo>
                  <a:lnTo>
                    <a:pt x="196" y="138"/>
                  </a:lnTo>
                  <a:lnTo>
                    <a:pt x="196" y="138"/>
                  </a:lnTo>
                  <a:lnTo>
                    <a:pt x="186" y="140"/>
                  </a:lnTo>
                  <a:lnTo>
                    <a:pt x="174" y="142"/>
                  </a:lnTo>
                  <a:lnTo>
                    <a:pt x="174" y="142"/>
                  </a:lnTo>
                  <a:lnTo>
                    <a:pt x="162" y="140"/>
                  </a:lnTo>
                  <a:lnTo>
                    <a:pt x="152" y="138"/>
                  </a:lnTo>
                  <a:lnTo>
                    <a:pt x="152" y="138"/>
                  </a:lnTo>
                  <a:lnTo>
                    <a:pt x="144" y="134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2" y="116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4" y="90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4" y="52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32" y="2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44" y="8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62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6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204" y="8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8" y="24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4" y="52"/>
                  </a:lnTo>
                  <a:lnTo>
                    <a:pt x="224" y="70"/>
                  </a:lnTo>
                  <a:lnTo>
                    <a:pt x="224" y="70"/>
                  </a:lnTo>
                  <a:close/>
                  <a:moveTo>
                    <a:pt x="200" y="70"/>
                  </a:moveTo>
                  <a:lnTo>
                    <a:pt x="200" y="70"/>
                  </a:lnTo>
                  <a:lnTo>
                    <a:pt x="200" y="56"/>
                  </a:lnTo>
                  <a:lnTo>
                    <a:pt x="198" y="44"/>
                  </a:lnTo>
                  <a:lnTo>
                    <a:pt x="198" y="44"/>
                  </a:lnTo>
                  <a:lnTo>
                    <a:pt x="196" y="3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88" y="20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0" y="16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0" y="16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0" y="20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4" y="34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50" y="56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50" y="8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4" y="10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60" y="120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70" y="126"/>
                  </a:lnTo>
                  <a:lnTo>
                    <a:pt x="174" y="126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6"/>
                  </a:lnTo>
                  <a:lnTo>
                    <a:pt x="196" y="108"/>
                  </a:lnTo>
                  <a:lnTo>
                    <a:pt x="198" y="98"/>
                  </a:lnTo>
                  <a:lnTo>
                    <a:pt x="198" y="98"/>
                  </a:lnTo>
                  <a:lnTo>
                    <a:pt x="200" y="86"/>
                  </a:lnTo>
                  <a:lnTo>
                    <a:pt x="200" y="70"/>
                  </a:lnTo>
                  <a:lnTo>
                    <a:pt x="200" y="70"/>
                  </a:lnTo>
                  <a:close/>
                  <a:moveTo>
                    <a:pt x="24" y="138"/>
                  </a:moveTo>
                  <a:lnTo>
                    <a:pt x="0" y="138"/>
                  </a:lnTo>
                  <a:lnTo>
                    <a:pt x="0" y="2"/>
                  </a:lnTo>
                  <a:lnTo>
                    <a:pt x="94" y="2"/>
                  </a:lnTo>
                  <a:lnTo>
                    <a:pt x="94" y="138"/>
                  </a:lnTo>
                  <a:lnTo>
                    <a:pt x="70" y="138"/>
                  </a:lnTo>
                  <a:lnTo>
                    <a:pt x="70" y="20"/>
                  </a:lnTo>
                  <a:lnTo>
                    <a:pt x="24" y="20"/>
                  </a:lnTo>
                  <a:lnTo>
                    <a:pt x="24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6575426" y="5278438"/>
              <a:ext cx="2014538" cy="323850"/>
            </a:xfrm>
            <a:custGeom>
              <a:avLst/>
              <a:gdLst>
                <a:gd name="T0" fmla="*/ 1269 w 1269"/>
                <a:gd name="T1" fmla="*/ 44 h 204"/>
                <a:gd name="T2" fmla="*/ 1101 w 1269"/>
                <a:gd name="T3" fmla="*/ 122 h 204"/>
                <a:gd name="T4" fmla="*/ 1047 w 1269"/>
                <a:gd name="T5" fmla="*/ 192 h 204"/>
                <a:gd name="T6" fmla="*/ 1045 w 1269"/>
                <a:gd name="T7" fmla="*/ 44 h 204"/>
                <a:gd name="T8" fmla="*/ 867 w 1269"/>
                <a:gd name="T9" fmla="*/ 148 h 204"/>
                <a:gd name="T10" fmla="*/ 871 w 1269"/>
                <a:gd name="T11" fmla="*/ 96 h 204"/>
                <a:gd name="T12" fmla="*/ 919 w 1269"/>
                <a:gd name="T13" fmla="*/ 80 h 204"/>
                <a:gd name="T14" fmla="*/ 871 w 1269"/>
                <a:gd name="T15" fmla="*/ 56 h 204"/>
                <a:gd name="T16" fmla="*/ 929 w 1269"/>
                <a:gd name="T17" fmla="*/ 50 h 204"/>
                <a:gd name="T18" fmla="*/ 919 w 1269"/>
                <a:gd name="T19" fmla="*/ 152 h 204"/>
                <a:gd name="T20" fmla="*/ 903 w 1269"/>
                <a:gd name="T21" fmla="*/ 102 h 204"/>
                <a:gd name="T22" fmla="*/ 889 w 1269"/>
                <a:gd name="T23" fmla="*/ 142 h 204"/>
                <a:gd name="T24" fmla="*/ 811 w 1269"/>
                <a:gd name="T25" fmla="*/ 98 h 204"/>
                <a:gd name="T26" fmla="*/ 839 w 1269"/>
                <a:gd name="T27" fmla="*/ 146 h 204"/>
                <a:gd name="T28" fmla="*/ 823 w 1269"/>
                <a:gd name="T29" fmla="*/ 156 h 204"/>
                <a:gd name="T30" fmla="*/ 785 w 1269"/>
                <a:gd name="T31" fmla="*/ 106 h 204"/>
                <a:gd name="T32" fmla="*/ 801 w 1269"/>
                <a:gd name="T33" fmla="*/ 88 h 204"/>
                <a:gd name="T34" fmla="*/ 835 w 1269"/>
                <a:gd name="T35" fmla="*/ 42 h 204"/>
                <a:gd name="T36" fmla="*/ 837 w 1269"/>
                <a:gd name="T37" fmla="*/ 56 h 204"/>
                <a:gd name="T38" fmla="*/ 715 w 1269"/>
                <a:gd name="T39" fmla="*/ 78 h 204"/>
                <a:gd name="T40" fmla="*/ 735 w 1269"/>
                <a:gd name="T41" fmla="*/ 158 h 204"/>
                <a:gd name="T42" fmla="*/ 543 w 1269"/>
                <a:gd name="T43" fmla="*/ 68 h 204"/>
                <a:gd name="T44" fmla="*/ 539 w 1269"/>
                <a:gd name="T45" fmla="*/ 130 h 204"/>
                <a:gd name="T46" fmla="*/ 583 w 1269"/>
                <a:gd name="T47" fmla="*/ 146 h 204"/>
                <a:gd name="T48" fmla="*/ 611 w 1269"/>
                <a:gd name="T49" fmla="*/ 112 h 204"/>
                <a:gd name="T50" fmla="*/ 595 w 1269"/>
                <a:gd name="T51" fmla="*/ 60 h 204"/>
                <a:gd name="T52" fmla="*/ 605 w 1269"/>
                <a:gd name="T53" fmla="*/ 48 h 204"/>
                <a:gd name="T54" fmla="*/ 629 w 1269"/>
                <a:gd name="T55" fmla="*/ 126 h 204"/>
                <a:gd name="T56" fmla="*/ 563 w 1269"/>
                <a:gd name="T57" fmla="*/ 160 h 204"/>
                <a:gd name="T58" fmla="*/ 515 w 1269"/>
                <a:gd name="T59" fmla="*/ 102 h 204"/>
                <a:gd name="T60" fmla="*/ 563 w 1269"/>
                <a:gd name="T61" fmla="*/ 44 h 204"/>
                <a:gd name="T62" fmla="*/ 468 w 1269"/>
                <a:gd name="T63" fmla="*/ 44 h 204"/>
                <a:gd name="T64" fmla="*/ 330 w 1269"/>
                <a:gd name="T65" fmla="*/ 122 h 204"/>
                <a:gd name="T66" fmla="*/ 294 w 1269"/>
                <a:gd name="T67" fmla="*/ 160 h 204"/>
                <a:gd name="T68" fmla="*/ 314 w 1269"/>
                <a:gd name="T69" fmla="*/ 44 h 204"/>
                <a:gd name="T70" fmla="*/ 200 w 1269"/>
                <a:gd name="T71" fmla="*/ 142 h 204"/>
                <a:gd name="T72" fmla="*/ 208 w 1269"/>
                <a:gd name="T73" fmla="*/ 96 h 204"/>
                <a:gd name="T74" fmla="*/ 256 w 1269"/>
                <a:gd name="T75" fmla="*/ 80 h 204"/>
                <a:gd name="T76" fmla="*/ 208 w 1269"/>
                <a:gd name="T77" fmla="*/ 46 h 204"/>
                <a:gd name="T78" fmla="*/ 266 w 1269"/>
                <a:gd name="T79" fmla="*/ 50 h 204"/>
                <a:gd name="T80" fmla="*/ 256 w 1269"/>
                <a:gd name="T81" fmla="*/ 152 h 204"/>
                <a:gd name="T82" fmla="*/ 232 w 1269"/>
                <a:gd name="T83" fmla="*/ 104 h 204"/>
                <a:gd name="T84" fmla="*/ 232 w 1269"/>
                <a:gd name="T85" fmla="*/ 146 h 204"/>
                <a:gd name="T86" fmla="*/ 118 w 1269"/>
                <a:gd name="T87" fmla="*/ 44 h 204"/>
                <a:gd name="T88" fmla="*/ 172 w 1269"/>
                <a:gd name="T89" fmla="*/ 58 h 204"/>
                <a:gd name="T90" fmla="*/ 164 w 1269"/>
                <a:gd name="T91" fmla="*/ 94 h 204"/>
                <a:gd name="T92" fmla="*/ 180 w 1269"/>
                <a:gd name="T93" fmla="*/ 126 h 204"/>
                <a:gd name="T94" fmla="*/ 156 w 1269"/>
                <a:gd name="T95" fmla="*/ 160 h 204"/>
                <a:gd name="T96" fmla="*/ 134 w 1269"/>
                <a:gd name="T97" fmla="*/ 92 h 204"/>
                <a:gd name="T98" fmla="*/ 142 w 1269"/>
                <a:gd name="T99" fmla="*/ 58 h 204"/>
                <a:gd name="T100" fmla="*/ 158 w 1269"/>
                <a:gd name="T101" fmla="*/ 126 h 204"/>
                <a:gd name="T102" fmla="*/ 46 w 1269"/>
                <a:gd name="T103" fmla="*/ 98 h 204"/>
                <a:gd name="T104" fmla="*/ 78 w 1269"/>
                <a:gd name="T105" fmla="*/ 148 h 204"/>
                <a:gd name="T106" fmla="*/ 56 w 1269"/>
                <a:gd name="T107" fmla="*/ 156 h 204"/>
                <a:gd name="T108" fmla="*/ 20 w 1269"/>
                <a:gd name="T109" fmla="*/ 158 h 204"/>
                <a:gd name="T110" fmla="*/ 38 w 1269"/>
                <a:gd name="T111" fmla="*/ 84 h 204"/>
                <a:gd name="T112" fmla="*/ 74 w 1269"/>
                <a:gd name="T113" fmla="*/ 42 h 204"/>
                <a:gd name="T114" fmla="*/ 68 w 1269"/>
                <a:gd name="T1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9" h="204">
                  <a:moveTo>
                    <a:pt x="1249" y="78"/>
                  </a:moveTo>
                  <a:lnTo>
                    <a:pt x="1247" y="78"/>
                  </a:lnTo>
                  <a:lnTo>
                    <a:pt x="1211" y="158"/>
                  </a:lnTo>
                  <a:lnTo>
                    <a:pt x="1189" y="158"/>
                  </a:lnTo>
                  <a:lnTo>
                    <a:pt x="1189" y="44"/>
                  </a:lnTo>
                  <a:lnTo>
                    <a:pt x="1209" y="44"/>
                  </a:lnTo>
                  <a:lnTo>
                    <a:pt x="1209" y="122"/>
                  </a:lnTo>
                  <a:lnTo>
                    <a:pt x="1211" y="122"/>
                  </a:lnTo>
                  <a:lnTo>
                    <a:pt x="1245" y="44"/>
                  </a:lnTo>
                  <a:lnTo>
                    <a:pt x="1269" y="44"/>
                  </a:lnTo>
                  <a:lnTo>
                    <a:pt x="1269" y="158"/>
                  </a:lnTo>
                  <a:lnTo>
                    <a:pt x="1249" y="158"/>
                  </a:lnTo>
                  <a:lnTo>
                    <a:pt x="1249" y="78"/>
                  </a:lnTo>
                  <a:close/>
                  <a:moveTo>
                    <a:pt x="1139" y="78"/>
                  </a:moveTo>
                  <a:lnTo>
                    <a:pt x="1137" y="78"/>
                  </a:lnTo>
                  <a:lnTo>
                    <a:pt x="1101" y="158"/>
                  </a:lnTo>
                  <a:lnTo>
                    <a:pt x="1079" y="158"/>
                  </a:lnTo>
                  <a:lnTo>
                    <a:pt x="1079" y="44"/>
                  </a:lnTo>
                  <a:lnTo>
                    <a:pt x="1101" y="44"/>
                  </a:lnTo>
                  <a:lnTo>
                    <a:pt x="1101" y="122"/>
                  </a:lnTo>
                  <a:lnTo>
                    <a:pt x="1101" y="122"/>
                  </a:lnTo>
                  <a:lnTo>
                    <a:pt x="1135" y="44"/>
                  </a:lnTo>
                  <a:lnTo>
                    <a:pt x="1159" y="44"/>
                  </a:lnTo>
                  <a:lnTo>
                    <a:pt x="1159" y="158"/>
                  </a:lnTo>
                  <a:lnTo>
                    <a:pt x="1139" y="158"/>
                  </a:lnTo>
                  <a:lnTo>
                    <a:pt x="1139" y="78"/>
                  </a:lnTo>
                  <a:close/>
                  <a:moveTo>
                    <a:pt x="1059" y="144"/>
                  </a:moveTo>
                  <a:lnTo>
                    <a:pt x="1059" y="192"/>
                  </a:lnTo>
                  <a:lnTo>
                    <a:pt x="1047" y="192"/>
                  </a:lnTo>
                  <a:lnTo>
                    <a:pt x="1047" y="192"/>
                  </a:lnTo>
                  <a:lnTo>
                    <a:pt x="1043" y="176"/>
                  </a:lnTo>
                  <a:lnTo>
                    <a:pt x="1043" y="176"/>
                  </a:lnTo>
                  <a:lnTo>
                    <a:pt x="1041" y="158"/>
                  </a:lnTo>
                  <a:lnTo>
                    <a:pt x="969" y="158"/>
                  </a:lnTo>
                  <a:lnTo>
                    <a:pt x="969" y="44"/>
                  </a:lnTo>
                  <a:lnTo>
                    <a:pt x="989" y="44"/>
                  </a:lnTo>
                  <a:lnTo>
                    <a:pt x="989" y="144"/>
                  </a:lnTo>
                  <a:lnTo>
                    <a:pt x="1025" y="144"/>
                  </a:lnTo>
                  <a:lnTo>
                    <a:pt x="1025" y="44"/>
                  </a:lnTo>
                  <a:lnTo>
                    <a:pt x="1045" y="44"/>
                  </a:lnTo>
                  <a:lnTo>
                    <a:pt x="1045" y="144"/>
                  </a:lnTo>
                  <a:lnTo>
                    <a:pt x="1059" y="144"/>
                  </a:lnTo>
                  <a:close/>
                  <a:moveTo>
                    <a:pt x="897" y="160"/>
                  </a:moveTo>
                  <a:lnTo>
                    <a:pt x="897" y="160"/>
                  </a:lnTo>
                  <a:lnTo>
                    <a:pt x="883" y="160"/>
                  </a:lnTo>
                  <a:lnTo>
                    <a:pt x="883" y="160"/>
                  </a:lnTo>
                  <a:lnTo>
                    <a:pt x="877" y="156"/>
                  </a:lnTo>
                  <a:lnTo>
                    <a:pt x="871" y="154"/>
                  </a:lnTo>
                  <a:lnTo>
                    <a:pt x="871" y="154"/>
                  </a:lnTo>
                  <a:lnTo>
                    <a:pt x="867" y="148"/>
                  </a:lnTo>
                  <a:lnTo>
                    <a:pt x="865" y="142"/>
                  </a:lnTo>
                  <a:lnTo>
                    <a:pt x="865" y="142"/>
                  </a:lnTo>
                  <a:lnTo>
                    <a:pt x="863" y="134"/>
                  </a:lnTo>
                  <a:lnTo>
                    <a:pt x="863" y="124"/>
                  </a:lnTo>
                  <a:lnTo>
                    <a:pt x="863" y="124"/>
                  </a:lnTo>
                  <a:lnTo>
                    <a:pt x="863" y="114"/>
                  </a:lnTo>
                  <a:lnTo>
                    <a:pt x="865" y="106"/>
                  </a:lnTo>
                  <a:lnTo>
                    <a:pt x="865" y="106"/>
                  </a:lnTo>
                  <a:lnTo>
                    <a:pt x="867" y="100"/>
                  </a:lnTo>
                  <a:lnTo>
                    <a:pt x="871" y="96"/>
                  </a:lnTo>
                  <a:lnTo>
                    <a:pt x="871" y="96"/>
                  </a:lnTo>
                  <a:lnTo>
                    <a:pt x="877" y="92"/>
                  </a:lnTo>
                  <a:lnTo>
                    <a:pt x="883" y="90"/>
                  </a:lnTo>
                  <a:lnTo>
                    <a:pt x="883" y="90"/>
                  </a:lnTo>
                  <a:lnTo>
                    <a:pt x="897" y="88"/>
                  </a:lnTo>
                  <a:lnTo>
                    <a:pt x="897" y="88"/>
                  </a:lnTo>
                  <a:lnTo>
                    <a:pt x="907" y="90"/>
                  </a:lnTo>
                  <a:lnTo>
                    <a:pt x="907" y="90"/>
                  </a:lnTo>
                  <a:lnTo>
                    <a:pt x="919" y="92"/>
                  </a:lnTo>
                  <a:lnTo>
                    <a:pt x="919" y="80"/>
                  </a:lnTo>
                  <a:lnTo>
                    <a:pt x="919" y="80"/>
                  </a:lnTo>
                  <a:lnTo>
                    <a:pt x="917" y="68"/>
                  </a:lnTo>
                  <a:lnTo>
                    <a:pt x="917" y="68"/>
                  </a:lnTo>
                  <a:lnTo>
                    <a:pt x="915" y="64"/>
                  </a:lnTo>
                  <a:lnTo>
                    <a:pt x="913" y="60"/>
                  </a:lnTo>
                  <a:lnTo>
                    <a:pt x="913" y="60"/>
                  </a:lnTo>
                  <a:lnTo>
                    <a:pt x="905" y="58"/>
                  </a:lnTo>
                  <a:lnTo>
                    <a:pt x="905" y="58"/>
                  </a:lnTo>
                  <a:lnTo>
                    <a:pt x="893" y="56"/>
                  </a:lnTo>
                  <a:lnTo>
                    <a:pt x="871" y="56"/>
                  </a:lnTo>
                  <a:lnTo>
                    <a:pt x="871" y="46"/>
                  </a:lnTo>
                  <a:lnTo>
                    <a:pt x="871" y="46"/>
                  </a:lnTo>
                  <a:lnTo>
                    <a:pt x="883" y="44"/>
                  </a:lnTo>
                  <a:lnTo>
                    <a:pt x="883" y="44"/>
                  </a:lnTo>
                  <a:lnTo>
                    <a:pt x="899" y="42"/>
                  </a:lnTo>
                  <a:lnTo>
                    <a:pt x="899" y="42"/>
                  </a:lnTo>
                  <a:lnTo>
                    <a:pt x="917" y="44"/>
                  </a:lnTo>
                  <a:lnTo>
                    <a:pt x="917" y="44"/>
                  </a:lnTo>
                  <a:lnTo>
                    <a:pt x="923" y="46"/>
                  </a:lnTo>
                  <a:lnTo>
                    <a:pt x="929" y="50"/>
                  </a:lnTo>
                  <a:lnTo>
                    <a:pt x="929" y="50"/>
                  </a:lnTo>
                  <a:lnTo>
                    <a:pt x="933" y="5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9" y="70"/>
                  </a:lnTo>
                  <a:lnTo>
                    <a:pt x="939" y="80"/>
                  </a:lnTo>
                  <a:lnTo>
                    <a:pt x="939" y="158"/>
                  </a:lnTo>
                  <a:lnTo>
                    <a:pt x="923" y="158"/>
                  </a:lnTo>
                  <a:lnTo>
                    <a:pt x="921" y="152"/>
                  </a:lnTo>
                  <a:lnTo>
                    <a:pt x="919" y="152"/>
                  </a:lnTo>
                  <a:lnTo>
                    <a:pt x="919" y="152"/>
                  </a:lnTo>
                  <a:lnTo>
                    <a:pt x="915" y="156"/>
                  </a:lnTo>
                  <a:lnTo>
                    <a:pt x="909" y="158"/>
                  </a:lnTo>
                  <a:lnTo>
                    <a:pt x="909" y="158"/>
                  </a:lnTo>
                  <a:lnTo>
                    <a:pt x="903" y="160"/>
                  </a:lnTo>
                  <a:lnTo>
                    <a:pt x="897" y="160"/>
                  </a:lnTo>
                  <a:lnTo>
                    <a:pt x="897" y="160"/>
                  </a:lnTo>
                  <a:close/>
                  <a:moveTo>
                    <a:pt x="919" y="102"/>
                  </a:moveTo>
                  <a:lnTo>
                    <a:pt x="903" y="102"/>
                  </a:lnTo>
                  <a:lnTo>
                    <a:pt x="903" y="102"/>
                  </a:lnTo>
                  <a:lnTo>
                    <a:pt x="895" y="104"/>
                  </a:lnTo>
                  <a:lnTo>
                    <a:pt x="889" y="106"/>
                  </a:lnTo>
                  <a:lnTo>
                    <a:pt x="889" y="106"/>
                  </a:lnTo>
                  <a:lnTo>
                    <a:pt x="883" y="114"/>
                  </a:lnTo>
                  <a:lnTo>
                    <a:pt x="883" y="124"/>
                  </a:lnTo>
                  <a:lnTo>
                    <a:pt x="883" y="124"/>
                  </a:lnTo>
                  <a:lnTo>
                    <a:pt x="883" y="136"/>
                  </a:lnTo>
                  <a:lnTo>
                    <a:pt x="883" y="136"/>
                  </a:lnTo>
                  <a:lnTo>
                    <a:pt x="889" y="142"/>
                  </a:lnTo>
                  <a:lnTo>
                    <a:pt x="889" y="142"/>
                  </a:lnTo>
                  <a:lnTo>
                    <a:pt x="895" y="146"/>
                  </a:lnTo>
                  <a:lnTo>
                    <a:pt x="895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911" y="146"/>
                  </a:lnTo>
                  <a:lnTo>
                    <a:pt x="911" y="146"/>
                  </a:lnTo>
                  <a:lnTo>
                    <a:pt x="919" y="142"/>
                  </a:lnTo>
                  <a:lnTo>
                    <a:pt x="919" y="102"/>
                  </a:lnTo>
                  <a:close/>
                  <a:moveTo>
                    <a:pt x="811" y="98"/>
                  </a:moveTo>
                  <a:lnTo>
                    <a:pt x="811" y="98"/>
                  </a:lnTo>
                  <a:lnTo>
                    <a:pt x="817" y="100"/>
                  </a:lnTo>
                  <a:lnTo>
                    <a:pt x="823" y="104"/>
                  </a:lnTo>
                  <a:lnTo>
                    <a:pt x="823" y="104"/>
                  </a:lnTo>
                  <a:lnTo>
                    <a:pt x="827" y="110"/>
                  </a:lnTo>
                  <a:lnTo>
                    <a:pt x="831" y="120"/>
                  </a:lnTo>
                  <a:lnTo>
                    <a:pt x="835" y="142"/>
                  </a:lnTo>
                  <a:lnTo>
                    <a:pt x="835" y="142"/>
                  </a:lnTo>
                  <a:lnTo>
                    <a:pt x="837" y="144"/>
                  </a:lnTo>
                  <a:lnTo>
                    <a:pt x="839" y="146"/>
                  </a:lnTo>
                  <a:lnTo>
                    <a:pt x="839" y="146"/>
                  </a:lnTo>
                  <a:lnTo>
                    <a:pt x="843" y="148"/>
                  </a:lnTo>
                  <a:lnTo>
                    <a:pt x="849" y="150"/>
                  </a:lnTo>
                  <a:lnTo>
                    <a:pt x="849" y="158"/>
                  </a:lnTo>
                  <a:lnTo>
                    <a:pt x="849" y="158"/>
                  </a:lnTo>
                  <a:lnTo>
                    <a:pt x="845" y="160"/>
                  </a:lnTo>
                  <a:lnTo>
                    <a:pt x="845" y="160"/>
                  </a:lnTo>
                  <a:lnTo>
                    <a:pt x="837" y="160"/>
                  </a:lnTo>
                  <a:lnTo>
                    <a:pt x="837" y="160"/>
                  </a:lnTo>
                  <a:lnTo>
                    <a:pt x="829" y="160"/>
                  </a:lnTo>
                  <a:lnTo>
                    <a:pt x="823" y="156"/>
                  </a:lnTo>
                  <a:lnTo>
                    <a:pt x="823" y="156"/>
                  </a:lnTo>
                  <a:lnTo>
                    <a:pt x="817" y="150"/>
                  </a:lnTo>
                  <a:lnTo>
                    <a:pt x="815" y="142"/>
                  </a:lnTo>
                  <a:lnTo>
                    <a:pt x="809" y="120"/>
                  </a:lnTo>
                  <a:lnTo>
                    <a:pt x="809" y="120"/>
                  </a:lnTo>
                  <a:lnTo>
                    <a:pt x="807" y="114"/>
                  </a:lnTo>
                  <a:lnTo>
                    <a:pt x="803" y="110"/>
                  </a:lnTo>
                  <a:lnTo>
                    <a:pt x="799" y="106"/>
                  </a:lnTo>
                  <a:lnTo>
                    <a:pt x="793" y="106"/>
                  </a:lnTo>
                  <a:lnTo>
                    <a:pt x="785" y="106"/>
                  </a:lnTo>
                  <a:lnTo>
                    <a:pt x="785" y="158"/>
                  </a:lnTo>
                  <a:lnTo>
                    <a:pt x="765" y="158"/>
                  </a:lnTo>
                  <a:lnTo>
                    <a:pt x="765" y="44"/>
                  </a:lnTo>
                  <a:lnTo>
                    <a:pt x="785" y="44"/>
                  </a:lnTo>
                  <a:lnTo>
                    <a:pt x="785" y="92"/>
                  </a:lnTo>
                  <a:lnTo>
                    <a:pt x="793" y="92"/>
                  </a:lnTo>
                  <a:lnTo>
                    <a:pt x="793" y="92"/>
                  </a:lnTo>
                  <a:lnTo>
                    <a:pt x="797" y="90"/>
                  </a:lnTo>
                  <a:lnTo>
                    <a:pt x="801" y="88"/>
                  </a:lnTo>
                  <a:lnTo>
                    <a:pt x="801" y="88"/>
                  </a:lnTo>
                  <a:lnTo>
                    <a:pt x="803" y="84"/>
                  </a:lnTo>
                  <a:lnTo>
                    <a:pt x="807" y="78"/>
                  </a:lnTo>
                  <a:lnTo>
                    <a:pt x="813" y="62"/>
                  </a:lnTo>
                  <a:lnTo>
                    <a:pt x="813" y="62"/>
                  </a:lnTo>
                  <a:lnTo>
                    <a:pt x="817" y="54"/>
                  </a:lnTo>
                  <a:lnTo>
                    <a:pt x="821" y="48"/>
                  </a:lnTo>
                  <a:lnTo>
                    <a:pt x="821" y="48"/>
                  </a:lnTo>
                  <a:lnTo>
                    <a:pt x="827" y="44"/>
                  </a:lnTo>
                  <a:lnTo>
                    <a:pt x="835" y="42"/>
                  </a:lnTo>
                  <a:lnTo>
                    <a:pt x="835" y="42"/>
                  </a:lnTo>
                  <a:lnTo>
                    <a:pt x="839" y="42"/>
                  </a:lnTo>
                  <a:lnTo>
                    <a:pt x="839" y="42"/>
                  </a:lnTo>
                  <a:lnTo>
                    <a:pt x="843" y="44"/>
                  </a:lnTo>
                  <a:lnTo>
                    <a:pt x="843" y="44"/>
                  </a:lnTo>
                  <a:lnTo>
                    <a:pt x="847" y="44"/>
                  </a:lnTo>
                  <a:lnTo>
                    <a:pt x="847" y="54"/>
                  </a:lnTo>
                  <a:lnTo>
                    <a:pt x="847" y="54"/>
                  </a:lnTo>
                  <a:lnTo>
                    <a:pt x="841" y="54"/>
                  </a:lnTo>
                  <a:lnTo>
                    <a:pt x="837" y="56"/>
                  </a:lnTo>
                  <a:lnTo>
                    <a:pt x="837" y="56"/>
                  </a:lnTo>
                  <a:lnTo>
                    <a:pt x="833" y="62"/>
                  </a:lnTo>
                  <a:lnTo>
                    <a:pt x="827" y="78"/>
                  </a:lnTo>
                  <a:lnTo>
                    <a:pt x="827" y="78"/>
                  </a:lnTo>
                  <a:lnTo>
                    <a:pt x="825" y="86"/>
                  </a:lnTo>
                  <a:lnTo>
                    <a:pt x="821" y="92"/>
                  </a:lnTo>
                  <a:lnTo>
                    <a:pt x="821" y="92"/>
                  </a:lnTo>
                  <a:lnTo>
                    <a:pt x="817" y="96"/>
                  </a:lnTo>
                  <a:lnTo>
                    <a:pt x="811" y="98"/>
                  </a:lnTo>
                  <a:lnTo>
                    <a:pt x="811" y="98"/>
                  </a:lnTo>
                  <a:close/>
                  <a:moveTo>
                    <a:pt x="715" y="78"/>
                  </a:moveTo>
                  <a:lnTo>
                    <a:pt x="715" y="78"/>
                  </a:lnTo>
                  <a:lnTo>
                    <a:pt x="679" y="158"/>
                  </a:lnTo>
                  <a:lnTo>
                    <a:pt x="657" y="158"/>
                  </a:lnTo>
                  <a:lnTo>
                    <a:pt x="657" y="44"/>
                  </a:lnTo>
                  <a:lnTo>
                    <a:pt x="677" y="44"/>
                  </a:lnTo>
                  <a:lnTo>
                    <a:pt x="677" y="122"/>
                  </a:lnTo>
                  <a:lnTo>
                    <a:pt x="679" y="122"/>
                  </a:lnTo>
                  <a:lnTo>
                    <a:pt x="713" y="44"/>
                  </a:lnTo>
                  <a:lnTo>
                    <a:pt x="735" y="44"/>
                  </a:lnTo>
                  <a:lnTo>
                    <a:pt x="735" y="158"/>
                  </a:lnTo>
                  <a:lnTo>
                    <a:pt x="715" y="158"/>
                  </a:lnTo>
                  <a:lnTo>
                    <a:pt x="715" y="78"/>
                  </a:lnTo>
                  <a:close/>
                  <a:moveTo>
                    <a:pt x="563" y="58"/>
                  </a:moveTo>
                  <a:lnTo>
                    <a:pt x="563" y="58"/>
                  </a:lnTo>
                  <a:lnTo>
                    <a:pt x="557" y="58"/>
                  </a:lnTo>
                  <a:lnTo>
                    <a:pt x="551" y="60"/>
                  </a:lnTo>
                  <a:lnTo>
                    <a:pt x="551" y="60"/>
                  </a:lnTo>
                  <a:lnTo>
                    <a:pt x="547" y="64"/>
                  </a:lnTo>
                  <a:lnTo>
                    <a:pt x="543" y="68"/>
                  </a:lnTo>
                  <a:lnTo>
                    <a:pt x="543" y="68"/>
                  </a:lnTo>
                  <a:lnTo>
                    <a:pt x="539" y="74"/>
                  </a:lnTo>
                  <a:lnTo>
                    <a:pt x="537" y="82"/>
                  </a:lnTo>
                  <a:lnTo>
                    <a:pt x="537" y="82"/>
                  </a:lnTo>
                  <a:lnTo>
                    <a:pt x="535" y="90"/>
                  </a:lnTo>
                  <a:lnTo>
                    <a:pt x="535" y="102"/>
                  </a:lnTo>
                  <a:lnTo>
                    <a:pt x="535" y="102"/>
                  </a:lnTo>
                  <a:lnTo>
                    <a:pt x="535" y="112"/>
                  </a:lnTo>
                  <a:lnTo>
                    <a:pt x="537" y="122"/>
                  </a:lnTo>
                  <a:lnTo>
                    <a:pt x="537" y="122"/>
                  </a:lnTo>
                  <a:lnTo>
                    <a:pt x="539" y="130"/>
                  </a:lnTo>
                  <a:lnTo>
                    <a:pt x="543" y="136"/>
                  </a:lnTo>
                  <a:lnTo>
                    <a:pt x="543" y="136"/>
                  </a:lnTo>
                  <a:lnTo>
                    <a:pt x="547" y="140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7" y="144"/>
                  </a:lnTo>
                  <a:lnTo>
                    <a:pt x="563" y="146"/>
                  </a:lnTo>
                  <a:lnTo>
                    <a:pt x="563" y="58"/>
                  </a:lnTo>
                  <a:close/>
                  <a:moveTo>
                    <a:pt x="583" y="146"/>
                  </a:moveTo>
                  <a:lnTo>
                    <a:pt x="583" y="146"/>
                  </a:lnTo>
                  <a:lnTo>
                    <a:pt x="589" y="144"/>
                  </a:lnTo>
                  <a:lnTo>
                    <a:pt x="595" y="142"/>
                  </a:lnTo>
                  <a:lnTo>
                    <a:pt x="595" y="142"/>
                  </a:lnTo>
                  <a:lnTo>
                    <a:pt x="601" y="140"/>
                  </a:lnTo>
                  <a:lnTo>
                    <a:pt x="605" y="136"/>
                  </a:lnTo>
                  <a:lnTo>
                    <a:pt x="605" y="136"/>
                  </a:lnTo>
                  <a:lnTo>
                    <a:pt x="607" y="130"/>
                  </a:lnTo>
                  <a:lnTo>
                    <a:pt x="611" y="122"/>
                  </a:lnTo>
                  <a:lnTo>
                    <a:pt x="611" y="122"/>
                  </a:lnTo>
                  <a:lnTo>
                    <a:pt x="611" y="112"/>
                  </a:lnTo>
                  <a:lnTo>
                    <a:pt x="613" y="102"/>
                  </a:lnTo>
                  <a:lnTo>
                    <a:pt x="613" y="102"/>
                  </a:lnTo>
                  <a:lnTo>
                    <a:pt x="611" y="90"/>
                  </a:lnTo>
                  <a:lnTo>
                    <a:pt x="611" y="82"/>
                  </a:lnTo>
                  <a:lnTo>
                    <a:pt x="611" y="82"/>
                  </a:lnTo>
                  <a:lnTo>
                    <a:pt x="607" y="74"/>
                  </a:lnTo>
                  <a:lnTo>
                    <a:pt x="605" y="68"/>
                  </a:lnTo>
                  <a:lnTo>
                    <a:pt x="605" y="68"/>
                  </a:lnTo>
                  <a:lnTo>
                    <a:pt x="601" y="64"/>
                  </a:lnTo>
                  <a:lnTo>
                    <a:pt x="595" y="60"/>
                  </a:lnTo>
                  <a:lnTo>
                    <a:pt x="595" y="60"/>
                  </a:lnTo>
                  <a:lnTo>
                    <a:pt x="589" y="58"/>
                  </a:lnTo>
                  <a:lnTo>
                    <a:pt x="583" y="58"/>
                  </a:lnTo>
                  <a:lnTo>
                    <a:pt x="583" y="146"/>
                  </a:lnTo>
                  <a:close/>
                  <a:moveTo>
                    <a:pt x="563" y="0"/>
                  </a:moveTo>
                  <a:lnTo>
                    <a:pt x="583" y="0"/>
                  </a:lnTo>
                  <a:lnTo>
                    <a:pt x="583" y="44"/>
                  </a:lnTo>
                  <a:lnTo>
                    <a:pt x="583" y="44"/>
                  </a:lnTo>
                  <a:lnTo>
                    <a:pt x="595" y="46"/>
                  </a:lnTo>
                  <a:lnTo>
                    <a:pt x="605" y="48"/>
                  </a:lnTo>
                  <a:lnTo>
                    <a:pt x="613" y="54"/>
                  </a:lnTo>
                  <a:lnTo>
                    <a:pt x="619" y="60"/>
                  </a:lnTo>
                  <a:lnTo>
                    <a:pt x="619" y="60"/>
                  </a:lnTo>
                  <a:lnTo>
                    <a:pt x="625" y="68"/>
                  </a:lnTo>
                  <a:lnTo>
                    <a:pt x="629" y="76"/>
                  </a:lnTo>
                  <a:lnTo>
                    <a:pt x="631" y="88"/>
                  </a:lnTo>
                  <a:lnTo>
                    <a:pt x="633" y="102"/>
                  </a:lnTo>
                  <a:lnTo>
                    <a:pt x="633" y="102"/>
                  </a:lnTo>
                  <a:lnTo>
                    <a:pt x="631" y="114"/>
                  </a:lnTo>
                  <a:lnTo>
                    <a:pt x="629" y="126"/>
                  </a:lnTo>
                  <a:lnTo>
                    <a:pt x="625" y="136"/>
                  </a:lnTo>
                  <a:lnTo>
                    <a:pt x="619" y="144"/>
                  </a:lnTo>
                  <a:lnTo>
                    <a:pt x="619" y="144"/>
                  </a:lnTo>
                  <a:lnTo>
                    <a:pt x="613" y="150"/>
                  </a:lnTo>
                  <a:lnTo>
                    <a:pt x="605" y="154"/>
                  </a:lnTo>
                  <a:lnTo>
                    <a:pt x="595" y="158"/>
                  </a:lnTo>
                  <a:lnTo>
                    <a:pt x="583" y="160"/>
                  </a:lnTo>
                  <a:lnTo>
                    <a:pt x="583" y="204"/>
                  </a:lnTo>
                  <a:lnTo>
                    <a:pt x="563" y="204"/>
                  </a:lnTo>
                  <a:lnTo>
                    <a:pt x="563" y="160"/>
                  </a:lnTo>
                  <a:lnTo>
                    <a:pt x="563" y="160"/>
                  </a:lnTo>
                  <a:lnTo>
                    <a:pt x="553" y="158"/>
                  </a:lnTo>
                  <a:lnTo>
                    <a:pt x="543" y="154"/>
                  </a:lnTo>
                  <a:lnTo>
                    <a:pt x="535" y="150"/>
                  </a:lnTo>
                  <a:lnTo>
                    <a:pt x="527" y="144"/>
                  </a:lnTo>
                  <a:lnTo>
                    <a:pt x="527" y="144"/>
                  </a:lnTo>
                  <a:lnTo>
                    <a:pt x="521" y="136"/>
                  </a:lnTo>
                  <a:lnTo>
                    <a:pt x="517" y="126"/>
                  </a:lnTo>
                  <a:lnTo>
                    <a:pt x="515" y="114"/>
                  </a:lnTo>
                  <a:lnTo>
                    <a:pt x="515" y="102"/>
                  </a:lnTo>
                  <a:lnTo>
                    <a:pt x="515" y="102"/>
                  </a:lnTo>
                  <a:lnTo>
                    <a:pt x="515" y="88"/>
                  </a:lnTo>
                  <a:lnTo>
                    <a:pt x="517" y="76"/>
                  </a:lnTo>
                  <a:lnTo>
                    <a:pt x="521" y="68"/>
                  </a:lnTo>
                  <a:lnTo>
                    <a:pt x="527" y="60"/>
                  </a:lnTo>
                  <a:lnTo>
                    <a:pt x="527" y="60"/>
                  </a:lnTo>
                  <a:lnTo>
                    <a:pt x="535" y="54"/>
                  </a:lnTo>
                  <a:lnTo>
                    <a:pt x="543" y="48"/>
                  </a:lnTo>
                  <a:lnTo>
                    <a:pt x="553" y="46"/>
                  </a:lnTo>
                  <a:lnTo>
                    <a:pt x="563" y="44"/>
                  </a:lnTo>
                  <a:lnTo>
                    <a:pt x="563" y="0"/>
                  </a:lnTo>
                  <a:close/>
                  <a:moveTo>
                    <a:pt x="472" y="78"/>
                  </a:moveTo>
                  <a:lnTo>
                    <a:pt x="470" y="78"/>
                  </a:lnTo>
                  <a:lnTo>
                    <a:pt x="434" y="158"/>
                  </a:lnTo>
                  <a:lnTo>
                    <a:pt x="412" y="158"/>
                  </a:lnTo>
                  <a:lnTo>
                    <a:pt x="412" y="44"/>
                  </a:lnTo>
                  <a:lnTo>
                    <a:pt x="432" y="44"/>
                  </a:lnTo>
                  <a:lnTo>
                    <a:pt x="432" y="122"/>
                  </a:lnTo>
                  <a:lnTo>
                    <a:pt x="434" y="122"/>
                  </a:lnTo>
                  <a:lnTo>
                    <a:pt x="468" y="44"/>
                  </a:lnTo>
                  <a:lnTo>
                    <a:pt x="491" y="44"/>
                  </a:lnTo>
                  <a:lnTo>
                    <a:pt x="491" y="158"/>
                  </a:lnTo>
                  <a:lnTo>
                    <a:pt x="472" y="158"/>
                  </a:lnTo>
                  <a:lnTo>
                    <a:pt x="472" y="78"/>
                  </a:lnTo>
                  <a:close/>
                  <a:moveTo>
                    <a:pt x="382" y="44"/>
                  </a:moveTo>
                  <a:lnTo>
                    <a:pt x="382" y="158"/>
                  </a:lnTo>
                  <a:lnTo>
                    <a:pt x="362" y="158"/>
                  </a:lnTo>
                  <a:lnTo>
                    <a:pt x="362" y="60"/>
                  </a:lnTo>
                  <a:lnTo>
                    <a:pt x="332" y="60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26" y="140"/>
                  </a:lnTo>
                  <a:lnTo>
                    <a:pt x="324" y="146"/>
                  </a:lnTo>
                  <a:lnTo>
                    <a:pt x="320" y="152"/>
                  </a:lnTo>
                  <a:lnTo>
                    <a:pt x="320" y="152"/>
                  </a:lnTo>
                  <a:lnTo>
                    <a:pt x="312" y="158"/>
                  </a:lnTo>
                  <a:lnTo>
                    <a:pt x="308" y="160"/>
                  </a:lnTo>
                  <a:lnTo>
                    <a:pt x="304" y="160"/>
                  </a:lnTo>
                  <a:lnTo>
                    <a:pt x="304" y="160"/>
                  </a:lnTo>
                  <a:lnTo>
                    <a:pt x="294" y="160"/>
                  </a:lnTo>
                  <a:lnTo>
                    <a:pt x="294" y="160"/>
                  </a:lnTo>
                  <a:lnTo>
                    <a:pt x="290" y="158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6" y="148"/>
                  </a:lnTo>
                  <a:lnTo>
                    <a:pt x="302" y="142"/>
                  </a:lnTo>
                  <a:lnTo>
                    <a:pt x="302" y="142"/>
                  </a:lnTo>
                  <a:lnTo>
                    <a:pt x="306" y="134"/>
                  </a:lnTo>
                  <a:lnTo>
                    <a:pt x="308" y="122"/>
                  </a:lnTo>
                  <a:lnTo>
                    <a:pt x="314" y="44"/>
                  </a:lnTo>
                  <a:lnTo>
                    <a:pt x="382" y="44"/>
                  </a:lnTo>
                  <a:close/>
                  <a:moveTo>
                    <a:pt x="232" y="160"/>
                  </a:moveTo>
                  <a:lnTo>
                    <a:pt x="232" y="160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12" y="156"/>
                  </a:lnTo>
                  <a:lnTo>
                    <a:pt x="208" y="154"/>
                  </a:lnTo>
                  <a:lnTo>
                    <a:pt x="208" y="154"/>
                  </a:lnTo>
                  <a:lnTo>
                    <a:pt x="204" y="148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0" y="134"/>
                  </a:lnTo>
                  <a:lnTo>
                    <a:pt x="198" y="124"/>
                  </a:lnTo>
                  <a:lnTo>
                    <a:pt x="198" y="124"/>
                  </a:lnTo>
                  <a:lnTo>
                    <a:pt x="200" y="114"/>
                  </a:lnTo>
                  <a:lnTo>
                    <a:pt x="200" y="106"/>
                  </a:lnTo>
                  <a:lnTo>
                    <a:pt x="200" y="106"/>
                  </a:lnTo>
                  <a:lnTo>
                    <a:pt x="204" y="100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12" y="92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56" y="92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4"/>
                  </a:lnTo>
                  <a:lnTo>
                    <a:pt x="248" y="60"/>
                  </a:lnTo>
                  <a:lnTo>
                    <a:pt x="248" y="60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0" y="56"/>
                  </a:lnTo>
                  <a:lnTo>
                    <a:pt x="208" y="56"/>
                  </a:lnTo>
                  <a:lnTo>
                    <a:pt x="208" y="46"/>
                  </a:lnTo>
                  <a:lnTo>
                    <a:pt x="208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60" y="46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70" y="54"/>
                  </a:lnTo>
                  <a:lnTo>
                    <a:pt x="274" y="62"/>
                  </a:lnTo>
                  <a:lnTo>
                    <a:pt x="274" y="62"/>
                  </a:lnTo>
                  <a:lnTo>
                    <a:pt x="276" y="70"/>
                  </a:lnTo>
                  <a:lnTo>
                    <a:pt x="276" y="80"/>
                  </a:lnTo>
                  <a:lnTo>
                    <a:pt x="276" y="158"/>
                  </a:lnTo>
                  <a:lnTo>
                    <a:pt x="258" y="158"/>
                  </a:lnTo>
                  <a:lnTo>
                    <a:pt x="258" y="152"/>
                  </a:lnTo>
                  <a:lnTo>
                    <a:pt x="256" y="152"/>
                  </a:lnTo>
                  <a:lnTo>
                    <a:pt x="256" y="152"/>
                  </a:lnTo>
                  <a:lnTo>
                    <a:pt x="252" y="156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0" y="160"/>
                  </a:lnTo>
                  <a:lnTo>
                    <a:pt x="232" y="160"/>
                  </a:lnTo>
                  <a:lnTo>
                    <a:pt x="232" y="160"/>
                  </a:lnTo>
                  <a:close/>
                  <a:moveTo>
                    <a:pt x="256" y="102"/>
                  </a:moveTo>
                  <a:lnTo>
                    <a:pt x="240" y="102"/>
                  </a:lnTo>
                  <a:lnTo>
                    <a:pt x="240" y="102"/>
                  </a:lnTo>
                  <a:lnTo>
                    <a:pt x="232" y="104"/>
                  </a:lnTo>
                  <a:lnTo>
                    <a:pt x="224" y="106"/>
                  </a:lnTo>
                  <a:lnTo>
                    <a:pt x="224" y="106"/>
                  </a:lnTo>
                  <a:lnTo>
                    <a:pt x="220" y="114"/>
                  </a:lnTo>
                  <a:lnTo>
                    <a:pt x="220" y="124"/>
                  </a:lnTo>
                  <a:lnTo>
                    <a:pt x="220" y="124"/>
                  </a:lnTo>
                  <a:lnTo>
                    <a:pt x="220" y="136"/>
                  </a:lnTo>
                  <a:lnTo>
                    <a:pt x="220" y="136"/>
                  </a:lnTo>
                  <a:lnTo>
                    <a:pt x="224" y="142"/>
                  </a:lnTo>
                  <a:lnTo>
                    <a:pt x="224" y="142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48" y="146"/>
                  </a:lnTo>
                  <a:lnTo>
                    <a:pt x="248" y="146"/>
                  </a:lnTo>
                  <a:lnTo>
                    <a:pt x="256" y="142"/>
                  </a:lnTo>
                  <a:lnTo>
                    <a:pt x="256" y="102"/>
                  </a:lnTo>
                  <a:close/>
                  <a:moveTo>
                    <a:pt x="100" y="46"/>
                  </a:moveTo>
                  <a:lnTo>
                    <a:pt x="100" y="46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34" y="42"/>
                  </a:lnTo>
                  <a:lnTo>
                    <a:pt x="134" y="42"/>
                  </a:lnTo>
                  <a:lnTo>
                    <a:pt x="152" y="44"/>
                  </a:lnTo>
                  <a:lnTo>
                    <a:pt x="152" y="44"/>
                  </a:lnTo>
                  <a:lnTo>
                    <a:pt x="160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70" y="54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74" y="66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74" y="84"/>
                  </a:lnTo>
                  <a:lnTo>
                    <a:pt x="174" y="84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66" y="102"/>
                  </a:lnTo>
                  <a:lnTo>
                    <a:pt x="166" y="102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78" y="116"/>
                  </a:lnTo>
                  <a:lnTo>
                    <a:pt x="178" y="116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78" y="136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4" y="150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2" y="156"/>
                  </a:lnTo>
                  <a:lnTo>
                    <a:pt x="156" y="160"/>
                  </a:lnTo>
                  <a:lnTo>
                    <a:pt x="156" y="160"/>
                  </a:lnTo>
                  <a:lnTo>
                    <a:pt x="138" y="160"/>
                  </a:lnTo>
                  <a:lnTo>
                    <a:pt x="13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00" y="156"/>
                  </a:lnTo>
                  <a:lnTo>
                    <a:pt x="100" y="46"/>
                  </a:lnTo>
                  <a:close/>
                  <a:moveTo>
                    <a:pt x="122" y="56"/>
                  </a:moveTo>
                  <a:lnTo>
                    <a:pt x="122" y="92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42" y="92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4" y="82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54" y="66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58"/>
                  </a:lnTo>
                  <a:lnTo>
                    <a:pt x="134" y="56"/>
                  </a:lnTo>
                  <a:lnTo>
                    <a:pt x="122" y="56"/>
                  </a:lnTo>
                  <a:close/>
                  <a:moveTo>
                    <a:pt x="138" y="146"/>
                  </a:moveTo>
                  <a:lnTo>
                    <a:pt x="138" y="146"/>
                  </a:lnTo>
                  <a:lnTo>
                    <a:pt x="146" y="146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58" y="13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16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46" y="108"/>
                  </a:lnTo>
                  <a:lnTo>
                    <a:pt x="138" y="106"/>
                  </a:lnTo>
                  <a:lnTo>
                    <a:pt x="122" y="106"/>
                  </a:lnTo>
                  <a:lnTo>
                    <a:pt x="122" y="146"/>
                  </a:lnTo>
                  <a:lnTo>
                    <a:pt x="138" y="146"/>
                  </a:lnTo>
                  <a:close/>
                  <a:moveTo>
                    <a:pt x="46" y="98"/>
                  </a:moveTo>
                  <a:lnTo>
                    <a:pt x="46" y="98"/>
                  </a:lnTo>
                  <a:lnTo>
                    <a:pt x="52" y="100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62" y="110"/>
                  </a:lnTo>
                  <a:lnTo>
                    <a:pt x="64" y="12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8" y="148"/>
                  </a:lnTo>
                  <a:lnTo>
                    <a:pt x="84" y="150"/>
                  </a:lnTo>
                  <a:lnTo>
                    <a:pt x="84" y="158"/>
                  </a:lnTo>
                  <a:lnTo>
                    <a:pt x="84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2" y="160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2" y="150"/>
                  </a:lnTo>
                  <a:lnTo>
                    <a:pt x="48" y="142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0" y="114"/>
                  </a:lnTo>
                  <a:lnTo>
                    <a:pt x="38" y="110"/>
                  </a:lnTo>
                  <a:lnTo>
                    <a:pt x="34" y="106"/>
                  </a:lnTo>
                  <a:lnTo>
                    <a:pt x="28" y="106"/>
                  </a:lnTo>
                  <a:lnTo>
                    <a:pt x="20" y="106"/>
                  </a:lnTo>
                  <a:lnTo>
                    <a:pt x="20" y="158"/>
                  </a:lnTo>
                  <a:lnTo>
                    <a:pt x="0" y="158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2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84"/>
                  </a:lnTo>
                  <a:lnTo>
                    <a:pt x="40" y="78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50" y="54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0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2" y="4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76" y="54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68" y="62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8" y="86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2" y="96"/>
                  </a:lnTo>
                  <a:lnTo>
                    <a:pt x="46" y="98"/>
                  </a:lnTo>
                  <a:lnTo>
                    <a:pt x="46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3770313" y="5910263"/>
              <a:ext cx="1493838" cy="292100"/>
            </a:xfrm>
            <a:custGeom>
              <a:avLst/>
              <a:gdLst>
                <a:gd name="T0" fmla="*/ 929 w 941"/>
                <a:gd name="T1" fmla="*/ 46 h 184"/>
                <a:gd name="T2" fmla="*/ 933 w 941"/>
                <a:gd name="T3" fmla="*/ 84 h 184"/>
                <a:gd name="T4" fmla="*/ 939 w 941"/>
                <a:gd name="T5" fmla="*/ 106 h 184"/>
                <a:gd name="T6" fmla="*/ 927 w 941"/>
                <a:gd name="T7" fmla="*/ 144 h 184"/>
                <a:gd name="T8" fmla="*/ 889 w 941"/>
                <a:gd name="T9" fmla="*/ 86 h 184"/>
                <a:gd name="T10" fmla="*/ 915 w 941"/>
                <a:gd name="T11" fmla="*/ 56 h 184"/>
                <a:gd name="T12" fmla="*/ 921 w 941"/>
                <a:gd name="T13" fmla="*/ 124 h 184"/>
                <a:gd name="T14" fmla="*/ 903 w 941"/>
                <a:gd name="T15" fmla="*/ 134 h 184"/>
                <a:gd name="T16" fmla="*/ 823 w 941"/>
                <a:gd name="T17" fmla="*/ 144 h 184"/>
                <a:gd name="T18" fmla="*/ 777 w 941"/>
                <a:gd name="T19" fmla="*/ 134 h 184"/>
                <a:gd name="T20" fmla="*/ 773 w 941"/>
                <a:gd name="T21" fmla="*/ 60 h 184"/>
                <a:gd name="T22" fmla="*/ 823 w 941"/>
                <a:gd name="T23" fmla="*/ 44 h 184"/>
                <a:gd name="T24" fmla="*/ 843 w 941"/>
                <a:gd name="T25" fmla="*/ 94 h 184"/>
                <a:gd name="T26" fmla="*/ 807 w 941"/>
                <a:gd name="T27" fmla="*/ 52 h 184"/>
                <a:gd name="T28" fmla="*/ 787 w 941"/>
                <a:gd name="T29" fmla="*/ 94 h 184"/>
                <a:gd name="T30" fmla="*/ 807 w 941"/>
                <a:gd name="T31" fmla="*/ 136 h 184"/>
                <a:gd name="T32" fmla="*/ 825 w 941"/>
                <a:gd name="T33" fmla="*/ 94 h 184"/>
                <a:gd name="T34" fmla="*/ 745 w 941"/>
                <a:gd name="T35" fmla="*/ 134 h 184"/>
                <a:gd name="T36" fmla="*/ 735 w 941"/>
                <a:gd name="T37" fmla="*/ 146 h 184"/>
                <a:gd name="T38" fmla="*/ 705 w 941"/>
                <a:gd name="T39" fmla="*/ 98 h 184"/>
                <a:gd name="T40" fmla="*/ 711 w 941"/>
                <a:gd name="T41" fmla="*/ 82 h 184"/>
                <a:gd name="T42" fmla="*/ 741 w 941"/>
                <a:gd name="T43" fmla="*/ 40 h 184"/>
                <a:gd name="T44" fmla="*/ 743 w 941"/>
                <a:gd name="T45" fmla="*/ 52 h 184"/>
                <a:gd name="T46" fmla="*/ 721 w 941"/>
                <a:gd name="T47" fmla="*/ 90 h 184"/>
                <a:gd name="T48" fmla="*/ 648 w 941"/>
                <a:gd name="T49" fmla="*/ 42 h 184"/>
                <a:gd name="T50" fmla="*/ 528 w 941"/>
                <a:gd name="T51" fmla="*/ 42 h 184"/>
                <a:gd name="T52" fmla="*/ 428 w 941"/>
                <a:gd name="T53" fmla="*/ 144 h 184"/>
                <a:gd name="T54" fmla="*/ 368 w 941"/>
                <a:gd name="T55" fmla="*/ 118 h 184"/>
                <a:gd name="T56" fmla="*/ 324 w 941"/>
                <a:gd name="T57" fmla="*/ 146 h 184"/>
                <a:gd name="T58" fmla="*/ 294 w 941"/>
                <a:gd name="T59" fmla="*/ 94 h 184"/>
                <a:gd name="T60" fmla="*/ 316 w 941"/>
                <a:gd name="T61" fmla="*/ 44 h 184"/>
                <a:gd name="T62" fmla="*/ 364 w 941"/>
                <a:gd name="T63" fmla="*/ 60 h 184"/>
                <a:gd name="T64" fmla="*/ 346 w 941"/>
                <a:gd name="T65" fmla="*/ 60 h 184"/>
                <a:gd name="T66" fmla="*/ 318 w 941"/>
                <a:gd name="T67" fmla="*/ 60 h 184"/>
                <a:gd name="T68" fmla="*/ 318 w 941"/>
                <a:gd name="T69" fmla="*/ 126 h 184"/>
                <a:gd name="T70" fmla="*/ 346 w 941"/>
                <a:gd name="T71" fmla="*/ 126 h 184"/>
                <a:gd name="T72" fmla="*/ 218 w 941"/>
                <a:gd name="T73" fmla="*/ 128 h 184"/>
                <a:gd name="T74" fmla="*/ 246 w 941"/>
                <a:gd name="T75" fmla="*/ 128 h 184"/>
                <a:gd name="T76" fmla="*/ 238 w 941"/>
                <a:gd name="T77" fmla="*/ 60 h 184"/>
                <a:gd name="T78" fmla="*/ 222 w 941"/>
                <a:gd name="T79" fmla="*/ 48 h 184"/>
                <a:gd name="T80" fmla="*/ 266 w 941"/>
                <a:gd name="T81" fmla="*/ 64 h 184"/>
                <a:gd name="T82" fmla="*/ 260 w 941"/>
                <a:gd name="T83" fmla="*/ 136 h 184"/>
                <a:gd name="T84" fmla="*/ 216 w 941"/>
                <a:gd name="T85" fmla="*/ 144 h 184"/>
                <a:gd name="T86" fmla="*/ 196 w 941"/>
                <a:gd name="T87" fmla="*/ 62 h 184"/>
                <a:gd name="T88" fmla="*/ 232 w 941"/>
                <a:gd name="T89" fmla="*/ 2 h 184"/>
                <a:gd name="T90" fmla="*/ 230 w 941"/>
                <a:gd name="T91" fmla="*/ 18 h 184"/>
                <a:gd name="T92" fmla="*/ 126 w 941"/>
                <a:gd name="T93" fmla="*/ 146 h 184"/>
                <a:gd name="T94" fmla="*/ 96 w 941"/>
                <a:gd name="T95" fmla="*/ 114 h 184"/>
                <a:gd name="T96" fmla="*/ 114 w 941"/>
                <a:gd name="T97" fmla="*/ 84 h 184"/>
                <a:gd name="T98" fmla="*/ 144 w 941"/>
                <a:gd name="T99" fmla="*/ 60 h 184"/>
                <a:gd name="T100" fmla="*/ 116 w 941"/>
                <a:gd name="T101" fmla="*/ 42 h 184"/>
                <a:gd name="T102" fmla="*/ 164 w 941"/>
                <a:gd name="T103" fmla="*/ 58 h 184"/>
                <a:gd name="T104" fmla="*/ 138 w 941"/>
                <a:gd name="T105" fmla="*/ 144 h 184"/>
                <a:gd name="T106" fmla="*/ 114 w 941"/>
                <a:gd name="T107" fmla="*/ 114 h 184"/>
                <a:gd name="T108" fmla="*/ 140 w 941"/>
                <a:gd name="T109" fmla="*/ 132 h 184"/>
                <a:gd name="T110" fmla="*/ 42 w 941"/>
                <a:gd name="T111" fmla="*/ 132 h 184"/>
                <a:gd name="T112" fmla="*/ 54 w 941"/>
                <a:gd name="T113" fmla="*/ 74 h 184"/>
                <a:gd name="T114" fmla="*/ 20 w 941"/>
                <a:gd name="T115" fmla="*/ 56 h 184"/>
                <a:gd name="T116" fmla="*/ 54 w 941"/>
                <a:gd name="T117" fmla="*/ 44 h 184"/>
                <a:gd name="T118" fmla="*/ 72 w 941"/>
                <a:gd name="T119" fmla="*/ 108 h 184"/>
                <a:gd name="T120" fmla="*/ 40 w 941"/>
                <a:gd name="T121" fmla="*/ 146 h 184"/>
                <a:gd name="T122" fmla="*/ 18 w 941"/>
                <a:gd name="T123" fmla="*/ 4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184">
                  <a:moveTo>
                    <a:pt x="871" y="44"/>
                  </a:moveTo>
                  <a:lnTo>
                    <a:pt x="871" y="44"/>
                  </a:lnTo>
                  <a:lnTo>
                    <a:pt x="887" y="42"/>
                  </a:lnTo>
                  <a:lnTo>
                    <a:pt x="887" y="42"/>
                  </a:lnTo>
                  <a:lnTo>
                    <a:pt x="901" y="40"/>
                  </a:lnTo>
                  <a:lnTo>
                    <a:pt x="901" y="40"/>
                  </a:lnTo>
                  <a:lnTo>
                    <a:pt x="917" y="42"/>
                  </a:lnTo>
                  <a:lnTo>
                    <a:pt x="917" y="42"/>
                  </a:lnTo>
                  <a:lnTo>
                    <a:pt x="929" y="46"/>
                  </a:lnTo>
                  <a:lnTo>
                    <a:pt x="929" y="46"/>
                  </a:lnTo>
                  <a:lnTo>
                    <a:pt x="933" y="50"/>
                  </a:lnTo>
                  <a:lnTo>
                    <a:pt x="935" y="56"/>
                  </a:lnTo>
                  <a:lnTo>
                    <a:pt x="935" y="56"/>
                  </a:lnTo>
                  <a:lnTo>
                    <a:pt x="937" y="62"/>
                  </a:lnTo>
                  <a:lnTo>
                    <a:pt x="937" y="70"/>
                  </a:lnTo>
                  <a:lnTo>
                    <a:pt x="937" y="70"/>
                  </a:lnTo>
                  <a:lnTo>
                    <a:pt x="935" y="78"/>
                  </a:lnTo>
                  <a:lnTo>
                    <a:pt x="935" y="78"/>
                  </a:lnTo>
                  <a:lnTo>
                    <a:pt x="933" y="84"/>
                  </a:lnTo>
                  <a:lnTo>
                    <a:pt x="933" y="84"/>
                  </a:lnTo>
                  <a:lnTo>
                    <a:pt x="929" y="88"/>
                  </a:lnTo>
                  <a:lnTo>
                    <a:pt x="929" y="88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9" y="94"/>
                  </a:lnTo>
                  <a:lnTo>
                    <a:pt x="929" y="94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39" y="106"/>
                  </a:lnTo>
                  <a:lnTo>
                    <a:pt x="939" y="106"/>
                  </a:lnTo>
                  <a:lnTo>
                    <a:pt x="941" y="116"/>
                  </a:lnTo>
                  <a:lnTo>
                    <a:pt x="941" y="116"/>
                  </a:lnTo>
                  <a:lnTo>
                    <a:pt x="941" y="124"/>
                  </a:lnTo>
                  <a:lnTo>
                    <a:pt x="939" y="130"/>
                  </a:lnTo>
                  <a:lnTo>
                    <a:pt x="939" y="130"/>
                  </a:lnTo>
                  <a:lnTo>
                    <a:pt x="935" y="136"/>
                  </a:lnTo>
                  <a:lnTo>
                    <a:pt x="931" y="140"/>
                  </a:lnTo>
                  <a:lnTo>
                    <a:pt x="931" y="140"/>
                  </a:lnTo>
                  <a:lnTo>
                    <a:pt x="927" y="144"/>
                  </a:lnTo>
                  <a:lnTo>
                    <a:pt x="921" y="146"/>
                  </a:lnTo>
                  <a:lnTo>
                    <a:pt x="921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887" y="146"/>
                  </a:lnTo>
                  <a:lnTo>
                    <a:pt x="887" y="146"/>
                  </a:lnTo>
                  <a:lnTo>
                    <a:pt x="871" y="142"/>
                  </a:lnTo>
                  <a:lnTo>
                    <a:pt x="871" y="44"/>
                  </a:lnTo>
                  <a:close/>
                  <a:moveTo>
                    <a:pt x="889" y="52"/>
                  </a:moveTo>
                  <a:lnTo>
                    <a:pt x="889" y="86"/>
                  </a:lnTo>
                  <a:lnTo>
                    <a:pt x="901" y="86"/>
                  </a:lnTo>
                  <a:lnTo>
                    <a:pt x="901" y="86"/>
                  </a:lnTo>
                  <a:lnTo>
                    <a:pt x="909" y="84"/>
                  </a:lnTo>
                  <a:lnTo>
                    <a:pt x="915" y="82"/>
                  </a:lnTo>
                  <a:lnTo>
                    <a:pt x="915" y="82"/>
                  </a:lnTo>
                  <a:lnTo>
                    <a:pt x="917" y="76"/>
                  </a:lnTo>
                  <a:lnTo>
                    <a:pt x="919" y="70"/>
                  </a:lnTo>
                  <a:lnTo>
                    <a:pt x="919" y="70"/>
                  </a:lnTo>
                  <a:lnTo>
                    <a:pt x="917" y="62"/>
                  </a:lnTo>
                  <a:lnTo>
                    <a:pt x="915" y="56"/>
                  </a:lnTo>
                  <a:lnTo>
                    <a:pt x="915" y="56"/>
                  </a:lnTo>
                  <a:lnTo>
                    <a:pt x="909" y="54"/>
                  </a:lnTo>
                  <a:lnTo>
                    <a:pt x="901" y="52"/>
                  </a:lnTo>
                  <a:lnTo>
                    <a:pt x="889" y="52"/>
                  </a:lnTo>
                  <a:close/>
                  <a:moveTo>
                    <a:pt x="903" y="134"/>
                  </a:moveTo>
                  <a:lnTo>
                    <a:pt x="903" y="134"/>
                  </a:lnTo>
                  <a:lnTo>
                    <a:pt x="911" y="134"/>
                  </a:lnTo>
                  <a:lnTo>
                    <a:pt x="917" y="130"/>
                  </a:lnTo>
                  <a:lnTo>
                    <a:pt x="917" y="130"/>
                  </a:lnTo>
                  <a:lnTo>
                    <a:pt x="921" y="124"/>
                  </a:lnTo>
                  <a:lnTo>
                    <a:pt x="923" y="116"/>
                  </a:lnTo>
                  <a:lnTo>
                    <a:pt x="923" y="116"/>
                  </a:lnTo>
                  <a:lnTo>
                    <a:pt x="921" y="106"/>
                  </a:lnTo>
                  <a:lnTo>
                    <a:pt x="917" y="102"/>
                  </a:lnTo>
                  <a:lnTo>
                    <a:pt x="917" y="102"/>
                  </a:lnTo>
                  <a:lnTo>
                    <a:pt x="911" y="98"/>
                  </a:lnTo>
                  <a:lnTo>
                    <a:pt x="903" y="98"/>
                  </a:lnTo>
                  <a:lnTo>
                    <a:pt x="889" y="98"/>
                  </a:lnTo>
                  <a:lnTo>
                    <a:pt x="889" y="134"/>
                  </a:lnTo>
                  <a:lnTo>
                    <a:pt x="903" y="134"/>
                  </a:lnTo>
                  <a:close/>
                  <a:moveTo>
                    <a:pt x="843" y="94"/>
                  </a:moveTo>
                  <a:lnTo>
                    <a:pt x="843" y="94"/>
                  </a:lnTo>
                  <a:lnTo>
                    <a:pt x="843" y="108"/>
                  </a:lnTo>
                  <a:lnTo>
                    <a:pt x="841" y="118"/>
                  </a:lnTo>
                  <a:lnTo>
                    <a:pt x="841" y="118"/>
                  </a:lnTo>
                  <a:lnTo>
                    <a:pt x="839" y="128"/>
                  </a:lnTo>
                  <a:lnTo>
                    <a:pt x="833" y="134"/>
                  </a:lnTo>
                  <a:lnTo>
                    <a:pt x="833" y="134"/>
                  </a:lnTo>
                  <a:lnTo>
                    <a:pt x="829" y="140"/>
                  </a:lnTo>
                  <a:lnTo>
                    <a:pt x="823" y="144"/>
                  </a:lnTo>
                  <a:lnTo>
                    <a:pt x="823" y="144"/>
                  </a:lnTo>
                  <a:lnTo>
                    <a:pt x="815" y="146"/>
                  </a:lnTo>
                  <a:lnTo>
                    <a:pt x="807" y="146"/>
                  </a:lnTo>
                  <a:lnTo>
                    <a:pt x="807" y="146"/>
                  </a:lnTo>
                  <a:lnTo>
                    <a:pt x="797" y="146"/>
                  </a:lnTo>
                  <a:lnTo>
                    <a:pt x="789" y="144"/>
                  </a:lnTo>
                  <a:lnTo>
                    <a:pt x="789" y="144"/>
                  </a:lnTo>
                  <a:lnTo>
                    <a:pt x="783" y="140"/>
                  </a:lnTo>
                  <a:lnTo>
                    <a:pt x="777" y="134"/>
                  </a:lnTo>
                  <a:lnTo>
                    <a:pt x="777" y="134"/>
                  </a:lnTo>
                  <a:lnTo>
                    <a:pt x="773" y="128"/>
                  </a:lnTo>
                  <a:lnTo>
                    <a:pt x="771" y="118"/>
                  </a:lnTo>
                  <a:lnTo>
                    <a:pt x="771" y="118"/>
                  </a:lnTo>
                  <a:lnTo>
                    <a:pt x="769" y="108"/>
                  </a:lnTo>
                  <a:lnTo>
                    <a:pt x="769" y="94"/>
                  </a:lnTo>
                  <a:lnTo>
                    <a:pt x="769" y="94"/>
                  </a:lnTo>
                  <a:lnTo>
                    <a:pt x="769" y="80"/>
                  </a:lnTo>
                  <a:lnTo>
                    <a:pt x="771" y="68"/>
                  </a:lnTo>
                  <a:lnTo>
                    <a:pt x="771" y="68"/>
                  </a:lnTo>
                  <a:lnTo>
                    <a:pt x="773" y="60"/>
                  </a:lnTo>
                  <a:lnTo>
                    <a:pt x="777" y="52"/>
                  </a:lnTo>
                  <a:lnTo>
                    <a:pt x="777" y="52"/>
                  </a:lnTo>
                  <a:lnTo>
                    <a:pt x="783" y="46"/>
                  </a:lnTo>
                  <a:lnTo>
                    <a:pt x="789" y="44"/>
                  </a:lnTo>
                  <a:lnTo>
                    <a:pt x="789" y="44"/>
                  </a:lnTo>
                  <a:lnTo>
                    <a:pt x="797" y="42"/>
                  </a:lnTo>
                  <a:lnTo>
                    <a:pt x="807" y="40"/>
                  </a:lnTo>
                  <a:lnTo>
                    <a:pt x="807" y="40"/>
                  </a:lnTo>
                  <a:lnTo>
                    <a:pt x="815" y="42"/>
                  </a:lnTo>
                  <a:lnTo>
                    <a:pt x="823" y="44"/>
                  </a:lnTo>
                  <a:lnTo>
                    <a:pt x="823" y="44"/>
                  </a:lnTo>
                  <a:lnTo>
                    <a:pt x="829" y="46"/>
                  </a:lnTo>
                  <a:lnTo>
                    <a:pt x="833" y="52"/>
                  </a:lnTo>
                  <a:lnTo>
                    <a:pt x="833" y="52"/>
                  </a:lnTo>
                  <a:lnTo>
                    <a:pt x="839" y="60"/>
                  </a:lnTo>
                  <a:lnTo>
                    <a:pt x="841" y="68"/>
                  </a:lnTo>
                  <a:lnTo>
                    <a:pt x="841" y="68"/>
                  </a:lnTo>
                  <a:lnTo>
                    <a:pt x="843" y="80"/>
                  </a:lnTo>
                  <a:lnTo>
                    <a:pt x="843" y="94"/>
                  </a:lnTo>
                  <a:lnTo>
                    <a:pt x="843" y="94"/>
                  </a:lnTo>
                  <a:close/>
                  <a:moveTo>
                    <a:pt x="825" y="94"/>
                  </a:moveTo>
                  <a:lnTo>
                    <a:pt x="825" y="94"/>
                  </a:lnTo>
                  <a:lnTo>
                    <a:pt x="823" y="74"/>
                  </a:lnTo>
                  <a:lnTo>
                    <a:pt x="823" y="74"/>
                  </a:lnTo>
                  <a:lnTo>
                    <a:pt x="819" y="60"/>
                  </a:lnTo>
                  <a:lnTo>
                    <a:pt x="819" y="60"/>
                  </a:lnTo>
                  <a:lnTo>
                    <a:pt x="817" y="56"/>
                  </a:lnTo>
                  <a:lnTo>
                    <a:pt x="813" y="54"/>
                  </a:lnTo>
                  <a:lnTo>
                    <a:pt x="813" y="54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799" y="54"/>
                  </a:lnTo>
                  <a:lnTo>
                    <a:pt x="799" y="54"/>
                  </a:lnTo>
                  <a:lnTo>
                    <a:pt x="795" y="56"/>
                  </a:lnTo>
                  <a:lnTo>
                    <a:pt x="793" y="60"/>
                  </a:lnTo>
                  <a:lnTo>
                    <a:pt x="793" y="60"/>
                  </a:lnTo>
                  <a:lnTo>
                    <a:pt x="791" y="66"/>
                  </a:lnTo>
                  <a:lnTo>
                    <a:pt x="789" y="74"/>
                  </a:lnTo>
                  <a:lnTo>
                    <a:pt x="789" y="74"/>
                  </a:lnTo>
                  <a:lnTo>
                    <a:pt x="787" y="94"/>
                  </a:lnTo>
                  <a:lnTo>
                    <a:pt x="787" y="94"/>
                  </a:lnTo>
                  <a:lnTo>
                    <a:pt x="789" y="114"/>
                  </a:lnTo>
                  <a:lnTo>
                    <a:pt x="789" y="114"/>
                  </a:lnTo>
                  <a:lnTo>
                    <a:pt x="791" y="120"/>
                  </a:lnTo>
                  <a:lnTo>
                    <a:pt x="793" y="126"/>
                  </a:lnTo>
                  <a:lnTo>
                    <a:pt x="793" y="126"/>
                  </a:lnTo>
                  <a:lnTo>
                    <a:pt x="795" y="130"/>
                  </a:lnTo>
                  <a:lnTo>
                    <a:pt x="799" y="134"/>
                  </a:lnTo>
                  <a:lnTo>
                    <a:pt x="799" y="134"/>
                  </a:lnTo>
                  <a:lnTo>
                    <a:pt x="807" y="136"/>
                  </a:lnTo>
                  <a:lnTo>
                    <a:pt x="807" y="136"/>
                  </a:lnTo>
                  <a:lnTo>
                    <a:pt x="813" y="134"/>
                  </a:lnTo>
                  <a:lnTo>
                    <a:pt x="813" y="134"/>
                  </a:lnTo>
                  <a:lnTo>
                    <a:pt x="817" y="130"/>
                  </a:lnTo>
                  <a:lnTo>
                    <a:pt x="819" y="126"/>
                  </a:lnTo>
                  <a:lnTo>
                    <a:pt x="819" y="126"/>
                  </a:lnTo>
                  <a:lnTo>
                    <a:pt x="823" y="114"/>
                  </a:lnTo>
                  <a:lnTo>
                    <a:pt x="823" y="114"/>
                  </a:lnTo>
                  <a:lnTo>
                    <a:pt x="825" y="94"/>
                  </a:lnTo>
                  <a:lnTo>
                    <a:pt x="825" y="94"/>
                  </a:lnTo>
                  <a:close/>
                  <a:moveTo>
                    <a:pt x="721" y="90"/>
                  </a:moveTo>
                  <a:lnTo>
                    <a:pt x="721" y="90"/>
                  </a:lnTo>
                  <a:lnTo>
                    <a:pt x="725" y="92"/>
                  </a:lnTo>
                  <a:lnTo>
                    <a:pt x="731" y="96"/>
                  </a:lnTo>
                  <a:lnTo>
                    <a:pt x="731" y="96"/>
                  </a:lnTo>
                  <a:lnTo>
                    <a:pt x="733" y="102"/>
                  </a:lnTo>
                  <a:lnTo>
                    <a:pt x="737" y="110"/>
                  </a:lnTo>
                  <a:lnTo>
                    <a:pt x="741" y="130"/>
                  </a:lnTo>
                  <a:lnTo>
                    <a:pt x="741" y="130"/>
                  </a:lnTo>
                  <a:lnTo>
                    <a:pt x="745" y="134"/>
                  </a:lnTo>
                  <a:lnTo>
                    <a:pt x="745" y="134"/>
                  </a:lnTo>
                  <a:lnTo>
                    <a:pt x="749" y="136"/>
                  </a:lnTo>
                  <a:lnTo>
                    <a:pt x="755" y="136"/>
                  </a:lnTo>
                  <a:lnTo>
                    <a:pt x="755" y="144"/>
                  </a:lnTo>
                  <a:lnTo>
                    <a:pt x="755" y="144"/>
                  </a:lnTo>
                  <a:lnTo>
                    <a:pt x="751" y="146"/>
                  </a:lnTo>
                  <a:lnTo>
                    <a:pt x="751" y="146"/>
                  </a:lnTo>
                  <a:lnTo>
                    <a:pt x="743" y="146"/>
                  </a:lnTo>
                  <a:lnTo>
                    <a:pt x="743" y="146"/>
                  </a:lnTo>
                  <a:lnTo>
                    <a:pt x="735" y="146"/>
                  </a:lnTo>
                  <a:lnTo>
                    <a:pt x="729" y="142"/>
                  </a:lnTo>
                  <a:lnTo>
                    <a:pt x="729" y="142"/>
                  </a:lnTo>
                  <a:lnTo>
                    <a:pt x="725" y="136"/>
                  </a:lnTo>
                  <a:lnTo>
                    <a:pt x="723" y="130"/>
                  </a:lnTo>
                  <a:lnTo>
                    <a:pt x="717" y="110"/>
                  </a:lnTo>
                  <a:lnTo>
                    <a:pt x="717" y="110"/>
                  </a:lnTo>
                  <a:lnTo>
                    <a:pt x="715" y="104"/>
                  </a:lnTo>
                  <a:lnTo>
                    <a:pt x="713" y="100"/>
                  </a:lnTo>
                  <a:lnTo>
                    <a:pt x="709" y="98"/>
                  </a:lnTo>
                  <a:lnTo>
                    <a:pt x="705" y="98"/>
                  </a:lnTo>
                  <a:lnTo>
                    <a:pt x="697" y="98"/>
                  </a:lnTo>
                  <a:lnTo>
                    <a:pt x="697" y="144"/>
                  </a:lnTo>
                  <a:lnTo>
                    <a:pt x="679" y="144"/>
                  </a:lnTo>
                  <a:lnTo>
                    <a:pt x="679" y="42"/>
                  </a:lnTo>
                  <a:lnTo>
                    <a:pt x="697" y="42"/>
                  </a:lnTo>
                  <a:lnTo>
                    <a:pt x="697" y="84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7" y="84"/>
                  </a:lnTo>
                  <a:lnTo>
                    <a:pt x="711" y="82"/>
                  </a:lnTo>
                  <a:lnTo>
                    <a:pt x="711" y="82"/>
                  </a:lnTo>
                  <a:lnTo>
                    <a:pt x="713" y="78"/>
                  </a:lnTo>
                  <a:lnTo>
                    <a:pt x="715" y="72"/>
                  </a:lnTo>
                  <a:lnTo>
                    <a:pt x="721" y="58"/>
                  </a:lnTo>
                  <a:lnTo>
                    <a:pt x="721" y="58"/>
                  </a:lnTo>
                  <a:lnTo>
                    <a:pt x="725" y="50"/>
                  </a:lnTo>
                  <a:lnTo>
                    <a:pt x="729" y="44"/>
                  </a:lnTo>
                  <a:lnTo>
                    <a:pt x="729" y="44"/>
                  </a:lnTo>
                  <a:lnTo>
                    <a:pt x="733" y="42"/>
                  </a:lnTo>
                  <a:lnTo>
                    <a:pt x="741" y="40"/>
                  </a:lnTo>
                  <a:lnTo>
                    <a:pt x="741" y="40"/>
                  </a:lnTo>
                  <a:lnTo>
                    <a:pt x="745" y="40"/>
                  </a:lnTo>
                  <a:lnTo>
                    <a:pt x="745" y="40"/>
                  </a:lnTo>
                  <a:lnTo>
                    <a:pt x="749" y="42"/>
                  </a:lnTo>
                  <a:lnTo>
                    <a:pt x="749" y="42"/>
                  </a:lnTo>
                  <a:lnTo>
                    <a:pt x="753" y="42"/>
                  </a:lnTo>
                  <a:lnTo>
                    <a:pt x="753" y="50"/>
                  </a:lnTo>
                  <a:lnTo>
                    <a:pt x="753" y="50"/>
                  </a:lnTo>
                  <a:lnTo>
                    <a:pt x="747" y="52"/>
                  </a:lnTo>
                  <a:lnTo>
                    <a:pt x="743" y="52"/>
                  </a:lnTo>
                  <a:lnTo>
                    <a:pt x="743" y="52"/>
                  </a:lnTo>
                  <a:lnTo>
                    <a:pt x="741" y="58"/>
                  </a:lnTo>
                  <a:lnTo>
                    <a:pt x="735" y="72"/>
                  </a:lnTo>
                  <a:lnTo>
                    <a:pt x="735" y="72"/>
                  </a:lnTo>
                  <a:lnTo>
                    <a:pt x="731" y="80"/>
                  </a:lnTo>
                  <a:lnTo>
                    <a:pt x="729" y="86"/>
                  </a:lnTo>
                  <a:lnTo>
                    <a:pt x="729" y="86"/>
                  </a:lnTo>
                  <a:lnTo>
                    <a:pt x="725" y="88"/>
                  </a:lnTo>
                  <a:lnTo>
                    <a:pt x="721" y="90"/>
                  </a:lnTo>
                  <a:lnTo>
                    <a:pt x="721" y="90"/>
                  </a:lnTo>
                  <a:close/>
                  <a:moveTo>
                    <a:pt x="630" y="74"/>
                  </a:moveTo>
                  <a:lnTo>
                    <a:pt x="630" y="74"/>
                  </a:lnTo>
                  <a:lnTo>
                    <a:pt x="596" y="144"/>
                  </a:lnTo>
                  <a:lnTo>
                    <a:pt x="578" y="144"/>
                  </a:lnTo>
                  <a:lnTo>
                    <a:pt x="578" y="42"/>
                  </a:lnTo>
                  <a:lnTo>
                    <a:pt x="596" y="42"/>
                  </a:lnTo>
                  <a:lnTo>
                    <a:pt x="596" y="112"/>
                  </a:lnTo>
                  <a:lnTo>
                    <a:pt x="596" y="112"/>
                  </a:lnTo>
                  <a:lnTo>
                    <a:pt x="628" y="42"/>
                  </a:lnTo>
                  <a:lnTo>
                    <a:pt x="648" y="42"/>
                  </a:lnTo>
                  <a:lnTo>
                    <a:pt x="648" y="144"/>
                  </a:lnTo>
                  <a:lnTo>
                    <a:pt x="630" y="144"/>
                  </a:lnTo>
                  <a:lnTo>
                    <a:pt x="630" y="74"/>
                  </a:lnTo>
                  <a:close/>
                  <a:moveTo>
                    <a:pt x="494" y="144"/>
                  </a:moveTo>
                  <a:lnTo>
                    <a:pt x="476" y="144"/>
                  </a:lnTo>
                  <a:lnTo>
                    <a:pt x="476" y="42"/>
                  </a:lnTo>
                  <a:lnTo>
                    <a:pt x="494" y="42"/>
                  </a:lnTo>
                  <a:lnTo>
                    <a:pt x="494" y="86"/>
                  </a:lnTo>
                  <a:lnTo>
                    <a:pt x="528" y="86"/>
                  </a:lnTo>
                  <a:lnTo>
                    <a:pt x="528" y="42"/>
                  </a:lnTo>
                  <a:lnTo>
                    <a:pt x="546" y="42"/>
                  </a:lnTo>
                  <a:lnTo>
                    <a:pt x="546" y="144"/>
                  </a:lnTo>
                  <a:lnTo>
                    <a:pt x="528" y="144"/>
                  </a:lnTo>
                  <a:lnTo>
                    <a:pt x="528" y="100"/>
                  </a:lnTo>
                  <a:lnTo>
                    <a:pt x="494" y="100"/>
                  </a:lnTo>
                  <a:lnTo>
                    <a:pt x="494" y="144"/>
                  </a:lnTo>
                  <a:close/>
                  <a:moveTo>
                    <a:pt x="456" y="42"/>
                  </a:moveTo>
                  <a:lnTo>
                    <a:pt x="456" y="56"/>
                  </a:lnTo>
                  <a:lnTo>
                    <a:pt x="428" y="56"/>
                  </a:lnTo>
                  <a:lnTo>
                    <a:pt x="428" y="144"/>
                  </a:lnTo>
                  <a:lnTo>
                    <a:pt x="410" y="144"/>
                  </a:lnTo>
                  <a:lnTo>
                    <a:pt x="410" y="56"/>
                  </a:lnTo>
                  <a:lnTo>
                    <a:pt x="384" y="56"/>
                  </a:lnTo>
                  <a:lnTo>
                    <a:pt x="384" y="42"/>
                  </a:lnTo>
                  <a:lnTo>
                    <a:pt x="456" y="42"/>
                  </a:lnTo>
                  <a:close/>
                  <a:moveTo>
                    <a:pt x="370" y="94"/>
                  </a:moveTo>
                  <a:lnTo>
                    <a:pt x="370" y="94"/>
                  </a:lnTo>
                  <a:lnTo>
                    <a:pt x="370" y="108"/>
                  </a:lnTo>
                  <a:lnTo>
                    <a:pt x="368" y="118"/>
                  </a:lnTo>
                  <a:lnTo>
                    <a:pt x="368" y="118"/>
                  </a:lnTo>
                  <a:lnTo>
                    <a:pt x="364" y="128"/>
                  </a:lnTo>
                  <a:lnTo>
                    <a:pt x="360" y="134"/>
                  </a:lnTo>
                  <a:lnTo>
                    <a:pt x="360" y="134"/>
                  </a:lnTo>
                  <a:lnTo>
                    <a:pt x="354" y="140"/>
                  </a:lnTo>
                  <a:lnTo>
                    <a:pt x="348" y="144"/>
                  </a:lnTo>
                  <a:lnTo>
                    <a:pt x="348" y="144"/>
                  </a:lnTo>
                  <a:lnTo>
                    <a:pt x="340" y="146"/>
                  </a:lnTo>
                  <a:lnTo>
                    <a:pt x="332" y="146"/>
                  </a:lnTo>
                  <a:lnTo>
                    <a:pt x="332" y="146"/>
                  </a:lnTo>
                  <a:lnTo>
                    <a:pt x="324" y="146"/>
                  </a:lnTo>
                  <a:lnTo>
                    <a:pt x="316" y="144"/>
                  </a:lnTo>
                  <a:lnTo>
                    <a:pt x="316" y="144"/>
                  </a:lnTo>
                  <a:lnTo>
                    <a:pt x="310" y="140"/>
                  </a:lnTo>
                  <a:lnTo>
                    <a:pt x="304" y="134"/>
                  </a:lnTo>
                  <a:lnTo>
                    <a:pt x="304" y="134"/>
                  </a:lnTo>
                  <a:lnTo>
                    <a:pt x="300" y="128"/>
                  </a:lnTo>
                  <a:lnTo>
                    <a:pt x="298" y="118"/>
                  </a:lnTo>
                  <a:lnTo>
                    <a:pt x="298" y="118"/>
                  </a:lnTo>
                  <a:lnTo>
                    <a:pt x="296" y="108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80"/>
                  </a:lnTo>
                  <a:lnTo>
                    <a:pt x="298" y="68"/>
                  </a:lnTo>
                  <a:lnTo>
                    <a:pt x="298" y="68"/>
                  </a:lnTo>
                  <a:lnTo>
                    <a:pt x="300" y="60"/>
                  </a:lnTo>
                  <a:lnTo>
                    <a:pt x="304" y="52"/>
                  </a:lnTo>
                  <a:lnTo>
                    <a:pt x="304" y="52"/>
                  </a:lnTo>
                  <a:lnTo>
                    <a:pt x="310" y="46"/>
                  </a:lnTo>
                  <a:lnTo>
                    <a:pt x="316" y="44"/>
                  </a:lnTo>
                  <a:lnTo>
                    <a:pt x="316" y="44"/>
                  </a:lnTo>
                  <a:lnTo>
                    <a:pt x="324" y="42"/>
                  </a:lnTo>
                  <a:lnTo>
                    <a:pt x="332" y="40"/>
                  </a:lnTo>
                  <a:lnTo>
                    <a:pt x="332" y="40"/>
                  </a:lnTo>
                  <a:lnTo>
                    <a:pt x="340" y="42"/>
                  </a:lnTo>
                  <a:lnTo>
                    <a:pt x="348" y="44"/>
                  </a:lnTo>
                  <a:lnTo>
                    <a:pt x="348" y="44"/>
                  </a:lnTo>
                  <a:lnTo>
                    <a:pt x="354" y="46"/>
                  </a:lnTo>
                  <a:lnTo>
                    <a:pt x="360" y="52"/>
                  </a:lnTo>
                  <a:lnTo>
                    <a:pt x="360" y="52"/>
                  </a:lnTo>
                  <a:lnTo>
                    <a:pt x="364" y="60"/>
                  </a:lnTo>
                  <a:lnTo>
                    <a:pt x="368" y="68"/>
                  </a:lnTo>
                  <a:lnTo>
                    <a:pt x="368" y="68"/>
                  </a:lnTo>
                  <a:lnTo>
                    <a:pt x="370" y="80"/>
                  </a:lnTo>
                  <a:lnTo>
                    <a:pt x="370" y="94"/>
                  </a:lnTo>
                  <a:lnTo>
                    <a:pt x="370" y="94"/>
                  </a:lnTo>
                  <a:close/>
                  <a:moveTo>
                    <a:pt x="352" y="94"/>
                  </a:moveTo>
                  <a:lnTo>
                    <a:pt x="352" y="94"/>
                  </a:lnTo>
                  <a:lnTo>
                    <a:pt x="350" y="74"/>
                  </a:lnTo>
                  <a:lnTo>
                    <a:pt x="350" y="74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2" y="56"/>
                  </a:lnTo>
                  <a:lnTo>
                    <a:pt x="340" y="54"/>
                  </a:lnTo>
                  <a:lnTo>
                    <a:pt x="340" y="54"/>
                  </a:lnTo>
                  <a:lnTo>
                    <a:pt x="332" y="52"/>
                  </a:lnTo>
                  <a:lnTo>
                    <a:pt x="332" y="52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2" y="56"/>
                  </a:lnTo>
                  <a:lnTo>
                    <a:pt x="318" y="60"/>
                  </a:lnTo>
                  <a:lnTo>
                    <a:pt x="318" y="60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82"/>
                  </a:lnTo>
                  <a:lnTo>
                    <a:pt x="314" y="94"/>
                  </a:lnTo>
                  <a:lnTo>
                    <a:pt x="314" y="94"/>
                  </a:lnTo>
                  <a:lnTo>
                    <a:pt x="314" y="114"/>
                  </a:lnTo>
                  <a:lnTo>
                    <a:pt x="314" y="114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22" y="130"/>
                  </a:lnTo>
                  <a:lnTo>
                    <a:pt x="324" y="134"/>
                  </a:lnTo>
                  <a:lnTo>
                    <a:pt x="324" y="134"/>
                  </a:lnTo>
                  <a:lnTo>
                    <a:pt x="332" y="136"/>
                  </a:lnTo>
                  <a:lnTo>
                    <a:pt x="332" y="136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42" y="130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50" y="114"/>
                  </a:lnTo>
                  <a:lnTo>
                    <a:pt x="350" y="114"/>
                  </a:lnTo>
                  <a:lnTo>
                    <a:pt x="352" y="94"/>
                  </a:lnTo>
                  <a:lnTo>
                    <a:pt x="352" y="94"/>
                  </a:lnTo>
                  <a:close/>
                  <a:moveTo>
                    <a:pt x="214" y="96"/>
                  </a:moveTo>
                  <a:lnTo>
                    <a:pt x="214" y="96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8" y="128"/>
                  </a:lnTo>
                  <a:lnTo>
                    <a:pt x="218" y="128"/>
                  </a:lnTo>
                  <a:lnTo>
                    <a:pt x="222" y="130"/>
                  </a:lnTo>
                  <a:lnTo>
                    <a:pt x="224" y="134"/>
                  </a:lnTo>
                  <a:lnTo>
                    <a:pt x="224" y="134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40" y="134"/>
                  </a:lnTo>
                  <a:lnTo>
                    <a:pt x="240" y="134"/>
                  </a:lnTo>
                  <a:lnTo>
                    <a:pt x="244" y="130"/>
                  </a:lnTo>
                  <a:lnTo>
                    <a:pt x="246" y="128"/>
                  </a:lnTo>
                  <a:lnTo>
                    <a:pt x="246" y="128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2" y="62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28" y="58"/>
                  </a:lnTo>
                  <a:lnTo>
                    <a:pt x="228" y="58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14" y="62"/>
                  </a:lnTo>
                  <a:lnTo>
                    <a:pt x="214" y="96"/>
                  </a:lnTo>
                  <a:close/>
                  <a:moveTo>
                    <a:pt x="214" y="52"/>
                  </a:moveTo>
                  <a:lnTo>
                    <a:pt x="214" y="52"/>
                  </a:lnTo>
                  <a:lnTo>
                    <a:pt x="222" y="48"/>
                  </a:lnTo>
                  <a:lnTo>
                    <a:pt x="222" y="48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2" y="48"/>
                  </a:lnTo>
                  <a:lnTo>
                    <a:pt x="250" y="50"/>
                  </a:lnTo>
                  <a:lnTo>
                    <a:pt x="250" y="50"/>
                  </a:lnTo>
                  <a:lnTo>
                    <a:pt x="256" y="52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6" y="64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70" y="84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110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6" y="128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56" y="140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2" y="146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24" y="146"/>
                  </a:lnTo>
                  <a:lnTo>
                    <a:pt x="216" y="144"/>
                  </a:lnTo>
                  <a:lnTo>
                    <a:pt x="216" y="144"/>
                  </a:lnTo>
                  <a:lnTo>
                    <a:pt x="210" y="140"/>
                  </a:lnTo>
                  <a:lnTo>
                    <a:pt x="204" y="136"/>
                  </a:lnTo>
                  <a:lnTo>
                    <a:pt x="204" y="136"/>
                  </a:lnTo>
                  <a:lnTo>
                    <a:pt x="200" y="128"/>
                  </a:lnTo>
                  <a:lnTo>
                    <a:pt x="198" y="120"/>
                  </a:lnTo>
                  <a:lnTo>
                    <a:pt x="198" y="120"/>
                  </a:lnTo>
                  <a:lnTo>
                    <a:pt x="196" y="110"/>
                  </a:lnTo>
                  <a:lnTo>
                    <a:pt x="196" y="96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6" y="46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202" y="24"/>
                  </a:lnTo>
                  <a:lnTo>
                    <a:pt x="206" y="16"/>
                  </a:lnTo>
                  <a:lnTo>
                    <a:pt x="206" y="16"/>
                  </a:lnTo>
                  <a:lnTo>
                    <a:pt x="214" y="8"/>
                  </a:lnTo>
                  <a:lnTo>
                    <a:pt x="222" y="4"/>
                  </a:lnTo>
                  <a:lnTo>
                    <a:pt x="222" y="4"/>
                  </a:lnTo>
                  <a:lnTo>
                    <a:pt x="232" y="2"/>
                  </a:lnTo>
                  <a:lnTo>
                    <a:pt x="246" y="0"/>
                  </a:lnTo>
                  <a:lnTo>
                    <a:pt x="268" y="0"/>
                  </a:lnTo>
                  <a:lnTo>
                    <a:pt x="270" y="8"/>
                  </a:lnTo>
                  <a:lnTo>
                    <a:pt x="270" y="8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24" y="22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18" y="30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4" y="52"/>
                  </a:lnTo>
                  <a:lnTo>
                    <a:pt x="214" y="52"/>
                  </a:lnTo>
                  <a:close/>
                  <a:moveTo>
                    <a:pt x="126" y="146"/>
                  </a:moveTo>
                  <a:lnTo>
                    <a:pt x="126" y="146"/>
                  </a:lnTo>
                  <a:lnTo>
                    <a:pt x="114" y="146"/>
                  </a:lnTo>
                  <a:lnTo>
                    <a:pt x="114" y="146"/>
                  </a:lnTo>
                  <a:lnTo>
                    <a:pt x="110" y="144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102" y="13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8" y="122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98" y="10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102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4" y="84"/>
                  </a:lnTo>
                  <a:lnTo>
                    <a:pt x="114" y="84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48" y="84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6" y="64"/>
                  </a:lnTo>
                  <a:lnTo>
                    <a:pt x="146" y="64"/>
                  </a:lnTo>
                  <a:lnTo>
                    <a:pt x="144" y="60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24" y="52"/>
                  </a:lnTo>
                  <a:lnTo>
                    <a:pt x="104" y="52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52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2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66"/>
                  </a:lnTo>
                  <a:lnTo>
                    <a:pt x="166" y="76"/>
                  </a:lnTo>
                  <a:lnTo>
                    <a:pt x="166" y="144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4" y="142"/>
                  </a:lnTo>
                  <a:lnTo>
                    <a:pt x="138" y="144"/>
                  </a:lnTo>
                  <a:lnTo>
                    <a:pt x="138" y="144"/>
                  </a:lnTo>
                  <a:lnTo>
                    <a:pt x="126" y="146"/>
                  </a:lnTo>
                  <a:lnTo>
                    <a:pt x="126" y="146"/>
                  </a:lnTo>
                  <a:close/>
                  <a:moveTo>
                    <a:pt x="148" y="94"/>
                  </a:moveTo>
                  <a:lnTo>
                    <a:pt x="132" y="94"/>
                  </a:lnTo>
                  <a:lnTo>
                    <a:pt x="132" y="94"/>
                  </a:lnTo>
                  <a:lnTo>
                    <a:pt x="126" y="96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16" y="10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20" y="130"/>
                  </a:lnTo>
                  <a:lnTo>
                    <a:pt x="120" y="130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40" y="132"/>
                  </a:lnTo>
                  <a:lnTo>
                    <a:pt x="140" y="132"/>
                  </a:lnTo>
                  <a:lnTo>
                    <a:pt x="148" y="130"/>
                  </a:lnTo>
                  <a:lnTo>
                    <a:pt x="148" y="94"/>
                  </a:lnTo>
                  <a:close/>
                  <a:moveTo>
                    <a:pt x="20" y="130"/>
                  </a:moveTo>
                  <a:lnTo>
                    <a:pt x="20" y="130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4" y="134"/>
                  </a:lnTo>
                  <a:lnTo>
                    <a:pt x="34" y="134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6" y="130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6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6"/>
                  </a:lnTo>
                  <a:lnTo>
                    <a:pt x="20" y="130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4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8" y="5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2" y="80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2" y="108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8" y="128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0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48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0" y="142"/>
                  </a:lnTo>
                  <a:lnTo>
                    <a:pt x="20" y="184"/>
                  </a:lnTo>
                  <a:lnTo>
                    <a:pt x="0" y="18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18" y="48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5438776" y="5703888"/>
              <a:ext cx="3151188" cy="558800"/>
            </a:xfrm>
            <a:custGeom>
              <a:avLst/>
              <a:gdLst>
                <a:gd name="T0" fmla="*/ 152 w 1985"/>
                <a:gd name="T1" fmla="*/ 220 h 352"/>
                <a:gd name="T2" fmla="*/ 30 w 1985"/>
                <a:gd name="T3" fmla="*/ 268 h 352"/>
                <a:gd name="T4" fmla="*/ 30 w 1985"/>
                <a:gd name="T5" fmla="*/ 130 h 352"/>
                <a:gd name="T6" fmla="*/ 48 w 1985"/>
                <a:gd name="T7" fmla="*/ 170 h 352"/>
                <a:gd name="T8" fmla="*/ 76 w 1985"/>
                <a:gd name="T9" fmla="*/ 258 h 352"/>
                <a:gd name="T10" fmla="*/ 104 w 1985"/>
                <a:gd name="T11" fmla="*/ 170 h 352"/>
                <a:gd name="T12" fmla="*/ 1863 w 1985"/>
                <a:gd name="T13" fmla="*/ 182 h 352"/>
                <a:gd name="T14" fmla="*/ 1873 w 1985"/>
                <a:gd name="T15" fmla="*/ 84 h 352"/>
                <a:gd name="T16" fmla="*/ 1925 w 1985"/>
                <a:gd name="T17" fmla="*/ 202 h 352"/>
                <a:gd name="T18" fmla="*/ 1833 w 1985"/>
                <a:gd name="T19" fmla="*/ 274 h 352"/>
                <a:gd name="T20" fmla="*/ 1889 w 1985"/>
                <a:gd name="T21" fmla="*/ 190 h 352"/>
                <a:gd name="T22" fmla="*/ 1889 w 1985"/>
                <a:gd name="T23" fmla="*/ 156 h 352"/>
                <a:gd name="T24" fmla="*/ 1657 w 1985"/>
                <a:gd name="T25" fmla="*/ 274 h 352"/>
                <a:gd name="T26" fmla="*/ 1561 w 1985"/>
                <a:gd name="T27" fmla="*/ 162 h 352"/>
                <a:gd name="T28" fmla="*/ 1289 w 1985"/>
                <a:gd name="T29" fmla="*/ 266 h 352"/>
                <a:gd name="T30" fmla="*/ 1309 w 1985"/>
                <a:gd name="T31" fmla="*/ 158 h 352"/>
                <a:gd name="T32" fmla="*/ 1343 w 1985"/>
                <a:gd name="T33" fmla="*/ 106 h 352"/>
                <a:gd name="T34" fmla="*/ 1401 w 1985"/>
                <a:gd name="T35" fmla="*/ 98 h 352"/>
                <a:gd name="T36" fmla="*/ 1329 w 1985"/>
                <a:gd name="T37" fmla="*/ 278 h 352"/>
                <a:gd name="T38" fmla="*/ 1317 w 1985"/>
                <a:gd name="T39" fmla="*/ 226 h 352"/>
                <a:gd name="T40" fmla="*/ 1367 w 1985"/>
                <a:gd name="T41" fmla="*/ 182 h 352"/>
                <a:gd name="T42" fmla="*/ 1229 w 1985"/>
                <a:gd name="T43" fmla="*/ 106 h 352"/>
                <a:gd name="T44" fmla="*/ 1203 w 1985"/>
                <a:gd name="T45" fmla="*/ 172 h 352"/>
                <a:gd name="T46" fmla="*/ 1231 w 1985"/>
                <a:gd name="T47" fmla="*/ 258 h 352"/>
                <a:gd name="T48" fmla="*/ 1138 w 1985"/>
                <a:gd name="T49" fmla="*/ 104 h 352"/>
                <a:gd name="T50" fmla="*/ 1184 w 1985"/>
                <a:gd name="T51" fmla="*/ 120 h 352"/>
                <a:gd name="T52" fmla="*/ 1192 w 1985"/>
                <a:gd name="T53" fmla="*/ 234 h 352"/>
                <a:gd name="T54" fmla="*/ 974 w 1985"/>
                <a:gd name="T55" fmla="*/ 78 h 352"/>
                <a:gd name="T56" fmla="*/ 1048 w 1985"/>
                <a:gd name="T57" fmla="*/ 224 h 352"/>
                <a:gd name="T58" fmla="*/ 918 w 1985"/>
                <a:gd name="T59" fmla="*/ 256 h 352"/>
                <a:gd name="T60" fmla="*/ 942 w 1985"/>
                <a:gd name="T61" fmla="*/ 84 h 352"/>
                <a:gd name="T62" fmla="*/ 946 w 1985"/>
                <a:gd name="T63" fmla="*/ 142 h 352"/>
                <a:gd name="T64" fmla="*/ 974 w 1985"/>
                <a:gd name="T65" fmla="*/ 254 h 352"/>
                <a:gd name="T66" fmla="*/ 1004 w 1985"/>
                <a:gd name="T67" fmla="*/ 142 h 352"/>
                <a:gd name="T68" fmla="*/ 858 w 1985"/>
                <a:gd name="T69" fmla="*/ 258 h 352"/>
                <a:gd name="T70" fmla="*/ 782 w 1985"/>
                <a:gd name="T71" fmla="*/ 252 h 352"/>
                <a:gd name="T72" fmla="*/ 790 w 1985"/>
                <a:gd name="T73" fmla="*/ 188 h 352"/>
                <a:gd name="T74" fmla="*/ 812 w 1985"/>
                <a:gd name="T75" fmla="*/ 114 h 352"/>
                <a:gd name="T76" fmla="*/ 820 w 1985"/>
                <a:gd name="T77" fmla="*/ 80 h 352"/>
                <a:gd name="T78" fmla="*/ 854 w 1985"/>
                <a:gd name="T79" fmla="*/ 158 h 352"/>
                <a:gd name="T80" fmla="*/ 870 w 1985"/>
                <a:gd name="T81" fmla="*/ 220 h 352"/>
                <a:gd name="T82" fmla="*/ 560 w 1985"/>
                <a:gd name="T83" fmla="*/ 216 h 352"/>
                <a:gd name="T84" fmla="*/ 656 w 1985"/>
                <a:gd name="T85" fmla="*/ 158 h 352"/>
                <a:gd name="T86" fmla="*/ 598 w 1985"/>
                <a:gd name="T87" fmla="*/ 80 h 352"/>
                <a:gd name="T88" fmla="*/ 670 w 1985"/>
                <a:gd name="T89" fmla="*/ 274 h 352"/>
                <a:gd name="T90" fmla="*/ 620 w 1985"/>
                <a:gd name="T91" fmla="*/ 186 h 352"/>
                <a:gd name="T92" fmla="*/ 620 w 1985"/>
                <a:gd name="T93" fmla="*/ 248 h 352"/>
                <a:gd name="T94" fmla="*/ 500 w 1985"/>
                <a:gd name="T95" fmla="*/ 90 h 352"/>
                <a:gd name="T96" fmla="*/ 500 w 1985"/>
                <a:gd name="T97" fmla="*/ 266 h 352"/>
                <a:gd name="T98" fmla="*/ 418 w 1985"/>
                <a:gd name="T99" fmla="*/ 94 h 352"/>
                <a:gd name="T100" fmla="*/ 448 w 1985"/>
                <a:gd name="T101" fmla="*/ 252 h 352"/>
                <a:gd name="T102" fmla="*/ 480 w 1985"/>
                <a:gd name="T103" fmla="*/ 142 h 352"/>
                <a:gd name="T104" fmla="*/ 230 w 1985"/>
                <a:gd name="T105" fmla="*/ 184 h 352"/>
                <a:gd name="T106" fmla="*/ 272 w 1985"/>
                <a:gd name="T107" fmla="*/ 250 h 352"/>
                <a:gd name="T108" fmla="*/ 282 w 1985"/>
                <a:gd name="T109" fmla="*/ 130 h 352"/>
                <a:gd name="T110" fmla="*/ 236 w 1985"/>
                <a:gd name="T111" fmla="*/ 96 h 352"/>
                <a:gd name="T112" fmla="*/ 338 w 1985"/>
                <a:gd name="T113" fmla="*/ 184 h 352"/>
                <a:gd name="T114" fmla="*/ 204 w 1985"/>
                <a:gd name="T115" fmla="*/ 256 h 352"/>
                <a:gd name="T116" fmla="*/ 220 w 1985"/>
                <a:gd name="T117" fmla="*/ 18 h 352"/>
                <a:gd name="T118" fmla="*/ 258 w 1985"/>
                <a:gd name="T119" fmla="*/ 3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85" h="352">
                  <a:moveTo>
                    <a:pt x="76" y="120"/>
                  </a:moveTo>
                  <a:lnTo>
                    <a:pt x="76" y="120"/>
                  </a:lnTo>
                  <a:lnTo>
                    <a:pt x="94" y="122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22" y="130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42" y="15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2" y="180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2" y="220"/>
                  </a:lnTo>
                  <a:lnTo>
                    <a:pt x="148" y="236"/>
                  </a:lnTo>
                  <a:lnTo>
                    <a:pt x="148" y="236"/>
                  </a:lnTo>
                  <a:lnTo>
                    <a:pt x="142" y="25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22" y="268"/>
                  </a:lnTo>
                  <a:lnTo>
                    <a:pt x="110" y="274"/>
                  </a:lnTo>
                  <a:lnTo>
                    <a:pt x="110" y="274"/>
                  </a:lnTo>
                  <a:lnTo>
                    <a:pt x="94" y="278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58" y="278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30" y="26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10" y="250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180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10" y="150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30" y="130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58" y="122"/>
                  </a:lnTo>
                  <a:lnTo>
                    <a:pt x="76" y="120"/>
                  </a:lnTo>
                  <a:close/>
                  <a:moveTo>
                    <a:pt x="76" y="140"/>
                  </a:moveTo>
                  <a:lnTo>
                    <a:pt x="76" y="140"/>
                  </a:lnTo>
                  <a:lnTo>
                    <a:pt x="70" y="140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0" y="146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0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46" y="184"/>
                  </a:lnTo>
                  <a:lnTo>
                    <a:pt x="46" y="200"/>
                  </a:lnTo>
                  <a:lnTo>
                    <a:pt x="46" y="200"/>
                  </a:lnTo>
                  <a:lnTo>
                    <a:pt x="46" y="216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50" y="238"/>
                  </a:lnTo>
                  <a:lnTo>
                    <a:pt x="54" y="246"/>
                  </a:lnTo>
                  <a:lnTo>
                    <a:pt x="54" y="246"/>
                  </a:lnTo>
                  <a:lnTo>
                    <a:pt x="60" y="252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70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82" y="25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102" y="238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106" y="216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6" y="184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2" y="160"/>
                  </a:lnTo>
                  <a:lnTo>
                    <a:pt x="98" y="152"/>
                  </a:lnTo>
                  <a:lnTo>
                    <a:pt x="98" y="152"/>
                  </a:lnTo>
                  <a:lnTo>
                    <a:pt x="94" y="146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2" y="140"/>
                  </a:lnTo>
                  <a:lnTo>
                    <a:pt x="76" y="140"/>
                  </a:lnTo>
                  <a:lnTo>
                    <a:pt x="76" y="140"/>
                  </a:lnTo>
                  <a:close/>
                  <a:moveTo>
                    <a:pt x="1889" y="190"/>
                  </a:moveTo>
                  <a:lnTo>
                    <a:pt x="1889" y="190"/>
                  </a:lnTo>
                  <a:lnTo>
                    <a:pt x="1879" y="190"/>
                  </a:lnTo>
                  <a:lnTo>
                    <a:pt x="1871" y="186"/>
                  </a:lnTo>
                  <a:lnTo>
                    <a:pt x="1871" y="186"/>
                  </a:lnTo>
                  <a:lnTo>
                    <a:pt x="1863" y="182"/>
                  </a:lnTo>
                  <a:lnTo>
                    <a:pt x="1855" y="178"/>
                  </a:lnTo>
                  <a:lnTo>
                    <a:pt x="1855" y="178"/>
                  </a:lnTo>
                  <a:lnTo>
                    <a:pt x="1849" y="170"/>
                  </a:lnTo>
                  <a:lnTo>
                    <a:pt x="1845" y="162"/>
                  </a:lnTo>
                  <a:lnTo>
                    <a:pt x="1845" y="162"/>
                  </a:lnTo>
                  <a:lnTo>
                    <a:pt x="1841" y="152"/>
                  </a:lnTo>
                  <a:lnTo>
                    <a:pt x="1841" y="140"/>
                  </a:lnTo>
                  <a:lnTo>
                    <a:pt x="1841" y="140"/>
                  </a:lnTo>
                  <a:lnTo>
                    <a:pt x="1841" y="122"/>
                  </a:lnTo>
                  <a:lnTo>
                    <a:pt x="1845" y="108"/>
                  </a:lnTo>
                  <a:lnTo>
                    <a:pt x="1845" y="108"/>
                  </a:lnTo>
                  <a:lnTo>
                    <a:pt x="1853" y="98"/>
                  </a:lnTo>
                  <a:lnTo>
                    <a:pt x="1861" y="90"/>
                  </a:lnTo>
                  <a:lnTo>
                    <a:pt x="1861" y="90"/>
                  </a:lnTo>
                  <a:lnTo>
                    <a:pt x="1873" y="84"/>
                  </a:lnTo>
                  <a:lnTo>
                    <a:pt x="1885" y="80"/>
                  </a:lnTo>
                  <a:lnTo>
                    <a:pt x="1885" y="80"/>
                  </a:lnTo>
                  <a:lnTo>
                    <a:pt x="1901" y="78"/>
                  </a:lnTo>
                  <a:lnTo>
                    <a:pt x="1917" y="78"/>
                  </a:lnTo>
                  <a:lnTo>
                    <a:pt x="1917" y="78"/>
                  </a:lnTo>
                  <a:lnTo>
                    <a:pt x="1955" y="80"/>
                  </a:lnTo>
                  <a:lnTo>
                    <a:pt x="1955" y="80"/>
                  </a:lnTo>
                  <a:lnTo>
                    <a:pt x="1969" y="82"/>
                  </a:lnTo>
                  <a:lnTo>
                    <a:pt x="1985" y="86"/>
                  </a:lnTo>
                  <a:lnTo>
                    <a:pt x="1985" y="274"/>
                  </a:lnTo>
                  <a:lnTo>
                    <a:pt x="1939" y="274"/>
                  </a:lnTo>
                  <a:lnTo>
                    <a:pt x="1939" y="202"/>
                  </a:lnTo>
                  <a:lnTo>
                    <a:pt x="1931" y="202"/>
                  </a:lnTo>
                  <a:lnTo>
                    <a:pt x="1931" y="202"/>
                  </a:lnTo>
                  <a:lnTo>
                    <a:pt x="1925" y="202"/>
                  </a:lnTo>
                  <a:lnTo>
                    <a:pt x="1919" y="206"/>
                  </a:lnTo>
                  <a:lnTo>
                    <a:pt x="1913" y="210"/>
                  </a:lnTo>
                  <a:lnTo>
                    <a:pt x="1909" y="218"/>
                  </a:lnTo>
                  <a:lnTo>
                    <a:pt x="1897" y="248"/>
                  </a:lnTo>
                  <a:lnTo>
                    <a:pt x="1897" y="248"/>
                  </a:lnTo>
                  <a:lnTo>
                    <a:pt x="1891" y="260"/>
                  </a:lnTo>
                  <a:lnTo>
                    <a:pt x="1883" y="270"/>
                  </a:lnTo>
                  <a:lnTo>
                    <a:pt x="1883" y="270"/>
                  </a:lnTo>
                  <a:lnTo>
                    <a:pt x="1877" y="274"/>
                  </a:lnTo>
                  <a:lnTo>
                    <a:pt x="1871" y="276"/>
                  </a:lnTo>
                  <a:lnTo>
                    <a:pt x="1857" y="278"/>
                  </a:lnTo>
                  <a:lnTo>
                    <a:pt x="1857" y="278"/>
                  </a:lnTo>
                  <a:lnTo>
                    <a:pt x="1839" y="276"/>
                  </a:lnTo>
                  <a:lnTo>
                    <a:pt x="1839" y="276"/>
                  </a:lnTo>
                  <a:lnTo>
                    <a:pt x="1833" y="274"/>
                  </a:lnTo>
                  <a:lnTo>
                    <a:pt x="1833" y="256"/>
                  </a:lnTo>
                  <a:lnTo>
                    <a:pt x="1833" y="256"/>
                  </a:lnTo>
                  <a:lnTo>
                    <a:pt x="1841" y="254"/>
                  </a:lnTo>
                  <a:lnTo>
                    <a:pt x="1847" y="252"/>
                  </a:lnTo>
                  <a:lnTo>
                    <a:pt x="1847" y="252"/>
                  </a:lnTo>
                  <a:lnTo>
                    <a:pt x="1851" y="248"/>
                  </a:lnTo>
                  <a:lnTo>
                    <a:pt x="1853" y="244"/>
                  </a:lnTo>
                  <a:lnTo>
                    <a:pt x="1863" y="218"/>
                  </a:lnTo>
                  <a:lnTo>
                    <a:pt x="1863" y="218"/>
                  </a:lnTo>
                  <a:lnTo>
                    <a:pt x="1869" y="208"/>
                  </a:lnTo>
                  <a:lnTo>
                    <a:pt x="1873" y="200"/>
                  </a:lnTo>
                  <a:lnTo>
                    <a:pt x="1873" y="200"/>
                  </a:lnTo>
                  <a:lnTo>
                    <a:pt x="1881" y="196"/>
                  </a:lnTo>
                  <a:lnTo>
                    <a:pt x="1889" y="192"/>
                  </a:lnTo>
                  <a:lnTo>
                    <a:pt x="1889" y="190"/>
                  </a:lnTo>
                  <a:close/>
                  <a:moveTo>
                    <a:pt x="1917" y="104"/>
                  </a:moveTo>
                  <a:lnTo>
                    <a:pt x="1917" y="104"/>
                  </a:lnTo>
                  <a:lnTo>
                    <a:pt x="1905" y="106"/>
                  </a:lnTo>
                  <a:lnTo>
                    <a:pt x="1905" y="106"/>
                  </a:lnTo>
                  <a:lnTo>
                    <a:pt x="1901" y="108"/>
                  </a:lnTo>
                  <a:lnTo>
                    <a:pt x="1895" y="112"/>
                  </a:lnTo>
                  <a:lnTo>
                    <a:pt x="1895" y="112"/>
                  </a:lnTo>
                  <a:lnTo>
                    <a:pt x="1893" y="116"/>
                  </a:lnTo>
                  <a:lnTo>
                    <a:pt x="1889" y="122"/>
                  </a:lnTo>
                  <a:lnTo>
                    <a:pt x="1889" y="122"/>
                  </a:lnTo>
                  <a:lnTo>
                    <a:pt x="1887" y="130"/>
                  </a:lnTo>
                  <a:lnTo>
                    <a:pt x="1887" y="140"/>
                  </a:lnTo>
                  <a:lnTo>
                    <a:pt x="1887" y="140"/>
                  </a:lnTo>
                  <a:lnTo>
                    <a:pt x="1887" y="148"/>
                  </a:lnTo>
                  <a:lnTo>
                    <a:pt x="1889" y="156"/>
                  </a:lnTo>
                  <a:lnTo>
                    <a:pt x="1889" y="156"/>
                  </a:lnTo>
                  <a:lnTo>
                    <a:pt x="1893" y="160"/>
                  </a:lnTo>
                  <a:lnTo>
                    <a:pt x="1895" y="166"/>
                  </a:lnTo>
                  <a:lnTo>
                    <a:pt x="1895" y="166"/>
                  </a:lnTo>
                  <a:lnTo>
                    <a:pt x="1901" y="168"/>
                  </a:lnTo>
                  <a:lnTo>
                    <a:pt x="1905" y="170"/>
                  </a:lnTo>
                  <a:lnTo>
                    <a:pt x="1905" y="170"/>
                  </a:lnTo>
                  <a:lnTo>
                    <a:pt x="1917" y="172"/>
                  </a:lnTo>
                  <a:lnTo>
                    <a:pt x="1939" y="172"/>
                  </a:lnTo>
                  <a:lnTo>
                    <a:pt x="1939" y="104"/>
                  </a:lnTo>
                  <a:lnTo>
                    <a:pt x="1917" y="104"/>
                  </a:lnTo>
                  <a:close/>
                  <a:moveTo>
                    <a:pt x="1759" y="152"/>
                  </a:moveTo>
                  <a:lnTo>
                    <a:pt x="1757" y="152"/>
                  </a:lnTo>
                  <a:lnTo>
                    <a:pt x="1703" y="274"/>
                  </a:lnTo>
                  <a:lnTo>
                    <a:pt x="1657" y="274"/>
                  </a:lnTo>
                  <a:lnTo>
                    <a:pt x="1657" y="82"/>
                  </a:lnTo>
                  <a:lnTo>
                    <a:pt x="1701" y="82"/>
                  </a:lnTo>
                  <a:lnTo>
                    <a:pt x="1701" y="200"/>
                  </a:lnTo>
                  <a:lnTo>
                    <a:pt x="1703" y="200"/>
                  </a:lnTo>
                  <a:lnTo>
                    <a:pt x="1753" y="82"/>
                  </a:lnTo>
                  <a:lnTo>
                    <a:pt x="1803" y="82"/>
                  </a:lnTo>
                  <a:lnTo>
                    <a:pt x="1803" y="274"/>
                  </a:lnTo>
                  <a:lnTo>
                    <a:pt x="1759" y="274"/>
                  </a:lnTo>
                  <a:lnTo>
                    <a:pt x="1759" y="152"/>
                  </a:lnTo>
                  <a:close/>
                  <a:moveTo>
                    <a:pt x="1509" y="274"/>
                  </a:moveTo>
                  <a:lnTo>
                    <a:pt x="1463" y="274"/>
                  </a:lnTo>
                  <a:lnTo>
                    <a:pt x="1463" y="82"/>
                  </a:lnTo>
                  <a:lnTo>
                    <a:pt x="1509" y="82"/>
                  </a:lnTo>
                  <a:lnTo>
                    <a:pt x="1509" y="162"/>
                  </a:lnTo>
                  <a:lnTo>
                    <a:pt x="1561" y="162"/>
                  </a:lnTo>
                  <a:lnTo>
                    <a:pt x="1561" y="82"/>
                  </a:lnTo>
                  <a:lnTo>
                    <a:pt x="1607" y="82"/>
                  </a:lnTo>
                  <a:lnTo>
                    <a:pt x="1607" y="274"/>
                  </a:lnTo>
                  <a:lnTo>
                    <a:pt x="1561" y="274"/>
                  </a:lnTo>
                  <a:lnTo>
                    <a:pt x="1561" y="192"/>
                  </a:lnTo>
                  <a:lnTo>
                    <a:pt x="1509" y="192"/>
                  </a:lnTo>
                  <a:lnTo>
                    <a:pt x="1509" y="274"/>
                  </a:lnTo>
                  <a:close/>
                  <a:moveTo>
                    <a:pt x="1329" y="278"/>
                  </a:moveTo>
                  <a:lnTo>
                    <a:pt x="1329" y="278"/>
                  </a:lnTo>
                  <a:lnTo>
                    <a:pt x="1319" y="278"/>
                  </a:lnTo>
                  <a:lnTo>
                    <a:pt x="1307" y="276"/>
                  </a:lnTo>
                  <a:lnTo>
                    <a:pt x="1307" y="276"/>
                  </a:lnTo>
                  <a:lnTo>
                    <a:pt x="1297" y="272"/>
                  </a:lnTo>
                  <a:lnTo>
                    <a:pt x="1289" y="266"/>
                  </a:lnTo>
                  <a:lnTo>
                    <a:pt x="1289" y="266"/>
                  </a:lnTo>
                  <a:lnTo>
                    <a:pt x="1281" y="258"/>
                  </a:lnTo>
                  <a:lnTo>
                    <a:pt x="1275" y="248"/>
                  </a:lnTo>
                  <a:lnTo>
                    <a:pt x="1275" y="248"/>
                  </a:lnTo>
                  <a:lnTo>
                    <a:pt x="1271" y="234"/>
                  </a:lnTo>
                  <a:lnTo>
                    <a:pt x="1271" y="216"/>
                  </a:lnTo>
                  <a:lnTo>
                    <a:pt x="1271" y="216"/>
                  </a:lnTo>
                  <a:lnTo>
                    <a:pt x="1271" y="200"/>
                  </a:lnTo>
                  <a:lnTo>
                    <a:pt x="1275" y="186"/>
                  </a:lnTo>
                  <a:lnTo>
                    <a:pt x="1275" y="186"/>
                  </a:lnTo>
                  <a:lnTo>
                    <a:pt x="1281" y="176"/>
                  </a:lnTo>
                  <a:lnTo>
                    <a:pt x="1289" y="166"/>
                  </a:lnTo>
                  <a:lnTo>
                    <a:pt x="1289" y="166"/>
                  </a:lnTo>
                  <a:lnTo>
                    <a:pt x="1297" y="162"/>
                  </a:lnTo>
                  <a:lnTo>
                    <a:pt x="1309" y="158"/>
                  </a:lnTo>
                  <a:lnTo>
                    <a:pt x="1309" y="158"/>
                  </a:lnTo>
                  <a:lnTo>
                    <a:pt x="1321" y="156"/>
                  </a:lnTo>
                  <a:lnTo>
                    <a:pt x="1333" y="154"/>
                  </a:lnTo>
                  <a:lnTo>
                    <a:pt x="1333" y="154"/>
                  </a:lnTo>
                  <a:lnTo>
                    <a:pt x="1351" y="156"/>
                  </a:lnTo>
                  <a:lnTo>
                    <a:pt x="1351" y="156"/>
                  </a:lnTo>
                  <a:lnTo>
                    <a:pt x="1367" y="158"/>
                  </a:lnTo>
                  <a:lnTo>
                    <a:pt x="1367" y="144"/>
                  </a:lnTo>
                  <a:lnTo>
                    <a:pt x="1367" y="144"/>
                  </a:lnTo>
                  <a:lnTo>
                    <a:pt x="1367" y="132"/>
                  </a:lnTo>
                  <a:lnTo>
                    <a:pt x="1365" y="124"/>
                  </a:lnTo>
                  <a:lnTo>
                    <a:pt x="1361" y="118"/>
                  </a:lnTo>
                  <a:lnTo>
                    <a:pt x="1355" y="112"/>
                  </a:lnTo>
                  <a:lnTo>
                    <a:pt x="1355" y="112"/>
                  </a:lnTo>
                  <a:lnTo>
                    <a:pt x="1351" y="110"/>
                  </a:lnTo>
                  <a:lnTo>
                    <a:pt x="1343" y="106"/>
                  </a:lnTo>
                  <a:lnTo>
                    <a:pt x="1327" y="104"/>
                  </a:lnTo>
                  <a:lnTo>
                    <a:pt x="1287" y="104"/>
                  </a:lnTo>
                  <a:lnTo>
                    <a:pt x="1287" y="86"/>
                  </a:lnTo>
                  <a:lnTo>
                    <a:pt x="1287" y="86"/>
                  </a:lnTo>
                  <a:lnTo>
                    <a:pt x="1309" y="80"/>
                  </a:lnTo>
                  <a:lnTo>
                    <a:pt x="1309" y="80"/>
                  </a:lnTo>
                  <a:lnTo>
                    <a:pt x="1333" y="78"/>
                  </a:lnTo>
                  <a:lnTo>
                    <a:pt x="1333" y="78"/>
                  </a:lnTo>
                  <a:lnTo>
                    <a:pt x="1353" y="78"/>
                  </a:lnTo>
                  <a:lnTo>
                    <a:pt x="1369" y="80"/>
                  </a:lnTo>
                  <a:lnTo>
                    <a:pt x="1369" y="80"/>
                  </a:lnTo>
                  <a:lnTo>
                    <a:pt x="1381" y="84"/>
                  </a:lnTo>
                  <a:lnTo>
                    <a:pt x="1393" y="90"/>
                  </a:lnTo>
                  <a:lnTo>
                    <a:pt x="1393" y="90"/>
                  </a:lnTo>
                  <a:lnTo>
                    <a:pt x="1401" y="98"/>
                  </a:lnTo>
                  <a:lnTo>
                    <a:pt x="1407" y="110"/>
                  </a:lnTo>
                  <a:lnTo>
                    <a:pt x="1407" y="110"/>
                  </a:lnTo>
                  <a:lnTo>
                    <a:pt x="1411" y="126"/>
                  </a:lnTo>
                  <a:lnTo>
                    <a:pt x="1413" y="144"/>
                  </a:lnTo>
                  <a:lnTo>
                    <a:pt x="1413" y="274"/>
                  </a:lnTo>
                  <a:lnTo>
                    <a:pt x="1381" y="274"/>
                  </a:lnTo>
                  <a:lnTo>
                    <a:pt x="1375" y="262"/>
                  </a:lnTo>
                  <a:lnTo>
                    <a:pt x="1373" y="262"/>
                  </a:lnTo>
                  <a:lnTo>
                    <a:pt x="1373" y="262"/>
                  </a:lnTo>
                  <a:lnTo>
                    <a:pt x="1365" y="268"/>
                  </a:lnTo>
                  <a:lnTo>
                    <a:pt x="1357" y="274"/>
                  </a:lnTo>
                  <a:lnTo>
                    <a:pt x="1357" y="274"/>
                  </a:lnTo>
                  <a:lnTo>
                    <a:pt x="1345" y="276"/>
                  </a:lnTo>
                  <a:lnTo>
                    <a:pt x="1329" y="278"/>
                  </a:lnTo>
                  <a:lnTo>
                    <a:pt x="1329" y="278"/>
                  </a:lnTo>
                  <a:close/>
                  <a:moveTo>
                    <a:pt x="1367" y="182"/>
                  </a:moveTo>
                  <a:lnTo>
                    <a:pt x="1345" y="182"/>
                  </a:lnTo>
                  <a:lnTo>
                    <a:pt x="1345" y="182"/>
                  </a:lnTo>
                  <a:lnTo>
                    <a:pt x="1335" y="184"/>
                  </a:lnTo>
                  <a:lnTo>
                    <a:pt x="1335" y="184"/>
                  </a:lnTo>
                  <a:lnTo>
                    <a:pt x="1331" y="186"/>
                  </a:lnTo>
                  <a:lnTo>
                    <a:pt x="1325" y="188"/>
                  </a:lnTo>
                  <a:lnTo>
                    <a:pt x="1325" y="188"/>
                  </a:lnTo>
                  <a:lnTo>
                    <a:pt x="1323" y="194"/>
                  </a:lnTo>
                  <a:lnTo>
                    <a:pt x="1319" y="200"/>
                  </a:lnTo>
                  <a:lnTo>
                    <a:pt x="1319" y="200"/>
                  </a:lnTo>
                  <a:lnTo>
                    <a:pt x="1317" y="208"/>
                  </a:lnTo>
                  <a:lnTo>
                    <a:pt x="1317" y="216"/>
                  </a:lnTo>
                  <a:lnTo>
                    <a:pt x="1317" y="216"/>
                  </a:lnTo>
                  <a:lnTo>
                    <a:pt x="1317" y="226"/>
                  </a:lnTo>
                  <a:lnTo>
                    <a:pt x="1319" y="234"/>
                  </a:lnTo>
                  <a:lnTo>
                    <a:pt x="1319" y="234"/>
                  </a:lnTo>
                  <a:lnTo>
                    <a:pt x="1323" y="240"/>
                  </a:lnTo>
                  <a:lnTo>
                    <a:pt x="1325" y="244"/>
                  </a:lnTo>
                  <a:lnTo>
                    <a:pt x="1325" y="244"/>
                  </a:lnTo>
                  <a:lnTo>
                    <a:pt x="1331" y="248"/>
                  </a:lnTo>
                  <a:lnTo>
                    <a:pt x="1335" y="250"/>
                  </a:lnTo>
                  <a:lnTo>
                    <a:pt x="1335" y="250"/>
                  </a:lnTo>
                  <a:lnTo>
                    <a:pt x="1345" y="252"/>
                  </a:lnTo>
                  <a:lnTo>
                    <a:pt x="1345" y="252"/>
                  </a:lnTo>
                  <a:lnTo>
                    <a:pt x="1353" y="250"/>
                  </a:lnTo>
                  <a:lnTo>
                    <a:pt x="1359" y="248"/>
                  </a:lnTo>
                  <a:lnTo>
                    <a:pt x="1359" y="248"/>
                  </a:lnTo>
                  <a:lnTo>
                    <a:pt x="1367" y="244"/>
                  </a:lnTo>
                  <a:lnTo>
                    <a:pt x="1367" y="182"/>
                  </a:lnTo>
                  <a:close/>
                  <a:moveTo>
                    <a:pt x="1092" y="86"/>
                  </a:moveTo>
                  <a:lnTo>
                    <a:pt x="1092" y="86"/>
                  </a:lnTo>
                  <a:lnTo>
                    <a:pt x="1108" y="82"/>
                  </a:lnTo>
                  <a:lnTo>
                    <a:pt x="1122" y="80"/>
                  </a:lnTo>
                  <a:lnTo>
                    <a:pt x="1122" y="80"/>
                  </a:lnTo>
                  <a:lnTo>
                    <a:pt x="1158" y="78"/>
                  </a:lnTo>
                  <a:lnTo>
                    <a:pt x="1158" y="78"/>
                  </a:lnTo>
                  <a:lnTo>
                    <a:pt x="1176" y="78"/>
                  </a:lnTo>
                  <a:lnTo>
                    <a:pt x="1192" y="80"/>
                  </a:lnTo>
                  <a:lnTo>
                    <a:pt x="1192" y="80"/>
                  </a:lnTo>
                  <a:lnTo>
                    <a:pt x="1203" y="84"/>
                  </a:lnTo>
                  <a:lnTo>
                    <a:pt x="1215" y="90"/>
                  </a:lnTo>
                  <a:lnTo>
                    <a:pt x="1215" y="90"/>
                  </a:lnTo>
                  <a:lnTo>
                    <a:pt x="1223" y="96"/>
                  </a:lnTo>
                  <a:lnTo>
                    <a:pt x="1229" y="106"/>
                  </a:lnTo>
                  <a:lnTo>
                    <a:pt x="1229" y="106"/>
                  </a:lnTo>
                  <a:lnTo>
                    <a:pt x="1233" y="118"/>
                  </a:lnTo>
                  <a:lnTo>
                    <a:pt x="1233" y="132"/>
                  </a:lnTo>
                  <a:lnTo>
                    <a:pt x="1233" y="132"/>
                  </a:lnTo>
                  <a:lnTo>
                    <a:pt x="1233" y="140"/>
                  </a:lnTo>
                  <a:lnTo>
                    <a:pt x="1231" y="148"/>
                  </a:lnTo>
                  <a:lnTo>
                    <a:pt x="1231" y="148"/>
                  </a:lnTo>
                  <a:lnTo>
                    <a:pt x="1227" y="154"/>
                  </a:lnTo>
                  <a:lnTo>
                    <a:pt x="1223" y="160"/>
                  </a:lnTo>
                  <a:lnTo>
                    <a:pt x="1223" y="160"/>
                  </a:lnTo>
                  <a:lnTo>
                    <a:pt x="1213" y="166"/>
                  </a:lnTo>
                  <a:lnTo>
                    <a:pt x="1213" y="166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17" y="178"/>
                  </a:lnTo>
                  <a:lnTo>
                    <a:pt x="1217" y="178"/>
                  </a:lnTo>
                  <a:lnTo>
                    <a:pt x="1223" y="182"/>
                  </a:lnTo>
                  <a:lnTo>
                    <a:pt x="1229" y="188"/>
                  </a:lnTo>
                  <a:lnTo>
                    <a:pt x="1229" y="188"/>
                  </a:lnTo>
                  <a:lnTo>
                    <a:pt x="1233" y="194"/>
                  </a:lnTo>
                  <a:lnTo>
                    <a:pt x="1237" y="202"/>
                  </a:lnTo>
                  <a:lnTo>
                    <a:pt x="1237" y="202"/>
                  </a:lnTo>
                  <a:lnTo>
                    <a:pt x="1241" y="210"/>
                  </a:lnTo>
                  <a:lnTo>
                    <a:pt x="1241" y="220"/>
                  </a:lnTo>
                  <a:lnTo>
                    <a:pt x="1241" y="220"/>
                  </a:lnTo>
                  <a:lnTo>
                    <a:pt x="1241" y="236"/>
                  </a:lnTo>
                  <a:lnTo>
                    <a:pt x="1237" y="248"/>
                  </a:lnTo>
                  <a:lnTo>
                    <a:pt x="1237" y="248"/>
                  </a:lnTo>
                  <a:lnTo>
                    <a:pt x="1231" y="258"/>
                  </a:lnTo>
                  <a:lnTo>
                    <a:pt x="1221" y="266"/>
                  </a:lnTo>
                  <a:lnTo>
                    <a:pt x="1221" y="266"/>
                  </a:lnTo>
                  <a:lnTo>
                    <a:pt x="1209" y="272"/>
                  </a:lnTo>
                  <a:lnTo>
                    <a:pt x="1198" y="276"/>
                  </a:lnTo>
                  <a:lnTo>
                    <a:pt x="1198" y="276"/>
                  </a:lnTo>
                  <a:lnTo>
                    <a:pt x="1180" y="278"/>
                  </a:lnTo>
                  <a:lnTo>
                    <a:pt x="1162" y="278"/>
                  </a:lnTo>
                  <a:lnTo>
                    <a:pt x="1162" y="278"/>
                  </a:lnTo>
                  <a:lnTo>
                    <a:pt x="1140" y="278"/>
                  </a:lnTo>
                  <a:lnTo>
                    <a:pt x="1122" y="276"/>
                  </a:lnTo>
                  <a:lnTo>
                    <a:pt x="1122" y="276"/>
                  </a:lnTo>
                  <a:lnTo>
                    <a:pt x="1108" y="274"/>
                  </a:lnTo>
                  <a:lnTo>
                    <a:pt x="1092" y="270"/>
                  </a:lnTo>
                  <a:lnTo>
                    <a:pt x="1092" y="86"/>
                  </a:lnTo>
                  <a:close/>
                  <a:moveTo>
                    <a:pt x="1138" y="104"/>
                  </a:moveTo>
                  <a:lnTo>
                    <a:pt x="1138" y="160"/>
                  </a:lnTo>
                  <a:lnTo>
                    <a:pt x="1158" y="160"/>
                  </a:lnTo>
                  <a:lnTo>
                    <a:pt x="1158" y="160"/>
                  </a:lnTo>
                  <a:lnTo>
                    <a:pt x="1168" y="160"/>
                  </a:lnTo>
                  <a:lnTo>
                    <a:pt x="1168" y="160"/>
                  </a:lnTo>
                  <a:lnTo>
                    <a:pt x="1178" y="154"/>
                  </a:lnTo>
                  <a:lnTo>
                    <a:pt x="1178" y="154"/>
                  </a:lnTo>
                  <a:lnTo>
                    <a:pt x="1184" y="146"/>
                  </a:lnTo>
                  <a:lnTo>
                    <a:pt x="1184" y="146"/>
                  </a:lnTo>
                  <a:lnTo>
                    <a:pt x="1186" y="140"/>
                  </a:lnTo>
                  <a:lnTo>
                    <a:pt x="1186" y="134"/>
                  </a:lnTo>
                  <a:lnTo>
                    <a:pt x="1186" y="134"/>
                  </a:lnTo>
                  <a:lnTo>
                    <a:pt x="1186" y="126"/>
                  </a:lnTo>
                  <a:lnTo>
                    <a:pt x="1184" y="120"/>
                  </a:lnTo>
                  <a:lnTo>
                    <a:pt x="1184" y="120"/>
                  </a:lnTo>
                  <a:lnTo>
                    <a:pt x="1178" y="112"/>
                  </a:lnTo>
                  <a:lnTo>
                    <a:pt x="1178" y="112"/>
                  </a:lnTo>
                  <a:lnTo>
                    <a:pt x="1168" y="106"/>
                  </a:lnTo>
                  <a:lnTo>
                    <a:pt x="1168" y="106"/>
                  </a:lnTo>
                  <a:lnTo>
                    <a:pt x="1158" y="104"/>
                  </a:lnTo>
                  <a:lnTo>
                    <a:pt x="1138" y="104"/>
                  </a:lnTo>
                  <a:close/>
                  <a:moveTo>
                    <a:pt x="1162" y="252"/>
                  </a:moveTo>
                  <a:lnTo>
                    <a:pt x="1162" y="252"/>
                  </a:lnTo>
                  <a:lnTo>
                    <a:pt x="1174" y="250"/>
                  </a:lnTo>
                  <a:lnTo>
                    <a:pt x="1174" y="250"/>
                  </a:lnTo>
                  <a:lnTo>
                    <a:pt x="1180" y="248"/>
                  </a:lnTo>
                  <a:lnTo>
                    <a:pt x="1184" y="244"/>
                  </a:lnTo>
                  <a:lnTo>
                    <a:pt x="1184" y="244"/>
                  </a:lnTo>
                  <a:lnTo>
                    <a:pt x="1188" y="240"/>
                  </a:lnTo>
                  <a:lnTo>
                    <a:pt x="1192" y="234"/>
                  </a:lnTo>
                  <a:lnTo>
                    <a:pt x="1192" y="234"/>
                  </a:lnTo>
                  <a:lnTo>
                    <a:pt x="1194" y="226"/>
                  </a:lnTo>
                  <a:lnTo>
                    <a:pt x="1194" y="218"/>
                  </a:lnTo>
                  <a:lnTo>
                    <a:pt x="1194" y="218"/>
                  </a:lnTo>
                  <a:lnTo>
                    <a:pt x="1194" y="210"/>
                  </a:lnTo>
                  <a:lnTo>
                    <a:pt x="1192" y="204"/>
                  </a:lnTo>
                  <a:lnTo>
                    <a:pt x="1188" y="198"/>
                  </a:lnTo>
                  <a:lnTo>
                    <a:pt x="1184" y="194"/>
                  </a:lnTo>
                  <a:lnTo>
                    <a:pt x="1184" y="194"/>
                  </a:lnTo>
                  <a:lnTo>
                    <a:pt x="1174" y="190"/>
                  </a:lnTo>
                  <a:lnTo>
                    <a:pt x="1162" y="188"/>
                  </a:lnTo>
                  <a:lnTo>
                    <a:pt x="1138" y="188"/>
                  </a:lnTo>
                  <a:lnTo>
                    <a:pt x="1138" y="252"/>
                  </a:lnTo>
                  <a:lnTo>
                    <a:pt x="1162" y="252"/>
                  </a:lnTo>
                  <a:close/>
                  <a:moveTo>
                    <a:pt x="974" y="78"/>
                  </a:moveTo>
                  <a:lnTo>
                    <a:pt x="974" y="78"/>
                  </a:lnTo>
                  <a:lnTo>
                    <a:pt x="992" y="80"/>
                  </a:lnTo>
                  <a:lnTo>
                    <a:pt x="1008" y="84"/>
                  </a:lnTo>
                  <a:lnTo>
                    <a:pt x="1008" y="84"/>
                  </a:lnTo>
                  <a:lnTo>
                    <a:pt x="1022" y="90"/>
                  </a:lnTo>
                  <a:lnTo>
                    <a:pt x="1032" y="100"/>
                  </a:lnTo>
                  <a:lnTo>
                    <a:pt x="1032" y="100"/>
                  </a:lnTo>
                  <a:lnTo>
                    <a:pt x="1040" y="114"/>
                  </a:lnTo>
                  <a:lnTo>
                    <a:pt x="1048" y="132"/>
                  </a:lnTo>
                  <a:lnTo>
                    <a:pt x="1048" y="132"/>
                  </a:lnTo>
                  <a:lnTo>
                    <a:pt x="1050" y="152"/>
                  </a:lnTo>
                  <a:lnTo>
                    <a:pt x="1052" y="178"/>
                  </a:lnTo>
                  <a:lnTo>
                    <a:pt x="1052" y="178"/>
                  </a:lnTo>
                  <a:lnTo>
                    <a:pt x="1050" y="204"/>
                  </a:lnTo>
                  <a:lnTo>
                    <a:pt x="1048" y="224"/>
                  </a:lnTo>
                  <a:lnTo>
                    <a:pt x="1048" y="224"/>
                  </a:lnTo>
                  <a:lnTo>
                    <a:pt x="1040" y="242"/>
                  </a:lnTo>
                  <a:lnTo>
                    <a:pt x="1032" y="256"/>
                  </a:lnTo>
                  <a:lnTo>
                    <a:pt x="1032" y="256"/>
                  </a:lnTo>
                  <a:lnTo>
                    <a:pt x="1022" y="266"/>
                  </a:lnTo>
                  <a:lnTo>
                    <a:pt x="1008" y="272"/>
                  </a:lnTo>
                  <a:lnTo>
                    <a:pt x="1008" y="272"/>
                  </a:lnTo>
                  <a:lnTo>
                    <a:pt x="992" y="276"/>
                  </a:lnTo>
                  <a:lnTo>
                    <a:pt x="974" y="278"/>
                  </a:lnTo>
                  <a:lnTo>
                    <a:pt x="974" y="278"/>
                  </a:lnTo>
                  <a:lnTo>
                    <a:pt x="958" y="276"/>
                  </a:lnTo>
                  <a:lnTo>
                    <a:pt x="942" y="272"/>
                  </a:lnTo>
                  <a:lnTo>
                    <a:pt x="942" y="272"/>
                  </a:lnTo>
                  <a:lnTo>
                    <a:pt x="928" y="266"/>
                  </a:lnTo>
                  <a:lnTo>
                    <a:pt x="918" y="256"/>
                  </a:lnTo>
                  <a:lnTo>
                    <a:pt x="918" y="256"/>
                  </a:lnTo>
                  <a:lnTo>
                    <a:pt x="910" y="242"/>
                  </a:lnTo>
                  <a:lnTo>
                    <a:pt x="902" y="224"/>
                  </a:lnTo>
                  <a:lnTo>
                    <a:pt x="902" y="224"/>
                  </a:lnTo>
                  <a:lnTo>
                    <a:pt x="900" y="204"/>
                  </a:lnTo>
                  <a:lnTo>
                    <a:pt x="898" y="178"/>
                  </a:lnTo>
                  <a:lnTo>
                    <a:pt x="898" y="178"/>
                  </a:lnTo>
                  <a:lnTo>
                    <a:pt x="900" y="152"/>
                  </a:lnTo>
                  <a:lnTo>
                    <a:pt x="902" y="132"/>
                  </a:lnTo>
                  <a:lnTo>
                    <a:pt x="902" y="132"/>
                  </a:lnTo>
                  <a:lnTo>
                    <a:pt x="910" y="114"/>
                  </a:lnTo>
                  <a:lnTo>
                    <a:pt x="918" y="100"/>
                  </a:lnTo>
                  <a:lnTo>
                    <a:pt x="918" y="100"/>
                  </a:lnTo>
                  <a:lnTo>
                    <a:pt x="928" y="90"/>
                  </a:lnTo>
                  <a:lnTo>
                    <a:pt x="942" y="84"/>
                  </a:lnTo>
                  <a:lnTo>
                    <a:pt x="942" y="84"/>
                  </a:lnTo>
                  <a:lnTo>
                    <a:pt x="958" y="80"/>
                  </a:lnTo>
                  <a:lnTo>
                    <a:pt x="974" y="78"/>
                  </a:lnTo>
                  <a:lnTo>
                    <a:pt x="974" y="78"/>
                  </a:lnTo>
                  <a:close/>
                  <a:moveTo>
                    <a:pt x="974" y="102"/>
                  </a:moveTo>
                  <a:lnTo>
                    <a:pt x="974" y="102"/>
                  </a:lnTo>
                  <a:lnTo>
                    <a:pt x="968" y="104"/>
                  </a:lnTo>
                  <a:lnTo>
                    <a:pt x="962" y="106"/>
                  </a:lnTo>
                  <a:lnTo>
                    <a:pt x="962" y="106"/>
                  </a:lnTo>
                  <a:lnTo>
                    <a:pt x="958" y="110"/>
                  </a:lnTo>
                  <a:lnTo>
                    <a:pt x="954" y="118"/>
                  </a:lnTo>
                  <a:lnTo>
                    <a:pt x="954" y="118"/>
                  </a:lnTo>
                  <a:lnTo>
                    <a:pt x="950" y="128"/>
                  </a:lnTo>
                  <a:lnTo>
                    <a:pt x="946" y="142"/>
                  </a:lnTo>
                  <a:lnTo>
                    <a:pt x="946" y="142"/>
                  </a:lnTo>
                  <a:lnTo>
                    <a:pt x="944" y="158"/>
                  </a:lnTo>
                  <a:lnTo>
                    <a:pt x="944" y="178"/>
                  </a:lnTo>
                  <a:lnTo>
                    <a:pt x="944" y="178"/>
                  </a:lnTo>
                  <a:lnTo>
                    <a:pt x="944" y="198"/>
                  </a:lnTo>
                  <a:lnTo>
                    <a:pt x="946" y="214"/>
                  </a:lnTo>
                  <a:lnTo>
                    <a:pt x="946" y="214"/>
                  </a:lnTo>
                  <a:lnTo>
                    <a:pt x="950" y="228"/>
                  </a:lnTo>
                  <a:lnTo>
                    <a:pt x="954" y="238"/>
                  </a:lnTo>
                  <a:lnTo>
                    <a:pt x="954" y="238"/>
                  </a:lnTo>
                  <a:lnTo>
                    <a:pt x="958" y="246"/>
                  </a:lnTo>
                  <a:lnTo>
                    <a:pt x="962" y="250"/>
                  </a:lnTo>
                  <a:lnTo>
                    <a:pt x="962" y="250"/>
                  </a:lnTo>
                  <a:lnTo>
                    <a:pt x="968" y="252"/>
                  </a:lnTo>
                  <a:lnTo>
                    <a:pt x="974" y="254"/>
                  </a:lnTo>
                  <a:lnTo>
                    <a:pt x="974" y="254"/>
                  </a:lnTo>
                  <a:lnTo>
                    <a:pt x="982" y="252"/>
                  </a:lnTo>
                  <a:lnTo>
                    <a:pt x="988" y="250"/>
                  </a:lnTo>
                  <a:lnTo>
                    <a:pt x="988" y="250"/>
                  </a:lnTo>
                  <a:lnTo>
                    <a:pt x="992" y="246"/>
                  </a:lnTo>
                  <a:lnTo>
                    <a:pt x="996" y="238"/>
                  </a:lnTo>
                  <a:lnTo>
                    <a:pt x="996" y="238"/>
                  </a:lnTo>
                  <a:lnTo>
                    <a:pt x="1000" y="228"/>
                  </a:lnTo>
                  <a:lnTo>
                    <a:pt x="1004" y="214"/>
                  </a:lnTo>
                  <a:lnTo>
                    <a:pt x="1004" y="214"/>
                  </a:lnTo>
                  <a:lnTo>
                    <a:pt x="1006" y="198"/>
                  </a:lnTo>
                  <a:lnTo>
                    <a:pt x="1006" y="178"/>
                  </a:lnTo>
                  <a:lnTo>
                    <a:pt x="1006" y="178"/>
                  </a:lnTo>
                  <a:lnTo>
                    <a:pt x="1006" y="158"/>
                  </a:lnTo>
                  <a:lnTo>
                    <a:pt x="1004" y="142"/>
                  </a:lnTo>
                  <a:lnTo>
                    <a:pt x="1004" y="142"/>
                  </a:lnTo>
                  <a:lnTo>
                    <a:pt x="1000" y="128"/>
                  </a:lnTo>
                  <a:lnTo>
                    <a:pt x="996" y="118"/>
                  </a:lnTo>
                  <a:lnTo>
                    <a:pt x="996" y="118"/>
                  </a:lnTo>
                  <a:lnTo>
                    <a:pt x="992" y="110"/>
                  </a:lnTo>
                  <a:lnTo>
                    <a:pt x="988" y="106"/>
                  </a:lnTo>
                  <a:lnTo>
                    <a:pt x="988" y="106"/>
                  </a:lnTo>
                  <a:lnTo>
                    <a:pt x="982" y="104"/>
                  </a:lnTo>
                  <a:lnTo>
                    <a:pt x="974" y="102"/>
                  </a:lnTo>
                  <a:lnTo>
                    <a:pt x="974" y="102"/>
                  </a:lnTo>
                  <a:close/>
                  <a:moveTo>
                    <a:pt x="870" y="220"/>
                  </a:moveTo>
                  <a:lnTo>
                    <a:pt x="870" y="220"/>
                  </a:lnTo>
                  <a:lnTo>
                    <a:pt x="868" y="236"/>
                  </a:lnTo>
                  <a:lnTo>
                    <a:pt x="864" y="248"/>
                  </a:lnTo>
                  <a:lnTo>
                    <a:pt x="864" y="248"/>
                  </a:lnTo>
                  <a:lnTo>
                    <a:pt x="858" y="258"/>
                  </a:lnTo>
                  <a:lnTo>
                    <a:pt x="848" y="266"/>
                  </a:lnTo>
                  <a:lnTo>
                    <a:pt x="848" y="266"/>
                  </a:lnTo>
                  <a:lnTo>
                    <a:pt x="836" y="272"/>
                  </a:lnTo>
                  <a:lnTo>
                    <a:pt x="822" y="276"/>
                  </a:lnTo>
                  <a:lnTo>
                    <a:pt x="822" y="276"/>
                  </a:lnTo>
                  <a:lnTo>
                    <a:pt x="804" y="278"/>
                  </a:lnTo>
                  <a:lnTo>
                    <a:pt x="782" y="278"/>
                  </a:lnTo>
                  <a:lnTo>
                    <a:pt x="782" y="278"/>
                  </a:lnTo>
                  <a:lnTo>
                    <a:pt x="768" y="278"/>
                  </a:lnTo>
                  <a:lnTo>
                    <a:pt x="754" y="276"/>
                  </a:lnTo>
                  <a:lnTo>
                    <a:pt x="754" y="276"/>
                  </a:lnTo>
                  <a:lnTo>
                    <a:pt x="732" y="270"/>
                  </a:lnTo>
                  <a:lnTo>
                    <a:pt x="732" y="252"/>
                  </a:lnTo>
                  <a:lnTo>
                    <a:pt x="782" y="252"/>
                  </a:lnTo>
                  <a:lnTo>
                    <a:pt x="782" y="252"/>
                  </a:lnTo>
                  <a:lnTo>
                    <a:pt x="798" y="250"/>
                  </a:lnTo>
                  <a:lnTo>
                    <a:pt x="810" y="244"/>
                  </a:lnTo>
                  <a:lnTo>
                    <a:pt x="810" y="244"/>
                  </a:lnTo>
                  <a:lnTo>
                    <a:pt x="816" y="240"/>
                  </a:lnTo>
                  <a:lnTo>
                    <a:pt x="818" y="234"/>
                  </a:lnTo>
                  <a:lnTo>
                    <a:pt x="820" y="228"/>
                  </a:lnTo>
                  <a:lnTo>
                    <a:pt x="822" y="218"/>
                  </a:lnTo>
                  <a:lnTo>
                    <a:pt x="822" y="218"/>
                  </a:lnTo>
                  <a:lnTo>
                    <a:pt x="820" y="210"/>
                  </a:lnTo>
                  <a:lnTo>
                    <a:pt x="818" y="204"/>
                  </a:lnTo>
                  <a:lnTo>
                    <a:pt x="816" y="198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02" y="190"/>
                  </a:lnTo>
                  <a:lnTo>
                    <a:pt x="790" y="188"/>
                  </a:lnTo>
                  <a:lnTo>
                    <a:pt x="758" y="188"/>
                  </a:lnTo>
                  <a:lnTo>
                    <a:pt x="758" y="160"/>
                  </a:lnTo>
                  <a:lnTo>
                    <a:pt x="786" y="160"/>
                  </a:lnTo>
                  <a:lnTo>
                    <a:pt x="786" y="160"/>
                  </a:lnTo>
                  <a:lnTo>
                    <a:pt x="798" y="160"/>
                  </a:lnTo>
                  <a:lnTo>
                    <a:pt x="808" y="154"/>
                  </a:lnTo>
                  <a:lnTo>
                    <a:pt x="808" y="154"/>
                  </a:lnTo>
                  <a:lnTo>
                    <a:pt x="812" y="150"/>
                  </a:lnTo>
                  <a:lnTo>
                    <a:pt x="814" y="146"/>
                  </a:lnTo>
                  <a:lnTo>
                    <a:pt x="816" y="140"/>
                  </a:lnTo>
                  <a:lnTo>
                    <a:pt x="818" y="132"/>
                  </a:lnTo>
                  <a:lnTo>
                    <a:pt x="818" y="132"/>
                  </a:lnTo>
                  <a:lnTo>
                    <a:pt x="816" y="124"/>
                  </a:lnTo>
                  <a:lnTo>
                    <a:pt x="814" y="120"/>
                  </a:lnTo>
                  <a:lnTo>
                    <a:pt x="812" y="114"/>
                  </a:lnTo>
                  <a:lnTo>
                    <a:pt x="806" y="110"/>
                  </a:lnTo>
                  <a:lnTo>
                    <a:pt x="806" y="110"/>
                  </a:lnTo>
                  <a:lnTo>
                    <a:pt x="794" y="106"/>
                  </a:lnTo>
                  <a:lnTo>
                    <a:pt x="778" y="104"/>
                  </a:lnTo>
                  <a:lnTo>
                    <a:pt x="736" y="104"/>
                  </a:lnTo>
                  <a:lnTo>
                    <a:pt x="736" y="86"/>
                  </a:lnTo>
                  <a:lnTo>
                    <a:pt x="736" y="86"/>
                  </a:lnTo>
                  <a:lnTo>
                    <a:pt x="758" y="80"/>
                  </a:lnTo>
                  <a:lnTo>
                    <a:pt x="758" y="80"/>
                  </a:lnTo>
                  <a:lnTo>
                    <a:pt x="772" y="78"/>
                  </a:lnTo>
                  <a:lnTo>
                    <a:pt x="786" y="78"/>
                  </a:lnTo>
                  <a:lnTo>
                    <a:pt x="786" y="78"/>
                  </a:lnTo>
                  <a:lnTo>
                    <a:pt x="804" y="78"/>
                  </a:lnTo>
                  <a:lnTo>
                    <a:pt x="820" y="80"/>
                  </a:lnTo>
                  <a:lnTo>
                    <a:pt x="820" y="80"/>
                  </a:lnTo>
                  <a:lnTo>
                    <a:pt x="834" y="84"/>
                  </a:lnTo>
                  <a:lnTo>
                    <a:pt x="846" y="88"/>
                  </a:lnTo>
                  <a:lnTo>
                    <a:pt x="846" y="88"/>
                  </a:lnTo>
                  <a:lnTo>
                    <a:pt x="854" y="96"/>
                  </a:lnTo>
                  <a:lnTo>
                    <a:pt x="860" y="104"/>
                  </a:lnTo>
                  <a:lnTo>
                    <a:pt x="860" y="104"/>
                  </a:lnTo>
                  <a:lnTo>
                    <a:pt x="864" y="116"/>
                  </a:lnTo>
                  <a:lnTo>
                    <a:pt x="866" y="130"/>
                  </a:lnTo>
                  <a:lnTo>
                    <a:pt x="866" y="130"/>
                  </a:lnTo>
                  <a:lnTo>
                    <a:pt x="864" y="140"/>
                  </a:lnTo>
                  <a:lnTo>
                    <a:pt x="862" y="148"/>
                  </a:lnTo>
                  <a:lnTo>
                    <a:pt x="862" y="148"/>
                  </a:lnTo>
                  <a:lnTo>
                    <a:pt x="860" y="154"/>
                  </a:lnTo>
                  <a:lnTo>
                    <a:pt x="854" y="158"/>
                  </a:lnTo>
                  <a:lnTo>
                    <a:pt x="854" y="158"/>
                  </a:lnTo>
                  <a:lnTo>
                    <a:pt x="844" y="166"/>
                  </a:lnTo>
                  <a:lnTo>
                    <a:pt x="844" y="166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44" y="178"/>
                  </a:lnTo>
                  <a:lnTo>
                    <a:pt x="844" y="178"/>
                  </a:lnTo>
                  <a:lnTo>
                    <a:pt x="850" y="182"/>
                  </a:lnTo>
                  <a:lnTo>
                    <a:pt x="856" y="188"/>
                  </a:lnTo>
                  <a:lnTo>
                    <a:pt x="856" y="188"/>
                  </a:lnTo>
                  <a:lnTo>
                    <a:pt x="862" y="194"/>
                  </a:lnTo>
                  <a:lnTo>
                    <a:pt x="866" y="202"/>
                  </a:lnTo>
                  <a:lnTo>
                    <a:pt x="866" y="202"/>
                  </a:lnTo>
                  <a:lnTo>
                    <a:pt x="868" y="210"/>
                  </a:lnTo>
                  <a:lnTo>
                    <a:pt x="870" y="220"/>
                  </a:lnTo>
                  <a:lnTo>
                    <a:pt x="870" y="220"/>
                  </a:lnTo>
                  <a:close/>
                  <a:moveTo>
                    <a:pt x="618" y="278"/>
                  </a:moveTo>
                  <a:lnTo>
                    <a:pt x="618" y="278"/>
                  </a:lnTo>
                  <a:lnTo>
                    <a:pt x="606" y="278"/>
                  </a:lnTo>
                  <a:lnTo>
                    <a:pt x="596" y="276"/>
                  </a:lnTo>
                  <a:lnTo>
                    <a:pt x="596" y="276"/>
                  </a:lnTo>
                  <a:lnTo>
                    <a:pt x="586" y="272"/>
                  </a:lnTo>
                  <a:lnTo>
                    <a:pt x="576" y="266"/>
                  </a:lnTo>
                  <a:lnTo>
                    <a:pt x="576" y="266"/>
                  </a:lnTo>
                  <a:lnTo>
                    <a:pt x="570" y="258"/>
                  </a:lnTo>
                  <a:lnTo>
                    <a:pt x="564" y="248"/>
                  </a:lnTo>
                  <a:lnTo>
                    <a:pt x="564" y="248"/>
                  </a:lnTo>
                  <a:lnTo>
                    <a:pt x="560" y="234"/>
                  </a:lnTo>
                  <a:lnTo>
                    <a:pt x="560" y="216"/>
                  </a:lnTo>
                  <a:lnTo>
                    <a:pt x="560" y="216"/>
                  </a:lnTo>
                  <a:lnTo>
                    <a:pt x="560" y="200"/>
                  </a:lnTo>
                  <a:lnTo>
                    <a:pt x="564" y="186"/>
                  </a:lnTo>
                  <a:lnTo>
                    <a:pt x="564" y="186"/>
                  </a:lnTo>
                  <a:lnTo>
                    <a:pt x="570" y="176"/>
                  </a:lnTo>
                  <a:lnTo>
                    <a:pt x="578" y="166"/>
                  </a:lnTo>
                  <a:lnTo>
                    <a:pt x="578" y="166"/>
                  </a:lnTo>
                  <a:lnTo>
                    <a:pt x="586" y="162"/>
                  </a:lnTo>
                  <a:lnTo>
                    <a:pt x="598" y="158"/>
                  </a:lnTo>
                  <a:lnTo>
                    <a:pt x="598" y="158"/>
                  </a:lnTo>
                  <a:lnTo>
                    <a:pt x="610" y="156"/>
                  </a:lnTo>
                  <a:lnTo>
                    <a:pt x="622" y="154"/>
                  </a:lnTo>
                  <a:lnTo>
                    <a:pt x="622" y="154"/>
                  </a:lnTo>
                  <a:lnTo>
                    <a:pt x="640" y="156"/>
                  </a:lnTo>
                  <a:lnTo>
                    <a:pt x="640" y="156"/>
                  </a:lnTo>
                  <a:lnTo>
                    <a:pt x="656" y="158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4" y="132"/>
                  </a:lnTo>
                  <a:lnTo>
                    <a:pt x="652" y="124"/>
                  </a:lnTo>
                  <a:lnTo>
                    <a:pt x="650" y="118"/>
                  </a:lnTo>
                  <a:lnTo>
                    <a:pt x="644" y="112"/>
                  </a:lnTo>
                  <a:lnTo>
                    <a:pt x="644" y="112"/>
                  </a:lnTo>
                  <a:lnTo>
                    <a:pt x="638" y="110"/>
                  </a:lnTo>
                  <a:lnTo>
                    <a:pt x="632" y="106"/>
                  </a:lnTo>
                  <a:lnTo>
                    <a:pt x="616" y="104"/>
                  </a:lnTo>
                  <a:lnTo>
                    <a:pt x="576" y="104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98" y="80"/>
                  </a:lnTo>
                  <a:lnTo>
                    <a:pt x="598" y="80"/>
                  </a:lnTo>
                  <a:lnTo>
                    <a:pt x="622" y="78"/>
                  </a:lnTo>
                  <a:lnTo>
                    <a:pt x="622" y="78"/>
                  </a:lnTo>
                  <a:lnTo>
                    <a:pt x="642" y="78"/>
                  </a:lnTo>
                  <a:lnTo>
                    <a:pt x="658" y="80"/>
                  </a:lnTo>
                  <a:lnTo>
                    <a:pt x="658" y="80"/>
                  </a:lnTo>
                  <a:lnTo>
                    <a:pt x="670" y="84"/>
                  </a:lnTo>
                  <a:lnTo>
                    <a:pt x="682" y="90"/>
                  </a:lnTo>
                  <a:lnTo>
                    <a:pt x="682" y="90"/>
                  </a:lnTo>
                  <a:lnTo>
                    <a:pt x="690" y="98"/>
                  </a:lnTo>
                  <a:lnTo>
                    <a:pt x="696" y="110"/>
                  </a:lnTo>
                  <a:lnTo>
                    <a:pt x="696" y="110"/>
                  </a:lnTo>
                  <a:lnTo>
                    <a:pt x="700" y="126"/>
                  </a:lnTo>
                  <a:lnTo>
                    <a:pt x="702" y="144"/>
                  </a:lnTo>
                  <a:lnTo>
                    <a:pt x="702" y="274"/>
                  </a:lnTo>
                  <a:lnTo>
                    <a:pt x="670" y="274"/>
                  </a:lnTo>
                  <a:lnTo>
                    <a:pt x="664" y="262"/>
                  </a:lnTo>
                  <a:lnTo>
                    <a:pt x="662" y="262"/>
                  </a:lnTo>
                  <a:lnTo>
                    <a:pt x="662" y="262"/>
                  </a:lnTo>
                  <a:lnTo>
                    <a:pt x="654" y="268"/>
                  </a:lnTo>
                  <a:lnTo>
                    <a:pt x="646" y="274"/>
                  </a:lnTo>
                  <a:lnTo>
                    <a:pt x="646" y="274"/>
                  </a:lnTo>
                  <a:lnTo>
                    <a:pt x="634" y="276"/>
                  </a:lnTo>
                  <a:lnTo>
                    <a:pt x="618" y="278"/>
                  </a:lnTo>
                  <a:lnTo>
                    <a:pt x="618" y="278"/>
                  </a:lnTo>
                  <a:close/>
                  <a:moveTo>
                    <a:pt x="656" y="182"/>
                  </a:moveTo>
                  <a:lnTo>
                    <a:pt x="634" y="182"/>
                  </a:lnTo>
                  <a:lnTo>
                    <a:pt x="634" y="182"/>
                  </a:lnTo>
                  <a:lnTo>
                    <a:pt x="624" y="184"/>
                  </a:lnTo>
                  <a:lnTo>
                    <a:pt x="624" y="184"/>
                  </a:lnTo>
                  <a:lnTo>
                    <a:pt x="620" y="186"/>
                  </a:lnTo>
                  <a:lnTo>
                    <a:pt x="614" y="188"/>
                  </a:lnTo>
                  <a:lnTo>
                    <a:pt x="614" y="188"/>
                  </a:lnTo>
                  <a:lnTo>
                    <a:pt x="612" y="194"/>
                  </a:lnTo>
                  <a:lnTo>
                    <a:pt x="608" y="200"/>
                  </a:lnTo>
                  <a:lnTo>
                    <a:pt x="608" y="200"/>
                  </a:lnTo>
                  <a:lnTo>
                    <a:pt x="606" y="208"/>
                  </a:lnTo>
                  <a:lnTo>
                    <a:pt x="606" y="216"/>
                  </a:lnTo>
                  <a:lnTo>
                    <a:pt x="606" y="216"/>
                  </a:lnTo>
                  <a:lnTo>
                    <a:pt x="606" y="226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12" y="240"/>
                  </a:lnTo>
                  <a:lnTo>
                    <a:pt x="614" y="244"/>
                  </a:lnTo>
                  <a:lnTo>
                    <a:pt x="614" y="244"/>
                  </a:lnTo>
                  <a:lnTo>
                    <a:pt x="620" y="248"/>
                  </a:lnTo>
                  <a:lnTo>
                    <a:pt x="624" y="250"/>
                  </a:lnTo>
                  <a:lnTo>
                    <a:pt x="624" y="250"/>
                  </a:lnTo>
                  <a:lnTo>
                    <a:pt x="634" y="252"/>
                  </a:lnTo>
                  <a:lnTo>
                    <a:pt x="634" y="252"/>
                  </a:lnTo>
                  <a:lnTo>
                    <a:pt x="642" y="250"/>
                  </a:lnTo>
                  <a:lnTo>
                    <a:pt x="648" y="248"/>
                  </a:lnTo>
                  <a:lnTo>
                    <a:pt x="648" y="248"/>
                  </a:lnTo>
                  <a:lnTo>
                    <a:pt x="656" y="244"/>
                  </a:lnTo>
                  <a:lnTo>
                    <a:pt x="656" y="182"/>
                  </a:lnTo>
                  <a:close/>
                  <a:moveTo>
                    <a:pt x="464" y="78"/>
                  </a:moveTo>
                  <a:lnTo>
                    <a:pt x="464" y="78"/>
                  </a:lnTo>
                  <a:lnTo>
                    <a:pt x="476" y="80"/>
                  </a:lnTo>
                  <a:lnTo>
                    <a:pt x="490" y="84"/>
                  </a:lnTo>
                  <a:lnTo>
                    <a:pt x="490" y="84"/>
                  </a:lnTo>
                  <a:lnTo>
                    <a:pt x="500" y="90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518" y="114"/>
                  </a:lnTo>
                  <a:lnTo>
                    <a:pt x="524" y="132"/>
                  </a:lnTo>
                  <a:lnTo>
                    <a:pt x="524" y="132"/>
                  </a:lnTo>
                  <a:lnTo>
                    <a:pt x="528" y="152"/>
                  </a:lnTo>
                  <a:lnTo>
                    <a:pt x="528" y="178"/>
                  </a:lnTo>
                  <a:lnTo>
                    <a:pt x="528" y="178"/>
                  </a:lnTo>
                  <a:lnTo>
                    <a:pt x="528" y="204"/>
                  </a:lnTo>
                  <a:lnTo>
                    <a:pt x="524" y="224"/>
                  </a:lnTo>
                  <a:lnTo>
                    <a:pt x="524" y="224"/>
                  </a:lnTo>
                  <a:lnTo>
                    <a:pt x="518" y="242"/>
                  </a:lnTo>
                  <a:lnTo>
                    <a:pt x="510" y="256"/>
                  </a:lnTo>
                  <a:lnTo>
                    <a:pt x="510" y="256"/>
                  </a:lnTo>
                  <a:lnTo>
                    <a:pt x="500" y="266"/>
                  </a:lnTo>
                  <a:lnTo>
                    <a:pt x="488" y="272"/>
                  </a:lnTo>
                  <a:lnTo>
                    <a:pt x="488" y="272"/>
                  </a:lnTo>
                  <a:lnTo>
                    <a:pt x="474" y="276"/>
                  </a:lnTo>
                  <a:lnTo>
                    <a:pt x="460" y="278"/>
                  </a:lnTo>
                  <a:lnTo>
                    <a:pt x="460" y="278"/>
                  </a:lnTo>
                  <a:lnTo>
                    <a:pt x="450" y="278"/>
                  </a:lnTo>
                  <a:lnTo>
                    <a:pt x="442" y="276"/>
                  </a:lnTo>
                  <a:lnTo>
                    <a:pt x="442" y="276"/>
                  </a:lnTo>
                  <a:lnTo>
                    <a:pt x="434" y="272"/>
                  </a:lnTo>
                  <a:lnTo>
                    <a:pt x="426" y="268"/>
                  </a:lnTo>
                  <a:lnTo>
                    <a:pt x="426" y="352"/>
                  </a:lnTo>
                  <a:lnTo>
                    <a:pt x="380" y="352"/>
                  </a:lnTo>
                  <a:lnTo>
                    <a:pt x="380" y="82"/>
                  </a:lnTo>
                  <a:lnTo>
                    <a:pt x="414" y="82"/>
                  </a:lnTo>
                  <a:lnTo>
                    <a:pt x="418" y="94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28" y="88"/>
                  </a:lnTo>
                  <a:lnTo>
                    <a:pt x="436" y="82"/>
                  </a:lnTo>
                  <a:lnTo>
                    <a:pt x="436" y="82"/>
                  </a:lnTo>
                  <a:lnTo>
                    <a:pt x="448" y="80"/>
                  </a:lnTo>
                  <a:lnTo>
                    <a:pt x="464" y="78"/>
                  </a:lnTo>
                  <a:lnTo>
                    <a:pt x="464" y="78"/>
                  </a:lnTo>
                  <a:close/>
                  <a:moveTo>
                    <a:pt x="426" y="244"/>
                  </a:moveTo>
                  <a:lnTo>
                    <a:pt x="426" y="244"/>
                  </a:lnTo>
                  <a:lnTo>
                    <a:pt x="434" y="248"/>
                  </a:lnTo>
                  <a:lnTo>
                    <a:pt x="434" y="248"/>
                  </a:lnTo>
                  <a:lnTo>
                    <a:pt x="440" y="250"/>
                  </a:lnTo>
                  <a:lnTo>
                    <a:pt x="448" y="252"/>
                  </a:lnTo>
                  <a:lnTo>
                    <a:pt x="448" y="252"/>
                  </a:lnTo>
                  <a:lnTo>
                    <a:pt x="454" y="250"/>
                  </a:lnTo>
                  <a:lnTo>
                    <a:pt x="462" y="248"/>
                  </a:lnTo>
                  <a:lnTo>
                    <a:pt x="462" y="248"/>
                  </a:lnTo>
                  <a:lnTo>
                    <a:pt x="468" y="244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6" y="226"/>
                  </a:lnTo>
                  <a:lnTo>
                    <a:pt x="480" y="214"/>
                  </a:lnTo>
                  <a:lnTo>
                    <a:pt x="480" y="214"/>
                  </a:lnTo>
                  <a:lnTo>
                    <a:pt x="482" y="198"/>
                  </a:lnTo>
                  <a:lnTo>
                    <a:pt x="482" y="178"/>
                  </a:lnTo>
                  <a:lnTo>
                    <a:pt x="482" y="178"/>
                  </a:lnTo>
                  <a:lnTo>
                    <a:pt x="482" y="158"/>
                  </a:lnTo>
                  <a:lnTo>
                    <a:pt x="480" y="142"/>
                  </a:lnTo>
                  <a:lnTo>
                    <a:pt x="480" y="142"/>
                  </a:lnTo>
                  <a:lnTo>
                    <a:pt x="476" y="130"/>
                  </a:lnTo>
                  <a:lnTo>
                    <a:pt x="472" y="120"/>
                  </a:lnTo>
                  <a:lnTo>
                    <a:pt x="472" y="120"/>
                  </a:lnTo>
                  <a:lnTo>
                    <a:pt x="468" y="112"/>
                  </a:lnTo>
                  <a:lnTo>
                    <a:pt x="462" y="108"/>
                  </a:lnTo>
                  <a:lnTo>
                    <a:pt x="462" y="108"/>
                  </a:lnTo>
                  <a:lnTo>
                    <a:pt x="454" y="106"/>
                  </a:lnTo>
                  <a:lnTo>
                    <a:pt x="448" y="104"/>
                  </a:lnTo>
                  <a:lnTo>
                    <a:pt x="448" y="104"/>
                  </a:lnTo>
                  <a:lnTo>
                    <a:pt x="442" y="106"/>
                  </a:lnTo>
                  <a:lnTo>
                    <a:pt x="436" y="108"/>
                  </a:lnTo>
                  <a:lnTo>
                    <a:pt x="436" y="108"/>
                  </a:lnTo>
                  <a:lnTo>
                    <a:pt x="426" y="112"/>
                  </a:lnTo>
                  <a:lnTo>
                    <a:pt x="426" y="244"/>
                  </a:lnTo>
                  <a:close/>
                  <a:moveTo>
                    <a:pt x="230" y="184"/>
                  </a:moveTo>
                  <a:lnTo>
                    <a:pt x="230" y="184"/>
                  </a:lnTo>
                  <a:lnTo>
                    <a:pt x="230" y="202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236" y="230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44" y="246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56" y="252"/>
                  </a:lnTo>
                  <a:lnTo>
                    <a:pt x="262" y="254"/>
                  </a:lnTo>
                  <a:lnTo>
                    <a:pt x="262" y="254"/>
                  </a:lnTo>
                  <a:lnTo>
                    <a:pt x="266" y="252"/>
                  </a:lnTo>
                  <a:lnTo>
                    <a:pt x="272" y="250"/>
                  </a:lnTo>
                  <a:lnTo>
                    <a:pt x="272" y="250"/>
                  </a:lnTo>
                  <a:lnTo>
                    <a:pt x="278" y="246"/>
                  </a:lnTo>
                  <a:lnTo>
                    <a:pt x="282" y="238"/>
                  </a:lnTo>
                  <a:lnTo>
                    <a:pt x="282" y="238"/>
                  </a:lnTo>
                  <a:lnTo>
                    <a:pt x="286" y="230"/>
                  </a:lnTo>
                  <a:lnTo>
                    <a:pt x="290" y="218"/>
                  </a:lnTo>
                  <a:lnTo>
                    <a:pt x="290" y="218"/>
                  </a:lnTo>
                  <a:lnTo>
                    <a:pt x="292" y="202"/>
                  </a:lnTo>
                  <a:lnTo>
                    <a:pt x="292" y="184"/>
                  </a:lnTo>
                  <a:lnTo>
                    <a:pt x="292" y="184"/>
                  </a:lnTo>
                  <a:lnTo>
                    <a:pt x="292" y="166"/>
                  </a:lnTo>
                  <a:lnTo>
                    <a:pt x="290" y="152"/>
                  </a:lnTo>
                  <a:lnTo>
                    <a:pt x="290" y="152"/>
                  </a:lnTo>
                  <a:lnTo>
                    <a:pt x="286" y="140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76" y="124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2" y="118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46" y="116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0" y="124"/>
                  </a:lnTo>
                  <a:lnTo>
                    <a:pt x="230" y="184"/>
                  </a:lnTo>
                  <a:close/>
                  <a:moveTo>
                    <a:pt x="230" y="100"/>
                  </a:moveTo>
                  <a:lnTo>
                    <a:pt x="230" y="100"/>
                  </a:lnTo>
                  <a:lnTo>
                    <a:pt x="236" y="96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54" y="90"/>
                  </a:lnTo>
                  <a:lnTo>
                    <a:pt x="264" y="90"/>
                  </a:lnTo>
                  <a:lnTo>
                    <a:pt x="264" y="90"/>
                  </a:lnTo>
                  <a:lnTo>
                    <a:pt x="282" y="90"/>
                  </a:lnTo>
                  <a:lnTo>
                    <a:pt x="296" y="94"/>
                  </a:lnTo>
                  <a:lnTo>
                    <a:pt x="308" y="102"/>
                  </a:lnTo>
                  <a:lnTo>
                    <a:pt x="318" y="112"/>
                  </a:lnTo>
                  <a:lnTo>
                    <a:pt x="318" y="112"/>
                  </a:lnTo>
                  <a:lnTo>
                    <a:pt x="328" y="124"/>
                  </a:lnTo>
                  <a:lnTo>
                    <a:pt x="334" y="140"/>
                  </a:lnTo>
                  <a:lnTo>
                    <a:pt x="336" y="160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36" y="208"/>
                  </a:lnTo>
                  <a:lnTo>
                    <a:pt x="334" y="228"/>
                  </a:lnTo>
                  <a:lnTo>
                    <a:pt x="326" y="244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08" y="266"/>
                  </a:lnTo>
                  <a:lnTo>
                    <a:pt x="294" y="272"/>
                  </a:lnTo>
                  <a:lnTo>
                    <a:pt x="278" y="276"/>
                  </a:lnTo>
                  <a:lnTo>
                    <a:pt x="262" y="278"/>
                  </a:lnTo>
                  <a:lnTo>
                    <a:pt x="262" y="278"/>
                  </a:lnTo>
                  <a:lnTo>
                    <a:pt x="244" y="276"/>
                  </a:lnTo>
                  <a:lnTo>
                    <a:pt x="228" y="272"/>
                  </a:lnTo>
                  <a:lnTo>
                    <a:pt x="214" y="266"/>
                  </a:lnTo>
                  <a:lnTo>
                    <a:pt x="204" y="256"/>
                  </a:lnTo>
                  <a:lnTo>
                    <a:pt x="204" y="256"/>
                  </a:lnTo>
                  <a:lnTo>
                    <a:pt x="194" y="244"/>
                  </a:lnTo>
                  <a:lnTo>
                    <a:pt x="188" y="228"/>
                  </a:lnTo>
                  <a:lnTo>
                    <a:pt x="186" y="208"/>
                  </a:lnTo>
                  <a:lnTo>
                    <a:pt x="184" y="184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86" y="90"/>
                  </a:lnTo>
                  <a:lnTo>
                    <a:pt x="190" y="66"/>
                  </a:lnTo>
                  <a:lnTo>
                    <a:pt x="190" y="66"/>
                  </a:lnTo>
                  <a:lnTo>
                    <a:pt x="196" y="46"/>
                  </a:lnTo>
                  <a:lnTo>
                    <a:pt x="202" y="38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14" y="24"/>
                  </a:lnTo>
                  <a:lnTo>
                    <a:pt x="220" y="18"/>
                  </a:lnTo>
                  <a:lnTo>
                    <a:pt x="230" y="14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60" y="6"/>
                  </a:lnTo>
                  <a:lnTo>
                    <a:pt x="286" y="2"/>
                  </a:lnTo>
                  <a:lnTo>
                    <a:pt x="332" y="0"/>
                  </a:lnTo>
                  <a:lnTo>
                    <a:pt x="334" y="20"/>
                  </a:lnTo>
                  <a:lnTo>
                    <a:pt x="334" y="20"/>
                  </a:lnTo>
                  <a:lnTo>
                    <a:pt x="310" y="28"/>
                  </a:lnTo>
                  <a:lnTo>
                    <a:pt x="310" y="28"/>
                  </a:lnTo>
                  <a:lnTo>
                    <a:pt x="296" y="32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68" y="36"/>
                  </a:lnTo>
                  <a:lnTo>
                    <a:pt x="258" y="38"/>
                  </a:lnTo>
                  <a:lnTo>
                    <a:pt x="258" y="38"/>
                  </a:lnTo>
                  <a:lnTo>
                    <a:pt x="250" y="44"/>
                  </a:lnTo>
                  <a:lnTo>
                    <a:pt x="242" y="50"/>
                  </a:lnTo>
                  <a:lnTo>
                    <a:pt x="242" y="50"/>
                  </a:lnTo>
                  <a:lnTo>
                    <a:pt x="236" y="58"/>
                  </a:lnTo>
                  <a:lnTo>
                    <a:pt x="234" y="70"/>
                  </a:lnTo>
                  <a:lnTo>
                    <a:pt x="234" y="70"/>
                  </a:lnTo>
                  <a:lnTo>
                    <a:pt x="230" y="84"/>
                  </a:lnTo>
                  <a:lnTo>
                    <a:pt x="230" y="100"/>
                  </a:lnTo>
                  <a:lnTo>
                    <a:pt x="230" y="10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438776" y="5894388"/>
              <a:ext cx="244475" cy="250825"/>
            </a:xfrm>
            <a:custGeom>
              <a:avLst/>
              <a:gdLst>
                <a:gd name="T0" fmla="*/ 76 w 154"/>
                <a:gd name="T1" fmla="*/ 0 h 158"/>
                <a:gd name="T2" fmla="*/ 76 w 154"/>
                <a:gd name="T3" fmla="*/ 0 h 158"/>
                <a:gd name="T4" fmla="*/ 94 w 154"/>
                <a:gd name="T5" fmla="*/ 2 h 158"/>
                <a:gd name="T6" fmla="*/ 110 w 154"/>
                <a:gd name="T7" fmla="*/ 4 h 158"/>
                <a:gd name="T8" fmla="*/ 110 w 154"/>
                <a:gd name="T9" fmla="*/ 4 h 158"/>
                <a:gd name="T10" fmla="*/ 122 w 154"/>
                <a:gd name="T11" fmla="*/ 10 h 158"/>
                <a:gd name="T12" fmla="*/ 134 w 154"/>
                <a:gd name="T13" fmla="*/ 18 h 158"/>
                <a:gd name="T14" fmla="*/ 134 w 154"/>
                <a:gd name="T15" fmla="*/ 18 h 158"/>
                <a:gd name="T16" fmla="*/ 142 w 154"/>
                <a:gd name="T17" fmla="*/ 30 h 158"/>
                <a:gd name="T18" fmla="*/ 148 w 154"/>
                <a:gd name="T19" fmla="*/ 42 h 158"/>
                <a:gd name="T20" fmla="*/ 148 w 154"/>
                <a:gd name="T21" fmla="*/ 42 h 158"/>
                <a:gd name="T22" fmla="*/ 152 w 154"/>
                <a:gd name="T23" fmla="*/ 60 h 158"/>
                <a:gd name="T24" fmla="*/ 154 w 154"/>
                <a:gd name="T25" fmla="*/ 80 h 158"/>
                <a:gd name="T26" fmla="*/ 154 w 154"/>
                <a:gd name="T27" fmla="*/ 80 h 158"/>
                <a:gd name="T28" fmla="*/ 152 w 154"/>
                <a:gd name="T29" fmla="*/ 100 h 158"/>
                <a:gd name="T30" fmla="*/ 148 w 154"/>
                <a:gd name="T31" fmla="*/ 116 h 158"/>
                <a:gd name="T32" fmla="*/ 148 w 154"/>
                <a:gd name="T33" fmla="*/ 116 h 158"/>
                <a:gd name="T34" fmla="*/ 142 w 154"/>
                <a:gd name="T35" fmla="*/ 130 h 158"/>
                <a:gd name="T36" fmla="*/ 134 w 154"/>
                <a:gd name="T37" fmla="*/ 140 h 158"/>
                <a:gd name="T38" fmla="*/ 134 w 154"/>
                <a:gd name="T39" fmla="*/ 140 h 158"/>
                <a:gd name="T40" fmla="*/ 122 w 154"/>
                <a:gd name="T41" fmla="*/ 148 h 158"/>
                <a:gd name="T42" fmla="*/ 110 w 154"/>
                <a:gd name="T43" fmla="*/ 154 h 158"/>
                <a:gd name="T44" fmla="*/ 110 w 154"/>
                <a:gd name="T45" fmla="*/ 154 h 158"/>
                <a:gd name="T46" fmla="*/ 94 w 154"/>
                <a:gd name="T47" fmla="*/ 158 h 158"/>
                <a:gd name="T48" fmla="*/ 76 w 154"/>
                <a:gd name="T49" fmla="*/ 158 h 158"/>
                <a:gd name="T50" fmla="*/ 76 w 154"/>
                <a:gd name="T51" fmla="*/ 158 h 158"/>
                <a:gd name="T52" fmla="*/ 58 w 154"/>
                <a:gd name="T53" fmla="*/ 158 h 158"/>
                <a:gd name="T54" fmla="*/ 44 w 154"/>
                <a:gd name="T55" fmla="*/ 154 h 158"/>
                <a:gd name="T56" fmla="*/ 44 w 154"/>
                <a:gd name="T57" fmla="*/ 154 h 158"/>
                <a:gd name="T58" fmla="*/ 30 w 154"/>
                <a:gd name="T59" fmla="*/ 148 h 158"/>
                <a:gd name="T60" fmla="*/ 20 w 154"/>
                <a:gd name="T61" fmla="*/ 140 h 158"/>
                <a:gd name="T62" fmla="*/ 20 w 154"/>
                <a:gd name="T63" fmla="*/ 140 h 158"/>
                <a:gd name="T64" fmla="*/ 10 w 154"/>
                <a:gd name="T65" fmla="*/ 130 h 158"/>
                <a:gd name="T66" fmla="*/ 4 w 154"/>
                <a:gd name="T67" fmla="*/ 116 h 158"/>
                <a:gd name="T68" fmla="*/ 4 w 154"/>
                <a:gd name="T69" fmla="*/ 116 h 158"/>
                <a:gd name="T70" fmla="*/ 0 w 154"/>
                <a:gd name="T71" fmla="*/ 100 h 158"/>
                <a:gd name="T72" fmla="*/ 0 w 154"/>
                <a:gd name="T73" fmla="*/ 80 h 158"/>
                <a:gd name="T74" fmla="*/ 0 w 154"/>
                <a:gd name="T75" fmla="*/ 80 h 158"/>
                <a:gd name="T76" fmla="*/ 0 w 154"/>
                <a:gd name="T77" fmla="*/ 60 h 158"/>
                <a:gd name="T78" fmla="*/ 4 w 154"/>
                <a:gd name="T79" fmla="*/ 42 h 158"/>
                <a:gd name="T80" fmla="*/ 4 w 154"/>
                <a:gd name="T81" fmla="*/ 42 h 158"/>
                <a:gd name="T82" fmla="*/ 10 w 154"/>
                <a:gd name="T83" fmla="*/ 30 h 158"/>
                <a:gd name="T84" fmla="*/ 20 w 154"/>
                <a:gd name="T85" fmla="*/ 18 h 158"/>
                <a:gd name="T86" fmla="*/ 20 w 154"/>
                <a:gd name="T87" fmla="*/ 18 h 158"/>
                <a:gd name="T88" fmla="*/ 30 w 154"/>
                <a:gd name="T89" fmla="*/ 10 h 158"/>
                <a:gd name="T90" fmla="*/ 44 w 154"/>
                <a:gd name="T91" fmla="*/ 4 h 158"/>
                <a:gd name="T92" fmla="*/ 44 w 154"/>
                <a:gd name="T93" fmla="*/ 4 h 158"/>
                <a:gd name="T94" fmla="*/ 58 w 154"/>
                <a:gd name="T95" fmla="*/ 2 h 158"/>
                <a:gd name="T96" fmla="*/ 76 w 154"/>
                <a:gd name="T9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58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10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42" y="30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52" y="6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2" y="100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2" y="13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22" y="148"/>
                  </a:lnTo>
                  <a:lnTo>
                    <a:pt x="110" y="154"/>
                  </a:lnTo>
                  <a:lnTo>
                    <a:pt x="110" y="154"/>
                  </a:lnTo>
                  <a:lnTo>
                    <a:pt x="94" y="158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58" y="158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0" y="148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10" y="130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0" y="3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5511801" y="5926138"/>
              <a:ext cx="98425" cy="187325"/>
            </a:xfrm>
            <a:custGeom>
              <a:avLst/>
              <a:gdLst>
                <a:gd name="T0" fmla="*/ 30 w 62"/>
                <a:gd name="T1" fmla="*/ 0 h 118"/>
                <a:gd name="T2" fmla="*/ 30 w 62"/>
                <a:gd name="T3" fmla="*/ 0 h 118"/>
                <a:gd name="T4" fmla="*/ 24 w 62"/>
                <a:gd name="T5" fmla="*/ 0 h 118"/>
                <a:gd name="T6" fmla="*/ 18 w 62"/>
                <a:gd name="T7" fmla="*/ 2 h 118"/>
                <a:gd name="T8" fmla="*/ 18 w 62"/>
                <a:gd name="T9" fmla="*/ 2 h 118"/>
                <a:gd name="T10" fmla="*/ 14 w 62"/>
                <a:gd name="T11" fmla="*/ 6 h 118"/>
                <a:gd name="T12" fmla="*/ 8 w 62"/>
                <a:gd name="T13" fmla="*/ 12 h 118"/>
                <a:gd name="T14" fmla="*/ 8 w 62"/>
                <a:gd name="T15" fmla="*/ 12 h 118"/>
                <a:gd name="T16" fmla="*/ 4 w 62"/>
                <a:gd name="T17" fmla="*/ 20 h 118"/>
                <a:gd name="T18" fmla="*/ 2 w 62"/>
                <a:gd name="T19" fmla="*/ 30 h 118"/>
                <a:gd name="T20" fmla="*/ 2 w 62"/>
                <a:gd name="T21" fmla="*/ 30 h 118"/>
                <a:gd name="T22" fmla="*/ 0 w 62"/>
                <a:gd name="T23" fmla="*/ 44 h 118"/>
                <a:gd name="T24" fmla="*/ 0 w 62"/>
                <a:gd name="T25" fmla="*/ 60 h 118"/>
                <a:gd name="T26" fmla="*/ 0 w 62"/>
                <a:gd name="T27" fmla="*/ 60 h 118"/>
                <a:gd name="T28" fmla="*/ 0 w 62"/>
                <a:gd name="T29" fmla="*/ 76 h 118"/>
                <a:gd name="T30" fmla="*/ 2 w 62"/>
                <a:gd name="T31" fmla="*/ 88 h 118"/>
                <a:gd name="T32" fmla="*/ 2 w 62"/>
                <a:gd name="T33" fmla="*/ 88 h 118"/>
                <a:gd name="T34" fmla="*/ 4 w 62"/>
                <a:gd name="T35" fmla="*/ 98 h 118"/>
                <a:gd name="T36" fmla="*/ 8 w 62"/>
                <a:gd name="T37" fmla="*/ 106 h 118"/>
                <a:gd name="T38" fmla="*/ 8 w 62"/>
                <a:gd name="T39" fmla="*/ 106 h 118"/>
                <a:gd name="T40" fmla="*/ 14 w 62"/>
                <a:gd name="T41" fmla="*/ 112 h 118"/>
                <a:gd name="T42" fmla="*/ 18 w 62"/>
                <a:gd name="T43" fmla="*/ 116 h 118"/>
                <a:gd name="T44" fmla="*/ 18 w 62"/>
                <a:gd name="T45" fmla="*/ 116 h 118"/>
                <a:gd name="T46" fmla="*/ 24 w 62"/>
                <a:gd name="T47" fmla="*/ 118 h 118"/>
                <a:gd name="T48" fmla="*/ 30 w 62"/>
                <a:gd name="T49" fmla="*/ 118 h 118"/>
                <a:gd name="T50" fmla="*/ 30 w 62"/>
                <a:gd name="T51" fmla="*/ 118 h 118"/>
                <a:gd name="T52" fmla="*/ 36 w 62"/>
                <a:gd name="T53" fmla="*/ 118 h 118"/>
                <a:gd name="T54" fmla="*/ 42 w 62"/>
                <a:gd name="T55" fmla="*/ 116 h 118"/>
                <a:gd name="T56" fmla="*/ 42 w 62"/>
                <a:gd name="T57" fmla="*/ 116 h 118"/>
                <a:gd name="T58" fmla="*/ 48 w 62"/>
                <a:gd name="T59" fmla="*/ 112 h 118"/>
                <a:gd name="T60" fmla="*/ 52 w 62"/>
                <a:gd name="T61" fmla="*/ 106 h 118"/>
                <a:gd name="T62" fmla="*/ 52 w 62"/>
                <a:gd name="T63" fmla="*/ 106 h 118"/>
                <a:gd name="T64" fmla="*/ 56 w 62"/>
                <a:gd name="T65" fmla="*/ 98 h 118"/>
                <a:gd name="T66" fmla="*/ 58 w 62"/>
                <a:gd name="T67" fmla="*/ 88 h 118"/>
                <a:gd name="T68" fmla="*/ 58 w 62"/>
                <a:gd name="T69" fmla="*/ 88 h 118"/>
                <a:gd name="T70" fmla="*/ 60 w 62"/>
                <a:gd name="T71" fmla="*/ 76 h 118"/>
                <a:gd name="T72" fmla="*/ 62 w 62"/>
                <a:gd name="T73" fmla="*/ 60 h 118"/>
                <a:gd name="T74" fmla="*/ 62 w 62"/>
                <a:gd name="T75" fmla="*/ 60 h 118"/>
                <a:gd name="T76" fmla="*/ 60 w 62"/>
                <a:gd name="T77" fmla="*/ 44 h 118"/>
                <a:gd name="T78" fmla="*/ 58 w 62"/>
                <a:gd name="T79" fmla="*/ 30 h 118"/>
                <a:gd name="T80" fmla="*/ 58 w 62"/>
                <a:gd name="T81" fmla="*/ 30 h 118"/>
                <a:gd name="T82" fmla="*/ 56 w 62"/>
                <a:gd name="T83" fmla="*/ 20 h 118"/>
                <a:gd name="T84" fmla="*/ 52 w 62"/>
                <a:gd name="T85" fmla="*/ 12 h 118"/>
                <a:gd name="T86" fmla="*/ 52 w 62"/>
                <a:gd name="T87" fmla="*/ 12 h 118"/>
                <a:gd name="T88" fmla="*/ 48 w 62"/>
                <a:gd name="T89" fmla="*/ 6 h 118"/>
                <a:gd name="T90" fmla="*/ 42 w 62"/>
                <a:gd name="T91" fmla="*/ 2 h 118"/>
                <a:gd name="T92" fmla="*/ 42 w 62"/>
                <a:gd name="T93" fmla="*/ 2 h 118"/>
                <a:gd name="T94" fmla="*/ 36 w 62"/>
                <a:gd name="T95" fmla="*/ 0 h 118"/>
                <a:gd name="T96" fmla="*/ 30 w 62"/>
                <a:gd name="T97" fmla="*/ 0 h 118"/>
                <a:gd name="T98" fmla="*/ 30 w 62"/>
                <a:gd name="T9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14" y="112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4" y="118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6" y="118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8" y="112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0" y="76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0" y="4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8348663" y="5827713"/>
              <a:ext cx="241300" cy="317500"/>
            </a:xfrm>
            <a:custGeom>
              <a:avLst/>
              <a:gdLst>
                <a:gd name="T0" fmla="*/ 56 w 152"/>
                <a:gd name="T1" fmla="*/ 112 h 200"/>
                <a:gd name="T2" fmla="*/ 38 w 152"/>
                <a:gd name="T3" fmla="*/ 108 h 200"/>
                <a:gd name="T4" fmla="*/ 30 w 152"/>
                <a:gd name="T5" fmla="*/ 104 h 200"/>
                <a:gd name="T6" fmla="*/ 22 w 152"/>
                <a:gd name="T7" fmla="*/ 100 h 200"/>
                <a:gd name="T8" fmla="*/ 12 w 152"/>
                <a:gd name="T9" fmla="*/ 84 h 200"/>
                <a:gd name="T10" fmla="*/ 8 w 152"/>
                <a:gd name="T11" fmla="*/ 74 h 200"/>
                <a:gd name="T12" fmla="*/ 8 w 152"/>
                <a:gd name="T13" fmla="*/ 62 h 200"/>
                <a:gd name="T14" fmla="*/ 12 w 152"/>
                <a:gd name="T15" fmla="*/ 30 h 200"/>
                <a:gd name="T16" fmla="*/ 20 w 152"/>
                <a:gd name="T17" fmla="*/ 20 h 200"/>
                <a:gd name="T18" fmla="*/ 28 w 152"/>
                <a:gd name="T19" fmla="*/ 12 h 200"/>
                <a:gd name="T20" fmla="*/ 52 w 152"/>
                <a:gd name="T21" fmla="*/ 2 h 200"/>
                <a:gd name="T22" fmla="*/ 68 w 152"/>
                <a:gd name="T23" fmla="*/ 0 h 200"/>
                <a:gd name="T24" fmla="*/ 84 w 152"/>
                <a:gd name="T25" fmla="*/ 0 h 200"/>
                <a:gd name="T26" fmla="*/ 122 w 152"/>
                <a:gd name="T27" fmla="*/ 2 h 200"/>
                <a:gd name="T28" fmla="*/ 152 w 152"/>
                <a:gd name="T29" fmla="*/ 8 h 200"/>
                <a:gd name="T30" fmla="*/ 106 w 152"/>
                <a:gd name="T31" fmla="*/ 196 h 200"/>
                <a:gd name="T32" fmla="*/ 98 w 152"/>
                <a:gd name="T33" fmla="*/ 124 h 200"/>
                <a:gd name="T34" fmla="*/ 92 w 152"/>
                <a:gd name="T35" fmla="*/ 124 h 200"/>
                <a:gd name="T36" fmla="*/ 80 w 152"/>
                <a:gd name="T37" fmla="*/ 132 h 200"/>
                <a:gd name="T38" fmla="*/ 64 w 152"/>
                <a:gd name="T39" fmla="*/ 170 h 200"/>
                <a:gd name="T40" fmla="*/ 58 w 152"/>
                <a:gd name="T41" fmla="*/ 182 h 200"/>
                <a:gd name="T42" fmla="*/ 50 w 152"/>
                <a:gd name="T43" fmla="*/ 192 h 200"/>
                <a:gd name="T44" fmla="*/ 38 w 152"/>
                <a:gd name="T45" fmla="*/ 198 h 200"/>
                <a:gd name="T46" fmla="*/ 24 w 152"/>
                <a:gd name="T47" fmla="*/ 200 h 200"/>
                <a:gd name="T48" fmla="*/ 6 w 152"/>
                <a:gd name="T49" fmla="*/ 198 h 200"/>
                <a:gd name="T50" fmla="*/ 0 w 152"/>
                <a:gd name="T51" fmla="*/ 178 h 200"/>
                <a:gd name="T52" fmla="*/ 8 w 152"/>
                <a:gd name="T53" fmla="*/ 176 h 200"/>
                <a:gd name="T54" fmla="*/ 14 w 152"/>
                <a:gd name="T55" fmla="*/ 174 h 200"/>
                <a:gd name="T56" fmla="*/ 20 w 152"/>
                <a:gd name="T57" fmla="*/ 166 h 200"/>
                <a:gd name="T58" fmla="*/ 30 w 152"/>
                <a:gd name="T59" fmla="*/ 140 h 200"/>
                <a:gd name="T60" fmla="*/ 40 w 152"/>
                <a:gd name="T61" fmla="*/ 122 h 200"/>
                <a:gd name="T62" fmla="*/ 48 w 152"/>
                <a:gd name="T63" fmla="*/ 118 h 200"/>
                <a:gd name="T64" fmla="*/ 56 w 152"/>
                <a:gd name="T65" fmla="*/ 1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200">
                  <a:moveTo>
                    <a:pt x="56" y="112"/>
                  </a:moveTo>
                  <a:lnTo>
                    <a:pt x="56" y="112"/>
                  </a:lnTo>
                  <a:lnTo>
                    <a:pt x="46" y="112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16" y="92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8" y="74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36" y="4"/>
                  </a:lnTo>
                  <a:lnTo>
                    <a:pt x="152" y="8"/>
                  </a:lnTo>
                  <a:lnTo>
                    <a:pt x="152" y="196"/>
                  </a:lnTo>
                  <a:lnTo>
                    <a:pt x="106" y="196"/>
                  </a:lnTo>
                  <a:lnTo>
                    <a:pt x="106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2" y="124"/>
                  </a:lnTo>
                  <a:lnTo>
                    <a:pt x="86" y="128"/>
                  </a:lnTo>
                  <a:lnTo>
                    <a:pt x="80" y="132"/>
                  </a:lnTo>
                  <a:lnTo>
                    <a:pt x="76" y="14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58" y="18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44" y="196"/>
                  </a:lnTo>
                  <a:lnTo>
                    <a:pt x="38" y="198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6" y="198"/>
                  </a:lnTo>
                  <a:lnTo>
                    <a:pt x="6" y="198"/>
                  </a:lnTo>
                  <a:lnTo>
                    <a:pt x="0" y="196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8" y="176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8" y="170"/>
                  </a:lnTo>
                  <a:lnTo>
                    <a:pt x="20" y="166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6" y="130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8" y="118"/>
                  </a:lnTo>
                  <a:lnTo>
                    <a:pt x="56" y="114"/>
                  </a:lnTo>
                  <a:lnTo>
                    <a:pt x="56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8434388" y="5868988"/>
              <a:ext cx="82550" cy="107950"/>
            </a:xfrm>
            <a:custGeom>
              <a:avLst/>
              <a:gdLst>
                <a:gd name="T0" fmla="*/ 30 w 52"/>
                <a:gd name="T1" fmla="*/ 0 h 68"/>
                <a:gd name="T2" fmla="*/ 30 w 52"/>
                <a:gd name="T3" fmla="*/ 0 h 68"/>
                <a:gd name="T4" fmla="*/ 18 w 52"/>
                <a:gd name="T5" fmla="*/ 2 h 68"/>
                <a:gd name="T6" fmla="*/ 18 w 52"/>
                <a:gd name="T7" fmla="*/ 2 h 68"/>
                <a:gd name="T8" fmla="*/ 14 w 52"/>
                <a:gd name="T9" fmla="*/ 4 h 68"/>
                <a:gd name="T10" fmla="*/ 8 w 52"/>
                <a:gd name="T11" fmla="*/ 8 h 68"/>
                <a:gd name="T12" fmla="*/ 8 w 52"/>
                <a:gd name="T13" fmla="*/ 8 h 68"/>
                <a:gd name="T14" fmla="*/ 6 w 52"/>
                <a:gd name="T15" fmla="*/ 12 h 68"/>
                <a:gd name="T16" fmla="*/ 2 w 52"/>
                <a:gd name="T17" fmla="*/ 18 h 68"/>
                <a:gd name="T18" fmla="*/ 2 w 52"/>
                <a:gd name="T19" fmla="*/ 18 h 68"/>
                <a:gd name="T20" fmla="*/ 0 w 52"/>
                <a:gd name="T21" fmla="*/ 26 h 68"/>
                <a:gd name="T22" fmla="*/ 0 w 52"/>
                <a:gd name="T23" fmla="*/ 36 h 68"/>
                <a:gd name="T24" fmla="*/ 0 w 52"/>
                <a:gd name="T25" fmla="*/ 36 h 68"/>
                <a:gd name="T26" fmla="*/ 0 w 52"/>
                <a:gd name="T27" fmla="*/ 44 h 68"/>
                <a:gd name="T28" fmla="*/ 2 w 52"/>
                <a:gd name="T29" fmla="*/ 52 h 68"/>
                <a:gd name="T30" fmla="*/ 2 w 52"/>
                <a:gd name="T31" fmla="*/ 52 h 68"/>
                <a:gd name="T32" fmla="*/ 6 w 52"/>
                <a:gd name="T33" fmla="*/ 56 h 68"/>
                <a:gd name="T34" fmla="*/ 8 w 52"/>
                <a:gd name="T35" fmla="*/ 62 h 68"/>
                <a:gd name="T36" fmla="*/ 8 w 52"/>
                <a:gd name="T37" fmla="*/ 62 h 68"/>
                <a:gd name="T38" fmla="*/ 14 w 52"/>
                <a:gd name="T39" fmla="*/ 64 h 68"/>
                <a:gd name="T40" fmla="*/ 18 w 52"/>
                <a:gd name="T41" fmla="*/ 66 h 68"/>
                <a:gd name="T42" fmla="*/ 18 w 52"/>
                <a:gd name="T43" fmla="*/ 66 h 68"/>
                <a:gd name="T44" fmla="*/ 30 w 52"/>
                <a:gd name="T45" fmla="*/ 68 h 68"/>
                <a:gd name="T46" fmla="*/ 52 w 52"/>
                <a:gd name="T47" fmla="*/ 68 h 68"/>
                <a:gd name="T48" fmla="*/ 52 w 52"/>
                <a:gd name="T49" fmla="*/ 0 h 68"/>
                <a:gd name="T50" fmla="*/ 30 w 52"/>
                <a:gd name="T5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68">
                  <a:moveTo>
                    <a:pt x="30" y="0"/>
                  </a:moveTo>
                  <a:lnTo>
                    <a:pt x="30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6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4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30" y="68"/>
                  </a:lnTo>
                  <a:lnTo>
                    <a:pt x="52" y="68"/>
                  </a:lnTo>
                  <a:lnTo>
                    <a:pt x="52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8069263" y="5834063"/>
              <a:ext cx="231775" cy="304800"/>
            </a:xfrm>
            <a:custGeom>
              <a:avLst/>
              <a:gdLst>
                <a:gd name="T0" fmla="*/ 102 w 146"/>
                <a:gd name="T1" fmla="*/ 70 h 192"/>
                <a:gd name="T2" fmla="*/ 100 w 146"/>
                <a:gd name="T3" fmla="*/ 70 h 192"/>
                <a:gd name="T4" fmla="*/ 46 w 146"/>
                <a:gd name="T5" fmla="*/ 192 h 192"/>
                <a:gd name="T6" fmla="*/ 0 w 146"/>
                <a:gd name="T7" fmla="*/ 192 h 192"/>
                <a:gd name="T8" fmla="*/ 0 w 146"/>
                <a:gd name="T9" fmla="*/ 0 h 192"/>
                <a:gd name="T10" fmla="*/ 44 w 146"/>
                <a:gd name="T11" fmla="*/ 0 h 192"/>
                <a:gd name="T12" fmla="*/ 44 w 146"/>
                <a:gd name="T13" fmla="*/ 118 h 192"/>
                <a:gd name="T14" fmla="*/ 46 w 146"/>
                <a:gd name="T15" fmla="*/ 118 h 192"/>
                <a:gd name="T16" fmla="*/ 96 w 146"/>
                <a:gd name="T17" fmla="*/ 0 h 192"/>
                <a:gd name="T18" fmla="*/ 146 w 146"/>
                <a:gd name="T19" fmla="*/ 0 h 192"/>
                <a:gd name="T20" fmla="*/ 146 w 146"/>
                <a:gd name="T21" fmla="*/ 192 h 192"/>
                <a:gd name="T22" fmla="*/ 102 w 146"/>
                <a:gd name="T23" fmla="*/ 192 h 192"/>
                <a:gd name="T24" fmla="*/ 102 w 146"/>
                <a:gd name="T2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92">
                  <a:moveTo>
                    <a:pt x="102" y="70"/>
                  </a:moveTo>
                  <a:lnTo>
                    <a:pt x="100" y="70"/>
                  </a:lnTo>
                  <a:lnTo>
                    <a:pt x="46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18"/>
                  </a:lnTo>
                  <a:lnTo>
                    <a:pt x="46" y="118"/>
                  </a:lnTo>
                  <a:lnTo>
                    <a:pt x="96" y="0"/>
                  </a:lnTo>
                  <a:lnTo>
                    <a:pt x="146" y="0"/>
                  </a:lnTo>
                  <a:lnTo>
                    <a:pt x="146" y="192"/>
                  </a:lnTo>
                  <a:lnTo>
                    <a:pt x="102" y="192"/>
                  </a:lnTo>
                  <a:lnTo>
                    <a:pt x="102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7761288" y="5834063"/>
              <a:ext cx="228600" cy="304800"/>
            </a:xfrm>
            <a:custGeom>
              <a:avLst/>
              <a:gdLst>
                <a:gd name="T0" fmla="*/ 46 w 144"/>
                <a:gd name="T1" fmla="*/ 192 h 192"/>
                <a:gd name="T2" fmla="*/ 0 w 144"/>
                <a:gd name="T3" fmla="*/ 192 h 192"/>
                <a:gd name="T4" fmla="*/ 0 w 144"/>
                <a:gd name="T5" fmla="*/ 0 h 192"/>
                <a:gd name="T6" fmla="*/ 46 w 144"/>
                <a:gd name="T7" fmla="*/ 0 h 192"/>
                <a:gd name="T8" fmla="*/ 46 w 144"/>
                <a:gd name="T9" fmla="*/ 80 h 192"/>
                <a:gd name="T10" fmla="*/ 98 w 144"/>
                <a:gd name="T11" fmla="*/ 80 h 192"/>
                <a:gd name="T12" fmla="*/ 98 w 144"/>
                <a:gd name="T13" fmla="*/ 0 h 192"/>
                <a:gd name="T14" fmla="*/ 144 w 144"/>
                <a:gd name="T15" fmla="*/ 0 h 192"/>
                <a:gd name="T16" fmla="*/ 144 w 144"/>
                <a:gd name="T17" fmla="*/ 192 h 192"/>
                <a:gd name="T18" fmla="*/ 98 w 144"/>
                <a:gd name="T19" fmla="*/ 192 h 192"/>
                <a:gd name="T20" fmla="*/ 98 w 144"/>
                <a:gd name="T21" fmla="*/ 110 h 192"/>
                <a:gd name="T22" fmla="*/ 46 w 144"/>
                <a:gd name="T23" fmla="*/ 110 h 192"/>
                <a:gd name="T24" fmla="*/ 46 w 14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46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80"/>
                  </a:lnTo>
                  <a:lnTo>
                    <a:pt x="98" y="80"/>
                  </a:lnTo>
                  <a:lnTo>
                    <a:pt x="98" y="0"/>
                  </a:lnTo>
                  <a:lnTo>
                    <a:pt x="144" y="0"/>
                  </a:lnTo>
                  <a:lnTo>
                    <a:pt x="144" y="192"/>
                  </a:lnTo>
                  <a:lnTo>
                    <a:pt x="98" y="192"/>
                  </a:lnTo>
                  <a:lnTo>
                    <a:pt x="98" y="110"/>
                  </a:lnTo>
                  <a:lnTo>
                    <a:pt x="46" y="110"/>
                  </a:lnTo>
                  <a:lnTo>
                    <a:pt x="46" y="1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7456488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8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6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8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54"/>
                  </a:lnTo>
                  <a:lnTo>
                    <a:pt x="94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0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7529513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7172326" y="5827713"/>
              <a:ext cx="236538" cy="317500"/>
            </a:xfrm>
            <a:custGeom>
              <a:avLst/>
              <a:gdLst>
                <a:gd name="T0" fmla="*/ 0 w 149"/>
                <a:gd name="T1" fmla="*/ 8 h 200"/>
                <a:gd name="T2" fmla="*/ 0 w 149"/>
                <a:gd name="T3" fmla="*/ 8 h 200"/>
                <a:gd name="T4" fmla="*/ 16 w 149"/>
                <a:gd name="T5" fmla="*/ 4 h 200"/>
                <a:gd name="T6" fmla="*/ 30 w 149"/>
                <a:gd name="T7" fmla="*/ 2 h 200"/>
                <a:gd name="T8" fmla="*/ 30 w 149"/>
                <a:gd name="T9" fmla="*/ 2 h 200"/>
                <a:gd name="T10" fmla="*/ 66 w 149"/>
                <a:gd name="T11" fmla="*/ 0 h 200"/>
                <a:gd name="T12" fmla="*/ 66 w 149"/>
                <a:gd name="T13" fmla="*/ 0 h 200"/>
                <a:gd name="T14" fmla="*/ 84 w 149"/>
                <a:gd name="T15" fmla="*/ 0 h 200"/>
                <a:gd name="T16" fmla="*/ 100 w 149"/>
                <a:gd name="T17" fmla="*/ 2 h 200"/>
                <a:gd name="T18" fmla="*/ 100 w 149"/>
                <a:gd name="T19" fmla="*/ 2 h 200"/>
                <a:gd name="T20" fmla="*/ 111 w 149"/>
                <a:gd name="T21" fmla="*/ 6 h 200"/>
                <a:gd name="T22" fmla="*/ 123 w 149"/>
                <a:gd name="T23" fmla="*/ 12 h 200"/>
                <a:gd name="T24" fmla="*/ 123 w 149"/>
                <a:gd name="T25" fmla="*/ 12 h 200"/>
                <a:gd name="T26" fmla="*/ 131 w 149"/>
                <a:gd name="T27" fmla="*/ 18 h 200"/>
                <a:gd name="T28" fmla="*/ 137 w 149"/>
                <a:gd name="T29" fmla="*/ 28 h 200"/>
                <a:gd name="T30" fmla="*/ 137 w 149"/>
                <a:gd name="T31" fmla="*/ 28 h 200"/>
                <a:gd name="T32" fmla="*/ 141 w 149"/>
                <a:gd name="T33" fmla="*/ 40 h 200"/>
                <a:gd name="T34" fmla="*/ 141 w 149"/>
                <a:gd name="T35" fmla="*/ 54 h 200"/>
                <a:gd name="T36" fmla="*/ 141 w 149"/>
                <a:gd name="T37" fmla="*/ 54 h 200"/>
                <a:gd name="T38" fmla="*/ 141 w 149"/>
                <a:gd name="T39" fmla="*/ 62 h 200"/>
                <a:gd name="T40" fmla="*/ 139 w 149"/>
                <a:gd name="T41" fmla="*/ 70 h 200"/>
                <a:gd name="T42" fmla="*/ 139 w 149"/>
                <a:gd name="T43" fmla="*/ 70 h 200"/>
                <a:gd name="T44" fmla="*/ 135 w 149"/>
                <a:gd name="T45" fmla="*/ 76 h 200"/>
                <a:gd name="T46" fmla="*/ 131 w 149"/>
                <a:gd name="T47" fmla="*/ 82 h 200"/>
                <a:gd name="T48" fmla="*/ 131 w 149"/>
                <a:gd name="T49" fmla="*/ 82 h 200"/>
                <a:gd name="T50" fmla="*/ 121 w 149"/>
                <a:gd name="T51" fmla="*/ 88 h 200"/>
                <a:gd name="T52" fmla="*/ 121 w 149"/>
                <a:gd name="T53" fmla="*/ 88 h 200"/>
                <a:gd name="T54" fmla="*/ 111 w 149"/>
                <a:gd name="T55" fmla="*/ 94 h 200"/>
                <a:gd name="T56" fmla="*/ 111 w 149"/>
                <a:gd name="T57" fmla="*/ 94 h 200"/>
                <a:gd name="T58" fmla="*/ 111 w 149"/>
                <a:gd name="T59" fmla="*/ 94 h 200"/>
                <a:gd name="T60" fmla="*/ 125 w 149"/>
                <a:gd name="T61" fmla="*/ 100 h 200"/>
                <a:gd name="T62" fmla="*/ 125 w 149"/>
                <a:gd name="T63" fmla="*/ 100 h 200"/>
                <a:gd name="T64" fmla="*/ 131 w 149"/>
                <a:gd name="T65" fmla="*/ 104 h 200"/>
                <a:gd name="T66" fmla="*/ 137 w 149"/>
                <a:gd name="T67" fmla="*/ 110 h 200"/>
                <a:gd name="T68" fmla="*/ 137 w 149"/>
                <a:gd name="T69" fmla="*/ 110 h 200"/>
                <a:gd name="T70" fmla="*/ 141 w 149"/>
                <a:gd name="T71" fmla="*/ 116 h 200"/>
                <a:gd name="T72" fmla="*/ 145 w 149"/>
                <a:gd name="T73" fmla="*/ 124 h 200"/>
                <a:gd name="T74" fmla="*/ 145 w 149"/>
                <a:gd name="T75" fmla="*/ 124 h 200"/>
                <a:gd name="T76" fmla="*/ 149 w 149"/>
                <a:gd name="T77" fmla="*/ 132 h 200"/>
                <a:gd name="T78" fmla="*/ 149 w 149"/>
                <a:gd name="T79" fmla="*/ 142 h 200"/>
                <a:gd name="T80" fmla="*/ 149 w 149"/>
                <a:gd name="T81" fmla="*/ 142 h 200"/>
                <a:gd name="T82" fmla="*/ 149 w 149"/>
                <a:gd name="T83" fmla="*/ 158 h 200"/>
                <a:gd name="T84" fmla="*/ 145 w 149"/>
                <a:gd name="T85" fmla="*/ 170 h 200"/>
                <a:gd name="T86" fmla="*/ 145 w 149"/>
                <a:gd name="T87" fmla="*/ 170 h 200"/>
                <a:gd name="T88" fmla="*/ 139 w 149"/>
                <a:gd name="T89" fmla="*/ 180 h 200"/>
                <a:gd name="T90" fmla="*/ 129 w 149"/>
                <a:gd name="T91" fmla="*/ 188 h 200"/>
                <a:gd name="T92" fmla="*/ 129 w 149"/>
                <a:gd name="T93" fmla="*/ 188 h 200"/>
                <a:gd name="T94" fmla="*/ 117 w 149"/>
                <a:gd name="T95" fmla="*/ 194 h 200"/>
                <a:gd name="T96" fmla="*/ 106 w 149"/>
                <a:gd name="T97" fmla="*/ 198 h 200"/>
                <a:gd name="T98" fmla="*/ 106 w 149"/>
                <a:gd name="T99" fmla="*/ 198 h 200"/>
                <a:gd name="T100" fmla="*/ 88 w 149"/>
                <a:gd name="T101" fmla="*/ 200 h 200"/>
                <a:gd name="T102" fmla="*/ 70 w 149"/>
                <a:gd name="T103" fmla="*/ 200 h 200"/>
                <a:gd name="T104" fmla="*/ 70 w 149"/>
                <a:gd name="T105" fmla="*/ 200 h 200"/>
                <a:gd name="T106" fmla="*/ 48 w 149"/>
                <a:gd name="T107" fmla="*/ 200 h 200"/>
                <a:gd name="T108" fmla="*/ 30 w 149"/>
                <a:gd name="T109" fmla="*/ 198 h 200"/>
                <a:gd name="T110" fmla="*/ 30 w 149"/>
                <a:gd name="T111" fmla="*/ 198 h 200"/>
                <a:gd name="T112" fmla="*/ 16 w 149"/>
                <a:gd name="T113" fmla="*/ 196 h 200"/>
                <a:gd name="T114" fmla="*/ 0 w 149"/>
                <a:gd name="T115" fmla="*/ 192 h 200"/>
                <a:gd name="T116" fmla="*/ 0 w 149"/>
                <a:gd name="T117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" h="200">
                  <a:moveTo>
                    <a:pt x="0" y="8"/>
                  </a:moveTo>
                  <a:lnTo>
                    <a:pt x="0" y="8"/>
                  </a:lnTo>
                  <a:lnTo>
                    <a:pt x="16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11" y="6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31" y="1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41" y="40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1" y="62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5" y="76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25" y="100"/>
                  </a:lnTo>
                  <a:lnTo>
                    <a:pt x="125" y="100"/>
                  </a:lnTo>
                  <a:lnTo>
                    <a:pt x="131" y="104"/>
                  </a:lnTo>
                  <a:lnTo>
                    <a:pt x="137" y="110"/>
                  </a:lnTo>
                  <a:lnTo>
                    <a:pt x="137" y="110"/>
                  </a:lnTo>
                  <a:lnTo>
                    <a:pt x="141" y="116"/>
                  </a:lnTo>
                  <a:lnTo>
                    <a:pt x="145" y="124"/>
                  </a:lnTo>
                  <a:lnTo>
                    <a:pt x="145" y="124"/>
                  </a:lnTo>
                  <a:lnTo>
                    <a:pt x="149" y="132"/>
                  </a:lnTo>
                  <a:lnTo>
                    <a:pt x="149" y="142"/>
                  </a:lnTo>
                  <a:lnTo>
                    <a:pt x="149" y="142"/>
                  </a:lnTo>
                  <a:lnTo>
                    <a:pt x="149" y="158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39" y="180"/>
                  </a:lnTo>
                  <a:lnTo>
                    <a:pt x="129" y="188"/>
                  </a:lnTo>
                  <a:lnTo>
                    <a:pt x="129" y="188"/>
                  </a:lnTo>
                  <a:lnTo>
                    <a:pt x="117" y="194"/>
                  </a:lnTo>
                  <a:lnTo>
                    <a:pt x="106" y="198"/>
                  </a:lnTo>
                  <a:lnTo>
                    <a:pt x="106" y="198"/>
                  </a:lnTo>
                  <a:lnTo>
                    <a:pt x="88" y="200"/>
                  </a:lnTo>
                  <a:lnTo>
                    <a:pt x="70" y="200"/>
                  </a:lnTo>
                  <a:lnTo>
                    <a:pt x="70" y="200"/>
                  </a:lnTo>
                  <a:lnTo>
                    <a:pt x="4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16" y="196"/>
                  </a:lnTo>
                  <a:lnTo>
                    <a:pt x="0" y="192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7245351" y="5868988"/>
              <a:ext cx="76200" cy="88900"/>
            </a:xfrm>
            <a:custGeom>
              <a:avLst/>
              <a:gdLst>
                <a:gd name="T0" fmla="*/ 0 w 48"/>
                <a:gd name="T1" fmla="*/ 0 h 56"/>
                <a:gd name="T2" fmla="*/ 0 w 48"/>
                <a:gd name="T3" fmla="*/ 56 h 56"/>
                <a:gd name="T4" fmla="*/ 20 w 48"/>
                <a:gd name="T5" fmla="*/ 56 h 56"/>
                <a:gd name="T6" fmla="*/ 20 w 48"/>
                <a:gd name="T7" fmla="*/ 56 h 56"/>
                <a:gd name="T8" fmla="*/ 30 w 48"/>
                <a:gd name="T9" fmla="*/ 56 h 56"/>
                <a:gd name="T10" fmla="*/ 30 w 48"/>
                <a:gd name="T11" fmla="*/ 56 h 56"/>
                <a:gd name="T12" fmla="*/ 40 w 48"/>
                <a:gd name="T13" fmla="*/ 50 h 56"/>
                <a:gd name="T14" fmla="*/ 40 w 48"/>
                <a:gd name="T15" fmla="*/ 50 h 56"/>
                <a:gd name="T16" fmla="*/ 46 w 48"/>
                <a:gd name="T17" fmla="*/ 42 h 56"/>
                <a:gd name="T18" fmla="*/ 46 w 48"/>
                <a:gd name="T19" fmla="*/ 42 h 56"/>
                <a:gd name="T20" fmla="*/ 48 w 48"/>
                <a:gd name="T21" fmla="*/ 36 h 56"/>
                <a:gd name="T22" fmla="*/ 48 w 48"/>
                <a:gd name="T23" fmla="*/ 30 h 56"/>
                <a:gd name="T24" fmla="*/ 48 w 48"/>
                <a:gd name="T25" fmla="*/ 30 h 56"/>
                <a:gd name="T26" fmla="*/ 48 w 48"/>
                <a:gd name="T27" fmla="*/ 22 h 56"/>
                <a:gd name="T28" fmla="*/ 46 w 48"/>
                <a:gd name="T29" fmla="*/ 16 h 56"/>
                <a:gd name="T30" fmla="*/ 46 w 48"/>
                <a:gd name="T31" fmla="*/ 16 h 56"/>
                <a:gd name="T32" fmla="*/ 40 w 48"/>
                <a:gd name="T33" fmla="*/ 8 h 56"/>
                <a:gd name="T34" fmla="*/ 40 w 48"/>
                <a:gd name="T35" fmla="*/ 8 h 56"/>
                <a:gd name="T36" fmla="*/ 30 w 48"/>
                <a:gd name="T37" fmla="*/ 2 h 56"/>
                <a:gd name="T38" fmla="*/ 30 w 48"/>
                <a:gd name="T39" fmla="*/ 2 h 56"/>
                <a:gd name="T40" fmla="*/ 20 w 48"/>
                <a:gd name="T41" fmla="*/ 0 h 56"/>
                <a:gd name="T42" fmla="*/ 0 w 48"/>
                <a:gd name="T4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6">
                  <a:moveTo>
                    <a:pt x="0" y="0"/>
                  </a:moveTo>
                  <a:lnTo>
                    <a:pt x="0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7245351" y="6002338"/>
              <a:ext cx="88900" cy="101600"/>
            </a:xfrm>
            <a:custGeom>
              <a:avLst/>
              <a:gdLst>
                <a:gd name="T0" fmla="*/ 24 w 56"/>
                <a:gd name="T1" fmla="*/ 64 h 64"/>
                <a:gd name="T2" fmla="*/ 24 w 56"/>
                <a:gd name="T3" fmla="*/ 64 h 64"/>
                <a:gd name="T4" fmla="*/ 36 w 56"/>
                <a:gd name="T5" fmla="*/ 62 h 64"/>
                <a:gd name="T6" fmla="*/ 36 w 56"/>
                <a:gd name="T7" fmla="*/ 62 h 64"/>
                <a:gd name="T8" fmla="*/ 42 w 56"/>
                <a:gd name="T9" fmla="*/ 60 h 64"/>
                <a:gd name="T10" fmla="*/ 46 w 56"/>
                <a:gd name="T11" fmla="*/ 56 h 64"/>
                <a:gd name="T12" fmla="*/ 46 w 56"/>
                <a:gd name="T13" fmla="*/ 56 h 64"/>
                <a:gd name="T14" fmla="*/ 50 w 56"/>
                <a:gd name="T15" fmla="*/ 52 h 64"/>
                <a:gd name="T16" fmla="*/ 54 w 56"/>
                <a:gd name="T17" fmla="*/ 46 h 64"/>
                <a:gd name="T18" fmla="*/ 54 w 56"/>
                <a:gd name="T19" fmla="*/ 46 h 64"/>
                <a:gd name="T20" fmla="*/ 56 w 56"/>
                <a:gd name="T21" fmla="*/ 38 h 64"/>
                <a:gd name="T22" fmla="*/ 56 w 56"/>
                <a:gd name="T23" fmla="*/ 30 h 64"/>
                <a:gd name="T24" fmla="*/ 56 w 56"/>
                <a:gd name="T25" fmla="*/ 30 h 64"/>
                <a:gd name="T26" fmla="*/ 56 w 56"/>
                <a:gd name="T27" fmla="*/ 22 h 64"/>
                <a:gd name="T28" fmla="*/ 54 w 56"/>
                <a:gd name="T29" fmla="*/ 16 h 64"/>
                <a:gd name="T30" fmla="*/ 50 w 56"/>
                <a:gd name="T31" fmla="*/ 10 h 64"/>
                <a:gd name="T32" fmla="*/ 46 w 56"/>
                <a:gd name="T33" fmla="*/ 6 h 64"/>
                <a:gd name="T34" fmla="*/ 46 w 56"/>
                <a:gd name="T35" fmla="*/ 6 h 64"/>
                <a:gd name="T36" fmla="*/ 36 w 56"/>
                <a:gd name="T37" fmla="*/ 2 h 64"/>
                <a:gd name="T38" fmla="*/ 24 w 56"/>
                <a:gd name="T39" fmla="*/ 0 h 64"/>
                <a:gd name="T40" fmla="*/ 0 w 56"/>
                <a:gd name="T41" fmla="*/ 0 h 64"/>
                <a:gd name="T42" fmla="*/ 0 w 56"/>
                <a:gd name="T43" fmla="*/ 64 h 64"/>
                <a:gd name="T44" fmla="*/ 24 w 56"/>
                <a:gd name="T4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38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22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24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6864351" y="5827713"/>
              <a:ext cx="244475" cy="317500"/>
            </a:xfrm>
            <a:custGeom>
              <a:avLst/>
              <a:gdLst>
                <a:gd name="T0" fmla="*/ 76 w 154"/>
                <a:gd name="T1" fmla="*/ 0 h 200"/>
                <a:gd name="T2" fmla="*/ 76 w 154"/>
                <a:gd name="T3" fmla="*/ 0 h 200"/>
                <a:gd name="T4" fmla="*/ 94 w 154"/>
                <a:gd name="T5" fmla="*/ 2 h 200"/>
                <a:gd name="T6" fmla="*/ 110 w 154"/>
                <a:gd name="T7" fmla="*/ 6 h 200"/>
                <a:gd name="T8" fmla="*/ 110 w 154"/>
                <a:gd name="T9" fmla="*/ 6 h 200"/>
                <a:gd name="T10" fmla="*/ 124 w 154"/>
                <a:gd name="T11" fmla="*/ 12 h 200"/>
                <a:gd name="T12" fmla="*/ 134 w 154"/>
                <a:gd name="T13" fmla="*/ 22 h 200"/>
                <a:gd name="T14" fmla="*/ 134 w 154"/>
                <a:gd name="T15" fmla="*/ 22 h 200"/>
                <a:gd name="T16" fmla="*/ 142 w 154"/>
                <a:gd name="T17" fmla="*/ 36 h 200"/>
                <a:gd name="T18" fmla="*/ 150 w 154"/>
                <a:gd name="T19" fmla="*/ 54 h 200"/>
                <a:gd name="T20" fmla="*/ 150 w 154"/>
                <a:gd name="T21" fmla="*/ 54 h 200"/>
                <a:gd name="T22" fmla="*/ 152 w 154"/>
                <a:gd name="T23" fmla="*/ 74 h 200"/>
                <a:gd name="T24" fmla="*/ 154 w 154"/>
                <a:gd name="T25" fmla="*/ 100 h 200"/>
                <a:gd name="T26" fmla="*/ 154 w 154"/>
                <a:gd name="T27" fmla="*/ 100 h 200"/>
                <a:gd name="T28" fmla="*/ 152 w 154"/>
                <a:gd name="T29" fmla="*/ 126 h 200"/>
                <a:gd name="T30" fmla="*/ 150 w 154"/>
                <a:gd name="T31" fmla="*/ 146 h 200"/>
                <a:gd name="T32" fmla="*/ 150 w 154"/>
                <a:gd name="T33" fmla="*/ 146 h 200"/>
                <a:gd name="T34" fmla="*/ 142 w 154"/>
                <a:gd name="T35" fmla="*/ 164 h 200"/>
                <a:gd name="T36" fmla="*/ 134 w 154"/>
                <a:gd name="T37" fmla="*/ 178 h 200"/>
                <a:gd name="T38" fmla="*/ 134 w 154"/>
                <a:gd name="T39" fmla="*/ 178 h 200"/>
                <a:gd name="T40" fmla="*/ 124 w 154"/>
                <a:gd name="T41" fmla="*/ 188 h 200"/>
                <a:gd name="T42" fmla="*/ 110 w 154"/>
                <a:gd name="T43" fmla="*/ 194 h 200"/>
                <a:gd name="T44" fmla="*/ 110 w 154"/>
                <a:gd name="T45" fmla="*/ 194 h 200"/>
                <a:gd name="T46" fmla="*/ 94 w 154"/>
                <a:gd name="T47" fmla="*/ 198 h 200"/>
                <a:gd name="T48" fmla="*/ 76 w 154"/>
                <a:gd name="T49" fmla="*/ 200 h 200"/>
                <a:gd name="T50" fmla="*/ 76 w 154"/>
                <a:gd name="T51" fmla="*/ 200 h 200"/>
                <a:gd name="T52" fmla="*/ 60 w 154"/>
                <a:gd name="T53" fmla="*/ 198 h 200"/>
                <a:gd name="T54" fmla="*/ 44 w 154"/>
                <a:gd name="T55" fmla="*/ 194 h 200"/>
                <a:gd name="T56" fmla="*/ 44 w 154"/>
                <a:gd name="T57" fmla="*/ 194 h 200"/>
                <a:gd name="T58" fmla="*/ 30 w 154"/>
                <a:gd name="T59" fmla="*/ 188 h 200"/>
                <a:gd name="T60" fmla="*/ 20 w 154"/>
                <a:gd name="T61" fmla="*/ 178 h 200"/>
                <a:gd name="T62" fmla="*/ 20 w 154"/>
                <a:gd name="T63" fmla="*/ 178 h 200"/>
                <a:gd name="T64" fmla="*/ 12 w 154"/>
                <a:gd name="T65" fmla="*/ 164 h 200"/>
                <a:gd name="T66" fmla="*/ 4 w 154"/>
                <a:gd name="T67" fmla="*/ 146 h 200"/>
                <a:gd name="T68" fmla="*/ 4 w 154"/>
                <a:gd name="T69" fmla="*/ 146 h 200"/>
                <a:gd name="T70" fmla="*/ 2 w 154"/>
                <a:gd name="T71" fmla="*/ 126 h 200"/>
                <a:gd name="T72" fmla="*/ 0 w 154"/>
                <a:gd name="T73" fmla="*/ 100 h 200"/>
                <a:gd name="T74" fmla="*/ 0 w 154"/>
                <a:gd name="T75" fmla="*/ 100 h 200"/>
                <a:gd name="T76" fmla="*/ 2 w 154"/>
                <a:gd name="T77" fmla="*/ 74 h 200"/>
                <a:gd name="T78" fmla="*/ 4 w 154"/>
                <a:gd name="T79" fmla="*/ 54 h 200"/>
                <a:gd name="T80" fmla="*/ 4 w 154"/>
                <a:gd name="T81" fmla="*/ 54 h 200"/>
                <a:gd name="T82" fmla="*/ 12 w 154"/>
                <a:gd name="T83" fmla="*/ 36 h 200"/>
                <a:gd name="T84" fmla="*/ 20 w 154"/>
                <a:gd name="T85" fmla="*/ 22 h 200"/>
                <a:gd name="T86" fmla="*/ 20 w 154"/>
                <a:gd name="T87" fmla="*/ 22 h 200"/>
                <a:gd name="T88" fmla="*/ 30 w 154"/>
                <a:gd name="T89" fmla="*/ 12 h 200"/>
                <a:gd name="T90" fmla="*/ 44 w 154"/>
                <a:gd name="T91" fmla="*/ 6 h 200"/>
                <a:gd name="T92" fmla="*/ 44 w 154"/>
                <a:gd name="T93" fmla="*/ 6 h 200"/>
                <a:gd name="T94" fmla="*/ 60 w 154"/>
                <a:gd name="T95" fmla="*/ 2 h 200"/>
                <a:gd name="T96" fmla="*/ 76 w 154"/>
                <a:gd name="T97" fmla="*/ 0 h 200"/>
                <a:gd name="T98" fmla="*/ 76 w 154"/>
                <a:gd name="T9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200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42" y="36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2" y="74"/>
                  </a:lnTo>
                  <a:lnTo>
                    <a:pt x="154" y="100"/>
                  </a:lnTo>
                  <a:lnTo>
                    <a:pt x="154" y="100"/>
                  </a:lnTo>
                  <a:lnTo>
                    <a:pt x="152" y="12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2" y="164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24" y="188"/>
                  </a:lnTo>
                  <a:lnTo>
                    <a:pt x="110" y="194"/>
                  </a:lnTo>
                  <a:lnTo>
                    <a:pt x="110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60" y="198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30" y="188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12" y="164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2" y="126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7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6937376" y="5865813"/>
              <a:ext cx="98425" cy="241300"/>
            </a:xfrm>
            <a:custGeom>
              <a:avLst/>
              <a:gdLst>
                <a:gd name="T0" fmla="*/ 30 w 62"/>
                <a:gd name="T1" fmla="*/ 0 h 152"/>
                <a:gd name="T2" fmla="*/ 30 w 62"/>
                <a:gd name="T3" fmla="*/ 0 h 152"/>
                <a:gd name="T4" fmla="*/ 24 w 62"/>
                <a:gd name="T5" fmla="*/ 2 h 152"/>
                <a:gd name="T6" fmla="*/ 18 w 62"/>
                <a:gd name="T7" fmla="*/ 4 h 152"/>
                <a:gd name="T8" fmla="*/ 18 w 62"/>
                <a:gd name="T9" fmla="*/ 4 h 152"/>
                <a:gd name="T10" fmla="*/ 14 w 62"/>
                <a:gd name="T11" fmla="*/ 8 h 152"/>
                <a:gd name="T12" fmla="*/ 10 w 62"/>
                <a:gd name="T13" fmla="*/ 16 h 152"/>
                <a:gd name="T14" fmla="*/ 10 w 62"/>
                <a:gd name="T15" fmla="*/ 16 h 152"/>
                <a:gd name="T16" fmla="*/ 6 w 62"/>
                <a:gd name="T17" fmla="*/ 26 h 152"/>
                <a:gd name="T18" fmla="*/ 2 w 62"/>
                <a:gd name="T19" fmla="*/ 40 h 152"/>
                <a:gd name="T20" fmla="*/ 2 w 62"/>
                <a:gd name="T21" fmla="*/ 40 h 152"/>
                <a:gd name="T22" fmla="*/ 0 w 62"/>
                <a:gd name="T23" fmla="*/ 56 h 152"/>
                <a:gd name="T24" fmla="*/ 0 w 62"/>
                <a:gd name="T25" fmla="*/ 76 h 152"/>
                <a:gd name="T26" fmla="*/ 0 w 62"/>
                <a:gd name="T27" fmla="*/ 76 h 152"/>
                <a:gd name="T28" fmla="*/ 0 w 62"/>
                <a:gd name="T29" fmla="*/ 96 h 152"/>
                <a:gd name="T30" fmla="*/ 2 w 62"/>
                <a:gd name="T31" fmla="*/ 112 h 152"/>
                <a:gd name="T32" fmla="*/ 2 w 62"/>
                <a:gd name="T33" fmla="*/ 112 h 152"/>
                <a:gd name="T34" fmla="*/ 6 w 62"/>
                <a:gd name="T35" fmla="*/ 126 h 152"/>
                <a:gd name="T36" fmla="*/ 10 w 62"/>
                <a:gd name="T37" fmla="*/ 136 h 152"/>
                <a:gd name="T38" fmla="*/ 10 w 62"/>
                <a:gd name="T39" fmla="*/ 136 h 152"/>
                <a:gd name="T40" fmla="*/ 14 w 62"/>
                <a:gd name="T41" fmla="*/ 144 h 152"/>
                <a:gd name="T42" fmla="*/ 18 w 62"/>
                <a:gd name="T43" fmla="*/ 148 h 152"/>
                <a:gd name="T44" fmla="*/ 18 w 62"/>
                <a:gd name="T45" fmla="*/ 148 h 152"/>
                <a:gd name="T46" fmla="*/ 24 w 62"/>
                <a:gd name="T47" fmla="*/ 150 h 152"/>
                <a:gd name="T48" fmla="*/ 30 w 62"/>
                <a:gd name="T49" fmla="*/ 152 h 152"/>
                <a:gd name="T50" fmla="*/ 30 w 62"/>
                <a:gd name="T51" fmla="*/ 152 h 152"/>
                <a:gd name="T52" fmla="*/ 38 w 62"/>
                <a:gd name="T53" fmla="*/ 150 h 152"/>
                <a:gd name="T54" fmla="*/ 44 w 62"/>
                <a:gd name="T55" fmla="*/ 148 h 152"/>
                <a:gd name="T56" fmla="*/ 44 w 62"/>
                <a:gd name="T57" fmla="*/ 148 h 152"/>
                <a:gd name="T58" fmla="*/ 48 w 62"/>
                <a:gd name="T59" fmla="*/ 144 h 152"/>
                <a:gd name="T60" fmla="*/ 52 w 62"/>
                <a:gd name="T61" fmla="*/ 136 h 152"/>
                <a:gd name="T62" fmla="*/ 52 w 62"/>
                <a:gd name="T63" fmla="*/ 136 h 152"/>
                <a:gd name="T64" fmla="*/ 56 w 62"/>
                <a:gd name="T65" fmla="*/ 126 h 152"/>
                <a:gd name="T66" fmla="*/ 60 w 62"/>
                <a:gd name="T67" fmla="*/ 112 h 152"/>
                <a:gd name="T68" fmla="*/ 60 w 62"/>
                <a:gd name="T69" fmla="*/ 112 h 152"/>
                <a:gd name="T70" fmla="*/ 62 w 62"/>
                <a:gd name="T71" fmla="*/ 96 h 152"/>
                <a:gd name="T72" fmla="*/ 62 w 62"/>
                <a:gd name="T73" fmla="*/ 76 h 152"/>
                <a:gd name="T74" fmla="*/ 62 w 62"/>
                <a:gd name="T75" fmla="*/ 76 h 152"/>
                <a:gd name="T76" fmla="*/ 62 w 62"/>
                <a:gd name="T77" fmla="*/ 56 h 152"/>
                <a:gd name="T78" fmla="*/ 60 w 62"/>
                <a:gd name="T79" fmla="*/ 40 h 152"/>
                <a:gd name="T80" fmla="*/ 60 w 62"/>
                <a:gd name="T81" fmla="*/ 40 h 152"/>
                <a:gd name="T82" fmla="*/ 56 w 62"/>
                <a:gd name="T83" fmla="*/ 26 h 152"/>
                <a:gd name="T84" fmla="*/ 52 w 62"/>
                <a:gd name="T85" fmla="*/ 16 h 152"/>
                <a:gd name="T86" fmla="*/ 52 w 62"/>
                <a:gd name="T87" fmla="*/ 16 h 152"/>
                <a:gd name="T88" fmla="*/ 48 w 62"/>
                <a:gd name="T89" fmla="*/ 8 h 152"/>
                <a:gd name="T90" fmla="*/ 44 w 62"/>
                <a:gd name="T91" fmla="*/ 4 h 152"/>
                <a:gd name="T92" fmla="*/ 44 w 62"/>
                <a:gd name="T93" fmla="*/ 4 h 152"/>
                <a:gd name="T94" fmla="*/ 38 w 62"/>
                <a:gd name="T95" fmla="*/ 2 h 152"/>
                <a:gd name="T96" fmla="*/ 30 w 62"/>
                <a:gd name="T97" fmla="*/ 0 h 152"/>
                <a:gd name="T98" fmla="*/ 30 w 62"/>
                <a:gd name="T9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52">
                  <a:moveTo>
                    <a:pt x="30" y="0"/>
                  </a:move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2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5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96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6" y="126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4" y="144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24" y="150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8" y="150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48" y="144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6" y="126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2" y="9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56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6" y="2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6600826" y="5827713"/>
              <a:ext cx="219075" cy="317500"/>
            </a:xfrm>
            <a:custGeom>
              <a:avLst/>
              <a:gdLst>
                <a:gd name="T0" fmla="*/ 138 w 138"/>
                <a:gd name="T1" fmla="*/ 142 h 200"/>
                <a:gd name="T2" fmla="*/ 132 w 138"/>
                <a:gd name="T3" fmla="*/ 170 h 200"/>
                <a:gd name="T4" fmla="*/ 126 w 138"/>
                <a:gd name="T5" fmla="*/ 180 h 200"/>
                <a:gd name="T6" fmla="*/ 116 w 138"/>
                <a:gd name="T7" fmla="*/ 188 h 200"/>
                <a:gd name="T8" fmla="*/ 90 w 138"/>
                <a:gd name="T9" fmla="*/ 198 h 200"/>
                <a:gd name="T10" fmla="*/ 72 w 138"/>
                <a:gd name="T11" fmla="*/ 200 h 200"/>
                <a:gd name="T12" fmla="*/ 50 w 138"/>
                <a:gd name="T13" fmla="*/ 200 h 200"/>
                <a:gd name="T14" fmla="*/ 22 w 138"/>
                <a:gd name="T15" fmla="*/ 198 h 200"/>
                <a:gd name="T16" fmla="*/ 0 w 138"/>
                <a:gd name="T17" fmla="*/ 192 h 200"/>
                <a:gd name="T18" fmla="*/ 50 w 138"/>
                <a:gd name="T19" fmla="*/ 174 h 200"/>
                <a:gd name="T20" fmla="*/ 66 w 138"/>
                <a:gd name="T21" fmla="*/ 172 h 200"/>
                <a:gd name="T22" fmla="*/ 78 w 138"/>
                <a:gd name="T23" fmla="*/ 166 h 200"/>
                <a:gd name="T24" fmla="*/ 86 w 138"/>
                <a:gd name="T25" fmla="*/ 156 h 200"/>
                <a:gd name="T26" fmla="*/ 90 w 138"/>
                <a:gd name="T27" fmla="*/ 140 h 200"/>
                <a:gd name="T28" fmla="*/ 88 w 138"/>
                <a:gd name="T29" fmla="*/ 132 h 200"/>
                <a:gd name="T30" fmla="*/ 84 w 138"/>
                <a:gd name="T31" fmla="*/ 120 h 200"/>
                <a:gd name="T32" fmla="*/ 80 w 138"/>
                <a:gd name="T33" fmla="*/ 116 h 200"/>
                <a:gd name="T34" fmla="*/ 58 w 138"/>
                <a:gd name="T35" fmla="*/ 110 h 200"/>
                <a:gd name="T36" fmla="*/ 26 w 138"/>
                <a:gd name="T37" fmla="*/ 82 h 200"/>
                <a:gd name="T38" fmla="*/ 54 w 138"/>
                <a:gd name="T39" fmla="*/ 82 h 200"/>
                <a:gd name="T40" fmla="*/ 76 w 138"/>
                <a:gd name="T41" fmla="*/ 76 h 200"/>
                <a:gd name="T42" fmla="*/ 80 w 138"/>
                <a:gd name="T43" fmla="*/ 72 h 200"/>
                <a:gd name="T44" fmla="*/ 84 w 138"/>
                <a:gd name="T45" fmla="*/ 62 h 200"/>
                <a:gd name="T46" fmla="*/ 86 w 138"/>
                <a:gd name="T47" fmla="*/ 54 h 200"/>
                <a:gd name="T48" fmla="*/ 82 w 138"/>
                <a:gd name="T49" fmla="*/ 42 h 200"/>
                <a:gd name="T50" fmla="*/ 74 w 138"/>
                <a:gd name="T51" fmla="*/ 32 h 200"/>
                <a:gd name="T52" fmla="*/ 62 w 138"/>
                <a:gd name="T53" fmla="*/ 28 h 200"/>
                <a:gd name="T54" fmla="*/ 4 w 138"/>
                <a:gd name="T55" fmla="*/ 26 h 200"/>
                <a:gd name="T56" fmla="*/ 4 w 138"/>
                <a:gd name="T57" fmla="*/ 8 h 200"/>
                <a:gd name="T58" fmla="*/ 26 w 138"/>
                <a:gd name="T59" fmla="*/ 2 h 200"/>
                <a:gd name="T60" fmla="*/ 54 w 138"/>
                <a:gd name="T61" fmla="*/ 0 h 200"/>
                <a:gd name="T62" fmla="*/ 72 w 138"/>
                <a:gd name="T63" fmla="*/ 0 h 200"/>
                <a:gd name="T64" fmla="*/ 88 w 138"/>
                <a:gd name="T65" fmla="*/ 2 h 200"/>
                <a:gd name="T66" fmla="*/ 114 w 138"/>
                <a:gd name="T67" fmla="*/ 10 h 200"/>
                <a:gd name="T68" fmla="*/ 122 w 138"/>
                <a:gd name="T69" fmla="*/ 18 h 200"/>
                <a:gd name="T70" fmla="*/ 128 w 138"/>
                <a:gd name="T71" fmla="*/ 26 h 200"/>
                <a:gd name="T72" fmla="*/ 134 w 138"/>
                <a:gd name="T73" fmla="*/ 52 h 200"/>
                <a:gd name="T74" fmla="*/ 132 w 138"/>
                <a:gd name="T75" fmla="*/ 62 h 200"/>
                <a:gd name="T76" fmla="*/ 130 w 138"/>
                <a:gd name="T77" fmla="*/ 70 h 200"/>
                <a:gd name="T78" fmla="*/ 122 w 138"/>
                <a:gd name="T79" fmla="*/ 80 h 200"/>
                <a:gd name="T80" fmla="*/ 112 w 138"/>
                <a:gd name="T81" fmla="*/ 88 h 200"/>
                <a:gd name="T82" fmla="*/ 98 w 138"/>
                <a:gd name="T83" fmla="*/ 94 h 200"/>
                <a:gd name="T84" fmla="*/ 98 w 138"/>
                <a:gd name="T85" fmla="*/ 94 h 200"/>
                <a:gd name="T86" fmla="*/ 112 w 138"/>
                <a:gd name="T87" fmla="*/ 100 h 200"/>
                <a:gd name="T88" fmla="*/ 124 w 138"/>
                <a:gd name="T89" fmla="*/ 110 h 200"/>
                <a:gd name="T90" fmla="*/ 130 w 138"/>
                <a:gd name="T91" fmla="*/ 116 h 200"/>
                <a:gd name="T92" fmla="*/ 134 w 138"/>
                <a:gd name="T93" fmla="*/ 124 h 200"/>
                <a:gd name="T94" fmla="*/ 138 w 138"/>
                <a:gd name="T95" fmla="*/ 14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8" h="200">
                  <a:moveTo>
                    <a:pt x="138" y="142"/>
                  </a:moveTo>
                  <a:lnTo>
                    <a:pt x="138" y="142"/>
                  </a:lnTo>
                  <a:lnTo>
                    <a:pt x="136" y="158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26" y="180"/>
                  </a:lnTo>
                  <a:lnTo>
                    <a:pt x="116" y="188"/>
                  </a:lnTo>
                  <a:lnTo>
                    <a:pt x="116" y="188"/>
                  </a:lnTo>
                  <a:lnTo>
                    <a:pt x="104" y="194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72" y="200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36" y="200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0" y="192"/>
                  </a:lnTo>
                  <a:lnTo>
                    <a:pt x="0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66" y="172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84" y="162"/>
                  </a:lnTo>
                  <a:lnTo>
                    <a:pt x="86" y="156"/>
                  </a:lnTo>
                  <a:lnTo>
                    <a:pt x="88" y="15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8" y="132"/>
                  </a:lnTo>
                  <a:lnTo>
                    <a:pt x="86" y="126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70" y="112"/>
                  </a:lnTo>
                  <a:lnTo>
                    <a:pt x="58" y="110"/>
                  </a:lnTo>
                  <a:lnTo>
                    <a:pt x="26" y="110"/>
                  </a:lnTo>
                  <a:lnTo>
                    <a:pt x="26" y="82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66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0" y="72"/>
                  </a:lnTo>
                  <a:lnTo>
                    <a:pt x="82" y="68"/>
                  </a:lnTo>
                  <a:lnTo>
                    <a:pt x="84" y="62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4" y="46"/>
                  </a:lnTo>
                  <a:lnTo>
                    <a:pt x="82" y="42"/>
                  </a:lnTo>
                  <a:lnTo>
                    <a:pt x="80" y="36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2" y="28"/>
                  </a:lnTo>
                  <a:lnTo>
                    <a:pt x="46" y="26"/>
                  </a:lnTo>
                  <a:lnTo>
                    <a:pt x="4" y="2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2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22" y="1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2" y="38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2" y="62"/>
                  </a:lnTo>
                  <a:lnTo>
                    <a:pt x="130" y="70"/>
                  </a:lnTo>
                  <a:lnTo>
                    <a:pt x="130" y="70"/>
                  </a:lnTo>
                  <a:lnTo>
                    <a:pt x="128" y="76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8" y="104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30" y="11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6" y="132"/>
                  </a:lnTo>
                  <a:lnTo>
                    <a:pt x="138" y="142"/>
                  </a:lnTo>
                  <a:lnTo>
                    <a:pt x="138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6327776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6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4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6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4" y="54"/>
                  </a:lnTo>
                  <a:lnTo>
                    <a:pt x="92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78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6400801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6042026" y="5827713"/>
              <a:ext cx="234950" cy="434975"/>
            </a:xfrm>
            <a:custGeom>
              <a:avLst/>
              <a:gdLst>
                <a:gd name="T0" fmla="*/ 84 w 148"/>
                <a:gd name="T1" fmla="*/ 0 h 274"/>
                <a:gd name="T2" fmla="*/ 84 w 148"/>
                <a:gd name="T3" fmla="*/ 0 h 274"/>
                <a:gd name="T4" fmla="*/ 96 w 148"/>
                <a:gd name="T5" fmla="*/ 2 h 274"/>
                <a:gd name="T6" fmla="*/ 110 w 148"/>
                <a:gd name="T7" fmla="*/ 6 h 274"/>
                <a:gd name="T8" fmla="*/ 110 w 148"/>
                <a:gd name="T9" fmla="*/ 6 h 274"/>
                <a:gd name="T10" fmla="*/ 120 w 148"/>
                <a:gd name="T11" fmla="*/ 12 h 274"/>
                <a:gd name="T12" fmla="*/ 130 w 148"/>
                <a:gd name="T13" fmla="*/ 22 h 274"/>
                <a:gd name="T14" fmla="*/ 130 w 148"/>
                <a:gd name="T15" fmla="*/ 22 h 274"/>
                <a:gd name="T16" fmla="*/ 138 w 148"/>
                <a:gd name="T17" fmla="*/ 36 h 274"/>
                <a:gd name="T18" fmla="*/ 144 w 148"/>
                <a:gd name="T19" fmla="*/ 54 h 274"/>
                <a:gd name="T20" fmla="*/ 144 w 148"/>
                <a:gd name="T21" fmla="*/ 54 h 274"/>
                <a:gd name="T22" fmla="*/ 148 w 148"/>
                <a:gd name="T23" fmla="*/ 74 h 274"/>
                <a:gd name="T24" fmla="*/ 148 w 148"/>
                <a:gd name="T25" fmla="*/ 100 h 274"/>
                <a:gd name="T26" fmla="*/ 148 w 148"/>
                <a:gd name="T27" fmla="*/ 100 h 274"/>
                <a:gd name="T28" fmla="*/ 148 w 148"/>
                <a:gd name="T29" fmla="*/ 126 h 274"/>
                <a:gd name="T30" fmla="*/ 144 w 148"/>
                <a:gd name="T31" fmla="*/ 146 h 274"/>
                <a:gd name="T32" fmla="*/ 144 w 148"/>
                <a:gd name="T33" fmla="*/ 146 h 274"/>
                <a:gd name="T34" fmla="*/ 138 w 148"/>
                <a:gd name="T35" fmla="*/ 164 h 274"/>
                <a:gd name="T36" fmla="*/ 130 w 148"/>
                <a:gd name="T37" fmla="*/ 178 h 274"/>
                <a:gd name="T38" fmla="*/ 130 w 148"/>
                <a:gd name="T39" fmla="*/ 178 h 274"/>
                <a:gd name="T40" fmla="*/ 120 w 148"/>
                <a:gd name="T41" fmla="*/ 188 h 274"/>
                <a:gd name="T42" fmla="*/ 108 w 148"/>
                <a:gd name="T43" fmla="*/ 194 h 274"/>
                <a:gd name="T44" fmla="*/ 108 w 148"/>
                <a:gd name="T45" fmla="*/ 194 h 274"/>
                <a:gd name="T46" fmla="*/ 94 w 148"/>
                <a:gd name="T47" fmla="*/ 198 h 274"/>
                <a:gd name="T48" fmla="*/ 80 w 148"/>
                <a:gd name="T49" fmla="*/ 200 h 274"/>
                <a:gd name="T50" fmla="*/ 80 w 148"/>
                <a:gd name="T51" fmla="*/ 200 h 274"/>
                <a:gd name="T52" fmla="*/ 70 w 148"/>
                <a:gd name="T53" fmla="*/ 200 h 274"/>
                <a:gd name="T54" fmla="*/ 62 w 148"/>
                <a:gd name="T55" fmla="*/ 198 h 274"/>
                <a:gd name="T56" fmla="*/ 62 w 148"/>
                <a:gd name="T57" fmla="*/ 198 h 274"/>
                <a:gd name="T58" fmla="*/ 54 w 148"/>
                <a:gd name="T59" fmla="*/ 194 h 274"/>
                <a:gd name="T60" fmla="*/ 46 w 148"/>
                <a:gd name="T61" fmla="*/ 190 h 274"/>
                <a:gd name="T62" fmla="*/ 46 w 148"/>
                <a:gd name="T63" fmla="*/ 274 h 274"/>
                <a:gd name="T64" fmla="*/ 0 w 148"/>
                <a:gd name="T65" fmla="*/ 274 h 274"/>
                <a:gd name="T66" fmla="*/ 0 w 148"/>
                <a:gd name="T67" fmla="*/ 4 h 274"/>
                <a:gd name="T68" fmla="*/ 34 w 148"/>
                <a:gd name="T69" fmla="*/ 4 h 274"/>
                <a:gd name="T70" fmla="*/ 38 w 148"/>
                <a:gd name="T71" fmla="*/ 16 h 274"/>
                <a:gd name="T72" fmla="*/ 40 w 148"/>
                <a:gd name="T73" fmla="*/ 16 h 274"/>
                <a:gd name="T74" fmla="*/ 40 w 148"/>
                <a:gd name="T75" fmla="*/ 16 h 274"/>
                <a:gd name="T76" fmla="*/ 48 w 148"/>
                <a:gd name="T77" fmla="*/ 10 h 274"/>
                <a:gd name="T78" fmla="*/ 56 w 148"/>
                <a:gd name="T79" fmla="*/ 4 h 274"/>
                <a:gd name="T80" fmla="*/ 56 w 148"/>
                <a:gd name="T81" fmla="*/ 4 h 274"/>
                <a:gd name="T82" fmla="*/ 68 w 148"/>
                <a:gd name="T83" fmla="*/ 2 h 274"/>
                <a:gd name="T84" fmla="*/ 84 w 148"/>
                <a:gd name="T85" fmla="*/ 0 h 274"/>
                <a:gd name="T86" fmla="*/ 84 w 148"/>
                <a:gd name="T8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274">
                  <a:moveTo>
                    <a:pt x="84" y="0"/>
                  </a:moveTo>
                  <a:lnTo>
                    <a:pt x="84" y="0"/>
                  </a:lnTo>
                  <a:lnTo>
                    <a:pt x="96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8" y="74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2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38" y="164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20" y="188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94" y="198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70" y="200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54" y="194"/>
                  </a:lnTo>
                  <a:lnTo>
                    <a:pt x="46" y="190"/>
                  </a:lnTo>
                  <a:lnTo>
                    <a:pt x="46" y="274"/>
                  </a:lnTo>
                  <a:lnTo>
                    <a:pt x="0" y="274"/>
                  </a:lnTo>
                  <a:lnTo>
                    <a:pt x="0" y="4"/>
                  </a:lnTo>
                  <a:lnTo>
                    <a:pt x="34" y="4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8" y="1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8" y="2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6115051" y="5868988"/>
              <a:ext cx="88900" cy="234950"/>
            </a:xfrm>
            <a:custGeom>
              <a:avLst/>
              <a:gdLst>
                <a:gd name="T0" fmla="*/ 0 w 56"/>
                <a:gd name="T1" fmla="*/ 140 h 148"/>
                <a:gd name="T2" fmla="*/ 0 w 56"/>
                <a:gd name="T3" fmla="*/ 140 h 148"/>
                <a:gd name="T4" fmla="*/ 8 w 56"/>
                <a:gd name="T5" fmla="*/ 144 h 148"/>
                <a:gd name="T6" fmla="*/ 8 w 56"/>
                <a:gd name="T7" fmla="*/ 144 h 148"/>
                <a:gd name="T8" fmla="*/ 14 w 56"/>
                <a:gd name="T9" fmla="*/ 146 h 148"/>
                <a:gd name="T10" fmla="*/ 22 w 56"/>
                <a:gd name="T11" fmla="*/ 148 h 148"/>
                <a:gd name="T12" fmla="*/ 22 w 56"/>
                <a:gd name="T13" fmla="*/ 148 h 148"/>
                <a:gd name="T14" fmla="*/ 28 w 56"/>
                <a:gd name="T15" fmla="*/ 146 h 148"/>
                <a:gd name="T16" fmla="*/ 36 w 56"/>
                <a:gd name="T17" fmla="*/ 144 h 148"/>
                <a:gd name="T18" fmla="*/ 36 w 56"/>
                <a:gd name="T19" fmla="*/ 144 h 148"/>
                <a:gd name="T20" fmla="*/ 42 w 56"/>
                <a:gd name="T21" fmla="*/ 140 h 148"/>
                <a:gd name="T22" fmla="*/ 46 w 56"/>
                <a:gd name="T23" fmla="*/ 132 h 148"/>
                <a:gd name="T24" fmla="*/ 46 w 56"/>
                <a:gd name="T25" fmla="*/ 132 h 148"/>
                <a:gd name="T26" fmla="*/ 50 w 56"/>
                <a:gd name="T27" fmla="*/ 122 h 148"/>
                <a:gd name="T28" fmla="*/ 54 w 56"/>
                <a:gd name="T29" fmla="*/ 110 h 148"/>
                <a:gd name="T30" fmla="*/ 54 w 56"/>
                <a:gd name="T31" fmla="*/ 110 h 148"/>
                <a:gd name="T32" fmla="*/ 56 w 56"/>
                <a:gd name="T33" fmla="*/ 94 h 148"/>
                <a:gd name="T34" fmla="*/ 56 w 56"/>
                <a:gd name="T35" fmla="*/ 74 h 148"/>
                <a:gd name="T36" fmla="*/ 56 w 56"/>
                <a:gd name="T37" fmla="*/ 74 h 148"/>
                <a:gd name="T38" fmla="*/ 56 w 56"/>
                <a:gd name="T39" fmla="*/ 54 h 148"/>
                <a:gd name="T40" fmla="*/ 54 w 56"/>
                <a:gd name="T41" fmla="*/ 38 h 148"/>
                <a:gd name="T42" fmla="*/ 54 w 56"/>
                <a:gd name="T43" fmla="*/ 38 h 148"/>
                <a:gd name="T44" fmla="*/ 50 w 56"/>
                <a:gd name="T45" fmla="*/ 26 h 148"/>
                <a:gd name="T46" fmla="*/ 46 w 56"/>
                <a:gd name="T47" fmla="*/ 16 h 148"/>
                <a:gd name="T48" fmla="*/ 46 w 56"/>
                <a:gd name="T49" fmla="*/ 16 h 148"/>
                <a:gd name="T50" fmla="*/ 42 w 56"/>
                <a:gd name="T51" fmla="*/ 8 h 148"/>
                <a:gd name="T52" fmla="*/ 36 w 56"/>
                <a:gd name="T53" fmla="*/ 4 h 148"/>
                <a:gd name="T54" fmla="*/ 36 w 56"/>
                <a:gd name="T55" fmla="*/ 4 h 148"/>
                <a:gd name="T56" fmla="*/ 28 w 56"/>
                <a:gd name="T57" fmla="*/ 2 h 148"/>
                <a:gd name="T58" fmla="*/ 22 w 56"/>
                <a:gd name="T59" fmla="*/ 0 h 148"/>
                <a:gd name="T60" fmla="*/ 22 w 56"/>
                <a:gd name="T61" fmla="*/ 0 h 148"/>
                <a:gd name="T62" fmla="*/ 16 w 56"/>
                <a:gd name="T63" fmla="*/ 2 h 148"/>
                <a:gd name="T64" fmla="*/ 10 w 56"/>
                <a:gd name="T65" fmla="*/ 4 h 148"/>
                <a:gd name="T66" fmla="*/ 10 w 56"/>
                <a:gd name="T67" fmla="*/ 4 h 148"/>
                <a:gd name="T68" fmla="*/ 0 w 56"/>
                <a:gd name="T69" fmla="*/ 8 h 148"/>
                <a:gd name="T70" fmla="*/ 0 w 56"/>
                <a:gd name="T71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48">
                  <a:moveTo>
                    <a:pt x="0" y="140"/>
                  </a:moveTo>
                  <a:lnTo>
                    <a:pt x="0" y="140"/>
                  </a:lnTo>
                  <a:lnTo>
                    <a:pt x="8" y="144"/>
                  </a:lnTo>
                  <a:lnTo>
                    <a:pt x="8" y="144"/>
                  </a:lnTo>
                  <a:lnTo>
                    <a:pt x="14" y="146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8" y="14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2" y="140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50" y="122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6" y="9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2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5803901" y="5888038"/>
              <a:ext cx="98425" cy="219075"/>
            </a:xfrm>
            <a:custGeom>
              <a:avLst/>
              <a:gdLst>
                <a:gd name="T0" fmla="*/ 0 w 62"/>
                <a:gd name="T1" fmla="*/ 68 h 138"/>
                <a:gd name="T2" fmla="*/ 0 w 62"/>
                <a:gd name="T3" fmla="*/ 68 h 138"/>
                <a:gd name="T4" fmla="*/ 0 w 62"/>
                <a:gd name="T5" fmla="*/ 86 h 138"/>
                <a:gd name="T6" fmla="*/ 2 w 62"/>
                <a:gd name="T7" fmla="*/ 102 h 138"/>
                <a:gd name="T8" fmla="*/ 2 w 62"/>
                <a:gd name="T9" fmla="*/ 102 h 138"/>
                <a:gd name="T10" fmla="*/ 6 w 62"/>
                <a:gd name="T11" fmla="*/ 114 h 138"/>
                <a:gd name="T12" fmla="*/ 10 w 62"/>
                <a:gd name="T13" fmla="*/ 122 h 138"/>
                <a:gd name="T14" fmla="*/ 10 w 62"/>
                <a:gd name="T15" fmla="*/ 122 h 138"/>
                <a:gd name="T16" fmla="*/ 14 w 62"/>
                <a:gd name="T17" fmla="*/ 130 h 138"/>
                <a:gd name="T18" fmla="*/ 20 w 62"/>
                <a:gd name="T19" fmla="*/ 134 h 138"/>
                <a:gd name="T20" fmla="*/ 20 w 62"/>
                <a:gd name="T21" fmla="*/ 134 h 138"/>
                <a:gd name="T22" fmla="*/ 26 w 62"/>
                <a:gd name="T23" fmla="*/ 136 h 138"/>
                <a:gd name="T24" fmla="*/ 32 w 62"/>
                <a:gd name="T25" fmla="*/ 138 h 138"/>
                <a:gd name="T26" fmla="*/ 32 w 62"/>
                <a:gd name="T27" fmla="*/ 138 h 138"/>
                <a:gd name="T28" fmla="*/ 36 w 62"/>
                <a:gd name="T29" fmla="*/ 136 h 138"/>
                <a:gd name="T30" fmla="*/ 42 w 62"/>
                <a:gd name="T31" fmla="*/ 134 h 138"/>
                <a:gd name="T32" fmla="*/ 42 w 62"/>
                <a:gd name="T33" fmla="*/ 134 h 138"/>
                <a:gd name="T34" fmla="*/ 48 w 62"/>
                <a:gd name="T35" fmla="*/ 130 h 138"/>
                <a:gd name="T36" fmla="*/ 52 w 62"/>
                <a:gd name="T37" fmla="*/ 122 h 138"/>
                <a:gd name="T38" fmla="*/ 52 w 62"/>
                <a:gd name="T39" fmla="*/ 122 h 138"/>
                <a:gd name="T40" fmla="*/ 56 w 62"/>
                <a:gd name="T41" fmla="*/ 114 h 138"/>
                <a:gd name="T42" fmla="*/ 60 w 62"/>
                <a:gd name="T43" fmla="*/ 102 h 138"/>
                <a:gd name="T44" fmla="*/ 60 w 62"/>
                <a:gd name="T45" fmla="*/ 102 h 138"/>
                <a:gd name="T46" fmla="*/ 62 w 62"/>
                <a:gd name="T47" fmla="*/ 86 h 138"/>
                <a:gd name="T48" fmla="*/ 62 w 62"/>
                <a:gd name="T49" fmla="*/ 68 h 138"/>
                <a:gd name="T50" fmla="*/ 62 w 62"/>
                <a:gd name="T51" fmla="*/ 68 h 138"/>
                <a:gd name="T52" fmla="*/ 62 w 62"/>
                <a:gd name="T53" fmla="*/ 50 h 138"/>
                <a:gd name="T54" fmla="*/ 60 w 62"/>
                <a:gd name="T55" fmla="*/ 36 h 138"/>
                <a:gd name="T56" fmla="*/ 60 w 62"/>
                <a:gd name="T57" fmla="*/ 36 h 138"/>
                <a:gd name="T58" fmla="*/ 56 w 62"/>
                <a:gd name="T59" fmla="*/ 24 h 138"/>
                <a:gd name="T60" fmla="*/ 52 w 62"/>
                <a:gd name="T61" fmla="*/ 14 h 138"/>
                <a:gd name="T62" fmla="*/ 52 w 62"/>
                <a:gd name="T63" fmla="*/ 14 h 138"/>
                <a:gd name="T64" fmla="*/ 46 w 62"/>
                <a:gd name="T65" fmla="*/ 8 h 138"/>
                <a:gd name="T66" fmla="*/ 38 w 62"/>
                <a:gd name="T67" fmla="*/ 4 h 138"/>
                <a:gd name="T68" fmla="*/ 38 w 62"/>
                <a:gd name="T69" fmla="*/ 4 h 138"/>
                <a:gd name="T70" fmla="*/ 32 w 62"/>
                <a:gd name="T71" fmla="*/ 2 h 138"/>
                <a:gd name="T72" fmla="*/ 24 w 62"/>
                <a:gd name="T73" fmla="*/ 0 h 138"/>
                <a:gd name="T74" fmla="*/ 24 w 62"/>
                <a:gd name="T75" fmla="*/ 0 h 138"/>
                <a:gd name="T76" fmla="*/ 16 w 62"/>
                <a:gd name="T77" fmla="*/ 0 h 138"/>
                <a:gd name="T78" fmla="*/ 8 w 62"/>
                <a:gd name="T79" fmla="*/ 2 h 138"/>
                <a:gd name="T80" fmla="*/ 8 w 62"/>
                <a:gd name="T81" fmla="*/ 2 h 138"/>
                <a:gd name="T82" fmla="*/ 0 w 62"/>
                <a:gd name="T83" fmla="*/ 8 h 138"/>
                <a:gd name="T84" fmla="*/ 0 w 62"/>
                <a:gd name="T85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138">
                  <a:moveTo>
                    <a:pt x="0" y="68"/>
                  </a:moveTo>
                  <a:lnTo>
                    <a:pt x="0" y="68"/>
                  </a:lnTo>
                  <a:lnTo>
                    <a:pt x="0" y="86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4" y="130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6" y="136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6" y="136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8" y="130"/>
                  </a:lnTo>
                  <a:lnTo>
                    <a:pt x="52" y="122"/>
                  </a:lnTo>
                  <a:lnTo>
                    <a:pt x="52" y="122"/>
                  </a:lnTo>
                  <a:lnTo>
                    <a:pt x="56" y="11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2" y="86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5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6" y="2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6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0" y="8"/>
                  </a:lnTo>
                  <a:lnTo>
                    <a:pt x="0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5730876" y="5703888"/>
              <a:ext cx="244475" cy="441325"/>
            </a:xfrm>
            <a:custGeom>
              <a:avLst/>
              <a:gdLst>
                <a:gd name="T0" fmla="*/ 46 w 154"/>
                <a:gd name="T1" fmla="*/ 100 h 278"/>
                <a:gd name="T2" fmla="*/ 60 w 154"/>
                <a:gd name="T3" fmla="*/ 92 h 278"/>
                <a:gd name="T4" fmla="*/ 70 w 154"/>
                <a:gd name="T5" fmla="*/ 90 h 278"/>
                <a:gd name="T6" fmla="*/ 80 w 154"/>
                <a:gd name="T7" fmla="*/ 90 h 278"/>
                <a:gd name="T8" fmla="*/ 112 w 154"/>
                <a:gd name="T9" fmla="*/ 94 h 278"/>
                <a:gd name="T10" fmla="*/ 134 w 154"/>
                <a:gd name="T11" fmla="*/ 112 h 278"/>
                <a:gd name="T12" fmla="*/ 144 w 154"/>
                <a:gd name="T13" fmla="*/ 124 h 278"/>
                <a:gd name="T14" fmla="*/ 152 w 154"/>
                <a:gd name="T15" fmla="*/ 160 h 278"/>
                <a:gd name="T16" fmla="*/ 154 w 154"/>
                <a:gd name="T17" fmla="*/ 184 h 278"/>
                <a:gd name="T18" fmla="*/ 150 w 154"/>
                <a:gd name="T19" fmla="*/ 228 h 278"/>
                <a:gd name="T20" fmla="*/ 134 w 154"/>
                <a:gd name="T21" fmla="*/ 256 h 278"/>
                <a:gd name="T22" fmla="*/ 124 w 154"/>
                <a:gd name="T23" fmla="*/ 266 h 278"/>
                <a:gd name="T24" fmla="*/ 94 w 154"/>
                <a:gd name="T25" fmla="*/ 276 h 278"/>
                <a:gd name="T26" fmla="*/ 78 w 154"/>
                <a:gd name="T27" fmla="*/ 278 h 278"/>
                <a:gd name="T28" fmla="*/ 44 w 154"/>
                <a:gd name="T29" fmla="*/ 272 h 278"/>
                <a:gd name="T30" fmla="*/ 20 w 154"/>
                <a:gd name="T31" fmla="*/ 256 h 278"/>
                <a:gd name="T32" fmla="*/ 10 w 154"/>
                <a:gd name="T33" fmla="*/ 244 h 278"/>
                <a:gd name="T34" fmla="*/ 2 w 154"/>
                <a:gd name="T35" fmla="*/ 208 h 278"/>
                <a:gd name="T36" fmla="*/ 0 w 154"/>
                <a:gd name="T37" fmla="*/ 120 h 278"/>
                <a:gd name="T38" fmla="*/ 2 w 154"/>
                <a:gd name="T39" fmla="*/ 90 h 278"/>
                <a:gd name="T40" fmla="*/ 6 w 154"/>
                <a:gd name="T41" fmla="*/ 66 h 278"/>
                <a:gd name="T42" fmla="*/ 18 w 154"/>
                <a:gd name="T43" fmla="*/ 38 h 278"/>
                <a:gd name="T44" fmla="*/ 22 w 154"/>
                <a:gd name="T45" fmla="*/ 30 h 278"/>
                <a:gd name="T46" fmla="*/ 36 w 154"/>
                <a:gd name="T47" fmla="*/ 18 h 278"/>
                <a:gd name="T48" fmla="*/ 54 w 154"/>
                <a:gd name="T49" fmla="*/ 10 h 278"/>
                <a:gd name="T50" fmla="*/ 76 w 154"/>
                <a:gd name="T51" fmla="*/ 6 h 278"/>
                <a:gd name="T52" fmla="*/ 148 w 154"/>
                <a:gd name="T53" fmla="*/ 0 h 278"/>
                <a:gd name="T54" fmla="*/ 150 w 154"/>
                <a:gd name="T55" fmla="*/ 20 h 278"/>
                <a:gd name="T56" fmla="*/ 126 w 154"/>
                <a:gd name="T57" fmla="*/ 28 h 278"/>
                <a:gd name="T58" fmla="*/ 96 w 154"/>
                <a:gd name="T59" fmla="*/ 34 h 278"/>
                <a:gd name="T60" fmla="*/ 84 w 154"/>
                <a:gd name="T61" fmla="*/ 36 h 278"/>
                <a:gd name="T62" fmla="*/ 74 w 154"/>
                <a:gd name="T63" fmla="*/ 38 h 278"/>
                <a:gd name="T64" fmla="*/ 58 w 154"/>
                <a:gd name="T65" fmla="*/ 50 h 278"/>
                <a:gd name="T66" fmla="*/ 52 w 154"/>
                <a:gd name="T67" fmla="*/ 58 h 278"/>
                <a:gd name="T68" fmla="*/ 50 w 154"/>
                <a:gd name="T69" fmla="*/ 70 h 278"/>
                <a:gd name="T70" fmla="*/ 46 w 154"/>
                <a:gd name="T71" fmla="*/ 10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278">
                  <a:moveTo>
                    <a:pt x="46" y="100"/>
                  </a:moveTo>
                  <a:lnTo>
                    <a:pt x="46" y="100"/>
                  </a:lnTo>
                  <a:lnTo>
                    <a:pt x="52" y="96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7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98" y="90"/>
                  </a:lnTo>
                  <a:lnTo>
                    <a:pt x="112" y="94"/>
                  </a:lnTo>
                  <a:lnTo>
                    <a:pt x="124" y="10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44" y="124"/>
                  </a:lnTo>
                  <a:lnTo>
                    <a:pt x="150" y="140"/>
                  </a:lnTo>
                  <a:lnTo>
                    <a:pt x="152" y="160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2" y="208"/>
                  </a:lnTo>
                  <a:lnTo>
                    <a:pt x="150" y="228"/>
                  </a:lnTo>
                  <a:lnTo>
                    <a:pt x="142" y="244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24" y="266"/>
                  </a:lnTo>
                  <a:lnTo>
                    <a:pt x="110" y="272"/>
                  </a:lnTo>
                  <a:lnTo>
                    <a:pt x="94" y="276"/>
                  </a:lnTo>
                  <a:lnTo>
                    <a:pt x="78" y="278"/>
                  </a:lnTo>
                  <a:lnTo>
                    <a:pt x="78" y="278"/>
                  </a:lnTo>
                  <a:lnTo>
                    <a:pt x="60" y="276"/>
                  </a:lnTo>
                  <a:lnTo>
                    <a:pt x="44" y="272"/>
                  </a:lnTo>
                  <a:lnTo>
                    <a:pt x="30" y="266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10" y="244"/>
                  </a:lnTo>
                  <a:lnTo>
                    <a:pt x="4" y="228"/>
                  </a:lnTo>
                  <a:lnTo>
                    <a:pt x="2" y="208"/>
                  </a:lnTo>
                  <a:lnTo>
                    <a:pt x="0" y="18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9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2" y="46"/>
                  </a:lnTo>
                  <a:lnTo>
                    <a:pt x="18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4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2" y="2"/>
                  </a:lnTo>
                  <a:lnTo>
                    <a:pt x="148" y="0"/>
                  </a:lnTo>
                  <a:lnTo>
                    <a:pt x="150" y="20"/>
                  </a:lnTo>
                  <a:lnTo>
                    <a:pt x="150" y="20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12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84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66" y="44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2" y="58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6" y="84"/>
                  </a:lnTo>
                  <a:lnTo>
                    <a:pt x="46" y="100"/>
                  </a:lnTo>
                  <a:lnTo>
                    <a:pt x="46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3767138" y="5722938"/>
              <a:ext cx="1887538" cy="196850"/>
            </a:xfrm>
            <a:custGeom>
              <a:avLst/>
              <a:gdLst>
                <a:gd name="T0" fmla="*/ 1189 w 1189"/>
                <a:gd name="T1" fmla="*/ 88 h 124"/>
                <a:gd name="T2" fmla="*/ 1105 w 1189"/>
                <a:gd name="T3" fmla="*/ 76 h 124"/>
                <a:gd name="T4" fmla="*/ 1099 w 1189"/>
                <a:gd name="T5" fmla="*/ 90 h 124"/>
                <a:gd name="T6" fmla="*/ 1067 w 1189"/>
                <a:gd name="T7" fmla="*/ 48 h 124"/>
                <a:gd name="T8" fmla="*/ 1087 w 1189"/>
                <a:gd name="T9" fmla="*/ 14 h 124"/>
                <a:gd name="T10" fmla="*/ 1111 w 1189"/>
                <a:gd name="T11" fmla="*/ 0 h 124"/>
                <a:gd name="T12" fmla="*/ 1093 w 1189"/>
                <a:gd name="T13" fmla="*/ 38 h 124"/>
                <a:gd name="T14" fmla="*/ 1013 w 1189"/>
                <a:gd name="T15" fmla="*/ 2 h 124"/>
                <a:gd name="T16" fmla="*/ 1025 w 1189"/>
                <a:gd name="T17" fmla="*/ 36 h 124"/>
                <a:gd name="T18" fmla="*/ 1031 w 1189"/>
                <a:gd name="T19" fmla="*/ 56 h 124"/>
                <a:gd name="T20" fmla="*/ 1001 w 1189"/>
                <a:gd name="T21" fmla="*/ 90 h 124"/>
                <a:gd name="T22" fmla="*/ 1009 w 1189"/>
                <a:gd name="T23" fmla="*/ 36 h 124"/>
                <a:gd name="T24" fmla="*/ 1001 w 1189"/>
                <a:gd name="T25" fmla="*/ 80 h 124"/>
                <a:gd name="T26" fmla="*/ 1007 w 1189"/>
                <a:gd name="T27" fmla="*/ 50 h 124"/>
                <a:gd name="T28" fmla="*/ 945 w 1189"/>
                <a:gd name="T29" fmla="*/ 80 h 124"/>
                <a:gd name="T30" fmla="*/ 903 w 1189"/>
                <a:gd name="T31" fmla="*/ 86 h 124"/>
                <a:gd name="T32" fmla="*/ 891 w 1189"/>
                <a:gd name="T33" fmla="*/ 24 h 124"/>
                <a:gd name="T34" fmla="*/ 935 w 1189"/>
                <a:gd name="T35" fmla="*/ 2 h 124"/>
                <a:gd name="T36" fmla="*/ 937 w 1189"/>
                <a:gd name="T37" fmla="*/ 46 h 124"/>
                <a:gd name="T38" fmla="*/ 915 w 1189"/>
                <a:gd name="T39" fmla="*/ 12 h 124"/>
                <a:gd name="T40" fmla="*/ 909 w 1189"/>
                <a:gd name="T41" fmla="*/ 74 h 124"/>
                <a:gd name="T42" fmla="*/ 937 w 1189"/>
                <a:gd name="T43" fmla="*/ 62 h 124"/>
                <a:gd name="T44" fmla="*/ 881 w 1189"/>
                <a:gd name="T45" fmla="*/ 2 h 124"/>
                <a:gd name="T46" fmla="*/ 795 w 1189"/>
                <a:gd name="T47" fmla="*/ 88 h 124"/>
                <a:gd name="T48" fmla="*/ 751 w 1189"/>
                <a:gd name="T49" fmla="*/ 66 h 124"/>
                <a:gd name="T50" fmla="*/ 761 w 1189"/>
                <a:gd name="T51" fmla="*/ 6 h 124"/>
                <a:gd name="T52" fmla="*/ 805 w 1189"/>
                <a:gd name="T53" fmla="*/ 10 h 124"/>
                <a:gd name="T54" fmla="*/ 793 w 1189"/>
                <a:gd name="T55" fmla="*/ 16 h 124"/>
                <a:gd name="T56" fmla="*/ 765 w 1189"/>
                <a:gd name="T57" fmla="*/ 28 h 124"/>
                <a:gd name="T58" fmla="*/ 787 w 1189"/>
                <a:gd name="T59" fmla="*/ 80 h 124"/>
                <a:gd name="T60" fmla="*/ 705 w 1189"/>
                <a:gd name="T61" fmla="*/ 88 h 124"/>
                <a:gd name="T62" fmla="*/ 650 w 1189"/>
                <a:gd name="T63" fmla="*/ 78 h 124"/>
                <a:gd name="T64" fmla="*/ 610 w 1189"/>
                <a:gd name="T65" fmla="*/ 88 h 124"/>
                <a:gd name="T66" fmla="*/ 612 w 1189"/>
                <a:gd name="T67" fmla="*/ 52 h 124"/>
                <a:gd name="T68" fmla="*/ 580 w 1189"/>
                <a:gd name="T69" fmla="*/ 80 h 124"/>
                <a:gd name="T70" fmla="*/ 536 w 1189"/>
                <a:gd name="T71" fmla="*/ 86 h 124"/>
                <a:gd name="T72" fmla="*/ 526 w 1189"/>
                <a:gd name="T73" fmla="*/ 24 h 124"/>
                <a:gd name="T74" fmla="*/ 570 w 1189"/>
                <a:gd name="T75" fmla="*/ 2 h 124"/>
                <a:gd name="T76" fmla="*/ 572 w 1189"/>
                <a:gd name="T77" fmla="*/ 46 h 124"/>
                <a:gd name="T78" fmla="*/ 550 w 1189"/>
                <a:gd name="T79" fmla="*/ 12 h 124"/>
                <a:gd name="T80" fmla="*/ 550 w 1189"/>
                <a:gd name="T81" fmla="*/ 80 h 124"/>
                <a:gd name="T82" fmla="*/ 572 w 1189"/>
                <a:gd name="T83" fmla="*/ 46 h 124"/>
                <a:gd name="T84" fmla="*/ 410 w 1189"/>
                <a:gd name="T85" fmla="*/ 40 h 124"/>
                <a:gd name="T86" fmla="*/ 384 w 1189"/>
                <a:gd name="T87" fmla="*/ 16 h 124"/>
                <a:gd name="T88" fmla="*/ 382 w 1189"/>
                <a:gd name="T89" fmla="*/ 70 h 124"/>
                <a:gd name="T90" fmla="*/ 412 w 1189"/>
                <a:gd name="T91" fmla="*/ 90 h 124"/>
                <a:gd name="T92" fmla="*/ 366 w 1189"/>
                <a:gd name="T93" fmla="*/ 66 h 124"/>
                <a:gd name="T94" fmla="*/ 382 w 1189"/>
                <a:gd name="T95" fmla="*/ 2 h 124"/>
                <a:gd name="T96" fmla="*/ 424 w 1189"/>
                <a:gd name="T97" fmla="*/ 24 h 124"/>
                <a:gd name="T98" fmla="*/ 326 w 1189"/>
                <a:gd name="T99" fmla="*/ 76 h 124"/>
                <a:gd name="T100" fmla="*/ 326 w 1189"/>
                <a:gd name="T101" fmla="*/ 14 h 124"/>
                <a:gd name="T102" fmla="*/ 306 w 1189"/>
                <a:gd name="T103" fmla="*/ 4 h 124"/>
                <a:gd name="T104" fmla="*/ 346 w 1189"/>
                <a:gd name="T105" fmla="*/ 24 h 124"/>
                <a:gd name="T106" fmla="*/ 336 w 1189"/>
                <a:gd name="T107" fmla="*/ 86 h 124"/>
                <a:gd name="T108" fmla="*/ 286 w 1189"/>
                <a:gd name="T109" fmla="*/ 2 h 124"/>
                <a:gd name="T110" fmla="*/ 242 w 1189"/>
                <a:gd name="T111" fmla="*/ 10 h 124"/>
                <a:gd name="T112" fmla="*/ 268 w 1189"/>
                <a:gd name="T113" fmla="*/ 50 h 124"/>
                <a:gd name="T114" fmla="*/ 246 w 1189"/>
                <a:gd name="T115" fmla="*/ 80 h 124"/>
                <a:gd name="T116" fmla="*/ 220 w 1189"/>
                <a:gd name="T117" fmla="*/ 86 h 124"/>
                <a:gd name="T118" fmla="*/ 214 w 1189"/>
                <a:gd name="T119" fmla="*/ 10 h 124"/>
                <a:gd name="T120" fmla="*/ 260 w 1189"/>
                <a:gd name="T121" fmla="*/ 10 h 124"/>
                <a:gd name="T122" fmla="*/ 172 w 1189"/>
                <a:gd name="T123" fmla="*/ 88 h 124"/>
                <a:gd name="T124" fmla="*/ 18 w 1189"/>
                <a:gd name="T125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9" h="124">
                  <a:moveTo>
                    <a:pt x="1173" y="28"/>
                  </a:moveTo>
                  <a:lnTo>
                    <a:pt x="1173" y="28"/>
                  </a:lnTo>
                  <a:lnTo>
                    <a:pt x="1145" y="88"/>
                  </a:lnTo>
                  <a:lnTo>
                    <a:pt x="1129" y="88"/>
                  </a:lnTo>
                  <a:lnTo>
                    <a:pt x="1129" y="2"/>
                  </a:lnTo>
                  <a:lnTo>
                    <a:pt x="1143" y="2"/>
                  </a:lnTo>
                  <a:lnTo>
                    <a:pt x="1143" y="60"/>
                  </a:lnTo>
                  <a:lnTo>
                    <a:pt x="1145" y="60"/>
                  </a:lnTo>
                  <a:lnTo>
                    <a:pt x="1171" y="2"/>
                  </a:lnTo>
                  <a:lnTo>
                    <a:pt x="1189" y="2"/>
                  </a:lnTo>
                  <a:lnTo>
                    <a:pt x="1189" y="88"/>
                  </a:lnTo>
                  <a:lnTo>
                    <a:pt x="1173" y="88"/>
                  </a:lnTo>
                  <a:lnTo>
                    <a:pt x="1173" y="28"/>
                  </a:lnTo>
                  <a:close/>
                  <a:moveTo>
                    <a:pt x="1087" y="42"/>
                  </a:moveTo>
                  <a:lnTo>
                    <a:pt x="1087" y="42"/>
                  </a:lnTo>
                  <a:lnTo>
                    <a:pt x="1091" y="44"/>
                  </a:lnTo>
                  <a:lnTo>
                    <a:pt x="1095" y="48"/>
                  </a:lnTo>
                  <a:lnTo>
                    <a:pt x="1095" y="48"/>
                  </a:lnTo>
                  <a:lnTo>
                    <a:pt x="1097" y="52"/>
                  </a:lnTo>
                  <a:lnTo>
                    <a:pt x="1101" y="60"/>
                  </a:lnTo>
                  <a:lnTo>
                    <a:pt x="1105" y="76"/>
                  </a:lnTo>
                  <a:lnTo>
                    <a:pt x="1105" y="76"/>
                  </a:lnTo>
                  <a:lnTo>
                    <a:pt x="1107" y="80"/>
                  </a:lnTo>
                  <a:lnTo>
                    <a:pt x="1107" y="80"/>
                  </a:lnTo>
                  <a:lnTo>
                    <a:pt x="1111" y="82"/>
                  </a:lnTo>
                  <a:lnTo>
                    <a:pt x="1115" y="82"/>
                  </a:lnTo>
                  <a:lnTo>
                    <a:pt x="1115" y="88"/>
                  </a:lnTo>
                  <a:lnTo>
                    <a:pt x="1115" y="88"/>
                  </a:lnTo>
                  <a:lnTo>
                    <a:pt x="1113" y="90"/>
                  </a:lnTo>
                  <a:lnTo>
                    <a:pt x="1113" y="90"/>
                  </a:lnTo>
                  <a:lnTo>
                    <a:pt x="1105" y="90"/>
                  </a:lnTo>
                  <a:lnTo>
                    <a:pt x="1105" y="90"/>
                  </a:lnTo>
                  <a:lnTo>
                    <a:pt x="1099" y="90"/>
                  </a:lnTo>
                  <a:lnTo>
                    <a:pt x="1095" y="86"/>
                  </a:lnTo>
                  <a:lnTo>
                    <a:pt x="1095" y="86"/>
                  </a:lnTo>
                  <a:lnTo>
                    <a:pt x="1091" y="82"/>
                  </a:lnTo>
                  <a:lnTo>
                    <a:pt x="1089" y="76"/>
                  </a:lnTo>
                  <a:lnTo>
                    <a:pt x="1085" y="60"/>
                  </a:lnTo>
                  <a:lnTo>
                    <a:pt x="1085" y="60"/>
                  </a:lnTo>
                  <a:lnTo>
                    <a:pt x="1083" y="54"/>
                  </a:lnTo>
                  <a:lnTo>
                    <a:pt x="1079" y="52"/>
                  </a:lnTo>
                  <a:lnTo>
                    <a:pt x="1077" y="50"/>
                  </a:lnTo>
                  <a:lnTo>
                    <a:pt x="1073" y="48"/>
                  </a:lnTo>
                  <a:lnTo>
                    <a:pt x="1067" y="48"/>
                  </a:lnTo>
                  <a:lnTo>
                    <a:pt x="1067" y="88"/>
                  </a:lnTo>
                  <a:lnTo>
                    <a:pt x="1051" y="88"/>
                  </a:lnTo>
                  <a:lnTo>
                    <a:pt x="1051" y="2"/>
                  </a:lnTo>
                  <a:lnTo>
                    <a:pt x="1067" y="2"/>
                  </a:lnTo>
                  <a:lnTo>
                    <a:pt x="1067" y="38"/>
                  </a:lnTo>
                  <a:lnTo>
                    <a:pt x="1073" y="38"/>
                  </a:lnTo>
                  <a:lnTo>
                    <a:pt x="1073" y="38"/>
                  </a:lnTo>
                  <a:lnTo>
                    <a:pt x="1077" y="36"/>
                  </a:lnTo>
                  <a:lnTo>
                    <a:pt x="1077" y="36"/>
                  </a:lnTo>
                  <a:lnTo>
                    <a:pt x="1083" y="26"/>
                  </a:lnTo>
                  <a:lnTo>
                    <a:pt x="1087" y="14"/>
                  </a:lnTo>
                  <a:lnTo>
                    <a:pt x="1087" y="14"/>
                  </a:lnTo>
                  <a:lnTo>
                    <a:pt x="1089" y="8"/>
                  </a:lnTo>
                  <a:lnTo>
                    <a:pt x="1093" y="4"/>
                  </a:lnTo>
                  <a:lnTo>
                    <a:pt x="1093" y="4"/>
                  </a:lnTo>
                  <a:lnTo>
                    <a:pt x="1097" y="0"/>
                  </a:lnTo>
                  <a:lnTo>
                    <a:pt x="1105" y="0"/>
                  </a:lnTo>
                  <a:lnTo>
                    <a:pt x="1105" y="0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3" y="2"/>
                  </a:lnTo>
                  <a:lnTo>
                    <a:pt x="1113" y="8"/>
                  </a:lnTo>
                  <a:lnTo>
                    <a:pt x="1113" y="8"/>
                  </a:lnTo>
                  <a:lnTo>
                    <a:pt x="1109" y="10"/>
                  </a:lnTo>
                  <a:lnTo>
                    <a:pt x="1107" y="10"/>
                  </a:lnTo>
                  <a:lnTo>
                    <a:pt x="1107" y="10"/>
                  </a:lnTo>
                  <a:lnTo>
                    <a:pt x="1103" y="14"/>
                  </a:lnTo>
                  <a:lnTo>
                    <a:pt x="1099" y="26"/>
                  </a:lnTo>
                  <a:lnTo>
                    <a:pt x="1099" y="26"/>
                  </a:lnTo>
                  <a:lnTo>
                    <a:pt x="1093" y="38"/>
                  </a:lnTo>
                  <a:lnTo>
                    <a:pt x="1093" y="38"/>
                  </a:lnTo>
                  <a:lnTo>
                    <a:pt x="1091" y="40"/>
                  </a:lnTo>
                  <a:lnTo>
                    <a:pt x="1087" y="42"/>
                  </a:lnTo>
                  <a:lnTo>
                    <a:pt x="1087" y="42"/>
                  </a:lnTo>
                  <a:close/>
                  <a:moveTo>
                    <a:pt x="973" y="4"/>
                  </a:moveTo>
                  <a:lnTo>
                    <a:pt x="973" y="4"/>
                  </a:lnTo>
                  <a:lnTo>
                    <a:pt x="985" y="0"/>
                  </a:lnTo>
                  <a:lnTo>
                    <a:pt x="985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1013" y="2"/>
                  </a:lnTo>
                  <a:lnTo>
                    <a:pt x="1013" y="2"/>
                  </a:lnTo>
                  <a:lnTo>
                    <a:pt x="1021" y="4"/>
                  </a:lnTo>
                  <a:lnTo>
                    <a:pt x="1021" y="4"/>
                  </a:lnTo>
                  <a:lnTo>
                    <a:pt x="1025" y="8"/>
                  </a:lnTo>
                  <a:lnTo>
                    <a:pt x="1027" y="12"/>
                  </a:lnTo>
                  <a:lnTo>
                    <a:pt x="1027" y="12"/>
                  </a:lnTo>
                  <a:lnTo>
                    <a:pt x="1029" y="24"/>
                  </a:lnTo>
                  <a:lnTo>
                    <a:pt x="1029" y="24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25" y="36"/>
                  </a:lnTo>
                  <a:lnTo>
                    <a:pt x="1025" y="36"/>
                  </a:lnTo>
                  <a:lnTo>
                    <a:pt x="1021" y="40"/>
                  </a:lnTo>
                  <a:lnTo>
                    <a:pt x="1021" y="40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23" y="46"/>
                  </a:lnTo>
                  <a:lnTo>
                    <a:pt x="1023" y="46"/>
                  </a:lnTo>
                  <a:lnTo>
                    <a:pt x="1027" y="50"/>
                  </a:lnTo>
                  <a:lnTo>
                    <a:pt x="1027" y="50"/>
                  </a:lnTo>
                  <a:lnTo>
                    <a:pt x="1031" y="56"/>
                  </a:lnTo>
                  <a:lnTo>
                    <a:pt x="1031" y="56"/>
                  </a:lnTo>
                  <a:lnTo>
                    <a:pt x="1033" y="64"/>
                  </a:lnTo>
                  <a:lnTo>
                    <a:pt x="1033" y="64"/>
                  </a:lnTo>
                  <a:lnTo>
                    <a:pt x="1031" y="78"/>
                  </a:lnTo>
                  <a:lnTo>
                    <a:pt x="1031" y="78"/>
                  </a:lnTo>
                  <a:lnTo>
                    <a:pt x="1029" y="82"/>
                  </a:lnTo>
                  <a:lnTo>
                    <a:pt x="1025" y="86"/>
                  </a:lnTo>
                  <a:lnTo>
                    <a:pt x="1025" y="86"/>
                  </a:lnTo>
                  <a:lnTo>
                    <a:pt x="1021" y="88"/>
                  </a:lnTo>
                  <a:lnTo>
                    <a:pt x="1015" y="90"/>
                  </a:lnTo>
                  <a:lnTo>
                    <a:pt x="1015" y="90"/>
                  </a:lnTo>
                  <a:lnTo>
                    <a:pt x="1001" y="90"/>
                  </a:lnTo>
                  <a:lnTo>
                    <a:pt x="1001" y="90"/>
                  </a:lnTo>
                  <a:lnTo>
                    <a:pt x="987" y="90"/>
                  </a:lnTo>
                  <a:lnTo>
                    <a:pt x="987" y="90"/>
                  </a:lnTo>
                  <a:lnTo>
                    <a:pt x="973" y="86"/>
                  </a:lnTo>
                  <a:lnTo>
                    <a:pt x="973" y="4"/>
                  </a:lnTo>
                  <a:close/>
                  <a:moveTo>
                    <a:pt x="989" y="10"/>
                  </a:moveTo>
                  <a:lnTo>
                    <a:pt x="989" y="38"/>
                  </a:lnTo>
                  <a:lnTo>
                    <a:pt x="999" y="38"/>
                  </a:lnTo>
                  <a:lnTo>
                    <a:pt x="999" y="38"/>
                  </a:lnTo>
                  <a:lnTo>
                    <a:pt x="1005" y="38"/>
                  </a:lnTo>
                  <a:lnTo>
                    <a:pt x="1009" y="36"/>
                  </a:lnTo>
                  <a:lnTo>
                    <a:pt x="1009" y="36"/>
                  </a:lnTo>
                  <a:lnTo>
                    <a:pt x="1013" y="30"/>
                  </a:lnTo>
                  <a:lnTo>
                    <a:pt x="1013" y="24"/>
                  </a:lnTo>
                  <a:lnTo>
                    <a:pt x="1013" y="24"/>
                  </a:lnTo>
                  <a:lnTo>
                    <a:pt x="1013" y="18"/>
                  </a:lnTo>
                  <a:lnTo>
                    <a:pt x="1009" y="14"/>
                  </a:lnTo>
                  <a:lnTo>
                    <a:pt x="1009" y="14"/>
                  </a:lnTo>
                  <a:lnTo>
                    <a:pt x="1005" y="12"/>
                  </a:lnTo>
                  <a:lnTo>
                    <a:pt x="999" y="10"/>
                  </a:lnTo>
                  <a:lnTo>
                    <a:pt x="989" y="10"/>
                  </a:lnTo>
                  <a:close/>
                  <a:moveTo>
                    <a:pt x="1001" y="80"/>
                  </a:moveTo>
                  <a:lnTo>
                    <a:pt x="1001" y="80"/>
                  </a:lnTo>
                  <a:lnTo>
                    <a:pt x="1007" y="80"/>
                  </a:lnTo>
                  <a:lnTo>
                    <a:pt x="1013" y="76"/>
                  </a:lnTo>
                  <a:lnTo>
                    <a:pt x="1013" y="76"/>
                  </a:lnTo>
                  <a:lnTo>
                    <a:pt x="1015" y="72"/>
                  </a:lnTo>
                  <a:lnTo>
                    <a:pt x="1017" y="64"/>
                  </a:lnTo>
                  <a:lnTo>
                    <a:pt x="1017" y="64"/>
                  </a:lnTo>
                  <a:lnTo>
                    <a:pt x="1015" y="56"/>
                  </a:lnTo>
                  <a:lnTo>
                    <a:pt x="1013" y="52"/>
                  </a:lnTo>
                  <a:lnTo>
                    <a:pt x="1013" y="52"/>
                  </a:lnTo>
                  <a:lnTo>
                    <a:pt x="1007" y="50"/>
                  </a:lnTo>
                  <a:lnTo>
                    <a:pt x="1001" y="48"/>
                  </a:lnTo>
                  <a:lnTo>
                    <a:pt x="989" y="48"/>
                  </a:lnTo>
                  <a:lnTo>
                    <a:pt x="989" y="80"/>
                  </a:lnTo>
                  <a:lnTo>
                    <a:pt x="1001" y="80"/>
                  </a:lnTo>
                  <a:close/>
                  <a:moveTo>
                    <a:pt x="953" y="46"/>
                  </a:moveTo>
                  <a:lnTo>
                    <a:pt x="953" y="46"/>
                  </a:lnTo>
                  <a:lnTo>
                    <a:pt x="953" y="56"/>
                  </a:lnTo>
                  <a:lnTo>
                    <a:pt x="951" y="66"/>
                  </a:lnTo>
                  <a:lnTo>
                    <a:pt x="951" y="66"/>
                  </a:lnTo>
                  <a:lnTo>
                    <a:pt x="949" y="74"/>
                  </a:lnTo>
                  <a:lnTo>
                    <a:pt x="945" y="80"/>
                  </a:lnTo>
                  <a:lnTo>
                    <a:pt x="945" y="80"/>
                  </a:lnTo>
                  <a:lnTo>
                    <a:pt x="941" y="86"/>
                  </a:lnTo>
                  <a:lnTo>
                    <a:pt x="935" y="88"/>
                  </a:lnTo>
                  <a:lnTo>
                    <a:pt x="935" y="88"/>
                  </a:lnTo>
                  <a:lnTo>
                    <a:pt x="929" y="90"/>
                  </a:lnTo>
                  <a:lnTo>
                    <a:pt x="921" y="90"/>
                  </a:lnTo>
                  <a:lnTo>
                    <a:pt x="921" y="90"/>
                  </a:lnTo>
                  <a:lnTo>
                    <a:pt x="915" y="90"/>
                  </a:lnTo>
                  <a:lnTo>
                    <a:pt x="907" y="88"/>
                  </a:lnTo>
                  <a:lnTo>
                    <a:pt x="907" y="88"/>
                  </a:lnTo>
                  <a:lnTo>
                    <a:pt x="903" y="86"/>
                  </a:lnTo>
                  <a:lnTo>
                    <a:pt x="897" y="80"/>
                  </a:lnTo>
                  <a:lnTo>
                    <a:pt x="897" y="80"/>
                  </a:lnTo>
                  <a:lnTo>
                    <a:pt x="893" y="74"/>
                  </a:lnTo>
                  <a:lnTo>
                    <a:pt x="891" y="66"/>
                  </a:lnTo>
                  <a:lnTo>
                    <a:pt x="891" y="66"/>
                  </a:lnTo>
                  <a:lnTo>
                    <a:pt x="889" y="56"/>
                  </a:lnTo>
                  <a:lnTo>
                    <a:pt x="889" y="46"/>
                  </a:lnTo>
                  <a:lnTo>
                    <a:pt x="889" y="46"/>
                  </a:lnTo>
                  <a:lnTo>
                    <a:pt x="889" y="34"/>
                  </a:lnTo>
                  <a:lnTo>
                    <a:pt x="891" y="24"/>
                  </a:lnTo>
                  <a:lnTo>
                    <a:pt x="891" y="24"/>
                  </a:lnTo>
                  <a:lnTo>
                    <a:pt x="893" y="16"/>
                  </a:lnTo>
                  <a:lnTo>
                    <a:pt x="897" y="10"/>
                  </a:lnTo>
                  <a:lnTo>
                    <a:pt x="897" y="10"/>
                  </a:lnTo>
                  <a:lnTo>
                    <a:pt x="903" y="6"/>
                  </a:lnTo>
                  <a:lnTo>
                    <a:pt x="907" y="2"/>
                  </a:lnTo>
                  <a:lnTo>
                    <a:pt x="907" y="2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9" y="0"/>
                  </a:lnTo>
                  <a:lnTo>
                    <a:pt x="935" y="2"/>
                  </a:lnTo>
                  <a:lnTo>
                    <a:pt x="935" y="2"/>
                  </a:lnTo>
                  <a:lnTo>
                    <a:pt x="941" y="6"/>
                  </a:lnTo>
                  <a:lnTo>
                    <a:pt x="945" y="10"/>
                  </a:lnTo>
                  <a:lnTo>
                    <a:pt x="945" y="10"/>
                  </a:lnTo>
                  <a:lnTo>
                    <a:pt x="949" y="16"/>
                  </a:lnTo>
                  <a:lnTo>
                    <a:pt x="951" y="24"/>
                  </a:lnTo>
                  <a:lnTo>
                    <a:pt x="951" y="24"/>
                  </a:lnTo>
                  <a:lnTo>
                    <a:pt x="953" y="34"/>
                  </a:lnTo>
                  <a:lnTo>
                    <a:pt x="953" y="46"/>
                  </a:lnTo>
                  <a:lnTo>
                    <a:pt x="953" y="46"/>
                  </a:lnTo>
                  <a:close/>
                  <a:moveTo>
                    <a:pt x="937" y="46"/>
                  </a:moveTo>
                  <a:lnTo>
                    <a:pt x="937" y="46"/>
                  </a:lnTo>
                  <a:lnTo>
                    <a:pt x="937" y="28"/>
                  </a:lnTo>
                  <a:lnTo>
                    <a:pt x="937" y="28"/>
                  </a:lnTo>
                  <a:lnTo>
                    <a:pt x="933" y="16"/>
                  </a:lnTo>
                  <a:lnTo>
                    <a:pt x="933" y="16"/>
                  </a:lnTo>
                  <a:lnTo>
                    <a:pt x="927" y="12"/>
                  </a:lnTo>
                  <a:lnTo>
                    <a:pt x="927" y="12"/>
                  </a:lnTo>
                  <a:lnTo>
                    <a:pt x="921" y="10"/>
                  </a:lnTo>
                  <a:lnTo>
                    <a:pt x="921" y="10"/>
                  </a:lnTo>
                  <a:lnTo>
                    <a:pt x="915" y="12"/>
                  </a:lnTo>
                  <a:lnTo>
                    <a:pt x="915" y="12"/>
                  </a:lnTo>
                  <a:lnTo>
                    <a:pt x="913" y="14"/>
                  </a:lnTo>
                  <a:lnTo>
                    <a:pt x="909" y="16"/>
                  </a:lnTo>
                  <a:lnTo>
                    <a:pt x="909" y="16"/>
                  </a:lnTo>
                  <a:lnTo>
                    <a:pt x="907" y="28"/>
                  </a:lnTo>
                  <a:lnTo>
                    <a:pt x="907" y="28"/>
                  </a:lnTo>
                  <a:lnTo>
                    <a:pt x="905" y="46"/>
                  </a:lnTo>
                  <a:lnTo>
                    <a:pt x="905" y="46"/>
                  </a:lnTo>
                  <a:lnTo>
                    <a:pt x="907" y="62"/>
                  </a:lnTo>
                  <a:lnTo>
                    <a:pt x="907" y="62"/>
                  </a:lnTo>
                  <a:lnTo>
                    <a:pt x="909" y="74"/>
                  </a:lnTo>
                  <a:lnTo>
                    <a:pt x="909" y="74"/>
                  </a:lnTo>
                  <a:lnTo>
                    <a:pt x="913" y="76"/>
                  </a:lnTo>
                  <a:lnTo>
                    <a:pt x="915" y="80"/>
                  </a:lnTo>
                  <a:lnTo>
                    <a:pt x="915" y="80"/>
                  </a:lnTo>
                  <a:lnTo>
                    <a:pt x="921" y="80"/>
                  </a:lnTo>
                  <a:lnTo>
                    <a:pt x="921" y="80"/>
                  </a:lnTo>
                  <a:lnTo>
                    <a:pt x="927" y="80"/>
                  </a:lnTo>
                  <a:lnTo>
                    <a:pt x="927" y="80"/>
                  </a:lnTo>
                  <a:lnTo>
                    <a:pt x="933" y="74"/>
                  </a:lnTo>
                  <a:lnTo>
                    <a:pt x="933" y="7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7" y="46"/>
                  </a:lnTo>
                  <a:lnTo>
                    <a:pt x="937" y="46"/>
                  </a:lnTo>
                  <a:close/>
                  <a:moveTo>
                    <a:pt x="881" y="2"/>
                  </a:moveTo>
                  <a:lnTo>
                    <a:pt x="881" y="12"/>
                  </a:lnTo>
                  <a:lnTo>
                    <a:pt x="859" y="12"/>
                  </a:lnTo>
                  <a:lnTo>
                    <a:pt x="859" y="88"/>
                  </a:lnTo>
                  <a:lnTo>
                    <a:pt x="843" y="88"/>
                  </a:lnTo>
                  <a:lnTo>
                    <a:pt x="843" y="12"/>
                  </a:lnTo>
                  <a:lnTo>
                    <a:pt x="821" y="12"/>
                  </a:lnTo>
                  <a:lnTo>
                    <a:pt x="821" y="2"/>
                  </a:lnTo>
                  <a:lnTo>
                    <a:pt x="881" y="2"/>
                  </a:lnTo>
                  <a:close/>
                  <a:moveTo>
                    <a:pt x="813" y="46"/>
                  </a:moveTo>
                  <a:lnTo>
                    <a:pt x="813" y="46"/>
                  </a:lnTo>
                  <a:lnTo>
                    <a:pt x="813" y="56"/>
                  </a:lnTo>
                  <a:lnTo>
                    <a:pt x="811" y="66"/>
                  </a:lnTo>
                  <a:lnTo>
                    <a:pt x="811" y="66"/>
                  </a:lnTo>
                  <a:lnTo>
                    <a:pt x="809" y="74"/>
                  </a:lnTo>
                  <a:lnTo>
                    <a:pt x="805" y="80"/>
                  </a:lnTo>
                  <a:lnTo>
                    <a:pt x="805" y="80"/>
                  </a:lnTo>
                  <a:lnTo>
                    <a:pt x="799" y="86"/>
                  </a:lnTo>
                  <a:lnTo>
                    <a:pt x="795" y="88"/>
                  </a:lnTo>
                  <a:lnTo>
                    <a:pt x="795" y="88"/>
                  </a:lnTo>
                  <a:lnTo>
                    <a:pt x="787" y="90"/>
                  </a:lnTo>
                  <a:lnTo>
                    <a:pt x="781" y="90"/>
                  </a:lnTo>
                  <a:lnTo>
                    <a:pt x="781" y="90"/>
                  </a:lnTo>
                  <a:lnTo>
                    <a:pt x="773" y="90"/>
                  </a:lnTo>
                  <a:lnTo>
                    <a:pt x="767" y="88"/>
                  </a:lnTo>
                  <a:lnTo>
                    <a:pt x="767" y="88"/>
                  </a:lnTo>
                  <a:lnTo>
                    <a:pt x="761" y="86"/>
                  </a:lnTo>
                  <a:lnTo>
                    <a:pt x="757" y="80"/>
                  </a:lnTo>
                  <a:lnTo>
                    <a:pt x="757" y="80"/>
                  </a:lnTo>
                  <a:lnTo>
                    <a:pt x="753" y="74"/>
                  </a:lnTo>
                  <a:lnTo>
                    <a:pt x="751" y="66"/>
                  </a:lnTo>
                  <a:lnTo>
                    <a:pt x="751" y="66"/>
                  </a:lnTo>
                  <a:lnTo>
                    <a:pt x="749" y="56"/>
                  </a:lnTo>
                  <a:lnTo>
                    <a:pt x="749" y="46"/>
                  </a:lnTo>
                  <a:lnTo>
                    <a:pt x="749" y="46"/>
                  </a:lnTo>
                  <a:lnTo>
                    <a:pt x="749" y="34"/>
                  </a:lnTo>
                  <a:lnTo>
                    <a:pt x="751" y="24"/>
                  </a:lnTo>
                  <a:lnTo>
                    <a:pt x="751" y="24"/>
                  </a:lnTo>
                  <a:lnTo>
                    <a:pt x="753" y="16"/>
                  </a:lnTo>
                  <a:lnTo>
                    <a:pt x="757" y="10"/>
                  </a:lnTo>
                  <a:lnTo>
                    <a:pt x="757" y="10"/>
                  </a:lnTo>
                  <a:lnTo>
                    <a:pt x="761" y="6"/>
                  </a:lnTo>
                  <a:lnTo>
                    <a:pt x="767" y="2"/>
                  </a:lnTo>
                  <a:lnTo>
                    <a:pt x="767" y="2"/>
                  </a:lnTo>
                  <a:lnTo>
                    <a:pt x="773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799" y="6"/>
                  </a:lnTo>
                  <a:lnTo>
                    <a:pt x="805" y="10"/>
                  </a:lnTo>
                  <a:lnTo>
                    <a:pt x="805" y="10"/>
                  </a:lnTo>
                  <a:lnTo>
                    <a:pt x="809" y="16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13" y="34"/>
                  </a:lnTo>
                  <a:lnTo>
                    <a:pt x="813" y="46"/>
                  </a:lnTo>
                  <a:lnTo>
                    <a:pt x="813" y="46"/>
                  </a:lnTo>
                  <a:close/>
                  <a:moveTo>
                    <a:pt x="797" y="46"/>
                  </a:moveTo>
                  <a:lnTo>
                    <a:pt x="797" y="46"/>
                  </a:lnTo>
                  <a:lnTo>
                    <a:pt x="795" y="28"/>
                  </a:lnTo>
                  <a:lnTo>
                    <a:pt x="795" y="28"/>
                  </a:lnTo>
                  <a:lnTo>
                    <a:pt x="793" y="16"/>
                  </a:lnTo>
                  <a:lnTo>
                    <a:pt x="793" y="16"/>
                  </a:lnTo>
                  <a:lnTo>
                    <a:pt x="787" y="12"/>
                  </a:lnTo>
                  <a:lnTo>
                    <a:pt x="787" y="12"/>
                  </a:lnTo>
                  <a:lnTo>
                    <a:pt x="781" y="10"/>
                  </a:lnTo>
                  <a:lnTo>
                    <a:pt x="781" y="10"/>
                  </a:lnTo>
                  <a:lnTo>
                    <a:pt x="775" y="12"/>
                  </a:lnTo>
                  <a:lnTo>
                    <a:pt x="775" y="12"/>
                  </a:lnTo>
                  <a:lnTo>
                    <a:pt x="769" y="16"/>
                  </a:lnTo>
                  <a:lnTo>
                    <a:pt x="769" y="16"/>
                  </a:lnTo>
                  <a:lnTo>
                    <a:pt x="765" y="28"/>
                  </a:lnTo>
                  <a:lnTo>
                    <a:pt x="765" y="28"/>
                  </a:lnTo>
                  <a:lnTo>
                    <a:pt x="765" y="46"/>
                  </a:lnTo>
                  <a:lnTo>
                    <a:pt x="765" y="46"/>
                  </a:lnTo>
                  <a:lnTo>
                    <a:pt x="765" y="62"/>
                  </a:lnTo>
                  <a:lnTo>
                    <a:pt x="765" y="62"/>
                  </a:lnTo>
                  <a:lnTo>
                    <a:pt x="769" y="74"/>
                  </a:lnTo>
                  <a:lnTo>
                    <a:pt x="769" y="74"/>
                  </a:lnTo>
                  <a:lnTo>
                    <a:pt x="775" y="80"/>
                  </a:lnTo>
                  <a:lnTo>
                    <a:pt x="775" y="80"/>
                  </a:lnTo>
                  <a:lnTo>
                    <a:pt x="781" y="80"/>
                  </a:lnTo>
                  <a:lnTo>
                    <a:pt x="781" y="80"/>
                  </a:lnTo>
                  <a:lnTo>
                    <a:pt x="787" y="80"/>
                  </a:lnTo>
                  <a:lnTo>
                    <a:pt x="787" y="80"/>
                  </a:lnTo>
                  <a:lnTo>
                    <a:pt x="793" y="74"/>
                  </a:lnTo>
                  <a:lnTo>
                    <a:pt x="793" y="74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7" y="46"/>
                  </a:lnTo>
                  <a:lnTo>
                    <a:pt x="797" y="46"/>
                  </a:lnTo>
                  <a:close/>
                  <a:moveTo>
                    <a:pt x="741" y="2"/>
                  </a:moveTo>
                  <a:lnTo>
                    <a:pt x="741" y="12"/>
                  </a:lnTo>
                  <a:lnTo>
                    <a:pt x="705" y="12"/>
                  </a:lnTo>
                  <a:lnTo>
                    <a:pt x="705" y="88"/>
                  </a:lnTo>
                  <a:lnTo>
                    <a:pt x="691" y="88"/>
                  </a:lnTo>
                  <a:lnTo>
                    <a:pt x="691" y="2"/>
                  </a:lnTo>
                  <a:lnTo>
                    <a:pt x="741" y="2"/>
                  </a:lnTo>
                  <a:close/>
                  <a:moveTo>
                    <a:pt x="628" y="12"/>
                  </a:moveTo>
                  <a:lnTo>
                    <a:pt x="626" y="52"/>
                  </a:lnTo>
                  <a:lnTo>
                    <a:pt x="626" y="52"/>
                  </a:lnTo>
                  <a:lnTo>
                    <a:pt x="626" y="62"/>
                  </a:lnTo>
                  <a:lnTo>
                    <a:pt x="624" y="68"/>
                  </a:lnTo>
                  <a:lnTo>
                    <a:pt x="624" y="68"/>
                  </a:lnTo>
                  <a:lnTo>
                    <a:pt x="618" y="78"/>
                  </a:lnTo>
                  <a:lnTo>
                    <a:pt x="650" y="78"/>
                  </a:lnTo>
                  <a:lnTo>
                    <a:pt x="650" y="12"/>
                  </a:lnTo>
                  <a:lnTo>
                    <a:pt x="628" y="12"/>
                  </a:lnTo>
                  <a:close/>
                  <a:moveTo>
                    <a:pt x="676" y="78"/>
                  </a:moveTo>
                  <a:lnTo>
                    <a:pt x="676" y="114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2" y="102"/>
                  </a:lnTo>
                  <a:lnTo>
                    <a:pt x="662" y="102"/>
                  </a:lnTo>
                  <a:lnTo>
                    <a:pt x="660" y="88"/>
                  </a:lnTo>
                  <a:lnTo>
                    <a:pt x="610" y="88"/>
                  </a:lnTo>
                  <a:lnTo>
                    <a:pt x="610" y="88"/>
                  </a:lnTo>
                  <a:lnTo>
                    <a:pt x="608" y="102"/>
                  </a:lnTo>
                  <a:lnTo>
                    <a:pt x="608" y="102"/>
                  </a:lnTo>
                  <a:lnTo>
                    <a:pt x="606" y="114"/>
                  </a:lnTo>
                  <a:lnTo>
                    <a:pt x="596" y="114"/>
                  </a:lnTo>
                  <a:lnTo>
                    <a:pt x="596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8" y="68"/>
                  </a:lnTo>
                  <a:lnTo>
                    <a:pt x="608" y="68"/>
                  </a:lnTo>
                  <a:lnTo>
                    <a:pt x="610" y="62"/>
                  </a:lnTo>
                  <a:lnTo>
                    <a:pt x="612" y="52"/>
                  </a:lnTo>
                  <a:lnTo>
                    <a:pt x="614" y="2"/>
                  </a:lnTo>
                  <a:lnTo>
                    <a:pt x="664" y="2"/>
                  </a:lnTo>
                  <a:lnTo>
                    <a:pt x="664" y="78"/>
                  </a:lnTo>
                  <a:lnTo>
                    <a:pt x="676" y="78"/>
                  </a:lnTo>
                  <a:close/>
                  <a:moveTo>
                    <a:pt x="588" y="46"/>
                  </a:moveTo>
                  <a:lnTo>
                    <a:pt x="588" y="46"/>
                  </a:lnTo>
                  <a:lnTo>
                    <a:pt x="588" y="56"/>
                  </a:lnTo>
                  <a:lnTo>
                    <a:pt x="586" y="66"/>
                  </a:lnTo>
                  <a:lnTo>
                    <a:pt x="586" y="66"/>
                  </a:lnTo>
                  <a:lnTo>
                    <a:pt x="582" y="74"/>
                  </a:lnTo>
                  <a:lnTo>
                    <a:pt x="580" y="80"/>
                  </a:lnTo>
                  <a:lnTo>
                    <a:pt x="580" y="80"/>
                  </a:lnTo>
                  <a:lnTo>
                    <a:pt x="574" y="86"/>
                  </a:lnTo>
                  <a:lnTo>
                    <a:pt x="570" y="88"/>
                  </a:lnTo>
                  <a:lnTo>
                    <a:pt x="570" y="88"/>
                  </a:lnTo>
                  <a:lnTo>
                    <a:pt x="562" y="90"/>
                  </a:lnTo>
                  <a:lnTo>
                    <a:pt x="556" y="90"/>
                  </a:lnTo>
                  <a:lnTo>
                    <a:pt x="556" y="90"/>
                  </a:lnTo>
                  <a:lnTo>
                    <a:pt x="548" y="90"/>
                  </a:lnTo>
                  <a:lnTo>
                    <a:pt x="542" y="88"/>
                  </a:lnTo>
                  <a:lnTo>
                    <a:pt x="542" y="88"/>
                  </a:lnTo>
                  <a:lnTo>
                    <a:pt x="536" y="86"/>
                  </a:lnTo>
                  <a:lnTo>
                    <a:pt x="532" y="80"/>
                  </a:lnTo>
                  <a:lnTo>
                    <a:pt x="532" y="80"/>
                  </a:lnTo>
                  <a:lnTo>
                    <a:pt x="528" y="74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4" y="56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4" y="34"/>
                  </a:lnTo>
                  <a:lnTo>
                    <a:pt x="526" y="24"/>
                  </a:lnTo>
                  <a:lnTo>
                    <a:pt x="526" y="24"/>
                  </a:lnTo>
                  <a:lnTo>
                    <a:pt x="528" y="16"/>
                  </a:lnTo>
                  <a:lnTo>
                    <a:pt x="532" y="10"/>
                  </a:lnTo>
                  <a:lnTo>
                    <a:pt x="532" y="10"/>
                  </a:lnTo>
                  <a:lnTo>
                    <a:pt x="536" y="6"/>
                  </a:lnTo>
                  <a:lnTo>
                    <a:pt x="542" y="2"/>
                  </a:lnTo>
                  <a:lnTo>
                    <a:pt x="542" y="2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70" y="2"/>
                  </a:lnTo>
                  <a:lnTo>
                    <a:pt x="570" y="2"/>
                  </a:lnTo>
                  <a:lnTo>
                    <a:pt x="574" y="6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2" y="16"/>
                  </a:lnTo>
                  <a:lnTo>
                    <a:pt x="586" y="24"/>
                  </a:lnTo>
                  <a:lnTo>
                    <a:pt x="586" y="24"/>
                  </a:lnTo>
                  <a:lnTo>
                    <a:pt x="588" y="34"/>
                  </a:lnTo>
                  <a:lnTo>
                    <a:pt x="588" y="46"/>
                  </a:lnTo>
                  <a:lnTo>
                    <a:pt x="588" y="46"/>
                  </a:lnTo>
                  <a:close/>
                  <a:moveTo>
                    <a:pt x="572" y="46"/>
                  </a:moveTo>
                  <a:lnTo>
                    <a:pt x="572" y="46"/>
                  </a:lnTo>
                  <a:lnTo>
                    <a:pt x="570" y="28"/>
                  </a:lnTo>
                  <a:lnTo>
                    <a:pt x="570" y="28"/>
                  </a:lnTo>
                  <a:lnTo>
                    <a:pt x="566" y="16"/>
                  </a:lnTo>
                  <a:lnTo>
                    <a:pt x="566" y="16"/>
                  </a:lnTo>
                  <a:lnTo>
                    <a:pt x="562" y="12"/>
                  </a:lnTo>
                  <a:lnTo>
                    <a:pt x="562" y="12"/>
                  </a:lnTo>
                  <a:lnTo>
                    <a:pt x="556" y="10"/>
                  </a:lnTo>
                  <a:lnTo>
                    <a:pt x="556" y="10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44" y="16"/>
                  </a:lnTo>
                  <a:lnTo>
                    <a:pt x="544" y="16"/>
                  </a:lnTo>
                  <a:lnTo>
                    <a:pt x="540" y="28"/>
                  </a:lnTo>
                  <a:lnTo>
                    <a:pt x="540" y="28"/>
                  </a:lnTo>
                  <a:lnTo>
                    <a:pt x="540" y="46"/>
                  </a:lnTo>
                  <a:lnTo>
                    <a:pt x="540" y="46"/>
                  </a:lnTo>
                  <a:lnTo>
                    <a:pt x="540" y="62"/>
                  </a:lnTo>
                  <a:lnTo>
                    <a:pt x="540" y="62"/>
                  </a:lnTo>
                  <a:lnTo>
                    <a:pt x="544" y="74"/>
                  </a:lnTo>
                  <a:lnTo>
                    <a:pt x="544" y="74"/>
                  </a:lnTo>
                  <a:lnTo>
                    <a:pt x="550" y="80"/>
                  </a:lnTo>
                  <a:lnTo>
                    <a:pt x="550" y="80"/>
                  </a:lnTo>
                  <a:lnTo>
                    <a:pt x="556" y="80"/>
                  </a:lnTo>
                  <a:lnTo>
                    <a:pt x="556" y="80"/>
                  </a:lnTo>
                  <a:lnTo>
                    <a:pt x="562" y="80"/>
                  </a:lnTo>
                  <a:lnTo>
                    <a:pt x="562" y="80"/>
                  </a:lnTo>
                  <a:lnTo>
                    <a:pt x="566" y="74"/>
                  </a:lnTo>
                  <a:lnTo>
                    <a:pt x="566" y="74"/>
                  </a:lnTo>
                  <a:lnTo>
                    <a:pt x="570" y="62"/>
                  </a:lnTo>
                  <a:lnTo>
                    <a:pt x="570" y="62"/>
                  </a:lnTo>
                  <a:lnTo>
                    <a:pt x="572" y="46"/>
                  </a:lnTo>
                  <a:lnTo>
                    <a:pt x="572" y="46"/>
                  </a:lnTo>
                  <a:close/>
                  <a:moveTo>
                    <a:pt x="460" y="88"/>
                  </a:moveTo>
                  <a:lnTo>
                    <a:pt x="444" y="88"/>
                  </a:lnTo>
                  <a:lnTo>
                    <a:pt x="444" y="2"/>
                  </a:lnTo>
                  <a:lnTo>
                    <a:pt x="504" y="2"/>
                  </a:lnTo>
                  <a:lnTo>
                    <a:pt x="504" y="88"/>
                  </a:lnTo>
                  <a:lnTo>
                    <a:pt x="488" y="88"/>
                  </a:lnTo>
                  <a:lnTo>
                    <a:pt x="488" y="12"/>
                  </a:lnTo>
                  <a:lnTo>
                    <a:pt x="460" y="12"/>
                  </a:lnTo>
                  <a:lnTo>
                    <a:pt x="460" y="88"/>
                  </a:lnTo>
                  <a:close/>
                  <a:moveTo>
                    <a:pt x="410" y="40"/>
                  </a:moveTo>
                  <a:lnTo>
                    <a:pt x="410" y="40"/>
                  </a:lnTo>
                  <a:lnTo>
                    <a:pt x="408" y="26"/>
                  </a:lnTo>
                  <a:lnTo>
                    <a:pt x="408" y="26"/>
                  </a:lnTo>
                  <a:lnTo>
                    <a:pt x="404" y="16"/>
                  </a:lnTo>
                  <a:lnTo>
                    <a:pt x="404" y="16"/>
                  </a:lnTo>
                  <a:lnTo>
                    <a:pt x="400" y="10"/>
                  </a:lnTo>
                  <a:lnTo>
                    <a:pt x="400" y="10"/>
                  </a:lnTo>
                  <a:lnTo>
                    <a:pt x="394" y="10"/>
                  </a:lnTo>
                  <a:lnTo>
                    <a:pt x="394" y="10"/>
                  </a:lnTo>
                  <a:lnTo>
                    <a:pt x="388" y="10"/>
                  </a:lnTo>
                  <a:lnTo>
                    <a:pt x="388" y="10"/>
                  </a:lnTo>
                  <a:lnTo>
                    <a:pt x="384" y="16"/>
                  </a:lnTo>
                  <a:lnTo>
                    <a:pt x="384" y="16"/>
                  </a:lnTo>
                  <a:lnTo>
                    <a:pt x="382" y="26"/>
                  </a:lnTo>
                  <a:lnTo>
                    <a:pt x="382" y="26"/>
                  </a:lnTo>
                  <a:lnTo>
                    <a:pt x="380" y="40"/>
                  </a:lnTo>
                  <a:lnTo>
                    <a:pt x="410" y="40"/>
                  </a:lnTo>
                  <a:close/>
                  <a:moveTo>
                    <a:pt x="426" y="50"/>
                  </a:moveTo>
                  <a:lnTo>
                    <a:pt x="380" y="50"/>
                  </a:lnTo>
                  <a:lnTo>
                    <a:pt x="380" y="50"/>
                  </a:lnTo>
                  <a:lnTo>
                    <a:pt x="382" y="64"/>
                  </a:lnTo>
                  <a:lnTo>
                    <a:pt x="382" y="64"/>
                  </a:lnTo>
                  <a:lnTo>
                    <a:pt x="382" y="70"/>
                  </a:lnTo>
                  <a:lnTo>
                    <a:pt x="386" y="74"/>
                  </a:lnTo>
                  <a:lnTo>
                    <a:pt x="386" y="74"/>
                  </a:lnTo>
                  <a:lnTo>
                    <a:pt x="388" y="76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404" y="80"/>
                  </a:lnTo>
                  <a:lnTo>
                    <a:pt x="422" y="80"/>
                  </a:lnTo>
                  <a:lnTo>
                    <a:pt x="422" y="86"/>
                  </a:lnTo>
                  <a:lnTo>
                    <a:pt x="422" y="86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00" y="90"/>
                  </a:lnTo>
                  <a:lnTo>
                    <a:pt x="400" y="90"/>
                  </a:lnTo>
                  <a:lnTo>
                    <a:pt x="392" y="90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78" y="86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68" y="74"/>
                  </a:lnTo>
                  <a:lnTo>
                    <a:pt x="366" y="66"/>
                  </a:lnTo>
                  <a:lnTo>
                    <a:pt x="366" y="66"/>
                  </a:lnTo>
                  <a:lnTo>
                    <a:pt x="364" y="58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34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8" y="16"/>
                  </a:lnTo>
                  <a:lnTo>
                    <a:pt x="372" y="10"/>
                  </a:lnTo>
                  <a:lnTo>
                    <a:pt x="372" y="10"/>
                  </a:lnTo>
                  <a:lnTo>
                    <a:pt x="376" y="6"/>
                  </a:lnTo>
                  <a:lnTo>
                    <a:pt x="382" y="2"/>
                  </a:lnTo>
                  <a:lnTo>
                    <a:pt x="382" y="2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408" y="2"/>
                  </a:lnTo>
                  <a:lnTo>
                    <a:pt x="408" y="2"/>
                  </a:lnTo>
                  <a:lnTo>
                    <a:pt x="414" y="6"/>
                  </a:lnTo>
                  <a:lnTo>
                    <a:pt x="418" y="10"/>
                  </a:lnTo>
                  <a:lnTo>
                    <a:pt x="418" y="10"/>
                  </a:lnTo>
                  <a:lnTo>
                    <a:pt x="420" y="16"/>
                  </a:lnTo>
                  <a:lnTo>
                    <a:pt x="424" y="24"/>
                  </a:lnTo>
                  <a:lnTo>
                    <a:pt x="424" y="24"/>
                  </a:lnTo>
                  <a:lnTo>
                    <a:pt x="426" y="46"/>
                  </a:lnTo>
                  <a:lnTo>
                    <a:pt x="426" y="50"/>
                  </a:lnTo>
                  <a:close/>
                  <a:moveTo>
                    <a:pt x="302" y="76"/>
                  </a:moveTo>
                  <a:lnTo>
                    <a:pt x="302" y="76"/>
                  </a:lnTo>
                  <a:lnTo>
                    <a:pt x="308" y="78"/>
                  </a:lnTo>
                  <a:lnTo>
                    <a:pt x="308" y="78"/>
                  </a:lnTo>
                  <a:lnTo>
                    <a:pt x="314" y="80"/>
                  </a:lnTo>
                  <a:lnTo>
                    <a:pt x="314" y="80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6" y="76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2" y="46"/>
                  </a:lnTo>
                  <a:lnTo>
                    <a:pt x="332" y="46"/>
                  </a:lnTo>
                  <a:lnTo>
                    <a:pt x="332" y="28"/>
                  </a:lnTo>
                  <a:lnTo>
                    <a:pt x="332" y="28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26" y="14"/>
                  </a:lnTo>
                  <a:lnTo>
                    <a:pt x="322" y="12"/>
                  </a:lnTo>
                  <a:lnTo>
                    <a:pt x="322" y="12"/>
                  </a:lnTo>
                  <a:lnTo>
                    <a:pt x="314" y="10"/>
                  </a:lnTo>
                  <a:lnTo>
                    <a:pt x="314" y="10"/>
                  </a:lnTo>
                  <a:lnTo>
                    <a:pt x="308" y="12"/>
                  </a:lnTo>
                  <a:lnTo>
                    <a:pt x="308" y="12"/>
                  </a:lnTo>
                  <a:lnTo>
                    <a:pt x="302" y="14"/>
                  </a:lnTo>
                  <a:lnTo>
                    <a:pt x="302" y="76"/>
                  </a:lnTo>
                  <a:close/>
                  <a:moveTo>
                    <a:pt x="302" y="6"/>
                  </a:moveTo>
                  <a:lnTo>
                    <a:pt x="302" y="6"/>
                  </a:lnTo>
                  <a:lnTo>
                    <a:pt x="306" y="4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6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44" y="16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8" y="34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58"/>
                  </a:lnTo>
                  <a:lnTo>
                    <a:pt x="346" y="66"/>
                  </a:lnTo>
                  <a:lnTo>
                    <a:pt x="346" y="66"/>
                  </a:lnTo>
                  <a:lnTo>
                    <a:pt x="344" y="74"/>
                  </a:lnTo>
                  <a:lnTo>
                    <a:pt x="342" y="80"/>
                  </a:lnTo>
                  <a:lnTo>
                    <a:pt x="342" y="80"/>
                  </a:lnTo>
                  <a:lnTo>
                    <a:pt x="336" y="86"/>
                  </a:lnTo>
                  <a:lnTo>
                    <a:pt x="332" y="88"/>
                  </a:lnTo>
                  <a:lnTo>
                    <a:pt x="332" y="88"/>
                  </a:lnTo>
                  <a:lnTo>
                    <a:pt x="326" y="90"/>
                  </a:lnTo>
                  <a:lnTo>
                    <a:pt x="320" y="90"/>
                  </a:lnTo>
                  <a:lnTo>
                    <a:pt x="320" y="90"/>
                  </a:lnTo>
                  <a:lnTo>
                    <a:pt x="310" y="90"/>
                  </a:lnTo>
                  <a:lnTo>
                    <a:pt x="310" y="90"/>
                  </a:lnTo>
                  <a:lnTo>
                    <a:pt x="302" y="86"/>
                  </a:lnTo>
                  <a:lnTo>
                    <a:pt x="302" y="124"/>
                  </a:lnTo>
                  <a:lnTo>
                    <a:pt x="286" y="124"/>
                  </a:lnTo>
                  <a:lnTo>
                    <a:pt x="286" y="2"/>
                  </a:lnTo>
                  <a:lnTo>
                    <a:pt x="300" y="2"/>
                  </a:lnTo>
                  <a:lnTo>
                    <a:pt x="300" y="6"/>
                  </a:lnTo>
                  <a:lnTo>
                    <a:pt x="302" y="6"/>
                  </a:lnTo>
                  <a:close/>
                  <a:moveTo>
                    <a:pt x="252" y="40"/>
                  </a:moveTo>
                  <a:lnTo>
                    <a:pt x="252" y="40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48" y="16"/>
                  </a:lnTo>
                  <a:lnTo>
                    <a:pt x="248" y="16"/>
                  </a:lnTo>
                  <a:lnTo>
                    <a:pt x="242" y="10"/>
                  </a:lnTo>
                  <a:lnTo>
                    <a:pt x="242" y="10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2" y="40"/>
                  </a:lnTo>
                  <a:lnTo>
                    <a:pt x="252" y="40"/>
                  </a:lnTo>
                  <a:close/>
                  <a:moveTo>
                    <a:pt x="268" y="50"/>
                  </a:moveTo>
                  <a:lnTo>
                    <a:pt x="222" y="50"/>
                  </a:lnTo>
                  <a:lnTo>
                    <a:pt x="222" y="50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70"/>
                  </a:lnTo>
                  <a:lnTo>
                    <a:pt x="228" y="74"/>
                  </a:lnTo>
                  <a:lnTo>
                    <a:pt x="228" y="74"/>
                  </a:lnTo>
                  <a:lnTo>
                    <a:pt x="232" y="76"/>
                  </a:lnTo>
                  <a:lnTo>
                    <a:pt x="236" y="78"/>
                  </a:lnTo>
                  <a:lnTo>
                    <a:pt x="236" y="78"/>
                  </a:lnTo>
                  <a:lnTo>
                    <a:pt x="246" y="80"/>
                  </a:lnTo>
                  <a:lnTo>
                    <a:pt x="264" y="80"/>
                  </a:lnTo>
                  <a:lnTo>
                    <a:pt x="264" y="86"/>
                  </a:lnTo>
                  <a:lnTo>
                    <a:pt x="264" y="86"/>
                  </a:lnTo>
                  <a:lnTo>
                    <a:pt x="254" y="90"/>
                  </a:lnTo>
                  <a:lnTo>
                    <a:pt x="254" y="90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34" y="90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0" y="86"/>
                  </a:lnTo>
                  <a:lnTo>
                    <a:pt x="216" y="80"/>
                  </a:lnTo>
                  <a:lnTo>
                    <a:pt x="216" y="80"/>
                  </a:lnTo>
                  <a:lnTo>
                    <a:pt x="212" y="74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12" y="16"/>
                  </a:lnTo>
                  <a:lnTo>
                    <a:pt x="214" y="10"/>
                  </a:lnTo>
                  <a:lnTo>
                    <a:pt x="214" y="10"/>
                  </a:lnTo>
                  <a:lnTo>
                    <a:pt x="218" y="6"/>
                  </a:lnTo>
                  <a:lnTo>
                    <a:pt x="224" y="2"/>
                  </a:lnTo>
                  <a:lnTo>
                    <a:pt x="224" y="2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56" y="6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4" y="16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8" y="46"/>
                  </a:lnTo>
                  <a:lnTo>
                    <a:pt x="268" y="50"/>
                  </a:lnTo>
                  <a:close/>
                  <a:moveTo>
                    <a:pt x="144" y="88"/>
                  </a:moveTo>
                  <a:lnTo>
                    <a:pt x="128" y="88"/>
                  </a:lnTo>
                  <a:lnTo>
                    <a:pt x="128" y="2"/>
                  </a:lnTo>
                  <a:lnTo>
                    <a:pt x="188" y="2"/>
                  </a:lnTo>
                  <a:lnTo>
                    <a:pt x="188" y="88"/>
                  </a:lnTo>
                  <a:lnTo>
                    <a:pt x="172" y="88"/>
                  </a:lnTo>
                  <a:lnTo>
                    <a:pt x="172" y="12"/>
                  </a:lnTo>
                  <a:lnTo>
                    <a:pt x="144" y="12"/>
                  </a:lnTo>
                  <a:lnTo>
                    <a:pt x="144" y="88"/>
                  </a:lnTo>
                  <a:close/>
                  <a:moveTo>
                    <a:pt x="46" y="28"/>
                  </a:moveTo>
                  <a:lnTo>
                    <a:pt x="44" y="28"/>
                  </a:lnTo>
                  <a:lnTo>
                    <a:pt x="18" y="88"/>
                  </a:lnTo>
                  <a:lnTo>
                    <a:pt x="0" y="88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60"/>
                  </a:lnTo>
                  <a:lnTo>
                    <a:pt x="18" y="60"/>
                  </a:lnTo>
                  <a:lnTo>
                    <a:pt x="44" y="2"/>
                  </a:lnTo>
                  <a:lnTo>
                    <a:pt x="62" y="2"/>
                  </a:lnTo>
                  <a:lnTo>
                    <a:pt x="62" y="88"/>
                  </a:lnTo>
                  <a:lnTo>
                    <a:pt x="46" y="88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58"/>
            <p:cNvSpPr>
              <a:spLocks noEditPoints="1"/>
            </p:cNvSpPr>
            <p:nvPr/>
          </p:nvSpPr>
          <p:spPr bwMode="auto">
            <a:xfrm>
              <a:off x="4335463" y="595313"/>
              <a:ext cx="3559175" cy="2151063"/>
            </a:xfrm>
            <a:custGeom>
              <a:avLst/>
              <a:gdLst>
                <a:gd name="T0" fmla="*/ 605 w 2242"/>
                <a:gd name="T1" fmla="*/ 536 h 1355"/>
                <a:gd name="T2" fmla="*/ 142 w 2242"/>
                <a:gd name="T3" fmla="*/ 576 h 1355"/>
                <a:gd name="T4" fmla="*/ 82 w 2242"/>
                <a:gd name="T5" fmla="*/ 600 h 1355"/>
                <a:gd name="T6" fmla="*/ 26 w 2242"/>
                <a:gd name="T7" fmla="*/ 640 h 1355"/>
                <a:gd name="T8" fmla="*/ 156 w 2242"/>
                <a:gd name="T9" fmla="*/ 1045 h 1355"/>
                <a:gd name="T10" fmla="*/ 206 w 2242"/>
                <a:gd name="T11" fmla="*/ 1079 h 1355"/>
                <a:gd name="T12" fmla="*/ 104 w 2242"/>
                <a:gd name="T13" fmla="*/ 1089 h 1355"/>
                <a:gd name="T14" fmla="*/ 156 w 2242"/>
                <a:gd name="T15" fmla="*/ 1045 h 1355"/>
                <a:gd name="T16" fmla="*/ 337 w 2242"/>
                <a:gd name="T17" fmla="*/ 1055 h 1355"/>
                <a:gd name="T18" fmla="*/ 252 w 2242"/>
                <a:gd name="T19" fmla="*/ 1317 h 1355"/>
                <a:gd name="T20" fmla="*/ 276 w 2242"/>
                <a:gd name="T21" fmla="*/ 1055 h 1355"/>
                <a:gd name="T22" fmla="*/ 457 w 2242"/>
                <a:gd name="T23" fmla="*/ 1045 h 1355"/>
                <a:gd name="T24" fmla="*/ 511 w 2242"/>
                <a:gd name="T25" fmla="*/ 1089 h 1355"/>
                <a:gd name="T26" fmla="*/ 407 w 2242"/>
                <a:gd name="T27" fmla="*/ 1079 h 1355"/>
                <a:gd name="T28" fmla="*/ 457 w 2242"/>
                <a:gd name="T29" fmla="*/ 1045 h 1355"/>
                <a:gd name="T30" fmla="*/ 757 w 2242"/>
                <a:gd name="T31" fmla="*/ 1061 h 1355"/>
                <a:gd name="T32" fmla="*/ 665 w 2242"/>
                <a:gd name="T33" fmla="*/ 1099 h 1355"/>
                <a:gd name="T34" fmla="*/ 697 w 2242"/>
                <a:gd name="T35" fmla="*/ 1049 h 1355"/>
                <a:gd name="T36" fmla="*/ 881 w 2242"/>
                <a:gd name="T37" fmla="*/ 1047 h 1355"/>
                <a:gd name="T38" fmla="*/ 925 w 2242"/>
                <a:gd name="T39" fmla="*/ 1099 h 1355"/>
                <a:gd name="T40" fmla="*/ 825 w 2242"/>
                <a:gd name="T41" fmla="*/ 1069 h 1355"/>
                <a:gd name="T42" fmla="*/ 1021 w 2242"/>
                <a:gd name="T43" fmla="*/ 1045 h 1355"/>
                <a:gd name="T44" fmla="*/ 1065 w 2242"/>
                <a:gd name="T45" fmla="*/ 1069 h 1355"/>
                <a:gd name="T46" fmla="*/ 967 w 2242"/>
                <a:gd name="T47" fmla="*/ 1099 h 1355"/>
                <a:gd name="T48" fmla="*/ 1009 w 2242"/>
                <a:gd name="T49" fmla="*/ 1047 h 1355"/>
                <a:gd name="T50" fmla="*/ 1805 w 2242"/>
                <a:gd name="T51" fmla="*/ 1049 h 1355"/>
                <a:gd name="T52" fmla="*/ 1839 w 2242"/>
                <a:gd name="T53" fmla="*/ 1317 h 1355"/>
                <a:gd name="T54" fmla="*/ 1747 w 2242"/>
                <a:gd name="T55" fmla="*/ 1061 h 1355"/>
                <a:gd name="T56" fmla="*/ 1934 w 2242"/>
                <a:gd name="T57" fmla="*/ 1045 h 1355"/>
                <a:gd name="T58" fmla="*/ 1984 w 2242"/>
                <a:gd name="T59" fmla="*/ 1079 h 1355"/>
                <a:gd name="T60" fmla="*/ 1883 w 2242"/>
                <a:gd name="T61" fmla="*/ 1089 h 1355"/>
                <a:gd name="T62" fmla="*/ 1934 w 2242"/>
                <a:gd name="T63" fmla="*/ 1045 h 1355"/>
                <a:gd name="T64" fmla="*/ 2116 w 2242"/>
                <a:gd name="T65" fmla="*/ 1055 h 1355"/>
                <a:gd name="T66" fmla="*/ 2030 w 2242"/>
                <a:gd name="T67" fmla="*/ 1317 h 1355"/>
                <a:gd name="T68" fmla="*/ 2054 w 2242"/>
                <a:gd name="T69" fmla="*/ 1055 h 1355"/>
                <a:gd name="T70" fmla="*/ 1731 w 2242"/>
                <a:gd name="T71" fmla="*/ 951 h 1355"/>
                <a:gd name="T72" fmla="*/ 1990 w 2242"/>
                <a:gd name="T73" fmla="*/ 792 h 1355"/>
                <a:gd name="T74" fmla="*/ 1393 w 2242"/>
                <a:gd name="T75" fmla="*/ 748 h 1355"/>
                <a:gd name="T76" fmla="*/ 1475 w 2242"/>
                <a:gd name="T77" fmla="*/ 802 h 1355"/>
                <a:gd name="T78" fmla="*/ 1307 w 2242"/>
                <a:gd name="T79" fmla="*/ 818 h 1355"/>
                <a:gd name="T80" fmla="*/ 1393 w 2242"/>
                <a:gd name="T81" fmla="*/ 748 h 1355"/>
                <a:gd name="T82" fmla="*/ 925 w 2242"/>
                <a:gd name="T83" fmla="*/ 792 h 1355"/>
                <a:gd name="T84" fmla="*/ 967 w 2242"/>
                <a:gd name="T85" fmla="*/ 951 h 1355"/>
                <a:gd name="T86" fmla="*/ 212 w 2242"/>
                <a:gd name="T87" fmla="*/ 792 h 1355"/>
                <a:gd name="T88" fmla="*/ 511 w 2242"/>
                <a:gd name="T89" fmla="*/ 951 h 1355"/>
                <a:gd name="T90" fmla="*/ 2220 w 2242"/>
                <a:gd name="T91" fmla="*/ 1355 h 1355"/>
                <a:gd name="T92" fmla="*/ 1619 w 2242"/>
                <a:gd name="T93" fmla="*/ 1355 h 1355"/>
                <a:gd name="T94" fmla="*/ 1525 w 2242"/>
                <a:gd name="T95" fmla="*/ 1145 h 1355"/>
                <a:gd name="T96" fmla="*/ 1461 w 2242"/>
                <a:gd name="T97" fmla="*/ 1075 h 1355"/>
                <a:gd name="T98" fmla="*/ 1393 w 2242"/>
                <a:gd name="T99" fmla="*/ 1057 h 1355"/>
                <a:gd name="T100" fmla="*/ 1303 w 2242"/>
                <a:gd name="T101" fmla="*/ 1089 h 1355"/>
                <a:gd name="T102" fmla="*/ 1253 w 2242"/>
                <a:gd name="T103" fmla="*/ 1171 h 1355"/>
                <a:gd name="T104" fmla="*/ 1103 w 2242"/>
                <a:gd name="T105" fmla="*/ 1355 h 1355"/>
                <a:gd name="T106" fmla="*/ 22 w 2242"/>
                <a:gd name="T107" fmla="*/ 740 h 1355"/>
                <a:gd name="T108" fmla="*/ 1479 w 2242"/>
                <a:gd name="T109" fmla="*/ 276 h 1355"/>
                <a:gd name="T110" fmla="*/ 1621 w 2242"/>
                <a:gd name="T111" fmla="*/ 386 h 1355"/>
                <a:gd name="T112" fmla="*/ 1155 w 2242"/>
                <a:gd name="T113" fmla="*/ 402 h 1355"/>
                <a:gd name="T114" fmla="*/ 1271 w 2242"/>
                <a:gd name="T115" fmla="*/ 294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2" h="1355">
                  <a:moveTo>
                    <a:pt x="917" y="680"/>
                  </a:moveTo>
                  <a:lnTo>
                    <a:pt x="773" y="536"/>
                  </a:lnTo>
                  <a:lnTo>
                    <a:pt x="711" y="536"/>
                  </a:lnTo>
                  <a:lnTo>
                    <a:pt x="699" y="272"/>
                  </a:lnTo>
                  <a:lnTo>
                    <a:pt x="679" y="272"/>
                  </a:lnTo>
                  <a:lnTo>
                    <a:pt x="667" y="536"/>
                  </a:lnTo>
                  <a:lnTo>
                    <a:pt x="605" y="536"/>
                  </a:lnTo>
                  <a:lnTo>
                    <a:pt x="451" y="624"/>
                  </a:lnTo>
                  <a:lnTo>
                    <a:pt x="158" y="624"/>
                  </a:lnTo>
                  <a:lnTo>
                    <a:pt x="158" y="600"/>
                  </a:lnTo>
                  <a:lnTo>
                    <a:pt x="158" y="600"/>
                  </a:lnTo>
                  <a:lnTo>
                    <a:pt x="156" y="590"/>
                  </a:lnTo>
                  <a:lnTo>
                    <a:pt x="150" y="582"/>
                  </a:lnTo>
                  <a:lnTo>
                    <a:pt x="142" y="576"/>
                  </a:lnTo>
                  <a:lnTo>
                    <a:pt x="134" y="574"/>
                  </a:lnTo>
                  <a:lnTo>
                    <a:pt x="108" y="574"/>
                  </a:lnTo>
                  <a:lnTo>
                    <a:pt x="108" y="574"/>
                  </a:lnTo>
                  <a:lnTo>
                    <a:pt x="98" y="576"/>
                  </a:lnTo>
                  <a:lnTo>
                    <a:pt x="90" y="582"/>
                  </a:lnTo>
                  <a:lnTo>
                    <a:pt x="84" y="590"/>
                  </a:lnTo>
                  <a:lnTo>
                    <a:pt x="82" y="600"/>
                  </a:lnTo>
                  <a:lnTo>
                    <a:pt x="82" y="624"/>
                  </a:lnTo>
                  <a:lnTo>
                    <a:pt x="70" y="624"/>
                  </a:lnTo>
                  <a:lnTo>
                    <a:pt x="70" y="624"/>
                  </a:lnTo>
                  <a:lnTo>
                    <a:pt x="58" y="624"/>
                  </a:lnTo>
                  <a:lnTo>
                    <a:pt x="46" y="628"/>
                  </a:lnTo>
                  <a:lnTo>
                    <a:pt x="36" y="632"/>
                  </a:lnTo>
                  <a:lnTo>
                    <a:pt x="26" y="640"/>
                  </a:lnTo>
                  <a:lnTo>
                    <a:pt x="18" y="648"/>
                  </a:lnTo>
                  <a:lnTo>
                    <a:pt x="10" y="658"/>
                  </a:lnTo>
                  <a:lnTo>
                    <a:pt x="6" y="668"/>
                  </a:lnTo>
                  <a:lnTo>
                    <a:pt x="2" y="680"/>
                  </a:lnTo>
                  <a:lnTo>
                    <a:pt x="917" y="680"/>
                  </a:lnTo>
                  <a:close/>
                  <a:moveTo>
                    <a:pt x="156" y="1045"/>
                  </a:moveTo>
                  <a:lnTo>
                    <a:pt x="156" y="1045"/>
                  </a:lnTo>
                  <a:lnTo>
                    <a:pt x="156" y="1045"/>
                  </a:lnTo>
                  <a:lnTo>
                    <a:pt x="168" y="1047"/>
                  </a:lnTo>
                  <a:lnTo>
                    <a:pt x="178" y="1049"/>
                  </a:lnTo>
                  <a:lnTo>
                    <a:pt x="186" y="1055"/>
                  </a:lnTo>
                  <a:lnTo>
                    <a:pt x="196" y="1061"/>
                  </a:lnTo>
                  <a:lnTo>
                    <a:pt x="202" y="1069"/>
                  </a:lnTo>
                  <a:lnTo>
                    <a:pt x="206" y="1079"/>
                  </a:lnTo>
                  <a:lnTo>
                    <a:pt x="210" y="1089"/>
                  </a:lnTo>
                  <a:lnTo>
                    <a:pt x="212" y="1099"/>
                  </a:lnTo>
                  <a:lnTo>
                    <a:pt x="212" y="1317"/>
                  </a:lnTo>
                  <a:lnTo>
                    <a:pt x="102" y="1317"/>
                  </a:lnTo>
                  <a:lnTo>
                    <a:pt x="102" y="1099"/>
                  </a:lnTo>
                  <a:lnTo>
                    <a:pt x="102" y="1099"/>
                  </a:lnTo>
                  <a:lnTo>
                    <a:pt x="104" y="1089"/>
                  </a:lnTo>
                  <a:lnTo>
                    <a:pt x="106" y="1079"/>
                  </a:lnTo>
                  <a:lnTo>
                    <a:pt x="112" y="1069"/>
                  </a:lnTo>
                  <a:lnTo>
                    <a:pt x="118" y="1061"/>
                  </a:lnTo>
                  <a:lnTo>
                    <a:pt x="126" y="1055"/>
                  </a:lnTo>
                  <a:lnTo>
                    <a:pt x="136" y="1049"/>
                  </a:lnTo>
                  <a:lnTo>
                    <a:pt x="146" y="1047"/>
                  </a:lnTo>
                  <a:lnTo>
                    <a:pt x="156" y="1045"/>
                  </a:lnTo>
                  <a:lnTo>
                    <a:pt x="156" y="1045"/>
                  </a:lnTo>
                  <a:close/>
                  <a:moveTo>
                    <a:pt x="308" y="1045"/>
                  </a:moveTo>
                  <a:lnTo>
                    <a:pt x="308" y="1045"/>
                  </a:lnTo>
                  <a:lnTo>
                    <a:pt x="308" y="1045"/>
                  </a:lnTo>
                  <a:lnTo>
                    <a:pt x="318" y="1047"/>
                  </a:lnTo>
                  <a:lnTo>
                    <a:pt x="327" y="1049"/>
                  </a:lnTo>
                  <a:lnTo>
                    <a:pt x="337" y="1055"/>
                  </a:lnTo>
                  <a:lnTo>
                    <a:pt x="345" y="1061"/>
                  </a:lnTo>
                  <a:lnTo>
                    <a:pt x="351" y="1069"/>
                  </a:lnTo>
                  <a:lnTo>
                    <a:pt x="357" y="1079"/>
                  </a:lnTo>
                  <a:lnTo>
                    <a:pt x="359" y="1089"/>
                  </a:lnTo>
                  <a:lnTo>
                    <a:pt x="361" y="1099"/>
                  </a:lnTo>
                  <a:lnTo>
                    <a:pt x="361" y="1317"/>
                  </a:lnTo>
                  <a:lnTo>
                    <a:pt x="252" y="1317"/>
                  </a:lnTo>
                  <a:lnTo>
                    <a:pt x="252" y="1099"/>
                  </a:lnTo>
                  <a:lnTo>
                    <a:pt x="252" y="1099"/>
                  </a:lnTo>
                  <a:lnTo>
                    <a:pt x="254" y="1089"/>
                  </a:lnTo>
                  <a:lnTo>
                    <a:pt x="258" y="1079"/>
                  </a:lnTo>
                  <a:lnTo>
                    <a:pt x="262" y="1069"/>
                  </a:lnTo>
                  <a:lnTo>
                    <a:pt x="268" y="1061"/>
                  </a:lnTo>
                  <a:lnTo>
                    <a:pt x="276" y="1055"/>
                  </a:lnTo>
                  <a:lnTo>
                    <a:pt x="286" y="1049"/>
                  </a:lnTo>
                  <a:lnTo>
                    <a:pt x="296" y="1047"/>
                  </a:lnTo>
                  <a:lnTo>
                    <a:pt x="308" y="1045"/>
                  </a:lnTo>
                  <a:lnTo>
                    <a:pt x="308" y="1045"/>
                  </a:lnTo>
                  <a:close/>
                  <a:moveTo>
                    <a:pt x="457" y="1045"/>
                  </a:moveTo>
                  <a:lnTo>
                    <a:pt x="457" y="1045"/>
                  </a:lnTo>
                  <a:lnTo>
                    <a:pt x="457" y="1045"/>
                  </a:lnTo>
                  <a:lnTo>
                    <a:pt x="469" y="1047"/>
                  </a:lnTo>
                  <a:lnTo>
                    <a:pt x="479" y="1049"/>
                  </a:lnTo>
                  <a:lnTo>
                    <a:pt x="487" y="1055"/>
                  </a:lnTo>
                  <a:lnTo>
                    <a:pt x="495" y="1061"/>
                  </a:lnTo>
                  <a:lnTo>
                    <a:pt x="503" y="1069"/>
                  </a:lnTo>
                  <a:lnTo>
                    <a:pt x="507" y="1079"/>
                  </a:lnTo>
                  <a:lnTo>
                    <a:pt x="511" y="1089"/>
                  </a:lnTo>
                  <a:lnTo>
                    <a:pt x="511" y="1099"/>
                  </a:lnTo>
                  <a:lnTo>
                    <a:pt x="511" y="1317"/>
                  </a:lnTo>
                  <a:lnTo>
                    <a:pt x="403" y="1317"/>
                  </a:lnTo>
                  <a:lnTo>
                    <a:pt x="403" y="1099"/>
                  </a:lnTo>
                  <a:lnTo>
                    <a:pt x="403" y="1099"/>
                  </a:lnTo>
                  <a:lnTo>
                    <a:pt x="403" y="1089"/>
                  </a:lnTo>
                  <a:lnTo>
                    <a:pt x="407" y="1079"/>
                  </a:lnTo>
                  <a:lnTo>
                    <a:pt x="411" y="1069"/>
                  </a:lnTo>
                  <a:lnTo>
                    <a:pt x="419" y="1061"/>
                  </a:lnTo>
                  <a:lnTo>
                    <a:pt x="427" y="1055"/>
                  </a:lnTo>
                  <a:lnTo>
                    <a:pt x="435" y="1049"/>
                  </a:lnTo>
                  <a:lnTo>
                    <a:pt x="447" y="1047"/>
                  </a:lnTo>
                  <a:lnTo>
                    <a:pt x="457" y="1045"/>
                  </a:lnTo>
                  <a:lnTo>
                    <a:pt x="457" y="1045"/>
                  </a:lnTo>
                  <a:close/>
                  <a:moveTo>
                    <a:pt x="719" y="1045"/>
                  </a:moveTo>
                  <a:lnTo>
                    <a:pt x="719" y="1045"/>
                  </a:lnTo>
                  <a:lnTo>
                    <a:pt x="719" y="1045"/>
                  </a:lnTo>
                  <a:lnTo>
                    <a:pt x="731" y="1047"/>
                  </a:lnTo>
                  <a:lnTo>
                    <a:pt x="741" y="1049"/>
                  </a:lnTo>
                  <a:lnTo>
                    <a:pt x="749" y="1055"/>
                  </a:lnTo>
                  <a:lnTo>
                    <a:pt x="757" y="1061"/>
                  </a:lnTo>
                  <a:lnTo>
                    <a:pt x="765" y="1069"/>
                  </a:lnTo>
                  <a:lnTo>
                    <a:pt x="769" y="1079"/>
                  </a:lnTo>
                  <a:lnTo>
                    <a:pt x="773" y="1089"/>
                  </a:lnTo>
                  <a:lnTo>
                    <a:pt x="773" y="1099"/>
                  </a:lnTo>
                  <a:lnTo>
                    <a:pt x="773" y="1317"/>
                  </a:lnTo>
                  <a:lnTo>
                    <a:pt x="665" y="1317"/>
                  </a:lnTo>
                  <a:lnTo>
                    <a:pt x="665" y="1099"/>
                  </a:lnTo>
                  <a:lnTo>
                    <a:pt x="665" y="1099"/>
                  </a:lnTo>
                  <a:lnTo>
                    <a:pt x="665" y="1089"/>
                  </a:lnTo>
                  <a:lnTo>
                    <a:pt x="669" y="1079"/>
                  </a:lnTo>
                  <a:lnTo>
                    <a:pt x="673" y="1069"/>
                  </a:lnTo>
                  <a:lnTo>
                    <a:pt x="681" y="1061"/>
                  </a:lnTo>
                  <a:lnTo>
                    <a:pt x="689" y="1055"/>
                  </a:lnTo>
                  <a:lnTo>
                    <a:pt x="697" y="1049"/>
                  </a:lnTo>
                  <a:lnTo>
                    <a:pt x="709" y="1047"/>
                  </a:lnTo>
                  <a:lnTo>
                    <a:pt x="719" y="1045"/>
                  </a:lnTo>
                  <a:lnTo>
                    <a:pt x="719" y="1045"/>
                  </a:lnTo>
                  <a:close/>
                  <a:moveTo>
                    <a:pt x="869" y="1045"/>
                  </a:moveTo>
                  <a:lnTo>
                    <a:pt x="869" y="1045"/>
                  </a:lnTo>
                  <a:lnTo>
                    <a:pt x="869" y="1045"/>
                  </a:lnTo>
                  <a:lnTo>
                    <a:pt x="881" y="1047"/>
                  </a:lnTo>
                  <a:lnTo>
                    <a:pt x="891" y="1049"/>
                  </a:lnTo>
                  <a:lnTo>
                    <a:pt x="901" y="1055"/>
                  </a:lnTo>
                  <a:lnTo>
                    <a:pt x="909" y="1061"/>
                  </a:lnTo>
                  <a:lnTo>
                    <a:pt x="915" y="1069"/>
                  </a:lnTo>
                  <a:lnTo>
                    <a:pt x="921" y="1079"/>
                  </a:lnTo>
                  <a:lnTo>
                    <a:pt x="923" y="1089"/>
                  </a:lnTo>
                  <a:lnTo>
                    <a:pt x="925" y="1099"/>
                  </a:lnTo>
                  <a:lnTo>
                    <a:pt x="925" y="1317"/>
                  </a:lnTo>
                  <a:lnTo>
                    <a:pt x="815" y="1317"/>
                  </a:lnTo>
                  <a:lnTo>
                    <a:pt x="815" y="1099"/>
                  </a:lnTo>
                  <a:lnTo>
                    <a:pt x="815" y="1099"/>
                  </a:lnTo>
                  <a:lnTo>
                    <a:pt x="817" y="1089"/>
                  </a:lnTo>
                  <a:lnTo>
                    <a:pt x="819" y="1079"/>
                  </a:lnTo>
                  <a:lnTo>
                    <a:pt x="825" y="1069"/>
                  </a:lnTo>
                  <a:lnTo>
                    <a:pt x="831" y="1061"/>
                  </a:lnTo>
                  <a:lnTo>
                    <a:pt x="839" y="1055"/>
                  </a:lnTo>
                  <a:lnTo>
                    <a:pt x="849" y="1049"/>
                  </a:lnTo>
                  <a:lnTo>
                    <a:pt x="859" y="1047"/>
                  </a:lnTo>
                  <a:lnTo>
                    <a:pt x="869" y="1045"/>
                  </a:lnTo>
                  <a:lnTo>
                    <a:pt x="869" y="1045"/>
                  </a:lnTo>
                  <a:close/>
                  <a:moveTo>
                    <a:pt x="1021" y="1045"/>
                  </a:moveTo>
                  <a:lnTo>
                    <a:pt x="1021" y="1045"/>
                  </a:lnTo>
                  <a:lnTo>
                    <a:pt x="1021" y="1045"/>
                  </a:lnTo>
                  <a:lnTo>
                    <a:pt x="1031" y="1047"/>
                  </a:lnTo>
                  <a:lnTo>
                    <a:pt x="1041" y="1049"/>
                  </a:lnTo>
                  <a:lnTo>
                    <a:pt x="1051" y="1055"/>
                  </a:lnTo>
                  <a:lnTo>
                    <a:pt x="1059" y="1061"/>
                  </a:lnTo>
                  <a:lnTo>
                    <a:pt x="1065" y="1069"/>
                  </a:lnTo>
                  <a:lnTo>
                    <a:pt x="1071" y="1079"/>
                  </a:lnTo>
                  <a:lnTo>
                    <a:pt x="1075" y="1089"/>
                  </a:lnTo>
                  <a:lnTo>
                    <a:pt x="1075" y="1099"/>
                  </a:lnTo>
                  <a:lnTo>
                    <a:pt x="1075" y="1317"/>
                  </a:lnTo>
                  <a:lnTo>
                    <a:pt x="967" y="1317"/>
                  </a:lnTo>
                  <a:lnTo>
                    <a:pt x="967" y="1099"/>
                  </a:lnTo>
                  <a:lnTo>
                    <a:pt x="967" y="1099"/>
                  </a:lnTo>
                  <a:lnTo>
                    <a:pt x="967" y="1089"/>
                  </a:lnTo>
                  <a:lnTo>
                    <a:pt x="971" y="1079"/>
                  </a:lnTo>
                  <a:lnTo>
                    <a:pt x="975" y="1069"/>
                  </a:lnTo>
                  <a:lnTo>
                    <a:pt x="983" y="1061"/>
                  </a:lnTo>
                  <a:lnTo>
                    <a:pt x="991" y="1055"/>
                  </a:lnTo>
                  <a:lnTo>
                    <a:pt x="999" y="1049"/>
                  </a:lnTo>
                  <a:lnTo>
                    <a:pt x="1009" y="1047"/>
                  </a:lnTo>
                  <a:lnTo>
                    <a:pt x="1021" y="1045"/>
                  </a:lnTo>
                  <a:lnTo>
                    <a:pt x="1021" y="1045"/>
                  </a:lnTo>
                  <a:close/>
                  <a:moveTo>
                    <a:pt x="1785" y="1045"/>
                  </a:moveTo>
                  <a:lnTo>
                    <a:pt x="1785" y="1045"/>
                  </a:lnTo>
                  <a:lnTo>
                    <a:pt x="1785" y="1045"/>
                  </a:lnTo>
                  <a:lnTo>
                    <a:pt x="1795" y="1047"/>
                  </a:lnTo>
                  <a:lnTo>
                    <a:pt x="1805" y="1049"/>
                  </a:lnTo>
                  <a:lnTo>
                    <a:pt x="1815" y="1055"/>
                  </a:lnTo>
                  <a:lnTo>
                    <a:pt x="1823" y="1061"/>
                  </a:lnTo>
                  <a:lnTo>
                    <a:pt x="1829" y="1069"/>
                  </a:lnTo>
                  <a:lnTo>
                    <a:pt x="1835" y="1079"/>
                  </a:lnTo>
                  <a:lnTo>
                    <a:pt x="1839" y="1089"/>
                  </a:lnTo>
                  <a:lnTo>
                    <a:pt x="1839" y="1099"/>
                  </a:lnTo>
                  <a:lnTo>
                    <a:pt x="1839" y="1317"/>
                  </a:lnTo>
                  <a:lnTo>
                    <a:pt x="1731" y="1317"/>
                  </a:lnTo>
                  <a:lnTo>
                    <a:pt x="1731" y="1099"/>
                  </a:lnTo>
                  <a:lnTo>
                    <a:pt x="1731" y="1099"/>
                  </a:lnTo>
                  <a:lnTo>
                    <a:pt x="1731" y="1089"/>
                  </a:lnTo>
                  <a:lnTo>
                    <a:pt x="1735" y="1079"/>
                  </a:lnTo>
                  <a:lnTo>
                    <a:pt x="1739" y="1069"/>
                  </a:lnTo>
                  <a:lnTo>
                    <a:pt x="1747" y="1061"/>
                  </a:lnTo>
                  <a:lnTo>
                    <a:pt x="1755" y="1055"/>
                  </a:lnTo>
                  <a:lnTo>
                    <a:pt x="1763" y="1049"/>
                  </a:lnTo>
                  <a:lnTo>
                    <a:pt x="1773" y="1047"/>
                  </a:lnTo>
                  <a:lnTo>
                    <a:pt x="1785" y="1045"/>
                  </a:lnTo>
                  <a:lnTo>
                    <a:pt x="1785" y="1045"/>
                  </a:lnTo>
                  <a:close/>
                  <a:moveTo>
                    <a:pt x="1934" y="1045"/>
                  </a:moveTo>
                  <a:lnTo>
                    <a:pt x="1934" y="1045"/>
                  </a:lnTo>
                  <a:lnTo>
                    <a:pt x="1934" y="1045"/>
                  </a:lnTo>
                  <a:lnTo>
                    <a:pt x="1946" y="1047"/>
                  </a:lnTo>
                  <a:lnTo>
                    <a:pt x="1956" y="1049"/>
                  </a:lnTo>
                  <a:lnTo>
                    <a:pt x="1964" y="1055"/>
                  </a:lnTo>
                  <a:lnTo>
                    <a:pt x="1974" y="1061"/>
                  </a:lnTo>
                  <a:lnTo>
                    <a:pt x="1980" y="1069"/>
                  </a:lnTo>
                  <a:lnTo>
                    <a:pt x="1984" y="1079"/>
                  </a:lnTo>
                  <a:lnTo>
                    <a:pt x="1988" y="1089"/>
                  </a:lnTo>
                  <a:lnTo>
                    <a:pt x="1990" y="1099"/>
                  </a:lnTo>
                  <a:lnTo>
                    <a:pt x="1990" y="1317"/>
                  </a:lnTo>
                  <a:lnTo>
                    <a:pt x="1881" y="1317"/>
                  </a:lnTo>
                  <a:lnTo>
                    <a:pt x="1881" y="1099"/>
                  </a:lnTo>
                  <a:lnTo>
                    <a:pt x="1881" y="1099"/>
                  </a:lnTo>
                  <a:lnTo>
                    <a:pt x="1883" y="1089"/>
                  </a:lnTo>
                  <a:lnTo>
                    <a:pt x="1885" y="1079"/>
                  </a:lnTo>
                  <a:lnTo>
                    <a:pt x="1891" y="1069"/>
                  </a:lnTo>
                  <a:lnTo>
                    <a:pt x="1897" y="1061"/>
                  </a:lnTo>
                  <a:lnTo>
                    <a:pt x="1904" y="1055"/>
                  </a:lnTo>
                  <a:lnTo>
                    <a:pt x="1914" y="1049"/>
                  </a:lnTo>
                  <a:lnTo>
                    <a:pt x="1924" y="1047"/>
                  </a:lnTo>
                  <a:lnTo>
                    <a:pt x="1934" y="1045"/>
                  </a:lnTo>
                  <a:lnTo>
                    <a:pt x="1934" y="1045"/>
                  </a:lnTo>
                  <a:close/>
                  <a:moveTo>
                    <a:pt x="2086" y="1045"/>
                  </a:moveTo>
                  <a:lnTo>
                    <a:pt x="2086" y="1045"/>
                  </a:lnTo>
                  <a:lnTo>
                    <a:pt x="2086" y="1045"/>
                  </a:lnTo>
                  <a:lnTo>
                    <a:pt x="2096" y="1047"/>
                  </a:lnTo>
                  <a:lnTo>
                    <a:pt x="2106" y="1049"/>
                  </a:lnTo>
                  <a:lnTo>
                    <a:pt x="2116" y="1055"/>
                  </a:lnTo>
                  <a:lnTo>
                    <a:pt x="2124" y="1061"/>
                  </a:lnTo>
                  <a:lnTo>
                    <a:pt x="2130" y="1069"/>
                  </a:lnTo>
                  <a:lnTo>
                    <a:pt x="2136" y="1079"/>
                  </a:lnTo>
                  <a:lnTo>
                    <a:pt x="2138" y="1089"/>
                  </a:lnTo>
                  <a:lnTo>
                    <a:pt x="2140" y="1099"/>
                  </a:lnTo>
                  <a:lnTo>
                    <a:pt x="2140" y="1317"/>
                  </a:lnTo>
                  <a:lnTo>
                    <a:pt x="2030" y="1317"/>
                  </a:lnTo>
                  <a:lnTo>
                    <a:pt x="2030" y="1099"/>
                  </a:lnTo>
                  <a:lnTo>
                    <a:pt x="2030" y="1099"/>
                  </a:lnTo>
                  <a:lnTo>
                    <a:pt x="2032" y="1089"/>
                  </a:lnTo>
                  <a:lnTo>
                    <a:pt x="2036" y="1079"/>
                  </a:lnTo>
                  <a:lnTo>
                    <a:pt x="2040" y="1069"/>
                  </a:lnTo>
                  <a:lnTo>
                    <a:pt x="2046" y="1061"/>
                  </a:lnTo>
                  <a:lnTo>
                    <a:pt x="2054" y="1055"/>
                  </a:lnTo>
                  <a:lnTo>
                    <a:pt x="2064" y="1049"/>
                  </a:lnTo>
                  <a:lnTo>
                    <a:pt x="2074" y="1047"/>
                  </a:lnTo>
                  <a:lnTo>
                    <a:pt x="2086" y="1045"/>
                  </a:lnTo>
                  <a:lnTo>
                    <a:pt x="2086" y="1045"/>
                  </a:lnTo>
                  <a:close/>
                  <a:moveTo>
                    <a:pt x="1839" y="792"/>
                  </a:moveTo>
                  <a:lnTo>
                    <a:pt x="1839" y="951"/>
                  </a:lnTo>
                  <a:lnTo>
                    <a:pt x="1731" y="951"/>
                  </a:lnTo>
                  <a:lnTo>
                    <a:pt x="1731" y="792"/>
                  </a:lnTo>
                  <a:lnTo>
                    <a:pt x="1839" y="792"/>
                  </a:lnTo>
                  <a:close/>
                  <a:moveTo>
                    <a:pt x="1990" y="792"/>
                  </a:moveTo>
                  <a:lnTo>
                    <a:pt x="1990" y="951"/>
                  </a:lnTo>
                  <a:lnTo>
                    <a:pt x="1881" y="951"/>
                  </a:lnTo>
                  <a:lnTo>
                    <a:pt x="1881" y="792"/>
                  </a:lnTo>
                  <a:lnTo>
                    <a:pt x="1990" y="792"/>
                  </a:lnTo>
                  <a:close/>
                  <a:moveTo>
                    <a:pt x="2140" y="792"/>
                  </a:moveTo>
                  <a:lnTo>
                    <a:pt x="2140" y="951"/>
                  </a:lnTo>
                  <a:lnTo>
                    <a:pt x="2030" y="951"/>
                  </a:lnTo>
                  <a:lnTo>
                    <a:pt x="2030" y="792"/>
                  </a:lnTo>
                  <a:lnTo>
                    <a:pt x="2140" y="792"/>
                  </a:lnTo>
                  <a:close/>
                  <a:moveTo>
                    <a:pt x="1393" y="748"/>
                  </a:moveTo>
                  <a:lnTo>
                    <a:pt x="1393" y="748"/>
                  </a:lnTo>
                  <a:lnTo>
                    <a:pt x="1393" y="748"/>
                  </a:lnTo>
                  <a:lnTo>
                    <a:pt x="1411" y="748"/>
                  </a:lnTo>
                  <a:lnTo>
                    <a:pt x="1427" y="754"/>
                  </a:lnTo>
                  <a:lnTo>
                    <a:pt x="1443" y="762"/>
                  </a:lnTo>
                  <a:lnTo>
                    <a:pt x="1455" y="774"/>
                  </a:lnTo>
                  <a:lnTo>
                    <a:pt x="1467" y="786"/>
                  </a:lnTo>
                  <a:lnTo>
                    <a:pt x="1475" y="802"/>
                  </a:lnTo>
                  <a:lnTo>
                    <a:pt x="1479" y="818"/>
                  </a:lnTo>
                  <a:lnTo>
                    <a:pt x="1481" y="836"/>
                  </a:lnTo>
                  <a:lnTo>
                    <a:pt x="1481" y="1019"/>
                  </a:lnTo>
                  <a:lnTo>
                    <a:pt x="1305" y="1019"/>
                  </a:lnTo>
                  <a:lnTo>
                    <a:pt x="1305" y="836"/>
                  </a:lnTo>
                  <a:lnTo>
                    <a:pt x="1305" y="836"/>
                  </a:lnTo>
                  <a:lnTo>
                    <a:pt x="1307" y="818"/>
                  </a:lnTo>
                  <a:lnTo>
                    <a:pt x="1311" y="802"/>
                  </a:lnTo>
                  <a:lnTo>
                    <a:pt x="1319" y="786"/>
                  </a:lnTo>
                  <a:lnTo>
                    <a:pt x="1331" y="774"/>
                  </a:lnTo>
                  <a:lnTo>
                    <a:pt x="1343" y="762"/>
                  </a:lnTo>
                  <a:lnTo>
                    <a:pt x="1359" y="754"/>
                  </a:lnTo>
                  <a:lnTo>
                    <a:pt x="1375" y="748"/>
                  </a:lnTo>
                  <a:lnTo>
                    <a:pt x="1393" y="748"/>
                  </a:lnTo>
                  <a:lnTo>
                    <a:pt x="1393" y="748"/>
                  </a:lnTo>
                  <a:close/>
                  <a:moveTo>
                    <a:pt x="773" y="792"/>
                  </a:moveTo>
                  <a:lnTo>
                    <a:pt x="773" y="951"/>
                  </a:lnTo>
                  <a:lnTo>
                    <a:pt x="665" y="951"/>
                  </a:lnTo>
                  <a:lnTo>
                    <a:pt x="665" y="792"/>
                  </a:lnTo>
                  <a:lnTo>
                    <a:pt x="773" y="792"/>
                  </a:lnTo>
                  <a:close/>
                  <a:moveTo>
                    <a:pt x="925" y="792"/>
                  </a:moveTo>
                  <a:lnTo>
                    <a:pt x="925" y="951"/>
                  </a:lnTo>
                  <a:lnTo>
                    <a:pt x="815" y="951"/>
                  </a:lnTo>
                  <a:lnTo>
                    <a:pt x="815" y="792"/>
                  </a:lnTo>
                  <a:lnTo>
                    <a:pt x="925" y="792"/>
                  </a:lnTo>
                  <a:close/>
                  <a:moveTo>
                    <a:pt x="1075" y="792"/>
                  </a:moveTo>
                  <a:lnTo>
                    <a:pt x="1075" y="951"/>
                  </a:lnTo>
                  <a:lnTo>
                    <a:pt x="967" y="951"/>
                  </a:lnTo>
                  <a:lnTo>
                    <a:pt x="967" y="792"/>
                  </a:lnTo>
                  <a:lnTo>
                    <a:pt x="1075" y="792"/>
                  </a:lnTo>
                  <a:close/>
                  <a:moveTo>
                    <a:pt x="212" y="792"/>
                  </a:moveTo>
                  <a:lnTo>
                    <a:pt x="212" y="951"/>
                  </a:lnTo>
                  <a:lnTo>
                    <a:pt x="102" y="951"/>
                  </a:lnTo>
                  <a:lnTo>
                    <a:pt x="102" y="792"/>
                  </a:lnTo>
                  <a:lnTo>
                    <a:pt x="212" y="792"/>
                  </a:lnTo>
                  <a:close/>
                  <a:moveTo>
                    <a:pt x="361" y="792"/>
                  </a:moveTo>
                  <a:lnTo>
                    <a:pt x="361" y="951"/>
                  </a:lnTo>
                  <a:lnTo>
                    <a:pt x="252" y="951"/>
                  </a:lnTo>
                  <a:lnTo>
                    <a:pt x="252" y="792"/>
                  </a:lnTo>
                  <a:lnTo>
                    <a:pt x="361" y="792"/>
                  </a:lnTo>
                  <a:close/>
                  <a:moveTo>
                    <a:pt x="511" y="792"/>
                  </a:moveTo>
                  <a:lnTo>
                    <a:pt x="511" y="951"/>
                  </a:lnTo>
                  <a:lnTo>
                    <a:pt x="403" y="951"/>
                  </a:lnTo>
                  <a:lnTo>
                    <a:pt x="403" y="792"/>
                  </a:lnTo>
                  <a:lnTo>
                    <a:pt x="511" y="792"/>
                  </a:lnTo>
                  <a:close/>
                  <a:moveTo>
                    <a:pt x="0" y="702"/>
                  </a:moveTo>
                  <a:lnTo>
                    <a:pt x="2242" y="700"/>
                  </a:lnTo>
                  <a:lnTo>
                    <a:pt x="2242" y="1355"/>
                  </a:lnTo>
                  <a:lnTo>
                    <a:pt x="2220" y="1355"/>
                  </a:lnTo>
                  <a:lnTo>
                    <a:pt x="2220" y="740"/>
                  </a:lnTo>
                  <a:lnTo>
                    <a:pt x="2188" y="740"/>
                  </a:lnTo>
                  <a:lnTo>
                    <a:pt x="2188" y="1355"/>
                  </a:lnTo>
                  <a:lnTo>
                    <a:pt x="1681" y="1355"/>
                  </a:lnTo>
                  <a:lnTo>
                    <a:pt x="1681" y="740"/>
                  </a:lnTo>
                  <a:lnTo>
                    <a:pt x="1619" y="740"/>
                  </a:lnTo>
                  <a:lnTo>
                    <a:pt x="1619" y="1355"/>
                  </a:lnTo>
                  <a:lnTo>
                    <a:pt x="1535" y="1355"/>
                  </a:lnTo>
                  <a:lnTo>
                    <a:pt x="1535" y="1199"/>
                  </a:lnTo>
                  <a:lnTo>
                    <a:pt x="1535" y="1199"/>
                  </a:lnTo>
                  <a:lnTo>
                    <a:pt x="1535" y="1185"/>
                  </a:lnTo>
                  <a:lnTo>
                    <a:pt x="1533" y="1171"/>
                  </a:lnTo>
                  <a:lnTo>
                    <a:pt x="1529" y="1157"/>
                  </a:lnTo>
                  <a:lnTo>
                    <a:pt x="1525" y="1145"/>
                  </a:lnTo>
                  <a:lnTo>
                    <a:pt x="1519" y="1133"/>
                  </a:lnTo>
                  <a:lnTo>
                    <a:pt x="1511" y="1121"/>
                  </a:lnTo>
                  <a:lnTo>
                    <a:pt x="1503" y="1109"/>
                  </a:lnTo>
                  <a:lnTo>
                    <a:pt x="1493" y="1099"/>
                  </a:lnTo>
                  <a:lnTo>
                    <a:pt x="1483" y="1089"/>
                  </a:lnTo>
                  <a:lnTo>
                    <a:pt x="1473" y="1081"/>
                  </a:lnTo>
                  <a:lnTo>
                    <a:pt x="1461" y="1075"/>
                  </a:lnTo>
                  <a:lnTo>
                    <a:pt x="1449" y="1069"/>
                  </a:lnTo>
                  <a:lnTo>
                    <a:pt x="1435" y="1063"/>
                  </a:lnTo>
                  <a:lnTo>
                    <a:pt x="1421" y="1061"/>
                  </a:lnTo>
                  <a:lnTo>
                    <a:pt x="1407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79" y="1057"/>
                  </a:lnTo>
                  <a:lnTo>
                    <a:pt x="1365" y="1061"/>
                  </a:lnTo>
                  <a:lnTo>
                    <a:pt x="1351" y="1063"/>
                  </a:lnTo>
                  <a:lnTo>
                    <a:pt x="1337" y="1069"/>
                  </a:lnTo>
                  <a:lnTo>
                    <a:pt x="1325" y="1075"/>
                  </a:lnTo>
                  <a:lnTo>
                    <a:pt x="1313" y="1081"/>
                  </a:lnTo>
                  <a:lnTo>
                    <a:pt x="1303" y="1089"/>
                  </a:lnTo>
                  <a:lnTo>
                    <a:pt x="1293" y="1099"/>
                  </a:lnTo>
                  <a:lnTo>
                    <a:pt x="1283" y="1109"/>
                  </a:lnTo>
                  <a:lnTo>
                    <a:pt x="1275" y="1121"/>
                  </a:lnTo>
                  <a:lnTo>
                    <a:pt x="1267" y="1133"/>
                  </a:lnTo>
                  <a:lnTo>
                    <a:pt x="1261" y="1145"/>
                  </a:lnTo>
                  <a:lnTo>
                    <a:pt x="1257" y="1157"/>
                  </a:lnTo>
                  <a:lnTo>
                    <a:pt x="1253" y="1171"/>
                  </a:lnTo>
                  <a:lnTo>
                    <a:pt x="1251" y="1185"/>
                  </a:lnTo>
                  <a:lnTo>
                    <a:pt x="1251" y="1199"/>
                  </a:lnTo>
                  <a:lnTo>
                    <a:pt x="1251" y="1355"/>
                  </a:lnTo>
                  <a:lnTo>
                    <a:pt x="1167" y="1355"/>
                  </a:lnTo>
                  <a:lnTo>
                    <a:pt x="1167" y="740"/>
                  </a:lnTo>
                  <a:lnTo>
                    <a:pt x="1103" y="740"/>
                  </a:lnTo>
                  <a:lnTo>
                    <a:pt x="1103" y="1355"/>
                  </a:lnTo>
                  <a:lnTo>
                    <a:pt x="623" y="1355"/>
                  </a:lnTo>
                  <a:lnTo>
                    <a:pt x="623" y="740"/>
                  </a:lnTo>
                  <a:lnTo>
                    <a:pt x="561" y="740"/>
                  </a:lnTo>
                  <a:lnTo>
                    <a:pt x="561" y="1355"/>
                  </a:lnTo>
                  <a:lnTo>
                    <a:pt x="54" y="1355"/>
                  </a:lnTo>
                  <a:lnTo>
                    <a:pt x="54" y="740"/>
                  </a:lnTo>
                  <a:lnTo>
                    <a:pt x="22" y="740"/>
                  </a:lnTo>
                  <a:lnTo>
                    <a:pt x="22" y="1355"/>
                  </a:lnTo>
                  <a:lnTo>
                    <a:pt x="0" y="1355"/>
                  </a:lnTo>
                  <a:lnTo>
                    <a:pt x="0" y="702"/>
                  </a:lnTo>
                  <a:close/>
                  <a:moveTo>
                    <a:pt x="1415" y="254"/>
                  </a:moveTo>
                  <a:lnTo>
                    <a:pt x="1415" y="254"/>
                  </a:lnTo>
                  <a:lnTo>
                    <a:pt x="1445" y="262"/>
                  </a:lnTo>
                  <a:lnTo>
                    <a:pt x="1479" y="276"/>
                  </a:lnTo>
                  <a:lnTo>
                    <a:pt x="1515" y="294"/>
                  </a:lnTo>
                  <a:lnTo>
                    <a:pt x="1549" y="316"/>
                  </a:lnTo>
                  <a:lnTo>
                    <a:pt x="1567" y="328"/>
                  </a:lnTo>
                  <a:lnTo>
                    <a:pt x="1583" y="342"/>
                  </a:lnTo>
                  <a:lnTo>
                    <a:pt x="1597" y="356"/>
                  </a:lnTo>
                  <a:lnTo>
                    <a:pt x="1609" y="370"/>
                  </a:lnTo>
                  <a:lnTo>
                    <a:pt x="1621" y="386"/>
                  </a:lnTo>
                  <a:lnTo>
                    <a:pt x="1631" y="402"/>
                  </a:lnTo>
                  <a:lnTo>
                    <a:pt x="1637" y="418"/>
                  </a:lnTo>
                  <a:lnTo>
                    <a:pt x="1641" y="436"/>
                  </a:lnTo>
                  <a:lnTo>
                    <a:pt x="1145" y="436"/>
                  </a:lnTo>
                  <a:lnTo>
                    <a:pt x="1145" y="436"/>
                  </a:lnTo>
                  <a:lnTo>
                    <a:pt x="1149" y="418"/>
                  </a:lnTo>
                  <a:lnTo>
                    <a:pt x="1155" y="402"/>
                  </a:lnTo>
                  <a:lnTo>
                    <a:pt x="1165" y="386"/>
                  </a:lnTo>
                  <a:lnTo>
                    <a:pt x="1175" y="370"/>
                  </a:lnTo>
                  <a:lnTo>
                    <a:pt x="1189" y="356"/>
                  </a:lnTo>
                  <a:lnTo>
                    <a:pt x="1203" y="342"/>
                  </a:lnTo>
                  <a:lnTo>
                    <a:pt x="1219" y="328"/>
                  </a:lnTo>
                  <a:lnTo>
                    <a:pt x="1237" y="316"/>
                  </a:lnTo>
                  <a:lnTo>
                    <a:pt x="1271" y="294"/>
                  </a:lnTo>
                  <a:lnTo>
                    <a:pt x="1307" y="276"/>
                  </a:lnTo>
                  <a:lnTo>
                    <a:pt x="1341" y="262"/>
                  </a:lnTo>
                  <a:lnTo>
                    <a:pt x="1371" y="254"/>
                  </a:lnTo>
                  <a:lnTo>
                    <a:pt x="1383" y="0"/>
                  </a:lnTo>
                  <a:lnTo>
                    <a:pt x="1403" y="0"/>
                  </a:lnTo>
                  <a:lnTo>
                    <a:pt x="1415" y="254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59"/>
            <p:cNvSpPr>
              <a:spLocks noEditPoints="1"/>
            </p:cNvSpPr>
            <p:nvPr/>
          </p:nvSpPr>
          <p:spPr bwMode="auto">
            <a:xfrm>
              <a:off x="4335463" y="1322388"/>
              <a:ext cx="3559175" cy="1779588"/>
            </a:xfrm>
            <a:custGeom>
              <a:avLst/>
              <a:gdLst>
                <a:gd name="T0" fmla="*/ 2242 w 2242"/>
                <a:gd name="T1" fmla="*/ 919 h 1121"/>
                <a:gd name="T2" fmla="*/ 2242 w 2242"/>
                <a:gd name="T3" fmla="*/ 1121 h 1121"/>
                <a:gd name="T4" fmla="*/ 0 w 2242"/>
                <a:gd name="T5" fmla="*/ 1121 h 1121"/>
                <a:gd name="T6" fmla="*/ 0 w 2242"/>
                <a:gd name="T7" fmla="*/ 919 h 1121"/>
                <a:gd name="T8" fmla="*/ 1251 w 2242"/>
                <a:gd name="T9" fmla="*/ 919 h 1121"/>
                <a:gd name="T10" fmla="*/ 1251 w 2242"/>
                <a:gd name="T11" fmla="*/ 1091 h 1121"/>
                <a:gd name="T12" fmla="*/ 1535 w 2242"/>
                <a:gd name="T13" fmla="*/ 1091 h 1121"/>
                <a:gd name="T14" fmla="*/ 1535 w 2242"/>
                <a:gd name="T15" fmla="*/ 919 h 1121"/>
                <a:gd name="T16" fmla="*/ 2242 w 2242"/>
                <a:gd name="T17" fmla="*/ 919 h 1121"/>
                <a:gd name="T18" fmla="*/ 2160 w 2242"/>
                <a:gd name="T19" fmla="*/ 166 h 1121"/>
                <a:gd name="T20" fmla="*/ 2160 w 2242"/>
                <a:gd name="T21" fmla="*/ 142 h 1121"/>
                <a:gd name="T22" fmla="*/ 2160 w 2242"/>
                <a:gd name="T23" fmla="*/ 142 h 1121"/>
                <a:gd name="T24" fmla="*/ 2158 w 2242"/>
                <a:gd name="T25" fmla="*/ 132 h 1121"/>
                <a:gd name="T26" fmla="*/ 2152 w 2242"/>
                <a:gd name="T27" fmla="*/ 124 h 1121"/>
                <a:gd name="T28" fmla="*/ 2144 w 2242"/>
                <a:gd name="T29" fmla="*/ 118 h 1121"/>
                <a:gd name="T30" fmla="*/ 2134 w 2242"/>
                <a:gd name="T31" fmla="*/ 116 h 1121"/>
                <a:gd name="T32" fmla="*/ 2108 w 2242"/>
                <a:gd name="T33" fmla="*/ 116 h 1121"/>
                <a:gd name="T34" fmla="*/ 2108 w 2242"/>
                <a:gd name="T35" fmla="*/ 116 h 1121"/>
                <a:gd name="T36" fmla="*/ 2100 w 2242"/>
                <a:gd name="T37" fmla="*/ 118 h 1121"/>
                <a:gd name="T38" fmla="*/ 2092 w 2242"/>
                <a:gd name="T39" fmla="*/ 124 h 1121"/>
                <a:gd name="T40" fmla="*/ 2086 w 2242"/>
                <a:gd name="T41" fmla="*/ 132 h 1121"/>
                <a:gd name="T42" fmla="*/ 2084 w 2242"/>
                <a:gd name="T43" fmla="*/ 142 h 1121"/>
                <a:gd name="T44" fmla="*/ 2084 w 2242"/>
                <a:gd name="T45" fmla="*/ 166 h 1121"/>
                <a:gd name="T46" fmla="*/ 1643 w 2242"/>
                <a:gd name="T47" fmla="*/ 166 h 1121"/>
                <a:gd name="T48" fmla="*/ 1643 w 2242"/>
                <a:gd name="T49" fmla="*/ 0 h 1121"/>
                <a:gd name="T50" fmla="*/ 1141 w 2242"/>
                <a:gd name="T51" fmla="*/ 0 h 1121"/>
                <a:gd name="T52" fmla="*/ 1141 w 2242"/>
                <a:gd name="T53" fmla="*/ 222 h 1121"/>
                <a:gd name="T54" fmla="*/ 1325 w 2242"/>
                <a:gd name="T55" fmla="*/ 222 h 1121"/>
                <a:gd name="T56" fmla="*/ 2240 w 2242"/>
                <a:gd name="T57" fmla="*/ 222 h 1121"/>
                <a:gd name="T58" fmla="*/ 2240 w 2242"/>
                <a:gd name="T59" fmla="*/ 222 h 1121"/>
                <a:gd name="T60" fmla="*/ 2236 w 2242"/>
                <a:gd name="T61" fmla="*/ 210 h 1121"/>
                <a:gd name="T62" fmla="*/ 2230 w 2242"/>
                <a:gd name="T63" fmla="*/ 200 h 1121"/>
                <a:gd name="T64" fmla="*/ 2224 w 2242"/>
                <a:gd name="T65" fmla="*/ 190 h 1121"/>
                <a:gd name="T66" fmla="*/ 2216 w 2242"/>
                <a:gd name="T67" fmla="*/ 182 h 1121"/>
                <a:gd name="T68" fmla="*/ 2206 w 2242"/>
                <a:gd name="T69" fmla="*/ 174 h 1121"/>
                <a:gd name="T70" fmla="*/ 2194 w 2242"/>
                <a:gd name="T71" fmla="*/ 170 h 1121"/>
                <a:gd name="T72" fmla="*/ 2184 w 2242"/>
                <a:gd name="T73" fmla="*/ 166 h 1121"/>
                <a:gd name="T74" fmla="*/ 2170 w 2242"/>
                <a:gd name="T75" fmla="*/ 166 h 1121"/>
                <a:gd name="T76" fmla="*/ 2160 w 2242"/>
                <a:gd name="T77" fmla="*/ 166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42" h="1121">
                  <a:moveTo>
                    <a:pt x="2242" y="919"/>
                  </a:moveTo>
                  <a:lnTo>
                    <a:pt x="2242" y="1121"/>
                  </a:lnTo>
                  <a:lnTo>
                    <a:pt x="0" y="1121"/>
                  </a:lnTo>
                  <a:lnTo>
                    <a:pt x="0" y="919"/>
                  </a:lnTo>
                  <a:lnTo>
                    <a:pt x="1251" y="919"/>
                  </a:lnTo>
                  <a:lnTo>
                    <a:pt x="1251" y="1091"/>
                  </a:lnTo>
                  <a:lnTo>
                    <a:pt x="1535" y="1091"/>
                  </a:lnTo>
                  <a:lnTo>
                    <a:pt x="1535" y="919"/>
                  </a:lnTo>
                  <a:lnTo>
                    <a:pt x="2242" y="919"/>
                  </a:lnTo>
                  <a:close/>
                  <a:moveTo>
                    <a:pt x="2160" y="166"/>
                  </a:moveTo>
                  <a:lnTo>
                    <a:pt x="2160" y="142"/>
                  </a:lnTo>
                  <a:lnTo>
                    <a:pt x="2160" y="142"/>
                  </a:lnTo>
                  <a:lnTo>
                    <a:pt x="2158" y="132"/>
                  </a:lnTo>
                  <a:lnTo>
                    <a:pt x="2152" y="124"/>
                  </a:lnTo>
                  <a:lnTo>
                    <a:pt x="2144" y="118"/>
                  </a:lnTo>
                  <a:lnTo>
                    <a:pt x="2134" y="116"/>
                  </a:lnTo>
                  <a:lnTo>
                    <a:pt x="2108" y="116"/>
                  </a:lnTo>
                  <a:lnTo>
                    <a:pt x="2108" y="116"/>
                  </a:lnTo>
                  <a:lnTo>
                    <a:pt x="2100" y="118"/>
                  </a:lnTo>
                  <a:lnTo>
                    <a:pt x="2092" y="124"/>
                  </a:lnTo>
                  <a:lnTo>
                    <a:pt x="2086" y="132"/>
                  </a:lnTo>
                  <a:lnTo>
                    <a:pt x="2084" y="142"/>
                  </a:lnTo>
                  <a:lnTo>
                    <a:pt x="2084" y="166"/>
                  </a:lnTo>
                  <a:lnTo>
                    <a:pt x="1643" y="166"/>
                  </a:lnTo>
                  <a:lnTo>
                    <a:pt x="1643" y="0"/>
                  </a:lnTo>
                  <a:lnTo>
                    <a:pt x="1141" y="0"/>
                  </a:lnTo>
                  <a:lnTo>
                    <a:pt x="1141" y="222"/>
                  </a:lnTo>
                  <a:lnTo>
                    <a:pt x="1325" y="222"/>
                  </a:lnTo>
                  <a:lnTo>
                    <a:pt x="2240" y="222"/>
                  </a:lnTo>
                  <a:lnTo>
                    <a:pt x="2240" y="222"/>
                  </a:lnTo>
                  <a:lnTo>
                    <a:pt x="2236" y="210"/>
                  </a:lnTo>
                  <a:lnTo>
                    <a:pt x="2230" y="200"/>
                  </a:lnTo>
                  <a:lnTo>
                    <a:pt x="2224" y="190"/>
                  </a:lnTo>
                  <a:lnTo>
                    <a:pt x="2216" y="182"/>
                  </a:lnTo>
                  <a:lnTo>
                    <a:pt x="2206" y="174"/>
                  </a:lnTo>
                  <a:lnTo>
                    <a:pt x="2194" y="170"/>
                  </a:lnTo>
                  <a:lnTo>
                    <a:pt x="2184" y="166"/>
                  </a:lnTo>
                  <a:lnTo>
                    <a:pt x="2170" y="166"/>
                  </a:lnTo>
                  <a:lnTo>
                    <a:pt x="2160" y="166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15433" y="325924"/>
            <a:ext cx="846193" cy="448776"/>
            <a:chOff x="3898900" y="2263775"/>
            <a:chExt cx="4394200" cy="2330450"/>
          </a:xfrm>
        </p:grpSpPr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3898900" y="2263775"/>
              <a:ext cx="4394200" cy="2330450"/>
            </a:xfrm>
            <a:custGeom>
              <a:avLst/>
              <a:gdLst>
                <a:gd name="T0" fmla="*/ 1899 w 2768"/>
                <a:gd name="T1" fmla="*/ 1468 h 1468"/>
                <a:gd name="T2" fmla="*/ 1985 w 2768"/>
                <a:gd name="T3" fmla="*/ 1372 h 1468"/>
                <a:gd name="T4" fmla="*/ 2146 w 2768"/>
                <a:gd name="T5" fmla="*/ 1448 h 1468"/>
                <a:gd name="T6" fmla="*/ 2190 w 2768"/>
                <a:gd name="T7" fmla="*/ 1458 h 1468"/>
                <a:gd name="T8" fmla="*/ 2180 w 2768"/>
                <a:gd name="T9" fmla="*/ 1382 h 1468"/>
                <a:gd name="T10" fmla="*/ 2208 w 2768"/>
                <a:gd name="T11" fmla="*/ 1410 h 1468"/>
                <a:gd name="T12" fmla="*/ 2232 w 2768"/>
                <a:gd name="T13" fmla="*/ 1424 h 1468"/>
                <a:gd name="T14" fmla="*/ 2368 w 2768"/>
                <a:gd name="T15" fmla="*/ 1372 h 1468"/>
                <a:gd name="T16" fmla="*/ 2396 w 2768"/>
                <a:gd name="T17" fmla="*/ 1468 h 1468"/>
                <a:gd name="T18" fmla="*/ 2053 w 2768"/>
                <a:gd name="T19" fmla="*/ 1444 h 1468"/>
                <a:gd name="T20" fmla="*/ 2021 w 2768"/>
                <a:gd name="T21" fmla="*/ 1390 h 1468"/>
                <a:gd name="T22" fmla="*/ 2031 w 2768"/>
                <a:gd name="T23" fmla="*/ 1372 h 1468"/>
                <a:gd name="T24" fmla="*/ 967 w 2768"/>
                <a:gd name="T25" fmla="*/ 1288 h 1468"/>
                <a:gd name="T26" fmla="*/ 1911 w 2768"/>
                <a:gd name="T27" fmla="*/ 1274 h 1468"/>
                <a:gd name="T28" fmla="*/ 1931 w 2768"/>
                <a:gd name="T29" fmla="*/ 1316 h 1468"/>
                <a:gd name="T30" fmla="*/ 2003 w 2768"/>
                <a:gd name="T31" fmla="*/ 1306 h 1468"/>
                <a:gd name="T32" fmla="*/ 2150 w 2768"/>
                <a:gd name="T33" fmla="*/ 1232 h 1468"/>
                <a:gd name="T34" fmla="*/ 2112 w 2768"/>
                <a:gd name="T35" fmla="*/ 1240 h 1468"/>
                <a:gd name="T36" fmla="*/ 2108 w 2768"/>
                <a:gd name="T37" fmla="*/ 1310 h 1468"/>
                <a:gd name="T38" fmla="*/ 2134 w 2768"/>
                <a:gd name="T39" fmla="*/ 1236 h 1468"/>
                <a:gd name="T40" fmla="*/ 1963 w 2768"/>
                <a:gd name="T41" fmla="*/ 1176 h 1468"/>
                <a:gd name="T42" fmla="*/ 1973 w 2768"/>
                <a:gd name="T43" fmla="*/ 1176 h 1468"/>
                <a:gd name="T44" fmla="*/ 1901 w 2768"/>
                <a:gd name="T45" fmla="*/ 1168 h 1468"/>
                <a:gd name="T46" fmla="*/ 1901 w 2768"/>
                <a:gd name="T47" fmla="*/ 1184 h 1468"/>
                <a:gd name="T48" fmla="*/ 919 w 2768"/>
                <a:gd name="T49" fmla="*/ 1136 h 1468"/>
                <a:gd name="T50" fmla="*/ 977 w 2768"/>
                <a:gd name="T51" fmla="*/ 1148 h 1468"/>
                <a:gd name="T52" fmla="*/ 1089 w 2768"/>
                <a:gd name="T53" fmla="*/ 918 h 1468"/>
                <a:gd name="T54" fmla="*/ 1199 w 2768"/>
                <a:gd name="T55" fmla="*/ 392 h 1468"/>
                <a:gd name="T56" fmla="*/ 1399 w 2768"/>
                <a:gd name="T57" fmla="*/ 746 h 1468"/>
                <a:gd name="T58" fmla="*/ 1283 w 2768"/>
                <a:gd name="T59" fmla="*/ 306 h 1468"/>
                <a:gd name="T60" fmla="*/ 1275 w 2768"/>
                <a:gd name="T61" fmla="*/ 264 h 1468"/>
                <a:gd name="T62" fmla="*/ 466 w 2768"/>
                <a:gd name="T63" fmla="*/ 722 h 1468"/>
                <a:gd name="T64" fmla="*/ 2252 w 2768"/>
                <a:gd name="T65" fmla="*/ 562 h 1468"/>
                <a:gd name="T66" fmla="*/ 2582 w 2768"/>
                <a:gd name="T67" fmla="*/ 640 h 1468"/>
                <a:gd name="T68" fmla="*/ 2694 w 2768"/>
                <a:gd name="T69" fmla="*/ 958 h 1468"/>
                <a:gd name="T70" fmla="*/ 2368 w 2768"/>
                <a:gd name="T71" fmla="*/ 1038 h 1468"/>
                <a:gd name="T72" fmla="*/ 1885 w 2768"/>
                <a:gd name="T73" fmla="*/ 922 h 1468"/>
                <a:gd name="T74" fmla="*/ 1891 w 2768"/>
                <a:gd name="T75" fmla="*/ 404 h 1468"/>
                <a:gd name="T76" fmla="*/ 2154 w 2768"/>
                <a:gd name="T77" fmla="*/ 408 h 1468"/>
                <a:gd name="T78" fmla="*/ 2172 w 2768"/>
                <a:gd name="T79" fmla="*/ 636 h 1468"/>
                <a:gd name="T80" fmla="*/ 468 w 2768"/>
                <a:gd name="T81" fmla="*/ 414 h 1468"/>
                <a:gd name="T82" fmla="*/ 168 w 2768"/>
                <a:gd name="T83" fmla="*/ 330 h 1468"/>
                <a:gd name="T84" fmla="*/ 92 w 2768"/>
                <a:gd name="T85" fmla="*/ 482 h 1468"/>
                <a:gd name="T86" fmla="*/ 316 w 2768"/>
                <a:gd name="T87" fmla="*/ 356 h 1468"/>
                <a:gd name="T88" fmla="*/ 458 w 2768"/>
                <a:gd name="T89" fmla="*/ 540 h 1468"/>
                <a:gd name="T90" fmla="*/ 610 w 2768"/>
                <a:gd name="T91" fmla="*/ 1116 h 1468"/>
                <a:gd name="T92" fmla="*/ 777 w 2768"/>
                <a:gd name="T93" fmla="*/ 968 h 1468"/>
                <a:gd name="T94" fmla="*/ 1167 w 2768"/>
                <a:gd name="T95" fmla="*/ 786 h 1468"/>
                <a:gd name="T96" fmla="*/ 1137 w 2768"/>
                <a:gd name="T97" fmla="*/ 398 h 1468"/>
                <a:gd name="T98" fmla="*/ 1059 w 2768"/>
                <a:gd name="T99" fmla="*/ 254 h 1468"/>
                <a:gd name="T100" fmla="*/ 1069 w 2768"/>
                <a:gd name="T101" fmla="*/ 198 h 1468"/>
                <a:gd name="T102" fmla="*/ 1273 w 2768"/>
                <a:gd name="T103" fmla="*/ 188 h 1468"/>
                <a:gd name="T104" fmla="*/ 1435 w 2768"/>
                <a:gd name="T105" fmla="*/ 836 h 1468"/>
                <a:gd name="T106" fmla="*/ 1339 w 2768"/>
                <a:gd name="T107" fmla="*/ 654 h 1468"/>
                <a:gd name="T108" fmla="*/ 1399 w 2768"/>
                <a:gd name="T109" fmla="*/ 950 h 1468"/>
                <a:gd name="T110" fmla="*/ 1095 w 2768"/>
                <a:gd name="T111" fmla="*/ 1382 h 1468"/>
                <a:gd name="T112" fmla="*/ 1769 w 2768"/>
                <a:gd name="T113" fmla="*/ 1014 h 1468"/>
                <a:gd name="T114" fmla="*/ 2492 w 2768"/>
                <a:gd name="T115" fmla="*/ 1124 h 1468"/>
                <a:gd name="T116" fmla="*/ 2768 w 2768"/>
                <a:gd name="T117" fmla="*/ 870 h 1468"/>
                <a:gd name="T118" fmla="*/ 2538 w 2768"/>
                <a:gd name="T119" fmla="*/ 578 h 1468"/>
                <a:gd name="T120" fmla="*/ 1897 w 2768"/>
                <a:gd name="T121" fmla="*/ 340 h 1468"/>
                <a:gd name="T122" fmla="*/ 1511 w 2768"/>
                <a:gd name="T123" fmla="*/ 98 h 1468"/>
                <a:gd name="T124" fmla="*/ 664 w 2768"/>
                <a:gd name="T125" fmla="*/ 206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8" h="1468">
                  <a:moveTo>
                    <a:pt x="1855" y="1372"/>
                  </a:moveTo>
                  <a:lnTo>
                    <a:pt x="1839" y="1418"/>
                  </a:lnTo>
                  <a:lnTo>
                    <a:pt x="1831" y="1444"/>
                  </a:lnTo>
                  <a:lnTo>
                    <a:pt x="1831" y="1372"/>
                  </a:lnTo>
                  <a:lnTo>
                    <a:pt x="1823" y="1372"/>
                  </a:lnTo>
                  <a:lnTo>
                    <a:pt x="1823" y="1468"/>
                  </a:lnTo>
                  <a:lnTo>
                    <a:pt x="1833" y="1468"/>
                  </a:lnTo>
                  <a:lnTo>
                    <a:pt x="1847" y="1424"/>
                  </a:lnTo>
                  <a:lnTo>
                    <a:pt x="1857" y="1392"/>
                  </a:lnTo>
                  <a:lnTo>
                    <a:pt x="1857" y="1468"/>
                  </a:lnTo>
                  <a:lnTo>
                    <a:pt x="1867" y="1468"/>
                  </a:lnTo>
                  <a:lnTo>
                    <a:pt x="1867" y="1372"/>
                  </a:lnTo>
                  <a:lnTo>
                    <a:pt x="1855" y="1372"/>
                  </a:lnTo>
                  <a:close/>
                  <a:moveTo>
                    <a:pt x="1933" y="1372"/>
                  </a:moveTo>
                  <a:lnTo>
                    <a:pt x="1933" y="1416"/>
                  </a:lnTo>
                  <a:lnTo>
                    <a:pt x="1909" y="1416"/>
                  </a:lnTo>
                  <a:lnTo>
                    <a:pt x="1909" y="1372"/>
                  </a:lnTo>
                  <a:lnTo>
                    <a:pt x="1899" y="1372"/>
                  </a:lnTo>
                  <a:lnTo>
                    <a:pt x="1899" y="1468"/>
                  </a:lnTo>
                  <a:lnTo>
                    <a:pt x="1909" y="1468"/>
                  </a:lnTo>
                  <a:lnTo>
                    <a:pt x="1909" y="1424"/>
                  </a:lnTo>
                  <a:lnTo>
                    <a:pt x="1933" y="1424"/>
                  </a:lnTo>
                  <a:lnTo>
                    <a:pt x="1933" y="1468"/>
                  </a:lnTo>
                  <a:lnTo>
                    <a:pt x="1943" y="1468"/>
                  </a:lnTo>
                  <a:lnTo>
                    <a:pt x="1943" y="1372"/>
                  </a:lnTo>
                  <a:lnTo>
                    <a:pt x="1933" y="1372"/>
                  </a:lnTo>
                  <a:close/>
                  <a:moveTo>
                    <a:pt x="1977" y="1384"/>
                  </a:moveTo>
                  <a:lnTo>
                    <a:pt x="1987" y="1440"/>
                  </a:lnTo>
                  <a:lnTo>
                    <a:pt x="1965" y="1440"/>
                  </a:lnTo>
                  <a:lnTo>
                    <a:pt x="1977" y="1384"/>
                  </a:lnTo>
                  <a:close/>
                  <a:moveTo>
                    <a:pt x="1969" y="1372"/>
                  </a:moveTo>
                  <a:lnTo>
                    <a:pt x="1951" y="1468"/>
                  </a:lnTo>
                  <a:lnTo>
                    <a:pt x="1961" y="1468"/>
                  </a:lnTo>
                  <a:lnTo>
                    <a:pt x="1965" y="1448"/>
                  </a:lnTo>
                  <a:lnTo>
                    <a:pt x="1989" y="1448"/>
                  </a:lnTo>
                  <a:lnTo>
                    <a:pt x="1993" y="1468"/>
                  </a:lnTo>
                  <a:lnTo>
                    <a:pt x="2003" y="1468"/>
                  </a:lnTo>
                  <a:lnTo>
                    <a:pt x="1985" y="1372"/>
                  </a:lnTo>
                  <a:lnTo>
                    <a:pt x="1969" y="1372"/>
                  </a:lnTo>
                  <a:close/>
                  <a:moveTo>
                    <a:pt x="2059" y="1372"/>
                  </a:moveTo>
                  <a:lnTo>
                    <a:pt x="2059" y="1382"/>
                  </a:lnTo>
                  <a:lnTo>
                    <a:pt x="2076" y="1382"/>
                  </a:lnTo>
                  <a:lnTo>
                    <a:pt x="2076" y="1468"/>
                  </a:lnTo>
                  <a:lnTo>
                    <a:pt x="2086" y="1468"/>
                  </a:lnTo>
                  <a:lnTo>
                    <a:pt x="2086" y="1382"/>
                  </a:lnTo>
                  <a:lnTo>
                    <a:pt x="2104" y="1382"/>
                  </a:lnTo>
                  <a:lnTo>
                    <a:pt x="2104" y="1372"/>
                  </a:lnTo>
                  <a:lnTo>
                    <a:pt x="2059" y="1372"/>
                  </a:lnTo>
                  <a:close/>
                  <a:moveTo>
                    <a:pt x="2134" y="1384"/>
                  </a:moveTo>
                  <a:lnTo>
                    <a:pt x="2146" y="1440"/>
                  </a:lnTo>
                  <a:lnTo>
                    <a:pt x="2124" y="1440"/>
                  </a:lnTo>
                  <a:lnTo>
                    <a:pt x="2134" y="1384"/>
                  </a:lnTo>
                  <a:close/>
                  <a:moveTo>
                    <a:pt x="2128" y="1372"/>
                  </a:moveTo>
                  <a:lnTo>
                    <a:pt x="2110" y="1468"/>
                  </a:lnTo>
                  <a:lnTo>
                    <a:pt x="2120" y="1468"/>
                  </a:lnTo>
                  <a:lnTo>
                    <a:pt x="2122" y="1448"/>
                  </a:lnTo>
                  <a:lnTo>
                    <a:pt x="2146" y="1448"/>
                  </a:lnTo>
                  <a:lnTo>
                    <a:pt x="2150" y="1468"/>
                  </a:lnTo>
                  <a:lnTo>
                    <a:pt x="2160" y="1468"/>
                  </a:lnTo>
                  <a:lnTo>
                    <a:pt x="2142" y="1372"/>
                  </a:lnTo>
                  <a:lnTo>
                    <a:pt x="2128" y="1372"/>
                  </a:lnTo>
                  <a:close/>
                  <a:moveTo>
                    <a:pt x="2180" y="1422"/>
                  </a:moveTo>
                  <a:lnTo>
                    <a:pt x="2188" y="1422"/>
                  </a:lnTo>
                  <a:lnTo>
                    <a:pt x="2188" y="1422"/>
                  </a:lnTo>
                  <a:lnTo>
                    <a:pt x="2194" y="1424"/>
                  </a:lnTo>
                  <a:lnTo>
                    <a:pt x="2200" y="1426"/>
                  </a:lnTo>
                  <a:lnTo>
                    <a:pt x="2202" y="1430"/>
                  </a:lnTo>
                  <a:lnTo>
                    <a:pt x="2202" y="1436"/>
                  </a:lnTo>
                  <a:lnTo>
                    <a:pt x="2202" y="1436"/>
                  </a:lnTo>
                  <a:lnTo>
                    <a:pt x="2202" y="1446"/>
                  </a:lnTo>
                  <a:lnTo>
                    <a:pt x="2202" y="1446"/>
                  </a:lnTo>
                  <a:lnTo>
                    <a:pt x="2202" y="1450"/>
                  </a:lnTo>
                  <a:lnTo>
                    <a:pt x="2200" y="1454"/>
                  </a:lnTo>
                  <a:lnTo>
                    <a:pt x="2196" y="1458"/>
                  </a:lnTo>
                  <a:lnTo>
                    <a:pt x="2190" y="1458"/>
                  </a:lnTo>
                  <a:lnTo>
                    <a:pt x="2190" y="1458"/>
                  </a:lnTo>
                  <a:lnTo>
                    <a:pt x="2180" y="1458"/>
                  </a:lnTo>
                  <a:lnTo>
                    <a:pt x="2180" y="1422"/>
                  </a:lnTo>
                  <a:close/>
                  <a:moveTo>
                    <a:pt x="2180" y="1382"/>
                  </a:moveTo>
                  <a:lnTo>
                    <a:pt x="2190" y="1382"/>
                  </a:lnTo>
                  <a:lnTo>
                    <a:pt x="2190" y="1382"/>
                  </a:lnTo>
                  <a:lnTo>
                    <a:pt x="2196" y="1384"/>
                  </a:lnTo>
                  <a:lnTo>
                    <a:pt x="2198" y="1386"/>
                  </a:lnTo>
                  <a:lnTo>
                    <a:pt x="2200" y="1390"/>
                  </a:lnTo>
                  <a:lnTo>
                    <a:pt x="2200" y="1394"/>
                  </a:lnTo>
                  <a:lnTo>
                    <a:pt x="2200" y="1394"/>
                  </a:lnTo>
                  <a:lnTo>
                    <a:pt x="2200" y="1400"/>
                  </a:lnTo>
                  <a:lnTo>
                    <a:pt x="2200" y="1400"/>
                  </a:lnTo>
                  <a:lnTo>
                    <a:pt x="2200" y="1406"/>
                  </a:lnTo>
                  <a:lnTo>
                    <a:pt x="2198" y="1410"/>
                  </a:lnTo>
                  <a:lnTo>
                    <a:pt x="2194" y="1412"/>
                  </a:lnTo>
                  <a:lnTo>
                    <a:pt x="2188" y="1412"/>
                  </a:lnTo>
                  <a:lnTo>
                    <a:pt x="2188" y="1412"/>
                  </a:lnTo>
                  <a:lnTo>
                    <a:pt x="2180" y="1412"/>
                  </a:lnTo>
                  <a:lnTo>
                    <a:pt x="2180" y="1382"/>
                  </a:lnTo>
                  <a:close/>
                  <a:moveTo>
                    <a:pt x="2170" y="1372"/>
                  </a:moveTo>
                  <a:lnTo>
                    <a:pt x="2170" y="1468"/>
                  </a:lnTo>
                  <a:lnTo>
                    <a:pt x="2190" y="1468"/>
                  </a:lnTo>
                  <a:lnTo>
                    <a:pt x="2190" y="1468"/>
                  </a:lnTo>
                  <a:lnTo>
                    <a:pt x="2200" y="1466"/>
                  </a:lnTo>
                  <a:lnTo>
                    <a:pt x="2208" y="1462"/>
                  </a:lnTo>
                  <a:lnTo>
                    <a:pt x="2212" y="1454"/>
                  </a:lnTo>
                  <a:lnTo>
                    <a:pt x="2212" y="1446"/>
                  </a:lnTo>
                  <a:lnTo>
                    <a:pt x="2212" y="1446"/>
                  </a:lnTo>
                  <a:lnTo>
                    <a:pt x="2212" y="1438"/>
                  </a:lnTo>
                  <a:lnTo>
                    <a:pt x="2212" y="1438"/>
                  </a:lnTo>
                  <a:lnTo>
                    <a:pt x="2212" y="1430"/>
                  </a:lnTo>
                  <a:lnTo>
                    <a:pt x="2210" y="1424"/>
                  </a:lnTo>
                  <a:lnTo>
                    <a:pt x="2206" y="1420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6" y="1414"/>
                  </a:lnTo>
                  <a:lnTo>
                    <a:pt x="2208" y="1410"/>
                  </a:lnTo>
                  <a:lnTo>
                    <a:pt x="2210" y="1404"/>
                  </a:lnTo>
                  <a:lnTo>
                    <a:pt x="2212" y="1398"/>
                  </a:lnTo>
                  <a:lnTo>
                    <a:pt x="2212" y="1398"/>
                  </a:lnTo>
                  <a:lnTo>
                    <a:pt x="2212" y="1394"/>
                  </a:lnTo>
                  <a:lnTo>
                    <a:pt x="2212" y="1394"/>
                  </a:lnTo>
                  <a:lnTo>
                    <a:pt x="2210" y="1384"/>
                  </a:lnTo>
                  <a:lnTo>
                    <a:pt x="2206" y="1378"/>
                  </a:lnTo>
                  <a:lnTo>
                    <a:pt x="2200" y="1374"/>
                  </a:lnTo>
                  <a:lnTo>
                    <a:pt x="2190" y="1372"/>
                  </a:lnTo>
                  <a:lnTo>
                    <a:pt x="2190" y="1372"/>
                  </a:lnTo>
                  <a:lnTo>
                    <a:pt x="2170" y="1372"/>
                  </a:lnTo>
                  <a:close/>
                  <a:moveTo>
                    <a:pt x="2256" y="1372"/>
                  </a:moveTo>
                  <a:lnTo>
                    <a:pt x="2256" y="1416"/>
                  </a:lnTo>
                  <a:lnTo>
                    <a:pt x="2232" y="1416"/>
                  </a:lnTo>
                  <a:lnTo>
                    <a:pt x="2232" y="1372"/>
                  </a:lnTo>
                  <a:lnTo>
                    <a:pt x="2222" y="1372"/>
                  </a:lnTo>
                  <a:lnTo>
                    <a:pt x="2222" y="1468"/>
                  </a:lnTo>
                  <a:lnTo>
                    <a:pt x="2232" y="1468"/>
                  </a:lnTo>
                  <a:lnTo>
                    <a:pt x="2232" y="1424"/>
                  </a:lnTo>
                  <a:lnTo>
                    <a:pt x="2256" y="1424"/>
                  </a:lnTo>
                  <a:lnTo>
                    <a:pt x="2256" y="1468"/>
                  </a:lnTo>
                  <a:lnTo>
                    <a:pt x="2266" y="1468"/>
                  </a:lnTo>
                  <a:lnTo>
                    <a:pt x="2266" y="1372"/>
                  </a:lnTo>
                  <a:lnTo>
                    <a:pt x="2256" y="1372"/>
                  </a:lnTo>
                  <a:close/>
                  <a:moveTo>
                    <a:pt x="2310" y="1372"/>
                  </a:moveTo>
                  <a:lnTo>
                    <a:pt x="2296" y="1418"/>
                  </a:lnTo>
                  <a:lnTo>
                    <a:pt x="2286" y="1444"/>
                  </a:lnTo>
                  <a:lnTo>
                    <a:pt x="2286" y="1372"/>
                  </a:lnTo>
                  <a:lnTo>
                    <a:pt x="2278" y="1372"/>
                  </a:lnTo>
                  <a:lnTo>
                    <a:pt x="2278" y="1468"/>
                  </a:lnTo>
                  <a:lnTo>
                    <a:pt x="2288" y="1468"/>
                  </a:lnTo>
                  <a:lnTo>
                    <a:pt x="2302" y="1424"/>
                  </a:lnTo>
                  <a:lnTo>
                    <a:pt x="2312" y="1392"/>
                  </a:lnTo>
                  <a:lnTo>
                    <a:pt x="2312" y="1468"/>
                  </a:lnTo>
                  <a:lnTo>
                    <a:pt x="2322" y="1468"/>
                  </a:lnTo>
                  <a:lnTo>
                    <a:pt x="2322" y="1372"/>
                  </a:lnTo>
                  <a:lnTo>
                    <a:pt x="2310" y="1372"/>
                  </a:lnTo>
                  <a:close/>
                  <a:moveTo>
                    <a:pt x="2368" y="1372"/>
                  </a:moveTo>
                  <a:lnTo>
                    <a:pt x="2344" y="1418"/>
                  </a:lnTo>
                  <a:lnTo>
                    <a:pt x="2344" y="1372"/>
                  </a:lnTo>
                  <a:lnTo>
                    <a:pt x="2334" y="1372"/>
                  </a:lnTo>
                  <a:lnTo>
                    <a:pt x="2334" y="1468"/>
                  </a:lnTo>
                  <a:lnTo>
                    <a:pt x="2344" y="1468"/>
                  </a:lnTo>
                  <a:lnTo>
                    <a:pt x="2344" y="1436"/>
                  </a:lnTo>
                  <a:lnTo>
                    <a:pt x="2350" y="1426"/>
                  </a:lnTo>
                  <a:lnTo>
                    <a:pt x="2370" y="1468"/>
                  </a:lnTo>
                  <a:lnTo>
                    <a:pt x="2380" y="1468"/>
                  </a:lnTo>
                  <a:lnTo>
                    <a:pt x="2356" y="1416"/>
                  </a:lnTo>
                  <a:lnTo>
                    <a:pt x="2380" y="1372"/>
                  </a:lnTo>
                  <a:lnTo>
                    <a:pt x="2368" y="1372"/>
                  </a:lnTo>
                  <a:close/>
                  <a:moveTo>
                    <a:pt x="2412" y="1384"/>
                  </a:moveTo>
                  <a:lnTo>
                    <a:pt x="2422" y="1440"/>
                  </a:lnTo>
                  <a:lnTo>
                    <a:pt x="2400" y="1440"/>
                  </a:lnTo>
                  <a:lnTo>
                    <a:pt x="2412" y="1384"/>
                  </a:lnTo>
                  <a:close/>
                  <a:moveTo>
                    <a:pt x="2404" y="1372"/>
                  </a:moveTo>
                  <a:lnTo>
                    <a:pt x="2386" y="1468"/>
                  </a:lnTo>
                  <a:lnTo>
                    <a:pt x="2396" y="1468"/>
                  </a:lnTo>
                  <a:lnTo>
                    <a:pt x="2400" y="1448"/>
                  </a:lnTo>
                  <a:lnTo>
                    <a:pt x="2424" y="1448"/>
                  </a:lnTo>
                  <a:lnTo>
                    <a:pt x="2426" y="1468"/>
                  </a:lnTo>
                  <a:lnTo>
                    <a:pt x="2438" y="1468"/>
                  </a:lnTo>
                  <a:lnTo>
                    <a:pt x="2420" y="1372"/>
                  </a:lnTo>
                  <a:lnTo>
                    <a:pt x="2404" y="1372"/>
                  </a:lnTo>
                  <a:close/>
                  <a:moveTo>
                    <a:pt x="2011" y="1396"/>
                  </a:moveTo>
                  <a:lnTo>
                    <a:pt x="2011" y="1444"/>
                  </a:lnTo>
                  <a:lnTo>
                    <a:pt x="2011" y="1444"/>
                  </a:lnTo>
                  <a:lnTo>
                    <a:pt x="2011" y="1454"/>
                  </a:lnTo>
                  <a:lnTo>
                    <a:pt x="2015" y="1462"/>
                  </a:lnTo>
                  <a:lnTo>
                    <a:pt x="2023" y="1466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41" y="1466"/>
                  </a:lnTo>
                  <a:lnTo>
                    <a:pt x="2047" y="1462"/>
                  </a:lnTo>
                  <a:lnTo>
                    <a:pt x="2051" y="1454"/>
                  </a:lnTo>
                  <a:lnTo>
                    <a:pt x="2053" y="1444"/>
                  </a:lnTo>
                  <a:lnTo>
                    <a:pt x="2053" y="1444"/>
                  </a:lnTo>
                  <a:lnTo>
                    <a:pt x="2053" y="1432"/>
                  </a:lnTo>
                  <a:lnTo>
                    <a:pt x="2043" y="1432"/>
                  </a:lnTo>
                  <a:lnTo>
                    <a:pt x="2043" y="1446"/>
                  </a:lnTo>
                  <a:lnTo>
                    <a:pt x="2043" y="1446"/>
                  </a:lnTo>
                  <a:lnTo>
                    <a:pt x="2043" y="1450"/>
                  </a:lnTo>
                  <a:lnTo>
                    <a:pt x="2041" y="1456"/>
                  </a:lnTo>
                  <a:lnTo>
                    <a:pt x="2037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27" y="1458"/>
                  </a:lnTo>
                  <a:lnTo>
                    <a:pt x="2023" y="1456"/>
                  </a:lnTo>
                  <a:lnTo>
                    <a:pt x="2021" y="1450"/>
                  </a:lnTo>
                  <a:lnTo>
                    <a:pt x="2021" y="1446"/>
                  </a:lnTo>
                  <a:lnTo>
                    <a:pt x="2021" y="1446"/>
                  </a:lnTo>
                  <a:lnTo>
                    <a:pt x="2021" y="1394"/>
                  </a:lnTo>
                  <a:lnTo>
                    <a:pt x="2021" y="1394"/>
                  </a:lnTo>
                  <a:lnTo>
                    <a:pt x="2021" y="1390"/>
                  </a:lnTo>
                  <a:lnTo>
                    <a:pt x="2023" y="1384"/>
                  </a:lnTo>
                  <a:lnTo>
                    <a:pt x="2027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7" y="1382"/>
                  </a:lnTo>
                  <a:lnTo>
                    <a:pt x="2041" y="1384"/>
                  </a:lnTo>
                  <a:lnTo>
                    <a:pt x="2043" y="1390"/>
                  </a:lnTo>
                  <a:lnTo>
                    <a:pt x="2043" y="1394"/>
                  </a:lnTo>
                  <a:lnTo>
                    <a:pt x="2043" y="1394"/>
                  </a:lnTo>
                  <a:lnTo>
                    <a:pt x="2043" y="1404"/>
                  </a:lnTo>
                  <a:lnTo>
                    <a:pt x="2053" y="1404"/>
                  </a:lnTo>
                  <a:lnTo>
                    <a:pt x="2053" y="1396"/>
                  </a:lnTo>
                  <a:lnTo>
                    <a:pt x="2053" y="1396"/>
                  </a:lnTo>
                  <a:lnTo>
                    <a:pt x="2051" y="1386"/>
                  </a:lnTo>
                  <a:lnTo>
                    <a:pt x="2047" y="1378"/>
                  </a:lnTo>
                  <a:lnTo>
                    <a:pt x="2041" y="1374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23" y="1374"/>
                  </a:lnTo>
                  <a:lnTo>
                    <a:pt x="2015" y="1378"/>
                  </a:lnTo>
                  <a:lnTo>
                    <a:pt x="2011" y="1386"/>
                  </a:lnTo>
                  <a:lnTo>
                    <a:pt x="2011" y="1396"/>
                  </a:lnTo>
                  <a:close/>
                  <a:moveTo>
                    <a:pt x="867" y="1320"/>
                  </a:moveTo>
                  <a:lnTo>
                    <a:pt x="867" y="1320"/>
                  </a:lnTo>
                  <a:lnTo>
                    <a:pt x="893" y="1332"/>
                  </a:lnTo>
                  <a:lnTo>
                    <a:pt x="893" y="1332"/>
                  </a:lnTo>
                  <a:lnTo>
                    <a:pt x="887" y="1316"/>
                  </a:lnTo>
                  <a:lnTo>
                    <a:pt x="887" y="1316"/>
                  </a:lnTo>
                  <a:lnTo>
                    <a:pt x="867" y="1320"/>
                  </a:lnTo>
                  <a:close/>
                  <a:moveTo>
                    <a:pt x="921" y="1304"/>
                  </a:moveTo>
                  <a:lnTo>
                    <a:pt x="937" y="1348"/>
                  </a:lnTo>
                  <a:lnTo>
                    <a:pt x="937" y="1348"/>
                  </a:lnTo>
                  <a:lnTo>
                    <a:pt x="965" y="1356"/>
                  </a:lnTo>
                  <a:lnTo>
                    <a:pt x="993" y="1364"/>
                  </a:lnTo>
                  <a:lnTo>
                    <a:pt x="993" y="1364"/>
                  </a:lnTo>
                  <a:lnTo>
                    <a:pt x="967" y="1288"/>
                  </a:lnTo>
                  <a:lnTo>
                    <a:pt x="967" y="1288"/>
                  </a:lnTo>
                  <a:lnTo>
                    <a:pt x="921" y="1304"/>
                  </a:lnTo>
                  <a:close/>
                  <a:moveTo>
                    <a:pt x="1823" y="1232"/>
                  </a:moveTo>
                  <a:lnTo>
                    <a:pt x="1823" y="1326"/>
                  </a:lnTo>
                  <a:lnTo>
                    <a:pt x="1833" y="1326"/>
                  </a:lnTo>
                  <a:lnTo>
                    <a:pt x="1833" y="1240"/>
                  </a:lnTo>
                  <a:lnTo>
                    <a:pt x="1855" y="1240"/>
                  </a:lnTo>
                  <a:lnTo>
                    <a:pt x="1855" y="1326"/>
                  </a:lnTo>
                  <a:lnTo>
                    <a:pt x="1867" y="1326"/>
                  </a:lnTo>
                  <a:lnTo>
                    <a:pt x="1867" y="1232"/>
                  </a:lnTo>
                  <a:lnTo>
                    <a:pt x="1823" y="1232"/>
                  </a:lnTo>
                  <a:close/>
                  <a:moveTo>
                    <a:pt x="1877" y="1232"/>
                  </a:moveTo>
                  <a:lnTo>
                    <a:pt x="1877" y="1326"/>
                  </a:lnTo>
                  <a:lnTo>
                    <a:pt x="1917" y="1326"/>
                  </a:lnTo>
                  <a:lnTo>
                    <a:pt x="1917" y="1316"/>
                  </a:lnTo>
                  <a:lnTo>
                    <a:pt x="1887" y="1316"/>
                  </a:lnTo>
                  <a:lnTo>
                    <a:pt x="1887" y="1282"/>
                  </a:lnTo>
                  <a:lnTo>
                    <a:pt x="1911" y="1282"/>
                  </a:lnTo>
                  <a:lnTo>
                    <a:pt x="1911" y="1274"/>
                  </a:lnTo>
                  <a:lnTo>
                    <a:pt x="1887" y="1274"/>
                  </a:lnTo>
                  <a:lnTo>
                    <a:pt x="1887" y="1240"/>
                  </a:lnTo>
                  <a:lnTo>
                    <a:pt x="1917" y="1240"/>
                  </a:lnTo>
                  <a:lnTo>
                    <a:pt x="1917" y="1232"/>
                  </a:lnTo>
                  <a:lnTo>
                    <a:pt x="1877" y="1232"/>
                  </a:lnTo>
                  <a:close/>
                  <a:moveTo>
                    <a:pt x="1945" y="1302"/>
                  </a:moveTo>
                  <a:lnTo>
                    <a:pt x="1947" y="1240"/>
                  </a:lnTo>
                  <a:lnTo>
                    <a:pt x="1965" y="1240"/>
                  </a:lnTo>
                  <a:lnTo>
                    <a:pt x="1965" y="1316"/>
                  </a:lnTo>
                  <a:lnTo>
                    <a:pt x="1941" y="1316"/>
                  </a:lnTo>
                  <a:lnTo>
                    <a:pt x="1941" y="1316"/>
                  </a:lnTo>
                  <a:lnTo>
                    <a:pt x="1943" y="1312"/>
                  </a:lnTo>
                  <a:lnTo>
                    <a:pt x="1945" y="1302"/>
                  </a:lnTo>
                  <a:close/>
                  <a:moveTo>
                    <a:pt x="1937" y="1232"/>
                  </a:moveTo>
                  <a:lnTo>
                    <a:pt x="1935" y="1302"/>
                  </a:lnTo>
                  <a:lnTo>
                    <a:pt x="1935" y="1302"/>
                  </a:lnTo>
                  <a:lnTo>
                    <a:pt x="1933" y="1310"/>
                  </a:lnTo>
                  <a:lnTo>
                    <a:pt x="1931" y="1316"/>
                  </a:lnTo>
                  <a:lnTo>
                    <a:pt x="1931" y="1316"/>
                  </a:lnTo>
                  <a:lnTo>
                    <a:pt x="1923" y="1316"/>
                  </a:lnTo>
                  <a:lnTo>
                    <a:pt x="1923" y="1340"/>
                  </a:lnTo>
                  <a:lnTo>
                    <a:pt x="1935" y="1340"/>
                  </a:lnTo>
                  <a:lnTo>
                    <a:pt x="1935" y="1326"/>
                  </a:lnTo>
                  <a:lnTo>
                    <a:pt x="1973" y="1326"/>
                  </a:lnTo>
                  <a:lnTo>
                    <a:pt x="1973" y="1340"/>
                  </a:lnTo>
                  <a:lnTo>
                    <a:pt x="1983" y="1340"/>
                  </a:lnTo>
                  <a:lnTo>
                    <a:pt x="1983" y="1316"/>
                  </a:lnTo>
                  <a:lnTo>
                    <a:pt x="1977" y="1316"/>
                  </a:lnTo>
                  <a:lnTo>
                    <a:pt x="1977" y="1232"/>
                  </a:lnTo>
                  <a:lnTo>
                    <a:pt x="1937" y="1232"/>
                  </a:lnTo>
                  <a:close/>
                  <a:moveTo>
                    <a:pt x="2015" y="1244"/>
                  </a:moveTo>
                  <a:lnTo>
                    <a:pt x="2025" y="1298"/>
                  </a:lnTo>
                  <a:lnTo>
                    <a:pt x="2005" y="1298"/>
                  </a:lnTo>
                  <a:lnTo>
                    <a:pt x="2015" y="1244"/>
                  </a:lnTo>
                  <a:close/>
                  <a:moveTo>
                    <a:pt x="2007" y="1232"/>
                  </a:moveTo>
                  <a:lnTo>
                    <a:pt x="1989" y="1326"/>
                  </a:lnTo>
                  <a:lnTo>
                    <a:pt x="1999" y="1326"/>
                  </a:lnTo>
                  <a:lnTo>
                    <a:pt x="2003" y="1306"/>
                  </a:lnTo>
                  <a:lnTo>
                    <a:pt x="2027" y="1306"/>
                  </a:lnTo>
                  <a:lnTo>
                    <a:pt x="2031" y="1326"/>
                  </a:lnTo>
                  <a:lnTo>
                    <a:pt x="2041" y="1326"/>
                  </a:lnTo>
                  <a:lnTo>
                    <a:pt x="2023" y="1232"/>
                  </a:lnTo>
                  <a:lnTo>
                    <a:pt x="2007" y="1232"/>
                  </a:lnTo>
                  <a:close/>
                  <a:moveTo>
                    <a:pt x="2049" y="1232"/>
                  </a:moveTo>
                  <a:lnTo>
                    <a:pt x="2049" y="1326"/>
                  </a:lnTo>
                  <a:lnTo>
                    <a:pt x="2061" y="1326"/>
                  </a:lnTo>
                  <a:lnTo>
                    <a:pt x="2061" y="1240"/>
                  </a:lnTo>
                  <a:lnTo>
                    <a:pt x="2086" y="1240"/>
                  </a:lnTo>
                  <a:lnTo>
                    <a:pt x="2086" y="1232"/>
                  </a:lnTo>
                  <a:lnTo>
                    <a:pt x="2049" y="1232"/>
                  </a:lnTo>
                  <a:close/>
                  <a:moveTo>
                    <a:pt x="2150" y="1232"/>
                  </a:moveTo>
                  <a:lnTo>
                    <a:pt x="2150" y="1326"/>
                  </a:lnTo>
                  <a:lnTo>
                    <a:pt x="2160" y="1326"/>
                  </a:lnTo>
                  <a:lnTo>
                    <a:pt x="2160" y="1240"/>
                  </a:lnTo>
                  <a:lnTo>
                    <a:pt x="2188" y="1240"/>
                  </a:lnTo>
                  <a:lnTo>
                    <a:pt x="2188" y="1232"/>
                  </a:lnTo>
                  <a:lnTo>
                    <a:pt x="2150" y="1232"/>
                  </a:lnTo>
                  <a:close/>
                  <a:moveTo>
                    <a:pt x="2220" y="1244"/>
                  </a:moveTo>
                  <a:lnTo>
                    <a:pt x="2232" y="1298"/>
                  </a:lnTo>
                  <a:lnTo>
                    <a:pt x="2210" y="1298"/>
                  </a:lnTo>
                  <a:lnTo>
                    <a:pt x="2220" y="1244"/>
                  </a:lnTo>
                  <a:close/>
                  <a:moveTo>
                    <a:pt x="2214" y="1232"/>
                  </a:moveTo>
                  <a:lnTo>
                    <a:pt x="2196" y="1326"/>
                  </a:lnTo>
                  <a:lnTo>
                    <a:pt x="2204" y="1326"/>
                  </a:lnTo>
                  <a:lnTo>
                    <a:pt x="2208" y="1306"/>
                  </a:lnTo>
                  <a:lnTo>
                    <a:pt x="2232" y="1306"/>
                  </a:lnTo>
                  <a:lnTo>
                    <a:pt x="2236" y="1326"/>
                  </a:lnTo>
                  <a:lnTo>
                    <a:pt x="2246" y="1326"/>
                  </a:lnTo>
                  <a:lnTo>
                    <a:pt x="2228" y="1232"/>
                  </a:lnTo>
                  <a:lnTo>
                    <a:pt x="2214" y="1232"/>
                  </a:lnTo>
                  <a:close/>
                  <a:moveTo>
                    <a:pt x="2106" y="1304"/>
                  </a:moveTo>
                  <a:lnTo>
                    <a:pt x="2106" y="1254"/>
                  </a:lnTo>
                  <a:lnTo>
                    <a:pt x="2106" y="1254"/>
                  </a:lnTo>
                  <a:lnTo>
                    <a:pt x="2108" y="1248"/>
                  </a:lnTo>
                  <a:lnTo>
                    <a:pt x="2110" y="1244"/>
                  </a:lnTo>
                  <a:lnTo>
                    <a:pt x="2112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22" y="1240"/>
                  </a:lnTo>
                  <a:lnTo>
                    <a:pt x="2126" y="1244"/>
                  </a:lnTo>
                  <a:lnTo>
                    <a:pt x="2128" y="1248"/>
                  </a:lnTo>
                  <a:lnTo>
                    <a:pt x="2130" y="1254"/>
                  </a:lnTo>
                  <a:lnTo>
                    <a:pt x="2130" y="1254"/>
                  </a:lnTo>
                  <a:lnTo>
                    <a:pt x="2130" y="1304"/>
                  </a:lnTo>
                  <a:lnTo>
                    <a:pt x="2130" y="1304"/>
                  </a:lnTo>
                  <a:lnTo>
                    <a:pt x="2128" y="1310"/>
                  </a:lnTo>
                  <a:lnTo>
                    <a:pt x="2126" y="1314"/>
                  </a:lnTo>
                  <a:lnTo>
                    <a:pt x="2122" y="1316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2" y="1316"/>
                  </a:lnTo>
                  <a:lnTo>
                    <a:pt x="2110" y="1314"/>
                  </a:lnTo>
                  <a:lnTo>
                    <a:pt x="2108" y="1310"/>
                  </a:lnTo>
                  <a:lnTo>
                    <a:pt x="2106" y="1304"/>
                  </a:lnTo>
                  <a:close/>
                  <a:moveTo>
                    <a:pt x="2096" y="1254"/>
                  </a:moveTo>
                  <a:lnTo>
                    <a:pt x="2096" y="1304"/>
                  </a:lnTo>
                  <a:lnTo>
                    <a:pt x="2096" y="1304"/>
                  </a:lnTo>
                  <a:lnTo>
                    <a:pt x="2098" y="1312"/>
                  </a:lnTo>
                  <a:lnTo>
                    <a:pt x="2102" y="1320"/>
                  </a:lnTo>
                  <a:lnTo>
                    <a:pt x="210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28" y="1326"/>
                  </a:lnTo>
                  <a:lnTo>
                    <a:pt x="2134" y="1320"/>
                  </a:lnTo>
                  <a:lnTo>
                    <a:pt x="2138" y="1312"/>
                  </a:lnTo>
                  <a:lnTo>
                    <a:pt x="2140" y="1304"/>
                  </a:lnTo>
                  <a:lnTo>
                    <a:pt x="2140" y="1304"/>
                  </a:lnTo>
                  <a:lnTo>
                    <a:pt x="2140" y="1254"/>
                  </a:lnTo>
                  <a:lnTo>
                    <a:pt x="2140" y="1254"/>
                  </a:lnTo>
                  <a:lnTo>
                    <a:pt x="2138" y="1244"/>
                  </a:lnTo>
                  <a:lnTo>
                    <a:pt x="2134" y="1236"/>
                  </a:lnTo>
                  <a:lnTo>
                    <a:pt x="2128" y="1232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08" y="1232"/>
                  </a:lnTo>
                  <a:lnTo>
                    <a:pt x="2102" y="1236"/>
                  </a:lnTo>
                  <a:lnTo>
                    <a:pt x="2098" y="1244"/>
                  </a:lnTo>
                  <a:lnTo>
                    <a:pt x="2096" y="1254"/>
                  </a:lnTo>
                  <a:close/>
                  <a:moveTo>
                    <a:pt x="1823" y="1090"/>
                  </a:moveTo>
                  <a:lnTo>
                    <a:pt x="1823" y="1184"/>
                  </a:lnTo>
                  <a:lnTo>
                    <a:pt x="1833" y="1184"/>
                  </a:lnTo>
                  <a:lnTo>
                    <a:pt x="1833" y="1100"/>
                  </a:lnTo>
                  <a:lnTo>
                    <a:pt x="1859" y="1100"/>
                  </a:lnTo>
                  <a:lnTo>
                    <a:pt x="1859" y="1090"/>
                  </a:lnTo>
                  <a:lnTo>
                    <a:pt x="1823" y="1090"/>
                  </a:lnTo>
                  <a:close/>
                  <a:moveTo>
                    <a:pt x="1941" y="1162"/>
                  </a:moveTo>
                  <a:lnTo>
                    <a:pt x="1945" y="1100"/>
                  </a:lnTo>
                  <a:lnTo>
                    <a:pt x="1963" y="1100"/>
                  </a:lnTo>
                  <a:lnTo>
                    <a:pt x="1963" y="1176"/>
                  </a:lnTo>
                  <a:lnTo>
                    <a:pt x="1937" y="1176"/>
                  </a:lnTo>
                  <a:lnTo>
                    <a:pt x="1937" y="1176"/>
                  </a:lnTo>
                  <a:lnTo>
                    <a:pt x="1941" y="1170"/>
                  </a:lnTo>
                  <a:lnTo>
                    <a:pt x="1941" y="1162"/>
                  </a:lnTo>
                  <a:close/>
                  <a:moveTo>
                    <a:pt x="1935" y="1090"/>
                  </a:moveTo>
                  <a:lnTo>
                    <a:pt x="1931" y="1162"/>
                  </a:lnTo>
                  <a:lnTo>
                    <a:pt x="1931" y="1162"/>
                  </a:lnTo>
                  <a:lnTo>
                    <a:pt x="1931" y="1170"/>
                  </a:lnTo>
                  <a:lnTo>
                    <a:pt x="1927" y="1176"/>
                  </a:lnTo>
                  <a:lnTo>
                    <a:pt x="1927" y="1176"/>
                  </a:lnTo>
                  <a:lnTo>
                    <a:pt x="1921" y="1176"/>
                  </a:lnTo>
                  <a:lnTo>
                    <a:pt x="1921" y="1198"/>
                  </a:lnTo>
                  <a:lnTo>
                    <a:pt x="1931" y="1198"/>
                  </a:lnTo>
                  <a:lnTo>
                    <a:pt x="1931" y="1184"/>
                  </a:lnTo>
                  <a:lnTo>
                    <a:pt x="1969" y="1184"/>
                  </a:lnTo>
                  <a:lnTo>
                    <a:pt x="1969" y="1198"/>
                  </a:lnTo>
                  <a:lnTo>
                    <a:pt x="1981" y="1198"/>
                  </a:lnTo>
                  <a:lnTo>
                    <a:pt x="1981" y="1176"/>
                  </a:lnTo>
                  <a:lnTo>
                    <a:pt x="1973" y="1176"/>
                  </a:lnTo>
                  <a:lnTo>
                    <a:pt x="1973" y="1090"/>
                  </a:lnTo>
                  <a:lnTo>
                    <a:pt x="1935" y="1090"/>
                  </a:lnTo>
                  <a:close/>
                  <a:moveTo>
                    <a:pt x="1879" y="1162"/>
                  </a:moveTo>
                  <a:lnTo>
                    <a:pt x="1879" y="1112"/>
                  </a:lnTo>
                  <a:lnTo>
                    <a:pt x="1879" y="1112"/>
                  </a:lnTo>
                  <a:lnTo>
                    <a:pt x="1881" y="1106"/>
                  </a:lnTo>
                  <a:lnTo>
                    <a:pt x="1883" y="1102"/>
                  </a:lnTo>
                  <a:lnTo>
                    <a:pt x="1887" y="1100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7" y="1100"/>
                  </a:lnTo>
                  <a:lnTo>
                    <a:pt x="1899" y="1102"/>
                  </a:lnTo>
                  <a:lnTo>
                    <a:pt x="1901" y="1106"/>
                  </a:lnTo>
                  <a:lnTo>
                    <a:pt x="1903" y="1112"/>
                  </a:lnTo>
                  <a:lnTo>
                    <a:pt x="1903" y="1112"/>
                  </a:lnTo>
                  <a:lnTo>
                    <a:pt x="1903" y="1162"/>
                  </a:lnTo>
                  <a:lnTo>
                    <a:pt x="1903" y="1162"/>
                  </a:lnTo>
                  <a:lnTo>
                    <a:pt x="1901" y="1168"/>
                  </a:lnTo>
                  <a:lnTo>
                    <a:pt x="1899" y="1172"/>
                  </a:lnTo>
                  <a:lnTo>
                    <a:pt x="1897" y="1174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87" y="1174"/>
                  </a:lnTo>
                  <a:lnTo>
                    <a:pt x="1883" y="1172"/>
                  </a:lnTo>
                  <a:lnTo>
                    <a:pt x="1881" y="1168"/>
                  </a:lnTo>
                  <a:lnTo>
                    <a:pt x="1879" y="1162"/>
                  </a:lnTo>
                  <a:close/>
                  <a:moveTo>
                    <a:pt x="1869" y="1112"/>
                  </a:moveTo>
                  <a:lnTo>
                    <a:pt x="1869" y="1162"/>
                  </a:lnTo>
                  <a:lnTo>
                    <a:pt x="1869" y="1162"/>
                  </a:lnTo>
                  <a:lnTo>
                    <a:pt x="1871" y="1172"/>
                  </a:lnTo>
                  <a:lnTo>
                    <a:pt x="1875" y="1178"/>
                  </a:lnTo>
                  <a:lnTo>
                    <a:pt x="1881" y="1184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901" y="1184"/>
                  </a:lnTo>
                  <a:lnTo>
                    <a:pt x="1907" y="1178"/>
                  </a:lnTo>
                  <a:lnTo>
                    <a:pt x="1911" y="1172"/>
                  </a:lnTo>
                  <a:lnTo>
                    <a:pt x="1913" y="1162"/>
                  </a:lnTo>
                  <a:lnTo>
                    <a:pt x="1913" y="1162"/>
                  </a:lnTo>
                  <a:lnTo>
                    <a:pt x="1913" y="1112"/>
                  </a:lnTo>
                  <a:lnTo>
                    <a:pt x="1913" y="1112"/>
                  </a:lnTo>
                  <a:lnTo>
                    <a:pt x="1911" y="1102"/>
                  </a:lnTo>
                  <a:lnTo>
                    <a:pt x="1907" y="1096"/>
                  </a:lnTo>
                  <a:lnTo>
                    <a:pt x="1901" y="1090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81" y="1090"/>
                  </a:lnTo>
                  <a:lnTo>
                    <a:pt x="1875" y="1096"/>
                  </a:lnTo>
                  <a:lnTo>
                    <a:pt x="1871" y="1102"/>
                  </a:lnTo>
                  <a:lnTo>
                    <a:pt x="1869" y="1112"/>
                  </a:lnTo>
                  <a:close/>
                  <a:moveTo>
                    <a:pt x="943" y="1112"/>
                  </a:moveTo>
                  <a:lnTo>
                    <a:pt x="943" y="1112"/>
                  </a:lnTo>
                  <a:lnTo>
                    <a:pt x="919" y="1136"/>
                  </a:lnTo>
                  <a:lnTo>
                    <a:pt x="893" y="1158"/>
                  </a:lnTo>
                  <a:lnTo>
                    <a:pt x="867" y="1178"/>
                  </a:lnTo>
                  <a:lnTo>
                    <a:pt x="839" y="1198"/>
                  </a:lnTo>
                  <a:lnTo>
                    <a:pt x="787" y="1232"/>
                  </a:lnTo>
                  <a:lnTo>
                    <a:pt x="735" y="1260"/>
                  </a:lnTo>
                  <a:lnTo>
                    <a:pt x="692" y="1284"/>
                  </a:lnTo>
                  <a:lnTo>
                    <a:pt x="656" y="1300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56" y="1306"/>
                  </a:lnTo>
                  <a:lnTo>
                    <a:pt x="692" y="1296"/>
                  </a:lnTo>
                  <a:lnTo>
                    <a:pt x="737" y="1278"/>
                  </a:lnTo>
                  <a:lnTo>
                    <a:pt x="791" y="1256"/>
                  </a:lnTo>
                  <a:lnTo>
                    <a:pt x="851" y="1228"/>
                  </a:lnTo>
                  <a:lnTo>
                    <a:pt x="883" y="1210"/>
                  </a:lnTo>
                  <a:lnTo>
                    <a:pt x="913" y="1192"/>
                  </a:lnTo>
                  <a:lnTo>
                    <a:pt x="945" y="1170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1005" y="1122"/>
                  </a:lnTo>
                  <a:lnTo>
                    <a:pt x="1029" y="1098"/>
                  </a:lnTo>
                  <a:lnTo>
                    <a:pt x="1049" y="1074"/>
                  </a:lnTo>
                  <a:lnTo>
                    <a:pt x="1067" y="1050"/>
                  </a:lnTo>
                  <a:lnTo>
                    <a:pt x="1079" y="1028"/>
                  </a:lnTo>
                  <a:lnTo>
                    <a:pt x="1091" y="1004"/>
                  </a:lnTo>
                  <a:lnTo>
                    <a:pt x="1099" y="984"/>
                  </a:lnTo>
                  <a:lnTo>
                    <a:pt x="1103" y="964"/>
                  </a:lnTo>
                  <a:lnTo>
                    <a:pt x="1107" y="944"/>
                  </a:lnTo>
                  <a:lnTo>
                    <a:pt x="1109" y="928"/>
                  </a:lnTo>
                  <a:lnTo>
                    <a:pt x="1109" y="900"/>
                  </a:lnTo>
                  <a:lnTo>
                    <a:pt x="1107" y="882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099" y="896"/>
                  </a:lnTo>
                  <a:lnTo>
                    <a:pt x="1089" y="918"/>
                  </a:lnTo>
                  <a:lnTo>
                    <a:pt x="1073" y="948"/>
                  </a:lnTo>
                  <a:lnTo>
                    <a:pt x="1051" y="982"/>
                  </a:lnTo>
                  <a:lnTo>
                    <a:pt x="1023" y="1022"/>
                  </a:lnTo>
                  <a:lnTo>
                    <a:pt x="987" y="1066"/>
                  </a:lnTo>
                  <a:lnTo>
                    <a:pt x="967" y="1090"/>
                  </a:lnTo>
                  <a:lnTo>
                    <a:pt x="943" y="1112"/>
                  </a:lnTo>
                  <a:close/>
                  <a:moveTo>
                    <a:pt x="1277" y="322"/>
                  </a:moveTo>
                  <a:lnTo>
                    <a:pt x="1277" y="322"/>
                  </a:lnTo>
                  <a:lnTo>
                    <a:pt x="1317" y="458"/>
                  </a:lnTo>
                  <a:lnTo>
                    <a:pt x="1351" y="578"/>
                  </a:lnTo>
                  <a:lnTo>
                    <a:pt x="1351" y="578"/>
                  </a:lnTo>
                  <a:lnTo>
                    <a:pt x="1255" y="312"/>
                  </a:lnTo>
                  <a:lnTo>
                    <a:pt x="1255" y="312"/>
                  </a:lnTo>
                  <a:lnTo>
                    <a:pt x="1245" y="320"/>
                  </a:lnTo>
                  <a:lnTo>
                    <a:pt x="1235" y="330"/>
                  </a:lnTo>
                  <a:lnTo>
                    <a:pt x="1225" y="342"/>
                  </a:lnTo>
                  <a:lnTo>
                    <a:pt x="1215" y="356"/>
                  </a:lnTo>
                  <a:lnTo>
                    <a:pt x="1205" y="374"/>
                  </a:lnTo>
                  <a:lnTo>
                    <a:pt x="1199" y="392"/>
                  </a:lnTo>
                  <a:lnTo>
                    <a:pt x="1197" y="40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9" y="428"/>
                  </a:lnTo>
                  <a:lnTo>
                    <a:pt x="1203" y="446"/>
                  </a:lnTo>
                  <a:lnTo>
                    <a:pt x="1209" y="462"/>
                  </a:lnTo>
                  <a:lnTo>
                    <a:pt x="1217" y="478"/>
                  </a:lnTo>
                  <a:lnTo>
                    <a:pt x="1229" y="494"/>
                  </a:lnTo>
                  <a:lnTo>
                    <a:pt x="1239" y="512"/>
                  </a:lnTo>
                  <a:lnTo>
                    <a:pt x="1265" y="544"/>
                  </a:lnTo>
                  <a:lnTo>
                    <a:pt x="1319" y="604"/>
                  </a:lnTo>
                  <a:lnTo>
                    <a:pt x="1341" y="630"/>
                  </a:lnTo>
                  <a:lnTo>
                    <a:pt x="1351" y="64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79" y="698"/>
                  </a:lnTo>
                  <a:lnTo>
                    <a:pt x="1399" y="74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9" y="786"/>
                  </a:lnTo>
                  <a:lnTo>
                    <a:pt x="1417" y="764"/>
                  </a:lnTo>
                  <a:lnTo>
                    <a:pt x="1415" y="732"/>
                  </a:lnTo>
                  <a:lnTo>
                    <a:pt x="1411" y="716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347" y="48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1" y="304"/>
                  </a:lnTo>
                  <a:lnTo>
                    <a:pt x="1283" y="306"/>
                  </a:lnTo>
                  <a:lnTo>
                    <a:pt x="1281" y="308"/>
                  </a:lnTo>
                  <a:lnTo>
                    <a:pt x="1277" y="312"/>
                  </a:lnTo>
                  <a:lnTo>
                    <a:pt x="1277" y="316"/>
                  </a:lnTo>
                  <a:lnTo>
                    <a:pt x="1277" y="322"/>
                  </a:lnTo>
                  <a:close/>
                  <a:moveTo>
                    <a:pt x="1247" y="268"/>
                  </a:moveTo>
                  <a:lnTo>
                    <a:pt x="1247" y="268"/>
                  </a:lnTo>
                  <a:lnTo>
                    <a:pt x="1247" y="274"/>
                  </a:lnTo>
                  <a:lnTo>
                    <a:pt x="1251" y="280"/>
                  </a:lnTo>
                  <a:lnTo>
                    <a:pt x="1255" y="282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7" y="282"/>
                  </a:lnTo>
                  <a:lnTo>
                    <a:pt x="1271" y="280"/>
                  </a:lnTo>
                  <a:lnTo>
                    <a:pt x="1275" y="274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4"/>
                  </a:lnTo>
                  <a:lnTo>
                    <a:pt x="1271" y="258"/>
                  </a:lnTo>
                  <a:lnTo>
                    <a:pt x="1267" y="256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55" y="256"/>
                  </a:lnTo>
                  <a:lnTo>
                    <a:pt x="1251" y="258"/>
                  </a:lnTo>
                  <a:lnTo>
                    <a:pt x="1247" y="264"/>
                  </a:lnTo>
                  <a:lnTo>
                    <a:pt x="1247" y="268"/>
                  </a:lnTo>
                  <a:close/>
                  <a:moveTo>
                    <a:pt x="426" y="696"/>
                  </a:moveTo>
                  <a:lnTo>
                    <a:pt x="426" y="696"/>
                  </a:lnTo>
                  <a:lnTo>
                    <a:pt x="448" y="678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722"/>
                  </a:lnTo>
                  <a:lnTo>
                    <a:pt x="468" y="752"/>
                  </a:lnTo>
                  <a:lnTo>
                    <a:pt x="472" y="782"/>
                  </a:lnTo>
                  <a:lnTo>
                    <a:pt x="476" y="810"/>
                  </a:lnTo>
                  <a:lnTo>
                    <a:pt x="482" y="840"/>
                  </a:lnTo>
                  <a:lnTo>
                    <a:pt x="488" y="868"/>
                  </a:lnTo>
                  <a:lnTo>
                    <a:pt x="496" y="896"/>
                  </a:lnTo>
                  <a:lnTo>
                    <a:pt x="504" y="922"/>
                  </a:lnTo>
                  <a:lnTo>
                    <a:pt x="504" y="922"/>
                  </a:lnTo>
                  <a:lnTo>
                    <a:pt x="136" y="922"/>
                  </a:lnTo>
                  <a:lnTo>
                    <a:pt x="426" y="696"/>
                  </a:lnTo>
                  <a:close/>
                  <a:moveTo>
                    <a:pt x="2174" y="696"/>
                  </a:moveTo>
                  <a:lnTo>
                    <a:pt x="2174" y="696"/>
                  </a:lnTo>
                  <a:lnTo>
                    <a:pt x="2192" y="682"/>
                  </a:lnTo>
                  <a:lnTo>
                    <a:pt x="2208" y="664"/>
                  </a:lnTo>
                  <a:lnTo>
                    <a:pt x="2222" y="646"/>
                  </a:lnTo>
                  <a:lnTo>
                    <a:pt x="2232" y="626"/>
                  </a:lnTo>
                  <a:lnTo>
                    <a:pt x="2242" y="606"/>
                  </a:lnTo>
                  <a:lnTo>
                    <a:pt x="2248" y="584"/>
                  </a:lnTo>
                  <a:lnTo>
                    <a:pt x="2252" y="562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0" y="502"/>
                  </a:lnTo>
                  <a:lnTo>
                    <a:pt x="2244" y="474"/>
                  </a:lnTo>
                  <a:lnTo>
                    <a:pt x="2234" y="448"/>
                  </a:lnTo>
                  <a:lnTo>
                    <a:pt x="2222" y="422"/>
                  </a:lnTo>
                  <a:lnTo>
                    <a:pt x="2222" y="422"/>
                  </a:lnTo>
                  <a:lnTo>
                    <a:pt x="2594" y="422"/>
                  </a:lnTo>
                  <a:lnTo>
                    <a:pt x="2448" y="622"/>
                  </a:lnTo>
                  <a:lnTo>
                    <a:pt x="2494" y="622"/>
                  </a:lnTo>
                  <a:lnTo>
                    <a:pt x="2494" y="622"/>
                  </a:lnTo>
                  <a:lnTo>
                    <a:pt x="2518" y="622"/>
                  </a:lnTo>
                  <a:lnTo>
                    <a:pt x="2540" y="626"/>
                  </a:lnTo>
                  <a:lnTo>
                    <a:pt x="2562" y="632"/>
                  </a:lnTo>
                  <a:lnTo>
                    <a:pt x="2582" y="640"/>
                  </a:lnTo>
                  <a:lnTo>
                    <a:pt x="2602" y="648"/>
                  </a:lnTo>
                  <a:lnTo>
                    <a:pt x="2622" y="660"/>
                  </a:lnTo>
                  <a:lnTo>
                    <a:pt x="2640" y="674"/>
                  </a:lnTo>
                  <a:lnTo>
                    <a:pt x="2656" y="688"/>
                  </a:lnTo>
                  <a:lnTo>
                    <a:pt x="2670" y="704"/>
                  </a:lnTo>
                  <a:lnTo>
                    <a:pt x="2684" y="722"/>
                  </a:lnTo>
                  <a:lnTo>
                    <a:pt x="2694" y="740"/>
                  </a:lnTo>
                  <a:lnTo>
                    <a:pt x="2704" y="760"/>
                  </a:lnTo>
                  <a:lnTo>
                    <a:pt x="2712" y="782"/>
                  </a:lnTo>
                  <a:lnTo>
                    <a:pt x="2718" y="804"/>
                  </a:lnTo>
                  <a:lnTo>
                    <a:pt x="2722" y="826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72"/>
                  </a:lnTo>
                  <a:lnTo>
                    <a:pt x="2718" y="896"/>
                  </a:lnTo>
                  <a:lnTo>
                    <a:pt x="2712" y="916"/>
                  </a:lnTo>
                  <a:lnTo>
                    <a:pt x="2704" y="938"/>
                  </a:lnTo>
                  <a:lnTo>
                    <a:pt x="2694" y="958"/>
                  </a:lnTo>
                  <a:lnTo>
                    <a:pt x="2684" y="976"/>
                  </a:lnTo>
                  <a:lnTo>
                    <a:pt x="2670" y="994"/>
                  </a:lnTo>
                  <a:lnTo>
                    <a:pt x="2656" y="1010"/>
                  </a:lnTo>
                  <a:lnTo>
                    <a:pt x="2640" y="1024"/>
                  </a:lnTo>
                  <a:lnTo>
                    <a:pt x="2622" y="1038"/>
                  </a:lnTo>
                  <a:lnTo>
                    <a:pt x="2602" y="1050"/>
                  </a:lnTo>
                  <a:lnTo>
                    <a:pt x="2582" y="1060"/>
                  </a:lnTo>
                  <a:lnTo>
                    <a:pt x="2562" y="1066"/>
                  </a:lnTo>
                  <a:lnTo>
                    <a:pt x="2540" y="1072"/>
                  </a:lnTo>
                  <a:lnTo>
                    <a:pt x="2518" y="1076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72" y="1076"/>
                  </a:lnTo>
                  <a:lnTo>
                    <a:pt x="2448" y="1072"/>
                  </a:lnTo>
                  <a:lnTo>
                    <a:pt x="2426" y="1066"/>
                  </a:lnTo>
                  <a:lnTo>
                    <a:pt x="2406" y="1060"/>
                  </a:lnTo>
                  <a:lnTo>
                    <a:pt x="2386" y="1050"/>
                  </a:lnTo>
                  <a:lnTo>
                    <a:pt x="2368" y="1038"/>
                  </a:lnTo>
                  <a:lnTo>
                    <a:pt x="2350" y="1024"/>
                  </a:lnTo>
                  <a:lnTo>
                    <a:pt x="2334" y="1010"/>
                  </a:lnTo>
                  <a:lnTo>
                    <a:pt x="2318" y="994"/>
                  </a:lnTo>
                  <a:lnTo>
                    <a:pt x="2306" y="976"/>
                  </a:lnTo>
                  <a:lnTo>
                    <a:pt x="2294" y="958"/>
                  </a:lnTo>
                  <a:lnTo>
                    <a:pt x="2284" y="938"/>
                  </a:lnTo>
                  <a:lnTo>
                    <a:pt x="2276" y="916"/>
                  </a:lnTo>
                  <a:lnTo>
                    <a:pt x="2272" y="896"/>
                  </a:lnTo>
                  <a:lnTo>
                    <a:pt x="2268" y="872"/>
                  </a:lnTo>
                  <a:lnTo>
                    <a:pt x="2266" y="850"/>
                  </a:lnTo>
                  <a:lnTo>
                    <a:pt x="2266" y="850"/>
                  </a:lnTo>
                  <a:lnTo>
                    <a:pt x="2220" y="850"/>
                  </a:lnTo>
                  <a:lnTo>
                    <a:pt x="2220" y="850"/>
                  </a:lnTo>
                  <a:lnTo>
                    <a:pt x="2220" y="868"/>
                  </a:lnTo>
                  <a:lnTo>
                    <a:pt x="2222" y="886"/>
                  </a:lnTo>
                  <a:lnTo>
                    <a:pt x="2226" y="904"/>
                  </a:lnTo>
                  <a:lnTo>
                    <a:pt x="2230" y="922"/>
                  </a:lnTo>
                  <a:lnTo>
                    <a:pt x="2230" y="922"/>
                  </a:lnTo>
                  <a:lnTo>
                    <a:pt x="1885" y="922"/>
                  </a:lnTo>
                  <a:lnTo>
                    <a:pt x="2174" y="696"/>
                  </a:lnTo>
                  <a:close/>
                  <a:moveTo>
                    <a:pt x="1849" y="692"/>
                  </a:moveTo>
                  <a:lnTo>
                    <a:pt x="1849" y="692"/>
                  </a:lnTo>
                  <a:lnTo>
                    <a:pt x="1847" y="652"/>
                  </a:lnTo>
                  <a:lnTo>
                    <a:pt x="1843" y="614"/>
                  </a:lnTo>
                  <a:lnTo>
                    <a:pt x="1839" y="576"/>
                  </a:lnTo>
                  <a:lnTo>
                    <a:pt x="1831" y="540"/>
                  </a:lnTo>
                  <a:lnTo>
                    <a:pt x="1831" y="540"/>
                  </a:lnTo>
                  <a:lnTo>
                    <a:pt x="1833" y="540"/>
                  </a:lnTo>
                  <a:lnTo>
                    <a:pt x="1833" y="540"/>
                  </a:lnTo>
                  <a:lnTo>
                    <a:pt x="1835" y="520"/>
                  </a:lnTo>
                  <a:lnTo>
                    <a:pt x="1837" y="502"/>
                  </a:lnTo>
                  <a:lnTo>
                    <a:pt x="1843" y="482"/>
                  </a:lnTo>
                  <a:lnTo>
                    <a:pt x="1849" y="466"/>
                  </a:lnTo>
                  <a:lnTo>
                    <a:pt x="1857" y="448"/>
                  </a:lnTo>
                  <a:lnTo>
                    <a:pt x="1867" y="432"/>
                  </a:lnTo>
                  <a:lnTo>
                    <a:pt x="1879" y="418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907" y="390"/>
                  </a:lnTo>
                  <a:lnTo>
                    <a:pt x="1921" y="380"/>
                  </a:lnTo>
                  <a:lnTo>
                    <a:pt x="1939" y="370"/>
                  </a:lnTo>
                  <a:lnTo>
                    <a:pt x="1955" y="364"/>
                  </a:lnTo>
                  <a:lnTo>
                    <a:pt x="1973" y="358"/>
                  </a:lnTo>
                  <a:lnTo>
                    <a:pt x="1991" y="354"/>
                  </a:lnTo>
                  <a:lnTo>
                    <a:pt x="2011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47" y="354"/>
                  </a:lnTo>
                  <a:lnTo>
                    <a:pt x="2065" y="356"/>
                  </a:lnTo>
                  <a:lnTo>
                    <a:pt x="2080" y="362"/>
                  </a:lnTo>
                  <a:lnTo>
                    <a:pt x="2098" y="368"/>
                  </a:lnTo>
                  <a:lnTo>
                    <a:pt x="2112" y="376"/>
                  </a:lnTo>
                  <a:lnTo>
                    <a:pt x="2126" y="386"/>
                  </a:lnTo>
                  <a:lnTo>
                    <a:pt x="2140" y="396"/>
                  </a:lnTo>
                  <a:lnTo>
                    <a:pt x="2154" y="408"/>
                  </a:lnTo>
                  <a:lnTo>
                    <a:pt x="2164" y="420"/>
                  </a:lnTo>
                  <a:lnTo>
                    <a:pt x="2174" y="434"/>
                  </a:lnTo>
                  <a:lnTo>
                    <a:pt x="2184" y="448"/>
                  </a:lnTo>
                  <a:lnTo>
                    <a:pt x="2192" y="464"/>
                  </a:lnTo>
                  <a:lnTo>
                    <a:pt x="2198" y="480"/>
                  </a:lnTo>
                  <a:lnTo>
                    <a:pt x="2202" y="498"/>
                  </a:lnTo>
                  <a:lnTo>
                    <a:pt x="2206" y="514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6" y="556"/>
                  </a:lnTo>
                  <a:lnTo>
                    <a:pt x="2204" y="574"/>
                  </a:lnTo>
                  <a:lnTo>
                    <a:pt x="2198" y="590"/>
                  </a:lnTo>
                  <a:lnTo>
                    <a:pt x="2192" y="606"/>
                  </a:lnTo>
                  <a:lnTo>
                    <a:pt x="2182" y="622"/>
                  </a:lnTo>
                  <a:lnTo>
                    <a:pt x="2172" y="636"/>
                  </a:lnTo>
                  <a:lnTo>
                    <a:pt x="2160" y="648"/>
                  </a:lnTo>
                  <a:lnTo>
                    <a:pt x="2146" y="660"/>
                  </a:lnTo>
                  <a:lnTo>
                    <a:pt x="2146" y="660"/>
                  </a:lnTo>
                  <a:lnTo>
                    <a:pt x="1809" y="924"/>
                  </a:lnTo>
                  <a:lnTo>
                    <a:pt x="1809" y="924"/>
                  </a:lnTo>
                  <a:lnTo>
                    <a:pt x="1817" y="896"/>
                  </a:lnTo>
                  <a:lnTo>
                    <a:pt x="1825" y="868"/>
                  </a:lnTo>
                  <a:lnTo>
                    <a:pt x="1833" y="840"/>
                  </a:lnTo>
                  <a:lnTo>
                    <a:pt x="1837" y="812"/>
                  </a:lnTo>
                  <a:lnTo>
                    <a:pt x="1843" y="782"/>
                  </a:lnTo>
                  <a:lnTo>
                    <a:pt x="1845" y="752"/>
                  </a:lnTo>
                  <a:lnTo>
                    <a:pt x="1847" y="722"/>
                  </a:lnTo>
                  <a:lnTo>
                    <a:pt x="1849" y="692"/>
                  </a:lnTo>
                  <a:close/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  <a:close/>
                </a:path>
              </a:pathLst>
            </a:custGeom>
            <a:solidFill>
              <a:srgbClr val="720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792913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6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6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913563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7018338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996113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2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2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7167563" y="4441825"/>
              <a:ext cx="71438" cy="152400"/>
            </a:xfrm>
            <a:custGeom>
              <a:avLst/>
              <a:gdLst>
                <a:gd name="T0" fmla="*/ 0 w 45"/>
                <a:gd name="T1" fmla="*/ 0 h 96"/>
                <a:gd name="T2" fmla="*/ 0 w 45"/>
                <a:gd name="T3" fmla="*/ 10 h 96"/>
                <a:gd name="T4" fmla="*/ 17 w 45"/>
                <a:gd name="T5" fmla="*/ 10 h 96"/>
                <a:gd name="T6" fmla="*/ 17 w 45"/>
                <a:gd name="T7" fmla="*/ 96 h 96"/>
                <a:gd name="T8" fmla="*/ 27 w 45"/>
                <a:gd name="T9" fmla="*/ 96 h 96"/>
                <a:gd name="T10" fmla="*/ 27 w 45"/>
                <a:gd name="T11" fmla="*/ 10 h 96"/>
                <a:gd name="T12" fmla="*/ 45 w 45"/>
                <a:gd name="T13" fmla="*/ 10 h 96"/>
                <a:gd name="T14" fmla="*/ 45 w 45"/>
                <a:gd name="T15" fmla="*/ 0 h 96"/>
                <a:gd name="T16" fmla="*/ 0 w 45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96">
                  <a:moveTo>
                    <a:pt x="0" y="0"/>
                  </a:moveTo>
                  <a:lnTo>
                    <a:pt x="0" y="10"/>
                  </a:lnTo>
                  <a:lnTo>
                    <a:pt x="17" y="10"/>
                  </a:lnTo>
                  <a:lnTo>
                    <a:pt x="17" y="96"/>
                  </a:lnTo>
                  <a:lnTo>
                    <a:pt x="27" y="96"/>
                  </a:lnTo>
                  <a:lnTo>
                    <a:pt x="27" y="10"/>
                  </a:lnTo>
                  <a:lnTo>
                    <a:pt x="45" y="10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7270750" y="4460875"/>
              <a:ext cx="34925" cy="88900"/>
            </a:xfrm>
            <a:custGeom>
              <a:avLst/>
              <a:gdLst>
                <a:gd name="T0" fmla="*/ 10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0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0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7248525" y="4441825"/>
              <a:ext cx="79375" cy="152400"/>
            </a:xfrm>
            <a:custGeom>
              <a:avLst/>
              <a:gdLst>
                <a:gd name="T0" fmla="*/ 18 w 50"/>
                <a:gd name="T1" fmla="*/ 0 h 96"/>
                <a:gd name="T2" fmla="*/ 0 w 50"/>
                <a:gd name="T3" fmla="*/ 96 h 96"/>
                <a:gd name="T4" fmla="*/ 10 w 50"/>
                <a:gd name="T5" fmla="*/ 96 h 96"/>
                <a:gd name="T6" fmla="*/ 12 w 50"/>
                <a:gd name="T7" fmla="*/ 76 h 96"/>
                <a:gd name="T8" fmla="*/ 36 w 50"/>
                <a:gd name="T9" fmla="*/ 76 h 96"/>
                <a:gd name="T10" fmla="*/ 40 w 50"/>
                <a:gd name="T11" fmla="*/ 96 h 96"/>
                <a:gd name="T12" fmla="*/ 50 w 50"/>
                <a:gd name="T13" fmla="*/ 96 h 96"/>
                <a:gd name="T14" fmla="*/ 32 w 50"/>
                <a:gd name="T15" fmla="*/ 0 h 96"/>
                <a:gd name="T16" fmla="*/ 18 w 50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2" y="76"/>
                  </a:lnTo>
                  <a:lnTo>
                    <a:pt x="36" y="76"/>
                  </a:lnTo>
                  <a:lnTo>
                    <a:pt x="40" y="96"/>
                  </a:lnTo>
                  <a:lnTo>
                    <a:pt x="50" y="96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7359650" y="4521200"/>
              <a:ext cx="34925" cy="57150"/>
            </a:xfrm>
            <a:custGeom>
              <a:avLst/>
              <a:gdLst>
                <a:gd name="T0" fmla="*/ 0 w 22"/>
                <a:gd name="T1" fmla="*/ 0 h 36"/>
                <a:gd name="T2" fmla="*/ 8 w 22"/>
                <a:gd name="T3" fmla="*/ 0 h 36"/>
                <a:gd name="T4" fmla="*/ 8 w 22"/>
                <a:gd name="T5" fmla="*/ 0 h 36"/>
                <a:gd name="T6" fmla="*/ 14 w 22"/>
                <a:gd name="T7" fmla="*/ 2 h 36"/>
                <a:gd name="T8" fmla="*/ 20 w 22"/>
                <a:gd name="T9" fmla="*/ 4 h 36"/>
                <a:gd name="T10" fmla="*/ 22 w 22"/>
                <a:gd name="T11" fmla="*/ 8 h 36"/>
                <a:gd name="T12" fmla="*/ 22 w 22"/>
                <a:gd name="T13" fmla="*/ 14 h 36"/>
                <a:gd name="T14" fmla="*/ 22 w 22"/>
                <a:gd name="T15" fmla="*/ 14 h 36"/>
                <a:gd name="T16" fmla="*/ 22 w 22"/>
                <a:gd name="T17" fmla="*/ 24 h 36"/>
                <a:gd name="T18" fmla="*/ 22 w 22"/>
                <a:gd name="T19" fmla="*/ 24 h 36"/>
                <a:gd name="T20" fmla="*/ 22 w 22"/>
                <a:gd name="T21" fmla="*/ 28 h 36"/>
                <a:gd name="T22" fmla="*/ 20 w 22"/>
                <a:gd name="T23" fmla="*/ 32 h 36"/>
                <a:gd name="T24" fmla="*/ 16 w 22"/>
                <a:gd name="T25" fmla="*/ 36 h 36"/>
                <a:gd name="T26" fmla="*/ 10 w 22"/>
                <a:gd name="T27" fmla="*/ 36 h 36"/>
                <a:gd name="T28" fmla="*/ 10 w 22"/>
                <a:gd name="T29" fmla="*/ 36 h 36"/>
                <a:gd name="T30" fmla="*/ 0 w 22"/>
                <a:gd name="T31" fmla="*/ 36 h 36"/>
                <a:gd name="T32" fmla="*/ 0 w 22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6">
                  <a:moveTo>
                    <a:pt x="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14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0" y="32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7359650" y="4457700"/>
              <a:ext cx="31750" cy="47625"/>
            </a:xfrm>
            <a:custGeom>
              <a:avLst/>
              <a:gdLst>
                <a:gd name="T0" fmla="*/ 0 w 20"/>
                <a:gd name="T1" fmla="*/ 0 h 30"/>
                <a:gd name="T2" fmla="*/ 10 w 20"/>
                <a:gd name="T3" fmla="*/ 0 h 30"/>
                <a:gd name="T4" fmla="*/ 10 w 20"/>
                <a:gd name="T5" fmla="*/ 0 h 30"/>
                <a:gd name="T6" fmla="*/ 16 w 20"/>
                <a:gd name="T7" fmla="*/ 2 h 30"/>
                <a:gd name="T8" fmla="*/ 18 w 20"/>
                <a:gd name="T9" fmla="*/ 4 h 30"/>
                <a:gd name="T10" fmla="*/ 20 w 20"/>
                <a:gd name="T11" fmla="*/ 8 h 30"/>
                <a:gd name="T12" fmla="*/ 20 w 20"/>
                <a:gd name="T13" fmla="*/ 12 h 30"/>
                <a:gd name="T14" fmla="*/ 20 w 20"/>
                <a:gd name="T15" fmla="*/ 12 h 30"/>
                <a:gd name="T16" fmla="*/ 20 w 20"/>
                <a:gd name="T17" fmla="*/ 18 h 30"/>
                <a:gd name="T18" fmla="*/ 20 w 20"/>
                <a:gd name="T19" fmla="*/ 18 h 30"/>
                <a:gd name="T20" fmla="*/ 20 w 20"/>
                <a:gd name="T21" fmla="*/ 24 h 30"/>
                <a:gd name="T22" fmla="*/ 18 w 20"/>
                <a:gd name="T23" fmla="*/ 28 h 30"/>
                <a:gd name="T24" fmla="*/ 14 w 20"/>
                <a:gd name="T25" fmla="*/ 30 h 30"/>
                <a:gd name="T26" fmla="*/ 8 w 20"/>
                <a:gd name="T27" fmla="*/ 30 h 30"/>
                <a:gd name="T28" fmla="*/ 8 w 20"/>
                <a:gd name="T29" fmla="*/ 30 h 30"/>
                <a:gd name="T30" fmla="*/ 0 w 20"/>
                <a:gd name="T31" fmla="*/ 30 h 30"/>
                <a:gd name="T32" fmla="*/ 0 w 20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4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7343775" y="4441825"/>
              <a:ext cx="66675" cy="152400"/>
            </a:xfrm>
            <a:custGeom>
              <a:avLst/>
              <a:gdLst>
                <a:gd name="T0" fmla="*/ 0 w 42"/>
                <a:gd name="T1" fmla="*/ 0 h 96"/>
                <a:gd name="T2" fmla="*/ 0 w 42"/>
                <a:gd name="T3" fmla="*/ 96 h 96"/>
                <a:gd name="T4" fmla="*/ 20 w 42"/>
                <a:gd name="T5" fmla="*/ 96 h 96"/>
                <a:gd name="T6" fmla="*/ 20 w 42"/>
                <a:gd name="T7" fmla="*/ 96 h 96"/>
                <a:gd name="T8" fmla="*/ 30 w 42"/>
                <a:gd name="T9" fmla="*/ 94 h 96"/>
                <a:gd name="T10" fmla="*/ 38 w 42"/>
                <a:gd name="T11" fmla="*/ 90 h 96"/>
                <a:gd name="T12" fmla="*/ 42 w 42"/>
                <a:gd name="T13" fmla="*/ 82 h 96"/>
                <a:gd name="T14" fmla="*/ 42 w 42"/>
                <a:gd name="T15" fmla="*/ 74 h 96"/>
                <a:gd name="T16" fmla="*/ 42 w 42"/>
                <a:gd name="T17" fmla="*/ 74 h 96"/>
                <a:gd name="T18" fmla="*/ 42 w 42"/>
                <a:gd name="T19" fmla="*/ 66 h 96"/>
                <a:gd name="T20" fmla="*/ 42 w 42"/>
                <a:gd name="T21" fmla="*/ 66 h 96"/>
                <a:gd name="T22" fmla="*/ 42 w 42"/>
                <a:gd name="T23" fmla="*/ 58 h 96"/>
                <a:gd name="T24" fmla="*/ 40 w 42"/>
                <a:gd name="T25" fmla="*/ 52 h 96"/>
                <a:gd name="T26" fmla="*/ 36 w 42"/>
                <a:gd name="T27" fmla="*/ 48 h 96"/>
                <a:gd name="T28" fmla="*/ 30 w 42"/>
                <a:gd name="T29" fmla="*/ 44 h 96"/>
                <a:gd name="T30" fmla="*/ 30 w 42"/>
                <a:gd name="T31" fmla="*/ 44 h 96"/>
                <a:gd name="T32" fmla="*/ 30 w 42"/>
                <a:gd name="T33" fmla="*/ 44 h 96"/>
                <a:gd name="T34" fmla="*/ 36 w 42"/>
                <a:gd name="T35" fmla="*/ 42 h 96"/>
                <a:gd name="T36" fmla="*/ 38 w 42"/>
                <a:gd name="T37" fmla="*/ 38 h 96"/>
                <a:gd name="T38" fmla="*/ 40 w 42"/>
                <a:gd name="T39" fmla="*/ 32 h 96"/>
                <a:gd name="T40" fmla="*/ 42 w 42"/>
                <a:gd name="T41" fmla="*/ 26 h 96"/>
                <a:gd name="T42" fmla="*/ 42 w 42"/>
                <a:gd name="T43" fmla="*/ 26 h 96"/>
                <a:gd name="T44" fmla="*/ 42 w 42"/>
                <a:gd name="T45" fmla="*/ 22 h 96"/>
                <a:gd name="T46" fmla="*/ 42 w 42"/>
                <a:gd name="T47" fmla="*/ 22 h 96"/>
                <a:gd name="T48" fmla="*/ 40 w 42"/>
                <a:gd name="T49" fmla="*/ 12 h 96"/>
                <a:gd name="T50" fmla="*/ 36 w 42"/>
                <a:gd name="T51" fmla="*/ 6 h 96"/>
                <a:gd name="T52" fmla="*/ 30 w 42"/>
                <a:gd name="T53" fmla="*/ 2 h 96"/>
                <a:gd name="T54" fmla="*/ 20 w 42"/>
                <a:gd name="T55" fmla="*/ 0 h 96"/>
                <a:gd name="T56" fmla="*/ 20 w 42"/>
                <a:gd name="T57" fmla="*/ 0 h 96"/>
                <a:gd name="T58" fmla="*/ 0 w 42"/>
                <a:gd name="T5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0" y="0"/>
                  </a:moveTo>
                  <a:lnTo>
                    <a:pt x="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58"/>
                  </a:lnTo>
                  <a:lnTo>
                    <a:pt x="40" y="52"/>
                  </a:lnTo>
                  <a:lnTo>
                    <a:pt x="36" y="48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12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7426325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7515225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8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8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7604125" y="4441825"/>
              <a:ext cx="73025" cy="152400"/>
            </a:xfrm>
            <a:custGeom>
              <a:avLst/>
              <a:gdLst>
                <a:gd name="T0" fmla="*/ 34 w 46"/>
                <a:gd name="T1" fmla="*/ 0 h 96"/>
                <a:gd name="T2" fmla="*/ 10 w 46"/>
                <a:gd name="T3" fmla="*/ 46 h 96"/>
                <a:gd name="T4" fmla="*/ 10 w 46"/>
                <a:gd name="T5" fmla="*/ 0 h 96"/>
                <a:gd name="T6" fmla="*/ 0 w 46"/>
                <a:gd name="T7" fmla="*/ 0 h 96"/>
                <a:gd name="T8" fmla="*/ 0 w 46"/>
                <a:gd name="T9" fmla="*/ 96 h 96"/>
                <a:gd name="T10" fmla="*/ 10 w 46"/>
                <a:gd name="T11" fmla="*/ 96 h 96"/>
                <a:gd name="T12" fmla="*/ 10 w 46"/>
                <a:gd name="T13" fmla="*/ 64 h 96"/>
                <a:gd name="T14" fmla="*/ 16 w 46"/>
                <a:gd name="T15" fmla="*/ 54 h 96"/>
                <a:gd name="T16" fmla="*/ 36 w 46"/>
                <a:gd name="T17" fmla="*/ 96 h 96"/>
                <a:gd name="T18" fmla="*/ 46 w 46"/>
                <a:gd name="T19" fmla="*/ 96 h 96"/>
                <a:gd name="T20" fmla="*/ 22 w 46"/>
                <a:gd name="T21" fmla="*/ 44 h 96"/>
                <a:gd name="T22" fmla="*/ 46 w 46"/>
                <a:gd name="T23" fmla="*/ 0 h 96"/>
                <a:gd name="T24" fmla="*/ 34 w 46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6">
                  <a:moveTo>
                    <a:pt x="34" y="0"/>
                  </a:moveTo>
                  <a:lnTo>
                    <a:pt x="10" y="4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64"/>
                  </a:lnTo>
                  <a:lnTo>
                    <a:pt x="16" y="54"/>
                  </a:lnTo>
                  <a:lnTo>
                    <a:pt x="36" y="96"/>
                  </a:lnTo>
                  <a:lnTo>
                    <a:pt x="46" y="96"/>
                  </a:lnTo>
                  <a:lnTo>
                    <a:pt x="22" y="44"/>
                  </a:lnTo>
                  <a:lnTo>
                    <a:pt x="46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7708900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7686675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0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0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7091363" y="4441825"/>
              <a:ext cx="66675" cy="152400"/>
            </a:xfrm>
            <a:custGeom>
              <a:avLst/>
              <a:gdLst>
                <a:gd name="T0" fmla="*/ 0 w 42"/>
                <a:gd name="T1" fmla="*/ 24 h 96"/>
                <a:gd name="T2" fmla="*/ 0 w 42"/>
                <a:gd name="T3" fmla="*/ 72 h 96"/>
                <a:gd name="T4" fmla="*/ 0 w 42"/>
                <a:gd name="T5" fmla="*/ 72 h 96"/>
                <a:gd name="T6" fmla="*/ 0 w 42"/>
                <a:gd name="T7" fmla="*/ 82 h 96"/>
                <a:gd name="T8" fmla="*/ 4 w 42"/>
                <a:gd name="T9" fmla="*/ 90 h 96"/>
                <a:gd name="T10" fmla="*/ 12 w 42"/>
                <a:gd name="T11" fmla="*/ 94 h 96"/>
                <a:gd name="T12" fmla="*/ 20 w 42"/>
                <a:gd name="T13" fmla="*/ 96 h 96"/>
                <a:gd name="T14" fmla="*/ 20 w 42"/>
                <a:gd name="T15" fmla="*/ 96 h 96"/>
                <a:gd name="T16" fmla="*/ 20 w 42"/>
                <a:gd name="T17" fmla="*/ 96 h 96"/>
                <a:gd name="T18" fmla="*/ 30 w 42"/>
                <a:gd name="T19" fmla="*/ 94 h 96"/>
                <a:gd name="T20" fmla="*/ 36 w 42"/>
                <a:gd name="T21" fmla="*/ 90 h 96"/>
                <a:gd name="T22" fmla="*/ 40 w 42"/>
                <a:gd name="T23" fmla="*/ 82 h 96"/>
                <a:gd name="T24" fmla="*/ 42 w 42"/>
                <a:gd name="T25" fmla="*/ 72 h 96"/>
                <a:gd name="T26" fmla="*/ 42 w 42"/>
                <a:gd name="T27" fmla="*/ 72 h 96"/>
                <a:gd name="T28" fmla="*/ 42 w 42"/>
                <a:gd name="T29" fmla="*/ 60 h 96"/>
                <a:gd name="T30" fmla="*/ 32 w 42"/>
                <a:gd name="T31" fmla="*/ 60 h 96"/>
                <a:gd name="T32" fmla="*/ 32 w 42"/>
                <a:gd name="T33" fmla="*/ 74 h 96"/>
                <a:gd name="T34" fmla="*/ 32 w 42"/>
                <a:gd name="T35" fmla="*/ 74 h 96"/>
                <a:gd name="T36" fmla="*/ 32 w 42"/>
                <a:gd name="T37" fmla="*/ 78 h 96"/>
                <a:gd name="T38" fmla="*/ 30 w 42"/>
                <a:gd name="T39" fmla="*/ 84 h 96"/>
                <a:gd name="T40" fmla="*/ 26 w 42"/>
                <a:gd name="T41" fmla="*/ 86 h 96"/>
                <a:gd name="T42" fmla="*/ 20 w 42"/>
                <a:gd name="T43" fmla="*/ 86 h 96"/>
                <a:gd name="T44" fmla="*/ 20 w 42"/>
                <a:gd name="T45" fmla="*/ 86 h 96"/>
                <a:gd name="T46" fmla="*/ 20 w 42"/>
                <a:gd name="T47" fmla="*/ 86 h 96"/>
                <a:gd name="T48" fmla="*/ 16 w 42"/>
                <a:gd name="T49" fmla="*/ 86 h 96"/>
                <a:gd name="T50" fmla="*/ 12 w 42"/>
                <a:gd name="T51" fmla="*/ 84 h 96"/>
                <a:gd name="T52" fmla="*/ 10 w 42"/>
                <a:gd name="T53" fmla="*/ 78 h 96"/>
                <a:gd name="T54" fmla="*/ 10 w 42"/>
                <a:gd name="T55" fmla="*/ 74 h 96"/>
                <a:gd name="T56" fmla="*/ 10 w 42"/>
                <a:gd name="T57" fmla="*/ 74 h 96"/>
                <a:gd name="T58" fmla="*/ 10 w 42"/>
                <a:gd name="T59" fmla="*/ 22 h 96"/>
                <a:gd name="T60" fmla="*/ 10 w 42"/>
                <a:gd name="T61" fmla="*/ 22 h 96"/>
                <a:gd name="T62" fmla="*/ 10 w 42"/>
                <a:gd name="T63" fmla="*/ 18 h 96"/>
                <a:gd name="T64" fmla="*/ 12 w 42"/>
                <a:gd name="T65" fmla="*/ 12 h 96"/>
                <a:gd name="T66" fmla="*/ 16 w 42"/>
                <a:gd name="T67" fmla="*/ 10 h 96"/>
                <a:gd name="T68" fmla="*/ 20 w 42"/>
                <a:gd name="T69" fmla="*/ 10 h 96"/>
                <a:gd name="T70" fmla="*/ 20 w 42"/>
                <a:gd name="T71" fmla="*/ 10 h 96"/>
                <a:gd name="T72" fmla="*/ 20 w 42"/>
                <a:gd name="T73" fmla="*/ 10 h 96"/>
                <a:gd name="T74" fmla="*/ 26 w 42"/>
                <a:gd name="T75" fmla="*/ 10 h 96"/>
                <a:gd name="T76" fmla="*/ 30 w 42"/>
                <a:gd name="T77" fmla="*/ 12 h 96"/>
                <a:gd name="T78" fmla="*/ 32 w 42"/>
                <a:gd name="T79" fmla="*/ 18 h 96"/>
                <a:gd name="T80" fmla="*/ 32 w 42"/>
                <a:gd name="T81" fmla="*/ 22 h 96"/>
                <a:gd name="T82" fmla="*/ 32 w 42"/>
                <a:gd name="T83" fmla="*/ 22 h 96"/>
                <a:gd name="T84" fmla="*/ 32 w 42"/>
                <a:gd name="T85" fmla="*/ 32 h 96"/>
                <a:gd name="T86" fmla="*/ 42 w 42"/>
                <a:gd name="T87" fmla="*/ 32 h 96"/>
                <a:gd name="T88" fmla="*/ 42 w 42"/>
                <a:gd name="T89" fmla="*/ 24 h 96"/>
                <a:gd name="T90" fmla="*/ 42 w 42"/>
                <a:gd name="T91" fmla="*/ 24 h 96"/>
                <a:gd name="T92" fmla="*/ 40 w 42"/>
                <a:gd name="T93" fmla="*/ 14 h 96"/>
                <a:gd name="T94" fmla="*/ 36 w 42"/>
                <a:gd name="T95" fmla="*/ 6 h 96"/>
                <a:gd name="T96" fmla="*/ 30 w 42"/>
                <a:gd name="T97" fmla="*/ 2 h 96"/>
                <a:gd name="T98" fmla="*/ 20 w 42"/>
                <a:gd name="T99" fmla="*/ 0 h 96"/>
                <a:gd name="T100" fmla="*/ 20 w 42"/>
                <a:gd name="T101" fmla="*/ 0 h 96"/>
                <a:gd name="T102" fmla="*/ 20 w 42"/>
                <a:gd name="T103" fmla="*/ 0 h 96"/>
                <a:gd name="T104" fmla="*/ 12 w 42"/>
                <a:gd name="T105" fmla="*/ 2 h 96"/>
                <a:gd name="T106" fmla="*/ 4 w 42"/>
                <a:gd name="T107" fmla="*/ 6 h 96"/>
                <a:gd name="T108" fmla="*/ 0 w 42"/>
                <a:gd name="T109" fmla="*/ 14 h 96"/>
                <a:gd name="T110" fmla="*/ 0 w 42"/>
                <a:gd name="T1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" h="96">
                  <a:moveTo>
                    <a:pt x="0" y="24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4" y="90"/>
                  </a:lnTo>
                  <a:lnTo>
                    <a:pt x="12" y="94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6" y="90"/>
                  </a:lnTo>
                  <a:lnTo>
                    <a:pt x="40" y="8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2" y="60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8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10" y="7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18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30" y="12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32"/>
                  </a:lnTo>
                  <a:lnTo>
                    <a:pt x="42" y="3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0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275263" y="4352925"/>
              <a:ext cx="41275" cy="25400"/>
            </a:xfrm>
            <a:custGeom>
              <a:avLst/>
              <a:gdLst>
                <a:gd name="T0" fmla="*/ 0 w 26"/>
                <a:gd name="T1" fmla="*/ 4 h 16"/>
                <a:gd name="T2" fmla="*/ 0 w 26"/>
                <a:gd name="T3" fmla="*/ 4 h 16"/>
                <a:gd name="T4" fmla="*/ 26 w 26"/>
                <a:gd name="T5" fmla="*/ 16 h 16"/>
                <a:gd name="T6" fmla="*/ 26 w 26"/>
                <a:gd name="T7" fmla="*/ 16 h 16"/>
                <a:gd name="T8" fmla="*/ 20 w 26"/>
                <a:gd name="T9" fmla="*/ 0 h 16"/>
                <a:gd name="T10" fmla="*/ 20 w 26"/>
                <a:gd name="T11" fmla="*/ 0 h 16"/>
                <a:gd name="T12" fmla="*/ 0 w 26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0" y="4"/>
                  </a:moveTo>
                  <a:lnTo>
                    <a:pt x="0" y="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5360988" y="4308475"/>
              <a:ext cx="114300" cy="120650"/>
            </a:xfrm>
            <a:custGeom>
              <a:avLst/>
              <a:gdLst>
                <a:gd name="T0" fmla="*/ 0 w 72"/>
                <a:gd name="T1" fmla="*/ 16 h 76"/>
                <a:gd name="T2" fmla="*/ 16 w 72"/>
                <a:gd name="T3" fmla="*/ 60 h 76"/>
                <a:gd name="T4" fmla="*/ 16 w 72"/>
                <a:gd name="T5" fmla="*/ 60 h 76"/>
                <a:gd name="T6" fmla="*/ 44 w 72"/>
                <a:gd name="T7" fmla="*/ 68 h 76"/>
                <a:gd name="T8" fmla="*/ 72 w 72"/>
                <a:gd name="T9" fmla="*/ 76 h 76"/>
                <a:gd name="T10" fmla="*/ 72 w 72"/>
                <a:gd name="T11" fmla="*/ 76 h 76"/>
                <a:gd name="T12" fmla="*/ 46 w 72"/>
                <a:gd name="T13" fmla="*/ 0 h 76"/>
                <a:gd name="T14" fmla="*/ 46 w 72"/>
                <a:gd name="T15" fmla="*/ 0 h 76"/>
                <a:gd name="T16" fmla="*/ 0 w 72"/>
                <a:gd name="T17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0" y="16"/>
                  </a:moveTo>
                  <a:lnTo>
                    <a:pt x="16" y="60"/>
                  </a:lnTo>
                  <a:lnTo>
                    <a:pt x="16" y="60"/>
                  </a:lnTo>
                  <a:lnTo>
                    <a:pt x="44" y="68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6792913" y="4219575"/>
              <a:ext cx="69850" cy="149225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94 h 94"/>
                <a:gd name="T4" fmla="*/ 10 w 44"/>
                <a:gd name="T5" fmla="*/ 94 h 94"/>
                <a:gd name="T6" fmla="*/ 10 w 44"/>
                <a:gd name="T7" fmla="*/ 8 h 94"/>
                <a:gd name="T8" fmla="*/ 32 w 44"/>
                <a:gd name="T9" fmla="*/ 8 h 94"/>
                <a:gd name="T10" fmla="*/ 32 w 44"/>
                <a:gd name="T11" fmla="*/ 94 h 94"/>
                <a:gd name="T12" fmla="*/ 44 w 44"/>
                <a:gd name="T13" fmla="*/ 94 h 94"/>
                <a:gd name="T14" fmla="*/ 44 w 44"/>
                <a:gd name="T15" fmla="*/ 0 h 94"/>
                <a:gd name="T16" fmla="*/ 0 w 4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2" y="8"/>
                  </a:lnTo>
                  <a:lnTo>
                    <a:pt x="32" y="94"/>
                  </a:lnTo>
                  <a:lnTo>
                    <a:pt x="44" y="94"/>
                  </a:lnTo>
                  <a:lnTo>
                    <a:pt x="4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6878638" y="4219575"/>
              <a:ext cx="63500" cy="149225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94 h 94"/>
                <a:gd name="T4" fmla="*/ 40 w 40"/>
                <a:gd name="T5" fmla="*/ 94 h 94"/>
                <a:gd name="T6" fmla="*/ 40 w 40"/>
                <a:gd name="T7" fmla="*/ 84 h 94"/>
                <a:gd name="T8" fmla="*/ 10 w 40"/>
                <a:gd name="T9" fmla="*/ 84 h 94"/>
                <a:gd name="T10" fmla="*/ 10 w 40"/>
                <a:gd name="T11" fmla="*/ 50 h 94"/>
                <a:gd name="T12" fmla="*/ 34 w 40"/>
                <a:gd name="T13" fmla="*/ 50 h 94"/>
                <a:gd name="T14" fmla="*/ 34 w 40"/>
                <a:gd name="T15" fmla="*/ 42 h 94"/>
                <a:gd name="T16" fmla="*/ 10 w 40"/>
                <a:gd name="T17" fmla="*/ 42 h 94"/>
                <a:gd name="T18" fmla="*/ 10 w 40"/>
                <a:gd name="T19" fmla="*/ 8 h 94"/>
                <a:gd name="T20" fmla="*/ 40 w 40"/>
                <a:gd name="T21" fmla="*/ 8 h 94"/>
                <a:gd name="T22" fmla="*/ 40 w 40"/>
                <a:gd name="T23" fmla="*/ 0 h 94"/>
                <a:gd name="T24" fmla="*/ 0 w 40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94">
                  <a:moveTo>
                    <a:pt x="0" y="0"/>
                  </a:moveTo>
                  <a:lnTo>
                    <a:pt x="0" y="94"/>
                  </a:lnTo>
                  <a:lnTo>
                    <a:pt x="40" y="94"/>
                  </a:lnTo>
                  <a:lnTo>
                    <a:pt x="40" y="84"/>
                  </a:lnTo>
                  <a:lnTo>
                    <a:pt x="10" y="84"/>
                  </a:lnTo>
                  <a:lnTo>
                    <a:pt x="10" y="50"/>
                  </a:lnTo>
                  <a:lnTo>
                    <a:pt x="34" y="50"/>
                  </a:lnTo>
                  <a:lnTo>
                    <a:pt x="34" y="42"/>
                  </a:lnTo>
                  <a:lnTo>
                    <a:pt x="10" y="42"/>
                  </a:lnTo>
                  <a:lnTo>
                    <a:pt x="1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6980238" y="4232275"/>
              <a:ext cx="38100" cy="120650"/>
            </a:xfrm>
            <a:custGeom>
              <a:avLst/>
              <a:gdLst>
                <a:gd name="T0" fmla="*/ 4 w 24"/>
                <a:gd name="T1" fmla="*/ 62 h 76"/>
                <a:gd name="T2" fmla="*/ 6 w 24"/>
                <a:gd name="T3" fmla="*/ 0 h 76"/>
                <a:gd name="T4" fmla="*/ 24 w 24"/>
                <a:gd name="T5" fmla="*/ 0 h 76"/>
                <a:gd name="T6" fmla="*/ 24 w 24"/>
                <a:gd name="T7" fmla="*/ 76 h 76"/>
                <a:gd name="T8" fmla="*/ 0 w 24"/>
                <a:gd name="T9" fmla="*/ 76 h 76"/>
                <a:gd name="T10" fmla="*/ 0 w 24"/>
                <a:gd name="T11" fmla="*/ 76 h 76"/>
                <a:gd name="T12" fmla="*/ 2 w 24"/>
                <a:gd name="T13" fmla="*/ 72 h 76"/>
                <a:gd name="T14" fmla="*/ 4 w 24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6">
                  <a:moveTo>
                    <a:pt x="4" y="62"/>
                  </a:moveTo>
                  <a:lnTo>
                    <a:pt x="6" y="0"/>
                  </a:lnTo>
                  <a:lnTo>
                    <a:pt x="24" y="0"/>
                  </a:lnTo>
                  <a:lnTo>
                    <a:pt x="24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2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6951663" y="4219575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2 w 60"/>
                <a:gd name="T3" fmla="*/ 70 h 108"/>
                <a:gd name="T4" fmla="*/ 12 w 60"/>
                <a:gd name="T5" fmla="*/ 70 h 108"/>
                <a:gd name="T6" fmla="*/ 10 w 60"/>
                <a:gd name="T7" fmla="*/ 78 h 108"/>
                <a:gd name="T8" fmla="*/ 8 w 60"/>
                <a:gd name="T9" fmla="*/ 84 h 108"/>
                <a:gd name="T10" fmla="*/ 8 w 60"/>
                <a:gd name="T11" fmla="*/ 84 h 108"/>
                <a:gd name="T12" fmla="*/ 0 w 60"/>
                <a:gd name="T13" fmla="*/ 84 h 108"/>
                <a:gd name="T14" fmla="*/ 0 w 60"/>
                <a:gd name="T15" fmla="*/ 108 h 108"/>
                <a:gd name="T16" fmla="*/ 12 w 60"/>
                <a:gd name="T17" fmla="*/ 108 h 108"/>
                <a:gd name="T18" fmla="*/ 12 w 60"/>
                <a:gd name="T19" fmla="*/ 94 h 108"/>
                <a:gd name="T20" fmla="*/ 50 w 60"/>
                <a:gd name="T21" fmla="*/ 94 h 108"/>
                <a:gd name="T22" fmla="*/ 50 w 60"/>
                <a:gd name="T23" fmla="*/ 108 h 108"/>
                <a:gd name="T24" fmla="*/ 60 w 60"/>
                <a:gd name="T25" fmla="*/ 108 h 108"/>
                <a:gd name="T26" fmla="*/ 60 w 60"/>
                <a:gd name="T27" fmla="*/ 84 h 108"/>
                <a:gd name="T28" fmla="*/ 54 w 60"/>
                <a:gd name="T29" fmla="*/ 84 h 108"/>
                <a:gd name="T30" fmla="*/ 54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2" y="70"/>
                  </a:lnTo>
                  <a:lnTo>
                    <a:pt x="12" y="70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0" y="84"/>
                  </a:lnTo>
                  <a:lnTo>
                    <a:pt x="0" y="108"/>
                  </a:lnTo>
                  <a:lnTo>
                    <a:pt x="12" y="108"/>
                  </a:lnTo>
                  <a:lnTo>
                    <a:pt x="12" y="94"/>
                  </a:lnTo>
                  <a:lnTo>
                    <a:pt x="50" y="94"/>
                  </a:lnTo>
                  <a:lnTo>
                    <a:pt x="50" y="108"/>
                  </a:lnTo>
                  <a:lnTo>
                    <a:pt x="60" y="10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7081838" y="4238625"/>
              <a:ext cx="31750" cy="85725"/>
            </a:xfrm>
            <a:custGeom>
              <a:avLst/>
              <a:gdLst>
                <a:gd name="T0" fmla="*/ 10 w 20"/>
                <a:gd name="T1" fmla="*/ 0 h 54"/>
                <a:gd name="T2" fmla="*/ 20 w 20"/>
                <a:gd name="T3" fmla="*/ 54 h 54"/>
                <a:gd name="T4" fmla="*/ 0 w 20"/>
                <a:gd name="T5" fmla="*/ 54 h 54"/>
                <a:gd name="T6" fmla="*/ 10 w 2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4">
                  <a:moveTo>
                    <a:pt x="10" y="0"/>
                  </a:moveTo>
                  <a:lnTo>
                    <a:pt x="20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7056438" y="4219575"/>
              <a:ext cx="82550" cy="149225"/>
            </a:xfrm>
            <a:custGeom>
              <a:avLst/>
              <a:gdLst>
                <a:gd name="T0" fmla="*/ 18 w 52"/>
                <a:gd name="T1" fmla="*/ 0 h 94"/>
                <a:gd name="T2" fmla="*/ 0 w 52"/>
                <a:gd name="T3" fmla="*/ 94 h 94"/>
                <a:gd name="T4" fmla="*/ 10 w 52"/>
                <a:gd name="T5" fmla="*/ 94 h 94"/>
                <a:gd name="T6" fmla="*/ 14 w 52"/>
                <a:gd name="T7" fmla="*/ 74 h 94"/>
                <a:gd name="T8" fmla="*/ 38 w 52"/>
                <a:gd name="T9" fmla="*/ 74 h 94"/>
                <a:gd name="T10" fmla="*/ 42 w 52"/>
                <a:gd name="T11" fmla="*/ 94 h 94"/>
                <a:gd name="T12" fmla="*/ 52 w 52"/>
                <a:gd name="T13" fmla="*/ 94 h 94"/>
                <a:gd name="T14" fmla="*/ 34 w 52"/>
                <a:gd name="T15" fmla="*/ 0 h 94"/>
                <a:gd name="T16" fmla="*/ 18 w 52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4">
                  <a:moveTo>
                    <a:pt x="18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4" y="74"/>
                  </a:lnTo>
                  <a:lnTo>
                    <a:pt x="38" y="74"/>
                  </a:lnTo>
                  <a:lnTo>
                    <a:pt x="42" y="94"/>
                  </a:lnTo>
                  <a:lnTo>
                    <a:pt x="52" y="94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7151688" y="4219575"/>
              <a:ext cx="58738" cy="149225"/>
            </a:xfrm>
            <a:custGeom>
              <a:avLst/>
              <a:gdLst>
                <a:gd name="T0" fmla="*/ 0 w 37"/>
                <a:gd name="T1" fmla="*/ 0 h 94"/>
                <a:gd name="T2" fmla="*/ 0 w 37"/>
                <a:gd name="T3" fmla="*/ 94 h 94"/>
                <a:gd name="T4" fmla="*/ 12 w 37"/>
                <a:gd name="T5" fmla="*/ 94 h 94"/>
                <a:gd name="T6" fmla="*/ 12 w 37"/>
                <a:gd name="T7" fmla="*/ 8 h 94"/>
                <a:gd name="T8" fmla="*/ 37 w 37"/>
                <a:gd name="T9" fmla="*/ 8 h 94"/>
                <a:gd name="T10" fmla="*/ 37 w 37"/>
                <a:gd name="T11" fmla="*/ 0 h 94"/>
                <a:gd name="T12" fmla="*/ 0 w 37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94">
                  <a:moveTo>
                    <a:pt x="0" y="0"/>
                  </a:moveTo>
                  <a:lnTo>
                    <a:pt x="0" y="94"/>
                  </a:lnTo>
                  <a:lnTo>
                    <a:pt x="12" y="94"/>
                  </a:lnTo>
                  <a:lnTo>
                    <a:pt x="12" y="8"/>
                  </a:lnTo>
                  <a:lnTo>
                    <a:pt x="37" y="8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7312025" y="4219575"/>
              <a:ext cx="60325" cy="149225"/>
            </a:xfrm>
            <a:custGeom>
              <a:avLst/>
              <a:gdLst>
                <a:gd name="T0" fmla="*/ 0 w 38"/>
                <a:gd name="T1" fmla="*/ 0 h 94"/>
                <a:gd name="T2" fmla="*/ 0 w 38"/>
                <a:gd name="T3" fmla="*/ 94 h 94"/>
                <a:gd name="T4" fmla="*/ 10 w 38"/>
                <a:gd name="T5" fmla="*/ 94 h 94"/>
                <a:gd name="T6" fmla="*/ 10 w 38"/>
                <a:gd name="T7" fmla="*/ 8 h 94"/>
                <a:gd name="T8" fmla="*/ 38 w 38"/>
                <a:gd name="T9" fmla="*/ 8 h 94"/>
                <a:gd name="T10" fmla="*/ 38 w 38"/>
                <a:gd name="T11" fmla="*/ 0 h 94"/>
                <a:gd name="T12" fmla="*/ 0 w 38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7407275" y="4238625"/>
              <a:ext cx="34925" cy="85725"/>
            </a:xfrm>
            <a:custGeom>
              <a:avLst/>
              <a:gdLst>
                <a:gd name="T0" fmla="*/ 10 w 22"/>
                <a:gd name="T1" fmla="*/ 0 h 54"/>
                <a:gd name="T2" fmla="*/ 22 w 22"/>
                <a:gd name="T3" fmla="*/ 54 h 54"/>
                <a:gd name="T4" fmla="*/ 0 w 22"/>
                <a:gd name="T5" fmla="*/ 54 h 54"/>
                <a:gd name="T6" fmla="*/ 10 w 22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10" y="0"/>
                  </a:moveTo>
                  <a:lnTo>
                    <a:pt x="22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7385050" y="4219575"/>
              <a:ext cx="79375" cy="149225"/>
            </a:xfrm>
            <a:custGeom>
              <a:avLst/>
              <a:gdLst>
                <a:gd name="T0" fmla="*/ 18 w 50"/>
                <a:gd name="T1" fmla="*/ 0 h 94"/>
                <a:gd name="T2" fmla="*/ 0 w 50"/>
                <a:gd name="T3" fmla="*/ 94 h 94"/>
                <a:gd name="T4" fmla="*/ 8 w 50"/>
                <a:gd name="T5" fmla="*/ 94 h 94"/>
                <a:gd name="T6" fmla="*/ 12 w 50"/>
                <a:gd name="T7" fmla="*/ 74 h 94"/>
                <a:gd name="T8" fmla="*/ 36 w 50"/>
                <a:gd name="T9" fmla="*/ 74 h 94"/>
                <a:gd name="T10" fmla="*/ 40 w 50"/>
                <a:gd name="T11" fmla="*/ 94 h 94"/>
                <a:gd name="T12" fmla="*/ 50 w 50"/>
                <a:gd name="T13" fmla="*/ 94 h 94"/>
                <a:gd name="T14" fmla="*/ 32 w 50"/>
                <a:gd name="T15" fmla="*/ 0 h 94"/>
                <a:gd name="T16" fmla="*/ 18 w 50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4">
                  <a:moveTo>
                    <a:pt x="18" y="0"/>
                  </a:moveTo>
                  <a:lnTo>
                    <a:pt x="0" y="94"/>
                  </a:lnTo>
                  <a:lnTo>
                    <a:pt x="8" y="94"/>
                  </a:lnTo>
                  <a:lnTo>
                    <a:pt x="12" y="74"/>
                  </a:lnTo>
                  <a:lnTo>
                    <a:pt x="36" y="74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7242175" y="4232275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6 w 24"/>
                <a:gd name="T11" fmla="*/ 0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6 w 24"/>
                <a:gd name="T19" fmla="*/ 0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6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6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6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7226300" y="4216400"/>
              <a:ext cx="69850" cy="152400"/>
            </a:xfrm>
            <a:custGeom>
              <a:avLst/>
              <a:gdLst>
                <a:gd name="T0" fmla="*/ 0 w 44"/>
                <a:gd name="T1" fmla="*/ 24 h 96"/>
                <a:gd name="T2" fmla="*/ 0 w 44"/>
                <a:gd name="T3" fmla="*/ 74 h 96"/>
                <a:gd name="T4" fmla="*/ 0 w 44"/>
                <a:gd name="T5" fmla="*/ 74 h 96"/>
                <a:gd name="T6" fmla="*/ 2 w 44"/>
                <a:gd name="T7" fmla="*/ 82 h 96"/>
                <a:gd name="T8" fmla="*/ 6 w 44"/>
                <a:gd name="T9" fmla="*/ 90 h 96"/>
                <a:gd name="T10" fmla="*/ 12 w 44"/>
                <a:gd name="T11" fmla="*/ 96 h 96"/>
                <a:gd name="T12" fmla="*/ 22 w 44"/>
                <a:gd name="T13" fmla="*/ 96 h 96"/>
                <a:gd name="T14" fmla="*/ 22 w 44"/>
                <a:gd name="T15" fmla="*/ 96 h 96"/>
                <a:gd name="T16" fmla="*/ 22 w 44"/>
                <a:gd name="T17" fmla="*/ 96 h 96"/>
                <a:gd name="T18" fmla="*/ 32 w 44"/>
                <a:gd name="T19" fmla="*/ 96 h 96"/>
                <a:gd name="T20" fmla="*/ 38 w 44"/>
                <a:gd name="T21" fmla="*/ 90 h 96"/>
                <a:gd name="T22" fmla="*/ 42 w 44"/>
                <a:gd name="T23" fmla="*/ 82 h 96"/>
                <a:gd name="T24" fmla="*/ 44 w 44"/>
                <a:gd name="T25" fmla="*/ 74 h 96"/>
                <a:gd name="T26" fmla="*/ 44 w 44"/>
                <a:gd name="T27" fmla="*/ 74 h 96"/>
                <a:gd name="T28" fmla="*/ 44 w 44"/>
                <a:gd name="T29" fmla="*/ 24 h 96"/>
                <a:gd name="T30" fmla="*/ 44 w 44"/>
                <a:gd name="T31" fmla="*/ 24 h 96"/>
                <a:gd name="T32" fmla="*/ 42 w 44"/>
                <a:gd name="T33" fmla="*/ 14 h 96"/>
                <a:gd name="T34" fmla="*/ 38 w 44"/>
                <a:gd name="T35" fmla="*/ 6 h 96"/>
                <a:gd name="T36" fmla="*/ 32 w 44"/>
                <a:gd name="T37" fmla="*/ 2 h 96"/>
                <a:gd name="T38" fmla="*/ 22 w 44"/>
                <a:gd name="T39" fmla="*/ 0 h 96"/>
                <a:gd name="T40" fmla="*/ 22 w 44"/>
                <a:gd name="T41" fmla="*/ 0 h 96"/>
                <a:gd name="T42" fmla="*/ 22 w 44"/>
                <a:gd name="T43" fmla="*/ 0 h 96"/>
                <a:gd name="T44" fmla="*/ 12 w 44"/>
                <a:gd name="T45" fmla="*/ 2 h 96"/>
                <a:gd name="T46" fmla="*/ 6 w 44"/>
                <a:gd name="T47" fmla="*/ 6 h 96"/>
                <a:gd name="T48" fmla="*/ 2 w 44"/>
                <a:gd name="T49" fmla="*/ 14 h 96"/>
                <a:gd name="T50" fmla="*/ 0 w 44"/>
                <a:gd name="T5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6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2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6792913" y="3994150"/>
              <a:ext cx="57150" cy="149225"/>
            </a:xfrm>
            <a:custGeom>
              <a:avLst/>
              <a:gdLst>
                <a:gd name="T0" fmla="*/ 0 w 36"/>
                <a:gd name="T1" fmla="*/ 0 h 94"/>
                <a:gd name="T2" fmla="*/ 0 w 36"/>
                <a:gd name="T3" fmla="*/ 94 h 94"/>
                <a:gd name="T4" fmla="*/ 10 w 36"/>
                <a:gd name="T5" fmla="*/ 94 h 94"/>
                <a:gd name="T6" fmla="*/ 10 w 36"/>
                <a:gd name="T7" fmla="*/ 10 h 94"/>
                <a:gd name="T8" fmla="*/ 36 w 36"/>
                <a:gd name="T9" fmla="*/ 10 h 94"/>
                <a:gd name="T10" fmla="*/ 36 w 36"/>
                <a:gd name="T11" fmla="*/ 0 h 94"/>
                <a:gd name="T12" fmla="*/ 0 w 36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10"/>
                  </a:lnTo>
                  <a:lnTo>
                    <a:pt x="36" y="10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6973888" y="4010025"/>
              <a:ext cx="41275" cy="120650"/>
            </a:xfrm>
            <a:custGeom>
              <a:avLst/>
              <a:gdLst>
                <a:gd name="T0" fmla="*/ 4 w 26"/>
                <a:gd name="T1" fmla="*/ 62 h 76"/>
                <a:gd name="T2" fmla="*/ 8 w 26"/>
                <a:gd name="T3" fmla="*/ 0 h 76"/>
                <a:gd name="T4" fmla="*/ 26 w 26"/>
                <a:gd name="T5" fmla="*/ 0 h 76"/>
                <a:gd name="T6" fmla="*/ 26 w 26"/>
                <a:gd name="T7" fmla="*/ 76 h 76"/>
                <a:gd name="T8" fmla="*/ 0 w 26"/>
                <a:gd name="T9" fmla="*/ 76 h 76"/>
                <a:gd name="T10" fmla="*/ 0 w 26"/>
                <a:gd name="T11" fmla="*/ 76 h 76"/>
                <a:gd name="T12" fmla="*/ 4 w 26"/>
                <a:gd name="T13" fmla="*/ 70 h 76"/>
                <a:gd name="T14" fmla="*/ 4 w 26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76">
                  <a:moveTo>
                    <a:pt x="4" y="62"/>
                  </a:moveTo>
                  <a:lnTo>
                    <a:pt x="8" y="0"/>
                  </a:lnTo>
                  <a:lnTo>
                    <a:pt x="26" y="0"/>
                  </a:lnTo>
                  <a:lnTo>
                    <a:pt x="26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4" y="70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6948488" y="3994150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0 w 60"/>
                <a:gd name="T3" fmla="*/ 72 h 108"/>
                <a:gd name="T4" fmla="*/ 10 w 60"/>
                <a:gd name="T5" fmla="*/ 72 h 108"/>
                <a:gd name="T6" fmla="*/ 10 w 60"/>
                <a:gd name="T7" fmla="*/ 80 h 108"/>
                <a:gd name="T8" fmla="*/ 6 w 60"/>
                <a:gd name="T9" fmla="*/ 86 h 108"/>
                <a:gd name="T10" fmla="*/ 6 w 60"/>
                <a:gd name="T11" fmla="*/ 86 h 108"/>
                <a:gd name="T12" fmla="*/ 0 w 60"/>
                <a:gd name="T13" fmla="*/ 86 h 108"/>
                <a:gd name="T14" fmla="*/ 0 w 60"/>
                <a:gd name="T15" fmla="*/ 108 h 108"/>
                <a:gd name="T16" fmla="*/ 10 w 60"/>
                <a:gd name="T17" fmla="*/ 108 h 108"/>
                <a:gd name="T18" fmla="*/ 10 w 60"/>
                <a:gd name="T19" fmla="*/ 94 h 108"/>
                <a:gd name="T20" fmla="*/ 48 w 60"/>
                <a:gd name="T21" fmla="*/ 94 h 108"/>
                <a:gd name="T22" fmla="*/ 48 w 60"/>
                <a:gd name="T23" fmla="*/ 108 h 108"/>
                <a:gd name="T24" fmla="*/ 60 w 60"/>
                <a:gd name="T25" fmla="*/ 108 h 108"/>
                <a:gd name="T26" fmla="*/ 60 w 60"/>
                <a:gd name="T27" fmla="*/ 86 h 108"/>
                <a:gd name="T28" fmla="*/ 52 w 60"/>
                <a:gd name="T29" fmla="*/ 86 h 108"/>
                <a:gd name="T30" fmla="*/ 52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0" y="72"/>
                  </a:lnTo>
                  <a:lnTo>
                    <a:pt x="10" y="72"/>
                  </a:lnTo>
                  <a:lnTo>
                    <a:pt x="10" y="80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0" y="86"/>
                  </a:lnTo>
                  <a:lnTo>
                    <a:pt x="0" y="108"/>
                  </a:lnTo>
                  <a:lnTo>
                    <a:pt x="10" y="108"/>
                  </a:lnTo>
                  <a:lnTo>
                    <a:pt x="10" y="94"/>
                  </a:lnTo>
                  <a:lnTo>
                    <a:pt x="48" y="94"/>
                  </a:lnTo>
                  <a:lnTo>
                    <a:pt x="48" y="108"/>
                  </a:lnTo>
                  <a:lnTo>
                    <a:pt x="60" y="108"/>
                  </a:lnTo>
                  <a:lnTo>
                    <a:pt x="60" y="86"/>
                  </a:lnTo>
                  <a:lnTo>
                    <a:pt x="52" y="86"/>
                  </a:lnTo>
                  <a:lnTo>
                    <a:pt x="52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6881813" y="4006850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8 w 24"/>
                <a:gd name="T11" fmla="*/ 2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8 w 24"/>
                <a:gd name="T19" fmla="*/ 2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8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8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8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6865938" y="3990975"/>
              <a:ext cx="69850" cy="155575"/>
            </a:xfrm>
            <a:custGeom>
              <a:avLst/>
              <a:gdLst>
                <a:gd name="T0" fmla="*/ 0 w 44"/>
                <a:gd name="T1" fmla="*/ 24 h 98"/>
                <a:gd name="T2" fmla="*/ 0 w 44"/>
                <a:gd name="T3" fmla="*/ 74 h 98"/>
                <a:gd name="T4" fmla="*/ 0 w 44"/>
                <a:gd name="T5" fmla="*/ 74 h 98"/>
                <a:gd name="T6" fmla="*/ 2 w 44"/>
                <a:gd name="T7" fmla="*/ 84 h 98"/>
                <a:gd name="T8" fmla="*/ 6 w 44"/>
                <a:gd name="T9" fmla="*/ 90 h 98"/>
                <a:gd name="T10" fmla="*/ 12 w 44"/>
                <a:gd name="T11" fmla="*/ 96 h 98"/>
                <a:gd name="T12" fmla="*/ 22 w 44"/>
                <a:gd name="T13" fmla="*/ 98 h 98"/>
                <a:gd name="T14" fmla="*/ 22 w 44"/>
                <a:gd name="T15" fmla="*/ 98 h 98"/>
                <a:gd name="T16" fmla="*/ 22 w 44"/>
                <a:gd name="T17" fmla="*/ 98 h 98"/>
                <a:gd name="T18" fmla="*/ 32 w 44"/>
                <a:gd name="T19" fmla="*/ 96 h 98"/>
                <a:gd name="T20" fmla="*/ 38 w 44"/>
                <a:gd name="T21" fmla="*/ 90 h 98"/>
                <a:gd name="T22" fmla="*/ 42 w 44"/>
                <a:gd name="T23" fmla="*/ 84 h 98"/>
                <a:gd name="T24" fmla="*/ 44 w 44"/>
                <a:gd name="T25" fmla="*/ 74 h 98"/>
                <a:gd name="T26" fmla="*/ 44 w 44"/>
                <a:gd name="T27" fmla="*/ 74 h 98"/>
                <a:gd name="T28" fmla="*/ 44 w 44"/>
                <a:gd name="T29" fmla="*/ 24 h 98"/>
                <a:gd name="T30" fmla="*/ 44 w 44"/>
                <a:gd name="T31" fmla="*/ 24 h 98"/>
                <a:gd name="T32" fmla="*/ 42 w 44"/>
                <a:gd name="T33" fmla="*/ 14 h 98"/>
                <a:gd name="T34" fmla="*/ 38 w 44"/>
                <a:gd name="T35" fmla="*/ 8 h 98"/>
                <a:gd name="T36" fmla="*/ 32 w 44"/>
                <a:gd name="T37" fmla="*/ 2 h 98"/>
                <a:gd name="T38" fmla="*/ 22 w 44"/>
                <a:gd name="T39" fmla="*/ 0 h 98"/>
                <a:gd name="T40" fmla="*/ 22 w 44"/>
                <a:gd name="T41" fmla="*/ 0 h 98"/>
                <a:gd name="T42" fmla="*/ 22 w 44"/>
                <a:gd name="T43" fmla="*/ 0 h 98"/>
                <a:gd name="T44" fmla="*/ 12 w 44"/>
                <a:gd name="T45" fmla="*/ 2 h 98"/>
                <a:gd name="T46" fmla="*/ 6 w 44"/>
                <a:gd name="T47" fmla="*/ 8 h 98"/>
                <a:gd name="T48" fmla="*/ 2 w 44"/>
                <a:gd name="T49" fmla="*/ 14 h 98"/>
                <a:gd name="T50" fmla="*/ 0 w 44"/>
                <a:gd name="T51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8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4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889500" y="3654425"/>
              <a:ext cx="769938" cy="695325"/>
            </a:xfrm>
            <a:custGeom>
              <a:avLst/>
              <a:gdLst>
                <a:gd name="T0" fmla="*/ 319 w 485"/>
                <a:gd name="T1" fmla="*/ 236 h 438"/>
                <a:gd name="T2" fmla="*/ 319 w 485"/>
                <a:gd name="T3" fmla="*/ 236 h 438"/>
                <a:gd name="T4" fmla="*/ 295 w 485"/>
                <a:gd name="T5" fmla="*/ 260 h 438"/>
                <a:gd name="T6" fmla="*/ 269 w 485"/>
                <a:gd name="T7" fmla="*/ 282 h 438"/>
                <a:gd name="T8" fmla="*/ 243 w 485"/>
                <a:gd name="T9" fmla="*/ 302 h 438"/>
                <a:gd name="T10" fmla="*/ 215 w 485"/>
                <a:gd name="T11" fmla="*/ 322 h 438"/>
                <a:gd name="T12" fmla="*/ 163 w 485"/>
                <a:gd name="T13" fmla="*/ 356 h 438"/>
                <a:gd name="T14" fmla="*/ 111 w 485"/>
                <a:gd name="T15" fmla="*/ 384 h 438"/>
                <a:gd name="T16" fmla="*/ 68 w 485"/>
                <a:gd name="T17" fmla="*/ 408 h 438"/>
                <a:gd name="T18" fmla="*/ 32 w 485"/>
                <a:gd name="T19" fmla="*/ 424 h 438"/>
                <a:gd name="T20" fmla="*/ 0 w 485"/>
                <a:gd name="T21" fmla="*/ 438 h 438"/>
                <a:gd name="T22" fmla="*/ 0 w 485"/>
                <a:gd name="T23" fmla="*/ 438 h 438"/>
                <a:gd name="T24" fmla="*/ 0 w 485"/>
                <a:gd name="T25" fmla="*/ 438 h 438"/>
                <a:gd name="T26" fmla="*/ 32 w 485"/>
                <a:gd name="T27" fmla="*/ 430 h 438"/>
                <a:gd name="T28" fmla="*/ 68 w 485"/>
                <a:gd name="T29" fmla="*/ 420 h 438"/>
                <a:gd name="T30" fmla="*/ 113 w 485"/>
                <a:gd name="T31" fmla="*/ 402 h 438"/>
                <a:gd name="T32" fmla="*/ 167 w 485"/>
                <a:gd name="T33" fmla="*/ 380 h 438"/>
                <a:gd name="T34" fmla="*/ 227 w 485"/>
                <a:gd name="T35" fmla="*/ 352 h 438"/>
                <a:gd name="T36" fmla="*/ 259 w 485"/>
                <a:gd name="T37" fmla="*/ 334 h 438"/>
                <a:gd name="T38" fmla="*/ 289 w 485"/>
                <a:gd name="T39" fmla="*/ 316 h 438"/>
                <a:gd name="T40" fmla="*/ 321 w 485"/>
                <a:gd name="T41" fmla="*/ 294 h 438"/>
                <a:gd name="T42" fmla="*/ 353 w 485"/>
                <a:gd name="T43" fmla="*/ 272 h 438"/>
                <a:gd name="T44" fmla="*/ 353 w 485"/>
                <a:gd name="T45" fmla="*/ 272 h 438"/>
                <a:gd name="T46" fmla="*/ 353 w 485"/>
                <a:gd name="T47" fmla="*/ 272 h 438"/>
                <a:gd name="T48" fmla="*/ 381 w 485"/>
                <a:gd name="T49" fmla="*/ 246 h 438"/>
                <a:gd name="T50" fmla="*/ 405 w 485"/>
                <a:gd name="T51" fmla="*/ 222 h 438"/>
                <a:gd name="T52" fmla="*/ 425 w 485"/>
                <a:gd name="T53" fmla="*/ 198 h 438"/>
                <a:gd name="T54" fmla="*/ 443 w 485"/>
                <a:gd name="T55" fmla="*/ 174 h 438"/>
                <a:gd name="T56" fmla="*/ 455 w 485"/>
                <a:gd name="T57" fmla="*/ 152 h 438"/>
                <a:gd name="T58" fmla="*/ 467 w 485"/>
                <a:gd name="T59" fmla="*/ 128 h 438"/>
                <a:gd name="T60" fmla="*/ 475 w 485"/>
                <a:gd name="T61" fmla="*/ 108 h 438"/>
                <a:gd name="T62" fmla="*/ 479 w 485"/>
                <a:gd name="T63" fmla="*/ 88 h 438"/>
                <a:gd name="T64" fmla="*/ 483 w 485"/>
                <a:gd name="T65" fmla="*/ 68 h 438"/>
                <a:gd name="T66" fmla="*/ 485 w 485"/>
                <a:gd name="T67" fmla="*/ 52 h 438"/>
                <a:gd name="T68" fmla="*/ 485 w 485"/>
                <a:gd name="T69" fmla="*/ 24 h 438"/>
                <a:gd name="T70" fmla="*/ 483 w 485"/>
                <a:gd name="T71" fmla="*/ 6 h 438"/>
                <a:gd name="T72" fmla="*/ 483 w 485"/>
                <a:gd name="T73" fmla="*/ 0 h 438"/>
                <a:gd name="T74" fmla="*/ 483 w 485"/>
                <a:gd name="T75" fmla="*/ 0 h 438"/>
                <a:gd name="T76" fmla="*/ 483 w 485"/>
                <a:gd name="T77" fmla="*/ 0 h 438"/>
                <a:gd name="T78" fmla="*/ 475 w 485"/>
                <a:gd name="T79" fmla="*/ 20 h 438"/>
                <a:gd name="T80" fmla="*/ 465 w 485"/>
                <a:gd name="T81" fmla="*/ 42 h 438"/>
                <a:gd name="T82" fmla="*/ 449 w 485"/>
                <a:gd name="T83" fmla="*/ 72 h 438"/>
                <a:gd name="T84" fmla="*/ 427 w 485"/>
                <a:gd name="T85" fmla="*/ 106 h 438"/>
                <a:gd name="T86" fmla="*/ 399 w 485"/>
                <a:gd name="T87" fmla="*/ 146 h 438"/>
                <a:gd name="T88" fmla="*/ 363 w 485"/>
                <a:gd name="T89" fmla="*/ 190 h 438"/>
                <a:gd name="T90" fmla="*/ 343 w 485"/>
                <a:gd name="T91" fmla="*/ 214 h 438"/>
                <a:gd name="T92" fmla="*/ 319 w 485"/>
                <a:gd name="T93" fmla="*/ 23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5" h="438">
                  <a:moveTo>
                    <a:pt x="319" y="236"/>
                  </a:moveTo>
                  <a:lnTo>
                    <a:pt x="319" y="236"/>
                  </a:lnTo>
                  <a:lnTo>
                    <a:pt x="295" y="260"/>
                  </a:lnTo>
                  <a:lnTo>
                    <a:pt x="269" y="282"/>
                  </a:lnTo>
                  <a:lnTo>
                    <a:pt x="243" y="302"/>
                  </a:lnTo>
                  <a:lnTo>
                    <a:pt x="215" y="322"/>
                  </a:lnTo>
                  <a:lnTo>
                    <a:pt x="163" y="356"/>
                  </a:lnTo>
                  <a:lnTo>
                    <a:pt x="111" y="384"/>
                  </a:lnTo>
                  <a:lnTo>
                    <a:pt x="68" y="408"/>
                  </a:lnTo>
                  <a:lnTo>
                    <a:pt x="32" y="424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32" y="430"/>
                  </a:lnTo>
                  <a:lnTo>
                    <a:pt x="68" y="420"/>
                  </a:lnTo>
                  <a:lnTo>
                    <a:pt x="113" y="402"/>
                  </a:lnTo>
                  <a:lnTo>
                    <a:pt x="167" y="380"/>
                  </a:lnTo>
                  <a:lnTo>
                    <a:pt x="227" y="352"/>
                  </a:lnTo>
                  <a:lnTo>
                    <a:pt x="259" y="334"/>
                  </a:lnTo>
                  <a:lnTo>
                    <a:pt x="289" y="316"/>
                  </a:lnTo>
                  <a:lnTo>
                    <a:pt x="321" y="294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81" y="246"/>
                  </a:lnTo>
                  <a:lnTo>
                    <a:pt x="405" y="222"/>
                  </a:lnTo>
                  <a:lnTo>
                    <a:pt x="425" y="198"/>
                  </a:lnTo>
                  <a:lnTo>
                    <a:pt x="443" y="174"/>
                  </a:lnTo>
                  <a:lnTo>
                    <a:pt x="455" y="152"/>
                  </a:lnTo>
                  <a:lnTo>
                    <a:pt x="467" y="128"/>
                  </a:lnTo>
                  <a:lnTo>
                    <a:pt x="475" y="108"/>
                  </a:lnTo>
                  <a:lnTo>
                    <a:pt x="479" y="88"/>
                  </a:lnTo>
                  <a:lnTo>
                    <a:pt x="483" y="68"/>
                  </a:lnTo>
                  <a:lnTo>
                    <a:pt x="485" y="52"/>
                  </a:lnTo>
                  <a:lnTo>
                    <a:pt x="485" y="24"/>
                  </a:lnTo>
                  <a:lnTo>
                    <a:pt x="483" y="6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75" y="20"/>
                  </a:lnTo>
                  <a:lnTo>
                    <a:pt x="465" y="42"/>
                  </a:lnTo>
                  <a:lnTo>
                    <a:pt x="449" y="72"/>
                  </a:lnTo>
                  <a:lnTo>
                    <a:pt x="427" y="106"/>
                  </a:lnTo>
                  <a:lnTo>
                    <a:pt x="399" y="146"/>
                  </a:lnTo>
                  <a:lnTo>
                    <a:pt x="363" y="190"/>
                  </a:lnTo>
                  <a:lnTo>
                    <a:pt x="343" y="214"/>
                  </a:lnTo>
                  <a:lnTo>
                    <a:pt x="319" y="2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5799138" y="2746375"/>
              <a:ext cx="352425" cy="781050"/>
            </a:xfrm>
            <a:custGeom>
              <a:avLst/>
              <a:gdLst>
                <a:gd name="T0" fmla="*/ 80 w 222"/>
                <a:gd name="T1" fmla="*/ 18 h 492"/>
                <a:gd name="T2" fmla="*/ 80 w 222"/>
                <a:gd name="T3" fmla="*/ 18 h 492"/>
                <a:gd name="T4" fmla="*/ 120 w 222"/>
                <a:gd name="T5" fmla="*/ 154 h 492"/>
                <a:gd name="T6" fmla="*/ 154 w 222"/>
                <a:gd name="T7" fmla="*/ 274 h 492"/>
                <a:gd name="T8" fmla="*/ 154 w 222"/>
                <a:gd name="T9" fmla="*/ 274 h 492"/>
                <a:gd name="T10" fmla="*/ 58 w 222"/>
                <a:gd name="T11" fmla="*/ 8 h 492"/>
                <a:gd name="T12" fmla="*/ 58 w 222"/>
                <a:gd name="T13" fmla="*/ 8 h 492"/>
                <a:gd name="T14" fmla="*/ 48 w 222"/>
                <a:gd name="T15" fmla="*/ 16 h 492"/>
                <a:gd name="T16" fmla="*/ 38 w 222"/>
                <a:gd name="T17" fmla="*/ 26 h 492"/>
                <a:gd name="T18" fmla="*/ 28 w 222"/>
                <a:gd name="T19" fmla="*/ 38 h 492"/>
                <a:gd name="T20" fmla="*/ 18 w 222"/>
                <a:gd name="T21" fmla="*/ 52 h 492"/>
                <a:gd name="T22" fmla="*/ 8 w 222"/>
                <a:gd name="T23" fmla="*/ 70 h 492"/>
                <a:gd name="T24" fmla="*/ 2 w 222"/>
                <a:gd name="T25" fmla="*/ 88 h 492"/>
                <a:gd name="T26" fmla="*/ 0 w 222"/>
                <a:gd name="T27" fmla="*/ 98 h 492"/>
                <a:gd name="T28" fmla="*/ 0 w 222"/>
                <a:gd name="T29" fmla="*/ 108 h 492"/>
                <a:gd name="T30" fmla="*/ 0 w 222"/>
                <a:gd name="T31" fmla="*/ 108 h 492"/>
                <a:gd name="T32" fmla="*/ 0 w 222"/>
                <a:gd name="T33" fmla="*/ 108 h 492"/>
                <a:gd name="T34" fmla="*/ 2 w 222"/>
                <a:gd name="T35" fmla="*/ 124 h 492"/>
                <a:gd name="T36" fmla="*/ 6 w 222"/>
                <a:gd name="T37" fmla="*/ 142 h 492"/>
                <a:gd name="T38" fmla="*/ 12 w 222"/>
                <a:gd name="T39" fmla="*/ 158 h 492"/>
                <a:gd name="T40" fmla="*/ 20 w 222"/>
                <a:gd name="T41" fmla="*/ 174 h 492"/>
                <a:gd name="T42" fmla="*/ 32 w 222"/>
                <a:gd name="T43" fmla="*/ 190 h 492"/>
                <a:gd name="T44" fmla="*/ 42 w 222"/>
                <a:gd name="T45" fmla="*/ 208 h 492"/>
                <a:gd name="T46" fmla="*/ 68 w 222"/>
                <a:gd name="T47" fmla="*/ 240 h 492"/>
                <a:gd name="T48" fmla="*/ 122 w 222"/>
                <a:gd name="T49" fmla="*/ 300 h 492"/>
                <a:gd name="T50" fmla="*/ 144 w 222"/>
                <a:gd name="T51" fmla="*/ 326 h 492"/>
                <a:gd name="T52" fmla="*/ 154 w 222"/>
                <a:gd name="T53" fmla="*/ 338 h 492"/>
                <a:gd name="T54" fmla="*/ 160 w 222"/>
                <a:gd name="T55" fmla="*/ 348 h 492"/>
                <a:gd name="T56" fmla="*/ 160 w 222"/>
                <a:gd name="T57" fmla="*/ 348 h 492"/>
                <a:gd name="T58" fmla="*/ 160 w 222"/>
                <a:gd name="T59" fmla="*/ 348 h 492"/>
                <a:gd name="T60" fmla="*/ 182 w 222"/>
                <a:gd name="T61" fmla="*/ 394 h 492"/>
                <a:gd name="T62" fmla="*/ 202 w 222"/>
                <a:gd name="T63" fmla="*/ 442 h 492"/>
                <a:gd name="T64" fmla="*/ 220 w 222"/>
                <a:gd name="T65" fmla="*/ 492 h 492"/>
                <a:gd name="T66" fmla="*/ 220 w 222"/>
                <a:gd name="T67" fmla="*/ 492 h 492"/>
                <a:gd name="T68" fmla="*/ 220 w 222"/>
                <a:gd name="T69" fmla="*/ 492 h 492"/>
                <a:gd name="T70" fmla="*/ 222 w 222"/>
                <a:gd name="T71" fmla="*/ 482 h 492"/>
                <a:gd name="T72" fmla="*/ 220 w 222"/>
                <a:gd name="T73" fmla="*/ 460 h 492"/>
                <a:gd name="T74" fmla="*/ 218 w 222"/>
                <a:gd name="T75" fmla="*/ 428 h 492"/>
                <a:gd name="T76" fmla="*/ 214 w 222"/>
                <a:gd name="T77" fmla="*/ 412 h 492"/>
                <a:gd name="T78" fmla="*/ 210 w 222"/>
                <a:gd name="T79" fmla="*/ 394 h 492"/>
                <a:gd name="T80" fmla="*/ 210 w 222"/>
                <a:gd name="T81" fmla="*/ 394 h 492"/>
                <a:gd name="T82" fmla="*/ 210 w 222"/>
                <a:gd name="T83" fmla="*/ 394 h 492"/>
                <a:gd name="T84" fmla="*/ 150 w 222"/>
                <a:gd name="T85" fmla="*/ 180 h 492"/>
                <a:gd name="T86" fmla="*/ 100 w 222"/>
                <a:gd name="T87" fmla="*/ 0 h 492"/>
                <a:gd name="T88" fmla="*/ 100 w 222"/>
                <a:gd name="T89" fmla="*/ 0 h 492"/>
                <a:gd name="T90" fmla="*/ 100 w 222"/>
                <a:gd name="T91" fmla="*/ 0 h 492"/>
                <a:gd name="T92" fmla="*/ 100 w 222"/>
                <a:gd name="T93" fmla="*/ 0 h 492"/>
                <a:gd name="T94" fmla="*/ 100 w 222"/>
                <a:gd name="T95" fmla="*/ 0 h 492"/>
                <a:gd name="T96" fmla="*/ 100 w 222"/>
                <a:gd name="T97" fmla="*/ 0 h 492"/>
                <a:gd name="T98" fmla="*/ 94 w 222"/>
                <a:gd name="T99" fmla="*/ 0 h 492"/>
                <a:gd name="T100" fmla="*/ 86 w 222"/>
                <a:gd name="T101" fmla="*/ 2 h 492"/>
                <a:gd name="T102" fmla="*/ 84 w 222"/>
                <a:gd name="T103" fmla="*/ 4 h 492"/>
                <a:gd name="T104" fmla="*/ 80 w 222"/>
                <a:gd name="T105" fmla="*/ 8 h 492"/>
                <a:gd name="T106" fmla="*/ 80 w 222"/>
                <a:gd name="T107" fmla="*/ 12 h 492"/>
                <a:gd name="T108" fmla="*/ 80 w 222"/>
                <a:gd name="T109" fmla="*/ 1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492">
                  <a:moveTo>
                    <a:pt x="80" y="18"/>
                  </a:moveTo>
                  <a:lnTo>
                    <a:pt x="80" y="18"/>
                  </a:lnTo>
                  <a:lnTo>
                    <a:pt x="120" y="154"/>
                  </a:lnTo>
                  <a:lnTo>
                    <a:pt x="154" y="274"/>
                  </a:lnTo>
                  <a:lnTo>
                    <a:pt x="154" y="27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8" y="16"/>
                  </a:lnTo>
                  <a:lnTo>
                    <a:pt x="38" y="26"/>
                  </a:lnTo>
                  <a:lnTo>
                    <a:pt x="28" y="38"/>
                  </a:lnTo>
                  <a:lnTo>
                    <a:pt x="18" y="52"/>
                  </a:lnTo>
                  <a:lnTo>
                    <a:pt x="8" y="70"/>
                  </a:lnTo>
                  <a:lnTo>
                    <a:pt x="2" y="88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124"/>
                  </a:lnTo>
                  <a:lnTo>
                    <a:pt x="6" y="142"/>
                  </a:lnTo>
                  <a:lnTo>
                    <a:pt x="12" y="158"/>
                  </a:lnTo>
                  <a:lnTo>
                    <a:pt x="20" y="174"/>
                  </a:lnTo>
                  <a:lnTo>
                    <a:pt x="32" y="190"/>
                  </a:lnTo>
                  <a:lnTo>
                    <a:pt x="42" y="208"/>
                  </a:lnTo>
                  <a:lnTo>
                    <a:pt x="68" y="240"/>
                  </a:lnTo>
                  <a:lnTo>
                    <a:pt x="122" y="300"/>
                  </a:lnTo>
                  <a:lnTo>
                    <a:pt x="144" y="326"/>
                  </a:lnTo>
                  <a:lnTo>
                    <a:pt x="154" y="33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82" y="394"/>
                  </a:lnTo>
                  <a:lnTo>
                    <a:pt x="202" y="44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2" y="482"/>
                  </a:lnTo>
                  <a:lnTo>
                    <a:pt x="220" y="460"/>
                  </a:lnTo>
                  <a:lnTo>
                    <a:pt x="218" y="428"/>
                  </a:lnTo>
                  <a:lnTo>
                    <a:pt x="214" y="412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150" y="18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5878513" y="2667000"/>
              <a:ext cx="44450" cy="47625"/>
            </a:xfrm>
            <a:custGeom>
              <a:avLst/>
              <a:gdLst>
                <a:gd name="T0" fmla="*/ 0 w 28"/>
                <a:gd name="T1" fmla="*/ 14 h 30"/>
                <a:gd name="T2" fmla="*/ 0 w 28"/>
                <a:gd name="T3" fmla="*/ 14 h 30"/>
                <a:gd name="T4" fmla="*/ 0 w 28"/>
                <a:gd name="T5" fmla="*/ 20 h 30"/>
                <a:gd name="T6" fmla="*/ 4 w 28"/>
                <a:gd name="T7" fmla="*/ 26 h 30"/>
                <a:gd name="T8" fmla="*/ 8 w 28"/>
                <a:gd name="T9" fmla="*/ 28 h 30"/>
                <a:gd name="T10" fmla="*/ 14 w 28"/>
                <a:gd name="T11" fmla="*/ 30 h 30"/>
                <a:gd name="T12" fmla="*/ 14 w 28"/>
                <a:gd name="T13" fmla="*/ 30 h 30"/>
                <a:gd name="T14" fmla="*/ 14 w 28"/>
                <a:gd name="T15" fmla="*/ 30 h 30"/>
                <a:gd name="T16" fmla="*/ 20 w 28"/>
                <a:gd name="T17" fmla="*/ 28 h 30"/>
                <a:gd name="T18" fmla="*/ 24 w 28"/>
                <a:gd name="T19" fmla="*/ 26 h 30"/>
                <a:gd name="T20" fmla="*/ 28 w 28"/>
                <a:gd name="T21" fmla="*/ 20 h 30"/>
                <a:gd name="T22" fmla="*/ 28 w 28"/>
                <a:gd name="T23" fmla="*/ 14 h 30"/>
                <a:gd name="T24" fmla="*/ 28 w 28"/>
                <a:gd name="T25" fmla="*/ 14 h 30"/>
                <a:gd name="T26" fmla="*/ 28 w 28"/>
                <a:gd name="T27" fmla="*/ 14 h 30"/>
                <a:gd name="T28" fmla="*/ 28 w 28"/>
                <a:gd name="T29" fmla="*/ 10 h 30"/>
                <a:gd name="T30" fmla="*/ 24 w 28"/>
                <a:gd name="T31" fmla="*/ 4 h 30"/>
                <a:gd name="T32" fmla="*/ 20 w 28"/>
                <a:gd name="T33" fmla="*/ 2 h 30"/>
                <a:gd name="T34" fmla="*/ 14 w 28"/>
                <a:gd name="T35" fmla="*/ 0 h 30"/>
                <a:gd name="T36" fmla="*/ 14 w 28"/>
                <a:gd name="T37" fmla="*/ 0 h 30"/>
                <a:gd name="T38" fmla="*/ 14 w 28"/>
                <a:gd name="T39" fmla="*/ 0 h 30"/>
                <a:gd name="T40" fmla="*/ 8 w 28"/>
                <a:gd name="T41" fmla="*/ 2 h 30"/>
                <a:gd name="T42" fmla="*/ 4 w 28"/>
                <a:gd name="T43" fmla="*/ 4 h 30"/>
                <a:gd name="T44" fmla="*/ 0 w 28"/>
                <a:gd name="T45" fmla="*/ 10 h 30"/>
                <a:gd name="T46" fmla="*/ 0 w 28"/>
                <a:gd name="T4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0">
                  <a:moveTo>
                    <a:pt x="0" y="14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114800" y="3305175"/>
              <a:ext cx="584200" cy="422275"/>
            </a:xfrm>
            <a:custGeom>
              <a:avLst/>
              <a:gdLst>
                <a:gd name="T0" fmla="*/ 290 w 368"/>
                <a:gd name="T1" fmla="*/ 40 h 266"/>
                <a:gd name="T2" fmla="*/ 290 w 368"/>
                <a:gd name="T3" fmla="*/ 40 h 266"/>
                <a:gd name="T4" fmla="*/ 312 w 368"/>
                <a:gd name="T5" fmla="*/ 22 h 266"/>
                <a:gd name="T6" fmla="*/ 330 w 368"/>
                <a:gd name="T7" fmla="*/ 0 h 266"/>
                <a:gd name="T8" fmla="*/ 330 w 368"/>
                <a:gd name="T9" fmla="*/ 0 h 266"/>
                <a:gd name="T10" fmla="*/ 330 w 368"/>
                <a:gd name="T11" fmla="*/ 0 h 266"/>
                <a:gd name="T12" fmla="*/ 330 w 368"/>
                <a:gd name="T13" fmla="*/ 36 h 266"/>
                <a:gd name="T14" fmla="*/ 330 w 368"/>
                <a:gd name="T15" fmla="*/ 36 h 266"/>
                <a:gd name="T16" fmla="*/ 330 w 368"/>
                <a:gd name="T17" fmla="*/ 36 h 266"/>
                <a:gd name="T18" fmla="*/ 330 w 368"/>
                <a:gd name="T19" fmla="*/ 66 h 266"/>
                <a:gd name="T20" fmla="*/ 332 w 368"/>
                <a:gd name="T21" fmla="*/ 96 h 266"/>
                <a:gd name="T22" fmla="*/ 336 w 368"/>
                <a:gd name="T23" fmla="*/ 126 h 266"/>
                <a:gd name="T24" fmla="*/ 340 w 368"/>
                <a:gd name="T25" fmla="*/ 154 h 266"/>
                <a:gd name="T26" fmla="*/ 346 w 368"/>
                <a:gd name="T27" fmla="*/ 184 h 266"/>
                <a:gd name="T28" fmla="*/ 352 w 368"/>
                <a:gd name="T29" fmla="*/ 212 h 266"/>
                <a:gd name="T30" fmla="*/ 360 w 368"/>
                <a:gd name="T31" fmla="*/ 240 h 266"/>
                <a:gd name="T32" fmla="*/ 368 w 368"/>
                <a:gd name="T33" fmla="*/ 266 h 266"/>
                <a:gd name="T34" fmla="*/ 368 w 368"/>
                <a:gd name="T35" fmla="*/ 266 h 266"/>
                <a:gd name="T36" fmla="*/ 0 w 368"/>
                <a:gd name="T37" fmla="*/ 266 h 266"/>
                <a:gd name="T38" fmla="*/ 290 w 368"/>
                <a:gd name="T39" fmla="*/ 4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266">
                  <a:moveTo>
                    <a:pt x="290" y="40"/>
                  </a:moveTo>
                  <a:lnTo>
                    <a:pt x="290" y="40"/>
                  </a:lnTo>
                  <a:lnTo>
                    <a:pt x="312" y="2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66"/>
                  </a:lnTo>
                  <a:lnTo>
                    <a:pt x="332" y="96"/>
                  </a:lnTo>
                  <a:lnTo>
                    <a:pt x="336" y="126"/>
                  </a:lnTo>
                  <a:lnTo>
                    <a:pt x="340" y="154"/>
                  </a:lnTo>
                  <a:lnTo>
                    <a:pt x="346" y="184"/>
                  </a:lnTo>
                  <a:lnTo>
                    <a:pt x="352" y="212"/>
                  </a:lnTo>
                  <a:lnTo>
                    <a:pt x="360" y="240"/>
                  </a:lnTo>
                  <a:lnTo>
                    <a:pt x="368" y="266"/>
                  </a:lnTo>
                  <a:lnTo>
                    <a:pt x="368" y="266"/>
                  </a:lnTo>
                  <a:lnTo>
                    <a:pt x="0" y="266"/>
                  </a:lnTo>
                  <a:lnTo>
                    <a:pt x="29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6891338" y="2933700"/>
              <a:ext cx="1328738" cy="1041400"/>
            </a:xfrm>
            <a:custGeom>
              <a:avLst/>
              <a:gdLst>
                <a:gd name="T0" fmla="*/ 289 w 837"/>
                <a:gd name="T1" fmla="*/ 274 h 656"/>
                <a:gd name="T2" fmla="*/ 323 w 837"/>
                <a:gd name="T3" fmla="*/ 242 h 656"/>
                <a:gd name="T4" fmla="*/ 347 w 837"/>
                <a:gd name="T5" fmla="*/ 204 h 656"/>
                <a:gd name="T6" fmla="*/ 363 w 837"/>
                <a:gd name="T7" fmla="*/ 162 h 656"/>
                <a:gd name="T8" fmla="*/ 369 w 837"/>
                <a:gd name="T9" fmla="*/ 118 h 656"/>
                <a:gd name="T10" fmla="*/ 369 w 837"/>
                <a:gd name="T11" fmla="*/ 118 h 656"/>
                <a:gd name="T12" fmla="*/ 369 w 837"/>
                <a:gd name="T13" fmla="*/ 108 h 656"/>
                <a:gd name="T14" fmla="*/ 365 w 837"/>
                <a:gd name="T15" fmla="*/ 80 h 656"/>
                <a:gd name="T16" fmla="*/ 349 w 837"/>
                <a:gd name="T17" fmla="*/ 26 h 656"/>
                <a:gd name="T18" fmla="*/ 337 w 837"/>
                <a:gd name="T19" fmla="*/ 0 h 656"/>
                <a:gd name="T20" fmla="*/ 563 w 837"/>
                <a:gd name="T21" fmla="*/ 200 h 656"/>
                <a:gd name="T22" fmla="*/ 609 w 837"/>
                <a:gd name="T23" fmla="*/ 200 h 656"/>
                <a:gd name="T24" fmla="*/ 655 w 837"/>
                <a:gd name="T25" fmla="*/ 204 h 656"/>
                <a:gd name="T26" fmla="*/ 697 w 837"/>
                <a:gd name="T27" fmla="*/ 218 h 656"/>
                <a:gd name="T28" fmla="*/ 737 w 837"/>
                <a:gd name="T29" fmla="*/ 238 h 656"/>
                <a:gd name="T30" fmla="*/ 771 w 837"/>
                <a:gd name="T31" fmla="*/ 266 h 656"/>
                <a:gd name="T32" fmla="*/ 799 w 837"/>
                <a:gd name="T33" fmla="*/ 300 h 656"/>
                <a:gd name="T34" fmla="*/ 819 w 837"/>
                <a:gd name="T35" fmla="*/ 338 h 656"/>
                <a:gd name="T36" fmla="*/ 833 w 837"/>
                <a:gd name="T37" fmla="*/ 382 h 656"/>
                <a:gd name="T38" fmla="*/ 837 w 837"/>
                <a:gd name="T39" fmla="*/ 428 h 656"/>
                <a:gd name="T40" fmla="*/ 837 w 837"/>
                <a:gd name="T41" fmla="*/ 428 h 656"/>
                <a:gd name="T42" fmla="*/ 833 w 837"/>
                <a:gd name="T43" fmla="*/ 474 h 656"/>
                <a:gd name="T44" fmla="*/ 819 w 837"/>
                <a:gd name="T45" fmla="*/ 516 h 656"/>
                <a:gd name="T46" fmla="*/ 799 w 837"/>
                <a:gd name="T47" fmla="*/ 554 h 656"/>
                <a:gd name="T48" fmla="*/ 771 w 837"/>
                <a:gd name="T49" fmla="*/ 588 h 656"/>
                <a:gd name="T50" fmla="*/ 737 w 837"/>
                <a:gd name="T51" fmla="*/ 616 h 656"/>
                <a:gd name="T52" fmla="*/ 697 w 837"/>
                <a:gd name="T53" fmla="*/ 638 h 656"/>
                <a:gd name="T54" fmla="*/ 655 w 837"/>
                <a:gd name="T55" fmla="*/ 650 h 656"/>
                <a:gd name="T56" fmla="*/ 609 w 837"/>
                <a:gd name="T57" fmla="*/ 656 h 656"/>
                <a:gd name="T58" fmla="*/ 609 w 837"/>
                <a:gd name="T59" fmla="*/ 656 h 656"/>
                <a:gd name="T60" fmla="*/ 563 w 837"/>
                <a:gd name="T61" fmla="*/ 650 h 656"/>
                <a:gd name="T62" fmla="*/ 521 w 837"/>
                <a:gd name="T63" fmla="*/ 638 h 656"/>
                <a:gd name="T64" fmla="*/ 483 w 837"/>
                <a:gd name="T65" fmla="*/ 616 h 656"/>
                <a:gd name="T66" fmla="*/ 449 w 837"/>
                <a:gd name="T67" fmla="*/ 588 h 656"/>
                <a:gd name="T68" fmla="*/ 421 w 837"/>
                <a:gd name="T69" fmla="*/ 554 h 656"/>
                <a:gd name="T70" fmla="*/ 399 w 837"/>
                <a:gd name="T71" fmla="*/ 516 h 656"/>
                <a:gd name="T72" fmla="*/ 387 w 837"/>
                <a:gd name="T73" fmla="*/ 474 h 656"/>
                <a:gd name="T74" fmla="*/ 381 w 837"/>
                <a:gd name="T75" fmla="*/ 428 h 656"/>
                <a:gd name="T76" fmla="*/ 335 w 837"/>
                <a:gd name="T77" fmla="*/ 428 h 656"/>
                <a:gd name="T78" fmla="*/ 335 w 837"/>
                <a:gd name="T79" fmla="*/ 446 h 656"/>
                <a:gd name="T80" fmla="*/ 341 w 837"/>
                <a:gd name="T81" fmla="*/ 482 h 656"/>
                <a:gd name="T82" fmla="*/ 345 w 837"/>
                <a:gd name="T83" fmla="*/ 500 h 656"/>
                <a:gd name="T84" fmla="*/ 289 w 837"/>
                <a:gd name="T85" fmla="*/ 274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7" h="656">
                  <a:moveTo>
                    <a:pt x="289" y="274"/>
                  </a:moveTo>
                  <a:lnTo>
                    <a:pt x="289" y="274"/>
                  </a:lnTo>
                  <a:lnTo>
                    <a:pt x="307" y="260"/>
                  </a:lnTo>
                  <a:lnTo>
                    <a:pt x="323" y="242"/>
                  </a:lnTo>
                  <a:lnTo>
                    <a:pt x="337" y="224"/>
                  </a:lnTo>
                  <a:lnTo>
                    <a:pt x="347" y="204"/>
                  </a:lnTo>
                  <a:lnTo>
                    <a:pt x="357" y="184"/>
                  </a:lnTo>
                  <a:lnTo>
                    <a:pt x="363" y="162"/>
                  </a:lnTo>
                  <a:lnTo>
                    <a:pt x="367" y="140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5" y="80"/>
                  </a:lnTo>
                  <a:lnTo>
                    <a:pt x="359" y="52"/>
                  </a:lnTo>
                  <a:lnTo>
                    <a:pt x="349" y="26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709" y="0"/>
                  </a:lnTo>
                  <a:lnTo>
                    <a:pt x="563" y="200"/>
                  </a:lnTo>
                  <a:lnTo>
                    <a:pt x="609" y="200"/>
                  </a:lnTo>
                  <a:lnTo>
                    <a:pt x="609" y="200"/>
                  </a:lnTo>
                  <a:lnTo>
                    <a:pt x="633" y="200"/>
                  </a:lnTo>
                  <a:lnTo>
                    <a:pt x="655" y="204"/>
                  </a:lnTo>
                  <a:lnTo>
                    <a:pt x="677" y="210"/>
                  </a:lnTo>
                  <a:lnTo>
                    <a:pt x="697" y="218"/>
                  </a:lnTo>
                  <a:lnTo>
                    <a:pt x="717" y="226"/>
                  </a:lnTo>
                  <a:lnTo>
                    <a:pt x="737" y="238"/>
                  </a:lnTo>
                  <a:lnTo>
                    <a:pt x="755" y="252"/>
                  </a:lnTo>
                  <a:lnTo>
                    <a:pt x="771" y="266"/>
                  </a:lnTo>
                  <a:lnTo>
                    <a:pt x="785" y="282"/>
                  </a:lnTo>
                  <a:lnTo>
                    <a:pt x="799" y="300"/>
                  </a:lnTo>
                  <a:lnTo>
                    <a:pt x="809" y="318"/>
                  </a:lnTo>
                  <a:lnTo>
                    <a:pt x="819" y="338"/>
                  </a:lnTo>
                  <a:lnTo>
                    <a:pt x="827" y="360"/>
                  </a:lnTo>
                  <a:lnTo>
                    <a:pt x="833" y="382"/>
                  </a:lnTo>
                  <a:lnTo>
                    <a:pt x="837" y="404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50"/>
                  </a:lnTo>
                  <a:lnTo>
                    <a:pt x="833" y="474"/>
                  </a:lnTo>
                  <a:lnTo>
                    <a:pt x="827" y="494"/>
                  </a:lnTo>
                  <a:lnTo>
                    <a:pt x="819" y="516"/>
                  </a:lnTo>
                  <a:lnTo>
                    <a:pt x="809" y="536"/>
                  </a:lnTo>
                  <a:lnTo>
                    <a:pt x="799" y="554"/>
                  </a:lnTo>
                  <a:lnTo>
                    <a:pt x="785" y="572"/>
                  </a:lnTo>
                  <a:lnTo>
                    <a:pt x="771" y="588"/>
                  </a:lnTo>
                  <a:lnTo>
                    <a:pt x="755" y="602"/>
                  </a:lnTo>
                  <a:lnTo>
                    <a:pt x="737" y="616"/>
                  </a:lnTo>
                  <a:lnTo>
                    <a:pt x="717" y="628"/>
                  </a:lnTo>
                  <a:lnTo>
                    <a:pt x="697" y="638"/>
                  </a:lnTo>
                  <a:lnTo>
                    <a:pt x="677" y="644"/>
                  </a:lnTo>
                  <a:lnTo>
                    <a:pt x="655" y="650"/>
                  </a:lnTo>
                  <a:lnTo>
                    <a:pt x="633" y="654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587" y="654"/>
                  </a:lnTo>
                  <a:lnTo>
                    <a:pt x="563" y="650"/>
                  </a:lnTo>
                  <a:lnTo>
                    <a:pt x="541" y="644"/>
                  </a:lnTo>
                  <a:lnTo>
                    <a:pt x="521" y="638"/>
                  </a:lnTo>
                  <a:lnTo>
                    <a:pt x="501" y="628"/>
                  </a:lnTo>
                  <a:lnTo>
                    <a:pt x="483" y="616"/>
                  </a:lnTo>
                  <a:lnTo>
                    <a:pt x="465" y="602"/>
                  </a:lnTo>
                  <a:lnTo>
                    <a:pt x="449" y="588"/>
                  </a:lnTo>
                  <a:lnTo>
                    <a:pt x="433" y="572"/>
                  </a:lnTo>
                  <a:lnTo>
                    <a:pt x="421" y="554"/>
                  </a:lnTo>
                  <a:lnTo>
                    <a:pt x="409" y="536"/>
                  </a:lnTo>
                  <a:lnTo>
                    <a:pt x="399" y="516"/>
                  </a:lnTo>
                  <a:lnTo>
                    <a:pt x="391" y="494"/>
                  </a:lnTo>
                  <a:lnTo>
                    <a:pt x="387" y="474"/>
                  </a:lnTo>
                  <a:lnTo>
                    <a:pt x="383" y="450"/>
                  </a:lnTo>
                  <a:lnTo>
                    <a:pt x="381" y="428"/>
                  </a:lnTo>
                  <a:lnTo>
                    <a:pt x="381" y="428"/>
                  </a:lnTo>
                  <a:lnTo>
                    <a:pt x="335" y="428"/>
                  </a:lnTo>
                  <a:lnTo>
                    <a:pt x="335" y="428"/>
                  </a:lnTo>
                  <a:lnTo>
                    <a:pt x="335" y="446"/>
                  </a:lnTo>
                  <a:lnTo>
                    <a:pt x="337" y="464"/>
                  </a:lnTo>
                  <a:lnTo>
                    <a:pt x="341" y="482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0" y="500"/>
                  </a:lnTo>
                  <a:lnTo>
                    <a:pt x="289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6770688" y="2822575"/>
              <a:ext cx="633413" cy="908050"/>
            </a:xfrm>
            <a:custGeom>
              <a:avLst/>
              <a:gdLst>
                <a:gd name="T0" fmla="*/ 40 w 399"/>
                <a:gd name="T1" fmla="*/ 340 h 572"/>
                <a:gd name="T2" fmla="*/ 34 w 399"/>
                <a:gd name="T3" fmla="*/ 262 h 572"/>
                <a:gd name="T4" fmla="*/ 22 w 399"/>
                <a:gd name="T5" fmla="*/ 188 h 572"/>
                <a:gd name="T6" fmla="*/ 24 w 399"/>
                <a:gd name="T7" fmla="*/ 188 h 572"/>
                <a:gd name="T8" fmla="*/ 26 w 399"/>
                <a:gd name="T9" fmla="*/ 168 h 572"/>
                <a:gd name="T10" fmla="*/ 34 w 399"/>
                <a:gd name="T11" fmla="*/ 130 h 572"/>
                <a:gd name="T12" fmla="*/ 48 w 399"/>
                <a:gd name="T13" fmla="*/ 96 h 572"/>
                <a:gd name="T14" fmla="*/ 70 w 399"/>
                <a:gd name="T15" fmla="*/ 66 h 572"/>
                <a:gd name="T16" fmla="*/ 82 w 399"/>
                <a:gd name="T17" fmla="*/ 52 h 572"/>
                <a:gd name="T18" fmla="*/ 98 w 399"/>
                <a:gd name="T19" fmla="*/ 38 h 572"/>
                <a:gd name="T20" fmla="*/ 130 w 399"/>
                <a:gd name="T21" fmla="*/ 18 h 572"/>
                <a:gd name="T22" fmla="*/ 164 w 399"/>
                <a:gd name="T23" fmla="*/ 6 h 572"/>
                <a:gd name="T24" fmla="*/ 202 w 399"/>
                <a:gd name="T25" fmla="*/ 0 h 572"/>
                <a:gd name="T26" fmla="*/ 220 w 399"/>
                <a:gd name="T27" fmla="*/ 0 h 572"/>
                <a:gd name="T28" fmla="*/ 238 w 399"/>
                <a:gd name="T29" fmla="*/ 2 h 572"/>
                <a:gd name="T30" fmla="*/ 271 w 399"/>
                <a:gd name="T31" fmla="*/ 10 h 572"/>
                <a:gd name="T32" fmla="*/ 303 w 399"/>
                <a:gd name="T33" fmla="*/ 24 h 572"/>
                <a:gd name="T34" fmla="*/ 331 w 399"/>
                <a:gd name="T35" fmla="*/ 44 h 572"/>
                <a:gd name="T36" fmla="*/ 355 w 399"/>
                <a:gd name="T37" fmla="*/ 68 h 572"/>
                <a:gd name="T38" fmla="*/ 375 w 399"/>
                <a:gd name="T39" fmla="*/ 96 h 572"/>
                <a:gd name="T40" fmla="*/ 389 w 399"/>
                <a:gd name="T41" fmla="*/ 128 h 572"/>
                <a:gd name="T42" fmla="*/ 397 w 399"/>
                <a:gd name="T43" fmla="*/ 162 h 572"/>
                <a:gd name="T44" fmla="*/ 399 w 399"/>
                <a:gd name="T45" fmla="*/ 180 h 572"/>
                <a:gd name="T46" fmla="*/ 399 w 399"/>
                <a:gd name="T47" fmla="*/ 188 h 572"/>
                <a:gd name="T48" fmla="*/ 399 w 399"/>
                <a:gd name="T49" fmla="*/ 188 h 572"/>
                <a:gd name="T50" fmla="*/ 395 w 399"/>
                <a:gd name="T51" fmla="*/ 222 h 572"/>
                <a:gd name="T52" fmla="*/ 383 w 399"/>
                <a:gd name="T53" fmla="*/ 254 h 572"/>
                <a:gd name="T54" fmla="*/ 363 w 399"/>
                <a:gd name="T55" fmla="*/ 284 h 572"/>
                <a:gd name="T56" fmla="*/ 337 w 399"/>
                <a:gd name="T57" fmla="*/ 308 h 572"/>
                <a:gd name="T58" fmla="*/ 0 w 399"/>
                <a:gd name="T59" fmla="*/ 572 h 572"/>
                <a:gd name="T60" fmla="*/ 8 w 399"/>
                <a:gd name="T61" fmla="*/ 544 h 572"/>
                <a:gd name="T62" fmla="*/ 24 w 399"/>
                <a:gd name="T63" fmla="*/ 488 h 572"/>
                <a:gd name="T64" fmla="*/ 34 w 399"/>
                <a:gd name="T65" fmla="*/ 430 h 572"/>
                <a:gd name="T66" fmla="*/ 38 w 399"/>
                <a:gd name="T67" fmla="*/ 37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9" h="572">
                  <a:moveTo>
                    <a:pt x="40" y="340"/>
                  </a:moveTo>
                  <a:lnTo>
                    <a:pt x="40" y="340"/>
                  </a:lnTo>
                  <a:lnTo>
                    <a:pt x="38" y="300"/>
                  </a:lnTo>
                  <a:lnTo>
                    <a:pt x="34" y="262"/>
                  </a:lnTo>
                  <a:lnTo>
                    <a:pt x="30" y="224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26" y="168"/>
                  </a:lnTo>
                  <a:lnTo>
                    <a:pt x="28" y="150"/>
                  </a:lnTo>
                  <a:lnTo>
                    <a:pt x="34" y="130"/>
                  </a:lnTo>
                  <a:lnTo>
                    <a:pt x="40" y="114"/>
                  </a:lnTo>
                  <a:lnTo>
                    <a:pt x="48" y="96"/>
                  </a:lnTo>
                  <a:lnTo>
                    <a:pt x="58" y="80"/>
                  </a:lnTo>
                  <a:lnTo>
                    <a:pt x="70" y="6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98" y="38"/>
                  </a:lnTo>
                  <a:lnTo>
                    <a:pt x="112" y="28"/>
                  </a:lnTo>
                  <a:lnTo>
                    <a:pt x="130" y="18"/>
                  </a:lnTo>
                  <a:lnTo>
                    <a:pt x="146" y="12"/>
                  </a:lnTo>
                  <a:lnTo>
                    <a:pt x="164" y="6"/>
                  </a:lnTo>
                  <a:lnTo>
                    <a:pt x="182" y="2"/>
                  </a:lnTo>
                  <a:lnTo>
                    <a:pt x="20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38" y="2"/>
                  </a:lnTo>
                  <a:lnTo>
                    <a:pt x="256" y="4"/>
                  </a:lnTo>
                  <a:lnTo>
                    <a:pt x="271" y="10"/>
                  </a:lnTo>
                  <a:lnTo>
                    <a:pt x="289" y="16"/>
                  </a:lnTo>
                  <a:lnTo>
                    <a:pt x="303" y="24"/>
                  </a:lnTo>
                  <a:lnTo>
                    <a:pt x="317" y="34"/>
                  </a:lnTo>
                  <a:lnTo>
                    <a:pt x="331" y="44"/>
                  </a:lnTo>
                  <a:lnTo>
                    <a:pt x="345" y="56"/>
                  </a:lnTo>
                  <a:lnTo>
                    <a:pt x="355" y="68"/>
                  </a:lnTo>
                  <a:lnTo>
                    <a:pt x="365" y="82"/>
                  </a:lnTo>
                  <a:lnTo>
                    <a:pt x="375" y="96"/>
                  </a:lnTo>
                  <a:lnTo>
                    <a:pt x="383" y="112"/>
                  </a:lnTo>
                  <a:lnTo>
                    <a:pt x="389" y="128"/>
                  </a:lnTo>
                  <a:lnTo>
                    <a:pt x="393" y="146"/>
                  </a:lnTo>
                  <a:lnTo>
                    <a:pt x="397" y="162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7" y="204"/>
                  </a:lnTo>
                  <a:lnTo>
                    <a:pt x="395" y="222"/>
                  </a:lnTo>
                  <a:lnTo>
                    <a:pt x="389" y="238"/>
                  </a:lnTo>
                  <a:lnTo>
                    <a:pt x="383" y="254"/>
                  </a:lnTo>
                  <a:lnTo>
                    <a:pt x="373" y="270"/>
                  </a:lnTo>
                  <a:lnTo>
                    <a:pt x="363" y="284"/>
                  </a:lnTo>
                  <a:lnTo>
                    <a:pt x="351" y="296"/>
                  </a:lnTo>
                  <a:lnTo>
                    <a:pt x="337" y="308"/>
                  </a:lnTo>
                  <a:lnTo>
                    <a:pt x="337" y="30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8" y="544"/>
                  </a:lnTo>
                  <a:lnTo>
                    <a:pt x="16" y="516"/>
                  </a:lnTo>
                  <a:lnTo>
                    <a:pt x="24" y="488"/>
                  </a:lnTo>
                  <a:lnTo>
                    <a:pt x="28" y="460"/>
                  </a:lnTo>
                  <a:lnTo>
                    <a:pt x="34" y="430"/>
                  </a:lnTo>
                  <a:lnTo>
                    <a:pt x="36" y="400"/>
                  </a:lnTo>
                  <a:lnTo>
                    <a:pt x="38" y="370"/>
                  </a:lnTo>
                  <a:lnTo>
                    <a:pt x="40" y="3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898900" y="2263775"/>
              <a:ext cx="4394200" cy="2197100"/>
            </a:xfrm>
            <a:custGeom>
              <a:avLst/>
              <a:gdLst>
                <a:gd name="T0" fmla="*/ 458 w 2768"/>
                <a:gd name="T1" fmla="*/ 398 h 1384"/>
                <a:gd name="T2" fmla="*/ 356 w 2768"/>
                <a:gd name="T3" fmla="*/ 322 h 1384"/>
                <a:gd name="T4" fmla="*/ 258 w 2768"/>
                <a:gd name="T5" fmla="*/ 306 h 1384"/>
                <a:gd name="T6" fmla="*/ 110 w 2768"/>
                <a:gd name="T7" fmla="*/ 370 h 1384"/>
                <a:gd name="T8" fmla="*/ 48 w 2768"/>
                <a:gd name="T9" fmla="*/ 470 h 1384"/>
                <a:gd name="T10" fmla="*/ 86 w 2768"/>
                <a:gd name="T11" fmla="*/ 520 h 1384"/>
                <a:gd name="T12" fmla="*/ 142 w 2768"/>
                <a:gd name="T13" fmla="*/ 404 h 1384"/>
                <a:gd name="T14" fmla="*/ 224 w 2768"/>
                <a:gd name="T15" fmla="*/ 358 h 1384"/>
                <a:gd name="T16" fmla="*/ 316 w 2768"/>
                <a:gd name="T17" fmla="*/ 356 h 1384"/>
                <a:gd name="T18" fmla="*/ 416 w 2768"/>
                <a:gd name="T19" fmla="*/ 420 h 1384"/>
                <a:gd name="T20" fmla="*/ 458 w 2768"/>
                <a:gd name="T21" fmla="*/ 532 h 1384"/>
                <a:gd name="T22" fmla="*/ 454 w 2768"/>
                <a:gd name="T23" fmla="*/ 574 h 1384"/>
                <a:gd name="T24" fmla="*/ 398 w 2768"/>
                <a:gd name="T25" fmla="*/ 660 h 1384"/>
                <a:gd name="T26" fmla="*/ 558 w 2768"/>
                <a:gd name="T27" fmla="*/ 1040 h 1384"/>
                <a:gd name="T28" fmla="*/ 650 w 2768"/>
                <a:gd name="T29" fmla="*/ 1162 h 1384"/>
                <a:gd name="T30" fmla="*/ 668 w 2768"/>
                <a:gd name="T31" fmla="*/ 1224 h 1384"/>
                <a:gd name="T32" fmla="*/ 753 w 2768"/>
                <a:gd name="T33" fmla="*/ 1006 h 1384"/>
                <a:gd name="T34" fmla="*/ 829 w 2768"/>
                <a:gd name="T35" fmla="*/ 906 h 1384"/>
                <a:gd name="T36" fmla="*/ 1057 w 2768"/>
                <a:gd name="T37" fmla="*/ 806 h 1384"/>
                <a:gd name="T38" fmla="*/ 1185 w 2768"/>
                <a:gd name="T39" fmla="*/ 778 h 1384"/>
                <a:gd name="T40" fmla="*/ 1241 w 2768"/>
                <a:gd name="T41" fmla="*/ 678 h 1384"/>
                <a:gd name="T42" fmla="*/ 1213 w 2768"/>
                <a:gd name="T43" fmla="*/ 528 h 1384"/>
                <a:gd name="T44" fmla="*/ 1113 w 2768"/>
                <a:gd name="T45" fmla="*/ 350 h 1384"/>
                <a:gd name="T46" fmla="*/ 1097 w 2768"/>
                <a:gd name="T47" fmla="*/ 264 h 1384"/>
                <a:gd name="T48" fmla="*/ 1051 w 2768"/>
                <a:gd name="T49" fmla="*/ 254 h 1384"/>
                <a:gd name="T50" fmla="*/ 1089 w 2768"/>
                <a:gd name="T51" fmla="*/ 242 h 1384"/>
                <a:gd name="T52" fmla="*/ 1083 w 2768"/>
                <a:gd name="T53" fmla="*/ 218 h 1384"/>
                <a:gd name="T54" fmla="*/ 1069 w 2768"/>
                <a:gd name="T55" fmla="*/ 198 h 1384"/>
                <a:gd name="T56" fmla="*/ 1131 w 2768"/>
                <a:gd name="T57" fmla="*/ 190 h 1384"/>
                <a:gd name="T58" fmla="*/ 1223 w 2768"/>
                <a:gd name="T59" fmla="*/ 172 h 1384"/>
                <a:gd name="T60" fmla="*/ 1289 w 2768"/>
                <a:gd name="T61" fmla="*/ 204 h 1384"/>
                <a:gd name="T62" fmla="*/ 1313 w 2768"/>
                <a:gd name="T63" fmla="*/ 294 h 1384"/>
                <a:gd name="T64" fmla="*/ 1439 w 2768"/>
                <a:gd name="T65" fmla="*/ 774 h 1384"/>
                <a:gd name="T66" fmla="*/ 1423 w 2768"/>
                <a:gd name="T67" fmla="*/ 866 h 1384"/>
                <a:gd name="T68" fmla="*/ 1365 w 2768"/>
                <a:gd name="T69" fmla="*/ 706 h 1384"/>
                <a:gd name="T70" fmla="*/ 1339 w 2768"/>
                <a:gd name="T71" fmla="*/ 654 h 1384"/>
                <a:gd name="T72" fmla="*/ 1349 w 2768"/>
                <a:gd name="T73" fmla="*/ 734 h 1384"/>
                <a:gd name="T74" fmla="*/ 1387 w 2768"/>
                <a:gd name="T75" fmla="*/ 856 h 1384"/>
                <a:gd name="T76" fmla="*/ 1397 w 2768"/>
                <a:gd name="T77" fmla="*/ 974 h 1384"/>
                <a:gd name="T78" fmla="*/ 1305 w 2768"/>
                <a:gd name="T79" fmla="*/ 1112 h 1384"/>
                <a:gd name="T80" fmla="*/ 999 w 2768"/>
                <a:gd name="T81" fmla="*/ 1274 h 1384"/>
                <a:gd name="T82" fmla="*/ 1157 w 2768"/>
                <a:gd name="T83" fmla="*/ 1384 h 1384"/>
                <a:gd name="T84" fmla="*/ 1453 w 2768"/>
                <a:gd name="T85" fmla="*/ 1316 h 1384"/>
                <a:gd name="T86" fmla="*/ 1717 w 2768"/>
                <a:gd name="T87" fmla="*/ 1098 h 1384"/>
                <a:gd name="T88" fmla="*/ 2258 w 2768"/>
                <a:gd name="T89" fmla="*/ 986 h 1384"/>
                <a:gd name="T90" fmla="*/ 2356 w 2768"/>
                <a:gd name="T91" fmla="*/ 1086 h 1384"/>
                <a:gd name="T92" fmla="*/ 2492 w 2768"/>
                <a:gd name="T93" fmla="*/ 1124 h 1384"/>
                <a:gd name="T94" fmla="*/ 2610 w 2768"/>
                <a:gd name="T95" fmla="*/ 1098 h 1384"/>
                <a:gd name="T96" fmla="*/ 2732 w 2768"/>
                <a:gd name="T97" fmla="*/ 986 h 1384"/>
                <a:gd name="T98" fmla="*/ 2768 w 2768"/>
                <a:gd name="T99" fmla="*/ 870 h 1384"/>
                <a:gd name="T100" fmla="*/ 2722 w 2768"/>
                <a:gd name="T101" fmla="*/ 698 h 1384"/>
                <a:gd name="T102" fmla="*/ 2588 w 2768"/>
                <a:gd name="T103" fmla="*/ 592 h 1384"/>
                <a:gd name="T104" fmla="*/ 2172 w 2768"/>
                <a:gd name="T105" fmla="*/ 362 h 1384"/>
                <a:gd name="T106" fmla="*/ 2031 w 2768"/>
                <a:gd name="T107" fmla="*/ 306 h 1384"/>
                <a:gd name="T108" fmla="*/ 1917 w 2768"/>
                <a:gd name="T109" fmla="*/ 330 h 1384"/>
                <a:gd name="T110" fmla="*/ 1827 w 2768"/>
                <a:gd name="T111" fmla="*/ 408 h 1384"/>
                <a:gd name="T112" fmla="*/ 1735 w 2768"/>
                <a:gd name="T113" fmla="*/ 312 h 1384"/>
                <a:gd name="T114" fmla="*/ 1467 w 2768"/>
                <a:gd name="T115" fmla="*/ 74 h 1384"/>
                <a:gd name="T116" fmla="*/ 1157 w 2768"/>
                <a:gd name="T117" fmla="*/ 0 h 1384"/>
                <a:gd name="T118" fmla="*/ 835 w 2768"/>
                <a:gd name="T119" fmla="*/ 78 h 1384"/>
                <a:gd name="T120" fmla="*/ 566 w 2768"/>
                <a:gd name="T121" fmla="*/ 33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8" h="1384"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2063023" y="182213"/>
            <a:ext cx="7181571" cy="18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914400" algn="l"/>
                <a:tab pos="3886200" algn="l"/>
              </a:tabLs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образовательные технологии на уроках биологии и химии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054089" y="433532"/>
            <a:ext cx="718157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Современные педагогические технологии на уроках биологии и химии в условиях реализации ФГОС общего образования</a:t>
            </a:r>
            <a:endParaRPr lang="ru-RU" sz="1600" b="1" dirty="0">
              <a:ea typeface="Verdana" panose="020B060403050404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596405" y="454932"/>
            <a:ext cx="29205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100" dirty="0" smtClean="0">
                <a:ea typeface="Verdana" panose="020B0604030504040204" pitchFamily="34" charset="0"/>
              </a:rPr>
              <a:t>2</a:t>
            </a:r>
            <a:r>
              <a:rPr lang="en-US" sz="1100" dirty="0" smtClean="0">
                <a:ea typeface="Verdana" panose="020B0604030504040204" pitchFamily="34" charset="0"/>
              </a:rPr>
              <a:t>7</a:t>
            </a:r>
            <a:r>
              <a:rPr lang="ru-RU" sz="1100" dirty="0" smtClean="0">
                <a:ea typeface="Verdana" panose="020B0604030504040204" pitchFamily="34" charset="0"/>
              </a:rPr>
              <a:t> февраля 202</a:t>
            </a:r>
            <a:r>
              <a:rPr lang="en-US" sz="1100" dirty="0" smtClean="0">
                <a:ea typeface="Verdana" panose="020B0604030504040204" pitchFamily="34" charset="0"/>
              </a:rPr>
              <a:t>4</a:t>
            </a:r>
            <a:r>
              <a:rPr lang="ru-RU" sz="1100" dirty="0" smtClean="0">
                <a:ea typeface="Verdana" panose="020B0604030504040204" pitchFamily="34" charset="0"/>
              </a:rPr>
              <a:t> г.</a:t>
            </a:r>
            <a:endParaRPr lang="ru-RU" sz="1100" dirty="0">
              <a:ea typeface="Verdana" panose="020B060403050404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4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96988" y="2213281"/>
            <a:ext cx="10757950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5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Совокупность приёмов – область педагогического знания, отражающего характеристики глубинных процессов   педагогической   деятельности, особенности их взаимодействия, управление которыми      обеспечивает необходимую эффективность учебно-воспитательного        процесса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ts val="15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Совокупность форм, методов, приёмов и средств передачи социального опыта, а также техническое оснащение этого процесса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ts val="15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Совокупность способов организации учебно-познавательного процесса или последовательность определённых действий, операций, связанных с конкретной деятельностью учителя и направленных на достижение поставленных целей (технологическая цепочка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 algn="just">
              <a:lnSpc>
                <a:spcPts val="15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72827" y="1351229"/>
            <a:ext cx="3317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109EB4"/>
                </a:solidFill>
              </a:rPr>
              <a:t>Педагогическая технология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84237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430336" y="265534"/>
            <a:ext cx="460469" cy="521865"/>
            <a:chOff x="3595688" y="595313"/>
            <a:chExt cx="5000625" cy="5667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95688" y="3295651"/>
              <a:ext cx="5000625" cy="809625"/>
            </a:xfrm>
            <a:custGeom>
              <a:avLst/>
              <a:gdLst>
                <a:gd name="T0" fmla="*/ 3138 w 3150"/>
                <a:gd name="T1" fmla="*/ 120 h 510"/>
                <a:gd name="T2" fmla="*/ 3084 w 3150"/>
                <a:gd name="T3" fmla="*/ 42 h 510"/>
                <a:gd name="T4" fmla="*/ 2978 w 3150"/>
                <a:gd name="T5" fmla="*/ 0 h 510"/>
                <a:gd name="T6" fmla="*/ 2878 w 3150"/>
                <a:gd name="T7" fmla="*/ 14 h 510"/>
                <a:gd name="T8" fmla="*/ 2802 w 3150"/>
                <a:gd name="T9" fmla="*/ 72 h 510"/>
                <a:gd name="T10" fmla="*/ 2764 w 3150"/>
                <a:gd name="T11" fmla="*/ 204 h 510"/>
                <a:gd name="T12" fmla="*/ 2890 w 3150"/>
                <a:gd name="T13" fmla="*/ 330 h 510"/>
                <a:gd name="T14" fmla="*/ 2890 w 3150"/>
                <a:gd name="T15" fmla="*/ 202 h 510"/>
                <a:gd name="T16" fmla="*/ 2916 w 3150"/>
                <a:gd name="T17" fmla="*/ 124 h 510"/>
                <a:gd name="T18" fmla="*/ 2984 w 3150"/>
                <a:gd name="T19" fmla="*/ 116 h 510"/>
                <a:gd name="T20" fmla="*/ 3020 w 3150"/>
                <a:gd name="T21" fmla="*/ 172 h 510"/>
                <a:gd name="T22" fmla="*/ 3022 w 3150"/>
                <a:gd name="T23" fmla="*/ 330 h 510"/>
                <a:gd name="T24" fmla="*/ 2582 w 3150"/>
                <a:gd name="T25" fmla="*/ 168 h 510"/>
                <a:gd name="T26" fmla="*/ 2560 w 3150"/>
                <a:gd name="T27" fmla="*/ 210 h 510"/>
                <a:gd name="T28" fmla="*/ 2500 w 3150"/>
                <a:gd name="T29" fmla="*/ 216 h 510"/>
                <a:gd name="T30" fmla="*/ 2460 w 3150"/>
                <a:gd name="T31" fmla="*/ 176 h 510"/>
                <a:gd name="T32" fmla="*/ 2550 w 3150"/>
                <a:gd name="T33" fmla="*/ 120 h 510"/>
                <a:gd name="T34" fmla="*/ 2582 w 3150"/>
                <a:gd name="T35" fmla="*/ 168 h 510"/>
                <a:gd name="T36" fmla="*/ 2700 w 3150"/>
                <a:gd name="T37" fmla="*/ 118 h 510"/>
                <a:gd name="T38" fmla="*/ 2646 w 3150"/>
                <a:gd name="T39" fmla="*/ 40 h 510"/>
                <a:gd name="T40" fmla="*/ 2552 w 3150"/>
                <a:gd name="T41" fmla="*/ 6 h 510"/>
                <a:gd name="T42" fmla="*/ 2357 w 3150"/>
                <a:gd name="T43" fmla="*/ 14 h 510"/>
                <a:gd name="T44" fmla="*/ 2335 w 3150"/>
                <a:gd name="T45" fmla="*/ 330 h 510"/>
                <a:gd name="T46" fmla="*/ 2570 w 3150"/>
                <a:gd name="T47" fmla="*/ 326 h 510"/>
                <a:gd name="T48" fmla="*/ 2658 w 3150"/>
                <a:gd name="T49" fmla="*/ 284 h 510"/>
                <a:gd name="T50" fmla="*/ 2704 w 3150"/>
                <a:gd name="T51" fmla="*/ 202 h 510"/>
                <a:gd name="T52" fmla="*/ 2143 w 3150"/>
                <a:gd name="T53" fmla="*/ 510 h 510"/>
                <a:gd name="T54" fmla="*/ 1995 w 3150"/>
                <a:gd name="T55" fmla="*/ 244 h 510"/>
                <a:gd name="T56" fmla="*/ 1893 w 3150"/>
                <a:gd name="T57" fmla="*/ 14 h 510"/>
                <a:gd name="T58" fmla="*/ 1869 w 3150"/>
                <a:gd name="T59" fmla="*/ 330 h 510"/>
                <a:gd name="T60" fmla="*/ 1427 w 3150"/>
                <a:gd name="T61" fmla="*/ 6 h 510"/>
                <a:gd name="T62" fmla="*/ 1387 w 3150"/>
                <a:gd name="T63" fmla="*/ 46 h 510"/>
                <a:gd name="T64" fmla="*/ 1511 w 3150"/>
                <a:gd name="T65" fmla="*/ 158 h 510"/>
                <a:gd name="T66" fmla="*/ 1553 w 3150"/>
                <a:gd name="T67" fmla="*/ 116 h 510"/>
                <a:gd name="T68" fmla="*/ 1283 w 3150"/>
                <a:gd name="T69" fmla="*/ 4 h 510"/>
                <a:gd name="T70" fmla="*/ 929 w 3150"/>
                <a:gd name="T71" fmla="*/ 6 h 510"/>
                <a:gd name="T72" fmla="*/ 889 w 3150"/>
                <a:gd name="T73" fmla="*/ 46 h 510"/>
                <a:gd name="T74" fmla="*/ 1283 w 3150"/>
                <a:gd name="T75" fmla="*/ 330 h 510"/>
                <a:gd name="T76" fmla="*/ 789 w 3150"/>
                <a:gd name="T77" fmla="*/ 120 h 510"/>
                <a:gd name="T78" fmla="*/ 736 w 3150"/>
                <a:gd name="T79" fmla="*/ 42 h 510"/>
                <a:gd name="T80" fmla="*/ 630 w 3150"/>
                <a:gd name="T81" fmla="*/ 0 h 510"/>
                <a:gd name="T82" fmla="*/ 530 w 3150"/>
                <a:gd name="T83" fmla="*/ 14 h 510"/>
                <a:gd name="T84" fmla="*/ 454 w 3150"/>
                <a:gd name="T85" fmla="*/ 72 h 510"/>
                <a:gd name="T86" fmla="*/ 418 w 3150"/>
                <a:gd name="T87" fmla="*/ 204 h 510"/>
                <a:gd name="T88" fmla="*/ 544 w 3150"/>
                <a:gd name="T89" fmla="*/ 330 h 510"/>
                <a:gd name="T90" fmla="*/ 542 w 3150"/>
                <a:gd name="T91" fmla="*/ 202 h 510"/>
                <a:gd name="T92" fmla="*/ 570 w 3150"/>
                <a:gd name="T93" fmla="*/ 124 h 510"/>
                <a:gd name="T94" fmla="*/ 638 w 3150"/>
                <a:gd name="T95" fmla="*/ 116 h 510"/>
                <a:gd name="T96" fmla="*/ 674 w 3150"/>
                <a:gd name="T97" fmla="*/ 172 h 510"/>
                <a:gd name="T98" fmla="*/ 676 w 3150"/>
                <a:gd name="T99" fmla="*/ 330 h 510"/>
                <a:gd name="T100" fmla="*/ 374 w 3150"/>
                <a:gd name="T101" fmla="*/ 116 h 510"/>
                <a:gd name="T102" fmla="*/ 358 w 3150"/>
                <a:gd name="T103" fmla="*/ 20 h 510"/>
                <a:gd name="T104" fmla="*/ 0 w 3150"/>
                <a:gd name="T105" fmla="*/ 62 h 510"/>
                <a:gd name="T106" fmla="*/ 24 w 3150"/>
                <a:gd name="T107" fmla="*/ 106 h 510"/>
                <a:gd name="T108" fmla="*/ 250 w 3150"/>
                <a:gd name="T109" fmla="*/ 33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50" h="510">
                  <a:moveTo>
                    <a:pt x="3150" y="212"/>
                  </a:moveTo>
                  <a:lnTo>
                    <a:pt x="3150" y="212"/>
                  </a:lnTo>
                  <a:lnTo>
                    <a:pt x="3148" y="186"/>
                  </a:lnTo>
                  <a:lnTo>
                    <a:pt x="3146" y="162"/>
                  </a:lnTo>
                  <a:lnTo>
                    <a:pt x="3142" y="140"/>
                  </a:lnTo>
                  <a:lnTo>
                    <a:pt x="3138" y="120"/>
                  </a:lnTo>
                  <a:lnTo>
                    <a:pt x="3130" y="102"/>
                  </a:lnTo>
                  <a:lnTo>
                    <a:pt x="3122" y="86"/>
                  </a:lnTo>
                  <a:lnTo>
                    <a:pt x="3110" y="70"/>
                  </a:lnTo>
                  <a:lnTo>
                    <a:pt x="3098" y="56"/>
                  </a:lnTo>
                  <a:lnTo>
                    <a:pt x="3098" y="56"/>
                  </a:lnTo>
                  <a:lnTo>
                    <a:pt x="3084" y="42"/>
                  </a:lnTo>
                  <a:lnTo>
                    <a:pt x="3068" y="32"/>
                  </a:lnTo>
                  <a:lnTo>
                    <a:pt x="3052" y="22"/>
                  </a:lnTo>
                  <a:lnTo>
                    <a:pt x="3036" y="14"/>
                  </a:lnTo>
                  <a:lnTo>
                    <a:pt x="3016" y="8"/>
                  </a:lnTo>
                  <a:lnTo>
                    <a:pt x="2998" y="2"/>
                  </a:lnTo>
                  <a:lnTo>
                    <a:pt x="2978" y="0"/>
                  </a:lnTo>
                  <a:lnTo>
                    <a:pt x="2956" y="0"/>
                  </a:lnTo>
                  <a:lnTo>
                    <a:pt x="2956" y="0"/>
                  </a:lnTo>
                  <a:lnTo>
                    <a:pt x="2934" y="0"/>
                  </a:lnTo>
                  <a:lnTo>
                    <a:pt x="2914" y="2"/>
                  </a:lnTo>
                  <a:lnTo>
                    <a:pt x="2896" y="8"/>
                  </a:lnTo>
                  <a:lnTo>
                    <a:pt x="2878" y="14"/>
                  </a:lnTo>
                  <a:lnTo>
                    <a:pt x="2860" y="22"/>
                  </a:lnTo>
                  <a:lnTo>
                    <a:pt x="2844" y="32"/>
                  </a:lnTo>
                  <a:lnTo>
                    <a:pt x="2830" y="42"/>
                  </a:lnTo>
                  <a:lnTo>
                    <a:pt x="2814" y="56"/>
                  </a:lnTo>
                  <a:lnTo>
                    <a:pt x="2814" y="56"/>
                  </a:lnTo>
                  <a:lnTo>
                    <a:pt x="2802" y="72"/>
                  </a:lnTo>
                  <a:lnTo>
                    <a:pt x="2790" y="88"/>
                  </a:lnTo>
                  <a:lnTo>
                    <a:pt x="2782" y="106"/>
                  </a:lnTo>
                  <a:lnTo>
                    <a:pt x="2774" y="126"/>
                  </a:lnTo>
                  <a:lnTo>
                    <a:pt x="2770" y="148"/>
                  </a:lnTo>
                  <a:lnTo>
                    <a:pt x="2766" y="174"/>
                  </a:lnTo>
                  <a:lnTo>
                    <a:pt x="2764" y="204"/>
                  </a:lnTo>
                  <a:lnTo>
                    <a:pt x="2764" y="240"/>
                  </a:lnTo>
                  <a:lnTo>
                    <a:pt x="2764" y="276"/>
                  </a:lnTo>
                  <a:lnTo>
                    <a:pt x="2764" y="276"/>
                  </a:lnTo>
                  <a:lnTo>
                    <a:pt x="2764" y="304"/>
                  </a:lnTo>
                  <a:lnTo>
                    <a:pt x="2764" y="330"/>
                  </a:lnTo>
                  <a:lnTo>
                    <a:pt x="2890" y="330"/>
                  </a:lnTo>
                  <a:lnTo>
                    <a:pt x="2890" y="330"/>
                  </a:lnTo>
                  <a:lnTo>
                    <a:pt x="2888" y="304"/>
                  </a:lnTo>
                  <a:lnTo>
                    <a:pt x="2888" y="270"/>
                  </a:lnTo>
                  <a:lnTo>
                    <a:pt x="2888" y="236"/>
                  </a:lnTo>
                  <a:lnTo>
                    <a:pt x="2888" y="236"/>
                  </a:lnTo>
                  <a:lnTo>
                    <a:pt x="2890" y="202"/>
                  </a:lnTo>
                  <a:lnTo>
                    <a:pt x="2892" y="172"/>
                  </a:lnTo>
                  <a:lnTo>
                    <a:pt x="2898" y="150"/>
                  </a:lnTo>
                  <a:lnTo>
                    <a:pt x="2902" y="140"/>
                  </a:lnTo>
                  <a:lnTo>
                    <a:pt x="2906" y="132"/>
                  </a:lnTo>
                  <a:lnTo>
                    <a:pt x="2906" y="132"/>
                  </a:lnTo>
                  <a:lnTo>
                    <a:pt x="2916" y="124"/>
                  </a:lnTo>
                  <a:lnTo>
                    <a:pt x="2928" y="116"/>
                  </a:lnTo>
                  <a:lnTo>
                    <a:pt x="2942" y="112"/>
                  </a:lnTo>
                  <a:lnTo>
                    <a:pt x="2956" y="110"/>
                  </a:lnTo>
                  <a:lnTo>
                    <a:pt x="2956" y="110"/>
                  </a:lnTo>
                  <a:lnTo>
                    <a:pt x="2972" y="112"/>
                  </a:lnTo>
                  <a:lnTo>
                    <a:pt x="2984" y="116"/>
                  </a:lnTo>
                  <a:lnTo>
                    <a:pt x="2996" y="124"/>
                  </a:lnTo>
                  <a:lnTo>
                    <a:pt x="3006" y="132"/>
                  </a:lnTo>
                  <a:lnTo>
                    <a:pt x="3006" y="132"/>
                  </a:lnTo>
                  <a:lnTo>
                    <a:pt x="3012" y="140"/>
                  </a:lnTo>
                  <a:lnTo>
                    <a:pt x="3016" y="150"/>
                  </a:lnTo>
                  <a:lnTo>
                    <a:pt x="3020" y="172"/>
                  </a:lnTo>
                  <a:lnTo>
                    <a:pt x="3024" y="202"/>
                  </a:lnTo>
                  <a:lnTo>
                    <a:pt x="3024" y="236"/>
                  </a:lnTo>
                  <a:lnTo>
                    <a:pt x="3024" y="270"/>
                  </a:lnTo>
                  <a:lnTo>
                    <a:pt x="3024" y="270"/>
                  </a:lnTo>
                  <a:lnTo>
                    <a:pt x="3024" y="304"/>
                  </a:lnTo>
                  <a:lnTo>
                    <a:pt x="3022" y="330"/>
                  </a:lnTo>
                  <a:lnTo>
                    <a:pt x="3148" y="330"/>
                  </a:lnTo>
                  <a:lnTo>
                    <a:pt x="3148" y="330"/>
                  </a:lnTo>
                  <a:lnTo>
                    <a:pt x="3150" y="304"/>
                  </a:lnTo>
                  <a:lnTo>
                    <a:pt x="3150" y="278"/>
                  </a:lnTo>
                  <a:lnTo>
                    <a:pt x="3150" y="212"/>
                  </a:lnTo>
                  <a:close/>
                  <a:moveTo>
                    <a:pt x="2582" y="168"/>
                  </a:moveTo>
                  <a:lnTo>
                    <a:pt x="2582" y="168"/>
                  </a:lnTo>
                  <a:lnTo>
                    <a:pt x="2582" y="178"/>
                  </a:lnTo>
                  <a:lnTo>
                    <a:pt x="2578" y="188"/>
                  </a:lnTo>
                  <a:lnTo>
                    <a:pt x="2574" y="196"/>
                  </a:lnTo>
                  <a:lnTo>
                    <a:pt x="2568" y="204"/>
                  </a:lnTo>
                  <a:lnTo>
                    <a:pt x="2560" y="210"/>
                  </a:lnTo>
                  <a:lnTo>
                    <a:pt x="2550" y="214"/>
                  </a:lnTo>
                  <a:lnTo>
                    <a:pt x="2540" y="216"/>
                  </a:lnTo>
                  <a:lnTo>
                    <a:pt x="2528" y="218"/>
                  </a:lnTo>
                  <a:lnTo>
                    <a:pt x="2512" y="218"/>
                  </a:lnTo>
                  <a:lnTo>
                    <a:pt x="2512" y="218"/>
                  </a:lnTo>
                  <a:lnTo>
                    <a:pt x="2500" y="216"/>
                  </a:lnTo>
                  <a:lnTo>
                    <a:pt x="2490" y="214"/>
                  </a:lnTo>
                  <a:lnTo>
                    <a:pt x="2482" y="208"/>
                  </a:lnTo>
                  <a:lnTo>
                    <a:pt x="2474" y="202"/>
                  </a:lnTo>
                  <a:lnTo>
                    <a:pt x="2468" y="194"/>
                  </a:lnTo>
                  <a:lnTo>
                    <a:pt x="2462" y="186"/>
                  </a:lnTo>
                  <a:lnTo>
                    <a:pt x="2460" y="176"/>
                  </a:lnTo>
                  <a:lnTo>
                    <a:pt x="2458" y="166"/>
                  </a:lnTo>
                  <a:lnTo>
                    <a:pt x="2458" y="116"/>
                  </a:lnTo>
                  <a:lnTo>
                    <a:pt x="2528" y="116"/>
                  </a:lnTo>
                  <a:lnTo>
                    <a:pt x="2528" y="116"/>
                  </a:lnTo>
                  <a:lnTo>
                    <a:pt x="2540" y="118"/>
                  </a:lnTo>
                  <a:lnTo>
                    <a:pt x="2550" y="120"/>
                  </a:lnTo>
                  <a:lnTo>
                    <a:pt x="2560" y="124"/>
                  </a:lnTo>
                  <a:lnTo>
                    <a:pt x="2568" y="130"/>
                  </a:lnTo>
                  <a:lnTo>
                    <a:pt x="2574" y="138"/>
                  </a:lnTo>
                  <a:lnTo>
                    <a:pt x="2578" y="146"/>
                  </a:lnTo>
                  <a:lnTo>
                    <a:pt x="2582" y="156"/>
                  </a:lnTo>
                  <a:lnTo>
                    <a:pt x="2582" y="168"/>
                  </a:lnTo>
                  <a:lnTo>
                    <a:pt x="2582" y="168"/>
                  </a:lnTo>
                  <a:close/>
                  <a:moveTo>
                    <a:pt x="2708" y="168"/>
                  </a:moveTo>
                  <a:lnTo>
                    <a:pt x="2708" y="168"/>
                  </a:lnTo>
                  <a:lnTo>
                    <a:pt x="2706" y="150"/>
                  </a:lnTo>
                  <a:lnTo>
                    <a:pt x="2704" y="132"/>
                  </a:lnTo>
                  <a:lnTo>
                    <a:pt x="2700" y="118"/>
                  </a:lnTo>
                  <a:lnTo>
                    <a:pt x="2694" y="102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0" y="62"/>
                  </a:lnTo>
                  <a:lnTo>
                    <a:pt x="2658" y="50"/>
                  </a:lnTo>
                  <a:lnTo>
                    <a:pt x="2646" y="40"/>
                  </a:lnTo>
                  <a:lnTo>
                    <a:pt x="2634" y="30"/>
                  </a:lnTo>
                  <a:lnTo>
                    <a:pt x="2618" y="24"/>
                  </a:lnTo>
                  <a:lnTo>
                    <a:pt x="2604" y="16"/>
                  </a:lnTo>
                  <a:lnTo>
                    <a:pt x="2588" y="12"/>
                  </a:lnTo>
                  <a:lnTo>
                    <a:pt x="2570" y="8"/>
                  </a:lnTo>
                  <a:lnTo>
                    <a:pt x="2552" y="6"/>
                  </a:lnTo>
                  <a:lnTo>
                    <a:pt x="2534" y="4"/>
                  </a:lnTo>
                  <a:lnTo>
                    <a:pt x="2386" y="4"/>
                  </a:lnTo>
                  <a:lnTo>
                    <a:pt x="2386" y="4"/>
                  </a:lnTo>
                  <a:lnTo>
                    <a:pt x="2376" y="6"/>
                  </a:lnTo>
                  <a:lnTo>
                    <a:pt x="2366" y="8"/>
                  </a:lnTo>
                  <a:lnTo>
                    <a:pt x="2357" y="14"/>
                  </a:lnTo>
                  <a:lnTo>
                    <a:pt x="2351" y="20"/>
                  </a:lnTo>
                  <a:lnTo>
                    <a:pt x="2343" y="28"/>
                  </a:lnTo>
                  <a:lnTo>
                    <a:pt x="2339" y="36"/>
                  </a:lnTo>
                  <a:lnTo>
                    <a:pt x="2335" y="46"/>
                  </a:lnTo>
                  <a:lnTo>
                    <a:pt x="2335" y="58"/>
                  </a:lnTo>
                  <a:lnTo>
                    <a:pt x="2335" y="330"/>
                  </a:lnTo>
                  <a:lnTo>
                    <a:pt x="2458" y="330"/>
                  </a:lnTo>
                  <a:lnTo>
                    <a:pt x="2458" y="330"/>
                  </a:lnTo>
                  <a:lnTo>
                    <a:pt x="2534" y="330"/>
                  </a:lnTo>
                  <a:lnTo>
                    <a:pt x="2534" y="330"/>
                  </a:lnTo>
                  <a:lnTo>
                    <a:pt x="2554" y="328"/>
                  </a:lnTo>
                  <a:lnTo>
                    <a:pt x="2570" y="326"/>
                  </a:lnTo>
                  <a:lnTo>
                    <a:pt x="2588" y="322"/>
                  </a:lnTo>
                  <a:lnTo>
                    <a:pt x="2604" y="318"/>
                  </a:lnTo>
                  <a:lnTo>
                    <a:pt x="2620" y="310"/>
                  </a:lnTo>
                  <a:lnTo>
                    <a:pt x="2634" y="304"/>
                  </a:lnTo>
                  <a:lnTo>
                    <a:pt x="2646" y="294"/>
                  </a:lnTo>
                  <a:lnTo>
                    <a:pt x="2658" y="284"/>
                  </a:lnTo>
                  <a:lnTo>
                    <a:pt x="2670" y="272"/>
                  </a:lnTo>
                  <a:lnTo>
                    <a:pt x="2680" y="260"/>
                  </a:lnTo>
                  <a:lnTo>
                    <a:pt x="2688" y="246"/>
                  </a:lnTo>
                  <a:lnTo>
                    <a:pt x="2694" y="232"/>
                  </a:lnTo>
                  <a:lnTo>
                    <a:pt x="2700" y="218"/>
                  </a:lnTo>
                  <a:lnTo>
                    <a:pt x="2704" y="202"/>
                  </a:lnTo>
                  <a:lnTo>
                    <a:pt x="2706" y="184"/>
                  </a:lnTo>
                  <a:lnTo>
                    <a:pt x="2708" y="168"/>
                  </a:lnTo>
                  <a:lnTo>
                    <a:pt x="2708" y="168"/>
                  </a:lnTo>
                  <a:close/>
                  <a:moveTo>
                    <a:pt x="1995" y="330"/>
                  </a:moveTo>
                  <a:lnTo>
                    <a:pt x="1995" y="246"/>
                  </a:lnTo>
                  <a:lnTo>
                    <a:pt x="2143" y="510"/>
                  </a:lnTo>
                  <a:lnTo>
                    <a:pt x="2043" y="330"/>
                  </a:lnTo>
                  <a:lnTo>
                    <a:pt x="2181" y="330"/>
                  </a:lnTo>
                  <a:lnTo>
                    <a:pt x="2125" y="240"/>
                  </a:lnTo>
                  <a:lnTo>
                    <a:pt x="2275" y="4"/>
                  </a:lnTo>
                  <a:lnTo>
                    <a:pt x="2131" y="4"/>
                  </a:lnTo>
                  <a:lnTo>
                    <a:pt x="1995" y="244"/>
                  </a:lnTo>
                  <a:lnTo>
                    <a:pt x="1995" y="4"/>
                  </a:lnTo>
                  <a:lnTo>
                    <a:pt x="1923" y="4"/>
                  </a:lnTo>
                  <a:lnTo>
                    <a:pt x="1923" y="4"/>
                  </a:lnTo>
                  <a:lnTo>
                    <a:pt x="1911" y="6"/>
                  </a:lnTo>
                  <a:lnTo>
                    <a:pt x="1903" y="8"/>
                  </a:lnTo>
                  <a:lnTo>
                    <a:pt x="1893" y="14"/>
                  </a:lnTo>
                  <a:lnTo>
                    <a:pt x="1885" y="20"/>
                  </a:lnTo>
                  <a:lnTo>
                    <a:pt x="1879" y="28"/>
                  </a:lnTo>
                  <a:lnTo>
                    <a:pt x="1875" y="36"/>
                  </a:lnTo>
                  <a:lnTo>
                    <a:pt x="1871" y="46"/>
                  </a:lnTo>
                  <a:lnTo>
                    <a:pt x="1869" y="58"/>
                  </a:lnTo>
                  <a:lnTo>
                    <a:pt x="1869" y="330"/>
                  </a:lnTo>
                  <a:lnTo>
                    <a:pt x="1995" y="330"/>
                  </a:lnTo>
                  <a:close/>
                  <a:moveTo>
                    <a:pt x="1767" y="330"/>
                  </a:moveTo>
                  <a:lnTo>
                    <a:pt x="1767" y="4"/>
                  </a:lnTo>
                  <a:lnTo>
                    <a:pt x="1439" y="4"/>
                  </a:lnTo>
                  <a:lnTo>
                    <a:pt x="1439" y="4"/>
                  </a:lnTo>
                  <a:lnTo>
                    <a:pt x="1427" y="6"/>
                  </a:lnTo>
                  <a:lnTo>
                    <a:pt x="1417" y="8"/>
                  </a:lnTo>
                  <a:lnTo>
                    <a:pt x="1409" y="14"/>
                  </a:lnTo>
                  <a:lnTo>
                    <a:pt x="1401" y="20"/>
                  </a:lnTo>
                  <a:lnTo>
                    <a:pt x="1395" y="28"/>
                  </a:lnTo>
                  <a:lnTo>
                    <a:pt x="1389" y="36"/>
                  </a:lnTo>
                  <a:lnTo>
                    <a:pt x="1387" y="46"/>
                  </a:lnTo>
                  <a:lnTo>
                    <a:pt x="1385" y="58"/>
                  </a:lnTo>
                  <a:lnTo>
                    <a:pt x="1385" y="330"/>
                  </a:lnTo>
                  <a:lnTo>
                    <a:pt x="1511" y="330"/>
                  </a:lnTo>
                  <a:lnTo>
                    <a:pt x="1511" y="168"/>
                  </a:lnTo>
                  <a:lnTo>
                    <a:pt x="1511" y="168"/>
                  </a:lnTo>
                  <a:lnTo>
                    <a:pt x="1511" y="158"/>
                  </a:lnTo>
                  <a:lnTo>
                    <a:pt x="1515" y="148"/>
                  </a:lnTo>
                  <a:lnTo>
                    <a:pt x="1519" y="138"/>
                  </a:lnTo>
                  <a:lnTo>
                    <a:pt x="1525" y="130"/>
                  </a:lnTo>
                  <a:lnTo>
                    <a:pt x="1533" y="124"/>
                  </a:lnTo>
                  <a:lnTo>
                    <a:pt x="1543" y="120"/>
                  </a:lnTo>
                  <a:lnTo>
                    <a:pt x="1553" y="116"/>
                  </a:lnTo>
                  <a:lnTo>
                    <a:pt x="1563" y="116"/>
                  </a:lnTo>
                  <a:lnTo>
                    <a:pt x="1643" y="116"/>
                  </a:lnTo>
                  <a:lnTo>
                    <a:pt x="1643" y="330"/>
                  </a:lnTo>
                  <a:lnTo>
                    <a:pt x="1767" y="330"/>
                  </a:lnTo>
                  <a:close/>
                  <a:moveTo>
                    <a:pt x="1283" y="330"/>
                  </a:moveTo>
                  <a:lnTo>
                    <a:pt x="1283" y="4"/>
                  </a:lnTo>
                  <a:lnTo>
                    <a:pt x="1175" y="4"/>
                  </a:lnTo>
                  <a:lnTo>
                    <a:pt x="1011" y="280"/>
                  </a:lnTo>
                  <a:lnTo>
                    <a:pt x="1011" y="4"/>
                  </a:lnTo>
                  <a:lnTo>
                    <a:pt x="941" y="4"/>
                  </a:lnTo>
                  <a:lnTo>
                    <a:pt x="941" y="4"/>
                  </a:lnTo>
                  <a:lnTo>
                    <a:pt x="929" y="6"/>
                  </a:lnTo>
                  <a:lnTo>
                    <a:pt x="919" y="8"/>
                  </a:lnTo>
                  <a:lnTo>
                    <a:pt x="911" y="14"/>
                  </a:lnTo>
                  <a:lnTo>
                    <a:pt x="903" y="20"/>
                  </a:lnTo>
                  <a:lnTo>
                    <a:pt x="897" y="28"/>
                  </a:lnTo>
                  <a:lnTo>
                    <a:pt x="891" y="36"/>
                  </a:lnTo>
                  <a:lnTo>
                    <a:pt x="889" y="46"/>
                  </a:lnTo>
                  <a:lnTo>
                    <a:pt x="887" y="58"/>
                  </a:lnTo>
                  <a:lnTo>
                    <a:pt x="887" y="330"/>
                  </a:lnTo>
                  <a:lnTo>
                    <a:pt x="1103" y="330"/>
                  </a:lnTo>
                  <a:lnTo>
                    <a:pt x="1159" y="234"/>
                  </a:lnTo>
                  <a:lnTo>
                    <a:pt x="1159" y="330"/>
                  </a:lnTo>
                  <a:lnTo>
                    <a:pt x="1283" y="330"/>
                  </a:lnTo>
                  <a:close/>
                  <a:moveTo>
                    <a:pt x="801" y="212"/>
                  </a:moveTo>
                  <a:lnTo>
                    <a:pt x="801" y="212"/>
                  </a:lnTo>
                  <a:lnTo>
                    <a:pt x="801" y="186"/>
                  </a:lnTo>
                  <a:lnTo>
                    <a:pt x="799" y="162"/>
                  </a:lnTo>
                  <a:lnTo>
                    <a:pt x="795" y="140"/>
                  </a:lnTo>
                  <a:lnTo>
                    <a:pt x="789" y="120"/>
                  </a:lnTo>
                  <a:lnTo>
                    <a:pt x="782" y="102"/>
                  </a:lnTo>
                  <a:lnTo>
                    <a:pt x="774" y="86"/>
                  </a:lnTo>
                  <a:lnTo>
                    <a:pt x="764" y="70"/>
                  </a:lnTo>
                  <a:lnTo>
                    <a:pt x="752" y="56"/>
                  </a:lnTo>
                  <a:lnTo>
                    <a:pt x="752" y="56"/>
                  </a:lnTo>
                  <a:lnTo>
                    <a:pt x="736" y="42"/>
                  </a:lnTo>
                  <a:lnTo>
                    <a:pt x="722" y="32"/>
                  </a:lnTo>
                  <a:lnTo>
                    <a:pt x="706" y="22"/>
                  </a:lnTo>
                  <a:lnTo>
                    <a:pt x="688" y="14"/>
                  </a:lnTo>
                  <a:lnTo>
                    <a:pt x="670" y="8"/>
                  </a:lnTo>
                  <a:lnTo>
                    <a:pt x="650" y="2"/>
                  </a:lnTo>
                  <a:lnTo>
                    <a:pt x="630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88" y="0"/>
                  </a:lnTo>
                  <a:lnTo>
                    <a:pt x="568" y="2"/>
                  </a:lnTo>
                  <a:lnTo>
                    <a:pt x="548" y="8"/>
                  </a:lnTo>
                  <a:lnTo>
                    <a:pt x="530" y="14"/>
                  </a:lnTo>
                  <a:lnTo>
                    <a:pt x="512" y="22"/>
                  </a:lnTo>
                  <a:lnTo>
                    <a:pt x="496" y="32"/>
                  </a:lnTo>
                  <a:lnTo>
                    <a:pt x="482" y="42"/>
                  </a:lnTo>
                  <a:lnTo>
                    <a:pt x="468" y="56"/>
                  </a:lnTo>
                  <a:lnTo>
                    <a:pt x="468" y="56"/>
                  </a:lnTo>
                  <a:lnTo>
                    <a:pt x="454" y="72"/>
                  </a:lnTo>
                  <a:lnTo>
                    <a:pt x="442" y="88"/>
                  </a:lnTo>
                  <a:lnTo>
                    <a:pt x="434" y="106"/>
                  </a:lnTo>
                  <a:lnTo>
                    <a:pt x="428" y="126"/>
                  </a:lnTo>
                  <a:lnTo>
                    <a:pt x="422" y="148"/>
                  </a:lnTo>
                  <a:lnTo>
                    <a:pt x="418" y="174"/>
                  </a:lnTo>
                  <a:lnTo>
                    <a:pt x="418" y="204"/>
                  </a:lnTo>
                  <a:lnTo>
                    <a:pt x="416" y="240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6" y="304"/>
                  </a:lnTo>
                  <a:lnTo>
                    <a:pt x="418" y="330"/>
                  </a:lnTo>
                  <a:lnTo>
                    <a:pt x="544" y="330"/>
                  </a:lnTo>
                  <a:lnTo>
                    <a:pt x="544" y="330"/>
                  </a:lnTo>
                  <a:lnTo>
                    <a:pt x="542" y="304"/>
                  </a:lnTo>
                  <a:lnTo>
                    <a:pt x="542" y="270"/>
                  </a:lnTo>
                  <a:lnTo>
                    <a:pt x="542" y="236"/>
                  </a:lnTo>
                  <a:lnTo>
                    <a:pt x="542" y="236"/>
                  </a:lnTo>
                  <a:lnTo>
                    <a:pt x="542" y="202"/>
                  </a:lnTo>
                  <a:lnTo>
                    <a:pt x="546" y="172"/>
                  </a:lnTo>
                  <a:lnTo>
                    <a:pt x="550" y="150"/>
                  </a:lnTo>
                  <a:lnTo>
                    <a:pt x="554" y="140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70" y="124"/>
                  </a:lnTo>
                  <a:lnTo>
                    <a:pt x="580" y="116"/>
                  </a:lnTo>
                  <a:lnTo>
                    <a:pt x="594" y="112"/>
                  </a:lnTo>
                  <a:lnTo>
                    <a:pt x="610" y="110"/>
                  </a:lnTo>
                  <a:lnTo>
                    <a:pt x="610" y="110"/>
                  </a:lnTo>
                  <a:lnTo>
                    <a:pt x="624" y="112"/>
                  </a:lnTo>
                  <a:lnTo>
                    <a:pt x="638" y="116"/>
                  </a:lnTo>
                  <a:lnTo>
                    <a:pt x="650" y="124"/>
                  </a:lnTo>
                  <a:lnTo>
                    <a:pt x="660" y="132"/>
                  </a:lnTo>
                  <a:lnTo>
                    <a:pt x="660" y="132"/>
                  </a:lnTo>
                  <a:lnTo>
                    <a:pt x="664" y="140"/>
                  </a:lnTo>
                  <a:lnTo>
                    <a:pt x="668" y="150"/>
                  </a:lnTo>
                  <a:lnTo>
                    <a:pt x="674" y="172"/>
                  </a:lnTo>
                  <a:lnTo>
                    <a:pt x="676" y="202"/>
                  </a:lnTo>
                  <a:lnTo>
                    <a:pt x="678" y="236"/>
                  </a:lnTo>
                  <a:lnTo>
                    <a:pt x="678" y="270"/>
                  </a:lnTo>
                  <a:lnTo>
                    <a:pt x="678" y="270"/>
                  </a:lnTo>
                  <a:lnTo>
                    <a:pt x="678" y="304"/>
                  </a:lnTo>
                  <a:lnTo>
                    <a:pt x="676" y="330"/>
                  </a:lnTo>
                  <a:lnTo>
                    <a:pt x="799" y="330"/>
                  </a:lnTo>
                  <a:lnTo>
                    <a:pt x="799" y="330"/>
                  </a:lnTo>
                  <a:lnTo>
                    <a:pt x="801" y="304"/>
                  </a:lnTo>
                  <a:lnTo>
                    <a:pt x="801" y="278"/>
                  </a:lnTo>
                  <a:lnTo>
                    <a:pt x="801" y="212"/>
                  </a:lnTo>
                  <a:close/>
                  <a:moveTo>
                    <a:pt x="374" y="116"/>
                  </a:moveTo>
                  <a:lnTo>
                    <a:pt x="374" y="58"/>
                  </a:lnTo>
                  <a:lnTo>
                    <a:pt x="374" y="58"/>
                  </a:lnTo>
                  <a:lnTo>
                    <a:pt x="374" y="46"/>
                  </a:lnTo>
                  <a:lnTo>
                    <a:pt x="370" y="36"/>
                  </a:lnTo>
                  <a:lnTo>
                    <a:pt x="366" y="28"/>
                  </a:lnTo>
                  <a:lnTo>
                    <a:pt x="358" y="20"/>
                  </a:lnTo>
                  <a:lnTo>
                    <a:pt x="352" y="14"/>
                  </a:lnTo>
                  <a:lnTo>
                    <a:pt x="342" y="8"/>
                  </a:lnTo>
                  <a:lnTo>
                    <a:pt x="332" y="6"/>
                  </a:lnTo>
                  <a:lnTo>
                    <a:pt x="322" y="4"/>
                  </a:lnTo>
                  <a:lnTo>
                    <a:pt x="0" y="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10" y="92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2" y="112"/>
                  </a:lnTo>
                  <a:lnTo>
                    <a:pt x="42" y="114"/>
                  </a:lnTo>
                  <a:lnTo>
                    <a:pt x="54" y="116"/>
                  </a:lnTo>
                  <a:lnTo>
                    <a:pt x="126" y="116"/>
                  </a:lnTo>
                  <a:lnTo>
                    <a:pt x="126" y="330"/>
                  </a:lnTo>
                  <a:lnTo>
                    <a:pt x="250" y="330"/>
                  </a:lnTo>
                  <a:lnTo>
                    <a:pt x="250" y="116"/>
                  </a:lnTo>
                  <a:lnTo>
                    <a:pt x="374" y="116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795713" y="3867151"/>
              <a:ext cx="4791075" cy="244475"/>
            </a:xfrm>
            <a:custGeom>
              <a:avLst/>
              <a:gdLst>
                <a:gd name="T0" fmla="*/ 2774 w 3018"/>
                <a:gd name="T1" fmla="*/ 12 h 154"/>
                <a:gd name="T2" fmla="*/ 2790 w 3018"/>
                <a:gd name="T3" fmla="*/ 30 h 154"/>
                <a:gd name="T4" fmla="*/ 2830 w 3018"/>
                <a:gd name="T5" fmla="*/ 44 h 154"/>
                <a:gd name="T6" fmla="*/ 2858 w 3018"/>
                <a:gd name="T7" fmla="*/ 38 h 154"/>
                <a:gd name="T8" fmla="*/ 2880 w 3018"/>
                <a:gd name="T9" fmla="*/ 22 h 154"/>
                <a:gd name="T10" fmla="*/ 3018 w 3018"/>
                <a:gd name="T11" fmla="*/ 0 h 154"/>
                <a:gd name="T12" fmla="*/ 3004 w 3018"/>
                <a:gd name="T13" fmla="*/ 52 h 154"/>
                <a:gd name="T14" fmla="*/ 2972 w 3018"/>
                <a:gd name="T15" fmla="*/ 98 h 154"/>
                <a:gd name="T16" fmla="*/ 2942 w 3018"/>
                <a:gd name="T17" fmla="*/ 124 h 154"/>
                <a:gd name="T18" fmla="*/ 2892 w 3018"/>
                <a:gd name="T19" fmla="*/ 146 h 154"/>
                <a:gd name="T20" fmla="*/ 2832 w 3018"/>
                <a:gd name="T21" fmla="*/ 154 h 154"/>
                <a:gd name="T22" fmla="*/ 2790 w 3018"/>
                <a:gd name="T23" fmla="*/ 152 h 154"/>
                <a:gd name="T24" fmla="*/ 2734 w 3018"/>
                <a:gd name="T25" fmla="*/ 132 h 154"/>
                <a:gd name="T26" fmla="*/ 2688 w 3018"/>
                <a:gd name="T27" fmla="*/ 98 h 154"/>
                <a:gd name="T28" fmla="*/ 2670 w 3018"/>
                <a:gd name="T29" fmla="*/ 76 h 154"/>
                <a:gd name="T30" fmla="*/ 2642 w 3018"/>
                <a:gd name="T31" fmla="*/ 0 h 154"/>
                <a:gd name="T32" fmla="*/ 2332 w 3018"/>
                <a:gd name="T33" fmla="*/ 150 h 154"/>
                <a:gd name="T34" fmla="*/ 2332 w 3018"/>
                <a:gd name="T35" fmla="*/ 0 h 154"/>
                <a:gd name="T36" fmla="*/ 2017 w 3018"/>
                <a:gd name="T37" fmla="*/ 150 h 154"/>
                <a:gd name="T38" fmla="*/ 1869 w 3018"/>
                <a:gd name="T39" fmla="*/ 0 h 154"/>
                <a:gd name="T40" fmla="*/ 1743 w 3018"/>
                <a:gd name="T41" fmla="*/ 0 h 154"/>
                <a:gd name="T42" fmla="*/ 1641 w 3018"/>
                <a:gd name="T43" fmla="*/ 150 h 154"/>
                <a:gd name="T44" fmla="*/ 1641 w 3018"/>
                <a:gd name="T45" fmla="*/ 0 h 154"/>
                <a:gd name="T46" fmla="*/ 1259 w 3018"/>
                <a:gd name="T47" fmla="*/ 150 h 154"/>
                <a:gd name="T48" fmla="*/ 1157 w 3018"/>
                <a:gd name="T49" fmla="*/ 0 h 154"/>
                <a:gd name="T50" fmla="*/ 1033 w 3018"/>
                <a:gd name="T51" fmla="*/ 0 h 154"/>
                <a:gd name="T52" fmla="*/ 871 w 3018"/>
                <a:gd name="T53" fmla="*/ 150 h 154"/>
                <a:gd name="T54" fmla="*/ 959 w 3018"/>
                <a:gd name="T55" fmla="*/ 0 h 154"/>
                <a:gd name="T56" fmla="*/ 428 w 3018"/>
                <a:gd name="T57" fmla="*/ 12 h 154"/>
                <a:gd name="T58" fmla="*/ 444 w 3018"/>
                <a:gd name="T59" fmla="*/ 30 h 154"/>
                <a:gd name="T60" fmla="*/ 484 w 3018"/>
                <a:gd name="T61" fmla="*/ 44 h 154"/>
                <a:gd name="T62" fmla="*/ 512 w 3018"/>
                <a:gd name="T63" fmla="*/ 38 h 154"/>
                <a:gd name="T64" fmla="*/ 534 w 3018"/>
                <a:gd name="T65" fmla="*/ 22 h 154"/>
                <a:gd name="T66" fmla="*/ 671 w 3018"/>
                <a:gd name="T67" fmla="*/ 0 h 154"/>
                <a:gd name="T68" fmla="*/ 656 w 3018"/>
                <a:gd name="T69" fmla="*/ 52 h 154"/>
                <a:gd name="T70" fmla="*/ 626 w 3018"/>
                <a:gd name="T71" fmla="*/ 98 h 154"/>
                <a:gd name="T72" fmla="*/ 596 w 3018"/>
                <a:gd name="T73" fmla="*/ 124 h 154"/>
                <a:gd name="T74" fmla="*/ 544 w 3018"/>
                <a:gd name="T75" fmla="*/ 146 h 154"/>
                <a:gd name="T76" fmla="*/ 484 w 3018"/>
                <a:gd name="T77" fmla="*/ 154 h 154"/>
                <a:gd name="T78" fmla="*/ 442 w 3018"/>
                <a:gd name="T79" fmla="*/ 152 h 154"/>
                <a:gd name="T80" fmla="*/ 388 w 3018"/>
                <a:gd name="T81" fmla="*/ 132 h 154"/>
                <a:gd name="T82" fmla="*/ 342 w 3018"/>
                <a:gd name="T83" fmla="*/ 98 h 154"/>
                <a:gd name="T84" fmla="*/ 324 w 3018"/>
                <a:gd name="T85" fmla="*/ 76 h 154"/>
                <a:gd name="T86" fmla="*/ 296 w 3018"/>
                <a:gd name="T87" fmla="*/ 0 h 154"/>
                <a:gd name="T88" fmla="*/ 0 w 3018"/>
                <a:gd name="T89" fmla="*/ 150 h 154"/>
                <a:gd name="T90" fmla="*/ 0 w 3018"/>
                <a:gd name="T9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154">
                  <a:moveTo>
                    <a:pt x="2770" y="0"/>
                  </a:moveTo>
                  <a:lnTo>
                    <a:pt x="2770" y="0"/>
                  </a:lnTo>
                  <a:lnTo>
                    <a:pt x="2774" y="12"/>
                  </a:lnTo>
                  <a:lnTo>
                    <a:pt x="2780" y="22"/>
                  </a:lnTo>
                  <a:lnTo>
                    <a:pt x="2780" y="22"/>
                  </a:lnTo>
                  <a:lnTo>
                    <a:pt x="2790" y="30"/>
                  </a:lnTo>
                  <a:lnTo>
                    <a:pt x="2802" y="38"/>
                  </a:lnTo>
                  <a:lnTo>
                    <a:pt x="2816" y="42"/>
                  </a:lnTo>
                  <a:lnTo>
                    <a:pt x="2830" y="44"/>
                  </a:lnTo>
                  <a:lnTo>
                    <a:pt x="2830" y="44"/>
                  </a:lnTo>
                  <a:lnTo>
                    <a:pt x="2846" y="42"/>
                  </a:lnTo>
                  <a:lnTo>
                    <a:pt x="2858" y="38"/>
                  </a:lnTo>
                  <a:lnTo>
                    <a:pt x="2870" y="30"/>
                  </a:lnTo>
                  <a:lnTo>
                    <a:pt x="2880" y="22"/>
                  </a:lnTo>
                  <a:lnTo>
                    <a:pt x="2880" y="22"/>
                  </a:lnTo>
                  <a:lnTo>
                    <a:pt x="2886" y="12"/>
                  </a:lnTo>
                  <a:lnTo>
                    <a:pt x="2890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2" y="26"/>
                  </a:lnTo>
                  <a:lnTo>
                    <a:pt x="3004" y="52"/>
                  </a:lnTo>
                  <a:lnTo>
                    <a:pt x="2990" y="76"/>
                  </a:lnTo>
                  <a:lnTo>
                    <a:pt x="2982" y="86"/>
                  </a:lnTo>
                  <a:lnTo>
                    <a:pt x="2972" y="98"/>
                  </a:lnTo>
                  <a:lnTo>
                    <a:pt x="2972" y="98"/>
                  </a:lnTo>
                  <a:lnTo>
                    <a:pt x="2958" y="112"/>
                  </a:lnTo>
                  <a:lnTo>
                    <a:pt x="2942" y="124"/>
                  </a:lnTo>
                  <a:lnTo>
                    <a:pt x="2926" y="132"/>
                  </a:lnTo>
                  <a:lnTo>
                    <a:pt x="2910" y="140"/>
                  </a:lnTo>
                  <a:lnTo>
                    <a:pt x="2892" y="146"/>
                  </a:lnTo>
                  <a:lnTo>
                    <a:pt x="2872" y="152"/>
                  </a:lnTo>
                  <a:lnTo>
                    <a:pt x="2852" y="154"/>
                  </a:lnTo>
                  <a:lnTo>
                    <a:pt x="2832" y="154"/>
                  </a:lnTo>
                  <a:lnTo>
                    <a:pt x="2832" y="154"/>
                  </a:lnTo>
                  <a:lnTo>
                    <a:pt x="2810" y="154"/>
                  </a:lnTo>
                  <a:lnTo>
                    <a:pt x="2790" y="152"/>
                  </a:lnTo>
                  <a:lnTo>
                    <a:pt x="2770" y="146"/>
                  </a:lnTo>
                  <a:lnTo>
                    <a:pt x="2752" y="140"/>
                  </a:lnTo>
                  <a:lnTo>
                    <a:pt x="2734" y="132"/>
                  </a:lnTo>
                  <a:lnTo>
                    <a:pt x="2718" y="124"/>
                  </a:lnTo>
                  <a:lnTo>
                    <a:pt x="2704" y="112"/>
                  </a:lnTo>
                  <a:lnTo>
                    <a:pt x="2688" y="98"/>
                  </a:lnTo>
                  <a:lnTo>
                    <a:pt x="2688" y="98"/>
                  </a:lnTo>
                  <a:lnTo>
                    <a:pt x="2680" y="86"/>
                  </a:lnTo>
                  <a:lnTo>
                    <a:pt x="2670" y="76"/>
                  </a:lnTo>
                  <a:lnTo>
                    <a:pt x="2658" y="52"/>
                  </a:lnTo>
                  <a:lnTo>
                    <a:pt x="2648" y="26"/>
                  </a:lnTo>
                  <a:lnTo>
                    <a:pt x="2642" y="0"/>
                  </a:lnTo>
                  <a:lnTo>
                    <a:pt x="2770" y="0"/>
                  </a:lnTo>
                  <a:close/>
                  <a:moveTo>
                    <a:pt x="2332" y="0"/>
                  </a:moveTo>
                  <a:lnTo>
                    <a:pt x="2332" y="150"/>
                  </a:lnTo>
                  <a:lnTo>
                    <a:pt x="2209" y="150"/>
                  </a:lnTo>
                  <a:lnTo>
                    <a:pt x="2209" y="0"/>
                  </a:lnTo>
                  <a:lnTo>
                    <a:pt x="2332" y="0"/>
                  </a:lnTo>
                  <a:close/>
                  <a:moveTo>
                    <a:pt x="2073" y="0"/>
                  </a:moveTo>
                  <a:lnTo>
                    <a:pt x="2165" y="150"/>
                  </a:lnTo>
                  <a:lnTo>
                    <a:pt x="2017" y="150"/>
                  </a:lnTo>
                  <a:lnTo>
                    <a:pt x="1933" y="0"/>
                  </a:lnTo>
                  <a:lnTo>
                    <a:pt x="2073" y="0"/>
                  </a:lnTo>
                  <a:close/>
                  <a:moveTo>
                    <a:pt x="1869" y="0"/>
                  </a:moveTo>
                  <a:lnTo>
                    <a:pt x="1869" y="150"/>
                  </a:lnTo>
                  <a:lnTo>
                    <a:pt x="1743" y="150"/>
                  </a:lnTo>
                  <a:lnTo>
                    <a:pt x="1743" y="0"/>
                  </a:lnTo>
                  <a:lnTo>
                    <a:pt x="1869" y="0"/>
                  </a:lnTo>
                  <a:close/>
                  <a:moveTo>
                    <a:pt x="1641" y="0"/>
                  </a:moveTo>
                  <a:lnTo>
                    <a:pt x="1641" y="150"/>
                  </a:lnTo>
                  <a:lnTo>
                    <a:pt x="1517" y="150"/>
                  </a:lnTo>
                  <a:lnTo>
                    <a:pt x="1517" y="0"/>
                  </a:lnTo>
                  <a:lnTo>
                    <a:pt x="1641" y="0"/>
                  </a:lnTo>
                  <a:close/>
                  <a:moveTo>
                    <a:pt x="1385" y="0"/>
                  </a:moveTo>
                  <a:lnTo>
                    <a:pt x="1385" y="150"/>
                  </a:lnTo>
                  <a:lnTo>
                    <a:pt x="1259" y="150"/>
                  </a:lnTo>
                  <a:lnTo>
                    <a:pt x="1259" y="0"/>
                  </a:lnTo>
                  <a:lnTo>
                    <a:pt x="1385" y="0"/>
                  </a:lnTo>
                  <a:close/>
                  <a:moveTo>
                    <a:pt x="1157" y="0"/>
                  </a:moveTo>
                  <a:lnTo>
                    <a:pt x="1157" y="150"/>
                  </a:lnTo>
                  <a:lnTo>
                    <a:pt x="1033" y="150"/>
                  </a:lnTo>
                  <a:lnTo>
                    <a:pt x="1033" y="0"/>
                  </a:lnTo>
                  <a:lnTo>
                    <a:pt x="1157" y="0"/>
                  </a:lnTo>
                  <a:close/>
                  <a:moveTo>
                    <a:pt x="959" y="0"/>
                  </a:moveTo>
                  <a:lnTo>
                    <a:pt x="871" y="150"/>
                  </a:lnTo>
                  <a:lnTo>
                    <a:pt x="761" y="150"/>
                  </a:lnTo>
                  <a:lnTo>
                    <a:pt x="761" y="0"/>
                  </a:lnTo>
                  <a:lnTo>
                    <a:pt x="959" y="0"/>
                  </a:lnTo>
                  <a:close/>
                  <a:moveTo>
                    <a:pt x="424" y="0"/>
                  </a:moveTo>
                  <a:lnTo>
                    <a:pt x="424" y="0"/>
                  </a:lnTo>
                  <a:lnTo>
                    <a:pt x="428" y="12"/>
                  </a:lnTo>
                  <a:lnTo>
                    <a:pt x="434" y="22"/>
                  </a:lnTo>
                  <a:lnTo>
                    <a:pt x="434" y="22"/>
                  </a:lnTo>
                  <a:lnTo>
                    <a:pt x="444" y="30"/>
                  </a:lnTo>
                  <a:lnTo>
                    <a:pt x="456" y="38"/>
                  </a:lnTo>
                  <a:lnTo>
                    <a:pt x="468" y="42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98" y="42"/>
                  </a:lnTo>
                  <a:lnTo>
                    <a:pt x="512" y="38"/>
                  </a:lnTo>
                  <a:lnTo>
                    <a:pt x="524" y="3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538" y="12"/>
                  </a:lnTo>
                  <a:lnTo>
                    <a:pt x="544" y="0"/>
                  </a:lnTo>
                  <a:lnTo>
                    <a:pt x="671" y="0"/>
                  </a:lnTo>
                  <a:lnTo>
                    <a:pt x="671" y="0"/>
                  </a:lnTo>
                  <a:lnTo>
                    <a:pt x="665" y="26"/>
                  </a:lnTo>
                  <a:lnTo>
                    <a:pt x="656" y="52"/>
                  </a:lnTo>
                  <a:lnTo>
                    <a:pt x="644" y="76"/>
                  </a:lnTo>
                  <a:lnTo>
                    <a:pt x="634" y="86"/>
                  </a:lnTo>
                  <a:lnTo>
                    <a:pt x="626" y="98"/>
                  </a:lnTo>
                  <a:lnTo>
                    <a:pt x="626" y="98"/>
                  </a:lnTo>
                  <a:lnTo>
                    <a:pt x="610" y="112"/>
                  </a:lnTo>
                  <a:lnTo>
                    <a:pt x="596" y="124"/>
                  </a:lnTo>
                  <a:lnTo>
                    <a:pt x="580" y="132"/>
                  </a:lnTo>
                  <a:lnTo>
                    <a:pt x="562" y="140"/>
                  </a:lnTo>
                  <a:lnTo>
                    <a:pt x="544" y="146"/>
                  </a:lnTo>
                  <a:lnTo>
                    <a:pt x="526" y="152"/>
                  </a:lnTo>
                  <a:lnTo>
                    <a:pt x="506" y="154"/>
                  </a:lnTo>
                  <a:lnTo>
                    <a:pt x="484" y="154"/>
                  </a:lnTo>
                  <a:lnTo>
                    <a:pt x="484" y="154"/>
                  </a:lnTo>
                  <a:lnTo>
                    <a:pt x="462" y="154"/>
                  </a:lnTo>
                  <a:lnTo>
                    <a:pt x="442" y="152"/>
                  </a:lnTo>
                  <a:lnTo>
                    <a:pt x="422" y="146"/>
                  </a:lnTo>
                  <a:lnTo>
                    <a:pt x="404" y="140"/>
                  </a:lnTo>
                  <a:lnTo>
                    <a:pt x="388" y="132"/>
                  </a:lnTo>
                  <a:lnTo>
                    <a:pt x="372" y="124"/>
                  </a:lnTo>
                  <a:lnTo>
                    <a:pt x="356" y="112"/>
                  </a:lnTo>
                  <a:lnTo>
                    <a:pt x="342" y="98"/>
                  </a:lnTo>
                  <a:lnTo>
                    <a:pt x="342" y="98"/>
                  </a:lnTo>
                  <a:lnTo>
                    <a:pt x="332" y="86"/>
                  </a:lnTo>
                  <a:lnTo>
                    <a:pt x="324" y="76"/>
                  </a:lnTo>
                  <a:lnTo>
                    <a:pt x="310" y="52"/>
                  </a:lnTo>
                  <a:lnTo>
                    <a:pt x="300" y="26"/>
                  </a:lnTo>
                  <a:lnTo>
                    <a:pt x="296" y="0"/>
                  </a:lnTo>
                  <a:lnTo>
                    <a:pt x="424" y="0"/>
                  </a:lnTo>
                  <a:close/>
                  <a:moveTo>
                    <a:pt x="0" y="0"/>
                  </a:moveTo>
                  <a:lnTo>
                    <a:pt x="0" y="150"/>
                  </a:lnTo>
                  <a:lnTo>
                    <a:pt x="124" y="150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87763" y="4349751"/>
              <a:ext cx="2090738" cy="457200"/>
            </a:xfrm>
            <a:custGeom>
              <a:avLst/>
              <a:gdLst>
                <a:gd name="T0" fmla="*/ 1267 w 1317"/>
                <a:gd name="T1" fmla="*/ 24 h 288"/>
                <a:gd name="T2" fmla="*/ 1289 w 1317"/>
                <a:gd name="T3" fmla="*/ 40 h 288"/>
                <a:gd name="T4" fmla="*/ 1243 w 1317"/>
                <a:gd name="T5" fmla="*/ 58 h 288"/>
                <a:gd name="T6" fmla="*/ 1211 w 1317"/>
                <a:gd name="T7" fmla="*/ 50 h 288"/>
                <a:gd name="T8" fmla="*/ 1213 w 1317"/>
                <a:gd name="T9" fmla="*/ 18 h 288"/>
                <a:gd name="T10" fmla="*/ 1281 w 1317"/>
                <a:gd name="T11" fmla="*/ 142 h 288"/>
                <a:gd name="T12" fmla="*/ 1211 w 1317"/>
                <a:gd name="T13" fmla="*/ 82 h 288"/>
                <a:gd name="T14" fmla="*/ 1317 w 1317"/>
                <a:gd name="T15" fmla="*/ 284 h 288"/>
                <a:gd name="T16" fmla="*/ 1013 w 1317"/>
                <a:gd name="T17" fmla="*/ 284 h 288"/>
                <a:gd name="T18" fmla="*/ 1013 w 1317"/>
                <a:gd name="T19" fmla="*/ 220 h 288"/>
                <a:gd name="T20" fmla="*/ 1081 w 1317"/>
                <a:gd name="T21" fmla="*/ 142 h 288"/>
                <a:gd name="T22" fmla="*/ 891 w 1317"/>
                <a:gd name="T23" fmla="*/ 188 h 288"/>
                <a:gd name="T24" fmla="*/ 919 w 1317"/>
                <a:gd name="T25" fmla="*/ 260 h 288"/>
                <a:gd name="T26" fmla="*/ 939 w 1317"/>
                <a:gd name="T27" fmla="*/ 284 h 288"/>
                <a:gd name="T28" fmla="*/ 917 w 1317"/>
                <a:gd name="T29" fmla="*/ 288 h 288"/>
                <a:gd name="T30" fmla="*/ 891 w 1317"/>
                <a:gd name="T31" fmla="*/ 280 h 288"/>
                <a:gd name="T32" fmla="*/ 863 w 1317"/>
                <a:gd name="T33" fmla="*/ 204 h 288"/>
                <a:gd name="T34" fmla="*/ 827 w 1317"/>
                <a:gd name="T35" fmla="*/ 284 h 288"/>
                <a:gd name="T36" fmla="*/ 841 w 1317"/>
                <a:gd name="T37" fmla="*/ 164 h 288"/>
                <a:gd name="T38" fmla="*/ 857 w 1317"/>
                <a:gd name="T39" fmla="*/ 152 h 288"/>
                <a:gd name="T40" fmla="*/ 887 w 1317"/>
                <a:gd name="T41" fmla="*/ 86 h 288"/>
                <a:gd name="T42" fmla="*/ 913 w 1317"/>
                <a:gd name="T43" fmla="*/ 78 h 288"/>
                <a:gd name="T44" fmla="*/ 935 w 1317"/>
                <a:gd name="T45" fmla="*/ 82 h 288"/>
                <a:gd name="T46" fmla="*/ 919 w 1317"/>
                <a:gd name="T47" fmla="*/ 102 h 288"/>
                <a:gd name="T48" fmla="*/ 895 w 1317"/>
                <a:gd name="T49" fmla="*/ 156 h 288"/>
                <a:gd name="T50" fmla="*/ 873 w 1317"/>
                <a:gd name="T51" fmla="*/ 178 h 288"/>
                <a:gd name="T52" fmla="*/ 688 w 1317"/>
                <a:gd name="T53" fmla="*/ 106 h 288"/>
                <a:gd name="T54" fmla="*/ 666 w 1317"/>
                <a:gd name="T55" fmla="*/ 144 h 288"/>
                <a:gd name="T56" fmla="*/ 662 w 1317"/>
                <a:gd name="T57" fmla="*/ 206 h 288"/>
                <a:gd name="T58" fmla="*/ 674 w 1317"/>
                <a:gd name="T59" fmla="*/ 248 h 288"/>
                <a:gd name="T60" fmla="*/ 712 w 1317"/>
                <a:gd name="T61" fmla="*/ 264 h 288"/>
                <a:gd name="T62" fmla="*/ 730 w 1317"/>
                <a:gd name="T63" fmla="*/ 286 h 288"/>
                <a:gd name="T64" fmla="*/ 670 w 1317"/>
                <a:gd name="T65" fmla="*/ 284 h 288"/>
                <a:gd name="T66" fmla="*/ 636 w 1317"/>
                <a:gd name="T67" fmla="*/ 252 h 288"/>
                <a:gd name="T68" fmla="*/ 626 w 1317"/>
                <a:gd name="T69" fmla="*/ 184 h 288"/>
                <a:gd name="T70" fmla="*/ 644 w 1317"/>
                <a:gd name="T71" fmla="*/ 100 h 288"/>
                <a:gd name="T72" fmla="*/ 682 w 1317"/>
                <a:gd name="T73" fmla="*/ 78 h 288"/>
                <a:gd name="T74" fmla="*/ 749 w 1317"/>
                <a:gd name="T75" fmla="*/ 86 h 288"/>
                <a:gd name="T76" fmla="*/ 566 w 1317"/>
                <a:gd name="T77" fmla="*/ 82 h 288"/>
                <a:gd name="T78" fmla="*/ 490 w 1317"/>
                <a:gd name="T79" fmla="*/ 254 h 288"/>
                <a:gd name="T80" fmla="*/ 370 w 1317"/>
                <a:gd name="T81" fmla="*/ 284 h 288"/>
                <a:gd name="T82" fmla="*/ 324 w 1317"/>
                <a:gd name="T83" fmla="*/ 184 h 288"/>
                <a:gd name="T84" fmla="*/ 312 w 1317"/>
                <a:gd name="T85" fmla="*/ 252 h 288"/>
                <a:gd name="T86" fmla="*/ 280 w 1317"/>
                <a:gd name="T87" fmla="*/ 284 h 288"/>
                <a:gd name="T88" fmla="*/ 216 w 1317"/>
                <a:gd name="T89" fmla="*/ 284 h 288"/>
                <a:gd name="T90" fmla="*/ 184 w 1317"/>
                <a:gd name="T91" fmla="*/ 252 h 288"/>
                <a:gd name="T92" fmla="*/ 174 w 1317"/>
                <a:gd name="T93" fmla="*/ 184 h 288"/>
                <a:gd name="T94" fmla="*/ 192 w 1317"/>
                <a:gd name="T95" fmla="*/ 100 h 288"/>
                <a:gd name="T96" fmla="*/ 232 w 1317"/>
                <a:gd name="T97" fmla="*/ 80 h 288"/>
                <a:gd name="T98" fmla="*/ 280 w 1317"/>
                <a:gd name="T99" fmla="*/ 82 h 288"/>
                <a:gd name="T100" fmla="*/ 318 w 1317"/>
                <a:gd name="T101" fmla="*/ 134 h 288"/>
                <a:gd name="T102" fmla="*/ 288 w 1317"/>
                <a:gd name="T103" fmla="*/ 184 h 288"/>
                <a:gd name="T104" fmla="*/ 280 w 1317"/>
                <a:gd name="T105" fmla="*/ 128 h 288"/>
                <a:gd name="T106" fmla="*/ 264 w 1317"/>
                <a:gd name="T107" fmla="*/ 104 h 288"/>
                <a:gd name="T108" fmla="*/ 234 w 1317"/>
                <a:gd name="T109" fmla="*/ 104 h 288"/>
                <a:gd name="T110" fmla="*/ 218 w 1317"/>
                <a:gd name="T111" fmla="*/ 128 h 288"/>
                <a:gd name="T112" fmla="*/ 210 w 1317"/>
                <a:gd name="T113" fmla="*/ 184 h 288"/>
                <a:gd name="T114" fmla="*/ 222 w 1317"/>
                <a:gd name="T115" fmla="*/ 248 h 288"/>
                <a:gd name="T116" fmla="*/ 240 w 1317"/>
                <a:gd name="T117" fmla="*/ 266 h 288"/>
                <a:gd name="T118" fmla="*/ 264 w 1317"/>
                <a:gd name="T119" fmla="*/ 262 h 288"/>
                <a:gd name="T120" fmla="*/ 284 w 1317"/>
                <a:gd name="T121" fmla="*/ 224 h 288"/>
                <a:gd name="T122" fmla="*/ 0 w 1317"/>
                <a:gd name="T123" fmla="*/ 0 h 288"/>
                <a:gd name="T124" fmla="*/ 66 w 1317"/>
                <a:gd name="T125" fmla="*/ 28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7" h="288">
                  <a:moveTo>
                    <a:pt x="1243" y="30"/>
                  </a:moveTo>
                  <a:lnTo>
                    <a:pt x="1243" y="30"/>
                  </a:lnTo>
                  <a:lnTo>
                    <a:pt x="1255" y="28"/>
                  </a:lnTo>
                  <a:lnTo>
                    <a:pt x="1267" y="24"/>
                  </a:lnTo>
                  <a:lnTo>
                    <a:pt x="1267" y="24"/>
                  </a:lnTo>
                  <a:lnTo>
                    <a:pt x="1275" y="18"/>
                  </a:lnTo>
                  <a:lnTo>
                    <a:pt x="1283" y="12"/>
                  </a:lnTo>
                  <a:lnTo>
                    <a:pt x="1299" y="30"/>
                  </a:lnTo>
                  <a:lnTo>
                    <a:pt x="1299" y="30"/>
                  </a:lnTo>
                  <a:lnTo>
                    <a:pt x="1289" y="40"/>
                  </a:lnTo>
                  <a:lnTo>
                    <a:pt x="1277" y="50"/>
                  </a:lnTo>
                  <a:lnTo>
                    <a:pt x="1277" y="50"/>
                  </a:lnTo>
                  <a:lnTo>
                    <a:pt x="1271" y="52"/>
                  </a:lnTo>
                  <a:lnTo>
                    <a:pt x="1263" y="56"/>
                  </a:lnTo>
                  <a:lnTo>
                    <a:pt x="1243" y="58"/>
                  </a:lnTo>
                  <a:lnTo>
                    <a:pt x="1243" y="58"/>
                  </a:lnTo>
                  <a:lnTo>
                    <a:pt x="1225" y="56"/>
                  </a:lnTo>
                  <a:lnTo>
                    <a:pt x="1217" y="52"/>
                  </a:lnTo>
                  <a:lnTo>
                    <a:pt x="1211" y="50"/>
                  </a:lnTo>
                  <a:lnTo>
                    <a:pt x="1211" y="50"/>
                  </a:lnTo>
                  <a:lnTo>
                    <a:pt x="1199" y="40"/>
                  </a:lnTo>
                  <a:lnTo>
                    <a:pt x="1189" y="30"/>
                  </a:lnTo>
                  <a:lnTo>
                    <a:pt x="1205" y="12"/>
                  </a:lnTo>
                  <a:lnTo>
                    <a:pt x="1205" y="12"/>
                  </a:lnTo>
                  <a:lnTo>
                    <a:pt x="1213" y="18"/>
                  </a:lnTo>
                  <a:lnTo>
                    <a:pt x="1221" y="24"/>
                  </a:lnTo>
                  <a:lnTo>
                    <a:pt x="1221" y="24"/>
                  </a:lnTo>
                  <a:lnTo>
                    <a:pt x="1233" y="28"/>
                  </a:lnTo>
                  <a:lnTo>
                    <a:pt x="1243" y="30"/>
                  </a:lnTo>
                  <a:close/>
                  <a:moveTo>
                    <a:pt x="1281" y="142"/>
                  </a:moveTo>
                  <a:lnTo>
                    <a:pt x="1279" y="142"/>
                  </a:lnTo>
                  <a:lnTo>
                    <a:pt x="1213" y="284"/>
                  </a:lnTo>
                  <a:lnTo>
                    <a:pt x="1175" y="284"/>
                  </a:lnTo>
                  <a:lnTo>
                    <a:pt x="1175" y="82"/>
                  </a:lnTo>
                  <a:lnTo>
                    <a:pt x="1211" y="82"/>
                  </a:lnTo>
                  <a:lnTo>
                    <a:pt x="1211" y="220"/>
                  </a:lnTo>
                  <a:lnTo>
                    <a:pt x="1213" y="220"/>
                  </a:lnTo>
                  <a:lnTo>
                    <a:pt x="1275" y="82"/>
                  </a:lnTo>
                  <a:lnTo>
                    <a:pt x="1317" y="82"/>
                  </a:lnTo>
                  <a:lnTo>
                    <a:pt x="1317" y="284"/>
                  </a:lnTo>
                  <a:lnTo>
                    <a:pt x="1281" y="284"/>
                  </a:lnTo>
                  <a:lnTo>
                    <a:pt x="1281" y="142"/>
                  </a:lnTo>
                  <a:close/>
                  <a:moveTo>
                    <a:pt x="1081" y="142"/>
                  </a:moveTo>
                  <a:lnTo>
                    <a:pt x="1079" y="142"/>
                  </a:lnTo>
                  <a:lnTo>
                    <a:pt x="1013" y="284"/>
                  </a:lnTo>
                  <a:lnTo>
                    <a:pt x="975" y="284"/>
                  </a:lnTo>
                  <a:lnTo>
                    <a:pt x="975" y="82"/>
                  </a:lnTo>
                  <a:lnTo>
                    <a:pt x="1011" y="82"/>
                  </a:lnTo>
                  <a:lnTo>
                    <a:pt x="1011" y="220"/>
                  </a:lnTo>
                  <a:lnTo>
                    <a:pt x="1013" y="220"/>
                  </a:lnTo>
                  <a:lnTo>
                    <a:pt x="1075" y="82"/>
                  </a:lnTo>
                  <a:lnTo>
                    <a:pt x="1117" y="82"/>
                  </a:lnTo>
                  <a:lnTo>
                    <a:pt x="1117" y="284"/>
                  </a:lnTo>
                  <a:lnTo>
                    <a:pt x="1081" y="284"/>
                  </a:lnTo>
                  <a:lnTo>
                    <a:pt x="1081" y="142"/>
                  </a:lnTo>
                  <a:close/>
                  <a:moveTo>
                    <a:pt x="873" y="178"/>
                  </a:moveTo>
                  <a:lnTo>
                    <a:pt x="873" y="178"/>
                  </a:lnTo>
                  <a:lnTo>
                    <a:pt x="883" y="182"/>
                  </a:lnTo>
                  <a:lnTo>
                    <a:pt x="891" y="188"/>
                  </a:lnTo>
                  <a:lnTo>
                    <a:pt x="891" y="188"/>
                  </a:lnTo>
                  <a:lnTo>
                    <a:pt x="899" y="198"/>
                  </a:lnTo>
                  <a:lnTo>
                    <a:pt x="905" y="216"/>
                  </a:lnTo>
                  <a:lnTo>
                    <a:pt x="915" y="254"/>
                  </a:lnTo>
                  <a:lnTo>
                    <a:pt x="915" y="254"/>
                  </a:lnTo>
                  <a:lnTo>
                    <a:pt x="919" y="260"/>
                  </a:lnTo>
                  <a:lnTo>
                    <a:pt x="923" y="264"/>
                  </a:lnTo>
                  <a:lnTo>
                    <a:pt x="923" y="264"/>
                  </a:lnTo>
                  <a:lnTo>
                    <a:pt x="929" y="268"/>
                  </a:lnTo>
                  <a:lnTo>
                    <a:pt x="939" y="268"/>
                  </a:lnTo>
                  <a:lnTo>
                    <a:pt x="939" y="284"/>
                  </a:lnTo>
                  <a:lnTo>
                    <a:pt x="939" y="284"/>
                  </a:lnTo>
                  <a:lnTo>
                    <a:pt x="933" y="286"/>
                  </a:lnTo>
                  <a:lnTo>
                    <a:pt x="933" y="286"/>
                  </a:lnTo>
                  <a:lnTo>
                    <a:pt x="917" y="288"/>
                  </a:lnTo>
                  <a:lnTo>
                    <a:pt x="917" y="288"/>
                  </a:lnTo>
                  <a:lnTo>
                    <a:pt x="909" y="288"/>
                  </a:lnTo>
                  <a:lnTo>
                    <a:pt x="903" y="286"/>
                  </a:lnTo>
                  <a:lnTo>
                    <a:pt x="897" y="284"/>
                  </a:lnTo>
                  <a:lnTo>
                    <a:pt x="891" y="280"/>
                  </a:lnTo>
                  <a:lnTo>
                    <a:pt x="891" y="280"/>
                  </a:lnTo>
                  <a:lnTo>
                    <a:pt x="883" y="268"/>
                  </a:lnTo>
                  <a:lnTo>
                    <a:pt x="877" y="254"/>
                  </a:lnTo>
                  <a:lnTo>
                    <a:pt x="867" y="216"/>
                  </a:lnTo>
                  <a:lnTo>
                    <a:pt x="867" y="216"/>
                  </a:lnTo>
                  <a:lnTo>
                    <a:pt x="863" y="204"/>
                  </a:lnTo>
                  <a:lnTo>
                    <a:pt x="857" y="198"/>
                  </a:lnTo>
                  <a:lnTo>
                    <a:pt x="849" y="192"/>
                  </a:lnTo>
                  <a:lnTo>
                    <a:pt x="841" y="192"/>
                  </a:lnTo>
                  <a:lnTo>
                    <a:pt x="827" y="192"/>
                  </a:lnTo>
                  <a:lnTo>
                    <a:pt x="827" y="284"/>
                  </a:lnTo>
                  <a:lnTo>
                    <a:pt x="789" y="284"/>
                  </a:lnTo>
                  <a:lnTo>
                    <a:pt x="789" y="82"/>
                  </a:lnTo>
                  <a:lnTo>
                    <a:pt x="827" y="82"/>
                  </a:lnTo>
                  <a:lnTo>
                    <a:pt x="827" y="164"/>
                  </a:lnTo>
                  <a:lnTo>
                    <a:pt x="841" y="164"/>
                  </a:lnTo>
                  <a:lnTo>
                    <a:pt x="841" y="164"/>
                  </a:lnTo>
                  <a:lnTo>
                    <a:pt x="847" y="164"/>
                  </a:lnTo>
                  <a:lnTo>
                    <a:pt x="853" y="160"/>
                  </a:lnTo>
                  <a:lnTo>
                    <a:pt x="853" y="160"/>
                  </a:lnTo>
                  <a:lnTo>
                    <a:pt x="857" y="152"/>
                  </a:lnTo>
                  <a:lnTo>
                    <a:pt x="863" y="140"/>
                  </a:lnTo>
                  <a:lnTo>
                    <a:pt x="873" y="112"/>
                  </a:lnTo>
                  <a:lnTo>
                    <a:pt x="873" y="112"/>
                  </a:lnTo>
                  <a:lnTo>
                    <a:pt x="879" y="96"/>
                  </a:lnTo>
                  <a:lnTo>
                    <a:pt x="887" y="86"/>
                  </a:lnTo>
                  <a:lnTo>
                    <a:pt x="887" y="86"/>
                  </a:lnTo>
                  <a:lnTo>
                    <a:pt x="893" y="82"/>
                  </a:lnTo>
                  <a:lnTo>
                    <a:pt x="899" y="80"/>
                  </a:lnTo>
                  <a:lnTo>
                    <a:pt x="913" y="78"/>
                  </a:lnTo>
                  <a:lnTo>
                    <a:pt x="913" y="78"/>
                  </a:lnTo>
                  <a:lnTo>
                    <a:pt x="921" y="78"/>
                  </a:lnTo>
                  <a:lnTo>
                    <a:pt x="921" y="78"/>
                  </a:lnTo>
                  <a:lnTo>
                    <a:pt x="929" y="80"/>
                  </a:lnTo>
                  <a:lnTo>
                    <a:pt x="929" y="80"/>
                  </a:lnTo>
                  <a:lnTo>
                    <a:pt x="935" y="82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25" y="100"/>
                  </a:lnTo>
                  <a:lnTo>
                    <a:pt x="919" y="102"/>
                  </a:lnTo>
                  <a:lnTo>
                    <a:pt x="919" y="102"/>
                  </a:lnTo>
                  <a:lnTo>
                    <a:pt x="915" y="106"/>
                  </a:lnTo>
                  <a:lnTo>
                    <a:pt x="911" y="112"/>
                  </a:lnTo>
                  <a:lnTo>
                    <a:pt x="901" y="140"/>
                  </a:lnTo>
                  <a:lnTo>
                    <a:pt x="901" y="140"/>
                  </a:lnTo>
                  <a:lnTo>
                    <a:pt x="895" y="156"/>
                  </a:lnTo>
                  <a:lnTo>
                    <a:pt x="889" y="166"/>
                  </a:lnTo>
                  <a:lnTo>
                    <a:pt x="889" y="166"/>
                  </a:lnTo>
                  <a:lnTo>
                    <a:pt x="881" y="172"/>
                  </a:lnTo>
                  <a:lnTo>
                    <a:pt x="873" y="176"/>
                  </a:lnTo>
                  <a:lnTo>
                    <a:pt x="873" y="178"/>
                  </a:lnTo>
                  <a:close/>
                  <a:moveTo>
                    <a:pt x="708" y="102"/>
                  </a:moveTo>
                  <a:lnTo>
                    <a:pt x="708" y="102"/>
                  </a:lnTo>
                  <a:lnTo>
                    <a:pt x="698" y="102"/>
                  </a:lnTo>
                  <a:lnTo>
                    <a:pt x="688" y="106"/>
                  </a:lnTo>
                  <a:lnTo>
                    <a:pt x="688" y="106"/>
                  </a:lnTo>
                  <a:lnTo>
                    <a:pt x="680" y="110"/>
                  </a:lnTo>
                  <a:lnTo>
                    <a:pt x="674" y="118"/>
                  </a:lnTo>
                  <a:lnTo>
                    <a:pt x="674" y="118"/>
                  </a:lnTo>
                  <a:lnTo>
                    <a:pt x="668" y="130"/>
                  </a:lnTo>
                  <a:lnTo>
                    <a:pt x="666" y="144"/>
                  </a:lnTo>
                  <a:lnTo>
                    <a:pt x="666" y="144"/>
                  </a:lnTo>
                  <a:lnTo>
                    <a:pt x="662" y="160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206"/>
                  </a:lnTo>
                  <a:lnTo>
                    <a:pt x="666" y="224"/>
                  </a:lnTo>
                  <a:lnTo>
                    <a:pt x="666" y="224"/>
                  </a:lnTo>
                  <a:lnTo>
                    <a:pt x="668" y="238"/>
                  </a:lnTo>
                  <a:lnTo>
                    <a:pt x="674" y="248"/>
                  </a:lnTo>
                  <a:lnTo>
                    <a:pt x="674" y="248"/>
                  </a:lnTo>
                  <a:lnTo>
                    <a:pt x="682" y="256"/>
                  </a:lnTo>
                  <a:lnTo>
                    <a:pt x="690" y="260"/>
                  </a:lnTo>
                  <a:lnTo>
                    <a:pt x="690" y="260"/>
                  </a:lnTo>
                  <a:lnTo>
                    <a:pt x="700" y="264"/>
                  </a:lnTo>
                  <a:lnTo>
                    <a:pt x="712" y="264"/>
                  </a:lnTo>
                  <a:lnTo>
                    <a:pt x="753" y="264"/>
                  </a:lnTo>
                  <a:lnTo>
                    <a:pt x="753" y="280"/>
                  </a:lnTo>
                  <a:lnTo>
                    <a:pt x="753" y="280"/>
                  </a:lnTo>
                  <a:lnTo>
                    <a:pt x="730" y="286"/>
                  </a:lnTo>
                  <a:lnTo>
                    <a:pt x="730" y="286"/>
                  </a:lnTo>
                  <a:lnTo>
                    <a:pt x="718" y="288"/>
                  </a:lnTo>
                  <a:lnTo>
                    <a:pt x="704" y="288"/>
                  </a:lnTo>
                  <a:lnTo>
                    <a:pt x="704" y="288"/>
                  </a:lnTo>
                  <a:lnTo>
                    <a:pt x="686" y="288"/>
                  </a:lnTo>
                  <a:lnTo>
                    <a:pt x="670" y="284"/>
                  </a:lnTo>
                  <a:lnTo>
                    <a:pt x="670" y="284"/>
                  </a:lnTo>
                  <a:lnTo>
                    <a:pt x="656" y="276"/>
                  </a:lnTo>
                  <a:lnTo>
                    <a:pt x="644" y="266"/>
                  </a:lnTo>
                  <a:lnTo>
                    <a:pt x="644" y="266"/>
                  </a:lnTo>
                  <a:lnTo>
                    <a:pt x="636" y="252"/>
                  </a:lnTo>
                  <a:lnTo>
                    <a:pt x="630" y="234"/>
                  </a:lnTo>
                  <a:lnTo>
                    <a:pt x="630" y="234"/>
                  </a:lnTo>
                  <a:lnTo>
                    <a:pt x="626" y="212"/>
                  </a:lnTo>
                  <a:lnTo>
                    <a:pt x="626" y="184"/>
                  </a:lnTo>
                  <a:lnTo>
                    <a:pt x="626" y="184"/>
                  </a:lnTo>
                  <a:lnTo>
                    <a:pt x="626" y="156"/>
                  </a:lnTo>
                  <a:lnTo>
                    <a:pt x="630" y="132"/>
                  </a:lnTo>
                  <a:lnTo>
                    <a:pt x="630" y="132"/>
                  </a:lnTo>
                  <a:lnTo>
                    <a:pt x="636" y="114"/>
                  </a:lnTo>
                  <a:lnTo>
                    <a:pt x="644" y="100"/>
                  </a:lnTo>
                  <a:lnTo>
                    <a:pt x="644" y="100"/>
                  </a:lnTo>
                  <a:lnTo>
                    <a:pt x="654" y="90"/>
                  </a:lnTo>
                  <a:lnTo>
                    <a:pt x="668" y="82"/>
                  </a:lnTo>
                  <a:lnTo>
                    <a:pt x="668" y="82"/>
                  </a:lnTo>
                  <a:lnTo>
                    <a:pt x="682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26" y="80"/>
                  </a:lnTo>
                  <a:lnTo>
                    <a:pt x="726" y="80"/>
                  </a:lnTo>
                  <a:lnTo>
                    <a:pt x="749" y="86"/>
                  </a:lnTo>
                  <a:lnTo>
                    <a:pt x="749" y="102"/>
                  </a:lnTo>
                  <a:lnTo>
                    <a:pt x="708" y="102"/>
                  </a:lnTo>
                  <a:close/>
                  <a:moveTo>
                    <a:pt x="476" y="210"/>
                  </a:moveTo>
                  <a:lnTo>
                    <a:pt x="524" y="82"/>
                  </a:lnTo>
                  <a:lnTo>
                    <a:pt x="566" y="82"/>
                  </a:lnTo>
                  <a:lnTo>
                    <a:pt x="580" y="284"/>
                  </a:lnTo>
                  <a:lnTo>
                    <a:pt x="546" y="284"/>
                  </a:lnTo>
                  <a:lnTo>
                    <a:pt x="536" y="140"/>
                  </a:lnTo>
                  <a:lnTo>
                    <a:pt x="534" y="140"/>
                  </a:lnTo>
                  <a:lnTo>
                    <a:pt x="490" y="254"/>
                  </a:lnTo>
                  <a:lnTo>
                    <a:pt x="458" y="254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04" y="284"/>
                  </a:lnTo>
                  <a:lnTo>
                    <a:pt x="370" y="284"/>
                  </a:lnTo>
                  <a:lnTo>
                    <a:pt x="384" y="82"/>
                  </a:lnTo>
                  <a:lnTo>
                    <a:pt x="426" y="82"/>
                  </a:lnTo>
                  <a:lnTo>
                    <a:pt x="474" y="210"/>
                  </a:lnTo>
                  <a:lnTo>
                    <a:pt x="476" y="210"/>
                  </a:lnTo>
                  <a:close/>
                  <a:moveTo>
                    <a:pt x="324" y="184"/>
                  </a:moveTo>
                  <a:lnTo>
                    <a:pt x="324" y="184"/>
                  </a:lnTo>
                  <a:lnTo>
                    <a:pt x="322" y="210"/>
                  </a:lnTo>
                  <a:lnTo>
                    <a:pt x="318" y="232"/>
                  </a:lnTo>
                  <a:lnTo>
                    <a:pt x="318" y="232"/>
                  </a:lnTo>
                  <a:lnTo>
                    <a:pt x="312" y="252"/>
                  </a:lnTo>
                  <a:lnTo>
                    <a:pt x="304" y="266"/>
                  </a:lnTo>
                  <a:lnTo>
                    <a:pt x="304" y="266"/>
                  </a:lnTo>
                  <a:lnTo>
                    <a:pt x="294" y="276"/>
                  </a:lnTo>
                  <a:lnTo>
                    <a:pt x="280" y="284"/>
                  </a:lnTo>
                  <a:lnTo>
                    <a:pt x="280" y="284"/>
                  </a:lnTo>
                  <a:lnTo>
                    <a:pt x="266" y="288"/>
                  </a:lnTo>
                  <a:lnTo>
                    <a:pt x="248" y="288"/>
                  </a:lnTo>
                  <a:lnTo>
                    <a:pt x="248" y="288"/>
                  </a:lnTo>
                  <a:lnTo>
                    <a:pt x="232" y="288"/>
                  </a:lnTo>
                  <a:lnTo>
                    <a:pt x="216" y="284"/>
                  </a:lnTo>
                  <a:lnTo>
                    <a:pt x="216" y="284"/>
                  </a:lnTo>
                  <a:lnTo>
                    <a:pt x="204" y="276"/>
                  </a:lnTo>
                  <a:lnTo>
                    <a:pt x="192" y="266"/>
                  </a:lnTo>
                  <a:lnTo>
                    <a:pt x="192" y="266"/>
                  </a:lnTo>
                  <a:lnTo>
                    <a:pt x="184" y="252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74" y="210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56"/>
                  </a:lnTo>
                  <a:lnTo>
                    <a:pt x="178" y="134"/>
                  </a:lnTo>
                  <a:lnTo>
                    <a:pt x="178" y="134"/>
                  </a:lnTo>
                  <a:lnTo>
                    <a:pt x="184" y="114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204" y="90"/>
                  </a:lnTo>
                  <a:lnTo>
                    <a:pt x="216" y="82"/>
                  </a:lnTo>
                  <a:lnTo>
                    <a:pt x="216" y="82"/>
                  </a:lnTo>
                  <a:lnTo>
                    <a:pt x="232" y="80"/>
                  </a:lnTo>
                  <a:lnTo>
                    <a:pt x="248" y="78"/>
                  </a:lnTo>
                  <a:lnTo>
                    <a:pt x="248" y="78"/>
                  </a:lnTo>
                  <a:lnTo>
                    <a:pt x="266" y="80"/>
                  </a:lnTo>
                  <a:lnTo>
                    <a:pt x="280" y="82"/>
                  </a:lnTo>
                  <a:lnTo>
                    <a:pt x="280" y="82"/>
                  </a:lnTo>
                  <a:lnTo>
                    <a:pt x="294" y="90"/>
                  </a:lnTo>
                  <a:lnTo>
                    <a:pt x="304" y="100"/>
                  </a:lnTo>
                  <a:lnTo>
                    <a:pt x="304" y="100"/>
                  </a:lnTo>
                  <a:lnTo>
                    <a:pt x="312" y="114"/>
                  </a:lnTo>
                  <a:lnTo>
                    <a:pt x="318" y="134"/>
                  </a:lnTo>
                  <a:lnTo>
                    <a:pt x="318" y="134"/>
                  </a:lnTo>
                  <a:lnTo>
                    <a:pt x="322" y="156"/>
                  </a:lnTo>
                  <a:lnTo>
                    <a:pt x="324" y="184"/>
                  </a:lnTo>
                  <a:lnTo>
                    <a:pt x="324" y="184"/>
                  </a:lnTo>
                  <a:close/>
                  <a:moveTo>
                    <a:pt x="288" y="184"/>
                  </a:moveTo>
                  <a:lnTo>
                    <a:pt x="288" y="184"/>
                  </a:lnTo>
                  <a:lnTo>
                    <a:pt x="286" y="160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0" y="12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0" y="110"/>
                  </a:lnTo>
                  <a:lnTo>
                    <a:pt x="264" y="104"/>
                  </a:lnTo>
                  <a:lnTo>
                    <a:pt x="264" y="104"/>
                  </a:lnTo>
                  <a:lnTo>
                    <a:pt x="256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0" y="100"/>
                  </a:lnTo>
                  <a:lnTo>
                    <a:pt x="234" y="104"/>
                  </a:lnTo>
                  <a:lnTo>
                    <a:pt x="234" y="104"/>
                  </a:lnTo>
                  <a:lnTo>
                    <a:pt x="228" y="110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18" y="128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60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210" y="206"/>
                  </a:lnTo>
                  <a:lnTo>
                    <a:pt x="214" y="224"/>
                  </a:lnTo>
                  <a:lnTo>
                    <a:pt x="214" y="224"/>
                  </a:lnTo>
                  <a:lnTo>
                    <a:pt x="218" y="238"/>
                  </a:lnTo>
                  <a:lnTo>
                    <a:pt x="222" y="248"/>
                  </a:lnTo>
                  <a:lnTo>
                    <a:pt x="222" y="248"/>
                  </a:lnTo>
                  <a:lnTo>
                    <a:pt x="228" y="258"/>
                  </a:lnTo>
                  <a:lnTo>
                    <a:pt x="234" y="262"/>
                  </a:lnTo>
                  <a:lnTo>
                    <a:pt x="234" y="262"/>
                  </a:lnTo>
                  <a:lnTo>
                    <a:pt x="240" y="266"/>
                  </a:lnTo>
                  <a:lnTo>
                    <a:pt x="248" y="266"/>
                  </a:lnTo>
                  <a:lnTo>
                    <a:pt x="248" y="266"/>
                  </a:lnTo>
                  <a:lnTo>
                    <a:pt x="256" y="266"/>
                  </a:lnTo>
                  <a:lnTo>
                    <a:pt x="264" y="262"/>
                  </a:lnTo>
                  <a:lnTo>
                    <a:pt x="264" y="262"/>
                  </a:lnTo>
                  <a:lnTo>
                    <a:pt x="270" y="258"/>
                  </a:lnTo>
                  <a:lnTo>
                    <a:pt x="276" y="248"/>
                  </a:lnTo>
                  <a:lnTo>
                    <a:pt x="276" y="248"/>
                  </a:lnTo>
                  <a:lnTo>
                    <a:pt x="280" y="238"/>
                  </a:lnTo>
                  <a:lnTo>
                    <a:pt x="284" y="224"/>
                  </a:lnTo>
                  <a:lnTo>
                    <a:pt x="284" y="224"/>
                  </a:lnTo>
                  <a:lnTo>
                    <a:pt x="286" y="206"/>
                  </a:lnTo>
                  <a:lnTo>
                    <a:pt x="288" y="184"/>
                  </a:lnTo>
                  <a:lnTo>
                    <a:pt x="288" y="184"/>
                  </a:lnTo>
                  <a:close/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75301" y="4368801"/>
              <a:ext cx="174625" cy="73025"/>
            </a:xfrm>
            <a:custGeom>
              <a:avLst/>
              <a:gdLst>
                <a:gd name="T0" fmla="*/ 54 w 110"/>
                <a:gd name="T1" fmla="*/ 18 h 46"/>
                <a:gd name="T2" fmla="*/ 54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4 w 110"/>
                <a:gd name="T29" fmla="*/ 46 h 46"/>
                <a:gd name="T30" fmla="*/ 54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4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4" y="18"/>
                  </a:moveTo>
                  <a:lnTo>
                    <a:pt x="54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4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5530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2355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940301" y="4473576"/>
              <a:ext cx="238125" cy="333375"/>
            </a:xfrm>
            <a:custGeom>
              <a:avLst/>
              <a:gdLst>
                <a:gd name="T0" fmla="*/ 84 w 150"/>
                <a:gd name="T1" fmla="*/ 100 h 210"/>
                <a:gd name="T2" fmla="*/ 102 w 150"/>
                <a:gd name="T3" fmla="*/ 110 h 210"/>
                <a:gd name="T4" fmla="*/ 110 w 150"/>
                <a:gd name="T5" fmla="*/ 120 h 210"/>
                <a:gd name="T6" fmla="*/ 126 w 150"/>
                <a:gd name="T7" fmla="*/ 176 h 210"/>
                <a:gd name="T8" fmla="*/ 130 w 150"/>
                <a:gd name="T9" fmla="*/ 182 h 210"/>
                <a:gd name="T10" fmla="*/ 134 w 150"/>
                <a:gd name="T11" fmla="*/ 186 h 210"/>
                <a:gd name="T12" fmla="*/ 150 w 150"/>
                <a:gd name="T13" fmla="*/ 190 h 210"/>
                <a:gd name="T14" fmla="*/ 150 w 150"/>
                <a:gd name="T15" fmla="*/ 206 h 210"/>
                <a:gd name="T16" fmla="*/ 144 w 150"/>
                <a:gd name="T17" fmla="*/ 208 h 210"/>
                <a:gd name="T18" fmla="*/ 128 w 150"/>
                <a:gd name="T19" fmla="*/ 210 h 210"/>
                <a:gd name="T20" fmla="*/ 114 w 150"/>
                <a:gd name="T21" fmla="*/ 208 h 210"/>
                <a:gd name="T22" fmla="*/ 102 w 150"/>
                <a:gd name="T23" fmla="*/ 202 h 210"/>
                <a:gd name="T24" fmla="*/ 94 w 150"/>
                <a:gd name="T25" fmla="*/ 190 h 210"/>
                <a:gd name="T26" fmla="*/ 78 w 150"/>
                <a:gd name="T27" fmla="*/ 138 h 210"/>
                <a:gd name="T28" fmla="*/ 74 w 150"/>
                <a:gd name="T29" fmla="*/ 126 h 210"/>
                <a:gd name="T30" fmla="*/ 60 w 150"/>
                <a:gd name="T31" fmla="*/ 114 h 210"/>
                <a:gd name="T32" fmla="*/ 38 w 150"/>
                <a:gd name="T33" fmla="*/ 114 h 210"/>
                <a:gd name="T34" fmla="*/ 0 w 150"/>
                <a:gd name="T35" fmla="*/ 206 h 210"/>
                <a:gd name="T36" fmla="*/ 38 w 150"/>
                <a:gd name="T37" fmla="*/ 4 h 210"/>
                <a:gd name="T38" fmla="*/ 52 w 150"/>
                <a:gd name="T39" fmla="*/ 86 h 210"/>
                <a:gd name="T40" fmla="*/ 58 w 150"/>
                <a:gd name="T41" fmla="*/ 86 h 210"/>
                <a:gd name="T42" fmla="*/ 64 w 150"/>
                <a:gd name="T43" fmla="*/ 82 h 210"/>
                <a:gd name="T44" fmla="*/ 74 w 150"/>
                <a:gd name="T45" fmla="*/ 62 h 210"/>
                <a:gd name="T46" fmla="*/ 84 w 150"/>
                <a:gd name="T47" fmla="*/ 34 h 210"/>
                <a:gd name="T48" fmla="*/ 98 w 150"/>
                <a:gd name="T49" fmla="*/ 8 h 210"/>
                <a:gd name="T50" fmla="*/ 104 w 150"/>
                <a:gd name="T51" fmla="*/ 4 h 210"/>
                <a:gd name="T52" fmla="*/ 124 w 150"/>
                <a:gd name="T53" fmla="*/ 0 h 210"/>
                <a:gd name="T54" fmla="*/ 132 w 150"/>
                <a:gd name="T55" fmla="*/ 0 h 210"/>
                <a:gd name="T56" fmla="*/ 140 w 150"/>
                <a:gd name="T57" fmla="*/ 2 h 210"/>
                <a:gd name="T58" fmla="*/ 146 w 150"/>
                <a:gd name="T59" fmla="*/ 4 h 210"/>
                <a:gd name="T60" fmla="*/ 146 w 150"/>
                <a:gd name="T61" fmla="*/ 20 h 210"/>
                <a:gd name="T62" fmla="*/ 130 w 150"/>
                <a:gd name="T63" fmla="*/ 24 h 210"/>
                <a:gd name="T64" fmla="*/ 126 w 150"/>
                <a:gd name="T65" fmla="*/ 28 h 210"/>
                <a:gd name="T66" fmla="*/ 112 w 150"/>
                <a:gd name="T67" fmla="*/ 62 h 210"/>
                <a:gd name="T68" fmla="*/ 106 w 150"/>
                <a:gd name="T69" fmla="*/ 78 h 210"/>
                <a:gd name="T70" fmla="*/ 100 w 150"/>
                <a:gd name="T71" fmla="*/ 88 h 210"/>
                <a:gd name="T72" fmla="*/ 84 w 150"/>
                <a:gd name="T73" fmla="*/ 9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210">
                  <a:moveTo>
                    <a:pt x="84" y="100"/>
                  </a:moveTo>
                  <a:lnTo>
                    <a:pt x="84" y="100"/>
                  </a:lnTo>
                  <a:lnTo>
                    <a:pt x="94" y="104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10" y="120"/>
                  </a:lnTo>
                  <a:lnTo>
                    <a:pt x="116" y="138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30" y="182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40" y="190"/>
                  </a:lnTo>
                  <a:lnTo>
                    <a:pt x="150" y="190"/>
                  </a:lnTo>
                  <a:lnTo>
                    <a:pt x="150" y="206"/>
                  </a:lnTo>
                  <a:lnTo>
                    <a:pt x="150" y="206"/>
                  </a:lnTo>
                  <a:lnTo>
                    <a:pt x="144" y="208"/>
                  </a:lnTo>
                  <a:lnTo>
                    <a:pt x="144" y="208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20" y="210"/>
                  </a:lnTo>
                  <a:lnTo>
                    <a:pt x="114" y="208"/>
                  </a:lnTo>
                  <a:lnTo>
                    <a:pt x="108" y="206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94" y="190"/>
                  </a:lnTo>
                  <a:lnTo>
                    <a:pt x="88" y="176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4" y="126"/>
                  </a:lnTo>
                  <a:lnTo>
                    <a:pt x="68" y="120"/>
                  </a:lnTo>
                  <a:lnTo>
                    <a:pt x="60" y="114"/>
                  </a:lnTo>
                  <a:lnTo>
                    <a:pt x="52" y="114"/>
                  </a:lnTo>
                  <a:lnTo>
                    <a:pt x="38" y="114"/>
                  </a:lnTo>
                  <a:lnTo>
                    <a:pt x="38" y="206"/>
                  </a:lnTo>
                  <a:lnTo>
                    <a:pt x="0" y="206"/>
                  </a:lnTo>
                  <a:lnTo>
                    <a:pt x="0" y="4"/>
                  </a:lnTo>
                  <a:lnTo>
                    <a:pt x="38" y="4"/>
                  </a:lnTo>
                  <a:lnTo>
                    <a:pt x="38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8" y="86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8" y="74"/>
                  </a:lnTo>
                  <a:lnTo>
                    <a:pt x="74" y="62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90" y="1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4" y="4"/>
                  </a:lnTo>
                  <a:lnTo>
                    <a:pt x="110" y="2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36" y="22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26" y="28"/>
                  </a:lnTo>
                  <a:lnTo>
                    <a:pt x="122" y="34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06" y="7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92" y="94"/>
                  </a:lnTo>
                  <a:lnTo>
                    <a:pt x="84" y="98"/>
                  </a:lnTo>
                  <a:lnTo>
                    <a:pt x="84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681538" y="4473576"/>
              <a:ext cx="201613" cy="333375"/>
            </a:xfrm>
            <a:custGeom>
              <a:avLst/>
              <a:gdLst>
                <a:gd name="T0" fmla="*/ 82 w 127"/>
                <a:gd name="T1" fmla="*/ 24 h 210"/>
                <a:gd name="T2" fmla="*/ 82 w 127"/>
                <a:gd name="T3" fmla="*/ 24 h 210"/>
                <a:gd name="T4" fmla="*/ 72 w 127"/>
                <a:gd name="T5" fmla="*/ 24 h 210"/>
                <a:gd name="T6" fmla="*/ 62 w 127"/>
                <a:gd name="T7" fmla="*/ 28 h 210"/>
                <a:gd name="T8" fmla="*/ 62 w 127"/>
                <a:gd name="T9" fmla="*/ 28 h 210"/>
                <a:gd name="T10" fmla="*/ 54 w 127"/>
                <a:gd name="T11" fmla="*/ 32 h 210"/>
                <a:gd name="T12" fmla="*/ 48 w 127"/>
                <a:gd name="T13" fmla="*/ 40 h 210"/>
                <a:gd name="T14" fmla="*/ 48 w 127"/>
                <a:gd name="T15" fmla="*/ 40 h 210"/>
                <a:gd name="T16" fmla="*/ 42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6 w 127"/>
                <a:gd name="T23" fmla="*/ 82 h 210"/>
                <a:gd name="T24" fmla="*/ 36 w 127"/>
                <a:gd name="T25" fmla="*/ 106 h 210"/>
                <a:gd name="T26" fmla="*/ 36 w 127"/>
                <a:gd name="T27" fmla="*/ 106 h 210"/>
                <a:gd name="T28" fmla="*/ 36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2 w 127"/>
                <a:gd name="T35" fmla="*/ 160 h 210"/>
                <a:gd name="T36" fmla="*/ 48 w 127"/>
                <a:gd name="T37" fmla="*/ 170 h 210"/>
                <a:gd name="T38" fmla="*/ 48 w 127"/>
                <a:gd name="T39" fmla="*/ 170 h 210"/>
                <a:gd name="T40" fmla="*/ 56 w 127"/>
                <a:gd name="T41" fmla="*/ 178 h 210"/>
                <a:gd name="T42" fmla="*/ 64 w 127"/>
                <a:gd name="T43" fmla="*/ 182 h 210"/>
                <a:gd name="T44" fmla="*/ 64 w 127"/>
                <a:gd name="T45" fmla="*/ 182 h 210"/>
                <a:gd name="T46" fmla="*/ 74 w 127"/>
                <a:gd name="T47" fmla="*/ 186 h 210"/>
                <a:gd name="T48" fmla="*/ 86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4 w 127"/>
                <a:gd name="T57" fmla="*/ 208 h 210"/>
                <a:gd name="T58" fmla="*/ 104 w 127"/>
                <a:gd name="T59" fmla="*/ 208 h 210"/>
                <a:gd name="T60" fmla="*/ 92 w 127"/>
                <a:gd name="T61" fmla="*/ 210 h 210"/>
                <a:gd name="T62" fmla="*/ 78 w 127"/>
                <a:gd name="T63" fmla="*/ 210 h 210"/>
                <a:gd name="T64" fmla="*/ 78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18 w 127"/>
                <a:gd name="T75" fmla="*/ 188 h 210"/>
                <a:gd name="T76" fmla="*/ 18 w 127"/>
                <a:gd name="T77" fmla="*/ 188 h 210"/>
                <a:gd name="T78" fmla="*/ 10 w 127"/>
                <a:gd name="T79" fmla="*/ 174 h 210"/>
                <a:gd name="T80" fmla="*/ 4 w 127"/>
                <a:gd name="T81" fmla="*/ 156 h 210"/>
                <a:gd name="T82" fmla="*/ 4 w 127"/>
                <a:gd name="T83" fmla="*/ 156 h 210"/>
                <a:gd name="T84" fmla="*/ 0 w 127"/>
                <a:gd name="T85" fmla="*/ 134 h 210"/>
                <a:gd name="T86" fmla="*/ 0 w 127"/>
                <a:gd name="T87" fmla="*/ 106 h 210"/>
                <a:gd name="T88" fmla="*/ 0 w 127"/>
                <a:gd name="T89" fmla="*/ 106 h 210"/>
                <a:gd name="T90" fmla="*/ 0 w 127"/>
                <a:gd name="T91" fmla="*/ 78 h 210"/>
                <a:gd name="T92" fmla="*/ 4 w 127"/>
                <a:gd name="T93" fmla="*/ 54 h 210"/>
                <a:gd name="T94" fmla="*/ 4 w 127"/>
                <a:gd name="T95" fmla="*/ 54 h 210"/>
                <a:gd name="T96" fmla="*/ 10 w 127"/>
                <a:gd name="T97" fmla="*/ 36 h 210"/>
                <a:gd name="T98" fmla="*/ 18 w 127"/>
                <a:gd name="T99" fmla="*/ 22 h 210"/>
                <a:gd name="T100" fmla="*/ 18 w 127"/>
                <a:gd name="T101" fmla="*/ 22 h 210"/>
                <a:gd name="T102" fmla="*/ 28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6 w 127"/>
                <a:gd name="T109" fmla="*/ 0 h 210"/>
                <a:gd name="T110" fmla="*/ 74 w 127"/>
                <a:gd name="T111" fmla="*/ 0 h 210"/>
                <a:gd name="T112" fmla="*/ 74 w 127"/>
                <a:gd name="T113" fmla="*/ 0 h 210"/>
                <a:gd name="T114" fmla="*/ 100 w 127"/>
                <a:gd name="T115" fmla="*/ 2 h 210"/>
                <a:gd name="T116" fmla="*/ 100 w 127"/>
                <a:gd name="T117" fmla="*/ 2 h 210"/>
                <a:gd name="T118" fmla="*/ 123 w 127"/>
                <a:gd name="T119" fmla="*/ 8 h 210"/>
                <a:gd name="T120" fmla="*/ 123 w 127"/>
                <a:gd name="T121" fmla="*/ 24 h 210"/>
                <a:gd name="T122" fmla="*/ 82 w 127"/>
                <a:gd name="T123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" h="210">
                  <a:moveTo>
                    <a:pt x="82" y="24"/>
                  </a:moveTo>
                  <a:lnTo>
                    <a:pt x="82" y="24"/>
                  </a:lnTo>
                  <a:lnTo>
                    <a:pt x="72" y="24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4" y="3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2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6" y="82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56" y="178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74" y="186"/>
                  </a:lnTo>
                  <a:lnTo>
                    <a:pt x="86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92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0" y="13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8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2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4275138" y="4479926"/>
              <a:ext cx="333375" cy="320675"/>
            </a:xfrm>
            <a:custGeom>
              <a:avLst/>
              <a:gdLst>
                <a:gd name="T0" fmla="*/ 106 w 210"/>
                <a:gd name="T1" fmla="*/ 128 h 202"/>
                <a:gd name="T2" fmla="*/ 154 w 210"/>
                <a:gd name="T3" fmla="*/ 0 h 202"/>
                <a:gd name="T4" fmla="*/ 196 w 210"/>
                <a:gd name="T5" fmla="*/ 0 h 202"/>
                <a:gd name="T6" fmla="*/ 210 w 210"/>
                <a:gd name="T7" fmla="*/ 202 h 202"/>
                <a:gd name="T8" fmla="*/ 176 w 210"/>
                <a:gd name="T9" fmla="*/ 202 h 202"/>
                <a:gd name="T10" fmla="*/ 166 w 210"/>
                <a:gd name="T11" fmla="*/ 58 h 202"/>
                <a:gd name="T12" fmla="*/ 164 w 210"/>
                <a:gd name="T13" fmla="*/ 58 h 202"/>
                <a:gd name="T14" fmla="*/ 120 w 210"/>
                <a:gd name="T15" fmla="*/ 172 h 202"/>
                <a:gd name="T16" fmla="*/ 88 w 210"/>
                <a:gd name="T17" fmla="*/ 172 h 202"/>
                <a:gd name="T18" fmla="*/ 46 w 210"/>
                <a:gd name="T19" fmla="*/ 58 h 202"/>
                <a:gd name="T20" fmla="*/ 44 w 210"/>
                <a:gd name="T21" fmla="*/ 58 h 202"/>
                <a:gd name="T22" fmla="*/ 34 w 210"/>
                <a:gd name="T23" fmla="*/ 202 h 202"/>
                <a:gd name="T24" fmla="*/ 0 w 210"/>
                <a:gd name="T25" fmla="*/ 202 h 202"/>
                <a:gd name="T26" fmla="*/ 14 w 210"/>
                <a:gd name="T27" fmla="*/ 0 h 202"/>
                <a:gd name="T28" fmla="*/ 56 w 210"/>
                <a:gd name="T29" fmla="*/ 0 h 202"/>
                <a:gd name="T30" fmla="*/ 104 w 210"/>
                <a:gd name="T31" fmla="*/ 128 h 202"/>
                <a:gd name="T32" fmla="*/ 106 w 210"/>
                <a:gd name="T33" fmla="*/ 12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202">
                  <a:moveTo>
                    <a:pt x="106" y="128"/>
                  </a:moveTo>
                  <a:lnTo>
                    <a:pt x="154" y="0"/>
                  </a:lnTo>
                  <a:lnTo>
                    <a:pt x="196" y="0"/>
                  </a:lnTo>
                  <a:lnTo>
                    <a:pt x="210" y="202"/>
                  </a:lnTo>
                  <a:lnTo>
                    <a:pt x="176" y="202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20" y="172"/>
                  </a:lnTo>
                  <a:lnTo>
                    <a:pt x="88" y="172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34" y="202"/>
                  </a:lnTo>
                  <a:lnTo>
                    <a:pt x="0" y="202"/>
                  </a:lnTo>
                  <a:lnTo>
                    <a:pt x="14" y="0"/>
                  </a:lnTo>
                  <a:lnTo>
                    <a:pt x="56" y="0"/>
                  </a:lnTo>
                  <a:lnTo>
                    <a:pt x="104" y="128"/>
                  </a:lnTo>
                  <a:lnTo>
                    <a:pt x="106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963988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4 w 150"/>
                <a:gd name="T7" fmla="*/ 154 h 210"/>
                <a:gd name="T8" fmla="*/ 144 w 150"/>
                <a:gd name="T9" fmla="*/ 154 h 210"/>
                <a:gd name="T10" fmla="*/ 138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6 w 150"/>
                <a:gd name="T19" fmla="*/ 206 h 210"/>
                <a:gd name="T20" fmla="*/ 106 w 150"/>
                <a:gd name="T21" fmla="*/ 206 h 210"/>
                <a:gd name="T22" fmla="*/ 92 w 150"/>
                <a:gd name="T23" fmla="*/ 210 h 210"/>
                <a:gd name="T24" fmla="*/ 74 w 150"/>
                <a:gd name="T25" fmla="*/ 210 h 210"/>
                <a:gd name="T26" fmla="*/ 74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18 w 150"/>
                <a:gd name="T37" fmla="*/ 188 h 210"/>
                <a:gd name="T38" fmla="*/ 18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0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0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18 w 150"/>
                <a:gd name="T61" fmla="*/ 22 h 210"/>
                <a:gd name="T62" fmla="*/ 18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4 w 150"/>
                <a:gd name="T73" fmla="*/ 0 h 210"/>
                <a:gd name="T74" fmla="*/ 74 w 150"/>
                <a:gd name="T75" fmla="*/ 0 h 210"/>
                <a:gd name="T76" fmla="*/ 92 w 150"/>
                <a:gd name="T77" fmla="*/ 2 h 210"/>
                <a:gd name="T78" fmla="*/ 106 w 150"/>
                <a:gd name="T79" fmla="*/ 4 h 210"/>
                <a:gd name="T80" fmla="*/ 106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38 w 150"/>
                <a:gd name="T89" fmla="*/ 36 h 210"/>
                <a:gd name="T90" fmla="*/ 144 w 150"/>
                <a:gd name="T91" fmla="*/ 56 h 210"/>
                <a:gd name="T92" fmla="*/ 144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38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92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0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2" y="2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6"/>
                  </a:lnTo>
                  <a:lnTo>
                    <a:pt x="144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021138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38 w 78"/>
                <a:gd name="T25" fmla="*/ 0 h 166"/>
                <a:gd name="T26" fmla="*/ 38 w 78"/>
                <a:gd name="T27" fmla="*/ 0 h 166"/>
                <a:gd name="T28" fmla="*/ 30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0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0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0 w 78"/>
                <a:gd name="T71" fmla="*/ 166 h 166"/>
                <a:gd name="T72" fmla="*/ 38 w 78"/>
                <a:gd name="T73" fmla="*/ 166 h 166"/>
                <a:gd name="T74" fmla="*/ 38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687763" y="4349751"/>
              <a:ext cx="263525" cy="450850"/>
            </a:xfrm>
            <a:custGeom>
              <a:avLst/>
              <a:gdLst>
                <a:gd name="T0" fmla="*/ 0 w 166"/>
                <a:gd name="T1" fmla="*/ 0 h 284"/>
                <a:gd name="T2" fmla="*/ 166 w 166"/>
                <a:gd name="T3" fmla="*/ 0 h 284"/>
                <a:gd name="T4" fmla="*/ 166 w 166"/>
                <a:gd name="T5" fmla="*/ 30 h 284"/>
                <a:gd name="T6" fmla="*/ 102 w 166"/>
                <a:gd name="T7" fmla="*/ 30 h 284"/>
                <a:gd name="T8" fmla="*/ 102 w 166"/>
                <a:gd name="T9" fmla="*/ 284 h 284"/>
                <a:gd name="T10" fmla="*/ 66 w 166"/>
                <a:gd name="T11" fmla="*/ 284 h 284"/>
                <a:gd name="T12" fmla="*/ 66 w 166"/>
                <a:gd name="T13" fmla="*/ 30 h 284"/>
                <a:gd name="T14" fmla="*/ 0 w 166"/>
                <a:gd name="T15" fmla="*/ 30 h 284"/>
                <a:gd name="T16" fmla="*/ 0 w 166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84"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6022976" y="4343401"/>
              <a:ext cx="2563813" cy="463550"/>
            </a:xfrm>
            <a:custGeom>
              <a:avLst/>
              <a:gdLst>
                <a:gd name="T0" fmla="*/ 1587 w 1615"/>
                <a:gd name="T1" fmla="*/ 44 h 292"/>
                <a:gd name="T2" fmla="*/ 1509 w 1615"/>
                <a:gd name="T3" fmla="*/ 54 h 292"/>
                <a:gd name="T4" fmla="*/ 1579 w 1615"/>
                <a:gd name="T5" fmla="*/ 146 h 292"/>
                <a:gd name="T6" fmla="*/ 1615 w 1615"/>
                <a:gd name="T7" fmla="*/ 288 h 292"/>
                <a:gd name="T8" fmla="*/ 1405 w 1615"/>
                <a:gd name="T9" fmla="*/ 270 h 292"/>
                <a:gd name="T10" fmla="*/ 1303 w 1615"/>
                <a:gd name="T11" fmla="*/ 280 h 292"/>
                <a:gd name="T12" fmla="*/ 1279 w 1615"/>
                <a:gd name="T13" fmla="*/ 138 h 292"/>
                <a:gd name="T14" fmla="*/ 1349 w 1615"/>
                <a:gd name="T15" fmla="*/ 82 h 292"/>
                <a:gd name="T16" fmla="*/ 1423 w 1615"/>
                <a:gd name="T17" fmla="*/ 160 h 292"/>
                <a:gd name="T18" fmla="*/ 1375 w 1615"/>
                <a:gd name="T19" fmla="*/ 122 h 292"/>
                <a:gd name="T20" fmla="*/ 1327 w 1615"/>
                <a:gd name="T21" fmla="*/ 114 h 292"/>
                <a:gd name="T22" fmla="*/ 1313 w 1615"/>
                <a:gd name="T23" fmla="*/ 228 h 292"/>
                <a:gd name="T24" fmla="*/ 1349 w 1615"/>
                <a:gd name="T25" fmla="*/ 270 h 292"/>
                <a:gd name="T26" fmla="*/ 1387 w 1615"/>
                <a:gd name="T27" fmla="*/ 210 h 292"/>
                <a:gd name="T28" fmla="*/ 1223 w 1615"/>
                <a:gd name="T29" fmla="*/ 86 h 292"/>
                <a:gd name="T30" fmla="*/ 959 w 1615"/>
                <a:gd name="T31" fmla="*/ 288 h 292"/>
                <a:gd name="T32" fmla="*/ 820 w 1615"/>
                <a:gd name="T33" fmla="*/ 114 h 292"/>
                <a:gd name="T34" fmla="*/ 804 w 1615"/>
                <a:gd name="T35" fmla="*/ 228 h 292"/>
                <a:gd name="T36" fmla="*/ 891 w 1615"/>
                <a:gd name="T37" fmla="*/ 268 h 292"/>
                <a:gd name="T38" fmla="*/ 808 w 1615"/>
                <a:gd name="T39" fmla="*/ 288 h 292"/>
                <a:gd name="T40" fmla="*/ 766 w 1615"/>
                <a:gd name="T41" fmla="*/ 160 h 292"/>
                <a:gd name="T42" fmla="*/ 839 w 1615"/>
                <a:gd name="T43" fmla="*/ 82 h 292"/>
                <a:gd name="T44" fmla="*/ 624 w 1615"/>
                <a:gd name="T45" fmla="*/ 292 h 292"/>
                <a:gd name="T46" fmla="*/ 578 w 1615"/>
                <a:gd name="T47" fmla="*/ 228 h 292"/>
                <a:gd name="T48" fmla="*/ 614 w 1615"/>
                <a:gd name="T49" fmla="*/ 168 h 292"/>
                <a:gd name="T50" fmla="*/ 676 w 1615"/>
                <a:gd name="T51" fmla="*/ 128 h 292"/>
                <a:gd name="T52" fmla="*/ 594 w 1615"/>
                <a:gd name="T53" fmla="*/ 90 h 292"/>
                <a:gd name="T54" fmla="*/ 686 w 1615"/>
                <a:gd name="T55" fmla="*/ 88 h 292"/>
                <a:gd name="T56" fmla="*/ 682 w 1615"/>
                <a:gd name="T57" fmla="*/ 276 h 292"/>
                <a:gd name="T58" fmla="*/ 650 w 1615"/>
                <a:gd name="T59" fmla="*/ 190 h 292"/>
                <a:gd name="T60" fmla="*/ 614 w 1615"/>
                <a:gd name="T61" fmla="*/ 238 h 292"/>
                <a:gd name="T62" fmla="*/ 650 w 1615"/>
                <a:gd name="T63" fmla="*/ 268 h 292"/>
                <a:gd name="T64" fmla="*/ 438 w 1615"/>
                <a:gd name="T65" fmla="*/ 112 h 292"/>
                <a:gd name="T66" fmla="*/ 394 w 1615"/>
                <a:gd name="T67" fmla="*/ 292 h 292"/>
                <a:gd name="T68" fmla="*/ 380 w 1615"/>
                <a:gd name="T69" fmla="*/ 266 h 292"/>
                <a:gd name="T70" fmla="*/ 232 w 1615"/>
                <a:gd name="T71" fmla="*/ 194 h 292"/>
                <a:gd name="T72" fmla="*/ 262 w 1615"/>
                <a:gd name="T73" fmla="*/ 270 h 292"/>
                <a:gd name="T74" fmla="*/ 306 w 1615"/>
                <a:gd name="T75" fmla="*/ 230 h 292"/>
                <a:gd name="T76" fmla="*/ 298 w 1615"/>
                <a:gd name="T77" fmla="*/ 134 h 292"/>
                <a:gd name="T78" fmla="*/ 232 w 1615"/>
                <a:gd name="T79" fmla="*/ 126 h 292"/>
                <a:gd name="T80" fmla="*/ 306 w 1615"/>
                <a:gd name="T81" fmla="*/ 98 h 292"/>
                <a:gd name="T82" fmla="*/ 346 w 1615"/>
                <a:gd name="T83" fmla="*/ 194 h 292"/>
                <a:gd name="T84" fmla="*/ 288 w 1615"/>
                <a:gd name="T85" fmla="*/ 292 h 292"/>
                <a:gd name="T86" fmla="*/ 200 w 1615"/>
                <a:gd name="T87" fmla="*/ 240 h 292"/>
                <a:gd name="T88" fmla="*/ 212 w 1615"/>
                <a:gd name="T89" fmla="*/ 38 h 292"/>
                <a:gd name="T90" fmla="*/ 342 w 1615"/>
                <a:gd name="T91" fmla="*/ 0 h 292"/>
                <a:gd name="T92" fmla="*/ 264 w 1615"/>
                <a:gd name="T93" fmla="*/ 38 h 292"/>
                <a:gd name="T94" fmla="*/ 150 w 1615"/>
                <a:gd name="T95" fmla="*/ 188 h 292"/>
                <a:gd name="T96" fmla="*/ 108 w 1615"/>
                <a:gd name="T97" fmla="*/ 288 h 292"/>
                <a:gd name="T98" fmla="*/ 10 w 1615"/>
                <a:gd name="T99" fmla="*/ 256 h 292"/>
                <a:gd name="T100" fmla="*/ 20 w 1615"/>
                <a:gd name="T101" fmla="*/ 104 h 292"/>
                <a:gd name="T102" fmla="*/ 108 w 1615"/>
                <a:gd name="T103" fmla="*/ 86 h 292"/>
                <a:gd name="T104" fmla="*/ 114 w 1615"/>
                <a:gd name="T105" fmla="*/ 188 h 292"/>
                <a:gd name="T106" fmla="*/ 90 w 1615"/>
                <a:gd name="T107" fmla="*/ 108 h 292"/>
                <a:gd name="T108" fmla="*/ 44 w 1615"/>
                <a:gd name="T109" fmla="*/ 132 h 292"/>
                <a:gd name="T110" fmla="*/ 48 w 1615"/>
                <a:gd name="T111" fmla="*/ 252 h 292"/>
                <a:gd name="T112" fmla="*/ 90 w 1615"/>
                <a:gd name="T113" fmla="*/ 26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15" h="292">
                  <a:moveTo>
                    <a:pt x="1543" y="34"/>
                  </a:moveTo>
                  <a:lnTo>
                    <a:pt x="1543" y="34"/>
                  </a:lnTo>
                  <a:lnTo>
                    <a:pt x="1553" y="32"/>
                  </a:lnTo>
                  <a:lnTo>
                    <a:pt x="1565" y="28"/>
                  </a:lnTo>
                  <a:lnTo>
                    <a:pt x="1565" y="28"/>
                  </a:lnTo>
                  <a:lnTo>
                    <a:pt x="1573" y="22"/>
                  </a:lnTo>
                  <a:lnTo>
                    <a:pt x="1581" y="16"/>
                  </a:lnTo>
                  <a:lnTo>
                    <a:pt x="1597" y="34"/>
                  </a:lnTo>
                  <a:lnTo>
                    <a:pt x="1597" y="34"/>
                  </a:lnTo>
                  <a:lnTo>
                    <a:pt x="1587" y="44"/>
                  </a:lnTo>
                  <a:lnTo>
                    <a:pt x="1575" y="54"/>
                  </a:lnTo>
                  <a:lnTo>
                    <a:pt x="1575" y="54"/>
                  </a:lnTo>
                  <a:lnTo>
                    <a:pt x="1569" y="56"/>
                  </a:lnTo>
                  <a:lnTo>
                    <a:pt x="1561" y="60"/>
                  </a:lnTo>
                  <a:lnTo>
                    <a:pt x="1543" y="62"/>
                  </a:lnTo>
                  <a:lnTo>
                    <a:pt x="1543" y="62"/>
                  </a:lnTo>
                  <a:lnTo>
                    <a:pt x="1523" y="60"/>
                  </a:lnTo>
                  <a:lnTo>
                    <a:pt x="1515" y="56"/>
                  </a:lnTo>
                  <a:lnTo>
                    <a:pt x="1509" y="54"/>
                  </a:lnTo>
                  <a:lnTo>
                    <a:pt x="1509" y="54"/>
                  </a:lnTo>
                  <a:lnTo>
                    <a:pt x="1497" y="44"/>
                  </a:lnTo>
                  <a:lnTo>
                    <a:pt x="1487" y="34"/>
                  </a:lnTo>
                  <a:lnTo>
                    <a:pt x="1503" y="16"/>
                  </a:lnTo>
                  <a:lnTo>
                    <a:pt x="1503" y="16"/>
                  </a:lnTo>
                  <a:lnTo>
                    <a:pt x="1511" y="22"/>
                  </a:lnTo>
                  <a:lnTo>
                    <a:pt x="1519" y="28"/>
                  </a:lnTo>
                  <a:lnTo>
                    <a:pt x="1519" y="28"/>
                  </a:lnTo>
                  <a:lnTo>
                    <a:pt x="1531" y="32"/>
                  </a:lnTo>
                  <a:lnTo>
                    <a:pt x="1543" y="34"/>
                  </a:lnTo>
                  <a:close/>
                  <a:moveTo>
                    <a:pt x="1579" y="146"/>
                  </a:moveTo>
                  <a:lnTo>
                    <a:pt x="1577" y="146"/>
                  </a:lnTo>
                  <a:lnTo>
                    <a:pt x="1511" y="288"/>
                  </a:lnTo>
                  <a:lnTo>
                    <a:pt x="1473" y="288"/>
                  </a:lnTo>
                  <a:lnTo>
                    <a:pt x="1473" y="86"/>
                  </a:lnTo>
                  <a:lnTo>
                    <a:pt x="1509" y="86"/>
                  </a:lnTo>
                  <a:lnTo>
                    <a:pt x="1509" y="224"/>
                  </a:lnTo>
                  <a:lnTo>
                    <a:pt x="1511" y="224"/>
                  </a:lnTo>
                  <a:lnTo>
                    <a:pt x="1573" y="86"/>
                  </a:lnTo>
                  <a:lnTo>
                    <a:pt x="1615" y="86"/>
                  </a:lnTo>
                  <a:lnTo>
                    <a:pt x="1615" y="288"/>
                  </a:lnTo>
                  <a:lnTo>
                    <a:pt x="1579" y="288"/>
                  </a:lnTo>
                  <a:lnTo>
                    <a:pt x="1579" y="146"/>
                  </a:lnTo>
                  <a:close/>
                  <a:moveTo>
                    <a:pt x="1423" y="188"/>
                  </a:moveTo>
                  <a:lnTo>
                    <a:pt x="1423" y="188"/>
                  </a:lnTo>
                  <a:lnTo>
                    <a:pt x="1423" y="214"/>
                  </a:lnTo>
                  <a:lnTo>
                    <a:pt x="1419" y="236"/>
                  </a:lnTo>
                  <a:lnTo>
                    <a:pt x="1419" y="236"/>
                  </a:lnTo>
                  <a:lnTo>
                    <a:pt x="1413" y="256"/>
                  </a:lnTo>
                  <a:lnTo>
                    <a:pt x="1405" y="270"/>
                  </a:lnTo>
                  <a:lnTo>
                    <a:pt x="1405" y="270"/>
                  </a:lnTo>
                  <a:lnTo>
                    <a:pt x="1393" y="280"/>
                  </a:lnTo>
                  <a:lnTo>
                    <a:pt x="1381" y="288"/>
                  </a:lnTo>
                  <a:lnTo>
                    <a:pt x="1381" y="288"/>
                  </a:lnTo>
                  <a:lnTo>
                    <a:pt x="1365" y="292"/>
                  </a:lnTo>
                  <a:lnTo>
                    <a:pt x="1349" y="292"/>
                  </a:lnTo>
                  <a:lnTo>
                    <a:pt x="1349" y="292"/>
                  </a:lnTo>
                  <a:lnTo>
                    <a:pt x="1331" y="292"/>
                  </a:lnTo>
                  <a:lnTo>
                    <a:pt x="1317" y="288"/>
                  </a:lnTo>
                  <a:lnTo>
                    <a:pt x="1317" y="288"/>
                  </a:lnTo>
                  <a:lnTo>
                    <a:pt x="1303" y="280"/>
                  </a:lnTo>
                  <a:lnTo>
                    <a:pt x="1293" y="270"/>
                  </a:lnTo>
                  <a:lnTo>
                    <a:pt x="1293" y="270"/>
                  </a:lnTo>
                  <a:lnTo>
                    <a:pt x="1285" y="256"/>
                  </a:lnTo>
                  <a:lnTo>
                    <a:pt x="1279" y="236"/>
                  </a:lnTo>
                  <a:lnTo>
                    <a:pt x="1279" y="236"/>
                  </a:lnTo>
                  <a:lnTo>
                    <a:pt x="1275" y="214"/>
                  </a:lnTo>
                  <a:lnTo>
                    <a:pt x="1273" y="188"/>
                  </a:lnTo>
                  <a:lnTo>
                    <a:pt x="1273" y="188"/>
                  </a:lnTo>
                  <a:lnTo>
                    <a:pt x="1275" y="160"/>
                  </a:lnTo>
                  <a:lnTo>
                    <a:pt x="1279" y="138"/>
                  </a:lnTo>
                  <a:lnTo>
                    <a:pt x="1279" y="138"/>
                  </a:lnTo>
                  <a:lnTo>
                    <a:pt x="1285" y="118"/>
                  </a:lnTo>
                  <a:lnTo>
                    <a:pt x="1293" y="104"/>
                  </a:lnTo>
                  <a:lnTo>
                    <a:pt x="1293" y="104"/>
                  </a:lnTo>
                  <a:lnTo>
                    <a:pt x="1303" y="94"/>
                  </a:lnTo>
                  <a:lnTo>
                    <a:pt x="1317" y="86"/>
                  </a:lnTo>
                  <a:lnTo>
                    <a:pt x="1317" y="86"/>
                  </a:lnTo>
                  <a:lnTo>
                    <a:pt x="1331" y="84"/>
                  </a:lnTo>
                  <a:lnTo>
                    <a:pt x="1349" y="82"/>
                  </a:lnTo>
                  <a:lnTo>
                    <a:pt x="1349" y="82"/>
                  </a:lnTo>
                  <a:lnTo>
                    <a:pt x="1365" y="84"/>
                  </a:lnTo>
                  <a:lnTo>
                    <a:pt x="1381" y="86"/>
                  </a:lnTo>
                  <a:lnTo>
                    <a:pt x="1381" y="86"/>
                  </a:lnTo>
                  <a:lnTo>
                    <a:pt x="1393" y="94"/>
                  </a:lnTo>
                  <a:lnTo>
                    <a:pt x="1405" y="104"/>
                  </a:lnTo>
                  <a:lnTo>
                    <a:pt x="1405" y="104"/>
                  </a:lnTo>
                  <a:lnTo>
                    <a:pt x="1413" y="118"/>
                  </a:lnTo>
                  <a:lnTo>
                    <a:pt x="1419" y="138"/>
                  </a:lnTo>
                  <a:lnTo>
                    <a:pt x="1419" y="138"/>
                  </a:lnTo>
                  <a:lnTo>
                    <a:pt x="1423" y="160"/>
                  </a:lnTo>
                  <a:lnTo>
                    <a:pt x="1423" y="188"/>
                  </a:lnTo>
                  <a:lnTo>
                    <a:pt x="1423" y="188"/>
                  </a:lnTo>
                  <a:close/>
                  <a:moveTo>
                    <a:pt x="1387" y="188"/>
                  </a:moveTo>
                  <a:lnTo>
                    <a:pt x="1387" y="188"/>
                  </a:lnTo>
                  <a:lnTo>
                    <a:pt x="1387" y="164"/>
                  </a:lnTo>
                  <a:lnTo>
                    <a:pt x="1383" y="146"/>
                  </a:lnTo>
                  <a:lnTo>
                    <a:pt x="1383" y="146"/>
                  </a:lnTo>
                  <a:lnTo>
                    <a:pt x="1381" y="132"/>
                  </a:lnTo>
                  <a:lnTo>
                    <a:pt x="1375" y="122"/>
                  </a:lnTo>
                  <a:lnTo>
                    <a:pt x="1375" y="122"/>
                  </a:lnTo>
                  <a:lnTo>
                    <a:pt x="1369" y="114"/>
                  </a:lnTo>
                  <a:lnTo>
                    <a:pt x="1363" y="108"/>
                  </a:lnTo>
                  <a:lnTo>
                    <a:pt x="1363" y="108"/>
                  </a:lnTo>
                  <a:lnTo>
                    <a:pt x="1357" y="104"/>
                  </a:lnTo>
                  <a:lnTo>
                    <a:pt x="1349" y="104"/>
                  </a:lnTo>
                  <a:lnTo>
                    <a:pt x="1349" y="104"/>
                  </a:lnTo>
                  <a:lnTo>
                    <a:pt x="1341" y="104"/>
                  </a:lnTo>
                  <a:lnTo>
                    <a:pt x="1335" y="108"/>
                  </a:lnTo>
                  <a:lnTo>
                    <a:pt x="1335" y="108"/>
                  </a:lnTo>
                  <a:lnTo>
                    <a:pt x="1327" y="114"/>
                  </a:lnTo>
                  <a:lnTo>
                    <a:pt x="1321" y="122"/>
                  </a:lnTo>
                  <a:lnTo>
                    <a:pt x="1321" y="122"/>
                  </a:lnTo>
                  <a:lnTo>
                    <a:pt x="1317" y="132"/>
                  </a:lnTo>
                  <a:lnTo>
                    <a:pt x="1313" y="146"/>
                  </a:lnTo>
                  <a:lnTo>
                    <a:pt x="1313" y="146"/>
                  </a:lnTo>
                  <a:lnTo>
                    <a:pt x="1311" y="164"/>
                  </a:lnTo>
                  <a:lnTo>
                    <a:pt x="1311" y="188"/>
                  </a:lnTo>
                  <a:lnTo>
                    <a:pt x="1311" y="188"/>
                  </a:lnTo>
                  <a:lnTo>
                    <a:pt x="1311" y="210"/>
                  </a:lnTo>
                  <a:lnTo>
                    <a:pt x="1313" y="228"/>
                  </a:lnTo>
                  <a:lnTo>
                    <a:pt x="1313" y="228"/>
                  </a:lnTo>
                  <a:lnTo>
                    <a:pt x="1317" y="242"/>
                  </a:lnTo>
                  <a:lnTo>
                    <a:pt x="1321" y="252"/>
                  </a:lnTo>
                  <a:lnTo>
                    <a:pt x="1321" y="252"/>
                  </a:lnTo>
                  <a:lnTo>
                    <a:pt x="1327" y="262"/>
                  </a:lnTo>
                  <a:lnTo>
                    <a:pt x="1335" y="266"/>
                  </a:lnTo>
                  <a:lnTo>
                    <a:pt x="1335" y="266"/>
                  </a:lnTo>
                  <a:lnTo>
                    <a:pt x="1341" y="270"/>
                  </a:lnTo>
                  <a:lnTo>
                    <a:pt x="1349" y="270"/>
                  </a:lnTo>
                  <a:lnTo>
                    <a:pt x="1349" y="270"/>
                  </a:lnTo>
                  <a:lnTo>
                    <a:pt x="1357" y="270"/>
                  </a:lnTo>
                  <a:lnTo>
                    <a:pt x="1363" y="266"/>
                  </a:lnTo>
                  <a:lnTo>
                    <a:pt x="1363" y="266"/>
                  </a:lnTo>
                  <a:lnTo>
                    <a:pt x="1369" y="262"/>
                  </a:lnTo>
                  <a:lnTo>
                    <a:pt x="1375" y="252"/>
                  </a:lnTo>
                  <a:lnTo>
                    <a:pt x="1375" y="252"/>
                  </a:lnTo>
                  <a:lnTo>
                    <a:pt x="1381" y="242"/>
                  </a:lnTo>
                  <a:lnTo>
                    <a:pt x="1383" y="228"/>
                  </a:lnTo>
                  <a:lnTo>
                    <a:pt x="1383" y="228"/>
                  </a:lnTo>
                  <a:lnTo>
                    <a:pt x="1387" y="210"/>
                  </a:lnTo>
                  <a:lnTo>
                    <a:pt x="1387" y="188"/>
                  </a:lnTo>
                  <a:lnTo>
                    <a:pt x="1387" y="188"/>
                  </a:lnTo>
                  <a:close/>
                  <a:moveTo>
                    <a:pt x="1121" y="288"/>
                  </a:moveTo>
                  <a:lnTo>
                    <a:pt x="1083" y="288"/>
                  </a:lnTo>
                  <a:lnTo>
                    <a:pt x="1083" y="86"/>
                  </a:lnTo>
                  <a:lnTo>
                    <a:pt x="1121" y="86"/>
                  </a:lnTo>
                  <a:lnTo>
                    <a:pt x="1121" y="172"/>
                  </a:lnTo>
                  <a:lnTo>
                    <a:pt x="1187" y="172"/>
                  </a:lnTo>
                  <a:lnTo>
                    <a:pt x="1187" y="86"/>
                  </a:lnTo>
                  <a:lnTo>
                    <a:pt x="1223" y="86"/>
                  </a:lnTo>
                  <a:lnTo>
                    <a:pt x="1223" y="288"/>
                  </a:lnTo>
                  <a:lnTo>
                    <a:pt x="1187" y="288"/>
                  </a:lnTo>
                  <a:lnTo>
                    <a:pt x="1187" y="200"/>
                  </a:lnTo>
                  <a:lnTo>
                    <a:pt x="1121" y="200"/>
                  </a:lnTo>
                  <a:lnTo>
                    <a:pt x="1121" y="288"/>
                  </a:lnTo>
                  <a:close/>
                  <a:moveTo>
                    <a:pt x="1049" y="86"/>
                  </a:moveTo>
                  <a:lnTo>
                    <a:pt x="1049" y="112"/>
                  </a:lnTo>
                  <a:lnTo>
                    <a:pt x="995" y="112"/>
                  </a:lnTo>
                  <a:lnTo>
                    <a:pt x="995" y="288"/>
                  </a:lnTo>
                  <a:lnTo>
                    <a:pt x="959" y="288"/>
                  </a:lnTo>
                  <a:lnTo>
                    <a:pt x="959" y="112"/>
                  </a:lnTo>
                  <a:lnTo>
                    <a:pt x="907" y="112"/>
                  </a:lnTo>
                  <a:lnTo>
                    <a:pt x="907" y="86"/>
                  </a:lnTo>
                  <a:lnTo>
                    <a:pt x="1049" y="86"/>
                  </a:lnTo>
                  <a:close/>
                  <a:moveTo>
                    <a:pt x="847" y="106"/>
                  </a:moveTo>
                  <a:lnTo>
                    <a:pt x="847" y="106"/>
                  </a:lnTo>
                  <a:lnTo>
                    <a:pt x="837" y="106"/>
                  </a:lnTo>
                  <a:lnTo>
                    <a:pt x="828" y="110"/>
                  </a:lnTo>
                  <a:lnTo>
                    <a:pt x="828" y="110"/>
                  </a:lnTo>
                  <a:lnTo>
                    <a:pt x="820" y="114"/>
                  </a:lnTo>
                  <a:lnTo>
                    <a:pt x="814" y="122"/>
                  </a:lnTo>
                  <a:lnTo>
                    <a:pt x="814" y="122"/>
                  </a:lnTo>
                  <a:lnTo>
                    <a:pt x="808" y="134"/>
                  </a:lnTo>
                  <a:lnTo>
                    <a:pt x="804" y="148"/>
                  </a:lnTo>
                  <a:lnTo>
                    <a:pt x="804" y="148"/>
                  </a:lnTo>
                  <a:lnTo>
                    <a:pt x="802" y="164"/>
                  </a:lnTo>
                  <a:lnTo>
                    <a:pt x="802" y="188"/>
                  </a:lnTo>
                  <a:lnTo>
                    <a:pt x="802" y="188"/>
                  </a:lnTo>
                  <a:lnTo>
                    <a:pt x="802" y="210"/>
                  </a:lnTo>
                  <a:lnTo>
                    <a:pt x="804" y="228"/>
                  </a:lnTo>
                  <a:lnTo>
                    <a:pt x="804" y="228"/>
                  </a:lnTo>
                  <a:lnTo>
                    <a:pt x="808" y="242"/>
                  </a:lnTo>
                  <a:lnTo>
                    <a:pt x="814" y="252"/>
                  </a:lnTo>
                  <a:lnTo>
                    <a:pt x="814" y="252"/>
                  </a:lnTo>
                  <a:lnTo>
                    <a:pt x="820" y="260"/>
                  </a:lnTo>
                  <a:lnTo>
                    <a:pt x="830" y="264"/>
                  </a:lnTo>
                  <a:lnTo>
                    <a:pt x="830" y="264"/>
                  </a:lnTo>
                  <a:lnTo>
                    <a:pt x="839" y="268"/>
                  </a:lnTo>
                  <a:lnTo>
                    <a:pt x="851" y="268"/>
                  </a:lnTo>
                  <a:lnTo>
                    <a:pt x="891" y="268"/>
                  </a:lnTo>
                  <a:lnTo>
                    <a:pt x="891" y="284"/>
                  </a:lnTo>
                  <a:lnTo>
                    <a:pt x="891" y="284"/>
                  </a:lnTo>
                  <a:lnTo>
                    <a:pt x="869" y="290"/>
                  </a:lnTo>
                  <a:lnTo>
                    <a:pt x="869" y="290"/>
                  </a:lnTo>
                  <a:lnTo>
                    <a:pt x="855" y="292"/>
                  </a:lnTo>
                  <a:lnTo>
                    <a:pt x="843" y="292"/>
                  </a:lnTo>
                  <a:lnTo>
                    <a:pt x="843" y="292"/>
                  </a:lnTo>
                  <a:lnTo>
                    <a:pt x="824" y="292"/>
                  </a:lnTo>
                  <a:lnTo>
                    <a:pt x="808" y="288"/>
                  </a:lnTo>
                  <a:lnTo>
                    <a:pt x="808" y="288"/>
                  </a:lnTo>
                  <a:lnTo>
                    <a:pt x="794" y="280"/>
                  </a:lnTo>
                  <a:lnTo>
                    <a:pt x="784" y="270"/>
                  </a:lnTo>
                  <a:lnTo>
                    <a:pt x="784" y="270"/>
                  </a:lnTo>
                  <a:lnTo>
                    <a:pt x="776" y="256"/>
                  </a:lnTo>
                  <a:lnTo>
                    <a:pt x="770" y="238"/>
                  </a:lnTo>
                  <a:lnTo>
                    <a:pt x="770" y="238"/>
                  </a:lnTo>
                  <a:lnTo>
                    <a:pt x="766" y="214"/>
                  </a:lnTo>
                  <a:lnTo>
                    <a:pt x="764" y="188"/>
                  </a:lnTo>
                  <a:lnTo>
                    <a:pt x="764" y="188"/>
                  </a:lnTo>
                  <a:lnTo>
                    <a:pt x="766" y="160"/>
                  </a:lnTo>
                  <a:lnTo>
                    <a:pt x="770" y="136"/>
                  </a:lnTo>
                  <a:lnTo>
                    <a:pt x="770" y="136"/>
                  </a:lnTo>
                  <a:lnTo>
                    <a:pt x="776" y="118"/>
                  </a:lnTo>
                  <a:lnTo>
                    <a:pt x="784" y="104"/>
                  </a:lnTo>
                  <a:lnTo>
                    <a:pt x="784" y="104"/>
                  </a:lnTo>
                  <a:lnTo>
                    <a:pt x="794" y="94"/>
                  </a:lnTo>
                  <a:lnTo>
                    <a:pt x="806" y="86"/>
                  </a:lnTo>
                  <a:lnTo>
                    <a:pt x="806" y="86"/>
                  </a:lnTo>
                  <a:lnTo>
                    <a:pt x="822" y="82"/>
                  </a:lnTo>
                  <a:lnTo>
                    <a:pt x="839" y="82"/>
                  </a:lnTo>
                  <a:lnTo>
                    <a:pt x="839" y="82"/>
                  </a:lnTo>
                  <a:lnTo>
                    <a:pt x="851" y="82"/>
                  </a:lnTo>
                  <a:lnTo>
                    <a:pt x="865" y="84"/>
                  </a:lnTo>
                  <a:lnTo>
                    <a:pt x="865" y="84"/>
                  </a:lnTo>
                  <a:lnTo>
                    <a:pt x="887" y="90"/>
                  </a:lnTo>
                  <a:lnTo>
                    <a:pt x="887" y="106"/>
                  </a:lnTo>
                  <a:lnTo>
                    <a:pt x="847" y="106"/>
                  </a:lnTo>
                  <a:close/>
                  <a:moveTo>
                    <a:pt x="638" y="292"/>
                  </a:moveTo>
                  <a:lnTo>
                    <a:pt x="638" y="292"/>
                  </a:lnTo>
                  <a:lnTo>
                    <a:pt x="624" y="292"/>
                  </a:lnTo>
                  <a:lnTo>
                    <a:pt x="614" y="290"/>
                  </a:lnTo>
                  <a:lnTo>
                    <a:pt x="614" y="290"/>
                  </a:lnTo>
                  <a:lnTo>
                    <a:pt x="602" y="286"/>
                  </a:lnTo>
                  <a:lnTo>
                    <a:pt x="594" y="280"/>
                  </a:lnTo>
                  <a:lnTo>
                    <a:pt x="594" y="280"/>
                  </a:lnTo>
                  <a:lnTo>
                    <a:pt x="586" y="272"/>
                  </a:lnTo>
                  <a:lnTo>
                    <a:pt x="582" y="260"/>
                  </a:lnTo>
                  <a:lnTo>
                    <a:pt x="582" y="260"/>
                  </a:lnTo>
                  <a:lnTo>
                    <a:pt x="578" y="246"/>
                  </a:lnTo>
                  <a:lnTo>
                    <a:pt x="578" y="228"/>
                  </a:lnTo>
                  <a:lnTo>
                    <a:pt x="578" y="228"/>
                  </a:lnTo>
                  <a:lnTo>
                    <a:pt x="578" y="210"/>
                  </a:lnTo>
                  <a:lnTo>
                    <a:pt x="582" y="196"/>
                  </a:lnTo>
                  <a:lnTo>
                    <a:pt x="582" y="196"/>
                  </a:lnTo>
                  <a:lnTo>
                    <a:pt x="586" y="186"/>
                  </a:lnTo>
                  <a:lnTo>
                    <a:pt x="594" y="178"/>
                  </a:lnTo>
                  <a:lnTo>
                    <a:pt x="594" y="178"/>
                  </a:lnTo>
                  <a:lnTo>
                    <a:pt x="602" y="172"/>
                  </a:lnTo>
                  <a:lnTo>
                    <a:pt x="614" y="168"/>
                  </a:lnTo>
                  <a:lnTo>
                    <a:pt x="614" y="168"/>
                  </a:lnTo>
                  <a:lnTo>
                    <a:pt x="624" y="166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58" y="166"/>
                  </a:lnTo>
                  <a:lnTo>
                    <a:pt x="658" y="166"/>
                  </a:lnTo>
                  <a:lnTo>
                    <a:pt x="678" y="168"/>
                  </a:lnTo>
                  <a:lnTo>
                    <a:pt x="678" y="150"/>
                  </a:lnTo>
                  <a:lnTo>
                    <a:pt x="678" y="150"/>
                  </a:lnTo>
                  <a:lnTo>
                    <a:pt x="678" y="138"/>
                  </a:lnTo>
                  <a:lnTo>
                    <a:pt x="676" y="128"/>
                  </a:lnTo>
                  <a:lnTo>
                    <a:pt x="676" y="128"/>
                  </a:lnTo>
                  <a:lnTo>
                    <a:pt x="672" y="120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0" y="110"/>
                  </a:lnTo>
                  <a:lnTo>
                    <a:pt x="652" y="108"/>
                  </a:lnTo>
                  <a:lnTo>
                    <a:pt x="652" y="108"/>
                  </a:lnTo>
                  <a:lnTo>
                    <a:pt x="634" y="106"/>
                  </a:lnTo>
                  <a:lnTo>
                    <a:pt x="594" y="106"/>
                  </a:lnTo>
                  <a:lnTo>
                    <a:pt x="594" y="90"/>
                  </a:lnTo>
                  <a:lnTo>
                    <a:pt x="594" y="90"/>
                  </a:lnTo>
                  <a:lnTo>
                    <a:pt x="616" y="84"/>
                  </a:lnTo>
                  <a:lnTo>
                    <a:pt x="616" y="84"/>
                  </a:lnTo>
                  <a:lnTo>
                    <a:pt x="630" y="82"/>
                  </a:lnTo>
                  <a:lnTo>
                    <a:pt x="642" y="82"/>
                  </a:lnTo>
                  <a:lnTo>
                    <a:pt x="642" y="82"/>
                  </a:lnTo>
                  <a:lnTo>
                    <a:pt x="660" y="82"/>
                  </a:lnTo>
                  <a:lnTo>
                    <a:pt x="674" y="84"/>
                  </a:lnTo>
                  <a:lnTo>
                    <a:pt x="674" y="84"/>
                  </a:lnTo>
                  <a:lnTo>
                    <a:pt x="686" y="88"/>
                  </a:lnTo>
                  <a:lnTo>
                    <a:pt x="696" y="94"/>
                  </a:lnTo>
                  <a:lnTo>
                    <a:pt x="696" y="94"/>
                  </a:lnTo>
                  <a:lnTo>
                    <a:pt x="704" y="104"/>
                  </a:lnTo>
                  <a:lnTo>
                    <a:pt x="710" y="116"/>
                  </a:lnTo>
                  <a:lnTo>
                    <a:pt x="710" y="116"/>
                  </a:lnTo>
                  <a:lnTo>
                    <a:pt x="714" y="132"/>
                  </a:lnTo>
                  <a:lnTo>
                    <a:pt x="716" y="150"/>
                  </a:lnTo>
                  <a:lnTo>
                    <a:pt x="716" y="288"/>
                  </a:lnTo>
                  <a:lnTo>
                    <a:pt x="684" y="288"/>
                  </a:lnTo>
                  <a:lnTo>
                    <a:pt x="682" y="276"/>
                  </a:lnTo>
                  <a:lnTo>
                    <a:pt x="680" y="276"/>
                  </a:lnTo>
                  <a:lnTo>
                    <a:pt x="680" y="276"/>
                  </a:lnTo>
                  <a:lnTo>
                    <a:pt x="672" y="284"/>
                  </a:lnTo>
                  <a:lnTo>
                    <a:pt x="662" y="288"/>
                  </a:lnTo>
                  <a:lnTo>
                    <a:pt x="662" y="288"/>
                  </a:lnTo>
                  <a:lnTo>
                    <a:pt x="650" y="292"/>
                  </a:lnTo>
                  <a:lnTo>
                    <a:pt x="638" y="292"/>
                  </a:lnTo>
                  <a:lnTo>
                    <a:pt x="638" y="292"/>
                  </a:lnTo>
                  <a:close/>
                  <a:moveTo>
                    <a:pt x="678" y="190"/>
                  </a:moveTo>
                  <a:lnTo>
                    <a:pt x="650" y="190"/>
                  </a:lnTo>
                  <a:lnTo>
                    <a:pt x="650" y="190"/>
                  </a:lnTo>
                  <a:lnTo>
                    <a:pt x="636" y="192"/>
                  </a:lnTo>
                  <a:lnTo>
                    <a:pt x="624" y="196"/>
                  </a:lnTo>
                  <a:lnTo>
                    <a:pt x="624" y="196"/>
                  </a:lnTo>
                  <a:lnTo>
                    <a:pt x="620" y="202"/>
                  </a:lnTo>
                  <a:lnTo>
                    <a:pt x="616" y="208"/>
                  </a:lnTo>
                  <a:lnTo>
                    <a:pt x="614" y="218"/>
                  </a:lnTo>
                  <a:lnTo>
                    <a:pt x="614" y="228"/>
                  </a:lnTo>
                  <a:lnTo>
                    <a:pt x="614" y="228"/>
                  </a:lnTo>
                  <a:lnTo>
                    <a:pt x="614" y="238"/>
                  </a:lnTo>
                  <a:lnTo>
                    <a:pt x="616" y="248"/>
                  </a:lnTo>
                  <a:lnTo>
                    <a:pt x="616" y="248"/>
                  </a:lnTo>
                  <a:lnTo>
                    <a:pt x="620" y="254"/>
                  </a:lnTo>
                  <a:lnTo>
                    <a:pt x="624" y="260"/>
                  </a:lnTo>
                  <a:lnTo>
                    <a:pt x="624" y="260"/>
                  </a:lnTo>
                  <a:lnTo>
                    <a:pt x="630" y="264"/>
                  </a:lnTo>
                  <a:lnTo>
                    <a:pt x="636" y="266"/>
                  </a:lnTo>
                  <a:lnTo>
                    <a:pt x="636" y="266"/>
                  </a:lnTo>
                  <a:lnTo>
                    <a:pt x="650" y="268"/>
                  </a:lnTo>
                  <a:lnTo>
                    <a:pt x="650" y="268"/>
                  </a:lnTo>
                  <a:lnTo>
                    <a:pt x="658" y="268"/>
                  </a:lnTo>
                  <a:lnTo>
                    <a:pt x="666" y="266"/>
                  </a:lnTo>
                  <a:lnTo>
                    <a:pt x="666" y="266"/>
                  </a:lnTo>
                  <a:lnTo>
                    <a:pt x="678" y="260"/>
                  </a:lnTo>
                  <a:lnTo>
                    <a:pt x="678" y="190"/>
                  </a:lnTo>
                  <a:close/>
                  <a:moveTo>
                    <a:pt x="528" y="86"/>
                  </a:moveTo>
                  <a:lnTo>
                    <a:pt x="528" y="288"/>
                  </a:lnTo>
                  <a:lnTo>
                    <a:pt x="490" y="288"/>
                  </a:lnTo>
                  <a:lnTo>
                    <a:pt x="490" y="112"/>
                  </a:lnTo>
                  <a:lnTo>
                    <a:pt x="438" y="112"/>
                  </a:lnTo>
                  <a:lnTo>
                    <a:pt x="432" y="224"/>
                  </a:lnTo>
                  <a:lnTo>
                    <a:pt x="432" y="224"/>
                  </a:lnTo>
                  <a:lnTo>
                    <a:pt x="430" y="240"/>
                  </a:lnTo>
                  <a:lnTo>
                    <a:pt x="428" y="256"/>
                  </a:lnTo>
                  <a:lnTo>
                    <a:pt x="422" y="266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0" y="284"/>
                  </a:lnTo>
                  <a:lnTo>
                    <a:pt x="402" y="288"/>
                  </a:lnTo>
                  <a:lnTo>
                    <a:pt x="394" y="292"/>
                  </a:lnTo>
                  <a:lnTo>
                    <a:pt x="386" y="292"/>
                  </a:lnTo>
                  <a:lnTo>
                    <a:pt x="386" y="292"/>
                  </a:lnTo>
                  <a:lnTo>
                    <a:pt x="370" y="290"/>
                  </a:lnTo>
                  <a:lnTo>
                    <a:pt x="370" y="290"/>
                  </a:lnTo>
                  <a:lnTo>
                    <a:pt x="362" y="288"/>
                  </a:lnTo>
                  <a:lnTo>
                    <a:pt x="362" y="272"/>
                  </a:lnTo>
                  <a:lnTo>
                    <a:pt x="362" y="272"/>
                  </a:lnTo>
                  <a:lnTo>
                    <a:pt x="368" y="272"/>
                  </a:lnTo>
                  <a:lnTo>
                    <a:pt x="374" y="270"/>
                  </a:lnTo>
                  <a:lnTo>
                    <a:pt x="380" y="266"/>
                  </a:lnTo>
                  <a:lnTo>
                    <a:pt x="384" y="260"/>
                  </a:lnTo>
                  <a:lnTo>
                    <a:pt x="384" y="260"/>
                  </a:lnTo>
                  <a:lnTo>
                    <a:pt x="388" y="254"/>
                  </a:lnTo>
                  <a:lnTo>
                    <a:pt x="392" y="246"/>
                  </a:lnTo>
                  <a:lnTo>
                    <a:pt x="394" y="236"/>
                  </a:lnTo>
                  <a:lnTo>
                    <a:pt x="396" y="224"/>
                  </a:lnTo>
                  <a:lnTo>
                    <a:pt x="404" y="86"/>
                  </a:lnTo>
                  <a:lnTo>
                    <a:pt x="528" y="86"/>
                  </a:lnTo>
                  <a:close/>
                  <a:moveTo>
                    <a:pt x="232" y="194"/>
                  </a:moveTo>
                  <a:lnTo>
                    <a:pt x="232" y="194"/>
                  </a:lnTo>
                  <a:lnTo>
                    <a:pt x="232" y="214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8" y="244"/>
                  </a:lnTo>
                  <a:lnTo>
                    <a:pt x="244" y="254"/>
                  </a:lnTo>
                  <a:lnTo>
                    <a:pt x="244" y="254"/>
                  </a:lnTo>
                  <a:lnTo>
                    <a:pt x="248" y="262"/>
                  </a:lnTo>
                  <a:lnTo>
                    <a:pt x="256" y="266"/>
                  </a:lnTo>
                  <a:lnTo>
                    <a:pt x="256" y="266"/>
                  </a:lnTo>
                  <a:lnTo>
                    <a:pt x="262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8" y="270"/>
                  </a:lnTo>
                  <a:lnTo>
                    <a:pt x="286" y="266"/>
                  </a:lnTo>
                  <a:lnTo>
                    <a:pt x="286" y="266"/>
                  </a:lnTo>
                  <a:lnTo>
                    <a:pt x="292" y="262"/>
                  </a:lnTo>
                  <a:lnTo>
                    <a:pt x="298" y="254"/>
                  </a:lnTo>
                  <a:lnTo>
                    <a:pt x="298" y="254"/>
                  </a:lnTo>
                  <a:lnTo>
                    <a:pt x="302" y="244"/>
                  </a:lnTo>
                  <a:lnTo>
                    <a:pt x="306" y="230"/>
                  </a:lnTo>
                  <a:lnTo>
                    <a:pt x="306" y="230"/>
                  </a:lnTo>
                  <a:lnTo>
                    <a:pt x="308" y="214"/>
                  </a:lnTo>
                  <a:lnTo>
                    <a:pt x="310" y="194"/>
                  </a:lnTo>
                  <a:lnTo>
                    <a:pt x="310" y="194"/>
                  </a:lnTo>
                  <a:lnTo>
                    <a:pt x="308" y="174"/>
                  </a:lnTo>
                  <a:lnTo>
                    <a:pt x="306" y="156"/>
                  </a:lnTo>
                  <a:lnTo>
                    <a:pt x="306" y="156"/>
                  </a:lnTo>
                  <a:lnTo>
                    <a:pt x="302" y="14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0" y="126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74" y="120"/>
                  </a:lnTo>
                  <a:lnTo>
                    <a:pt x="262" y="118"/>
                  </a:lnTo>
                  <a:lnTo>
                    <a:pt x="262" y="118"/>
                  </a:lnTo>
                  <a:lnTo>
                    <a:pt x="254" y="118"/>
                  </a:lnTo>
                  <a:lnTo>
                    <a:pt x="246" y="120"/>
                  </a:lnTo>
                  <a:lnTo>
                    <a:pt x="246" y="120"/>
                  </a:lnTo>
                  <a:lnTo>
                    <a:pt x="232" y="126"/>
                  </a:lnTo>
                  <a:lnTo>
                    <a:pt x="232" y="194"/>
                  </a:lnTo>
                  <a:close/>
                  <a:moveTo>
                    <a:pt x="232" y="104"/>
                  </a:moveTo>
                  <a:lnTo>
                    <a:pt x="232" y="104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62" y="94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92" y="96"/>
                  </a:lnTo>
                  <a:lnTo>
                    <a:pt x="306" y="98"/>
                  </a:lnTo>
                  <a:lnTo>
                    <a:pt x="306" y="98"/>
                  </a:lnTo>
                  <a:lnTo>
                    <a:pt x="318" y="106"/>
                  </a:lnTo>
                  <a:lnTo>
                    <a:pt x="328" y="116"/>
                  </a:lnTo>
                  <a:lnTo>
                    <a:pt x="328" y="116"/>
                  </a:lnTo>
                  <a:lnTo>
                    <a:pt x="336" y="128"/>
                  </a:lnTo>
                  <a:lnTo>
                    <a:pt x="342" y="146"/>
                  </a:lnTo>
                  <a:lnTo>
                    <a:pt x="342" y="146"/>
                  </a:lnTo>
                  <a:lnTo>
                    <a:pt x="344" y="168"/>
                  </a:lnTo>
                  <a:lnTo>
                    <a:pt x="346" y="194"/>
                  </a:lnTo>
                  <a:lnTo>
                    <a:pt x="346" y="194"/>
                  </a:lnTo>
                  <a:lnTo>
                    <a:pt x="344" y="218"/>
                  </a:lnTo>
                  <a:lnTo>
                    <a:pt x="340" y="240"/>
                  </a:lnTo>
                  <a:lnTo>
                    <a:pt x="340" y="240"/>
                  </a:lnTo>
                  <a:lnTo>
                    <a:pt x="336" y="258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16" y="280"/>
                  </a:lnTo>
                  <a:lnTo>
                    <a:pt x="304" y="288"/>
                  </a:lnTo>
                  <a:lnTo>
                    <a:pt x="304" y="288"/>
                  </a:lnTo>
                  <a:lnTo>
                    <a:pt x="288" y="292"/>
                  </a:lnTo>
                  <a:lnTo>
                    <a:pt x="270" y="292"/>
                  </a:lnTo>
                  <a:lnTo>
                    <a:pt x="270" y="292"/>
                  </a:lnTo>
                  <a:lnTo>
                    <a:pt x="252" y="292"/>
                  </a:lnTo>
                  <a:lnTo>
                    <a:pt x="238" y="288"/>
                  </a:lnTo>
                  <a:lnTo>
                    <a:pt x="238" y="288"/>
                  </a:lnTo>
                  <a:lnTo>
                    <a:pt x="224" y="280"/>
                  </a:lnTo>
                  <a:lnTo>
                    <a:pt x="214" y="270"/>
                  </a:lnTo>
                  <a:lnTo>
                    <a:pt x="214" y="270"/>
                  </a:lnTo>
                  <a:lnTo>
                    <a:pt x="206" y="258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196" y="218"/>
                  </a:lnTo>
                  <a:lnTo>
                    <a:pt x="196" y="194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8" y="94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8" y="48"/>
                  </a:lnTo>
                  <a:lnTo>
                    <a:pt x="212" y="38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24" y="24"/>
                  </a:lnTo>
                  <a:lnTo>
                    <a:pt x="232" y="18"/>
                  </a:lnTo>
                  <a:lnTo>
                    <a:pt x="240" y="14"/>
                  </a:lnTo>
                  <a:lnTo>
                    <a:pt x="250" y="10"/>
                  </a:lnTo>
                  <a:lnTo>
                    <a:pt x="250" y="10"/>
                  </a:lnTo>
                  <a:lnTo>
                    <a:pt x="272" y="6"/>
                  </a:lnTo>
                  <a:lnTo>
                    <a:pt x="296" y="2"/>
                  </a:lnTo>
                  <a:lnTo>
                    <a:pt x="342" y="0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06" y="28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76" y="34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54" y="42"/>
                  </a:lnTo>
                  <a:lnTo>
                    <a:pt x="246" y="50"/>
                  </a:lnTo>
                  <a:lnTo>
                    <a:pt x="246" y="50"/>
                  </a:lnTo>
                  <a:lnTo>
                    <a:pt x="240" y="60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2" y="86"/>
                  </a:lnTo>
                  <a:lnTo>
                    <a:pt x="232" y="104"/>
                  </a:lnTo>
                  <a:lnTo>
                    <a:pt x="232" y="104"/>
                  </a:lnTo>
                  <a:close/>
                  <a:moveTo>
                    <a:pt x="150" y="188"/>
                  </a:moveTo>
                  <a:lnTo>
                    <a:pt x="150" y="188"/>
                  </a:lnTo>
                  <a:lnTo>
                    <a:pt x="148" y="214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0" y="256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6" y="292"/>
                  </a:lnTo>
                  <a:lnTo>
                    <a:pt x="76" y="292"/>
                  </a:lnTo>
                  <a:lnTo>
                    <a:pt x="58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30" y="280"/>
                  </a:lnTo>
                  <a:lnTo>
                    <a:pt x="20" y="270"/>
                  </a:lnTo>
                  <a:lnTo>
                    <a:pt x="20" y="270"/>
                  </a:lnTo>
                  <a:lnTo>
                    <a:pt x="10" y="256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2" y="214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60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10" y="118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30" y="9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58" y="84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92" y="84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20" y="9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40" y="118"/>
                  </a:lnTo>
                  <a:lnTo>
                    <a:pt x="146" y="138"/>
                  </a:lnTo>
                  <a:lnTo>
                    <a:pt x="146" y="138"/>
                  </a:lnTo>
                  <a:lnTo>
                    <a:pt x="148" y="160"/>
                  </a:lnTo>
                  <a:lnTo>
                    <a:pt x="150" y="188"/>
                  </a:lnTo>
                  <a:lnTo>
                    <a:pt x="150" y="188"/>
                  </a:lnTo>
                  <a:close/>
                  <a:moveTo>
                    <a:pt x="114" y="188"/>
                  </a:moveTo>
                  <a:lnTo>
                    <a:pt x="114" y="188"/>
                  </a:lnTo>
                  <a:lnTo>
                    <a:pt x="112" y="164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06" y="132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96" y="114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54" y="11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4" y="13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38" y="164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8" y="210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44" y="24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54" y="262"/>
                  </a:lnTo>
                  <a:lnTo>
                    <a:pt x="60" y="266"/>
                  </a:lnTo>
                  <a:lnTo>
                    <a:pt x="60" y="266"/>
                  </a:lnTo>
                  <a:lnTo>
                    <a:pt x="68" y="270"/>
                  </a:lnTo>
                  <a:lnTo>
                    <a:pt x="76" y="270"/>
                  </a:lnTo>
                  <a:lnTo>
                    <a:pt x="76" y="270"/>
                  </a:lnTo>
                  <a:lnTo>
                    <a:pt x="82" y="270"/>
                  </a:lnTo>
                  <a:lnTo>
                    <a:pt x="90" y="266"/>
                  </a:lnTo>
                  <a:lnTo>
                    <a:pt x="90" y="266"/>
                  </a:lnTo>
                  <a:lnTo>
                    <a:pt x="96" y="262"/>
                  </a:lnTo>
                  <a:lnTo>
                    <a:pt x="102" y="252"/>
                  </a:lnTo>
                  <a:lnTo>
                    <a:pt x="102" y="252"/>
                  </a:lnTo>
                  <a:lnTo>
                    <a:pt x="106" y="242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112" y="210"/>
                  </a:lnTo>
                  <a:lnTo>
                    <a:pt x="114" y="188"/>
                  </a:lnTo>
                  <a:lnTo>
                    <a:pt x="114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383588" y="4368801"/>
              <a:ext cx="174625" cy="73025"/>
            </a:xfrm>
            <a:custGeom>
              <a:avLst/>
              <a:gdLst>
                <a:gd name="T0" fmla="*/ 56 w 110"/>
                <a:gd name="T1" fmla="*/ 18 h 46"/>
                <a:gd name="T2" fmla="*/ 56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6 w 110"/>
                <a:gd name="T29" fmla="*/ 46 h 46"/>
                <a:gd name="T30" fmla="*/ 56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6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6" y="18"/>
                  </a:moveTo>
                  <a:lnTo>
                    <a:pt x="56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361363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043863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50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2 w 150"/>
                <a:gd name="T13" fmla="*/ 188 h 210"/>
                <a:gd name="T14" fmla="*/ 132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4 w 150"/>
                <a:gd name="T31" fmla="*/ 206 h 210"/>
                <a:gd name="T32" fmla="*/ 44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2 w 150"/>
                <a:gd name="T41" fmla="*/ 174 h 210"/>
                <a:gd name="T42" fmla="*/ 6 w 150"/>
                <a:gd name="T43" fmla="*/ 154 h 210"/>
                <a:gd name="T44" fmla="*/ 6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6 w 150"/>
                <a:gd name="T55" fmla="*/ 56 h 210"/>
                <a:gd name="T56" fmla="*/ 6 w 150"/>
                <a:gd name="T57" fmla="*/ 56 h 210"/>
                <a:gd name="T58" fmla="*/ 12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4 w 150"/>
                <a:gd name="T67" fmla="*/ 4 h 210"/>
                <a:gd name="T68" fmla="*/ 44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2 w 150"/>
                <a:gd name="T85" fmla="*/ 22 h 210"/>
                <a:gd name="T86" fmla="*/ 132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50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50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2" y="188"/>
                  </a:lnTo>
                  <a:lnTo>
                    <a:pt x="132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50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104188" y="4508501"/>
              <a:ext cx="120650" cy="263525"/>
            </a:xfrm>
            <a:custGeom>
              <a:avLst/>
              <a:gdLst>
                <a:gd name="T0" fmla="*/ 76 w 76"/>
                <a:gd name="T1" fmla="*/ 84 h 166"/>
                <a:gd name="T2" fmla="*/ 76 w 76"/>
                <a:gd name="T3" fmla="*/ 84 h 166"/>
                <a:gd name="T4" fmla="*/ 76 w 76"/>
                <a:gd name="T5" fmla="*/ 60 h 166"/>
                <a:gd name="T6" fmla="*/ 72 w 76"/>
                <a:gd name="T7" fmla="*/ 42 h 166"/>
                <a:gd name="T8" fmla="*/ 72 w 76"/>
                <a:gd name="T9" fmla="*/ 42 h 166"/>
                <a:gd name="T10" fmla="*/ 70 w 76"/>
                <a:gd name="T11" fmla="*/ 28 h 166"/>
                <a:gd name="T12" fmla="*/ 64 w 76"/>
                <a:gd name="T13" fmla="*/ 18 h 166"/>
                <a:gd name="T14" fmla="*/ 64 w 76"/>
                <a:gd name="T15" fmla="*/ 18 h 166"/>
                <a:gd name="T16" fmla="*/ 58 w 76"/>
                <a:gd name="T17" fmla="*/ 10 h 166"/>
                <a:gd name="T18" fmla="*/ 52 w 76"/>
                <a:gd name="T19" fmla="*/ 4 h 166"/>
                <a:gd name="T20" fmla="*/ 52 w 76"/>
                <a:gd name="T21" fmla="*/ 4 h 166"/>
                <a:gd name="T22" fmla="*/ 46 w 76"/>
                <a:gd name="T23" fmla="*/ 0 h 166"/>
                <a:gd name="T24" fmla="*/ 38 w 76"/>
                <a:gd name="T25" fmla="*/ 0 h 166"/>
                <a:gd name="T26" fmla="*/ 38 w 76"/>
                <a:gd name="T27" fmla="*/ 0 h 166"/>
                <a:gd name="T28" fmla="*/ 30 w 76"/>
                <a:gd name="T29" fmla="*/ 0 h 166"/>
                <a:gd name="T30" fmla="*/ 24 w 76"/>
                <a:gd name="T31" fmla="*/ 4 h 166"/>
                <a:gd name="T32" fmla="*/ 24 w 76"/>
                <a:gd name="T33" fmla="*/ 4 h 166"/>
                <a:gd name="T34" fmla="*/ 16 w 76"/>
                <a:gd name="T35" fmla="*/ 10 h 166"/>
                <a:gd name="T36" fmla="*/ 10 w 76"/>
                <a:gd name="T37" fmla="*/ 18 h 166"/>
                <a:gd name="T38" fmla="*/ 10 w 76"/>
                <a:gd name="T39" fmla="*/ 18 h 166"/>
                <a:gd name="T40" fmla="*/ 6 w 76"/>
                <a:gd name="T41" fmla="*/ 28 h 166"/>
                <a:gd name="T42" fmla="*/ 2 w 76"/>
                <a:gd name="T43" fmla="*/ 42 h 166"/>
                <a:gd name="T44" fmla="*/ 2 w 76"/>
                <a:gd name="T45" fmla="*/ 42 h 166"/>
                <a:gd name="T46" fmla="*/ 0 w 76"/>
                <a:gd name="T47" fmla="*/ 60 h 166"/>
                <a:gd name="T48" fmla="*/ 0 w 76"/>
                <a:gd name="T49" fmla="*/ 84 h 166"/>
                <a:gd name="T50" fmla="*/ 0 w 76"/>
                <a:gd name="T51" fmla="*/ 84 h 166"/>
                <a:gd name="T52" fmla="*/ 0 w 76"/>
                <a:gd name="T53" fmla="*/ 106 h 166"/>
                <a:gd name="T54" fmla="*/ 2 w 76"/>
                <a:gd name="T55" fmla="*/ 124 h 166"/>
                <a:gd name="T56" fmla="*/ 2 w 76"/>
                <a:gd name="T57" fmla="*/ 124 h 166"/>
                <a:gd name="T58" fmla="*/ 6 w 76"/>
                <a:gd name="T59" fmla="*/ 138 h 166"/>
                <a:gd name="T60" fmla="*/ 10 w 76"/>
                <a:gd name="T61" fmla="*/ 148 h 166"/>
                <a:gd name="T62" fmla="*/ 10 w 76"/>
                <a:gd name="T63" fmla="*/ 148 h 166"/>
                <a:gd name="T64" fmla="*/ 16 w 76"/>
                <a:gd name="T65" fmla="*/ 158 h 166"/>
                <a:gd name="T66" fmla="*/ 24 w 76"/>
                <a:gd name="T67" fmla="*/ 162 h 166"/>
                <a:gd name="T68" fmla="*/ 24 w 76"/>
                <a:gd name="T69" fmla="*/ 162 h 166"/>
                <a:gd name="T70" fmla="*/ 30 w 76"/>
                <a:gd name="T71" fmla="*/ 166 h 166"/>
                <a:gd name="T72" fmla="*/ 38 w 76"/>
                <a:gd name="T73" fmla="*/ 166 h 166"/>
                <a:gd name="T74" fmla="*/ 38 w 76"/>
                <a:gd name="T75" fmla="*/ 166 h 166"/>
                <a:gd name="T76" fmla="*/ 46 w 76"/>
                <a:gd name="T77" fmla="*/ 166 h 166"/>
                <a:gd name="T78" fmla="*/ 52 w 76"/>
                <a:gd name="T79" fmla="*/ 162 h 166"/>
                <a:gd name="T80" fmla="*/ 52 w 76"/>
                <a:gd name="T81" fmla="*/ 162 h 166"/>
                <a:gd name="T82" fmla="*/ 58 w 76"/>
                <a:gd name="T83" fmla="*/ 158 h 166"/>
                <a:gd name="T84" fmla="*/ 64 w 76"/>
                <a:gd name="T85" fmla="*/ 148 h 166"/>
                <a:gd name="T86" fmla="*/ 64 w 76"/>
                <a:gd name="T87" fmla="*/ 148 h 166"/>
                <a:gd name="T88" fmla="*/ 70 w 76"/>
                <a:gd name="T89" fmla="*/ 138 h 166"/>
                <a:gd name="T90" fmla="*/ 72 w 76"/>
                <a:gd name="T91" fmla="*/ 124 h 166"/>
                <a:gd name="T92" fmla="*/ 72 w 76"/>
                <a:gd name="T93" fmla="*/ 124 h 166"/>
                <a:gd name="T94" fmla="*/ 76 w 76"/>
                <a:gd name="T95" fmla="*/ 106 h 166"/>
                <a:gd name="T96" fmla="*/ 76 w 76"/>
                <a:gd name="T97" fmla="*/ 84 h 166"/>
                <a:gd name="T98" fmla="*/ 76 w 76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166">
                  <a:moveTo>
                    <a:pt x="76" y="84"/>
                  </a:moveTo>
                  <a:lnTo>
                    <a:pt x="76" y="84"/>
                  </a:lnTo>
                  <a:lnTo>
                    <a:pt x="76" y="60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0" y="2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8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1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2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6" y="13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6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8" y="158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70" y="138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6" y="106"/>
                  </a:lnTo>
                  <a:lnTo>
                    <a:pt x="76" y="84"/>
                  </a:lnTo>
                  <a:lnTo>
                    <a:pt x="76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7742238" y="4479926"/>
              <a:ext cx="222250" cy="320675"/>
            </a:xfrm>
            <a:custGeom>
              <a:avLst/>
              <a:gdLst>
                <a:gd name="T0" fmla="*/ 38 w 140"/>
                <a:gd name="T1" fmla="*/ 202 h 202"/>
                <a:gd name="T2" fmla="*/ 0 w 140"/>
                <a:gd name="T3" fmla="*/ 202 h 202"/>
                <a:gd name="T4" fmla="*/ 0 w 140"/>
                <a:gd name="T5" fmla="*/ 0 h 202"/>
                <a:gd name="T6" fmla="*/ 38 w 140"/>
                <a:gd name="T7" fmla="*/ 0 h 202"/>
                <a:gd name="T8" fmla="*/ 38 w 140"/>
                <a:gd name="T9" fmla="*/ 86 h 202"/>
                <a:gd name="T10" fmla="*/ 104 w 140"/>
                <a:gd name="T11" fmla="*/ 86 h 202"/>
                <a:gd name="T12" fmla="*/ 104 w 140"/>
                <a:gd name="T13" fmla="*/ 0 h 202"/>
                <a:gd name="T14" fmla="*/ 140 w 140"/>
                <a:gd name="T15" fmla="*/ 0 h 202"/>
                <a:gd name="T16" fmla="*/ 140 w 140"/>
                <a:gd name="T17" fmla="*/ 202 h 202"/>
                <a:gd name="T18" fmla="*/ 104 w 140"/>
                <a:gd name="T19" fmla="*/ 202 h 202"/>
                <a:gd name="T20" fmla="*/ 104 w 140"/>
                <a:gd name="T21" fmla="*/ 114 h 202"/>
                <a:gd name="T22" fmla="*/ 38 w 140"/>
                <a:gd name="T23" fmla="*/ 114 h 202"/>
                <a:gd name="T24" fmla="*/ 38 w 140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02">
                  <a:moveTo>
                    <a:pt x="38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86"/>
                  </a:lnTo>
                  <a:lnTo>
                    <a:pt x="104" y="86"/>
                  </a:lnTo>
                  <a:lnTo>
                    <a:pt x="104" y="0"/>
                  </a:lnTo>
                  <a:lnTo>
                    <a:pt x="140" y="0"/>
                  </a:lnTo>
                  <a:lnTo>
                    <a:pt x="140" y="202"/>
                  </a:lnTo>
                  <a:lnTo>
                    <a:pt x="104" y="202"/>
                  </a:lnTo>
                  <a:lnTo>
                    <a:pt x="104" y="114"/>
                  </a:lnTo>
                  <a:lnTo>
                    <a:pt x="38" y="114"/>
                  </a:lnTo>
                  <a:lnTo>
                    <a:pt x="38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7462838" y="4479926"/>
              <a:ext cx="225425" cy="320675"/>
            </a:xfrm>
            <a:custGeom>
              <a:avLst/>
              <a:gdLst>
                <a:gd name="T0" fmla="*/ 142 w 142"/>
                <a:gd name="T1" fmla="*/ 0 h 202"/>
                <a:gd name="T2" fmla="*/ 142 w 142"/>
                <a:gd name="T3" fmla="*/ 26 h 202"/>
                <a:gd name="T4" fmla="*/ 88 w 142"/>
                <a:gd name="T5" fmla="*/ 26 h 202"/>
                <a:gd name="T6" fmla="*/ 88 w 142"/>
                <a:gd name="T7" fmla="*/ 202 h 202"/>
                <a:gd name="T8" fmla="*/ 52 w 142"/>
                <a:gd name="T9" fmla="*/ 202 h 202"/>
                <a:gd name="T10" fmla="*/ 52 w 142"/>
                <a:gd name="T11" fmla="*/ 26 h 202"/>
                <a:gd name="T12" fmla="*/ 0 w 142"/>
                <a:gd name="T13" fmla="*/ 26 h 202"/>
                <a:gd name="T14" fmla="*/ 0 w 142"/>
                <a:gd name="T15" fmla="*/ 0 h 202"/>
                <a:gd name="T16" fmla="*/ 142 w 142"/>
                <a:gd name="T1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02">
                  <a:moveTo>
                    <a:pt x="142" y="0"/>
                  </a:moveTo>
                  <a:lnTo>
                    <a:pt x="142" y="26"/>
                  </a:lnTo>
                  <a:lnTo>
                    <a:pt x="88" y="26"/>
                  </a:lnTo>
                  <a:lnTo>
                    <a:pt x="88" y="202"/>
                  </a:lnTo>
                  <a:lnTo>
                    <a:pt x="52" y="202"/>
                  </a:lnTo>
                  <a:lnTo>
                    <a:pt x="5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7235826" y="4473576"/>
              <a:ext cx="201613" cy="333375"/>
            </a:xfrm>
            <a:custGeom>
              <a:avLst/>
              <a:gdLst>
                <a:gd name="T0" fmla="*/ 83 w 127"/>
                <a:gd name="T1" fmla="*/ 24 h 210"/>
                <a:gd name="T2" fmla="*/ 83 w 127"/>
                <a:gd name="T3" fmla="*/ 24 h 210"/>
                <a:gd name="T4" fmla="*/ 73 w 127"/>
                <a:gd name="T5" fmla="*/ 24 h 210"/>
                <a:gd name="T6" fmla="*/ 64 w 127"/>
                <a:gd name="T7" fmla="*/ 28 h 210"/>
                <a:gd name="T8" fmla="*/ 64 w 127"/>
                <a:gd name="T9" fmla="*/ 28 h 210"/>
                <a:gd name="T10" fmla="*/ 56 w 127"/>
                <a:gd name="T11" fmla="*/ 32 h 210"/>
                <a:gd name="T12" fmla="*/ 50 w 127"/>
                <a:gd name="T13" fmla="*/ 40 h 210"/>
                <a:gd name="T14" fmla="*/ 50 w 127"/>
                <a:gd name="T15" fmla="*/ 40 h 210"/>
                <a:gd name="T16" fmla="*/ 44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8 w 127"/>
                <a:gd name="T23" fmla="*/ 82 h 210"/>
                <a:gd name="T24" fmla="*/ 38 w 127"/>
                <a:gd name="T25" fmla="*/ 106 h 210"/>
                <a:gd name="T26" fmla="*/ 38 w 127"/>
                <a:gd name="T27" fmla="*/ 106 h 210"/>
                <a:gd name="T28" fmla="*/ 38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4 w 127"/>
                <a:gd name="T35" fmla="*/ 160 h 210"/>
                <a:gd name="T36" fmla="*/ 50 w 127"/>
                <a:gd name="T37" fmla="*/ 170 h 210"/>
                <a:gd name="T38" fmla="*/ 50 w 127"/>
                <a:gd name="T39" fmla="*/ 170 h 210"/>
                <a:gd name="T40" fmla="*/ 56 w 127"/>
                <a:gd name="T41" fmla="*/ 178 h 210"/>
                <a:gd name="T42" fmla="*/ 66 w 127"/>
                <a:gd name="T43" fmla="*/ 182 h 210"/>
                <a:gd name="T44" fmla="*/ 66 w 127"/>
                <a:gd name="T45" fmla="*/ 182 h 210"/>
                <a:gd name="T46" fmla="*/ 75 w 127"/>
                <a:gd name="T47" fmla="*/ 186 h 210"/>
                <a:gd name="T48" fmla="*/ 87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5 w 127"/>
                <a:gd name="T57" fmla="*/ 208 h 210"/>
                <a:gd name="T58" fmla="*/ 105 w 127"/>
                <a:gd name="T59" fmla="*/ 208 h 210"/>
                <a:gd name="T60" fmla="*/ 91 w 127"/>
                <a:gd name="T61" fmla="*/ 210 h 210"/>
                <a:gd name="T62" fmla="*/ 79 w 127"/>
                <a:gd name="T63" fmla="*/ 210 h 210"/>
                <a:gd name="T64" fmla="*/ 79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20 w 127"/>
                <a:gd name="T75" fmla="*/ 188 h 210"/>
                <a:gd name="T76" fmla="*/ 20 w 127"/>
                <a:gd name="T77" fmla="*/ 188 h 210"/>
                <a:gd name="T78" fmla="*/ 12 w 127"/>
                <a:gd name="T79" fmla="*/ 174 h 210"/>
                <a:gd name="T80" fmla="*/ 6 w 127"/>
                <a:gd name="T81" fmla="*/ 156 h 210"/>
                <a:gd name="T82" fmla="*/ 6 w 127"/>
                <a:gd name="T83" fmla="*/ 156 h 210"/>
                <a:gd name="T84" fmla="*/ 2 w 127"/>
                <a:gd name="T85" fmla="*/ 132 h 210"/>
                <a:gd name="T86" fmla="*/ 0 w 127"/>
                <a:gd name="T87" fmla="*/ 106 h 210"/>
                <a:gd name="T88" fmla="*/ 0 w 127"/>
                <a:gd name="T89" fmla="*/ 106 h 210"/>
                <a:gd name="T90" fmla="*/ 2 w 127"/>
                <a:gd name="T91" fmla="*/ 78 h 210"/>
                <a:gd name="T92" fmla="*/ 6 w 127"/>
                <a:gd name="T93" fmla="*/ 54 h 210"/>
                <a:gd name="T94" fmla="*/ 6 w 127"/>
                <a:gd name="T95" fmla="*/ 54 h 210"/>
                <a:gd name="T96" fmla="*/ 12 w 127"/>
                <a:gd name="T97" fmla="*/ 36 h 210"/>
                <a:gd name="T98" fmla="*/ 20 w 127"/>
                <a:gd name="T99" fmla="*/ 22 h 210"/>
                <a:gd name="T100" fmla="*/ 20 w 127"/>
                <a:gd name="T101" fmla="*/ 22 h 210"/>
                <a:gd name="T102" fmla="*/ 30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8 w 127"/>
                <a:gd name="T109" fmla="*/ 0 h 210"/>
                <a:gd name="T110" fmla="*/ 75 w 127"/>
                <a:gd name="T111" fmla="*/ 0 h 210"/>
                <a:gd name="T112" fmla="*/ 75 w 127"/>
                <a:gd name="T113" fmla="*/ 0 h 210"/>
                <a:gd name="T114" fmla="*/ 87 w 127"/>
                <a:gd name="T115" fmla="*/ 0 h 210"/>
                <a:gd name="T116" fmla="*/ 101 w 127"/>
                <a:gd name="T117" fmla="*/ 2 h 210"/>
                <a:gd name="T118" fmla="*/ 101 w 127"/>
                <a:gd name="T119" fmla="*/ 2 h 210"/>
                <a:gd name="T120" fmla="*/ 123 w 127"/>
                <a:gd name="T121" fmla="*/ 8 h 210"/>
                <a:gd name="T122" fmla="*/ 123 w 127"/>
                <a:gd name="T123" fmla="*/ 24 h 210"/>
                <a:gd name="T124" fmla="*/ 83 w 127"/>
                <a:gd name="T125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210">
                  <a:moveTo>
                    <a:pt x="83" y="24"/>
                  </a:moveTo>
                  <a:lnTo>
                    <a:pt x="83" y="24"/>
                  </a:lnTo>
                  <a:lnTo>
                    <a:pt x="73" y="24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56" y="32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4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8" y="8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4" y="16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56" y="178"/>
                  </a:lnTo>
                  <a:lnTo>
                    <a:pt x="66" y="182"/>
                  </a:lnTo>
                  <a:lnTo>
                    <a:pt x="66" y="182"/>
                  </a:lnTo>
                  <a:lnTo>
                    <a:pt x="75" y="186"/>
                  </a:lnTo>
                  <a:lnTo>
                    <a:pt x="87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5" y="208"/>
                  </a:lnTo>
                  <a:lnTo>
                    <a:pt x="105" y="208"/>
                  </a:lnTo>
                  <a:lnTo>
                    <a:pt x="91" y="210"/>
                  </a:lnTo>
                  <a:lnTo>
                    <a:pt x="79" y="210"/>
                  </a:lnTo>
                  <a:lnTo>
                    <a:pt x="79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3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940551" y="4473576"/>
              <a:ext cx="219075" cy="333375"/>
            </a:xfrm>
            <a:custGeom>
              <a:avLst/>
              <a:gdLst>
                <a:gd name="T0" fmla="*/ 60 w 138"/>
                <a:gd name="T1" fmla="*/ 210 h 210"/>
                <a:gd name="T2" fmla="*/ 36 w 138"/>
                <a:gd name="T3" fmla="*/ 208 h 210"/>
                <a:gd name="T4" fmla="*/ 24 w 138"/>
                <a:gd name="T5" fmla="*/ 204 h 210"/>
                <a:gd name="T6" fmla="*/ 16 w 138"/>
                <a:gd name="T7" fmla="*/ 198 h 210"/>
                <a:gd name="T8" fmla="*/ 4 w 138"/>
                <a:gd name="T9" fmla="*/ 178 h 210"/>
                <a:gd name="T10" fmla="*/ 0 w 138"/>
                <a:gd name="T11" fmla="*/ 164 h 210"/>
                <a:gd name="T12" fmla="*/ 0 w 138"/>
                <a:gd name="T13" fmla="*/ 146 h 210"/>
                <a:gd name="T14" fmla="*/ 4 w 138"/>
                <a:gd name="T15" fmla="*/ 114 h 210"/>
                <a:gd name="T16" fmla="*/ 8 w 138"/>
                <a:gd name="T17" fmla="*/ 104 h 210"/>
                <a:gd name="T18" fmla="*/ 16 w 138"/>
                <a:gd name="T19" fmla="*/ 96 h 210"/>
                <a:gd name="T20" fmla="*/ 36 w 138"/>
                <a:gd name="T21" fmla="*/ 86 h 210"/>
                <a:gd name="T22" fmla="*/ 46 w 138"/>
                <a:gd name="T23" fmla="*/ 84 h 210"/>
                <a:gd name="T24" fmla="*/ 60 w 138"/>
                <a:gd name="T25" fmla="*/ 82 h 210"/>
                <a:gd name="T26" fmla="*/ 80 w 138"/>
                <a:gd name="T27" fmla="*/ 84 h 210"/>
                <a:gd name="T28" fmla="*/ 100 w 138"/>
                <a:gd name="T29" fmla="*/ 68 h 210"/>
                <a:gd name="T30" fmla="*/ 100 w 138"/>
                <a:gd name="T31" fmla="*/ 56 h 210"/>
                <a:gd name="T32" fmla="*/ 98 w 138"/>
                <a:gd name="T33" fmla="*/ 46 h 210"/>
                <a:gd name="T34" fmla="*/ 88 w 138"/>
                <a:gd name="T35" fmla="*/ 32 h 210"/>
                <a:gd name="T36" fmla="*/ 82 w 138"/>
                <a:gd name="T37" fmla="*/ 28 h 210"/>
                <a:gd name="T38" fmla="*/ 74 w 138"/>
                <a:gd name="T39" fmla="*/ 26 h 210"/>
                <a:gd name="T40" fmla="*/ 16 w 138"/>
                <a:gd name="T41" fmla="*/ 24 h 210"/>
                <a:gd name="T42" fmla="*/ 16 w 138"/>
                <a:gd name="T43" fmla="*/ 8 h 210"/>
                <a:gd name="T44" fmla="*/ 38 w 138"/>
                <a:gd name="T45" fmla="*/ 2 h 210"/>
                <a:gd name="T46" fmla="*/ 64 w 138"/>
                <a:gd name="T47" fmla="*/ 0 h 210"/>
                <a:gd name="T48" fmla="*/ 82 w 138"/>
                <a:gd name="T49" fmla="*/ 0 h 210"/>
                <a:gd name="T50" fmla="*/ 96 w 138"/>
                <a:gd name="T51" fmla="*/ 2 h 210"/>
                <a:gd name="T52" fmla="*/ 118 w 138"/>
                <a:gd name="T53" fmla="*/ 12 h 210"/>
                <a:gd name="T54" fmla="*/ 126 w 138"/>
                <a:gd name="T55" fmla="*/ 22 h 210"/>
                <a:gd name="T56" fmla="*/ 132 w 138"/>
                <a:gd name="T57" fmla="*/ 34 h 210"/>
                <a:gd name="T58" fmla="*/ 138 w 138"/>
                <a:gd name="T59" fmla="*/ 68 h 210"/>
                <a:gd name="T60" fmla="*/ 106 w 138"/>
                <a:gd name="T61" fmla="*/ 206 h 210"/>
                <a:gd name="T62" fmla="*/ 102 w 138"/>
                <a:gd name="T63" fmla="*/ 194 h 210"/>
                <a:gd name="T64" fmla="*/ 94 w 138"/>
                <a:gd name="T65" fmla="*/ 202 h 210"/>
                <a:gd name="T66" fmla="*/ 84 w 138"/>
                <a:gd name="T67" fmla="*/ 206 h 210"/>
                <a:gd name="T68" fmla="*/ 60 w 138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" h="210">
                  <a:moveTo>
                    <a:pt x="60" y="210"/>
                  </a:moveTo>
                  <a:lnTo>
                    <a:pt x="60" y="210"/>
                  </a:lnTo>
                  <a:lnTo>
                    <a:pt x="46" y="210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24" y="204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8" y="190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0" y="16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28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8" y="10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4" y="90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46" y="84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100" y="86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56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4" y="3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2" y="2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2" y="0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108" y="6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26" y="22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6" y="50"/>
                  </a:lnTo>
                  <a:lnTo>
                    <a:pt x="138" y="68"/>
                  </a:lnTo>
                  <a:lnTo>
                    <a:pt x="138" y="206"/>
                  </a:lnTo>
                  <a:lnTo>
                    <a:pt x="106" y="206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94" y="202"/>
                  </a:lnTo>
                  <a:lnTo>
                    <a:pt x="84" y="206"/>
                  </a:lnTo>
                  <a:lnTo>
                    <a:pt x="84" y="206"/>
                  </a:lnTo>
                  <a:lnTo>
                    <a:pt x="72" y="210"/>
                  </a:lnTo>
                  <a:lnTo>
                    <a:pt x="60" y="210"/>
                  </a:lnTo>
                  <a:lnTo>
                    <a:pt x="60" y="2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997701" y="4645026"/>
              <a:ext cx="101600" cy="123825"/>
            </a:xfrm>
            <a:custGeom>
              <a:avLst/>
              <a:gdLst>
                <a:gd name="T0" fmla="*/ 64 w 64"/>
                <a:gd name="T1" fmla="*/ 0 h 78"/>
                <a:gd name="T2" fmla="*/ 36 w 64"/>
                <a:gd name="T3" fmla="*/ 0 h 78"/>
                <a:gd name="T4" fmla="*/ 36 w 64"/>
                <a:gd name="T5" fmla="*/ 0 h 78"/>
                <a:gd name="T6" fmla="*/ 22 w 64"/>
                <a:gd name="T7" fmla="*/ 2 h 78"/>
                <a:gd name="T8" fmla="*/ 10 w 64"/>
                <a:gd name="T9" fmla="*/ 6 h 78"/>
                <a:gd name="T10" fmla="*/ 10 w 64"/>
                <a:gd name="T11" fmla="*/ 6 h 78"/>
                <a:gd name="T12" fmla="*/ 6 w 64"/>
                <a:gd name="T13" fmla="*/ 12 h 78"/>
                <a:gd name="T14" fmla="*/ 2 w 64"/>
                <a:gd name="T15" fmla="*/ 18 h 78"/>
                <a:gd name="T16" fmla="*/ 0 w 64"/>
                <a:gd name="T17" fmla="*/ 28 h 78"/>
                <a:gd name="T18" fmla="*/ 0 w 64"/>
                <a:gd name="T19" fmla="*/ 38 h 78"/>
                <a:gd name="T20" fmla="*/ 0 w 64"/>
                <a:gd name="T21" fmla="*/ 38 h 78"/>
                <a:gd name="T22" fmla="*/ 0 w 64"/>
                <a:gd name="T23" fmla="*/ 48 h 78"/>
                <a:gd name="T24" fmla="*/ 2 w 64"/>
                <a:gd name="T25" fmla="*/ 58 h 78"/>
                <a:gd name="T26" fmla="*/ 2 w 64"/>
                <a:gd name="T27" fmla="*/ 58 h 78"/>
                <a:gd name="T28" fmla="*/ 6 w 64"/>
                <a:gd name="T29" fmla="*/ 64 h 78"/>
                <a:gd name="T30" fmla="*/ 10 w 64"/>
                <a:gd name="T31" fmla="*/ 70 h 78"/>
                <a:gd name="T32" fmla="*/ 10 w 64"/>
                <a:gd name="T33" fmla="*/ 70 h 78"/>
                <a:gd name="T34" fmla="*/ 16 w 64"/>
                <a:gd name="T35" fmla="*/ 74 h 78"/>
                <a:gd name="T36" fmla="*/ 22 w 64"/>
                <a:gd name="T37" fmla="*/ 76 h 78"/>
                <a:gd name="T38" fmla="*/ 22 w 64"/>
                <a:gd name="T39" fmla="*/ 76 h 78"/>
                <a:gd name="T40" fmla="*/ 36 w 64"/>
                <a:gd name="T41" fmla="*/ 78 h 78"/>
                <a:gd name="T42" fmla="*/ 36 w 64"/>
                <a:gd name="T43" fmla="*/ 78 h 78"/>
                <a:gd name="T44" fmla="*/ 44 w 64"/>
                <a:gd name="T45" fmla="*/ 78 h 78"/>
                <a:gd name="T46" fmla="*/ 52 w 64"/>
                <a:gd name="T47" fmla="*/ 76 h 78"/>
                <a:gd name="T48" fmla="*/ 52 w 64"/>
                <a:gd name="T49" fmla="*/ 76 h 78"/>
                <a:gd name="T50" fmla="*/ 64 w 64"/>
                <a:gd name="T51" fmla="*/ 70 h 78"/>
                <a:gd name="T52" fmla="*/ 64 w 64"/>
                <a:gd name="T5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78">
                  <a:moveTo>
                    <a:pt x="64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6" y="64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4" y="78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0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6597651" y="4479926"/>
              <a:ext cx="263525" cy="327025"/>
            </a:xfrm>
            <a:custGeom>
              <a:avLst/>
              <a:gdLst>
                <a:gd name="T0" fmla="*/ 166 w 166"/>
                <a:gd name="T1" fmla="*/ 0 h 206"/>
                <a:gd name="T2" fmla="*/ 166 w 166"/>
                <a:gd name="T3" fmla="*/ 202 h 206"/>
                <a:gd name="T4" fmla="*/ 128 w 166"/>
                <a:gd name="T5" fmla="*/ 202 h 206"/>
                <a:gd name="T6" fmla="*/ 128 w 166"/>
                <a:gd name="T7" fmla="*/ 26 h 206"/>
                <a:gd name="T8" fmla="*/ 76 w 166"/>
                <a:gd name="T9" fmla="*/ 26 h 206"/>
                <a:gd name="T10" fmla="*/ 70 w 166"/>
                <a:gd name="T11" fmla="*/ 138 h 206"/>
                <a:gd name="T12" fmla="*/ 70 w 166"/>
                <a:gd name="T13" fmla="*/ 138 h 206"/>
                <a:gd name="T14" fmla="*/ 68 w 166"/>
                <a:gd name="T15" fmla="*/ 154 h 206"/>
                <a:gd name="T16" fmla="*/ 66 w 166"/>
                <a:gd name="T17" fmla="*/ 170 h 206"/>
                <a:gd name="T18" fmla="*/ 60 w 166"/>
                <a:gd name="T19" fmla="*/ 180 h 206"/>
                <a:gd name="T20" fmla="*/ 54 w 166"/>
                <a:gd name="T21" fmla="*/ 190 h 206"/>
                <a:gd name="T22" fmla="*/ 54 w 166"/>
                <a:gd name="T23" fmla="*/ 190 h 206"/>
                <a:gd name="T24" fmla="*/ 48 w 166"/>
                <a:gd name="T25" fmla="*/ 198 h 206"/>
                <a:gd name="T26" fmla="*/ 40 w 166"/>
                <a:gd name="T27" fmla="*/ 202 h 206"/>
                <a:gd name="T28" fmla="*/ 32 w 166"/>
                <a:gd name="T29" fmla="*/ 206 h 206"/>
                <a:gd name="T30" fmla="*/ 24 w 166"/>
                <a:gd name="T31" fmla="*/ 206 h 206"/>
                <a:gd name="T32" fmla="*/ 24 w 166"/>
                <a:gd name="T33" fmla="*/ 206 h 206"/>
                <a:gd name="T34" fmla="*/ 8 w 166"/>
                <a:gd name="T35" fmla="*/ 204 h 206"/>
                <a:gd name="T36" fmla="*/ 8 w 166"/>
                <a:gd name="T37" fmla="*/ 204 h 206"/>
                <a:gd name="T38" fmla="*/ 0 w 166"/>
                <a:gd name="T39" fmla="*/ 202 h 206"/>
                <a:gd name="T40" fmla="*/ 0 w 166"/>
                <a:gd name="T41" fmla="*/ 186 h 206"/>
                <a:gd name="T42" fmla="*/ 0 w 166"/>
                <a:gd name="T43" fmla="*/ 186 h 206"/>
                <a:gd name="T44" fmla="*/ 6 w 166"/>
                <a:gd name="T45" fmla="*/ 186 h 206"/>
                <a:gd name="T46" fmla="*/ 12 w 166"/>
                <a:gd name="T47" fmla="*/ 184 h 206"/>
                <a:gd name="T48" fmla="*/ 18 w 166"/>
                <a:gd name="T49" fmla="*/ 180 h 206"/>
                <a:gd name="T50" fmla="*/ 22 w 166"/>
                <a:gd name="T51" fmla="*/ 174 h 206"/>
                <a:gd name="T52" fmla="*/ 22 w 166"/>
                <a:gd name="T53" fmla="*/ 174 h 206"/>
                <a:gd name="T54" fmla="*/ 26 w 166"/>
                <a:gd name="T55" fmla="*/ 168 h 206"/>
                <a:gd name="T56" fmla="*/ 30 w 166"/>
                <a:gd name="T57" fmla="*/ 160 h 206"/>
                <a:gd name="T58" fmla="*/ 32 w 166"/>
                <a:gd name="T59" fmla="*/ 150 h 206"/>
                <a:gd name="T60" fmla="*/ 34 w 166"/>
                <a:gd name="T61" fmla="*/ 138 h 206"/>
                <a:gd name="T62" fmla="*/ 42 w 166"/>
                <a:gd name="T63" fmla="*/ 0 h 206"/>
                <a:gd name="T64" fmla="*/ 166 w 166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206">
                  <a:moveTo>
                    <a:pt x="166" y="0"/>
                  </a:moveTo>
                  <a:lnTo>
                    <a:pt x="166" y="202"/>
                  </a:lnTo>
                  <a:lnTo>
                    <a:pt x="128" y="202"/>
                  </a:lnTo>
                  <a:lnTo>
                    <a:pt x="128" y="26"/>
                  </a:lnTo>
                  <a:lnTo>
                    <a:pt x="76" y="26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8" y="154"/>
                  </a:lnTo>
                  <a:lnTo>
                    <a:pt x="66" y="170"/>
                  </a:lnTo>
                  <a:lnTo>
                    <a:pt x="60" y="180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48" y="198"/>
                  </a:lnTo>
                  <a:lnTo>
                    <a:pt x="40" y="202"/>
                  </a:lnTo>
                  <a:lnTo>
                    <a:pt x="32" y="206"/>
                  </a:lnTo>
                  <a:lnTo>
                    <a:pt x="24" y="206"/>
                  </a:lnTo>
                  <a:lnTo>
                    <a:pt x="24" y="206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0" y="202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6" y="186"/>
                  </a:lnTo>
                  <a:lnTo>
                    <a:pt x="12" y="184"/>
                  </a:lnTo>
                  <a:lnTo>
                    <a:pt x="18" y="180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6" y="168"/>
                  </a:lnTo>
                  <a:lnTo>
                    <a:pt x="30" y="160"/>
                  </a:lnTo>
                  <a:lnTo>
                    <a:pt x="32" y="150"/>
                  </a:lnTo>
                  <a:lnTo>
                    <a:pt x="34" y="138"/>
                  </a:lnTo>
                  <a:lnTo>
                    <a:pt x="42" y="0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6391276" y="4530726"/>
              <a:ext cx="123825" cy="241300"/>
            </a:xfrm>
            <a:custGeom>
              <a:avLst/>
              <a:gdLst>
                <a:gd name="T0" fmla="*/ 0 w 78"/>
                <a:gd name="T1" fmla="*/ 76 h 152"/>
                <a:gd name="T2" fmla="*/ 0 w 78"/>
                <a:gd name="T3" fmla="*/ 76 h 152"/>
                <a:gd name="T4" fmla="*/ 0 w 78"/>
                <a:gd name="T5" fmla="*/ 96 h 152"/>
                <a:gd name="T6" fmla="*/ 4 w 78"/>
                <a:gd name="T7" fmla="*/ 112 h 152"/>
                <a:gd name="T8" fmla="*/ 4 w 78"/>
                <a:gd name="T9" fmla="*/ 112 h 152"/>
                <a:gd name="T10" fmla="*/ 6 w 78"/>
                <a:gd name="T11" fmla="*/ 126 h 152"/>
                <a:gd name="T12" fmla="*/ 12 w 78"/>
                <a:gd name="T13" fmla="*/ 136 h 152"/>
                <a:gd name="T14" fmla="*/ 12 w 78"/>
                <a:gd name="T15" fmla="*/ 136 h 152"/>
                <a:gd name="T16" fmla="*/ 16 w 78"/>
                <a:gd name="T17" fmla="*/ 144 h 152"/>
                <a:gd name="T18" fmla="*/ 24 w 78"/>
                <a:gd name="T19" fmla="*/ 148 h 152"/>
                <a:gd name="T20" fmla="*/ 24 w 78"/>
                <a:gd name="T21" fmla="*/ 148 h 152"/>
                <a:gd name="T22" fmla="*/ 30 w 78"/>
                <a:gd name="T23" fmla="*/ 152 h 152"/>
                <a:gd name="T24" fmla="*/ 38 w 78"/>
                <a:gd name="T25" fmla="*/ 152 h 152"/>
                <a:gd name="T26" fmla="*/ 38 w 78"/>
                <a:gd name="T27" fmla="*/ 152 h 152"/>
                <a:gd name="T28" fmla="*/ 46 w 78"/>
                <a:gd name="T29" fmla="*/ 152 h 152"/>
                <a:gd name="T30" fmla="*/ 54 w 78"/>
                <a:gd name="T31" fmla="*/ 148 h 152"/>
                <a:gd name="T32" fmla="*/ 54 w 78"/>
                <a:gd name="T33" fmla="*/ 148 h 152"/>
                <a:gd name="T34" fmla="*/ 60 w 78"/>
                <a:gd name="T35" fmla="*/ 144 h 152"/>
                <a:gd name="T36" fmla="*/ 66 w 78"/>
                <a:gd name="T37" fmla="*/ 136 h 152"/>
                <a:gd name="T38" fmla="*/ 66 w 78"/>
                <a:gd name="T39" fmla="*/ 136 h 152"/>
                <a:gd name="T40" fmla="*/ 70 w 78"/>
                <a:gd name="T41" fmla="*/ 126 h 152"/>
                <a:gd name="T42" fmla="*/ 74 w 78"/>
                <a:gd name="T43" fmla="*/ 112 h 152"/>
                <a:gd name="T44" fmla="*/ 74 w 78"/>
                <a:gd name="T45" fmla="*/ 112 h 152"/>
                <a:gd name="T46" fmla="*/ 76 w 78"/>
                <a:gd name="T47" fmla="*/ 96 h 152"/>
                <a:gd name="T48" fmla="*/ 78 w 78"/>
                <a:gd name="T49" fmla="*/ 76 h 152"/>
                <a:gd name="T50" fmla="*/ 78 w 78"/>
                <a:gd name="T51" fmla="*/ 76 h 152"/>
                <a:gd name="T52" fmla="*/ 76 w 78"/>
                <a:gd name="T53" fmla="*/ 56 h 152"/>
                <a:gd name="T54" fmla="*/ 74 w 78"/>
                <a:gd name="T55" fmla="*/ 38 h 152"/>
                <a:gd name="T56" fmla="*/ 74 w 78"/>
                <a:gd name="T57" fmla="*/ 38 h 152"/>
                <a:gd name="T58" fmla="*/ 70 w 78"/>
                <a:gd name="T59" fmla="*/ 26 h 152"/>
                <a:gd name="T60" fmla="*/ 66 w 78"/>
                <a:gd name="T61" fmla="*/ 16 h 152"/>
                <a:gd name="T62" fmla="*/ 66 w 78"/>
                <a:gd name="T63" fmla="*/ 16 h 152"/>
                <a:gd name="T64" fmla="*/ 58 w 78"/>
                <a:gd name="T65" fmla="*/ 8 h 152"/>
                <a:gd name="T66" fmla="*/ 50 w 78"/>
                <a:gd name="T67" fmla="*/ 4 h 152"/>
                <a:gd name="T68" fmla="*/ 50 w 78"/>
                <a:gd name="T69" fmla="*/ 4 h 152"/>
                <a:gd name="T70" fmla="*/ 42 w 78"/>
                <a:gd name="T71" fmla="*/ 2 h 152"/>
                <a:gd name="T72" fmla="*/ 30 w 78"/>
                <a:gd name="T73" fmla="*/ 0 h 152"/>
                <a:gd name="T74" fmla="*/ 30 w 78"/>
                <a:gd name="T75" fmla="*/ 0 h 152"/>
                <a:gd name="T76" fmla="*/ 22 w 78"/>
                <a:gd name="T77" fmla="*/ 0 h 152"/>
                <a:gd name="T78" fmla="*/ 14 w 78"/>
                <a:gd name="T79" fmla="*/ 2 h 152"/>
                <a:gd name="T80" fmla="*/ 14 w 78"/>
                <a:gd name="T81" fmla="*/ 2 h 152"/>
                <a:gd name="T82" fmla="*/ 0 w 78"/>
                <a:gd name="T83" fmla="*/ 8 h 152"/>
                <a:gd name="T84" fmla="*/ 0 w 78"/>
                <a:gd name="T85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" h="152">
                  <a:moveTo>
                    <a:pt x="0" y="76"/>
                  </a:moveTo>
                  <a:lnTo>
                    <a:pt x="0" y="76"/>
                  </a:lnTo>
                  <a:lnTo>
                    <a:pt x="0" y="96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6" y="126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6" y="144"/>
                  </a:lnTo>
                  <a:lnTo>
                    <a:pt x="24" y="148"/>
                  </a:lnTo>
                  <a:lnTo>
                    <a:pt x="24" y="148"/>
                  </a:lnTo>
                  <a:lnTo>
                    <a:pt x="30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6" y="152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60" y="144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70" y="126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6" y="9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6" y="5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2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58" y="8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0" y="8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6334126" y="4343401"/>
              <a:ext cx="238125" cy="463550"/>
            </a:xfrm>
            <a:custGeom>
              <a:avLst/>
              <a:gdLst>
                <a:gd name="T0" fmla="*/ 36 w 150"/>
                <a:gd name="T1" fmla="*/ 104 h 292"/>
                <a:gd name="T2" fmla="*/ 56 w 150"/>
                <a:gd name="T3" fmla="*/ 96 h 292"/>
                <a:gd name="T4" fmla="*/ 78 w 150"/>
                <a:gd name="T5" fmla="*/ 94 h 292"/>
                <a:gd name="T6" fmla="*/ 96 w 150"/>
                <a:gd name="T7" fmla="*/ 96 h 292"/>
                <a:gd name="T8" fmla="*/ 110 w 150"/>
                <a:gd name="T9" fmla="*/ 98 h 292"/>
                <a:gd name="T10" fmla="*/ 132 w 150"/>
                <a:gd name="T11" fmla="*/ 116 h 292"/>
                <a:gd name="T12" fmla="*/ 140 w 150"/>
                <a:gd name="T13" fmla="*/ 128 h 292"/>
                <a:gd name="T14" fmla="*/ 146 w 150"/>
                <a:gd name="T15" fmla="*/ 146 h 292"/>
                <a:gd name="T16" fmla="*/ 150 w 150"/>
                <a:gd name="T17" fmla="*/ 194 h 292"/>
                <a:gd name="T18" fmla="*/ 148 w 150"/>
                <a:gd name="T19" fmla="*/ 218 h 292"/>
                <a:gd name="T20" fmla="*/ 144 w 150"/>
                <a:gd name="T21" fmla="*/ 240 h 292"/>
                <a:gd name="T22" fmla="*/ 132 w 150"/>
                <a:gd name="T23" fmla="*/ 270 h 292"/>
                <a:gd name="T24" fmla="*/ 120 w 150"/>
                <a:gd name="T25" fmla="*/ 280 h 292"/>
                <a:gd name="T26" fmla="*/ 108 w 150"/>
                <a:gd name="T27" fmla="*/ 288 h 292"/>
                <a:gd name="T28" fmla="*/ 74 w 150"/>
                <a:gd name="T29" fmla="*/ 292 h 292"/>
                <a:gd name="T30" fmla="*/ 56 w 150"/>
                <a:gd name="T31" fmla="*/ 292 h 292"/>
                <a:gd name="T32" fmla="*/ 42 w 150"/>
                <a:gd name="T33" fmla="*/ 288 h 292"/>
                <a:gd name="T34" fmla="*/ 18 w 150"/>
                <a:gd name="T35" fmla="*/ 270 h 292"/>
                <a:gd name="T36" fmla="*/ 10 w 150"/>
                <a:gd name="T37" fmla="*/ 258 h 292"/>
                <a:gd name="T38" fmla="*/ 4 w 150"/>
                <a:gd name="T39" fmla="*/ 240 h 292"/>
                <a:gd name="T40" fmla="*/ 0 w 150"/>
                <a:gd name="T41" fmla="*/ 194 h 292"/>
                <a:gd name="T42" fmla="*/ 0 w 150"/>
                <a:gd name="T43" fmla="*/ 126 h 292"/>
                <a:gd name="T44" fmla="*/ 4 w 150"/>
                <a:gd name="T45" fmla="*/ 68 h 292"/>
                <a:gd name="T46" fmla="*/ 12 w 150"/>
                <a:gd name="T47" fmla="*/ 48 h 292"/>
                <a:gd name="T48" fmla="*/ 22 w 150"/>
                <a:gd name="T49" fmla="*/ 30 h 292"/>
                <a:gd name="T50" fmla="*/ 28 w 150"/>
                <a:gd name="T51" fmla="*/ 24 h 292"/>
                <a:gd name="T52" fmla="*/ 44 w 150"/>
                <a:gd name="T53" fmla="*/ 14 h 292"/>
                <a:gd name="T54" fmla="*/ 54 w 150"/>
                <a:gd name="T55" fmla="*/ 10 h 292"/>
                <a:gd name="T56" fmla="*/ 100 w 150"/>
                <a:gd name="T57" fmla="*/ 2 h 292"/>
                <a:gd name="T58" fmla="*/ 148 w 150"/>
                <a:gd name="T59" fmla="*/ 16 h 292"/>
                <a:gd name="T60" fmla="*/ 124 w 150"/>
                <a:gd name="T61" fmla="*/ 26 h 292"/>
                <a:gd name="T62" fmla="*/ 110 w 150"/>
                <a:gd name="T63" fmla="*/ 28 h 292"/>
                <a:gd name="T64" fmla="*/ 94 w 150"/>
                <a:gd name="T65" fmla="*/ 32 h 292"/>
                <a:gd name="T66" fmla="*/ 68 w 150"/>
                <a:gd name="T67" fmla="*/ 38 h 292"/>
                <a:gd name="T68" fmla="*/ 58 w 150"/>
                <a:gd name="T69" fmla="*/ 42 h 292"/>
                <a:gd name="T70" fmla="*/ 50 w 150"/>
                <a:gd name="T71" fmla="*/ 50 h 292"/>
                <a:gd name="T72" fmla="*/ 40 w 150"/>
                <a:gd name="T73" fmla="*/ 72 h 292"/>
                <a:gd name="T74" fmla="*/ 36 w 150"/>
                <a:gd name="T75" fmla="*/ 86 h 292"/>
                <a:gd name="T76" fmla="*/ 36 w 150"/>
                <a:gd name="T77" fmla="*/ 10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292">
                  <a:moveTo>
                    <a:pt x="36" y="104"/>
                  </a:moveTo>
                  <a:lnTo>
                    <a:pt x="36" y="104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6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96" y="96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40" y="128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8" y="168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48" y="218"/>
                  </a:lnTo>
                  <a:lnTo>
                    <a:pt x="144" y="240"/>
                  </a:lnTo>
                  <a:lnTo>
                    <a:pt x="144" y="240"/>
                  </a:lnTo>
                  <a:lnTo>
                    <a:pt x="140" y="258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4" y="292"/>
                  </a:lnTo>
                  <a:lnTo>
                    <a:pt x="74" y="292"/>
                  </a:lnTo>
                  <a:lnTo>
                    <a:pt x="56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28" y="280"/>
                  </a:lnTo>
                  <a:lnTo>
                    <a:pt x="18" y="270"/>
                  </a:lnTo>
                  <a:lnTo>
                    <a:pt x="18" y="270"/>
                  </a:lnTo>
                  <a:lnTo>
                    <a:pt x="10" y="258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0" y="218"/>
                  </a:lnTo>
                  <a:lnTo>
                    <a:pt x="0" y="19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94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12" y="48"/>
                  </a:lnTo>
                  <a:lnTo>
                    <a:pt x="16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6" y="18"/>
                  </a:lnTo>
                  <a:lnTo>
                    <a:pt x="44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0" y="2"/>
                  </a:lnTo>
                  <a:lnTo>
                    <a:pt x="146" y="0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10" y="28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80" y="34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58" y="4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4" y="60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6" y="86"/>
                  </a:lnTo>
                  <a:lnTo>
                    <a:pt x="36" y="104"/>
                  </a:lnTo>
                  <a:lnTo>
                    <a:pt x="36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6022976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6080126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40 w 78"/>
                <a:gd name="T25" fmla="*/ 0 h 166"/>
                <a:gd name="T26" fmla="*/ 40 w 78"/>
                <a:gd name="T27" fmla="*/ 0 h 166"/>
                <a:gd name="T28" fmla="*/ 32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2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2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2 w 78"/>
                <a:gd name="T71" fmla="*/ 166 h 166"/>
                <a:gd name="T72" fmla="*/ 40 w 78"/>
                <a:gd name="T73" fmla="*/ 166 h 166"/>
                <a:gd name="T74" fmla="*/ 40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2" y="166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3773488" y="5033963"/>
              <a:ext cx="2773363" cy="511175"/>
            </a:xfrm>
            <a:custGeom>
              <a:avLst/>
              <a:gdLst>
                <a:gd name="T0" fmla="*/ 1747 w 1747"/>
                <a:gd name="T1" fmla="*/ 40 h 322"/>
                <a:gd name="T2" fmla="*/ 1625 w 1747"/>
                <a:gd name="T3" fmla="*/ 318 h 322"/>
                <a:gd name="T4" fmla="*/ 1555 w 1747"/>
                <a:gd name="T5" fmla="*/ 6 h 322"/>
                <a:gd name="T6" fmla="*/ 1401 w 1747"/>
                <a:gd name="T7" fmla="*/ 322 h 322"/>
                <a:gd name="T8" fmla="*/ 1367 w 1747"/>
                <a:gd name="T9" fmla="*/ 312 h 322"/>
                <a:gd name="T10" fmla="*/ 1397 w 1747"/>
                <a:gd name="T11" fmla="*/ 288 h 322"/>
                <a:gd name="T12" fmla="*/ 1413 w 1747"/>
                <a:gd name="T13" fmla="*/ 286 h 322"/>
                <a:gd name="T14" fmla="*/ 1425 w 1747"/>
                <a:gd name="T15" fmla="*/ 276 h 322"/>
                <a:gd name="T16" fmla="*/ 1435 w 1747"/>
                <a:gd name="T17" fmla="*/ 258 h 322"/>
                <a:gd name="T18" fmla="*/ 1445 w 1747"/>
                <a:gd name="T19" fmla="*/ 228 h 322"/>
                <a:gd name="T20" fmla="*/ 1409 w 1747"/>
                <a:gd name="T21" fmla="*/ 220 h 322"/>
                <a:gd name="T22" fmla="*/ 1393 w 1747"/>
                <a:gd name="T23" fmla="*/ 206 h 322"/>
                <a:gd name="T24" fmla="*/ 1377 w 1747"/>
                <a:gd name="T25" fmla="*/ 174 h 322"/>
                <a:gd name="T26" fmla="*/ 1429 w 1747"/>
                <a:gd name="T27" fmla="*/ 170 h 322"/>
                <a:gd name="T28" fmla="*/ 1439 w 1747"/>
                <a:gd name="T29" fmla="*/ 186 h 322"/>
                <a:gd name="T30" fmla="*/ 1451 w 1747"/>
                <a:gd name="T31" fmla="*/ 192 h 322"/>
                <a:gd name="T32" fmla="*/ 1493 w 1747"/>
                <a:gd name="T33" fmla="*/ 246 h 322"/>
                <a:gd name="T34" fmla="*/ 1483 w 1747"/>
                <a:gd name="T35" fmla="*/ 280 h 322"/>
                <a:gd name="T36" fmla="*/ 1455 w 1747"/>
                <a:gd name="T37" fmla="*/ 312 h 322"/>
                <a:gd name="T38" fmla="*/ 1415 w 1747"/>
                <a:gd name="T39" fmla="*/ 322 h 322"/>
                <a:gd name="T40" fmla="*/ 1327 w 1747"/>
                <a:gd name="T41" fmla="*/ 6 h 322"/>
                <a:gd name="T42" fmla="*/ 1257 w 1747"/>
                <a:gd name="T43" fmla="*/ 318 h 322"/>
                <a:gd name="T44" fmla="*/ 1135 w 1747"/>
                <a:gd name="T45" fmla="*/ 40 h 322"/>
                <a:gd name="T46" fmla="*/ 907 w 1747"/>
                <a:gd name="T47" fmla="*/ 318 h 322"/>
                <a:gd name="T48" fmla="*/ 959 w 1747"/>
                <a:gd name="T49" fmla="*/ 210 h 322"/>
                <a:gd name="T50" fmla="*/ 1099 w 1747"/>
                <a:gd name="T51" fmla="*/ 6 h 322"/>
                <a:gd name="T52" fmla="*/ 1047 w 1747"/>
                <a:gd name="T53" fmla="*/ 108 h 322"/>
                <a:gd name="T54" fmla="*/ 679 w 1747"/>
                <a:gd name="T55" fmla="*/ 6 h 322"/>
                <a:gd name="T56" fmla="*/ 801 w 1747"/>
                <a:gd name="T57" fmla="*/ 40 h 322"/>
                <a:gd name="T58" fmla="*/ 749 w 1747"/>
                <a:gd name="T59" fmla="*/ 40 h 322"/>
                <a:gd name="T60" fmla="*/ 598 w 1747"/>
                <a:gd name="T61" fmla="*/ 322 h 322"/>
                <a:gd name="T62" fmla="*/ 552 w 1747"/>
                <a:gd name="T63" fmla="*/ 314 h 322"/>
                <a:gd name="T64" fmla="*/ 534 w 1747"/>
                <a:gd name="T65" fmla="*/ 304 h 322"/>
                <a:gd name="T66" fmla="*/ 520 w 1747"/>
                <a:gd name="T67" fmla="*/ 288 h 322"/>
                <a:gd name="T68" fmla="*/ 504 w 1747"/>
                <a:gd name="T69" fmla="*/ 254 h 322"/>
                <a:gd name="T70" fmla="*/ 494 w 1747"/>
                <a:gd name="T71" fmla="*/ 204 h 322"/>
                <a:gd name="T72" fmla="*/ 494 w 1747"/>
                <a:gd name="T73" fmla="*/ 118 h 322"/>
                <a:gd name="T74" fmla="*/ 508 w 1747"/>
                <a:gd name="T75" fmla="*/ 56 h 322"/>
                <a:gd name="T76" fmla="*/ 520 w 1747"/>
                <a:gd name="T77" fmla="*/ 34 h 322"/>
                <a:gd name="T78" fmla="*/ 542 w 1747"/>
                <a:gd name="T79" fmla="*/ 12 h 322"/>
                <a:gd name="T80" fmla="*/ 570 w 1747"/>
                <a:gd name="T81" fmla="*/ 2 h 322"/>
                <a:gd name="T82" fmla="*/ 616 w 1747"/>
                <a:gd name="T83" fmla="*/ 2 h 322"/>
                <a:gd name="T84" fmla="*/ 652 w 1747"/>
                <a:gd name="T85" fmla="*/ 6 h 322"/>
                <a:gd name="T86" fmla="*/ 612 w 1747"/>
                <a:gd name="T87" fmla="*/ 34 h 322"/>
                <a:gd name="T88" fmla="*/ 586 w 1747"/>
                <a:gd name="T89" fmla="*/ 40 h 322"/>
                <a:gd name="T90" fmla="*/ 564 w 1747"/>
                <a:gd name="T91" fmla="*/ 60 h 322"/>
                <a:gd name="T92" fmla="*/ 552 w 1747"/>
                <a:gd name="T93" fmla="*/ 100 h 322"/>
                <a:gd name="T94" fmla="*/ 546 w 1747"/>
                <a:gd name="T95" fmla="*/ 162 h 322"/>
                <a:gd name="T96" fmla="*/ 552 w 1747"/>
                <a:gd name="T97" fmla="*/ 224 h 322"/>
                <a:gd name="T98" fmla="*/ 566 w 1747"/>
                <a:gd name="T99" fmla="*/ 262 h 322"/>
                <a:gd name="T100" fmla="*/ 586 w 1747"/>
                <a:gd name="T101" fmla="*/ 282 h 322"/>
                <a:gd name="T102" fmla="*/ 616 w 1747"/>
                <a:gd name="T103" fmla="*/ 288 h 322"/>
                <a:gd name="T104" fmla="*/ 670 w 1747"/>
                <a:gd name="T105" fmla="*/ 312 h 322"/>
                <a:gd name="T106" fmla="*/ 640 w 1747"/>
                <a:gd name="T107" fmla="*/ 320 h 322"/>
                <a:gd name="T108" fmla="*/ 598 w 1747"/>
                <a:gd name="T109" fmla="*/ 322 h 322"/>
                <a:gd name="T110" fmla="*/ 388 w 1747"/>
                <a:gd name="T111" fmla="*/ 318 h 322"/>
                <a:gd name="T112" fmla="*/ 308 w 1747"/>
                <a:gd name="T113" fmla="*/ 318 h 322"/>
                <a:gd name="T114" fmla="*/ 308 w 1747"/>
                <a:gd name="T115" fmla="*/ 6 h 322"/>
                <a:gd name="T116" fmla="*/ 388 w 1747"/>
                <a:gd name="T117" fmla="*/ 6 h 322"/>
                <a:gd name="T118" fmla="*/ 0 w 1747"/>
                <a:gd name="T119" fmla="*/ 318 h 322"/>
                <a:gd name="T120" fmla="*/ 52 w 1747"/>
                <a:gd name="T121" fmla="*/ 210 h 322"/>
                <a:gd name="T122" fmla="*/ 192 w 1747"/>
                <a:gd name="T123" fmla="*/ 6 h 322"/>
                <a:gd name="T124" fmla="*/ 140 w 1747"/>
                <a:gd name="T125" fmla="*/ 10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7" h="322">
                  <a:moveTo>
                    <a:pt x="1555" y="6"/>
                  </a:moveTo>
                  <a:lnTo>
                    <a:pt x="1747" y="6"/>
                  </a:lnTo>
                  <a:lnTo>
                    <a:pt x="1747" y="40"/>
                  </a:lnTo>
                  <a:lnTo>
                    <a:pt x="1679" y="40"/>
                  </a:lnTo>
                  <a:lnTo>
                    <a:pt x="1679" y="318"/>
                  </a:lnTo>
                  <a:lnTo>
                    <a:pt x="1625" y="318"/>
                  </a:lnTo>
                  <a:lnTo>
                    <a:pt x="1625" y="40"/>
                  </a:lnTo>
                  <a:lnTo>
                    <a:pt x="1555" y="40"/>
                  </a:lnTo>
                  <a:lnTo>
                    <a:pt x="1555" y="6"/>
                  </a:lnTo>
                  <a:close/>
                  <a:moveTo>
                    <a:pt x="1415" y="322"/>
                  </a:moveTo>
                  <a:lnTo>
                    <a:pt x="1415" y="322"/>
                  </a:lnTo>
                  <a:lnTo>
                    <a:pt x="1401" y="322"/>
                  </a:lnTo>
                  <a:lnTo>
                    <a:pt x="1389" y="320"/>
                  </a:lnTo>
                  <a:lnTo>
                    <a:pt x="1389" y="320"/>
                  </a:lnTo>
                  <a:lnTo>
                    <a:pt x="1367" y="312"/>
                  </a:lnTo>
                  <a:lnTo>
                    <a:pt x="1367" y="288"/>
                  </a:lnTo>
                  <a:lnTo>
                    <a:pt x="1397" y="288"/>
                  </a:lnTo>
                  <a:lnTo>
                    <a:pt x="1397" y="288"/>
                  </a:lnTo>
                  <a:lnTo>
                    <a:pt x="1405" y="288"/>
                  </a:lnTo>
                  <a:lnTo>
                    <a:pt x="1413" y="286"/>
                  </a:lnTo>
                  <a:lnTo>
                    <a:pt x="1413" y="286"/>
                  </a:lnTo>
                  <a:lnTo>
                    <a:pt x="1419" y="282"/>
                  </a:lnTo>
                  <a:lnTo>
                    <a:pt x="1425" y="276"/>
                  </a:lnTo>
                  <a:lnTo>
                    <a:pt x="1425" y="276"/>
                  </a:lnTo>
                  <a:lnTo>
                    <a:pt x="1431" y="268"/>
                  </a:lnTo>
                  <a:lnTo>
                    <a:pt x="1435" y="258"/>
                  </a:lnTo>
                  <a:lnTo>
                    <a:pt x="1435" y="258"/>
                  </a:lnTo>
                  <a:lnTo>
                    <a:pt x="1439" y="244"/>
                  </a:lnTo>
                  <a:lnTo>
                    <a:pt x="1445" y="228"/>
                  </a:lnTo>
                  <a:lnTo>
                    <a:pt x="1445" y="228"/>
                  </a:lnTo>
                  <a:lnTo>
                    <a:pt x="1431" y="228"/>
                  </a:lnTo>
                  <a:lnTo>
                    <a:pt x="1419" y="224"/>
                  </a:lnTo>
                  <a:lnTo>
                    <a:pt x="1409" y="220"/>
                  </a:lnTo>
                  <a:lnTo>
                    <a:pt x="1401" y="214"/>
                  </a:lnTo>
                  <a:lnTo>
                    <a:pt x="1401" y="214"/>
                  </a:lnTo>
                  <a:lnTo>
                    <a:pt x="1393" y="206"/>
                  </a:lnTo>
                  <a:lnTo>
                    <a:pt x="1387" y="196"/>
                  </a:lnTo>
                  <a:lnTo>
                    <a:pt x="1381" y="186"/>
                  </a:lnTo>
                  <a:lnTo>
                    <a:pt x="1377" y="174"/>
                  </a:lnTo>
                  <a:lnTo>
                    <a:pt x="1331" y="6"/>
                  </a:lnTo>
                  <a:lnTo>
                    <a:pt x="1385" y="6"/>
                  </a:lnTo>
                  <a:lnTo>
                    <a:pt x="1429" y="170"/>
                  </a:lnTo>
                  <a:lnTo>
                    <a:pt x="1429" y="170"/>
                  </a:lnTo>
                  <a:lnTo>
                    <a:pt x="1433" y="180"/>
                  </a:lnTo>
                  <a:lnTo>
                    <a:pt x="1439" y="186"/>
                  </a:lnTo>
                  <a:lnTo>
                    <a:pt x="1439" y="186"/>
                  </a:lnTo>
                  <a:lnTo>
                    <a:pt x="1445" y="192"/>
                  </a:lnTo>
                  <a:lnTo>
                    <a:pt x="1451" y="192"/>
                  </a:lnTo>
                  <a:lnTo>
                    <a:pt x="1489" y="6"/>
                  </a:lnTo>
                  <a:lnTo>
                    <a:pt x="1543" y="6"/>
                  </a:lnTo>
                  <a:lnTo>
                    <a:pt x="1493" y="246"/>
                  </a:lnTo>
                  <a:lnTo>
                    <a:pt x="1493" y="246"/>
                  </a:lnTo>
                  <a:lnTo>
                    <a:pt x="1489" y="264"/>
                  </a:lnTo>
                  <a:lnTo>
                    <a:pt x="1483" y="280"/>
                  </a:lnTo>
                  <a:lnTo>
                    <a:pt x="1475" y="292"/>
                  </a:lnTo>
                  <a:lnTo>
                    <a:pt x="1467" y="302"/>
                  </a:lnTo>
                  <a:lnTo>
                    <a:pt x="1455" y="312"/>
                  </a:lnTo>
                  <a:lnTo>
                    <a:pt x="1443" y="318"/>
                  </a:lnTo>
                  <a:lnTo>
                    <a:pt x="1431" y="320"/>
                  </a:lnTo>
                  <a:lnTo>
                    <a:pt x="1415" y="322"/>
                  </a:lnTo>
                  <a:lnTo>
                    <a:pt x="1415" y="322"/>
                  </a:lnTo>
                  <a:close/>
                  <a:moveTo>
                    <a:pt x="1135" y="6"/>
                  </a:moveTo>
                  <a:lnTo>
                    <a:pt x="1327" y="6"/>
                  </a:lnTo>
                  <a:lnTo>
                    <a:pt x="1327" y="40"/>
                  </a:lnTo>
                  <a:lnTo>
                    <a:pt x="1257" y="40"/>
                  </a:lnTo>
                  <a:lnTo>
                    <a:pt x="1257" y="318"/>
                  </a:lnTo>
                  <a:lnTo>
                    <a:pt x="1203" y="318"/>
                  </a:lnTo>
                  <a:lnTo>
                    <a:pt x="1203" y="40"/>
                  </a:lnTo>
                  <a:lnTo>
                    <a:pt x="1135" y="40"/>
                  </a:lnTo>
                  <a:lnTo>
                    <a:pt x="1135" y="6"/>
                  </a:lnTo>
                  <a:close/>
                  <a:moveTo>
                    <a:pt x="961" y="318"/>
                  </a:moveTo>
                  <a:lnTo>
                    <a:pt x="907" y="318"/>
                  </a:lnTo>
                  <a:lnTo>
                    <a:pt x="907" y="6"/>
                  </a:lnTo>
                  <a:lnTo>
                    <a:pt x="959" y="6"/>
                  </a:lnTo>
                  <a:lnTo>
                    <a:pt x="959" y="210"/>
                  </a:lnTo>
                  <a:lnTo>
                    <a:pt x="961" y="210"/>
                  </a:lnTo>
                  <a:lnTo>
                    <a:pt x="1043" y="6"/>
                  </a:lnTo>
                  <a:lnTo>
                    <a:pt x="1099" y="6"/>
                  </a:lnTo>
                  <a:lnTo>
                    <a:pt x="1099" y="318"/>
                  </a:lnTo>
                  <a:lnTo>
                    <a:pt x="1047" y="318"/>
                  </a:lnTo>
                  <a:lnTo>
                    <a:pt x="1047" y="108"/>
                  </a:lnTo>
                  <a:lnTo>
                    <a:pt x="1045" y="108"/>
                  </a:lnTo>
                  <a:lnTo>
                    <a:pt x="961" y="318"/>
                  </a:lnTo>
                  <a:close/>
                  <a:moveTo>
                    <a:pt x="679" y="6"/>
                  </a:moveTo>
                  <a:lnTo>
                    <a:pt x="871" y="6"/>
                  </a:lnTo>
                  <a:lnTo>
                    <a:pt x="871" y="40"/>
                  </a:lnTo>
                  <a:lnTo>
                    <a:pt x="801" y="40"/>
                  </a:lnTo>
                  <a:lnTo>
                    <a:pt x="801" y="318"/>
                  </a:lnTo>
                  <a:lnTo>
                    <a:pt x="749" y="318"/>
                  </a:lnTo>
                  <a:lnTo>
                    <a:pt x="749" y="40"/>
                  </a:lnTo>
                  <a:lnTo>
                    <a:pt x="679" y="40"/>
                  </a:lnTo>
                  <a:lnTo>
                    <a:pt x="679" y="6"/>
                  </a:lnTo>
                  <a:close/>
                  <a:moveTo>
                    <a:pt x="598" y="322"/>
                  </a:moveTo>
                  <a:lnTo>
                    <a:pt x="598" y="322"/>
                  </a:lnTo>
                  <a:lnTo>
                    <a:pt x="574" y="320"/>
                  </a:lnTo>
                  <a:lnTo>
                    <a:pt x="552" y="314"/>
                  </a:lnTo>
                  <a:lnTo>
                    <a:pt x="552" y="314"/>
                  </a:lnTo>
                  <a:lnTo>
                    <a:pt x="542" y="310"/>
                  </a:lnTo>
                  <a:lnTo>
                    <a:pt x="534" y="304"/>
                  </a:lnTo>
                  <a:lnTo>
                    <a:pt x="526" y="296"/>
                  </a:lnTo>
                  <a:lnTo>
                    <a:pt x="520" y="288"/>
                  </a:lnTo>
                  <a:lnTo>
                    <a:pt x="520" y="288"/>
                  </a:lnTo>
                  <a:lnTo>
                    <a:pt x="514" y="278"/>
                  </a:lnTo>
                  <a:lnTo>
                    <a:pt x="508" y="266"/>
                  </a:lnTo>
                  <a:lnTo>
                    <a:pt x="504" y="254"/>
                  </a:lnTo>
                  <a:lnTo>
                    <a:pt x="500" y="240"/>
                  </a:lnTo>
                  <a:lnTo>
                    <a:pt x="500" y="240"/>
                  </a:lnTo>
                  <a:lnTo>
                    <a:pt x="494" y="204"/>
                  </a:lnTo>
                  <a:lnTo>
                    <a:pt x="492" y="162"/>
                  </a:lnTo>
                  <a:lnTo>
                    <a:pt x="492" y="162"/>
                  </a:lnTo>
                  <a:lnTo>
                    <a:pt x="494" y="118"/>
                  </a:lnTo>
                  <a:lnTo>
                    <a:pt x="500" y="84"/>
                  </a:lnTo>
                  <a:lnTo>
                    <a:pt x="500" y="84"/>
                  </a:lnTo>
                  <a:lnTo>
                    <a:pt x="508" y="56"/>
                  </a:lnTo>
                  <a:lnTo>
                    <a:pt x="514" y="44"/>
                  </a:lnTo>
                  <a:lnTo>
                    <a:pt x="520" y="34"/>
                  </a:lnTo>
                  <a:lnTo>
                    <a:pt x="520" y="34"/>
                  </a:lnTo>
                  <a:lnTo>
                    <a:pt x="526" y="26"/>
                  </a:lnTo>
                  <a:lnTo>
                    <a:pt x="534" y="18"/>
                  </a:lnTo>
                  <a:lnTo>
                    <a:pt x="542" y="12"/>
                  </a:lnTo>
                  <a:lnTo>
                    <a:pt x="550" y="8"/>
                  </a:lnTo>
                  <a:lnTo>
                    <a:pt x="550" y="8"/>
                  </a:lnTo>
                  <a:lnTo>
                    <a:pt x="570" y="2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616" y="2"/>
                  </a:lnTo>
                  <a:lnTo>
                    <a:pt x="636" y="4"/>
                  </a:lnTo>
                  <a:lnTo>
                    <a:pt x="636" y="4"/>
                  </a:lnTo>
                  <a:lnTo>
                    <a:pt x="652" y="6"/>
                  </a:lnTo>
                  <a:lnTo>
                    <a:pt x="664" y="10"/>
                  </a:lnTo>
                  <a:lnTo>
                    <a:pt x="664" y="34"/>
                  </a:lnTo>
                  <a:lnTo>
                    <a:pt x="612" y="34"/>
                  </a:lnTo>
                  <a:lnTo>
                    <a:pt x="612" y="34"/>
                  </a:lnTo>
                  <a:lnTo>
                    <a:pt x="598" y="36"/>
                  </a:lnTo>
                  <a:lnTo>
                    <a:pt x="586" y="40"/>
                  </a:lnTo>
                  <a:lnTo>
                    <a:pt x="586" y="40"/>
                  </a:lnTo>
                  <a:lnTo>
                    <a:pt x="574" y="48"/>
                  </a:lnTo>
                  <a:lnTo>
                    <a:pt x="564" y="60"/>
                  </a:lnTo>
                  <a:lnTo>
                    <a:pt x="564" y="60"/>
                  </a:lnTo>
                  <a:lnTo>
                    <a:pt x="556" y="78"/>
                  </a:lnTo>
                  <a:lnTo>
                    <a:pt x="552" y="100"/>
                  </a:lnTo>
                  <a:lnTo>
                    <a:pt x="552" y="100"/>
                  </a:lnTo>
                  <a:lnTo>
                    <a:pt x="548" y="128"/>
                  </a:lnTo>
                  <a:lnTo>
                    <a:pt x="546" y="162"/>
                  </a:lnTo>
                  <a:lnTo>
                    <a:pt x="546" y="162"/>
                  </a:lnTo>
                  <a:lnTo>
                    <a:pt x="548" y="196"/>
                  </a:lnTo>
                  <a:lnTo>
                    <a:pt x="552" y="224"/>
                  </a:lnTo>
                  <a:lnTo>
                    <a:pt x="552" y="224"/>
                  </a:lnTo>
                  <a:lnTo>
                    <a:pt x="558" y="246"/>
                  </a:lnTo>
                  <a:lnTo>
                    <a:pt x="566" y="262"/>
                  </a:lnTo>
                  <a:lnTo>
                    <a:pt x="566" y="262"/>
                  </a:lnTo>
                  <a:lnTo>
                    <a:pt x="576" y="274"/>
                  </a:lnTo>
                  <a:lnTo>
                    <a:pt x="586" y="282"/>
                  </a:lnTo>
                  <a:lnTo>
                    <a:pt x="586" y="282"/>
                  </a:lnTo>
                  <a:lnTo>
                    <a:pt x="600" y="288"/>
                  </a:lnTo>
                  <a:lnTo>
                    <a:pt x="616" y="288"/>
                  </a:lnTo>
                  <a:lnTo>
                    <a:pt x="670" y="288"/>
                  </a:lnTo>
                  <a:lnTo>
                    <a:pt x="670" y="312"/>
                  </a:lnTo>
                  <a:lnTo>
                    <a:pt x="670" y="312"/>
                  </a:lnTo>
                  <a:lnTo>
                    <a:pt x="656" y="316"/>
                  </a:lnTo>
                  <a:lnTo>
                    <a:pt x="640" y="320"/>
                  </a:lnTo>
                  <a:lnTo>
                    <a:pt x="640" y="320"/>
                  </a:lnTo>
                  <a:lnTo>
                    <a:pt x="620" y="322"/>
                  </a:lnTo>
                  <a:lnTo>
                    <a:pt x="598" y="322"/>
                  </a:lnTo>
                  <a:lnTo>
                    <a:pt x="598" y="322"/>
                  </a:lnTo>
                  <a:close/>
                  <a:moveTo>
                    <a:pt x="442" y="6"/>
                  </a:moveTo>
                  <a:lnTo>
                    <a:pt x="442" y="318"/>
                  </a:lnTo>
                  <a:lnTo>
                    <a:pt x="388" y="318"/>
                  </a:lnTo>
                  <a:lnTo>
                    <a:pt x="388" y="178"/>
                  </a:lnTo>
                  <a:lnTo>
                    <a:pt x="308" y="178"/>
                  </a:lnTo>
                  <a:lnTo>
                    <a:pt x="308" y="318"/>
                  </a:lnTo>
                  <a:lnTo>
                    <a:pt x="254" y="318"/>
                  </a:lnTo>
                  <a:lnTo>
                    <a:pt x="254" y="6"/>
                  </a:lnTo>
                  <a:lnTo>
                    <a:pt x="308" y="6"/>
                  </a:lnTo>
                  <a:lnTo>
                    <a:pt x="308" y="142"/>
                  </a:lnTo>
                  <a:lnTo>
                    <a:pt x="388" y="142"/>
                  </a:lnTo>
                  <a:lnTo>
                    <a:pt x="388" y="6"/>
                  </a:lnTo>
                  <a:lnTo>
                    <a:pt x="442" y="6"/>
                  </a:lnTo>
                  <a:close/>
                  <a:moveTo>
                    <a:pt x="54" y="318"/>
                  </a:moveTo>
                  <a:lnTo>
                    <a:pt x="0" y="318"/>
                  </a:lnTo>
                  <a:lnTo>
                    <a:pt x="0" y="6"/>
                  </a:lnTo>
                  <a:lnTo>
                    <a:pt x="52" y="6"/>
                  </a:lnTo>
                  <a:lnTo>
                    <a:pt x="52" y="210"/>
                  </a:lnTo>
                  <a:lnTo>
                    <a:pt x="54" y="210"/>
                  </a:lnTo>
                  <a:lnTo>
                    <a:pt x="136" y="6"/>
                  </a:lnTo>
                  <a:lnTo>
                    <a:pt x="192" y="6"/>
                  </a:lnTo>
                  <a:lnTo>
                    <a:pt x="192" y="318"/>
                  </a:lnTo>
                  <a:lnTo>
                    <a:pt x="140" y="318"/>
                  </a:lnTo>
                  <a:lnTo>
                    <a:pt x="140" y="108"/>
                  </a:lnTo>
                  <a:lnTo>
                    <a:pt x="138" y="108"/>
                  </a:lnTo>
                  <a:lnTo>
                    <a:pt x="54" y="318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6683376" y="5040313"/>
              <a:ext cx="1903413" cy="225425"/>
            </a:xfrm>
            <a:custGeom>
              <a:avLst/>
              <a:gdLst>
                <a:gd name="T0" fmla="*/ 1115 w 1199"/>
                <a:gd name="T1" fmla="*/ 68 h 142"/>
                <a:gd name="T2" fmla="*/ 1109 w 1199"/>
                <a:gd name="T3" fmla="*/ 20 h 142"/>
                <a:gd name="T4" fmla="*/ 1155 w 1199"/>
                <a:gd name="T5" fmla="*/ 0 h 142"/>
                <a:gd name="T6" fmla="*/ 1165 w 1199"/>
                <a:gd name="T7" fmla="*/ 86 h 142"/>
                <a:gd name="T8" fmla="*/ 1135 w 1199"/>
                <a:gd name="T9" fmla="*/ 128 h 142"/>
                <a:gd name="T10" fmla="*/ 1099 w 1199"/>
                <a:gd name="T11" fmla="*/ 138 h 142"/>
                <a:gd name="T12" fmla="*/ 1121 w 1199"/>
                <a:gd name="T13" fmla="*/ 100 h 142"/>
                <a:gd name="T14" fmla="*/ 1155 w 1199"/>
                <a:gd name="T15" fmla="*/ 16 h 142"/>
                <a:gd name="T16" fmla="*/ 1129 w 1199"/>
                <a:gd name="T17" fmla="*/ 42 h 142"/>
                <a:gd name="T18" fmla="*/ 1175 w 1199"/>
                <a:gd name="T19" fmla="*/ 16 h 142"/>
                <a:gd name="T20" fmla="*/ 1007 w 1199"/>
                <a:gd name="T21" fmla="*/ 96 h 142"/>
                <a:gd name="T22" fmla="*/ 853 w 1199"/>
                <a:gd name="T23" fmla="*/ 138 h 142"/>
                <a:gd name="T24" fmla="*/ 921 w 1199"/>
                <a:gd name="T25" fmla="*/ 138 h 142"/>
                <a:gd name="T26" fmla="*/ 791 w 1199"/>
                <a:gd name="T27" fmla="*/ 24 h 142"/>
                <a:gd name="T28" fmla="*/ 769 w 1199"/>
                <a:gd name="T29" fmla="*/ 16 h 142"/>
                <a:gd name="T30" fmla="*/ 751 w 1199"/>
                <a:gd name="T31" fmla="*/ 50 h 142"/>
                <a:gd name="T32" fmla="*/ 753 w 1199"/>
                <a:gd name="T33" fmla="*/ 102 h 142"/>
                <a:gd name="T34" fmla="*/ 789 w 1199"/>
                <a:gd name="T35" fmla="*/ 126 h 142"/>
                <a:gd name="T36" fmla="*/ 769 w 1199"/>
                <a:gd name="T37" fmla="*/ 140 h 142"/>
                <a:gd name="T38" fmla="*/ 729 w 1199"/>
                <a:gd name="T39" fmla="*/ 104 h 142"/>
                <a:gd name="T40" fmla="*/ 739 w 1199"/>
                <a:gd name="T41" fmla="*/ 14 h 142"/>
                <a:gd name="T42" fmla="*/ 785 w 1199"/>
                <a:gd name="T43" fmla="*/ 0 h 142"/>
                <a:gd name="T44" fmla="*/ 819 w 1199"/>
                <a:gd name="T45" fmla="*/ 36 h 142"/>
                <a:gd name="T46" fmla="*/ 611 w 1199"/>
                <a:gd name="T47" fmla="*/ 122 h 142"/>
                <a:gd name="T48" fmla="*/ 549 w 1199"/>
                <a:gd name="T49" fmla="*/ 138 h 142"/>
                <a:gd name="T50" fmla="*/ 463 w 1199"/>
                <a:gd name="T51" fmla="*/ 68 h 142"/>
                <a:gd name="T52" fmla="*/ 467 w 1199"/>
                <a:gd name="T53" fmla="*/ 120 h 142"/>
                <a:gd name="T54" fmla="*/ 421 w 1199"/>
                <a:gd name="T55" fmla="*/ 142 h 142"/>
                <a:gd name="T56" fmla="*/ 416 w 1199"/>
                <a:gd name="T57" fmla="*/ 54 h 142"/>
                <a:gd name="T58" fmla="*/ 439 w 1199"/>
                <a:gd name="T59" fmla="*/ 120 h 142"/>
                <a:gd name="T60" fmla="*/ 439 w 1199"/>
                <a:gd name="T61" fmla="*/ 76 h 142"/>
                <a:gd name="T62" fmla="*/ 489 w 1199"/>
                <a:gd name="T63" fmla="*/ 138 h 142"/>
                <a:gd name="T64" fmla="*/ 296 w 1199"/>
                <a:gd name="T65" fmla="*/ 0 h 142"/>
                <a:gd name="T66" fmla="*/ 340 w 1199"/>
                <a:gd name="T67" fmla="*/ 20 h 142"/>
                <a:gd name="T68" fmla="*/ 332 w 1199"/>
                <a:gd name="T69" fmla="*/ 62 h 142"/>
                <a:gd name="T70" fmla="*/ 342 w 1199"/>
                <a:gd name="T71" fmla="*/ 78 h 142"/>
                <a:gd name="T72" fmla="*/ 346 w 1199"/>
                <a:gd name="T73" fmla="*/ 120 h 142"/>
                <a:gd name="T74" fmla="*/ 298 w 1199"/>
                <a:gd name="T75" fmla="*/ 142 h 142"/>
                <a:gd name="T76" fmla="*/ 296 w 1199"/>
                <a:gd name="T77" fmla="*/ 60 h 142"/>
                <a:gd name="T78" fmla="*/ 312 w 1199"/>
                <a:gd name="T79" fmla="*/ 20 h 142"/>
                <a:gd name="T80" fmla="*/ 318 w 1199"/>
                <a:gd name="T81" fmla="*/ 120 h 142"/>
                <a:gd name="T82" fmla="*/ 318 w 1199"/>
                <a:gd name="T83" fmla="*/ 82 h 142"/>
                <a:gd name="T84" fmla="*/ 224 w 1199"/>
                <a:gd name="T85" fmla="*/ 70 h 142"/>
                <a:gd name="T86" fmla="*/ 196 w 1199"/>
                <a:gd name="T87" fmla="*/ 138 h 142"/>
                <a:gd name="T88" fmla="*/ 144 w 1199"/>
                <a:gd name="T89" fmla="*/ 134 h 142"/>
                <a:gd name="T90" fmla="*/ 124 w 1199"/>
                <a:gd name="T91" fmla="*/ 70 h 142"/>
                <a:gd name="T92" fmla="*/ 152 w 1199"/>
                <a:gd name="T93" fmla="*/ 4 h 142"/>
                <a:gd name="T94" fmla="*/ 204 w 1199"/>
                <a:gd name="T95" fmla="*/ 8 h 142"/>
                <a:gd name="T96" fmla="*/ 224 w 1199"/>
                <a:gd name="T97" fmla="*/ 70 h 142"/>
                <a:gd name="T98" fmla="*/ 192 w 1199"/>
                <a:gd name="T99" fmla="*/ 26 h 142"/>
                <a:gd name="T100" fmla="*/ 164 w 1199"/>
                <a:gd name="T101" fmla="*/ 18 h 142"/>
                <a:gd name="T102" fmla="*/ 150 w 1199"/>
                <a:gd name="T103" fmla="*/ 56 h 142"/>
                <a:gd name="T104" fmla="*/ 156 w 1199"/>
                <a:gd name="T105" fmla="*/ 116 h 142"/>
                <a:gd name="T106" fmla="*/ 184 w 1199"/>
                <a:gd name="T107" fmla="*/ 124 h 142"/>
                <a:gd name="T108" fmla="*/ 200 w 1199"/>
                <a:gd name="T109" fmla="*/ 86 h 142"/>
                <a:gd name="T110" fmla="*/ 70 w 1199"/>
                <a:gd name="T1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9" h="142">
                  <a:moveTo>
                    <a:pt x="1137" y="80"/>
                  </a:moveTo>
                  <a:lnTo>
                    <a:pt x="1137" y="80"/>
                  </a:lnTo>
                  <a:lnTo>
                    <a:pt x="1131" y="78"/>
                  </a:lnTo>
                  <a:lnTo>
                    <a:pt x="1125" y="76"/>
                  </a:lnTo>
                  <a:lnTo>
                    <a:pt x="1125" y="76"/>
                  </a:lnTo>
                  <a:lnTo>
                    <a:pt x="1119" y="74"/>
                  </a:lnTo>
                  <a:lnTo>
                    <a:pt x="1115" y="68"/>
                  </a:lnTo>
                  <a:lnTo>
                    <a:pt x="1115" y="68"/>
                  </a:lnTo>
                  <a:lnTo>
                    <a:pt x="1111" y="64"/>
                  </a:lnTo>
                  <a:lnTo>
                    <a:pt x="1107" y="58"/>
                  </a:lnTo>
                  <a:lnTo>
                    <a:pt x="1107" y="58"/>
                  </a:lnTo>
                  <a:lnTo>
                    <a:pt x="1105" y="50"/>
                  </a:lnTo>
                  <a:lnTo>
                    <a:pt x="1105" y="42"/>
                  </a:lnTo>
                  <a:lnTo>
                    <a:pt x="1105" y="42"/>
                  </a:lnTo>
                  <a:lnTo>
                    <a:pt x="1105" y="30"/>
                  </a:lnTo>
                  <a:lnTo>
                    <a:pt x="1109" y="20"/>
                  </a:lnTo>
                  <a:lnTo>
                    <a:pt x="1109" y="20"/>
                  </a:lnTo>
                  <a:lnTo>
                    <a:pt x="1113" y="14"/>
                  </a:lnTo>
                  <a:lnTo>
                    <a:pt x="1119" y="8"/>
                  </a:lnTo>
                  <a:lnTo>
                    <a:pt x="1119" y="8"/>
                  </a:lnTo>
                  <a:lnTo>
                    <a:pt x="1125" y="4"/>
                  </a:lnTo>
                  <a:lnTo>
                    <a:pt x="1135" y="2"/>
                  </a:lnTo>
                  <a:lnTo>
                    <a:pt x="1135" y="2"/>
                  </a:lnTo>
                  <a:lnTo>
                    <a:pt x="1155" y="0"/>
                  </a:lnTo>
                  <a:lnTo>
                    <a:pt x="1155" y="0"/>
                  </a:lnTo>
                  <a:lnTo>
                    <a:pt x="1179" y="0"/>
                  </a:lnTo>
                  <a:lnTo>
                    <a:pt x="1179" y="0"/>
                  </a:lnTo>
                  <a:lnTo>
                    <a:pt x="1199" y="6"/>
                  </a:lnTo>
                  <a:lnTo>
                    <a:pt x="1199" y="138"/>
                  </a:lnTo>
                  <a:lnTo>
                    <a:pt x="1175" y="138"/>
                  </a:lnTo>
                  <a:lnTo>
                    <a:pt x="1175" y="86"/>
                  </a:lnTo>
                  <a:lnTo>
                    <a:pt x="1165" y="86"/>
                  </a:lnTo>
                  <a:lnTo>
                    <a:pt x="1165" y="86"/>
                  </a:lnTo>
                  <a:lnTo>
                    <a:pt x="1159" y="86"/>
                  </a:lnTo>
                  <a:lnTo>
                    <a:pt x="1155" y="90"/>
                  </a:lnTo>
                  <a:lnTo>
                    <a:pt x="1151" y="94"/>
                  </a:lnTo>
                  <a:lnTo>
                    <a:pt x="1147" y="100"/>
                  </a:lnTo>
                  <a:lnTo>
                    <a:pt x="1141" y="118"/>
                  </a:lnTo>
                  <a:lnTo>
                    <a:pt x="1141" y="118"/>
                  </a:lnTo>
                  <a:lnTo>
                    <a:pt x="1135" y="128"/>
                  </a:lnTo>
                  <a:lnTo>
                    <a:pt x="1131" y="136"/>
                  </a:lnTo>
                  <a:lnTo>
                    <a:pt x="1131" y="136"/>
                  </a:lnTo>
                  <a:lnTo>
                    <a:pt x="1123" y="140"/>
                  </a:lnTo>
                  <a:lnTo>
                    <a:pt x="1113" y="142"/>
                  </a:lnTo>
                  <a:lnTo>
                    <a:pt x="1113" y="142"/>
                  </a:lnTo>
                  <a:lnTo>
                    <a:pt x="1103" y="140"/>
                  </a:lnTo>
                  <a:lnTo>
                    <a:pt x="1103" y="140"/>
                  </a:lnTo>
                  <a:lnTo>
                    <a:pt x="1099" y="138"/>
                  </a:lnTo>
                  <a:lnTo>
                    <a:pt x="1099" y="128"/>
                  </a:lnTo>
                  <a:lnTo>
                    <a:pt x="1099" y="128"/>
                  </a:lnTo>
                  <a:lnTo>
                    <a:pt x="1105" y="128"/>
                  </a:lnTo>
                  <a:lnTo>
                    <a:pt x="1109" y="126"/>
                  </a:lnTo>
                  <a:lnTo>
                    <a:pt x="1109" y="126"/>
                  </a:lnTo>
                  <a:lnTo>
                    <a:pt x="1113" y="122"/>
                  </a:lnTo>
                  <a:lnTo>
                    <a:pt x="1115" y="118"/>
                  </a:lnTo>
                  <a:lnTo>
                    <a:pt x="1121" y="100"/>
                  </a:lnTo>
                  <a:lnTo>
                    <a:pt x="1121" y="100"/>
                  </a:lnTo>
                  <a:lnTo>
                    <a:pt x="1125" y="92"/>
                  </a:lnTo>
                  <a:lnTo>
                    <a:pt x="1129" y="86"/>
                  </a:lnTo>
                  <a:lnTo>
                    <a:pt x="1129" y="86"/>
                  </a:lnTo>
                  <a:lnTo>
                    <a:pt x="1133" y="82"/>
                  </a:lnTo>
                  <a:lnTo>
                    <a:pt x="1137" y="80"/>
                  </a:lnTo>
                  <a:lnTo>
                    <a:pt x="1137" y="80"/>
                  </a:lnTo>
                  <a:close/>
                  <a:moveTo>
                    <a:pt x="1155" y="16"/>
                  </a:moveTo>
                  <a:lnTo>
                    <a:pt x="1155" y="16"/>
                  </a:lnTo>
                  <a:lnTo>
                    <a:pt x="1145" y="18"/>
                  </a:lnTo>
                  <a:lnTo>
                    <a:pt x="1137" y="22"/>
                  </a:lnTo>
                  <a:lnTo>
                    <a:pt x="1137" y="22"/>
                  </a:lnTo>
                  <a:lnTo>
                    <a:pt x="1133" y="24"/>
                  </a:lnTo>
                  <a:lnTo>
                    <a:pt x="1131" y="30"/>
                  </a:lnTo>
                  <a:lnTo>
                    <a:pt x="1129" y="42"/>
                  </a:lnTo>
                  <a:lnTo>
                    <a:pt x="1129" y="42"/>
                  </a:lnTo>
                  <a:lnTo>
                    <a:pt x="1131" y="54"/>
                  </a:lnTo>
                  <a:lnTo>
                    <a:pt x="1133" y="60"/>
                  </a:lnTo>
                  <a:lnTo>
                    <a:pt x="1137" y="62"/>
                  </a:lnTo>
                  <a:lnTo>
                    <a:pt x="1137" y="62"/>
                  </a:lnTo>
                  <a:lnTo>
                    <a:pt x="1145" y="66"/>
                  </a:lnTo>
                  <a:lnTo>
                    <a:pt x="1155" y="68"/>
                  </a:lnTo>
                  <a:lnTo>
                    <a:pt x="1175" y="68"/>
                  </a:lnTo>
                  <a:lnTo>
                    <a:pt x="1175" y="16"/>
                  </a:lnTo>
                  <a:lnTo>
                    <a:pt x="1155" y="16"/>
                  </a:lnTo>
                  <a:close/>
                  <a:moveTo>
                    <a:pt x="1053" y="44"/>
                  </a:moveTo>
                  <a:lnTo>
                    <a:pt x="1051" y="44"/>
                  </a:lnTo>
                  <a:lnTo>
                    <a:pt x="1009" y="138"/>
                  </a:lnTo>
                  <a:lnTo>
                    <a:pt x="983" y="138"/>
                  </a:lnTo>
                  <a:lnTo>
                    <a:pt x="983" y="2"/>
                  </a:lnTo>
                  <a:lnTo>
                    <a:pt x="1007" y="2"/>
                  </a:lnTo>
                  <a:lnTo>
                    <a:pt x="1007" y="96"/>
                  </a:lnTo>
                  <a:lnTo>
                    <a:pt x="1009" y="96"/>
                  </a:lnTo>
                  <a:lnTo>
                    <a:pt x="1049" y="2"/>
                  </a:lnTo>
                  <a:lnTo>
                    <a:pt x="1077" y="2"/>
                  </a:lnTo>
                  <a:lnTo>
                    <a:pt x="1077" y="138"/>
                  </a:lnTo>
                  <a:lnTo>
                    <a:pt x="1053" y="138"/>
                  </a:lnTo>
                  <a:lnTo>
                    <a:pt x="1053" y="44"/>
                  </a:lnTo>
                  <a:close/>
                  <a:moveTo>
                    <a:pt x="877" y="138"/>
                  </a:moveTo>
                  <a:lnTo>
                    <a:pt x="853" y="138"/>
                  </a:lnTo>
                  <a:lnTo>
                    <a:pt x="853" y="2"/>
                  </a:lnTo>
                  <a:lnTo>
                    <a:pt x="877" y="2"/>
                  </a:lnTo>
                  <a:lnTo>
                    <a:pt x="877" y="62"/>
                  </a:lnTo>
                  <a:lnTo>
                    <a:pt x="921" y="62"/>
                  </a:lnTo>
                  <a:lnTo>
                    <a:pt x="921" y="2"/>
                  </a:lnTo>
                  <a:lnTo>
                    <a:pt x="947" y="2"/>
                  </a:lnTo>
                  <a:lnTo>
                    <a:pt x="947" y="138"/>
                  </a:lnTo>
                  <a:lnTo>
                    <a:pt x="921" y="138"/>
                  </a:lnTo>
                  <a:lnTo>
                    <a:pt x="921" y="78"/>
                  </a:lnTo>
                  <a:lnTo>
                    <a:pt x="877" y="78"/>
                  </a:lnTo>
                  <a:lnTo>
                    <a:pt x="877" y="138"/>
                  </a:lnTo>
                  <a:close/>
                  <a:moveTo>
                    <a:pt x="797" y="62"/>
                  </a:moveTo>
                  <a:lnTo>
                    <a:pt x="797" y="62"/>
                  </a:lnTo>
                  <a:lnTo>
                    <a:pt x="795" y="40"/>
                  </a:lnTo>
                  <a:lnTo>
                    <a:pt x="795" y="40"/>
                  </a:lnTo>
                  <a:lnTo>
                    <a:pt x="791" y="24"/>
                  </a:lnTo>
                  <a:lnTo>
                    <a:pt x="791" y="24"/>
                  </a:lnTo>
                  <a:lnTo>
                    <a:pt x="787" y="20"/>
                  </a:lnTo>
                  <a:lnTo>
                    <a:pt x="783" y="16"/>
                  </a:lnTo>
                  <a:lnTo>
                    <a:pt x="783" y="16"/>
                  </a:lnTo>
                  <a:lnTo>
                    <a:pt x="779" y="16"/>
                  </a:lnTo>
                  <a:lnTo>
                    <a:pt x="775" y="14"/>
                  </a:lnTo>
                  <a:lnTo>
                    <a:pt x="775" y="14"/>
                  </a:lnTo>
                  <a:lnTo>
                    <a:pt x="769" y="16"/>
                  </a:lnTo>
                  <a:lnTo>
                    <a:pt x="765" y="16"/>
                  </a:lnTo>
                  <a:lnTo>
                    <a:pt x="765" y="16"/>
                  </a:lnTo>
                  <a:lnTo>
                    <a:pt x="761" y="20"/>
                  </a:lnTo>
                  <a:lnTo>
                    <a:pt x="759" y="24"/>
                  </a:lnTo>
                  <a:lnTo>
                    <a:pt x="759" y="24"/>
                  </a:lnTo>
                  <a:lnTo>
                    <a:pt x="753" y="40"/>
                  </a:lnTo>
                  <a:lnTo>
                    <a:pt x="753" y="40"/>
                  </a:lnTo>
                  <a:lnTo>
                    <a:pt x="751" y="50"/>
                  </a:lnTo>
                  <a:lnTo>
                    <a:pt x="751" y="62"/>
                  </a:lnTo>
                  <a:lnTo>
                    <a:pt x="797" y="62"/>
                  </a:lnTo>
                  <a:close/>
                  <a:moveTo>
                    <a:pt x="823" y="78"/>
                  </a:moveTo>
                  <a:lnTo>
                    <a:pt x="751" y="78"/>
                  </a:lnTo>
                  <a:lnTo>
                    <a:pt x="751" y="78"/>
                  </a:lnTo>
                  <a:lnTo>
                    <a:pt x="751" y="92"/>
                  </a:lnTo>
                  <a:lnTo>
                    <a:pt x="753" y="102"/>
                  </a:lnTo>
                  <a:lnTo>
                    <a:pt x="753" y="102"/>
                  </a:lnTo>
                  <a:lnTo>
                    <a:pt x="757" y="110"/>
                  </a:lnTo>
                  <a:lnTo>
                    <a:pt x="759" y="116"/>
                  </a:lnTo>
                  <a:lnTo>
                    <a:pt x="759" y="116"/>
                  </a:lnTo>
                  <a:lnTo>
                    <a:pt x="765" y="120"/>
                  </a:lnTo>
                  <a:lnTo>
                    <a:pt x="771" y="122"/>
                  </a:lnTo>
                  <a:lnTo>
                    <a:pt x="771" y="122"/>
                  </a:lnTo>
                  <a:lnTo>
                    <a:pt x="779" y="124"/>
                  </a:lnTo>
                  <a:lnTo>
                    <a:pt x="789" y="126"/>
                  </a:lnTo>
                  <a:lnTo>
                    <a:pt x="817" y="126"/>
                  </a:lnTo>
                  <a:lnTo>
                    <a:pt x="817" y="136"/>
                  </a:lnTo>
                  <a:lnTo>
                    <a:pt x="817" y="136"/>
                  </a:lnTo>
                  <a:lnTo>
                    <a:pt x="801" y="140"/>
                  </a:lnTo>
                  <a:lnTo>
                    <a:pt x="801" y="140"/>
                  </a:lnTo>
                  <a:lnTo>
                    <a:pt x="783" y="142"/>
                  </a:lnTo>
                  <a:lnTo>
                    <a:pt x="783" y="142"/>
                  </a:lnTo>
                  <a:lnTo>
                    <a:pt x="769" y="140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47" y="134"/>
                  </a:lnTo>
                  <a:lnTo>
                    <a:pt x="739" y="126"/>
                  </a:lnTo>
                  <a:lnTo>
                    <a:pt x="739" y="126"/>
                  </a:lnTo>
                  <a:lnTo>
                    <a:pt x="733" y="118"/>
                  </a:lnTo>
                  <a:lnTo>
                    <a:pt x="729" y="104"/>
                  </a:lnTo>
                  <a:lnTo>
                    <a:pt x="729" y="104"/>
                  </a:lnTo>
                  <a:lnTo>
                    <a:pt x="727" y="90"/>
                  </a:lnTo>
                  <a:lnTo>
                    <a:pt x="727" y="70"/>
                  </a:lnTo>
                  <a:lnTo>
                    <a:pt x="727" y="70"/>
                  </a:lnTo>
                  <a:lnTo>
                    <a:pt x="727" y="52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33" y="24"/>
                  </a:lnTo>
                  <a:lnTo>
                    <a:pt x="739" y="14"/>
                  </a:lnTo>
                  <a:lnTo>
                    <a:pt x="739" y="14"/>
                  </a:lnTo>
                  <a:lnTo>
                    <a:pt x="745" y="8"/>
                  </a:lnTo>
                  <a:lnTo>
                    <a:pt x="753" y="2"/>
                  </a:lnTo>
                  <a:lnTo>
                    <a:pt x="753" y="2"/>
                  </a:lnTo>
                  <a:lnTo>
                    <a:pt x="763" y="0"/>
                  </a:lnTo>
                  <a:lnTo>
                    <a:pt x="775" y="0"/>
                  </a:lnTo>
                  <a:lnTo>
                    <a:pt x="775" y="0"/>
                  </a:lnTo>
                  <a:lnTo>
                    <a:pt x="785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803" y="8"/>
                  </a:lnTo>
                  <a:lnTo>
                    <a:pt x="811" y="14"/>
                  </a:lnTo>
                  <a:lnTo>
                    <a:pt x="811" y="14"/>
                  </a:lnTo>
                  <a:lnTo>
                    <a:pt x="815" y="24"/>
                  </a:lnTo>
                  <a:lnTo>
                    <a:pt x="819" y="36"/>
                  </a:lnTo>
                  <a:lnTo>
                    <a:pt x="819" y="36"/>
                  </a:lnTo>
                  <a:lnTo>
                    <a:pt x="821" y="52"/>
                  </a:lnTo>
                  <a:lnTo>
                    <a:pt x="823" y="70"/>
                  </a:lnTo>
                  <a:lnTo>
                    <a:pt x="823" y="78"/>
                  </a:lnTo>
                  <a:close/>
                  <a:moveTo>
                    <a:pt x="549" y="138"/>
                  </a:moveTo>
                  <a:lnTo>
                    <a:pt x="549" y="2"/>
                  </a:lnTo>
                  <a:lnTo>
                    <a:pt x="573" y="2"/>
                  </a:lnTo>
                  <a:lnTo>
                    <a:pt x="573" y="122"/>
                  </a:lnTo>
                  <a:lnTo>
                    <a:pt x="611" y="122"/>
                  </a:lnTo>
                  <a:lnTo>
                    <a:pt x="611" y="2"/>
                  </a:lnTo>
                  <a:lnTo>
                    <a:pt x="635" y="2"/>
                  </a:lnTo>
                  <a:lnTo>
                    <a:pt x="635" y="122"/>
                  </a:lnTo>
                  <a:lnTo>
                    <a:pt x="671" y="122"/>
                  </a:lnTo>
                  <a:lnTo>
                    <a:pt x="671" y="2"/>
                  </a:lnTo>
                  <a:lnTo>
                    <a:pt x="697" y="2"/>
                  </a:lnTo>
                  <a:lnTo>
                    <a:pt x="697" y="138"/>
                  </a:lnTo>
                  <a:lnTo>
                    <a:pt x="549" y="138"/>
                  </a:lnTo>
                  <a:close/>
                  <a:moveTo>
                    <a:pt x="429" y="52"/>
                  </a:moveTo>
                  <a:lnTo>
                    <a:pt x="429" y="52"/>
                  </a:lnTo>
                  <a:lnTo>
                    <a:pt x="445" y="54"/>
                  </a:lnTo>
                  <a:lnTo>
                    <a:pt x="445" y="54"/>
                  </a:lnTo>
                  <a:lnTo>
                    <a:pt x="453" y="58"/>
                  </a:lnTo>
                  <a:lnTo>
                    <a:pt x="459" y="62"/>
                  </a:lnTo>
                  <a:lnTo>
                    <a:pt x="459" y="62"/>
                  </a:lnTo>
                  <a:lnTo>
                    <a:pt x="463" y="68"/>
                  </a:lnTo>
                  <a:lnTo>
                    <a:pt x="467" y="76"/>
                  </a:lnTo>
                  <a:lnTo>
                    <a:pt x="467" y="76"/>
                  </a:lnTo>
                  <a:lnTo>
                    <a:pt x="469" y="86"/>
                  </a:lnTo>
                  <a:lnTo>
                    <a:pt x="469" y="98"/>
                  </a:lnTo>
                  <a:lnTo>
                    <a:pt x="469" y="98"/>
                  </a:lnTo>
                  <a:lnTo>
                    <a:pt x="469" y="110"/>
                  </a:lnTo>
                  <a:lnTo>
                    <a:pt x="467" y="120"/>
                  </a:lnTo>
                  <a:lnTo>
                    <a:pt x="467" y="120"/>
                  </a:lnTo>
                  <a:lnTo>
                    <a:pt x="463" y="128"/>
                  </a:lnTo>
                  <a:lnTo>
                    <a:pt x="457" y="134"/>
                  </a:lnTo>
                  <a:lnTo>
                    <a:pt x="457" y="134"/>
                  </a:lnTo>
                  <a:lnTo>
                    <a:pt x="451" y="138"/>
                  </a:lnTo>
                  <a:lnTo>
                    <a:pt x="443" y="140"/>
                  </a:lnTo>
                  <a:lnTo>
                    <a:pt x="443" y="140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398" y="140"/>
                  </a:lnTo>
                  <a:lnTo>
                    <a:pt x="398" y="140"/>
                  </a:lnTo>
                  <a:lnTo>
                    <a:pt x="378" y="136"/>
                  </a:lnTo>
                  <a:lnTo>
                    <a:pt x="378" y="2"/>
                  </a:lnTo>
                  <a:lnTo>
                    <a:pt x="402" y="2"/>
                  </a:lnTo>
                  <a:lnTo>
                    <a:pt x="402" y="56"/>
                  </a:lnTo>
                  <a:lnTo>
                    <a:pt x="402" y="56"/>
                  </a:lnTo>
                  <a:lnTo>
                    <a:pt x="416" y="54"/>
                  </a:lnTo>
                  <a:lnTo>
                    <a:pt x="416" y="54"/>
                  </a:lnTo>
                  <a:lnTo>
                    <a:pt x="429" y="52"/>
                  </a:lnTo>
                  <a:lnTo>
                    <a:pt x="429" y="52"/>
                  </a:lnTo>
                  <a:close/>
                  <a:moveTo>
                    <a:pt x="421" y="126"/>
                  </a:moveTo>
                  <a:lnTo>
                    <a:pt x="421" y="126"/>
                  </a:lnTo>
                  <a:lnTo>
                    <a:pt x="431" y="124"/>
                  </a:lnTo>
                  <a:lnTo>
                    <a:pt x="439" y="120"/>
                  </a:lnTo>
                  <a:lnTo>
                    <a:pt x="439" y="120"/>
                  </a:lnTo>
                  <a:lnTo>
                    <a:pt x="441" y="116"/>
                  </a:lnTo>
                  <a:lnTo>
                    <a:pt x="443" y="112"/>
                  </a:lnTo>
                  <a:lnTo>
                    <a:pt x="445" y="98"/>
                  </a:lnTo>
                  <a:lnTo>
                    <a:pt x="445" y="98"/>
                  </a:lnTo>
                  <a:lnTo>
                    <a:pt x="443" y="84"/>
                  </a:lnTo>
                  <a:lnTo>
                    <a:pt x="441" y="80"/>
                  </a:lnTo>
                  <a:lnTo>
                    <a:pt x="439" y="76"/>
                  </a:lnTo>
                  <a:lnTo>
                    <a:pt x="439" y="76"/>
                  </a:lnTo>
                  <a:lnTo>
                    <a:pt x="431" y="72"/>
                  </a:lnTo>
                  <a:lnTo>
                    <a:pt x="421" y="70"/>
                  </a:lnTo>
                  <a:lnTo>
                    <a:pt x="402" y="70"/>
                  </a:lnTo>
                  <a:lnTo>
                    <a:pt x="402" y="126"/>
                  </a:lnTo>
                  <a:lnTo>
                    <a:pt x="421" y="126"/>
                  </a:lnTo>
                  <a:close/>
                  <a:moveTo>
                    <a:pt x="513" y="2"/>
                  </a:moveTo>
                  <a:lnTo>
                    <a:pt x="513" y="138"/>
                  </a:lnTo>
                  <a:lnTo>
                    <a:pt x="489" y="138"/>
                  </a:lnTo>
                  <a:lnTo>
                    <a:pt x="489" y="2"/>
                  </a:lnTo>
                  <a:lnTo>
                    <a:pt x="513" y="2"/>
                  </a:lnTo>
                  <a:close/>
                  <a:moveTo>
                    <a:pt x="256" y="6"/>
                  </a:moveTo>
                  <a:lnTo>
                    <a:pt x="256" y="6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16" y="2"/>
                  </a:lnTo>
                  <a:lnTo>
                    <a:pt x="316" y="2"/>
                  </a:lnTo>
                  <a:lnTo>
                    <a:pt x="324" y="4"/>
                  </a:lnTo>
                  <a:lnTo>
                    <a:pt x="332" y="8"/>
                  </a:lnTo>
                  <a:lnTo>
                    <a:pt x="332" y="8"/>
                  </a:lnTo>
                  <a:lnTo>
                    <a:pt x="338" y="12"/>
                  </a:lnTo>
                  <a:lnTo>
                    <a:pt x="340" y="20"/>
                  </a:lnTo>
                  <a:lnTo>
                    <a:pt x="340" y="20"/>
                  </a:lnTo>
                  <a:lnTo>
                    <a:pt x="344" y="28"/>
                  </a:lnTo>
                  <a:lnTo>
                    <a:pt x="344" y="38"/>
                  </a:lnTo>
                  <a:lnTo>
                    <a:pt x="344" y="38"/>
                  </a:lnTo>
                  <a:lnTo>
                    <a:pt x="342" y="50"/>
                  </a:lnTo>
                  <a:lnTo>
                    <a:pt x="342" y="50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24" y="66"/>
                  </a:lnTo>
                  <a:lnTo>
                    <a:pt x="324" y="68"/>
                  </a:lnTo>
                  <a:lnTo>
                    <a:pt x="324" y="68"/>
                  </a:lnTo>
                  <a:lnTo>
                    <a:pt x="334" y="70"/>
                  </a:lnTo>
                  <a:lnTo>
                    <a:pt x="334" y="70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4" y="82"/>
                  </a:lnTo>
                  <a:lnTo>
                    <a:pt x="348" y="88"/>
                  </a:lnTo>
                  <a:lnTo>
                    <a:pt x="348" y="88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48" y="112"/>
                  </a:lnTo>
                  <a:lnTo>
                    <a:pt x="346" y="120"/>
                  </a:lnTo>
                  <a:lnTo>
                    <a:pt x="346" y="120"/>
                  </a:lnTo>
                  <a:lnTo>
                    <a:pt x="342" y="128"/>
                  </a:lnTo>
                  <a:lnTo>
                    <a:pt x="336" y="134"/>
                  </a:lnTo>
                  <a:lnTo>
                    <a:pt x="336" y="134"/>
                  </a:lnTo>
                  <a:lnTo>
                    <a:pt x="330" y="138"/>
                  </a:lnTo>
                  <a:lnTo>
                    <a:pt x="322" y="140"/>
                  </a:lnTo>
                  <a:lnTo>
                    <a:pt x="322" y="140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56" y="136"/>
                  </a:lnTo>
                  <a:lnTo>
                    <a:pt x="256" y="6"/>
                  </a:lnTo>
                  <a:close/>
                  <a:moveTo>
                    <a:pt x="280" y="16"/>
                  </a:moveTo>
                  <a:lnTo>
                    <a:pt x="280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306" y="58"/>
                  </a:lnTo>
                  <a:lnTo>
                    <a:pt x="312" y="54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20" y="38"/>
                  </a:lnTo>
                  <a:lnTo>
                    <a:pt x="320" y="38"/>
                  </a:lnTo>
                  <a:lnTo>
                    <a:pt x="318" y="28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06" y="18"/>
                  </a:lnTo>
                  <a:lnTo>
                    <a:pt x="296" y="16"/>
                  </a:lnTo>
                  <a:lnTo>
                    <a:pt x="280" y="16"/>
                  </a:lnTo>
                  <a:close/>
                  <a:moveTo>
                    <a:pt x="298" y="126"/>
                  </a:moveTo>
                  <a:lnTo>
                    <a:pt x="298" y="126"/>
                  </a:lnTo>
                  <a:lnTo>
                    <a:pt x="310" y="124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20" y="118"/>
                  </a:lnTo>
                  <a:lnTo>
                    <a:pt x="322" y="112"/>
                  </a:lnTo>
                  <a:lnTo>
                    <a:pt x="324" y="100"/>
                  </a:lnTo>
                  <a:lnTo>
                    <a:pt x="324" y="100"/>
                  </a:lnTo>
                  <a:lnTo>
                    <a:pt x="322" y="88"/>
                  </a:lnTo>
                  <a:lnTo>
                    <a:pt x="320" y="84"/>
                  </a:lnTo>
                  <a:lnTo>
                    <a:pt x="318" y="82"/>
                  </a:lnTo>
                  <a:lnTo>
                    <a:pt x="318" y="82"/>
                  </a:lnTo>
                  <a:lnTo>
                    <a:pt x="310" y="78"/>
                  </a:lnTo>
                  <a:lnTo>
                    <a:pt x="298" y="76"/>
                  </a:lnTo>
                  <a:lnTo>
                    <a:pt x="280" y="76"/>
                  </a:lnTo>
                  <a:lnTo>
                    <a:pt x="280" y="126"/>
                  </a:lnTo>
                  <a:lnTo>
                    <a:pt x="298" y="126"/>
                  </a:lnTo>
                  <a:close/>
                  <a:moveTo>
                    <a:pt x="224" y="70"/>
                  </a:moveTo>
                  <a:lnTo>
                    <a:pt x="224" y="70"/>
                  </a:lnTo>
                  <a:lnTo>
                    <a:pt x="224" y="90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18" y="116"/>
                  </a:lnTo>
                  <a:lnTo>
                    <a:pt x="212" y="126"/>
                  </a:lnTo>
                  <a:lnTo>
                    <a:pt x="212" y="126"/>
                  </a:lnTo>
                  <a:lnTo>
                    <a:pt x="204" y="134"/>
                  </a:lnTo>
                  <a:lnTo>
                    <a:pt x="196" y="138"/>
                  </a:lnTo>
                  <a:lnTo>
                    <a:pt x="196" y="138"/>
                  </a:lnTo>
                  <a:lnTo>
                    <a:pt x="186" y="140"/>
                  </a:lnTo>
                  <a:lnTo>
                    <a:pt x="174" y="142"/>
                  </a:lnTo>
                  <a:lnTo>
                    <a:pt x="174" y="142"/>
                  </a:lnTo>
                  <a:lnTo>
                    <a:pt x="162" y="140"/>
                  </a:lnTo>
                  <a:lnTo>
                    <a:pt x="152" y="138"/>
                  </a:lnTo>
                  <a:lnTo>
                    <a:pt x="152" y="138"/>
                  </a:lnTo>
                  <a:lnTo>
                    <a:pt x="144" y="134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2" y="116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4" y="90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4" y="52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32" y="2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44" y="8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62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6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204" y="8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8" y="24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4" y="52"/>
                  </a:lnTo>
                  <a:lnTo>
                    <a:pt x="224" y="70"/>
                  </a:lnTo>
                  <a:lnTo>
                    <a:pt x="224" y="70"/>
                  </a:lnTo>
                  <a:close/>
                  <a:moveTo>
                    <a:pt x="200" y="70"/>
                  </a:moveTo>
                  <a:lnTo>
                    <a:pt x="200" y="70"/>
                  </a:lnTo>
                  <a:lnTo>
                    <a:pt x="200" y="56"/>
                  </a:lnTo>
                  <a:lnTo>
                    <a:pt x="198" y="44"/>
                  </a:lnTo>
                  <a:lnTo>
                    <a:pt x="198" y="44"/>
                  </a:lnTo>
                  <a:lnTo>
                    <a:pt x="196" y="3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88" y="20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0" y="16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0" y="16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0" y="20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4" y="34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50" y="56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50" y="8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4" y="10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60" y="120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70" y="126"/>
                  </a:lnTo>
                  <a:lnTo>
                    <a:pt x="174" y="126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6"/>
                  </a:lnTo>
                  <a:lnTo>
                    <a:pt x="196" y="108"/>
                  </a:lnTo>
                  <a:lnTo>
                    <a:pt x="198" y="98"/>
                  </a:lnTo>
                  <a:lnTo>
                    <a:pt x="198" y="98"/>
                  </a:lnTo>
                  <a:lnTo>
                    <a:pt x="200" y="86"/>
                  </a:lnTo>
                  <a:lnTo>
                    <a:pt x="200" y="70"/>
                  </a:lnTo>
                  <a:lnTo>
                    <a:pt x="200" y="70"/>
                  </a:lnTo>
                  <a:close/>
                  <a:moveTo>
                    <a:pt x="24" y="138"/>
                  </a:moveTo>
                  <a:lnTo>
                    <a:pt x="0" y="138"/>
                  </a:lnTo>
                  <a:lnTo>
                    <a:pt x="0" y="2"/>
                  </a:lnTo>
                  <a:lnTo>
                    <a:pt x="94" y="2"/>
                  </a:lnTo>
                  <a:lnTo>
                    <a:pt x="94" y="138"/>
                  </a:lnTo>
                  <a:lnTo>
                    <a:pt x="70" y="138"/>
                  </a:lnTo>
                  <a:lnTo>
                    <a:pt x="70" y="20"/>
                  </a:lnTo>
                  <a:lnTo>
                    <a:pt x="24" y="20"/>
                  </a:lnTo>
                  <a:lnTo>
                    <a:pt x="24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6575426" y="5278438"/>
              <a:ext cx="2014538" cy="323850"/>
            </a:xfrm>
            <a:custGeom>
              <a:avLst/>
              <a:gdLst>
                <a:gd name="T0" fmla="*/ 1269 w 1269"/>
                <a:gd name="T1" fmla="*/ 44 h 204"/>
                <a:gd name="T2" fmla="*/ 1101 w 1269"/>
                <a:gd name="T3" fmla="*/ 122 h 204"/>
                <a:gd name="T4" fmla="*/ 1047 w 1269"/>
                <a:gd name="T5" fmla="*/ 192 h 204"/>
                <a:gd name="T6" fmla="*/ 1045 w 1269"/>
                <a:gd name="T7" fmla="*/ 44 h 204"/>
                <a:gd name="T8" fmla="*/ 867 w 1269"/>
                <a:gd name="T9" fmla="*/ 148 h 204"/>
                <a:gd name="T10" fmla="*/ 871 w 1269"/>
                <a:gd name="T11" fmla="*/ 96 h 204"/>
                <a:gd name="T12" fmla="*/ 919 w 1269"/>
                <a:gd name="T13" fmla="*/ 80 h 204"/>
                <a:gd name="T14" fmla="*/ 871 w 1269"/>
                <a:gd name="T15" fmla="*/ 56 h 204"/>
                <a:gd name="T16" fmla="*/ 929 w 1269"/>
                <a:gd name="T17" fmla="*/ 50 h 204"/>
                <a:gd name="T18" fmla="*/ 919 w 1269"/>
                <a:gd name="T19" fmla="*/ 152 h 204"/>
                <a:gd name="T20" fmla="*/ 903 w 1269"/>
                <a:gd name="T21" fmla="*/ 102 h 204"/>
                <a:gd name="T22" fmla="*/ 889 w 1269"/>
                <a:gd name="T23" fmla="*/ 142 h 204"/>
                <a:gd name="T24" fmla="*/ 811 w 1269"/>
                <a:gd name="T25" fmla="*/ 98 h 204"/>
                <a:gd name="T26" fmla="*/ 839 w 1269"/>
                <a:gd name="T27" fmla="*/ 146 h 204"/>
                <a:gd name="T28" fmla="*/ 823 w 1269"/>
                <a:gd name="T29" fmla="*/ 156 h 204"/>
                <a:gd name="T30" fmla="*/ 785 w 1269"/>
                <a:gd name="T31" fmla="*/ 106 h 204"/>
                <a:gd name="T32" fmla="*/ 801 w 1269"/>
                <a:gd name="T33" fmla="*/ 88 h 204"/>
                <a:gd name="T34" fmla="*/ 835 w 1269"/>
                <a:gd name="T35" fmla="*/ 42 h 204"/>
                <a:gd name="T36" fmla="*/ 837 w 1269"/>
                <a:gd name="T37" fmla="*/ 56 h 204"/>
                <a:gd name="T38" fmla="*/ 715 w 1269"/>
                <a:gd name="T39" fmla="*/ 78 h 204"/>
                <a:gd name="T40" fmla="*/ 735 w 1269"/>
                <a:gd name="T41" fmla="*/ 158 h 204"/>
                <a:gd name="T42" fmla="*/ 543 w 1269"/>
                <a:gd name="T43" fmla="*/ 68 h 204"/>
                <a:gd name="T44" fmla="*/ 539 w 1269"/>
                <a:gd name="T45" fmla="*/ 130 h 204"/>
                <a:gd name="T46" fmla="*/ 583 w 1269"/>
                <a:gd name="T47" fmla="*/ 146 h 204"/>
                <a:gd name="T48" fmla="*/ 611 w 1269"/>
                <a:gd name="T49" fmla="*/ 112 h 204"/>
                <a:gd name="T50" fmla="*/ 595 w 1269"/>
                <a:gd name="T51" fmla="*/ 60 h 204"/>
                <a:gd name="T52" fmla="*/ 605 w 1269"/>
                <a:gd name="T53" fmla="*/ 48 h 204"/>
                <a:gd name="T54" fmla="*/ 629 w 1269"/>
                <a:gd name="T55" fmla="*/ 126 h 204"/>
                <a:gd name="T56" fmla="*/ 563 w 1269"/>
                <a:gd name="T57" fmla="*/ 160 h 204"/>
                <a:gd name="T58" fmla="*/ 515 w 1269"/>
                <a:gd name="T59" fmla="*/ 102 h 204"/>
                <a:gd name="T60" fmla="*/ 563 w 1269"/>
                <a:gd name="T61" fmla="*/ 44 h 204"/>
                <a:gd name="T62" fmla="*/ 468 w 1269"/>
                <a:gd name="T63" fmla="*/ 44 h 204"/>
                <a:gd name="T64" fmla="*/ 330 w 1269"/>
                <a:gd name="T65" fmla="*/ 122 h 204"/>
                <a:gd name="T66" fmla="*/ 294 w 1269"/>
                <a:gd name="T67" fmla="*/ 160 h 204"/>
                <a:gd name="T68" fmla="*/ 314 w 1269"/>
                <a:gd name="T69" fmla="*/ 44 h 204"/>
                <a:gd name="T70" fmla="*/ 200 w 1269"/>
                <a:gd name="T71" fmla="*/ 142 h 204"/>
                <a:gd name="T72" fmla="*/ 208 w 1269"/>
                <a:gd name="T73" fmla="*/ 96 h 204"/>
                <a:gd name="T74" fmla="*/ 256 w 1269"/>
                <a:gd name="T75" fmla="*/ 80 h 204"/>
                <a:gd name="T76" fmla="*/ 208 w 1269"/>
                <a:gd name="T77" fmla="*/ 46 h 204"/>
                <a:gd name="T78" fmla="*/ 266 w 1269"/>
                <a:gd name="T79" fmla="*/ 50 h 204"/>
                <a:gd name="T80" fmla="*/ 256 w 1269"/>
                <a:gd name="T81" fmla="*/ 152 h 204"/>
                <a:gd name="T82" fmla="*/ 232 w 1269"/>
                <a:gd name="T83" fmla="*/ 104 h 204"/>
                <a:gd name="T84" fmla="*/ 232 w 1269"/>
                <a:gd name="T85" fmla="*/ 146 h 204"/>
                <a:gd name="T86" fmla="*/ 118 w 1269"/>
                <a:gd name="T87" fmla="*/ 44 h 204"/>
                <a:gd name="T88" fmla="*/ 172 w 1269"/>
                <a:gd name="T89" fmla="*/ 58 h 204"/>
                <a:gd name="T90" fmla="*/ 164 w 1269"/>
                <a:gd name="T91" fmla="*/ 94 h 204"/>
                <a:gd name="T92" fmla="*/ 180 w 1269"/>
                <a:gd name="T93" fmla="*/ 126 h 204"/>
                <a:gd name="T94" fmla="*/ 156 w 1269"/>
                <a:gd name="T95" fmla="*/ 160 h 204"/>
                <a:gd name="T96" fmla="*/ 134 w 1269"/>
                <a:gd name="T97" fmla="*/ 92 h 204"/>
                <a:gd name="T98" fmla="*/ 142 w 1269"/>
                <a:gd name="T99" fmla="*/ 58 h 204"/>
                <a:gd name="T100" fmla="*/ 158 w 1269"/>
                <a:gd name="T101" fmla="*/ 126 h 204"/>
                <a:gd name="T102" fmla="*/ 46 w 1269"/>
                <a:gd name="T103" fmla="*/ 98 h 204"/>
                <a:gd name="T104" fmla="*/ 78 w 1269"/>
                <a:gd name="T105" fmla="*/ 148 h 204"/>
                <a:gd name="T106" fmla="*/ 56 w 1269"/>
                <a:gd name="T107" fmla="*/ 156 h 204"/>
                <a:gd name="T108" fmla="*/ 20 w 1269"/>
                <a:gd name="T109" fmla="*/ 158 h 204"/>
                <a:gd name="T110" fmla="*/ 38 w 1269"/>
                <a:gd name="T111" fmla="*/ 84 h 204"/>
                <a:gd name="T112" fmla="*/ 74 w 1269"/>
                <a:gd name="T113" fmla="*/ 42 h 204"/>
                <a:gd name="T114" fmla="*/ 68 w 1269"/>
                <a:gd name="T1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9" h="204">
                  <a:moveTo>
                    <a:pt x="1249" y="78"/>
                  </a:moveTo>
                  <a:lnTo>
                    <a:pt x="1247" y="78"/>
                  </a:lnTo>
                  <a:lnTo>
                    <a:pt x="1211" y="158"/>
                  </a:lnTo>
                  <a:lnTo>
                    <a:pt x="1189" y="158"/>
                  </a:lnTo>
                  <a:lnTo>
                    <a:pt x="1189" y="44"/>
                  </a:lnTo>
                  <a:lnTo>
                    <a:pt x="1209" y="44"/>
                  </a:lnTo>
                  <a:lnTo>
                    <a:pt x="1209" y="122"/>
                  </a:lnTo>
                  <a:lnTo>
                    <a:pt x="1211" y="122"/>
                  </a:lnTo>
                  <a:lnTo>
                    <a:pt x="1245" y="44"/>
                  </a:lnTo>
                  <a:lnTo>
                    <a:pt x="1269" y="44"/>
                  </a:lnTo>
                  <a:lnTo>
                    <a:pt x="1269" y="158"/>
                  </a:lnTo>
                  <a:lnTo>
                    <a:pt x="1249" y="158"/>
                  </a:lnTo>
                  <a:lnTo>
                    <a:pt x="1249" y="78"/>
                  </a:lnTo>
                  <a:close/>
                  <a:moveTo>
                    <a:pt x="1139" y="78"/>
                  </a:moveTo>
                  <a:lnTo>
                    <a:pt x="1137" y="78"/>
                  </a:lnTo>
                  <a:lnTo>
                    <a:pt x="1101" y="158"/>
                  </a:lnTo>
                  <a:lnTo>
                    <a:pt x="1079" y="158"/>
                  </a:lnTo>
                  <a:lnTo>
                    <a:pt x="1079" y="44"/>
                  </a:lnTo>
                  <a:lnTo>
                    <a:pt x="1101" y="44"/>
                  </a:lnTo>
                  <a:lnTo>
                    <a:pt x="1101" y="122"/>
                  </a:lnTo>
                  <a:lnTo>
                    <a:pt x="1101" y="122"/>
                  </a:lnTo>
                  <a:lnTo>
                    <a:pt x="1135" y="44"/>
                  </a:lnTo>
                  <a:lnTo>
                    <a:pt x="1159" y="44"/>
                  </a:lnTo>
                  <a:lnTo>
                    <a:pt x="1159" y="158"/>
                  </a:lnTo>
                  <a:lnTo>
                    <a:pt x="1139" y="158"/>
                  </a:lnTo>
                  <a:lnTo>
                    <a:pt x="1139" y="78"/>
                  </a:lnTo>
                  <a:close/>
                  <a:moveTo>
                    <a:pt x="1059" y="144"/>
                  </a:moveTo>
                  <a:lnTo>
                    <a:pt x="1059" y="192"/>
                  </a:lnTo>
                  <a:lnTo>
                    <a:pt x="1047" y="192"/>
                  </a:lnTo>
                  <a:lnTo>
                    <a:pt x="1047" y="192"/>
                  </a:lnTo>
                  <a:lnTo>
                    <a:pt x="1043" y="176"/>
                  </a:lnTo>
                  <a:lnTo>
                    <a:pt x="1043" y="176"/>
                  </a:lnTo>
                  <a:lnTo>
                    <a:pt x="1041" y="158"/>
                  </a:lnTo>
                  <a:lnTo>
                    <a:pt x="969" y="158"/>
                  </a:lnTo>
                  <a:lnTo>
                    <a:pt x="969" y="44"/>
                  </a:lnTo>
                  <a:lnTo>
                    <a:pt x="989" y="44"/>
                  </a:lnTo>
                  <a:lnTo>
                    <a:pt x="989" y="144"/>
                  </a:lnTo>
                  <a:lnTo>
                    <a:pt x="1025" y="144"/>
                  </a:lnTo>
                  <a:lnTo>
                    <a:pt x="1025" y="44"/>
                  </a:lnTo>
                  <a:lnTo>
                    <a:pt x="1045" y="44"/>
                  </a:lnTo>
                  <a:lnTo>
                    <a:pt x="1045" y="144"/>
                  </a:lnTo>
                  <a:lnTo>
                    <a:pt x="1059" y="144"/>
                  </a:lnTo>
                  <a:close/>
                  <a:moveTo>
                    <a:pt x="897" y="160"/>
                  </a:moveTo>
                  <a:lnTo>
                    <a:pt x="897" y="160"/>
                  </a:lnTo>
                  <a:lnTo>
                    <a:pt x="883" y="160"/>
                  </a:lnTo>
                  <a:lnTo>
                    <a:pt x="883" y="160"/>
                  </a:lnTo>
                  <a:lnTo>
                    <a:pt x="877" y="156"/>
                  </a:lnTo>
                  <a:lnTo>
                    <a:pt x="871" y="154"/>
                  </a:lnTo>
                  <a:lnTo>
                    <a:pt x="871" y="154"/>
                  </a:lnTo>
                  <a:lnTo>
                    <a:pt x="867" y="148"/>
                  </a:lnTo>
                  <a:lnTo>
                    <a:pt x="865" y="142"/>
                  </a:lnTo>
                  <a:lnTo>
                    <a:pt x="865" y="142"/>
                  </a:lnTo>
                  <a:lnTo>
                    <a:pt x="863" y="134"/>
                  </a:lnTo>
                  <a:lnTo>
                    <a:pt x="863" y="124"/>
                  </a:lnTo>
                  <a:lnTo>
                    <a:pt x="863" y="124"/>
                  </a:lnTo>
                  <a:lnTo>
                    <a:pt x="863" y="114"/>
                  </a:lnTo>
                  <a:lnTo>
                    <a:pt x="865" y="106"/>
                  </a:lnTo>
                  <a:lnTo>
                    <a:pt x="865" y="106"/>
                  </a:lnTo>
                  <a:lnTo>
                    <a:pt x="867" y="100"/>
                  </a:lnTo>
                  <a:lnTo>
                    <a:pt x="871" y="96"/>
                  </a:lnTo>
                  <a:lnTo>
                    <a:pt x="871" y="96"/>
                  </a:lnTo>
                  <a:lnTo>
                    <a:pt x="877" y="92"/>
                  </a:lnTo>
                  <a:lnTo>
                    <a:pt x="883" y="90"/>
                  </a:lnTo>
                  <a:lnTo>
                    <a:pt x="883" y="90"/>
                  </a:lnTo>
                  <a:lnTo>
                    <a:pt x="897" y="88"/>
                  </a:lnTo>
                  <a:lnTo>
                    <a:pt x="897" y="88"/>
                  </a:lnTo>
                  <a:lnTo>
                    <a:pt x="907" y="90"/>
                  </a:lnTo>
                  <a:lnTo>
                    <a:pt x="907" y="90"/>
                  </a:lnTo>
                  <a:lnTo>
                    <a:pt x="919" y="92"/>
                  </a:lnTo>
                  <a:lnTo>
                    <a:pt x="919" y="80"/>
                  </a:lnTo>
                  <a:lnTo>
                    <a:pt x="919" y="80"/>
                  </a:lnTo>
                  <a:lnTo>
                    <a:pt x="917" y="68"/>
                  </a:lnTo>
                  <a:lnTo>
                    <a:pt x="917" y="68"/>
                  </a:lnTo>
                  <a:lnTo>
                    <a:pt x="915" y="64"/>
                  </a:lnTo>
                  <a:lnTo>
                    <a:pt x="913" y="60"/>
                  </a:lnTo>
                  <a:lnTo>
                    <a:pt x="913" y="60"/>
                  </a:lnTo>
                  <a:lnTo>
                    <a:pt x="905" y="58"/>
                  </a:lnTo>
                  <a:lnTo>
                    <a:pt x="905" y="58"/>
                  </a:lnTo>
                  <a:lnTo>
                    <a:pt x="893" y="56"/>
                  </a:lnTo>
                  <a:lnTo>
                    <a:pt x="871" y="56"/>
                  </a:lnTo>
                  <a:lnTo>
                    <a:pt x="871" y="46"/>
                  </a:lnTo>
                  <a:lnTo>
                    <a:pt x="871" y="46"/>
                  </a:lnTo>
                  <a:lnTo>
                    <a:pt x="883" y="44"/>
                  </a:lnTo>
                  <a:lnTo>
                    <a:pt x="883" y="44"/>
                  </a:lnTo>
                  <a:lnTo>
                    <a:pt x="899" y="42"/>
                  </a:lnTo>
                  <a:lnTo>
                    <a:pt x="899" y="42"/>
                  </a:lnTo>
                  <a:lnTo>
                    <a:pt x="917" y="44"/>
                  </a:lnTo>
                  <a:lnTo>
                    <a:pt x="917" y="44"/>
                  </a:lnTo>
                  <a:lnTo>
                    <a:pt x="923" y="46"/>
                  </a:lnTo>
                  <a:lnTo>
                    <a:pt x="929" y="50"/>
                  </a:lnTo>
                  <a:lnTo>
                    <a:pt x="929" y="50"/>
                  </a:lnTo>
                  <a:lnTo>
                    <a:pt x="933" y="5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9" y="70"/>
                  </a:lnTo>
                  <a:lnTo>
                    <a:pt x="939" y="80"/>
                  </a:lnTo>
                  <a:lnTo>
                    <a:pt x="939" y="158"/>
                  </a:lnTo>
                  <a:lnTo>
                    <a:pt x="923" y="158"/>
                  </a:lnTo>
                  <a:lnTo>
                    <a:pt x="921" y="152"/>
                  </a:lnTo>
                  <a:lnTo>
                    <a:pt x="919" y="152"/>
                  </a:lnTo>
                  <a:lnTo>
                    <a:pt x="919" y="152"/>
                  </a:lnTo>
                  <a:lnTo>
                    <a:pt x="915" y="156"/>
                  </a:lnTo>
                  <a:lnTo>
                    <a:pt x="909" y="158"/>
                  </a:lnTo>
                  <a:lnTo>
                    <a:pt x="909" y="158"/>
                  </a:lnTo>
                  <a:lnTo>
                    <a:pt x="903" y="160"/>
                  </a:lnTo>
                  <a:lnTo>
                    <a:pt x="897" y="160"/>
                  </a:lnTo>
                  <a:lnTo>
                    <a:pt x="897" y="160"/>
                  </a:lnTo>
                  <a:close/>
                  <a:moveTo>
                    <a:pt x="919" y="102"/>
                  </a:moveTo>
                  <a:lnTo>
                    <a:pt x="903" y="102"/>
                  </a:lnTo>
                  <a:lnTo>
                    <a:pt x="903" y="102"/>
                  </a:lnTo>
                  <a:lnTo>
                    <a:pt x="895" y="104"/>
                  </a:lnTo>
                  <a:lnTo>
                    <a:pt x="889" y="106"/>
                  </a:lnTo>
                  <a:lnTo>
                    <a:pt x="889" y="106"/>
                  </a:lnTo>
                  <a:lnTo>
                    <a:pt x="883" y="114"/>
                  </a:lnTo>
                  <a:lnTo>
                    <a:pt x="883" y="124"/>
                  </a:lnTo>
                  <a:lnTo>
                    <a:pt x="883" y="124"/>
                  </a:lnTo>
                  <a:lnTo>
                    <a:pt x="883" y="136"/>
                  </a:lnTo>
                  <a:lnTo>
                    <a:pt x="883" y="136"/>
                  </a:lnTo>
                  <a:lnTo>
                    <a:pt x="889" y="142"/>
                  </a:lnTo>
                  <a:lnTo>
                    <a:pt x="889" y="142"/>
                  </a:lnTo>
                  <a:lnTo>
                    <a:pt x="895" y="146"/>
                  </a:lnTo>
                  <a:lnTo>
                    <a:pt x="895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911" y="146"/>
                  </a:lnTo>
                  <a:lnTo>
                    <a:pt x="911" y="146"/>
                  </a:lnTo>
                  <a:lnTo>
                    <a:pt x="919" y="142"/>
                  </a:lnTo>
                  <a:lnTo>
                    <a:pt x="919" y="102"/>
                  </a:lnTo>
                  <a:close/>
                  <a:moveTo>
                    <a:pt x="811" y="98"/>
                  </a:moveTo>
                  <a:lnTo>
                    <a:pt x="811" y="98"/>
                  </a:lnTo>
                  <a:lnTo>
                    <a:pt x="817" y="100"/>
                  </a:lnTo>
                  <a:lnTo>
                    <a:pt x="823" y="104"/>
                  </a:lnTo>
                  <a:lnTo>
                    <a:pt x="823" y="104"/>
                  </a:lnTo>
                  <a:lnTo>
                    <a:pt x="827" y="110"/>
                  </a:lnTo>
                  <a:lnTo>
                    <a:pt x="831" y="120"/>
                  </a:lnTo>
                  <a:lnTo>
                    <a:pt x="835" y="142"/>
                  </a:lnTo>
                  <a:lnTo>
                    <a:pt x="835" y="142"/>
                  </a:lnTo>
                  <a:lnTo>
                    <a:pt x="837" y="144"/>
                  </a:lnTo>
                  <a:lnTo>
                    <a:pt x="839" y="146"/>
                  </a:lnTo>
                  <a:lnTo>
                    <a:pt x="839" y="146"/>
                  </a:lnTo>
                  <a:lnTo>
                    <a:pt x="843" y="148"/>
                  </a:lnTo>
                  <a:lnTo>
                    <a:pt x="849" y="150"/>
                  </a:lnTo>
                  <a:lnTo>
                    <a:pt x="849" y="158"/>
                  </a:lnTo>
                  <a:lnTo>
                    <a:pt x="849" y="158"/>
                  </a:lnTo>
                  <a:lnTo>
                    <a:pt x="845" y="160"/>
                  </a:lnTo>
                  <a:lnTo>
                    <a:pt x="845" y="160"/>
                  </a:lnTo>
                  <a:lnTo>
                    <a:pt x="837" y="160"/>
                  </a:lnTo>
                  <a:lnTo>
                    <a:pt x="837" y="160"/>
                  </a:lnTo>
                  <a:lnTo>
                    <a:pt x="829" y="160"/>
                  </a:lnTo>
                  <a:lnTo>
                    <a:pt x="823" y="156"/>
                  </a:lnTo>
                  <a:lnTo>
                    <a:pt x="823" y="156"/>
                  </a:lnTo>
                  <a:lnTo>
                    <a:pt x="817" y="150"/>
                  </a:lnTo>
                  <a:lnTo>
                    <a:pt x="815" y="142"/>
                  </a:lnTo>
                  <a:lnTo>
                    <a:pt x="809" y="120"/>
                  </a:lnTo>
                  <a:lnTo>
                    <a:pt x="809" y="120"/>
                  </a:lnTo>
                  <a:lnTo>
                    <a:pt x="807" y="114"/>
                  </a:lnTo>
                  <a:lnTo>
                    <a:pt x="803" y="110"/>
                  </a:lnTo>
                  <a:lnTo>
                    <a:pt x="799" y="106"/>
                  </a:lnTo>
                  <a:lnTo>
                    <a:pt x="793" y="106"/>
                  </a:lnTo>
                  <a:lnTo>
                    <a:pt x="785" y="106"/>
                  </a:lnTo>
                  <a:lnTo>
                    <a:pt x="785" y="158"/>
                  </a:lnTo>
                  <a:lnTo>
                    <a:pt x="765" y="158"/>
                  </a:lnTo>
                  <a:lnTo>
                    <a:pt x="765" y="44"/>
                  </a:lnTo>
                  <a:lnTo>
                    <a:pt x="785" y="44"/>
                  </a:lnTo>
                  <a:lnTo>
                    <a:pt x="785" y="92"/>
                  </a:lnTo>
                  <a:lnTo>
                    <a:pt x="793" y="92"/>
                  </a:lnTo>
                  <a:lnTo>
                    <a:pt x="793" y="92"/>
                  </a:lnTo>
                  <a:lnTo>
                    <a:pt x="797" y="90"/>
                  </a:lnTo>
                  <a:lnTo>
                    <a:pt x="801" y="88"/>
                  </a:lnTo>
                  <a:lnTo>
                    <a:pt x="801" y="88"/>
                  </a:lnTo>
                  <a:lnTo>
                    <a:pt x="803" y="84"/>
                  </a:lnTo>
                  <a:lnTo>
                    <a:pt x="807" y="78"/>
                  </a:lnTo>
                  <a:lnTo>
                    <a:pt x="813" y="62"/>
                  </a:lnTo>
                  <a:lnTo>
                    <a:pt x="813" y="62"/>
                  </a:lnTo>
                  <a:lnTo>
                    <a:pt x="817" y="54"/>
                  </a:lnTo>
                  <a:lnTo>
                    <a:pt x="821" y="48"/>
                  </a:lnTo>
                  <a:lnTo>
                    <a:pt x="821" y="48"/>
                  </a:lnTo>
                  <a:lnTo>
                    <a:pt x="827" y="44"/>
                  </a:lnTo>
                  <a:lnTo>
                    <a:pt x="835" y="42"/>
                  </a:lnTo>
                  <a:lnTo>
                    <a:pt x="835" y="42"/>
                  </a:lnTo>
                  <a:lnTo>
                    <a:pt x="839" y="42"/>
                  </a:lnTo>
                  <a:lnTo>
                    <a:pt x="839" y="42"/>
                  </a:lnTo>
                  <a:lnTo>
                    <a:pt x="843" y="44"/>
                  </a:lnTo>
                  <a:lnTo>
                    <a:pt x="843" y="44"/>
                  </a:lnTo>
                  <a:lnTo>
                    <a:pt x="847" y="44"/>
                  </a:lnTo>
                  <a:lnTo>
                    <a:pt x="847" y="54"/>
                  </a:lnTo>
                  <a:lnTo>
                    <a:pt x="847" y="54"/>
                  </a:lnTo>
                  <a:lnTo>
                    <a:pt x="841" y="54"/>
                  </a:lnTo>
                  <a:lnTo>
                    <a:pt x="837" y="56"/>
                  </a:lnTo>
                  <a:lnTo>
                    <a:pt x="837" y="56"/>
                  </a:lnTo>
                  <a:lnTo>
                    <a:pt x="833" y="62"/>
                  </a:lnTo>
                  <a:lnTo>
                    <a:pt x="827" y="78"/>
                  </a:lnTo>
                  <a:lnTo>
                    <a:pt x="827" y="78"/>
                  </a:lnTo>
                  <a:lnTo>
                    <a:pt x="825" y="86"/>
                  </a:lnTo>
                  <a:lnTo>
                    <a:pt x="821" y="92"/>
                  </a:lnTo>
                  <a:lnTo>
                    <a:pt x="821" y="92"/>
                  </a:lnTo>
                  <a:lnTo>
                    <a:pt x="817" y="96"/>
                  </a:lnTo>
                  <a:lnTo>
                    <a:pt x="811" y="98"/>
                  </a:lnTo>
                  <a:lnTo>
                    <a:pt x="811" y="98"/>
                  </a:lnTo>
                  <a:close/>
                  <a:moveTo>
                    <a:pt x="715" y="78"/>
                  </a:moveTo>
                  <a:lnTo>
                    <a:pt x="715" y="78"/>
                  </a:lnTo>
                  <a:lnTo>
                    <a:pt x="679" y="158"/>
                  </a:lnTo>
                  <a:lnTo>
                    <a:pt x="657" y="158"/>
                  </a:lnTo>
                  <a:lnTo>
                    <a:pt x="657" y="44"/>
                  </a:lnTo>
                  <a:lnTo>
                    <a:pt x="677" y="44"/>
                  </a:lnTo>
                  <a:lnTo>
                    <a:pt x="677" y="122"/>
                  </a:lnTo>
                  <a:lnTo>
                    <a:pt x="679" y="122"/>
                  </a:lnTo>
                  <a:lnTo>
                    <a:pt x="713" y="44"/>
                  </a:lnTo>
                  <a:lnTo>
                    <a:pt x="735" y="44"/>
                  </a:lnTo>
                  <a:lnTo>
                    <a:pt x="735" y="158"/>
                  </a:lnTo>
                  <a:lnTo>
                    <a:pt x="715" y="158"/>
                  </a:lnTo>
                  <a:lnTo>
                    <a:pt x="715" y="78"/>
                  </a:lnTo>
                  <a:close/>
                  <a:moveTo>
                    <a:pt x="563" y="58"/>
                  </a:moveTo>
                  <a:lnTo>
                    <a:pt x="563" y="58"/>
                  </a:lnTo>
                  <a:lnTo>
                    <a:pt x="557" y="58"/>
                  </a:lnTo>
                  <a:lnTo>
                    <a:pt x="551" y="60"/>
                  </a:lnTo>
                  <a:lnTo>
                    <a:pt x="551" y="60"/>
                  </a:lnTo>
                  <a:lnTo>
                    <a:pt x="547" y="64"/>
                  </a:lnTo>
                  <a:lnTo>
                    <a:pt x="543" y="68"/>
                  </a:lnTo>
                  <a:lnTo>
                    <a:pt x="543" y="68"/>
                  </a:lnTo>
                  <a:lnTo>
                    <a:pt x="539" y="74"/>
                  </a:lnTo>
                  <a:lnTo>
                    <a:pt x="537" y="82"/>
                  </a:lnTo>
                  <a:lnTo>
                    <a:pt x="537" y="82"/>
                  </a:lnTo>
                  <a:lnTo>
                    <a:pt x="535" y="90"/>
                  </a:lnTo>
                  <a:lnTo>
                    <a:pt x="535" y="102"/>
                  </a:lnTo>
                  <a:lnTo>
                    <a:pt x="535" y="102"/>
                  </a:lnTo>
                  <a:lnTo>
                    <a:pt x="535" y="112"/>
                  </a:lnTo>
                  <a:lnTo>
                    <a:pt x="537" y="122"/>
                  </a:lnTo>
                  <a:lnTo>
                    <a:pt x="537" y="122"/>
                  </a:lnTo>
                  <a:lnTo>
                    <a:pt x="539" y="130"/>
                  </a:lnTo>
                  <a:lnTo>
                    <a:pt x="543" y="136"/>
                  </a:lnTo>
                  <a:lnTo>
                    <a:pt x="543" y="136"/>
                  </a:lnTo>
                  <a:lnTo>
                    <a:pt x="547" y="140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7" y="144"/>
                  </a:lnTo>
                  <a:lnTo>
                    <a:pt x="563" y="146"/>
                  </a:lnTo>
                  <a:lnTo>
                    <a:pt x="563" y="58"/>
                  </a:lnTo>
                  <a:close/>
                  <a:moveTo>
                    <a:pt x="583" y="146"/>
                  </a:moveTo>
                  <a:lnTo>
                    <a:pt x="583" y="146"/>
                  </a:lnTo>
                  <a:lnTo>
                    <a:pt x="589" y="144"/>
                  </a:lnTo>
                  <a:lnTo>
                    <a:pt x="595" y="142"/>
                  </a:lnTo>
                  <a:lnTo>
                    <a:pt x="595" y="142"/>
                  </a:lnTo>
                  <a:lnTo>
                    <a:pt x="601" y="140"/>
                  </a:lnTo>
                  <a:lnTo>
                    <a:pt x="605" y="136"/>
                  </a:lnTo>
                  <a:lnTo>
                    <a:pt x="605" y="136"/>
                  </a:lnTo>
                  <a:lnTo>
                    <a:pt x="607" y="130"/>
                  </a:lnTo>
                  <a:lnTo>
                    <a:pt x="611" y="122"/>
                  </a:lnTo>
                  <a:lnTo>
                    <a:pt x="611" y="122"/>
                  </a:lnTo>
                  <a:lnTo>
                    <a:pt x="611" y="112"/>
                  </a:lnTo>
                  <a:lnTo>
                    <a:pt x="613" y="102"/>
                  </a:lnTo>
                  <a:lnTo>
                    <a:pt x="613" y="102"/>
                  </a:lnTo>
                  <a:lnTo>
                    <a:pt x="611" y="90"/>
                  </a:lnTo>
                  <a:lnTo>
                    <a:pt x="611" y="82"/>
                  </a:lnTo>
                  <a:lnTo>
                    <a:pt x="611" y="82"/>
                  </a:lnTo>
                  <a:lnTo>
                    <a:pt x="607" y="74"/>
                  </a:lnTo>
                  <a:lnTo>
                    <a:pt x="605" y="68"/>
                  </a:lnTo>
                  <a:lnTo>
                    <a:pt x="605" y="68"/>
                  </a:lnTo>
                  <a:lnTo>
                    <a:pt x="601" y="64"/>
                  </a:lnTo>
                  <a:lnTo>
                    <a:pt x="595" y="60"/>
                  </a:lnTo>
                  <a:lnTo>
                    <a:pt x="595" y="60"/>
                  </a:lnTo>
                  <a:lnTo>
                    <a:pt x="589" y="58"/>
                  </a:lnTo>
                  <a:lnTo>
                    <a:pt x="583" y="58"/>
                  </a:lnTo>
                  <a:lnTo>
                    <a:pt x="583" y="146"/>
                  </a:lnTo>
                  <a:close/>
                  <a:moveTo>
                    <a:pt x="563" y="0"/>
                  </a:moveTo>
                  <a:lnTo>
                    <a:pt x="583" y="0"/>
                  </a:lnTo>
                  <a:lnTo>
                    <a:pt x="583" y="44"/>
                  </a:lnTo>
                  <a:lnTo>
                    <a:pt x="583" y="44"/>
                  </a:lnTo>
                  <a:lnTo>
                    <a:pt x="595" y="46"/>
                  </a:lnTo>
                  <a:lnTo>
                    <a:pt x="605" y="48"/>
                  </a:lnTo>
                  <a:lnTo>
                    <a:pt x="613" y="54"/>
                  </a:lnTo>
                  <a:lnTo>
                    <a:pt x="619" y="60"/>
                  </a:lnTo>
                  <a:lnTo>
                    <a:pt x="619" y="60"/>
                  </a:lnTo>
                  <a:lnTo>
                    <a:pt x="625" y="68"/>
                  </a:lnTo>
                  <a:lnTo>
                    <a:pt x="629" y="76"/>
                  </a:lnTo>
                  <a:lnTo>
                    <a:pt x="631" y="88"/>
                  </a:lnTo>
                  <a:lnTo>
                    <a:pt x="633" y="102"/>
                  </a:lnTo>
                  <a:lnTo>
                    <a:pt x="633" y="102"/>
                  </a:lnTo>
                  <a:lnTo>
                    <a:pt x="631" y="114"/>
                  </a:lnTo>
                  <a:lnTo>
                    <a:pt x="629" y="126"/>
                  </a:lnTo>
                  <a:lnTo>
                    <a:pt x="625" y="136"/>
                  </a:lnTo>
                  <a:lnTo>
                    <a:pt x="619" y="144"/>
                  </a:lnTo>
                  <a:lnTo>
                    <a:pt x="619" y="144"/>
                  </a:lnTo>
                  <a:lnTo>
                    <a:pt x="613" y="150"/>
                  </a:lnTo>
                  <a:lnTo>
                    <a:pt x="605" y="154"/>
                  </a:lnTo>
                  <a:lnTo>
                    <a:pt x="595" y="158"/>
                  </a:lnTo>
                  <a:lnTo>
                    <a:pt x="583" y="160"/>
                  </a:lnTo>
                  <a:lnTo>
                    <a:pt x="583" y="204"/>
                  </a:lnTo>
                  <a:lnTo>
                    <a:pt x="563" y="204"/>
                  </a:lnTo>
                  <a:lnTo>
                    <a:pt x="563" y="160"/>
                  </a:lnTo>
                  <a:lnTo>
                    <a:pt x="563" y="160"/>
                  </a:lnTo>
                  <a:lnTo>
                    <a:pt x="553" y="158"/>
                  </a:lnTo>
                  <a:lnTo>
                    <a:pt x="543" y="154"/>
                  </a:lnTo>
                  <a:lnTo>
                    <a:pt x="535" y="150"/>
                  </a:lnTo>
                  <a:lnTo>
                    <a:pt x="527" y="144"/>
                  </a:lnTo>
                  <a:lnTo>
                    <a:pt x="527" y="144"/>
                  </a:lnTo>
                  <a:lnTo>
                    <a:pt x="521" y="136"/>
                  </a:lnTo>
                  <a:lnTo>
                    <a:pt x="517" y="126"/>
                  </a:lnTo>
                  <a:lnTo>
                    <a:pt x="515" y="114"/>
                  </a:lnTo>
                  <a:lnTo>
                    <a:pt x="515" y="102"/>
                  </a:lnTo>
                  <a:lnTo>
                    <a:pt x="515" y="102"/>
                  </a:lnTo>
                  <a:lnTo>
                    <a:pt x="515" y="88"/>
                  </a:lnTo>
                  <a:lnTo>
                    <a:pt x="517" y="76"/>
                  </a:lnTo>
                  <a:lnTo>
                    <a:pt x="521" y="68"/>
                  </a:lnTo>
                  <a:lnTo>
                    <a:pt x="527" y="60"/>
                  </a:lnTo>
                  <a:lnTo>
                    <a:pt x="527" y="60"/>
                  </a:lnTo>
                  <a:lnTo>
                    <a:pt x="535" y="54"/>
                  </a:lnTo>
                  <a:lnTo>
                    <a:pt x="543" y="48"/>
                  </a:lnTo>
                  <a:lnTo>
                    <a:pt x="553" y="46"/>
                  </a:lnTo>
                  <a:lnTo>
                    <a:pt x="563" y="44"/>
                  </a:lnTo>
                  <a:lnTo>
                    <a:pt x="563" y="0"/>
                  </a:lnTo>
                  <a:close/>
                  <a:moveTo>
                    <a:pt x="472" y="78"/>
                  </a:moveTo>
                  <a:lnTo>
                    <a:pt x="470" y="78"/>
                  </a:lnTo>
                  <a:lnTo>
                    <a:pt x="434" y="158"/>
                  </a:lnTo>
                  <a:lnTo>
                    <a:pt x="412" y="158"/>
                  </a:lnTo>
                  <a:lnTo>
                    <a:pt x="412" y="44"/>
                  </a:lnTo>
                  <a:lnTo>
                    <a:pt x="432" y="44"/>
                  </a:lnTo>
                  <a:lnTo>
                    <a:pt x="432" y="122"/>
                  </a:lnTo>
                  <a:lnTo>
                    <a:pt x="434" y="122"/>
                  </a:lnTo>
                  <a:lnTo>
                    <a:pt x="468" y="44"/>
                  </a:lnTo>
                  <a:lnTo>
                    <a:pt x="491" y="44"/>
                  </a:lnTo>
                  <a:lnTo>
                    <a:pt x="491" y="158"/>
                  </a:lnTo>
                  <a:lnTo>
                    <a:pt x="472" y="158"/>
                  </a:lnTo>
                  <a:lnTo>
                    <a:pt x="472" y="78"/>
                  </a:lnTo>
                  <a:close/>
                  <a:moveTo>
                    <a:pt x="382" y="44"/>
                  </a:moveTo>
                  <a:lnTo>
                    <a:pt x="382" y="158"/>
                  </a:lnTo>
                  <a:lnTo>
                    <a:pt x="362" y="158"/>
                  </a:lnTo>
                  <a:lnTo>
                    <a:pt x="362" y="60"/>
                  </a:lnTo>
                  <a:lnTo>
                    <a:pt x="332" y="60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26" y="140"/>
                  </a:lnTo>
                  <a:lnTo>
                    <a:pt x="324" y="146"/>
                  </a:lnTo>
                  <a:lnTo>
                    <a:pt x="320" y="152"/>
                  </a:lnTo>
                  <a:lnTo>
                    <a:pt x="320" y="152"/>
                  </a:lnTo>
                  <a:lnTo>
                    <a:pt x="312" y="158"/>
                  </a:lnTo>
                  <a:lnTo>
                    <a:pt x="308" y="160"/>
                  </a:lnTo>
                  <a:lnTo>
                    <a:pt x="304" y="160"/>
                  </a:lnTo>
                  <a:lnTo>
                    <a:pt x="304" y="160"/>
                  </a:lnTo>
                  <a:lnTo>
                    <a:pt x="294" y="160"/>
                  </a:lnTo>
                  <a:lnTo>
                    <a:pt x="294" y="160"/>
                  </a:lnTo>
                  <a:lnTo>
                    <a:pt x="290" y="158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6" y="148"/>
                  </a:lnTo>
                  <a:lnTo>
                    <a:pt x="302" y="142"/>
                  </a:lnTo>
                  <a:lnTo>
                    <a:pt x="302" y="142"/>
                  </a:lnTo>
                  <a:lnTo>
                    <a:pt x="306" y="134"/>
                  </a:lnTo>
                  <a:lnTo>
                    <a:pt x="308" y="122"/>
                  </a:lnTo>
                  <a:lnTo>
                    <a:pt x="314" y="44"/>
                  </a:lnTo>
                  <a:lnTo>
                    <a:pt x="382" y="44"/>
                  </a:lnTo>
                  <a:close/>
                  <a:moveTo>
                    <a:pt x="232" y="160"/>
                  </a:moveTo>
                  <a:lnTo>
                    <a:pt x="232" y="160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12" y="156"/>
                  </a:lnTo>
                  <a:lnTo>
                    <a:pt x="208" y="154"/>
                  </a:lnTo>
                  <a:lnTo>
                    <a:pt x="208" y="154"/>
                  </a:lnTo>
                  <a:lnTo>
                    <a:pt x="204" y="148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0" y="134"/>
                  </a:lnTo>
                  <a:lnTo>
                    <a:pt x="198" y="124"/>
                  </a:lnTo>
                  <a:lnTo>
                    <a:pt x="198" y="124"/>
                  </a:lnTo>
                  <a:lnTo>
                    <a:pt x="200" y="114"/>
                  </a:lnTo>
                  <a:lnTo>
                    <a:pt x="200" y="106"/>
                  </a:lnTo>
                  <a:lnTo>
                    <a:pt x="200" y="106"/>
                  </a:lnTo>
                  <a:lnTo>
                    <a:pt x="204" y="100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12" y="92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56" y="92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4"/>
                  </a:lnTo>
                  <a:lnTo>
                    <a:pt x="248" y="60"/>
                  </a:lnTo>
                  <a:lnTo>
                    <a:pt x="248" y="60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0" y="56"/>
                  </a:lnTo>
                  <a:lnTo>
                    <a:pt x="208" y="56"/>
                  </a:lnTo>
                  <a:lnTo>
                    <a:pt x="208" y="46"/>
                  </a:lnTo>
                  <a:lnTo>
                    <a:pt x="208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60" y="46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70" y="54"/>
                  </a:lnTo>
                  <a:lnTo>
                    <a:pt x="274" y="62"/>
                  </a:lnTo>
                  <a:lnTo>
                    <a:pt x="274" y="62"/>
                  </a:lnTo>
                  <a:lnTo>
                    <a:pt x="276" y="70"/>
                  </a:lnTo>
                  <a:lnTo>
                    <a:pt x="276" y="80"/>
                  </a:lnTo>
                  <a:lnTo>
                    <a:pt x="276" y="158"/>
                  </a:lnTo>
                  <a:lnTo>
                    <a:pt x="258" y="158"/>
                  </a:lnTo>
                  <a:lnTo>
                    <a:pt x="258" y="152"/>
                  </a:lnTo>
                  <a:lnTo>
                    <a:pt x="256" y="152"/>
                  </a:lnTo>
                  <a:lnTo>
                    <a:pt x="256" y="152"/>
                  </a:lnTo>
                  <a:lnTo>
                    <a:pt x="252" y="156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0" y="160"/>
                  </a:lnTo>
                  <a:lnTo>
                    <a:pt x="232" y="160"/>
                  </a:lnTo>
                  <a:lnTo>
                    <a:pt x="232" y="160"/>
                  </a:lnTo>
                  <a:close/>
                  <a:moveTo>
                    <a:pt x="256" y="102"/>
                  </a:moveTo>
                  <a:lnTo>
                    <a:pt x="240" y="102"/>
                  </a:lnTo>
                  <a:lnTo>
                    <a:pt x="240" y="102"/>
                  </a:lnTo>
                  <a:lnTo>
                    <a:pt x="232" y="104"/>
                  </a:lnTo>
                  <a:lnTo>
                    <a:pt x="224" y="106"/>
                  </a:lnTo>
                  <a:lnTo>
                    <a:pt x="224" y="106"/>
                  </a:lnTo>
                  <a:lnTo>
                    <a:pt x="220" y="114"/>
                  </a:lnTo>
                  <a:lnTo>
                    <a:pt x="220" y="124"/>
                  </a:lnTo>
                  <a:lnTo>
                    <a:pt x="220" y="124"/>
                  </a:lnTo>
                  <a:lnTo>
                    <a:pt x="220" y="136"/>
                  </a:lnTo>
                  <a:lnTo>
                    <a:pt x="220" y="136"/>
                  </a:lnTo>
                  <a:lnTo>
                    <a:pt x="224" y="142"/>
                  </a:lnTo>
                  <a:lnTo>
                    <a:pt x="224" y="142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48" y="146"/>
                  </a:lnTo>
                  <a:lnTo>
                    <a:pt x="248" y="146"/>
                  </a:lnTo>
                  <a:lnTo>
                    <a:pt x="256" y="142"/>
                  </a:lnTo>
                  <a:lnTo>
                    <a:pt x="256" y="102"/>
                  </a:lnTo>
                  <a:close/>
                  <a:moveTo>
                    <a:pt x="100" y="46"/>
                  </a:moveTo>
                  <a:lnTo>
                    <a:pt x="100" y="46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34" y="42"/>
                  </a:lnTo>
                  <a:lnTo>
                    <a:pt x="134" y="42"/>
                  </a:lnTo>
                  <a:lnTo>
                    <a:pt x="152" y="44"/>
                  </a:lnTo>
                  <a:lnTo>
                    <a:pt x="152" y="44"/>
                  </a:lnTo>
                  <a:lnTo>
                    <a:pt x="160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70" y="54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74" y="66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74" y="84"/>
                  </a:lnTo>
                  <a:lnTo>
                    <a:pt x="174" y="84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66" y="102"/>
                  </a:lnTo>
                  <a:lnTo>
                    <a:pt x="166" y="102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78" y="116"/>
                  </a:lnTo>
                  <a:lnTo>
                    <a:pt x="178" y="116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78" y="136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4" y="150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2" y="156"/>
                  </a:lnTo>
                  <a:lnTo>
                    <a:pt x="156" y="160"/>
                  </a:lnTo>
                  <a:lnTo>
                    <a:pt x="156" y="160"/>
                  </a:lnTo>
                  <a:lnTo>
                    <a:pt x="138" y="160"/>
                  </a:lnTo>
                  <a:lnTo>
                    <a:pt x="13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00" y="156"/>
                  </a:lnTo>
                  <a:lnTo>
                    <a:pt x="100" y="46"/>
                  </a:lnTo>
                  <a:close/>
                  <a:moveTo>
                    <a:pt x="122" y="56"/>
                  </a:moveTo>
                  <a:lnTo>
                    <a:pt x="122" y="92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42" y="92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4" y="82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54" y="66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58"/>
                  </a:lnTo>
                  <a:lnTo>
                    <a:pt x="134" y="56"/>
                  </a:lnTo>
                  <a:lnTo>
                    <a:pt x="122" y="56"/>
                  </a:lnTo>
                  <a:close/>
                  <a:moveTo>
                    <a:pt x="138" y="146"/>
                  </a:moveTo>
                  <a:lnTo>
                    <a:pt x="138" y="146"/>
                  </a:lnTo>
                  <a:lnTo>
                    <a:pt x="146" y="146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58" y="13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16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46" y="108"/>
                  </a:lnTo>
                  <a:lnTo>
                    <a:pt x="138" y="106"/>
                  </a:lnTo>
                  <a:lnTo>
                    <a:pt x="122" y="106"/>
                  </a:lnTo>
                  <a:lnTo>
                    <a:pt x="122" y="146"/>
                  </a:lnTo>
                  <a:lnTo>
                    <a:pt x="138" y="146"/>
                  </a:lnTo>
                  <a:close/>
                  <a:moveTo>
                    <a:pt x="46" y="98"/>
                  </a:moveTo>
                  <a:lnTo>
                    <a:pt x="46" y="98"/>
                  </a:lnTo>
                  <a:lnTo>
                    <a:pt x="52" y="100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62" y="110"/>
                  </a:lnTo>
                  <a:lnTo>
                    <a:pt x="64" y="12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8" y="148"/>
                  </a:lnTo>
                  <a:lnTo>
                    <a:pt x="84" y="150"/>
                  </a:lnTo>
                  <a:lnTo>
                    <a:pt x="84" y="158"/>
                  </a:lnTo>
                  <a:lnTo>
                    <a:pt x="84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2" y="160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2" y="150"/>
                  </a:lnTo>
                  <a:lnTo>
                    <a:pt x="48" y="142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0" y="114"/>
                  </a:lnTo>
                  <a:lnTo>
                    <a:pt x="38" y="110"/>
                  </a:lnTo>
                  <a:lnTo>
                    <a:pt x="34" y="106"/>
                  </a:lnTo>
                  <a:lnTo>
                    <a:pt x="28" y="106"/>
                  </a:lnTo>
                  <a:lnTo>
                    <a:pt x="20" y="106"/>
                  </a:lnTo>
                  <a:lnTo>
                    <a:pt x="20" y="158"/>
                  </a:lnTo>
                  <a:lnTo>
                    <a:pt x="0" y="158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2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84"/>
                  </a:lnTo>
                  <a:lnTo>
                    <a:pt x="40" y="78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50" y="54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0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2" y="4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76" y="54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68" y="62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8" y="86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2" y="96"/>
                  </a:lnTo>
                  <a:lnTo>
                    <a:pt x="46" y="98"/>
                  </a:lnTo>
                  <a:lnTo>
                    <a:pt x="46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3770313" y="5910263"/>
              <a:ext cx="1493838" cy="292100"/>
            </a:xfrm>
            <a:custGeom>
              <a:avLst/>
              <a:gdLst>
                <a:gd name="T0" fmla="*/ 929 w 941"/>
                <a:gd name="T1" fmla="*/ 46 h 184"/>
                <a:gd name="T2" fmla="*/ 933 w 941"/>
                <a:gd name="T3" fmla="*/ 84 h 184"/>
                <a:gd name="T4" fmla="*/ 939 w 941"/>
                <a:gd name="T5" fmla="*/ 106 h 184"/>
                <a:gd name="T6" fmla="*/ 927 w 941"/>
                <a:gd name="T7" fmla="*/ 144 h 184"/>
                <a:gd name="T8" fmla="*/ 889 w 941"/>
                <a:gd name="T9" fmla="*/ 86 h 184"/>
                <a:gd name="T10" fmla="*/ 915 w 941"/>
                <a:gd name="T11" fmla="*/ 56 h 184"/>
                <a:gd name="T12" fmla="*/ 921 w 941"/>
                <a:gd name="T13" fmla="*/ 124 h 184"/>
                <a:gd name="T14" fmla="*/ 903 w 941"/>
                <a:gd name="T15" fmla="*/ 134 h 184"/>
                <a:gd name="T16" fmla="*/ 823 w 941"/>
                <a:gd name="T17" fmla="*/ 144 h 184"/>
                <a:gd name="T18" fmla="*/ 777 w 941"/>
                <a:gd name="T19" fmla="*/ 134 h 184"/>
                <a:gd name="T20" fmla="*/ 773 w 941"/>
                <a:gd name="T21" fmla="*/ 60 h 184"/>
                <a:gd name="T22" fmla="*/ 823 w 941"/>
                <a:gd name="T23" fmla="*/ 44 h 184"/>
                <a:gd name="T24" fmla="*/ 843 w 941"/>
                <a:gd name="T25" fmla="*/ 94 h 184"/>
                <a:gd name="T26" fmla="*/ 807 w 941"/>
                <a:gd name="T27" fmla="*/ 52 h 184"/>
                <a:gd name="T28" fmla="*/ 787 w 941"/>
                <a:gd name="T29" fmla="*/ 94 h 184"/>
                <a:gd name="T30" fmla="*/ 807 w 941"/>
                <a:gd name="T31" fmla="*/ 136 h 184"/>
                <a:gd name="T32" fmla="*/ 825 w 941"/>
                <a:gd name="T33" fmla="*/ 94 h 184"/>
                <a:gd name="T34" fmla="*/ 745 w 941"/>
                <a:gd name="T35" fmla="*/ 134 h 184"/>
                <a:gd name="T36" fmla="*/ 735 w 941"/>
                <a:gd name="T37" fmla="*/ 146 h 184"/>
                <a:gd name="T38" fmla="*/ 705 w 941"/>
                <a:gd name="T39" fmla="*/ 98 h 184"/>
                <a:gd name="T40" fmla="*/ 711 w 941"/>
                <a:gd name="T41" fmla="*/ 82 h 184"/>
                <a:gd name="T42" fmla="*/ 741 w 941"/>
                <a:gd name="T43" fmla="*/ 40 h 184"/>
                <a:gd name="T44" fmla="*/ 743 w 941"/>
                <a:gd name="T45" fmla="*/ 52 h 184"/>
                <a:gd name="T46" fmla="*/ 721 w 941"/>
                <a:gd name="T47" fmla="*/ 90 h 184"/>
                <a:gd name="T48" fmla="*/ 648 w 941"/>
                <a:gd name="T49" fmla="*/ 42 h 184"/>
                <a:gd name="T50" fmla="*/ 528 w 941"/>
                <a:gd name="T51" fmla="*/ 42 h 184"/>
                <a:gd name="T52" fmla="*/ 428 w 941"/>
                <a:gd name="T53" fmla="*/ 144 h 184"/>
                <a:gd name="T54" fmla="*/ 368 w 941"/>
                <a:gd name="T55" fmla="*/ 118 h 184"/>
                <a:gd name="T56" fmla="*/ 324 w 941"/>
                <a:gd name="T57" fmla="*/ 146 h 184"/>
                <a:gd name="T58" fmla="*/ 294 w 941"/>
                <a:gd name="T59" fmla="*/ 94 h 184"/>
                <a:gd name="T60" fmla="*/ 316 w 941"/>
                <a:gd name="T61" fmla="*/ 44 h 184"/>
                <a:gd name="T62" fmla="*/ 364 w 941"/>
                <a:gd name="T63" fmla="*/ 60 h 184"/>
                <a:gd name="T64" fmla="*/ 346 w 941"/>
                <a:gd name="T65" fmla="*/ 60 h 184"/>
                <a:gd name="T66" fmla="*/ 318 w 941"/>
                <a:gd name="T67" fmla="*/ 60 h 184"/>
                <a:gd name="T68" fmla="*/ 318 w 941"/>
                <a:gd name="T69" fmla="*/ 126 h 184"/>
                <a:gd name="T70" fmla="*/ 346 w 941"/>
                <a:gd name="T71" fmla="*/ 126 h 184"/>
                <a:gd name="T72" fmla="*/ 218 w 941"/>
                <a:gd name="T73" fmla="*/ 128 h 184"/>
                <a:gd name="T74" fmla="*/ 246 w 941"/>
                <a:gd name="T75" fmla="*/ 128 h 184"/>
                <a:gd name="T76" fmla="*/ 238 w 941"/>
                <a:gd name="T77" fmla="*/ 60 h 184"/>
                <a:gd name="T78" fmla="*/ 222 w 941"/>
                <a:gd name="T79" fmla="*/ 48 h 184"/>
                <a:gd name="T80" fmla="*/ 266 w 941"/>
                <a:gd name="T81" fmla="*/ 64 h 184"/>
                <a:gd name="T82" fmla="*/ 260 w 941"/>
                <a:gd name="T83" fmla="*/ 136 h 184"/>
                <a:gd name="T84" fmla="*/ 216 w 941"/>
                <a:gd name="T85" fmla="*/ 144 h 184"/>
                <a:gd name="T86" fmla="*/ 196 w 941"/>
                <a:gd name="T87" fmla="*/ 62 h 184"/>
                <a:gd name="T88" fmla="*/ 232 w 941"/>
                <a:gd name="T89" fmla="*/ 2 h 184"/>
                <a:gd name="T90" fmla="*/ 230 w 941"/>
                <a:gd name="T91" fmla="*/ 18 h 184"/>
                <a:gd name="T92" fmla="*/ 126 w 941"/>
                <a:gd name="T93" fmla="*/ 146 h 184"/>
                <a:gd name="T94" fmla="*/ 96 w 941"/>
                <a:gd name="T95" fmla="*/ 114 h 184"/>
                <a:gd name="T96" fmla="*/ 114 w 941"/>
                <a:gd name="T97" fmla="*/ 84 h 184"/>
                <a:gd name="T98" fmla="*/ 144 w 941"/>
                <a:gd name="T99" fmla="*/ 60 h 184"/>
                <a:gd name="T100" fmla="*/ 116 w 941"/>
                <a:gd name="T101" fmla="*/ 42 h 184"/>
                <a:gd name="T102" fmla="*/ 164 w 941"/>
                <a:gd name="T103" fmla="*/ 58 h 184"/>
                <a:gd name="T104" fmla="*/ 138 w 941"/>
                <a:gd name="T105" fmla="*/ 144 h 184"/>
                <a:gd name="T106" fmla="*/ 114 w 941"/>
                <a:gd name="T107" fmla="*/ 114 h 184"/>
                <a:gd name="T108" fmla="*/ 140 w 941"/>
                <a:gd name="T109" fmla="*/ 132 h 184"/>
                <a:gd name="T110" fmla="*/ 42 w 941"/>
                <a:gd name="T111" fmla="*/ 132 h 184"/>
                <a:gd name="T112" fmla="*/ 54 w 941"/>
                <a:gd name="T113" fmla="*/ 74 h 184"/>
                <a:gd name="T114" fmla="*/ 20 w 941"/>
                <a:gd name="T115" fmla="*/ 56 h 184"/>
                <a:gd name="T116" fmla="*/ 54 w 941"/>
                <a:gd name="T117" fmla="*/ 44 h 184"/>
                <a:gd name="T118" fmla="*/ 72 w 941"/>
                <a:gd name="T119" fmla="*/ 108 h 184"/>
                <a:gd name="T120" fmla="*/ 40 w 941"/>
                <a:gd name="T121" fmla="*/ 146 h 184"/>
                <a:gd name="T122" fmla="*/ 18 w 941"/>
                <a:gd name="T123" fmla="*/ 4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184">
                  <a:moveTo>
                    <a:pt x="871" y="44"/>
                  </a:moveTo>
                  <a:lnTo>
                    <a:pt x="871" y="44"/>
                  </a:lnTo>
                  <a:lnTo>
                    <a:pt x="887" y="42"/>
                  </a:lnTo>
                  <a:lnTo>
                    <a:pt x="887" y="42"/>
                  </a:lnTo>
                  <a:lnTo>
                    <a:pt x="901" y="40"/>
                  </a:lnTo>
                  <a:lnTo>
                    <a:pt x="901" y="40"/>
                  </a:lnTo>
                  <a:lnTo>
                    <a:pt x="917" y="42"/>
                  </a:lnTo>
                  <a:lnTo>
                    <a:pt x="917" y="42"/>
                  </a:lnTo>
                  <a:lnTo>
                    <a:pt x="929" y="46"/>
                  </a:lnTo>
                  <a:lnTo>
                    <a:pt x="929" y="46"/>
                  </a:lnTo>
                  <a:lnTo>
                    <a:pt x="933" y="50"/>
                  </a:lnTo>
                  <a:lnTo>
                    <a:pt x="935" y="56"/>
                  </a:lnTo>
                  <a:lnTo>
                    <a:pt x="935" y="56"/>
                  </a:lnTo>
                  <a:lnTo>
                    <a:pt x="937" y="62"/>
                  </a:lnTo>
                  <a:lnTo>
                    <a:pt x="937" y="70"/>
                  </a:lnTo>
                  <a:lnTo>
                    <a:pt x="937" y="70"/>
                  </a:lnTo>
                  <a:lnTo>
                    <a:pt x="935" y="78"/>
                  </a:lnTo>
                  <a:lnTo>
                    <a:pt x="935" y="78"/>
                  </a:lnTo>
                  <a:lnTo>
                    <a:pt x="933" y="84"/>
                  </a:lnTo>
                  <a:lnTo>
                    <a:pt x="933" y="84"/>
                  </a:lnTo>
                  <a:lnTo>
                    <a:pt x="929" y="88"/>
                  </a:lnTo>
                  <a:lnTo>
                    <a:pt x="929" y="88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9" y="94"/>
                  </a:lnTo>
                  <a:lnTo>
                    <a:pt x="929" y="94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39" y="106"/>
                  </a:lnTo>
                  <a:lnTo>
                    <a:pt x="939" y="106"/>
                  </a:lnTo>
                  <a:lnTo>
                    <a:pt x="941" y="116"/>
                  </a:lnTo>
                  <a:lnTo>
                    <a:pt x="941" y="116"/>
                  </a:lnTo>
                  <a:lnTo>
                    <a:pt x="941" y="124"/>
                  </a:lnTo>
                  <a:lnTo>
                    <a:pt x="939" y="130"/>
                  </a:lnTo>
                  <a:lnTo>
                    <a:pt x="939" y="130"/>
                  </a:lnTo>
                  <a:lnTo>
                    <a:pt x="935" y="136"/>
                  </a:lnTo>
                  <a:lnTo>
                    <a:pt x="931" y="140"/>
                  </a:lnTo>
                  <a:lnTo>
                    <a:pt x="931" y="140"/>
                  </a:lnTo>
                  <a:lnTo>
                    <a:pt x="927" y="144"/>
                  </a:lnTo>
                  <a:lnTo>
                    <a:pt x="921" y="146"/>
                  </a:lnTo>
                  <a:lnTo>
                    <a:pt x="921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887" y="146"/>
                  </a:lnTo>
                  <a:lnTo>
                    <a:pt x="887" y="146"/>
                  </a:lnTo>
                  <a:lnTo>
                    <a:pt x="871" y="142"/>
                  </a:lnTo>
                  <a:lnTo>
                    <a:pt x="871" y="44"/>
                  </a:lnTo>
                  <a:close/>
                  <a:moveTo>
                    <a:pt x="889" y="52"/>
                  </a:moveTo>
                  <a:lnTo>
                    <a:pt x="889" y="86"/>
                  </a:lnTo>
                  <a:lnTo>
                    <a:pt x="901" y="86"/>
                  </a:lnTo>
                  <a:lnTo>
                    <a:pt x="901" y="86"/>
                  </a:lnTo>
                  <a:lnTo>
                    <a:pt x="909" y="84"/>
                  </a:lnTo>
                  <a:lnTo>
                    <a:pt x="915" y="82"/>
                  </a:lnTo>
                  <a:lnTo>
                    <a:pt x="915" y="82"/>
                  </a:lnTo>
                  <a:lnTo>
                    <a:pt x="917" y="76"/>
                  </a:lnTo>
                  <a:lnTo>
                    <a:pt x="919" y="70"/>
                  </a:lnTo>
                  <a:lnTo>
                    <a:pt x="919" y="70"/>
                  </a:lnTo>
                  <a:lnTo>
                    <a:pt x="917" y="62"/>
                  </a:lnTo>
                  <a:lnTo>
                    <a:pt x="915" y="56"/>
                  </a:lnTo>
                  <a:lnTo>
                    <a:pt x="915" y="56"/>
                  </a:lnTo>
                  <a:lnTo>
                    <a:pt x="909" y="54"/>
                  </a:lnTo>
                  <a:lnTo>
                    <a:pt x="901" y="52"/>
                  </a:lnTo>
                  <a:lnTo>
                    <a:pt x="889" y="52"/>
                  </a:lnTo>
                  <a:close/>
                  <a:moveTo>
                    <a:pt x="903" y="134"/>
                  </a:moveTo>
                  <a:lnTo>
                    <a:pt x="903" y="134"/>
                  </a:lnTo>
                  <a:lnTo>
                    <a:pt x="911" y="134"/>
                  </a:lnTo>
                  <a:lnTo>
                    <a:pt x="917" y="130"/>
                  </a:lnTo>
                  <a:lnTo>
                    <a:pt x="917" y="130"/>
                  </a:lnTo>
                  <a:lnTo>
                    <a:pt x="921" y="124"/>
                  </a:lnTo>
                  <a:lnTo>
                    <a:pt x="923" y="116"/>
                  </a:lnTo>
                  <a:lnTo>
                    <a:pt x="923" y="116"/>
                  </a:lnTo>
                  <a:lnTo>
                    <a:pt x="921" y="106"/>
                  </a:lnTo>
                  <a:lnTo>
                    <a:pt x="917" y="102"/>
                  </a:lnTo>
                  <a:lnTo>
                    <a:pt x="917" y="102"/>
                  </a:lnTo>
                  <a:lnTo>
                    <a:pt x="911" y="98"/>
                  </a:lnTo>
                  <a:lnTo>
                    <a:pt x="903" y="98"/>
                  </a:lnTo>
                  <a:lnTo>
                    <a:pt x="889" y="98"/>
                  </a:lnTo>
                  <a:lnTo>
                    <a:pt x="889" y="134"/>
                  </a:lnTo>
                  <a:lnTo>
                    <a:pt x="903" y="134"/>
                  </a:lnTo>
                  <a:close/>
                  <a:moveTo>
                    <a:pt x="843" y="94"/>
                  </a:moveTo>
                  <a:lnTo>
                    <a:pt x="843" y="94"/>
                  </a:lnTo>
                  <a:lnTo>
                    <a:pt x="843" y="108"/>
                  </a:lnTo>
                  <a:lnTo>
                    <a:pt x="841" y="118"/>
                  </a:lnTo>
                  <a:lnTo>
                    <a:pt x="841" y="118"/>
                  </a:lnTo>
                  <a:lnTo>
                    <a:pt x="839" y="128"/>
                  </a:lnTo>
                  <a:lnTo>
                    <a:pt x="833" y="134"/>
                  </a:lnTo>
                  <a:lnTo>
                    <a:pt x="833" y="134"/>
                  </a:lnTo>
                  <a:lnTo>
                    <a:pt x="829" y="140"/>
                  </a:lnTo>
                  <a:lnTo>
                    <a:pt x="823" y="144"/>
                  </a:lnTo>
                  <a:lnTo>
                    <a:pt x="823" y="144"/>
                  </a:lnTo>
                  <a:lnTo>
                    <a:pt x="815" y="146"/>
                  </a:lnTo>
                  <a:lnTo>
                    <a:pt x="807" y="146"/>
                  </a:lnTo>
                  <a:lnTo>
                    <a:pt x="807" y="146"/>
                  </a:lnTo>
                  <a:lnTo>
                    <a:pt x="797" y="146"/>
                  </a:lnTo>
                  <a:lnTo>
                    <a:pt x="789" y="144"/>
                  </a:lnTo>
                  <a:lnTo>
                    <a:pt x="789" y="144"/>
                  </a:lnTo>
                  <a:lnTo>
                    <a:pt x="783" y="140"/>
                  </a:lnTo>
                  <a:lnTo>
                    <a:pt x="777" y="134"/>
                  </a:lnTo>
                  <a:lnTo>
                    <a:pt x="777" y="134"/>
                  </a:lnTo>
                  <a:lnTo>
                    <a:pt x="773" y="128"/>
                  </a:lnTo>
                  <a:lnTo>
                    <a:pt x="771" y="118"/>
                  </a:lnTo>
                  <a:lnTo>
                    <a:pt x="771" y="118"/>
                  </a:lnTo>
                  <a:lnTo>
                    <a:pt x="769" y="108"/>
                  </a:lnTo>
                  <a:lnTo>
                    <a:pt x="769" y="94"/>
                  </a:lnTo>
                  <a:lnTo>
                    <a:pt x="769" y="94"/>
                  </a:lnTo>
                  <a:lnTo>
                    <a:pt x="769" y="80"/>
                  </a:lnTo>
                  <a:lnTo>
                    <a:pt x="771" y="68"/>
                  </a:lnTo>
                  <a:lnTo>
                    <a:pt x="771" y="68"/>
                  </a:lnTo>
                  <a:lnTo>
                    <a:pt x="773" y="60"/>
                  </a:lnTo>
                  <a:lnTo>
                    <a:pt x="777" y="52"/>
                  </a:lnTo>
                  <a:lnTo>
                    <a:pt x="777" y="52"/>
                  </a:lnTo>
                  <a:lnTo>
                    <a:pt x="783" y="46"/>
                  </a:lnTo>
                  <a:lnTo>
                    <a:pt x="789" y="44"/>
                  </a:lnTo>
                  <a:lnTo>
                    <a:pt x="789" y="44"/>
                  </a:lnTo>
                  <a:lnTo>
                    <a:pt x="797" y="42"/>
                  </a:lnTo>
                  <a:lnTo>
                    <a:pt x="807" y="40"/>
                  </a:lnTo>
                  <a:lnTo>
                    <a:pt x="807" y="40"/>
                  </a:lnTo>
                  <a:lnTo>
                    <a:pt x="815" y="42"/>
                  </a:lnTo>
                  <a:lnTo>
                    <a:pt x="823" y="44"/>
                  </a:lnTo>
                  <a:lnTo>
                    <a:pt x="823" y="44"/>
                  </a:lnTo>
                  <a:lnTo>
                    <a:pt x="829" y="46"/>
                  </a:lnTo>
                  <a:lnTo>
                    <a:pt x="833" y="52"/>
                  </a:lnTo>
                  <a:lnTo>
                    <a:pt x="833" y="52"/>
                  </a:lnTo>
                  <a:lnTo>
                    <a:pt x="839" y="60"/>
                  </a:lnTo>
                  <a:lnTo>
                    <a:pt x="841" y="68"/>
                  </a:lnTo>
                  <a:lnTo>
                    <a:pt x="841" y="68"/>
                  </a:lnTo>
                  <a:lnTo>
                    <a:pt x="843" y="80"/>
                  </a:lnTo>
                  <a:lnTo>
                    <a:pt x="843" y="94"/>
                  </a:lnTo>
                  <a:lnTo>
                    <a:pt x="843" y="94"/>
                  </a:lnTo>
                  <a:close/>
                  <a:moveTo>
                    <a:pt x="825" y="94"/>
                  </a:moveTo>
                  <a:lnTo>
                    <a:pt x="825" y="94"/>
                  </a:lnTo>
                  <a:lnTo>
                    <a:pt x="823" y="74"/>
                  </a:lnTo>
                  <a:lnTo>
                    <a:pt x="823" y="74"/>
                  </a:lnTo>
                  <a:lnTo>
                    <a:pt x="819" y="60"/>
                  </a:lnTo>
                  <a:lnTo>
                    <a:pt x="819" y="60"/>
                  </a:lnTo>
                  <a:lnTo>
                    <a:pt x="817" y="56"/>
                  </a:lnTo>
                  <a:lnTo>
                    <a:pt x="813" y="54"/>
                  </a:lnTo>
                  <a:lnTo>
                    <a:pt x="813" y="54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799" y="54"/>
                  </a:lnTo>
                  <a:lnTo>
                    <a:pt x="799" y="54"/>
                  </a:lnTo>
                  <a:lnTo>
                    <a:pt x="795" y="56"/>
                  </a:lnTo>
                  <a:lnTo>
                    <a:pt x="793" y="60"/>
                  </a:lnTo>
                  <a:lnTo>
                    <a:pt x="793" y="60"/>
                  </a:lnTo>
                  <a:lnTo>
                    <a:pt x="791" y="66"/>
                  </a:lnTo>
                  <a:lnTo>
                    <a:pt x="789" y="74"/>
                  </a:lnTo>
                  <a:lnTo>
                    <a:pt x="789" y="74"/>
                  </a:lnTo>
                  <a:lnTo>
                    <a:pt x="787" y="94"/>
                  </a:lnTo>
                  <a:lnTo>
                    <a:pt x="787" y="94"/>
                  </a:lnTo>
                  <a:lnTo>
                    <a:pt x="789" y="114"/>
                  </a:lnTo>
                  <a:lnTo>
                    <a:pt x="789" y="114"/>
                  </a:lnTo>
                  <a:lnTo>
                    <a:pt x="791" y="120"/>
                  </a:lnTo>
                  <a:lnTo>
                    <a:pt x="793" y="126"/>
                  </a:lnTo>
                  <a:lnTo>
                    <a:pt x="793" y="126"/>
                  </a:lnTo>
                  <a:lnTo>
                    <a:pt x="795" y="130"/>
                  </a:lnTo>
                  <a:lnTo>
                    <a:pt x="799" y="134"/>
                  </a:lnTo>
                  <a:lnTo>
                    <a:pt x="799" y="134"/>
                  </a:lnTo>
                  <a:lnTo>
                    <a:pt x="807" y="136"/>
                  </a:lnTo>
                  <a:lnTo>
                    <a:pt x="807" y="136"/>
                  </a:lnTo>
                  <a:lnTo>
                    <a:pt x="813" y="134"/>
                  </a:lnTo>
                  <a:lnTo>
                    <a:pt x="813" y="134"/>
                  </a:lnTo>
                  <a:lnTo>
                    <a:pt x="817" y="130"/>
                  </a:lnTo>
                  <a:lnTo>
                    <a:pt x="819" y="126"/>
                  </a:lnTo>
                  <a:lnTo>
                    <a:pt x="819" y="126"/>
                  </a:lnTo>
                  <a:lnTo>
                    <a:pt x="823" y="114"/>
                  </a:lnTo>
                  <a:lnTo>
                    <a:pt x="823" y="114"/>
                  </a:lnTo>
                  <a:lnTo>
                    <a:pt x="825" y="94"/>
                  </a:lnTo>
                  <a:lnTo>
                    <a:pt x="825" y="94"/>
                  </a:lnTo>
                  <a:close/>
                  <a:moveTo>
                    <a:pt x="721" y="90"/>
                  </a:moveTo>
                  <a:lnTo>
                    <a:pt x="721" y="90"/>
                  </a:lnTo>
                  <a:lnTo>
                    <a:pt x="725" y="92"/>
                  </a:lnTo>
                  <a:lnTo>
                    <a:pt x="731" y="96"/>
                  </a:lnTo>
                  <a:lnTo>
                    <a:pt x="731" y="96"/>
                  </a:lnTo>
                  <a:lnTo>
                    <a:pt x="733" y="102"/>
                  </a:lnTo>
                  <a:lnTo>
                    <a:pt x="737" y="110"/>
                  </a:lnTo>
                  <a:lnTo>
                    <a:pt x="741" y="130"/>
                  </a:lnTo>
                  <a:lnTo>
                    <a:pt x="741" y="130"/>
                  </a:lnTo>
                  <a:lnTo>
                    <a:pt x="745" y="134"/>
                  </a:lnTo>
                  <a:lnTo>
                    <a:pt x="745" y="134"/>
                  </a:lnTo>
                  <a:lnTo>
                    <a:pt x="749" y="136"/>
                  </a:lnTo>
                  <a:lnTo>
                    <a:pt x="755" y="136"/>
                  </a:lnTo>
                  <a:lnTo>
                    <a:pt x="755" y="144"/>
                  </a:lnTo>
                  <a:lnTo>
                    <a:pt x="755" y="144"/>
                  </a:lnTo>
                  <a:lnTo>
                    <a:pt x="751" y="146"/>
                  </a:lnTo>
                  <a:lnTo>
                    <a:pt x="751" y="146"/>
                  </a:lnTo>
                  <a:lnTo>
                    <a:pt x="743" y="146"/>
                  </a:lnTo>
                  <a:lnTo>
                    <a:pt x="743" y="146"/>
                  </a:lnTo>
                  <a:lnTo>
                    <a:pt x="735" y="146"/>
                  </a:lnTo>
                  <a:lnTo>
                    <a:pt x="729" y="142"/>
                  </a:lnTo>
                  <a:lnTo>
                    <a:pt x="729" y="142"/>
                  </a:lnTo>
                  <a:lnTo>
                    <a:pt x="725" y="136"/>
                  </a:lnTo>
                  <a:lnTo>
                    <a:pt x="723" y="130"/>
                  </a:lnTo>
                  <a:lnTo>
                    <a:pt x="717" y="110"/>
                  </a:lnTo>
                  <a:lnTo>
                    <a:pt x="717" y="110"/>
                  </a:lnTo>
                  <a:lnTo>
                    <a:pt x="715" y="104"/>
                  </a:lnTo>
                  <a:lnTo>
                    <a:pt x="713" y="100"/>
                  </a:lnTo>
                  <a:lnTo>
                    <a:pt x="709" y="98"/>
                  </a:lnTo>
                  <a:lnTo>
                    <a:pt x="705" y="98"/>
                  </a:lnTo>
                  <a:lnTo>
                    <a:pt x="697" y="98"/>
                  </a:lnTo>
                  <a:lnTo>
                    <a:pt x="697" y="144"/>
                  </a:lnTo>
                  <a:lnTo>
                    <a:pt x="679" y="144"/>
                  </a:lnTo>
                  <a:lnTo>
                    <a:pt x="679" y="42"/>
                  </a:lnTo>
                  <a:lnTo>
                    <a:pt x="697" y="42"/>
                  </a:lnTo>
                  <a:lnTo>
                    <a:pt x="697" y="84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7" y="84"/>
                  </a:lnTo>
                  <a:lnTo>
                    <a:pt x="711" y="82"/>
                  </a:lnTo>
                  <a:lnTo>
                    <a:pt x="711" y="82"/>
                  </a:lnTo>
                  <a:lnTo>
                    <a:pt x="713" y="78"/>
                  </a:lnTo>
                  <a:lnTo>
                    <a:pt x="715" y="72"/>
                  </a:lnTo>
                  <a:lnTo>
                    <a:pt x="721" y="58"/>
                  </a:lnTo>
                  <a:lnTo>
                    <a:pt x="721" y="58"/>
                  </a:lnTo>
                  <a:lnTo>
                    <a:pt x="725" y="50"/>
                  </a:lnTo>
                  <a:lnTo>
                    <a:pt x="729" y="44"/>
                  </a:lnTo>
                  <a:lnTo>
                    <a:pt x="729" y="44"/>
                  </a:lnTo>
                  <a:lnTo>
                    <a:pt x="733" y="42"/>
                  </a:lnTo>
                  <a:lnTo>
                    <a:pt x="741" y="40"/>
                  </a:lnTo>
                  <a:lnTo>
                    <a:pt x="741" y="40"/>
                  </a:lnTo>
                  <a:lnTo>
                    <a:pt x="745" y="40"/>
                  </a:lnTo>
                  <a:lnTo>
                    <a:pt x="745" y="40"/>
                  </a:lnTo>
                  <a:lnTo>
                    <a:pt x="749" y="42"/>
                  </a:lnTo>
                  <a:lnTo>
                    <a:pt x="749" y="42"/>
                  </a:lnTo>
                  <a:lnTo>
                    <a:pt x="753" y="42"/>
                  </a:lnTo>
                  <a:lnTo>
                    <a:pt x="753" y="50"/>
                  </a:lnTo>
                  <a:lnTo>
                    <a:pt x="753" y="50"/>
                  </a:lnTo>
                  <a:lnTo>
                    <a:pt x="747" y="52"/>
                  </a:lnTo>
                  <a:lnTo>
                    <a:pt x="743" y="52"/>
                  </a:lnTo>
                  <a:lnTo>
                    <a:pt x="743" y="52"/>
                  </a:lnTo>
                  <a:lnTo>
                    <a:pt x="741" y="58"/>
                  </a:lnTo>
                  <a:lnTo>
                    <a:pt x="735" y="72"/>
                  </a:lnTo>
                  <a:lnTo>
                    <a:pt x="735" y="72"/>
                  </a:lnTo>
                  <a:lnTo>
                    <a:pt x="731" y="80"/>
                  </a:lnTo>
                  <a:lnTo>
                    <a:pt x="729" y="86"/>
                  </a:lnTo>
                  <a:lnTo>
                    <a:pt x="729" y="86"/>
                  </a:lnTo>
                  <a:lnTo>
                    <a:pt x="725" y="88"/>
                  </a:lnTo>
                  <a:lnTo>
                    <a:pt x="721" y="90"/>
                  </a:lnTo>
                  <a:lnTo>
                    <a:pt x="721" y="90"/>
                  </a:lnTo>
                  <a:close/>
                  <a:moveTo>
                    <a:pt x="630" y="74"/>
                  </a:moveTo>
                  <a:lnTo>
                    <a:pt x="630" y="74"/>
                  </a:lnTo>
                  <a:lnTo>
                    <a:pt x="596" y="144"/>
                  </a:lnTo>
                  <a:lnTo>
                    <a:pt x="578" y="144"/>
                  </a:lnTo>
                  <a:lnTo>
                    <a:pt x="578" y="42"/>
                  </a:lnTo>
                  <a:lnTo>
                    <a:pt x="596" y="42"/>
                  </a:lnTo>
                  <a:lnTo>
                    <a:pt x="596" y="112"/>
                  </a:lnTo>
                  <a:lnTo>
                    <a:pt x="596" y="112"/>
                  </a:lnTo>
                  <a:lnTo>
                    <a:pt x="628" y="42"/>
                  </a:lnTo>
                  <a:lnTo>
                    <a:pt x="648" y="42"/>
                  </a:lnTo>
                  <a:lnTo>
                    <a:pt x="648" y="144"/>
                  </a:lnTo>
                  <a:lnTo>
                    <a:pt x="630" y="144"/>
                  </a:lnTo>
                  <a:lnTo>
                    <a:pt x="630" y="74"/>
                  </a:lnTo>
                  <a:close/>
                  <a:moveTo>
                    <a:pt x="494" y="144"/>
                  </a:moveTo>
                  <a:lnTo>
                    <a:pt x="476" y="144"/>
                  </a:lnTo>
                  <a:lnTo>
                    <a:pt x="476" y="42"/>
                  </a:lnTo>
                  <a:lnTo>
                    <a:pt x="494" y="42"/>
                  </a:lnTo>
                  <a:lnTo>
                    <a:pt x="494" y="86"/>
                  </a:lnTo>
                  <a:lnTo>
                    <a:pt x="528" y="86"/>
                  </a:lnTo>
                  <a:lnTo>
                    <a:pt x="528" y="42"/>
                  </a:lnTo>
                  <a:lnTo>
                    <a:pt x="546" y="42"/>
                  </a:lnTo>
                  <a:lnTo>
                    <a:pt x="546" y="144"/>
                  </a:lnTo>
                  <a:lnTo>
                    <a:pt x="528" y="144"/>
                  </a:lnTo>
                  <a:lnTo>
                    <a:pt x="528" y="100"/>
                  </a:lnTo>
                  <a:lnTo>
                    <a:pt x="494" y="100"/>
                  </a:lnTo>
                  <a:lnTo>
                    <a:pt x="494" y="144"/>
                  </a:lnTo>
                  <a:close/>
                  <a:moveTo>
                    <a:pt x="456" y="42"/>
                  </a:moveTo>
                  <a:lnTo>
                    <a:pt x="456" y="56"/>
                  </a:lnTo>
                  <a:lnTo>
                    <a:pt x="428" y="56"/>
                  </a:lnTo>
                  <a:lnTo>
                    <a:pt x="428" y="144"/>
                  </a:lnTo>
                  <a:lnTo>
                    <a:pt x="410" y="144"/>
                  </a:lnTo>
                  <a:lnTo>
                    <a:pt x="410" y="56"/>
                  </a:lnTo>
                  <a:lnTo>
                    <a:pt x="384" y="56"/>
                  </a:lnTo>
                  <a:lnTo>
                    <a:pt x="384" y="42"/>
                  </a:lnTo>
                  <a:lnTo>
                    <a:pt x="456" y="42"/>
                  </a:lnTo>
                  <a:close/>
                  <a:moveTo>
                    <a:pt x="370" y="94"/>
                  </a:moveTo>
                  <a:lnTo>
                    <a:pt x="370" y="94"/>
                  </a:lnTo>
                  <a:lnTo>
                    <a:pt x="370" y="108"/>
                  </a:lnTo>
                  <a:lnTo>
                    <a:pt x="368" y="118"/>
                  </a:lnTo>
                  <a:lnTo>
                    <a:pt x="368" y="118"/>
                  </a:lnTo>
                  <a:lnTo>
                    <a:pt x="364" y="128"/>
                  </a:lnTo>
                  <a:lnTo>
                    <a:pt x="360" y="134"/>
                  </a:lnTo>
                  <a:lnTo>
                    <a:pt x="360" y="134"/>
                  </a:lnTo>
                  <a:lnTo>
                    <a:pt x="354" y="140"/>
                  </a:lnTo>
                  <a:lnTo>
                    <a:pt x="348" y="144"/>
                  </a:lnTo>
                  <a:lnTo>
                    <a:pt x="348" y="144"/>
                  </a:lnTo>
                  <a:lnTo>
                    <a:pt x="340" y="146"/>
                  </a:lnTo>
                  <a:lnTo>
                    <a:pt x="332" y="146"/>
                  </a:lnTo>
                  <a:lnTo>
                    <a:pt x="332" y="146"/>
                  </a:lnTo>
                  <a:lnTo>
                    <a:pt x="324" y="146"/>
                  </a:lnTo>
                  <a:lnTo>
                    <a:pt x="316" y="144"/>
                  </a:lnTo>
                  <a:lnTo>
                    <a:pt x="316" y="144"/>
                  </a:lnTo>
                  <a:lnTo>
                    <a:pt x="310" y="140"/>
                  </a:lnTo>
                  <a:lnTo>
                    <a:pt x="304" y="134"/>
                  </a:lnTo>
                  <a:lnTo>
                    <a:pt x="304" y="134"/>
                  </a:lnTo>
                  <a:lnTo>
                    <a:pt x="300" y="128"/>
                  </a:lnTo>
                  <a:lnTo>
                    <a:pt x="298" y="118"/>
                  </a:lnTo>
                  <a:lnTo>
                    <a:pt x="298" y="118"/>
                  </a:lnTo>
                  <a:lnTo>
                    <a:pt x="296" y="108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80"/>
                  </a:lnTo>
                  <a:lnTo>
                    <a:pt x="298" y="68"/>
                  </a:lnTo>
                  <a:lnTo>
                    <a:pt x="298" y="68"/>
                  </a:lnTo>
                  <a:lnTo>
                    <a:pt x="300" y="60"/>
                  </a:lnTo>
                  <a:lnTo>
                    <a:pt x="304" y="52"/>
                  </a:lnTo>
                  <a:lnTo>
                    <a:pt x="304" y="52"/>
                  </a:lnTo>
                  <a:lnTo>
                    <a:pt x="310" y="46"/>
                  </a:lnTo>
                  <a:lnTo>
                    <a:pt x="316" y="44"/>
                  </a:lnTo>
                  <a:lnTo>
                    <a:pt x="316" y="44"/>
                  </a:lnTo>
                  <a:lnTo>
                    <a:pt x="324" y="42"/>
                  </a:lnTo>
                  <a:lnTo>
                    <a:pt x="332" y="40"/>
                  </a:lnTo>
                  <a:lnTo>
                    <a:pt x="332" y="40"/>
                  </a:lnTo>
                  <a:lnTo>
                    <a:pt x="340" y="42"/>
                  </a:lnTo>
                  <a:lnTo>
                    <a:pt x="348" y="44"/>
                  </a:lnTo>
                  <a:lnTo>
                    <a:pt x="348" y="44"/>
                  </a:lnTo>
                  <a:lnTo>
                    <a:pt x="354" y="46"/>
                  </a:lnTo>
                  <a:lnTo>
                    <a:pt x="360" y="52"/>
                  </a:lnTo>
                  <a:lnTo>
                    <a:pt x="360" y="52"/>
                  </a:lnTo>
                  <a:lnTo>
                    <a:pt x="364" y="60"/>
                  </a:lnTo>
                  <a:lnTo>
                    <a:pt x="368" y="68"/>
                  </a:lnTo>
                  <a:lnTo>
                    <a:pt x="368" y="68"/>
                  </a:lnTo>
                  <a:lnTo>
                    <a:pt x="370" y="80"/>
                  </a:lnTo>
                  <a:lnTo>
                    <a:pt x="370" y="94"/>
                  </a:lnTo>
                  <a:lnTo>
                    <a:pt x="370" y="94"/>
                  </a:lnTo>
                  <a:close/>
                  <a:moveTo>
                    <a:pt x="352" y="94"/>
                  </a:moveTo>
                  <a:lnTo>
                    <a:pt x="352" y="94"/>
                  </a:lnTo>
                  <a:lnTo>
                    <a:pt x="350" y="74"/>
                  </a:lnTo>
                  <a:lnTo>
                    <a:pt x="350" y="74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2" y="56"/>
                  </a:lnTo>
                  <a:lnTo>
                    <a:pt x="340" y="54"/>
                  </a:lnTo>
                  <a:lnTo>
                    <a:pt x="340" y="54"/>
                  </a:lnTo>
                  <a:lnTo>
                    <a:pt x="332" y="52"/>
                  </a:lnTo>
                  <a:lnTo>
                    <a:pt x="332" y="52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2" y="56"/>
                  </a:lnTo>
                  <a:lnTo>
                    <a:pt x="318" y="60"/>
                  </a:lnTo>
                  <a:lnTo>
                    <a:pt x="318" y="60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82"/>
                  </a:lnTo>
                  <a:lnTo>
                    <a:pt x="314" y="94"/>
                  </a:lnTo>
                  <a:lnTo>
                    <a:pt x="314" y="94"/>
                  </a:lnTo>
                  <a:lnTo>
                    <a:pt x="314" y="114"/>
                  </a:lnTo>
                  <a:lnTo>
                    <a:pt x="314" y="114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22" y="130"/>
                  </a:lnTo>
                  <a:lnTo>
                    <a:pt x="324" y="134"/>
                  </a:lnTo>
                  <a:lnTo>
                    <a:pt x="324" y="134"/>
                  </a:lnTo>
                  <a:lnTo>
                    <a:pt x="332" y="136"/>
                  </a:lnTo>
                  <a:lnTo>
                    <a:pt x="332" y="136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42" y="130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50" y="114"/>
                  </a:lnTo>
                  <a:lnTo>
                    <a:pt x="350" y="114"/>
                  </a:lnTo>
                  <a:lnTo>
                    <a:pt x="352" y="94"/>
                  </a:lnTo>
                  <a:lnTo>
                    <a:pt x="352" y="94"/>
                  </a:lnTo>
                  <a:close/>
                  <a:moveTo>
                    <a:pt x="214" y="96"/>
                  </a:moveTo>
                  <a:lnTo>
                    <a:pt x="214" y="96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8" y="128"/>
                  </a:lnTo>
                  <a:lnTo>
                    <a:pt x="218" y="128"/>
                  </a:lnTo>
                  <a:lnTo>
                    <a:pt x="222" y="130"/>
                  </a:lnTo>
                  <a:lnTo>
                    <a:pt x="224" y="134"/>
                  </a:lnTo>
                  <a:lnTo>
                    <a:pt x="224" y="134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40" y="134"/>
                  </a:lnTo>
                  <a:lnTo>
                    <a:pt x="240" y="134"/>
                  </a:lnTo>
                  <a:lnTo>
                    <a:pt x="244" y="130"/>
                  </a:lnTo>
                  <a:lnTo>
                    <a:pt x="246" y="128"/>
                  </a:lnTo>
                  <a:lnTo>
                    <a:pt x="246" y="128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2" y="62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28" y="58"/>
                  </a:lnTo>
                  <a:lnTo>
                    <a:pt x="228" y="58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14" y="62"/>
                  </a:lnTo>
                  <a:lnTo>
                    <a:pt x="214" y="96"/>
                  </a:lnTo>
                  <a:close/>
                  <a:moveTo>
                    <a:pt x="214" y="52"/>
                  </a:moveTo>
                  <a:lnTo>
                    <a:pt x="214" y="52"/>
                  </a:lnTo>
                  <a:lnTo>
                    <a:pt x="222" y="48"/>
                  </a:lnTo>
                  <a:lnTo>
                    <a:pt x="222" y="48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2" y="48"/>
                  </a:lnTo>
                  <a:lnTo>
                    <a:pt x="250" y="50"/>
                  </a:lnTo>
                  <a:lnTo>
                    <a:pt x="250" y="50"/>
                  </a:lnTo>
                  <a:lnTo>
                    <a:pt x="256" y="52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6" y="64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70" y="84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110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6" y="128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56" y="140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2" y="146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24" y="146"/>
                  </a:lnTo>
                  <a:lnTo>
                    <a:pt x="216" y="144"/>
                  </a:lnTo>
                  <a:lnTo>
                    <a:pt x="216" y="144"/>
                  </a:lnTo>
                  <a:lnTo>
                    <a:pt x="210" y="140"/>
                  </a:lnTo>
                  <a:lnTo>
                    <a:pt x="204" y="136"/>
                  </a:lnTo>
                  <a:lnTo>
                    <a:pt x="204" y="136"/>
                  </a:lnTo>
                  <a:lnTo>
                    <a:pt x="200" y="128"/>
                  </a:lnTo>
                  <a:lnTo>
                    <a:pt x="198" y="120"/>
                  </a:lnTo>
                  <a:lnTo>
                    <a:pt x="198" y="120"/>
                  </a:lnTo>
                  <a:lnTo>
                    <a:pt x="196" y="110"/>
                  </a:lnTo>
                  <a:lnTo>
                    <a:pt x="196" y="96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6" y="46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202" y="24"/>
                  </a:lnTo>
                  <a:lnTo>
                    <a:pt x="206" y="16"/>
                  </a:lnTo>
                  <a:lnTo>
                    <a:pt x="206" y="16"/>
                  </a:lnTo>
                  <a:lnTo>
                    <a:pt x="214" y="8"/>
                  </a:lnTo>
                  <a:lnTo>
                    <a:pt x="222" y="4"/>
                  </a:lnTo>
                  <a:lnTo>
                    <a:pt x="222" y="4"/>
                  </a:lnTo>
                  <a:lnTo>
                    <a:pt x="232" y="2"/>
                  </a:lnTo>
                  <a:lnTo>
                    <a:pt x="246" y="0"/>
                  </a:lnTo>
                  <a:lnTo>
                    <a:pt x="268" y="0"/>
                  </a:lnTo>
                  <a:lnTo>
                    <a:pt x="270" y="8"/>
                  </a:lnTo>
                  <a:lnTo>
                    <a:pt x="270" y="8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24" y="22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18" y="30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4" y="52"/>
                  </a:lnTo>
                  <a:lnTo>
                    <a:pt x="214" y="52"/>
                  </a:lnTo>
                  <a:close/>
                  <a:moveTo>
                    <a:pt x="126" y="146"/>
                  </a:moveTo>
                  <a:lnTo>
                    <a:pt x="126" y="146"/>
                  </a:lnTo>
                  <a:lnTo>
                    <a:pt x="114" y="146"/>
                  </a:lnTo>
                  <a:lnTo>
                    <a:pt x="114" y="146"/>
                  </a:lnTo>
                  <a:lnTo>
                    <a:pt x="110" y="144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102" y="13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8" y="122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98" y="10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102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4" y="84"/>
                  </a:lnTo>
                  <a:lnTo>
                    <a:pt x="114" y="84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48" y="84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6" y="64"/>
                  </a:lnTo>
                  <a:lnTo>
                    <a:pt x="146" y="64"/>
                  </a:lnTo>
                  <a:lnTo>
                    <a:pt x="144" y="60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24" y="52"/>
                  </a:lnTo>
                  <a:lnTo>
                    <a:pt x="104" y="52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52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2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66"/>
                  </a:lnTo>
                  <a:lnTo>
                    <a:pt x="166" y="76"/>
                  </a:lnTo>
                  <a:lnTo>
                    <a:pt x="166" y="144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4" y="142"/>
                  </a:lnTo>
                  <a:lnTo>
                    <a:pt x="138" y="144"/>
                  </a:lnTo>
                  <a:lnTo>
                    <a:pt x="138" y="144"/>
                  </a:lnTo>
                  <a:lnTo>
                    <a:pt x="126" y="146"/>
                  </a:lnTo>
                  <a:lnTo>
                    <a:pt x="126" y="146"/>
                  </a:lnTo>
                  <a:close/>
                  <a:moveTo>
                    <a:pt x="148" y="94"/>
                  </a:moveTo>
                  <a:lnTo>
                    <a:pt x="132" y="94"/>
                  </a:lnTo>
                  <a:lnTo>
                    <a:pt x="132" y="94"/>
                  </a:lnTo>
                  <a:lnTo>
                    <a:pt x="126" y="96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16" y="10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20" y="130"/>
                  </a:lnTo>
                  <a:lnTo>
                    <a:pt x="120" y="130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40" y="132"/>
                  </a:lnTo>
                  <a:lnTo>
                    <a:pt x="140" y="132"/>
                  </a:lnTo>
                  <a:lnTo>
                    <a:pt x="148" y="130"/>
                  </a:lnTo>
                  <a:lnTo>
                    <a:pt x="148" y="94"/>
                  </a:lnTo>
                  <a:close/>
                  <a:moveTo>
                    <a:pt x="20" y="130"/>
                  </a:moveTo>
                  <a:lnTo>
                    <a:pt x="20" y="130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4" y="134"/>
                  </a:lnTo>
                  <a:lnTo>
                    <a:pt x="34" y="134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6" y="130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6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6"/>
                  </a:lnTo>
                  <a:lnTo>
                    <a:pt x="20" y="130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4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8" y="5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2" y="80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2" y="108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8" y="128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0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48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0" y="142"/>
                  </a:lnTo>
                  <a:lnTo>
                    <a:pt x="20" y="184"/>
                  </a:lnTo>
                  <a:lnTo>
                    <a:pt x="0" y="18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18" y="48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5438776" y="5703888"/>
              <a:ext cx="3151188" cy="558800"/>
            </a:xfrm>
            <a:custGeom>
              <a:avLst/>
              <a:gdLst>
                <a:gd name="T0" fmla="*/ 152 w 1985"/>
                <a:gd name="T1" fmla="*/ 220 h 352"/>
                <a:gd name="T2" fmla="*/ 30 w 1985"/>
                <a:gd name="T3" fmla="*/ 268 h 352"/>
                <a:gd name="T4" fmla="*/ 30 w 1985"/>
                <a:gd name="T5" fmla="*/ 130 h 352"/>
                <a:gd name="T6" fmla="*/ 48 w 1985"/>
                <a:gd name="T7" fmla="*/ 170 h 352"/>
                <a:gd name="T8" fmla="*/ 76 w 1985"/>
                <a:gd name="T9" fmla="*/ 258 h 352"/>
                <a:gd name="T10" fmla="*/ 104 w 1985"/>
                <a:gd name="T11" fmla="*/ 170 h 352"/>
                <a:gd name="T12" fmla="*/ 1863 w 1985"/>
                <a:gd name="T13" fmla="*/ 182 h 352"/>
                <a:gd name="T14" fmla="*/ 1873 w 1985"/>
                <a:gd name="T15" fmla="*/ 84 h 352"/>
                <a:gd name="T16" fmla="*/ 1925 w 1985"/>
                <a:gd name="T17" fmla="*/ 202 h 352"/>
                <a:gd name="T18" fmla="*/ 1833 w 1985"/>
                <a:gd name="T19" fmla="*/ 274 h 352"/>
                <a:gd name="T20" fmla="*/ 1889 w 1985"/>
                <a:gd name="T21" fmla="*/ 190 h 352"/>
                <a:gd name="T22" fmla="*/ 1889 w 1985"/>
                <a:gd name="T23" fmla="*/ 156 h 352"/>
                <a:gd name="T24" fmla="*/ 1657 w 1985"/>
                <a:gd name="T25" fmla="*/ 274 h 352"/>
                <a:gd name="T26" fmla="*/ 1561 w 1985"/>
                <a:gd name="T27" fmla="*/ 162 h 352"/>
                <a:gd name="T28" fmla="*/ 1289 w 1985"/>
                <a:gd name="T29" fmla="*/ 266 h 352"/>
                <a:gd name="T30" fmla="*/ 1309 w 1985"/>
                <a:gd name="T31" fmla="*/ 158 h 352"/>
                <a:gd name="T32" fmla="*/ 1343 w 1985"/>
                <a:gd name="T33" fmla="*/ 106 h 352"/>
                <a:gd name="T34" fmla="*/ 1401 w 1985"/>
                <a:gd name="T35" fmla="*/ 98 h 352"/>
                <a:gd name="T36" fmla="*/ 1329 w 1985"/>
                <a:gd name="T37" fmla="*/ 278 h 352"/>
                <a:gd name="T38" fmla="*/ 1317 w 1985"/>
                <a:gd name="T39" fmla="*/ 226 h 352"/>
                <a:gd name="T40" fmla="*/ 1367 w 1985"/>
                <a:gd name="T41" fmla="*/ 182 h 352"/>
                <a:gd name="T42" fmla="*/ 1229 w 1985"/>
                <a:gd name="T43" fmla="*/ 106 h 352"/>
                <a:gd name="T44" fmla="*/ 1203 w 1985"/>
                <a:gd name="T45" fmla="*/ 172 h 352"/>
                <a:gd name="T46" fmla="*/ 1231 w 1985"/>
                <a:gd name="T47" fmla="*/ 258 h 352"/>
                <a:gd name="T48" fmla="*/ 1138 w 1985"/>
                <a:gd name="T49" fmla="*/ 104 h 352"/>
                <a:gd name="T50" fmla="*/ 1184 w 1985"/>
                <a:gd name="T51" fmla="*/ 120 h 352"/>
                <a:gd name="T52" fmla="*/ 1192 w 1985"/>
                <a:gd name="T53" fmla="*/ 234 h 352"/>
                <a:gd name="T54" fmla="*/ 974 w 1985"/>
                <a:gd name="T55" fmla="*/ 78 h 352"/>
                <a:gd name="T56" fmla="*/ 1048 w 1985"/>
                <a:gd name="T57" fmla="*/ 224 h 352"/>
                <a:gd name="T58" fmla="*/ 918 w 1985"/>
                <a:gd name="T59" fmla="*/ 256 h 352"/>
                <a:gd name="T60" fmla="*/ 942 w 1985"/>
                <a:gd name="T61" fmla="*/ 84 h 352"/>
                <a:gd name="T62" fmla="*/ 946 w 1985"/>
                <a:gd name="T63" fmla="*/ 142 h 352"/>
                <a:gd name="T64" fmla="*/ 974 w 1985"/>
                <a:gd name="T65" fmla="*/ 254 h 352"/>
                <a:gd name="T66" fmla="*/ 1004 w 1985"/>
                <a:gd name="T67" fmla="*/ 142 h 352"/>
                <a:gd name="T68" fmla="*/ 858 w 1985"/>
                <a:gd name="T69" fmla="*/ 258 h 352"/>
                <a:gd name="T70" fmla="*/ 782 w 1985"/>
                <a:gd name="T71" fmla="*/ 252 h 352"/>
                <a:gd name="T72" fmla="*/ 790 w 1985"/>
                <a:gd name="T73" fmla="*/ 188 h 352"/>
                <a:gd name="T74" fmla="*/ 812 w 1985"/>
                <a:gd name="T75" fmla="*/ 114 h 352"/>
                <a:gd name="T76" fmla="*/ 820 w 1985"/>
                <a:gd name="T77" fmla="*/ 80 h 352"/>
                <a:gd name="T78" fmla="*/ 854 w 1985"/>
                <a:gd name="T79" fmla="*/ 158 h 352"/>
                <a:gd name="T80" fmla="*/ 870 w 1985"/>
                <a:gd name="T81" fmla="*/ 220 h 352"/>
                <a:gd name="T82" fmla="*/ 560 w 1985"/>
                <a:gd name="T83" fmla="*/ 216 h 352"/>
                <a:gd name="T84" fmla="*/ 656 w 1985"/>
                <a:gd name="T85" fmla="*/ 158 h 352"/>
                <a:gd name="T86" fmla="*/ 598 w 1985"/>
                <a:gd name="T87" fmla="*/ 80 h 352"/>
                <a:gd name="T88" fmla="*/ 670 w 1985"/>
                <a:gd name="T89" fmla="*/ 274 h 352"/>
                <a:gd name="T90" fmla="*/ 620 w 1985"/>
                <a:gd name="T91" fmla="*/ 186 h 352"/>
                <a:gd name="T92" fmla="*/ 620 w 1985"/>
                <a:gd name="T93" fmla="*/ 248 h 352"/>
                <a:gd name="T94" fmla="*/ 500 w 1985"/>
                <a:gd name="T95" fmla="*/ 90 h 352"/>
                <a:gd name="T96" fmla="*/ 500 w 1985"/>
                <a:gd name="T97" fmla="*/ 266 h 352"/>
                <a:gd name="T98" fmla="*/ 418 w 1985"/>
                <a:gd name="T99" fmla="*/ 94 h 352"/>
                <a:gd name="T100" fmla="*/ 448 w 1985"/>
                <a:gd name="T101" fmla="*/ 252 h 352"/>
                <a:gd name="T102" fmla="*/ 480 w 1985"/>
                <a:gd name="T103" fmla="*/ 142 h 352"/>
                <a:gd name="T104" fmla="*/ 230 w 1985"/>
                <a:gd name="T105" fmla="*/ 184 h 352"/>
                <a:gd name="T106" fmla="*/ 272 w 1985"/>
                <a:gd name="T107" fmla="*/ 250 h 352"/>
                <a:gd name="T108" fmla="*/ 282 w 1985"/>
                <a:gd name="T109" fmla="*/ 130 h 352"/>
                <a:gd name="T110" fmla="*/ 236 w 1985"/>
                <a:gd name="T111" fmla="*/ 96 h 352"/>
                <a:gd name="T112" fmla="*/ 338 w 1985"/>
                <a:gd name="T113" fmla="*/ 184 h 352"/>
                <a:gd name="T114" fmla="*/ 204 w 1985"/>
                <a:gd name="T115" fmla="*/ 256 h 352"/>
                <a:gd name="T116" fmla="*/ 220 w 1985"/>
                <a:gd name="T117" fmla="*/ 18 h 352"/>
                <a:gd name="T118" fmla="*/ 258 w 1985"/>
                <a:gd name="T119" fmla="*/ 3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85" h="352">
                  <a:moveTo>
                    <a:pt x="76" y="120"/>
                  </a:moveTo>
                  <a:lnTo>
                    <a:pt x="76" y="120"/>
                  </a:lnTo>
                  <a:lnTo>
                    <a:pt x="94" y="122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22" y="130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42" y="15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2" y="180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2" y="220"/>
                  </a:lnTo>
                  <a:lnTo>
                    <a:pt x="148" y="236"/>
                  </a:lnTo>
                  <a:lnTo>
                    <a:pt x="148" y="236"/>
                  </a:lnTo>
                  <a:lnTo>
                    <a:pt x="142" y="25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22" y="268"/>
                  </a:lnTo>
                  <a:lnTo>
                    <a:pt x="110" y="274"/>
                  </a:lnTo>
                  <a:lnTo>
                    <a:pt x="110" y="274"/>
                  </a:lnTo>
                  <a:lnTo>
                    <a:pt x="94" y="278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58" y="278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30" y="26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10" y="250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180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10" y="150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30" y="130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58" y="122"/>
                  </a:lnTo>
                  <a:lnTo>
                    <a:pt x="76" y="120"/>
                  </a:lnTo>
                  <a:close/>
                  <a:moveTo>
                    <a:pt x="76" y="140"/>
                  </a:moveTo>
                  <a:lnTo>
                    <a:pt x="76" y="140"/>
                  </a:lnTo>
                  <a:lnTo>
                    <a:pt x="70" y="140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0" y="146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0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46" y="184"/>
                  </a:lnTo>
                  <a:lnTo>
                    <a:pt x="46" y="200"/>
                  </a:lnTo>
                  <a:lnTo>
                    <a:pt x="46" y="200"/>
                  </a:lnTo>
                  <a:lnTo>
                    <a:pt x="46" y="216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50" y="238"/>
                  </a:lnTo>
                  <a:lnTo>
                    <a:pt x="54" y="246"/>
                  </a:lnTo>
                  <a:lnTo>
                    <a:pt x="54" y="246"/>
                  </a:lnTo>
                  <a:lnTo>
                    <a:pt x="60" y="252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70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82" y="25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102" y="238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106" y="216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6" y="184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2" y="160"/>
                  </a:lnTo>
                  <a:lnTo>
                    <a:pt x="98" y="152"/>
                  </a:lnTo>
                  <a:lnTo>
                    <a:pt x="98" y="152"/>
                  </a:lnTo>
                  <a:lnTo>
                    <a:pt x="94" y="146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2" y="140"/>
                  </a:lnTo>
                  <a:lnTo>
                    <a:pt x="76" y="140"/>
                  </a:lnTo>
                  <a:lnTo>
                    <a:pt x="76" y="140"/>
                  </a:lnTo>
                  <a:close/>
                  <a:moveTo>
                    <a:pt x="1889" y="190"/>
                  </a:moveTo>
                  <a:lnTo>
                    <a:pt x="1889" y="190"/>
                  </a:lnTo>
                  <a:lnTo>
                    <a:pt x="1879" y="190"/>
                  </a:lnTo>
                  <a:lnTo>
                    <a:pt x="1871" y="186"/>
                  </a:lnTo>
                  <a:lnTo>
                    <a:pt x="1871" y="186"/>
                  </a:lnTo>
                  <a:lnTo>
                    <a:pt x="1863" y="182"/>
                  </a:lnTo>
                  <a:lnTo>
                    <a:pt x="1855" y="178"/>
                  </a:lnTo>
                  <a:lnTo>
                    <a:pt x="1855" y="178"/>
                  </a:lnTo>
                  <a:lnTo>
                    <a:pt x="1849" y="170"/>
                  </a:lnTo>
                  <a:lnTo>
                    <a:pt x="1845" y="162"/>
                  </a:lnTo>
                  <a:lnTo>
                    <a:pt x="1845" y="162"/>
                  </a:lnTo>
                  <a:lnTo>
                    <a:pt x="1841" y="152"/>
                  </a:lnTo>
                  <a:lnTo>
                    <a:pt x="1841" y="140"/>
                  </a:lnTo>
                  <a:lnTo>
                    <a:pt x="1841" y="140"/>
                  </a:lnTo>
                  <a:lnTo>
                    <a:pt x="1841" y="122"/>
                  </a:lnTo>
                  <a:lnTo>
                    <a:pt x="1845" y="108"/>
                  </a:lnTo>
                  <a:lnTo>
                    <a:pt x="1845" y="108"/>
                  </a:lnTo>
                  <a:lnTo>
                    <a:pt x="1853" y="98"/>
                  </a:lnTo>
                  <a:lnTo>
                    <a:pt x="1861" y="90"/>
                  </a:lnTo>
                  <a:lnTo>
                    <a:pt x="1861" y="90"/>
                  </a:lnTo>
                  <a:lnTo>
                    <a:pt x="1873" y="84"/>
                  </a:lnTo>
                  <a:lnTo>
                    <a:pt x="1885" y="80"/>
                  </a:lnTo>
                  <a:lnTo>
                    <a:pt x="1885" y="80"/>
                  </a:lnTo>
                  <a:lnTo>
                    <a:pt x="1901" y="78"/>
                  </a:lnTo>
                  <a:lnTo>
                    <a:pt x="1917" y="78"/>
                  </a:lnTo>
                  <a:lnTo>
                    <a:pt x="1917" y="78"/>
                  </a:lnTo>
                  <a:lnTo>
                    <a:pt x="1955" y="80"/>
                  </a:lnTo>
                  <a:lnTo>
                    <a:pt x="1955" y="80"/>
                  </a:lnTo>
                  <a:lnTo>
                    <a:pt x="1969" y="82"/>
                  </a:lnTo>
                  <a:lnTo>
                    <a:pt x="1985" y="86"/>
                  </a:lnTo>
                  <a:lnTo>
                    <a:pt x="1985" y="274"/>
                  </a:lnTo>
                  <a:lnTo>
                    <a:pt x="1939" y="274"/>
                  </a:lnTo>
                  <a:lnTo>
                    <a:pt x="1939" y="202"/>
                  </a:lnTo>
                  <a:lnTo>
                    <a:pt x="1931" y="202"/>
                  </a:lnTo>
                  <a:lnTo>
                    <a:pt x="1931" y="202"/>
                  </a:lnTo>
                  <a:lnTo>
                    <a:pt x="1925" y="202"/>
                  </a:lnTo>
                  <a:lnTo>
                    <a:pt x="1919" y="206"/>
                  </a:lnTo>
                  <a:lnTo>
                    <a:pt x="1913" y="210"/>
                  </a:lnTo>
                  <a:lnTo>
                    <a:pt x="1909" y="218"/>
                  </a:lnTo>
                  <a:lnTo>
                    <a:pt x="1897" y="248"/>
                  </a:lnTo>
                  <a:lnTo>
                    <a:pt x="1897" y="248"/>
                  </a:lnTo>
                  <a:lnTo>
                    <a:pt x="1891" y="260"/>
                  </a:lnTo>
                  <a:lnTo>
                    <a:pt x="1883" y="270"/>
                  </a:lnTo>
                  <a:lnTo>
                    <a:pt x="1883" y="270"/>
                  </a:lnTo>
                  <a:lnTo>
                    <a:pt x="1877" y="274"/>
                  </a:lnTo>
                  <a:lnTo>
                    <a:pt x="1871" y="276"/>
                  </a:lnTo>
                  <a:lnTo>
                    <a:pt x="1857" y="278"/>
                  </a:lnTo>
                  <a:lnTo>
                    <a:pt x="1857" y="278"/>
                  </a:lnTo>
                  <a:lnTo>
                    <a:pt x="1839" y="276"/>
                  </a:lnTo>
                  <a:lnTo>
                    <a:pt x="1839" y="276"/>
                  </a:lnTo>
                  <a:lnTo>
                    <a:pt x="1833" y="274"/>
                  </a:lnTo>
                  <a:lnTo>
                    <a:pt x="1833" y="256"/>
                  </a:lnTo>
                  <a:lnTo>
                    <a:pt x="1833" y="256"/>
                  </a:lnTo>
                  <a:lnTo>
                    <a:pt x="1841" y="254"/>
                  </a:lnTo>
                  <a:lnTo>
                    <a:pt x="1847" y="252"/>
                  </a:lnTo>
                  <a:lnTo>
                    <a:pt x="1847" y="252"/>
                  </a:lnTo>
                  <a:lnTo>
                    <a:pt x="1851" y="248"/>
                  </a:lnTo>
                  <a:lnTo>
                    <a:pt x="1853" y="244"/>
                  </a:lnTo>
                  <a:lnTo>
                    <a:pt x="1863" y="218"/>
                  </a:lnTo>
                  <a:lnTo>
                    <a:pt x="1863" y="218"/>
                  </a:lnTo>
                  <a:lnTo>
                    <a:pt x="1869" y="208"/>
                  </a:lnTo>
                  <a:lnTo>
                    <a:pt x="1873" y="200"/>
                  </a:lnTo>
                  <a:lnTo>
                    <a:pt x="1873" y="200"/>
                  </a:lnTo>
                  <a:lnTo>
                    <a:pt x="1881" y="196"/>
                  </a:lnTo>
                  <a:lnTo>
                    <a:pt x="1889" y="192"/>
                  </a:lnTo>
                  <a:lnTo>
                    <a:pt x="1889" y="190"/>
                  </a:lnTo>
                  <a:close/>
                  <a:moveTo>
                    <a:pt x="1917" y="104"/>
                  </a:moveTo>
                  <a:lnTo>
                    <a:pt x="1917" y="104"/>
                  </a:lnTo>
                  <a:lnTo>
                    <a:pt x="1905" y="106"/>
                  </a:lnTo>
                  <a:lnTo>
                    <a:pt x="1905" y="106"/>
                  </a:lnTo>
                  <a:lnTo>
                    <a:pt x="1901" y="108"/>
                  </a:lnTo>
                  <a:lnTo>
                    <a:pt x="1895" y="112"/>
                  </a:lnTo>
                  <a:lnTo>
                    <a:pt x="1895" y="112"/>
                  </a:lnTo>
                  <a:lnTo>
                    <a:pt x="1893" y="116"/>
                  </a:lnTo>
                  <a:lnTo>
                    <a:pt x="1889" y="122"/>
                  </a:lnTo>
                  <a:lnTo>
                    <a:pt x="1889" y="122"/>
                  </a:lnTo>
                  <a:lnTo>
                    <a:pt x="1887" y="130"/>
                  </a:lnTo>
                  <a:lnTo>
                    <a:pt x="1887" y="140"/>
                  </a:lnTo>
                  <a:lnTo>
                    <a:pt x="1887" y="140"/>
                  </a:lnTo>
                  <a:lnTo>
                    <a:pt x="1887" y="148"/>
                  </a:lnTo>
                  <a:lnTo>
                    <a:pt x="1889" y="156"/>
                  </a:lnTo>
                  <a:lnTo>
                    <a:pt x="1889" y="156"/>
                  </a:lnTo>
                  <a:lnTo>
                    <a:pt x="1893" y="160"/>
                  </a:lnTo>
                  <a:lnTo>
                    <a:pt x="1895" y="166"/>
                  </a:lnTo>
                  <a:lnTo>
                    <a:pt x="1895" y="166"/>
                  </a:lnTo>
                  <a:lnTo>
                    <a:pt x="1901" y="168"/>
                  </a:lnTo>
                  <a:lnTo>
                    <a:pt x="1905" y="170"/>
                  </a:lnTo>
                  <a:lnTo>
                    <a:pt x="1905" y="170"/>
                  </a:lnTo>
                  <a:lnTo>
                    <a:pt x="1917" y="172"/>
                  </a:lnTo>
                  <a:lnTo>
                    <a:pt x="1939" y="172"/>
                  </a:lnTo>
                  <a:lnTo>
                    <a:pt x="1939" y="104"/>
                  </a:lnTo>
                  <a:lnTo>
                    <a:pt x="1917" y="104"/>
                  </a:lnTo>
                  <a:close/>
                  <a:moveTo>
                    <a:pt x="1759" y="152"/>
                  </a:moveTo>
                  <a:lnTo>
                    <a:pt x="1757" y="152"/>
                  </a:lnTo>
                  <a:lnTo>
                    <a:pt x="1703" y="274"/>
                  </a:lnTo>
                  <a:lnTo>
                    <a:pt x="1657" y="274"/>
                  </a:lnTo>
                  <a:lnTo>
                    <a:pt x="1657" y="82"/>
                  </a:lnTo>
                  <a:lnTo>
                    <a:pt x="1701" y="82"/>
                  </a:lnTo>
                  <a:lnTo>
                    <a:pt x="1701" y="200"/>
                  </a:lnTo>
                  <a:lnTo>
                    <a:pt x="1703" y="200"/>
                  </a:lnTo>
                  <a:lnTo>
                    <a:pt x="1753" y="82"/>
                  </a:lnTo>
                  <a:lnTo>
                    <a:pt x="1803" y="82"/>
                  </a:lnTo>
                  <a:lnTo>
                    <a:pt x="1803" y="274"/>
                  </a:lnTo>
                  <a:lnTo>
                    <a:pt x="1759" y="274"/>
                  </a:lnTo>
                  <a:lnTo>
                    <a:pt x="1759" y="152"/>
                  </a:lnTo>
                  <a:close/>
                  <a:moveTo>
                    <a:pt x="1509" y="274"/>
                  </a:moveTo>
                  <a:lnTo>
                    <a:pt x="1463" y="274"/>
                  </a:lnTo>
                  <a:lnTo>
                    <a:pt x="1463" y="82"/>
                  </a:lnTo>
                  <a:lnTo>
                    <a:pt x="1509" y="82"/>
                  </a:lnTo>
                  <a:lnTo>
                    <a:pt x="1509" y="162"/>
                  </a:lnTo>
                  <a:lnTo>
                    <a:pt x="1561" y="162"/>
                  </a:lnTo>
                  <a:lnTo>
                    <a:pt x="1561" y="82"/>
                  </a:lnTo>
                  <a:lnTo>
                    <a:pt x="1607" y="82"/>
                  </a:lnTo>
                  <a:lnTo>
                    <a:pt x="1607" y="274"/>
                  </a:lnTo>
                  <a:lnTo>
                    <a:pt x="1561" y="274"/>
                  </a:lnTo>
                  <a:lnTo>
                    <a:pt x="1561" y="192"/>
                  </a:lnTo>
                  <a:lnTo>
                    <a:pt x="1509" y="192"/>
                  </a:lnTo>
                  <a:lnTo>
                    <a:pt x="1509" y="274"/>
                  </a:lnTo>
                  <a:close/>
                  <a:moveTo>
                    <a:pt x="1329" y="278"/>
                  </a:moveTo>
                  <a:lnTo>
                    <a:pt x="1329" y="278"/>
                  </a:lnTo>
                  <a:lnTo>
                    <a:pt x="1319" y="278"/>
                  </a:lnTo>
                  <a:lnTo>
                    <a:pt x="1307" y="276"/>
                  </a:lnTo>
                  <a:lnTo>
                    <a:pt x="1307" y="276"/>
                  </a:lnTo>
                  <a:lnTo>
                    <a:pt x="1297" y="272"/>
                  </a:lnTo>
                  <a:lnTo>
                    <a:pt x="1289" y="266"/>
                  </a:lnTo>
                  <a:lnTo>
                    <a:pt x="1289" y="266"/>
                  </a:lnTo>
                  <a:lnTo>
                    <a:pt x="1281" y="258"/>
                  </a:lnTo>
                  <a:lnTo>
                    <a:pt x="1275" y="248"/>
                  </a:lnTo>
                  <a:lnTo>
                    <a:pt x="1275" y="248"/>
                  </a:lnTo>
                  <a:lnTo>
                    <a:pt x="1271" y="234"/>
                  </a:lnTo>
                  <a:lnTo>
                    <a:pt x="1271" y="216"/>
                  </a:lnTo>
                  <a:lnTo>
                    <a:pt x="1271" y="216"/>
                  </a:lnTo>
                  <a:lnTo>
                    <a:pt x="1271" y="200"/>
                  </a:lnTo>
                  <a:lnTo>
                    <a:pt x="1275" y="186"/>
                  </a:lnTo>
                  <a:lnTo>
                    <a:pt x="1275" y="186"/>
                  </a:lnTo>
                  <a:lnTo>
                    <a:pt x="1281" y="176"/>
                  </a:lnTo>
                  <a:lnTo>
                    <a:pt x="1289" y="166"/>
                  </a:lnTo>
                  <a:lnTo>
                    <a:pt x="1289" y="166"/>
                  </a:lnTo>
                  <a:lnTo>
                    <a:pt x="1297" y="162"/>
                  </a:lnTo>
                  <a:lnTo>
                    <a:pt x="1309" y="158"/>
                  </a:lnTo>
                  <a:lnTo>
                    <a:pt x="1309" y="158"/>
                  </a:lnTo>
                  <a:lnTo>
                    <a:pt x="1321" y="156"/>
                  </a:lnTo>
                  <a:lnTo>
                    <a:pt x="1333" y="154"/>
                  </a:lnTo>
                  <a:lnTo>
                    <a:pt x="1333" y="154"/>
                  </a:lnTo>
                  <a:lnTo>
                    <a:pt x="1351" y="156"/>
                  </a:lnTo>
                  <a:lnTo>
                    <a:pt x="1351" y="156"/>
                  </a:lnTo>
                  <a:lnTo>
                    <a:pt x="1367" y="158"/>
                  </a:lnTo>
                  <a:lnTo>
                    <a:pt x="1367" y="144"/>
                  </a:lnTo>
                  <a:lnTo>
                    <a:pt x="1367" y="144"/>
                  </a:lnTo>
                  <a:lnTo>
                    <a:pt x="1367" y="132"/>
                  </a:lnTo>
                  <a:lnTo>
                    <a:pt x="1365" y="124"/>
                  </a:lnTo>
                  <a:lnTo>
                    <a:pt x="1361" y="118"/>
                  </a:lnTo>
                  <a:lnTo>
                    <a:pt x="1355" y="112"/>
                  </a:lnTo>
                  <a:lnTo>
                    <a:pt x="1355" y="112"/>
                  </a:lnTo>
                  <a:lnTo>
                    <a:pt x="1351" y="110"/>
                  </a:lnTo>
                  <a:lnTo>
                    <a:pt x="1343" y="106"/>
                  </a:lnTo>
                  <a:lnTo>
                    <a:pt x="1327" y="104"/>
                  </a:lnTo>
                  <a:lnTo>
                    <a:pt x="1287" y="104"/>
                  </a:lnTo>
                  <a:lnTo>
                    <a:pt x="1287" y="86"/>
                  </a:lnTo>
                  <a:lnTo>
                    <a:pt x="1287" y="86"/>
                  </a:lnTo>
                  <a:lnTo>
                    <a:pt x="1309" y="80"/>
                  </a:lnTo>
                  <a:lnTo>
                    <a:pt x="1309" y="80"/>
                  </a:lnTo>
                  <a:lnTo>
                    <a:pt x="1333" y="78"/>
                  </a:lnTo>
                  <a:lnTo>
                    <a:pt x="1333" y="78"/>
                  </a:lnTo>
                  <a:lnTo>
                    <a:pt x="1353" y="78"/>
                  </a:lnTo>
                  <a:lnTo>
                    <a:pt x="1369" y="80"/>
                  </a:lnTo>
                  <a:lnTo>
                    <a:pt x="1369" y="80"/>
                  </a:lnTo>
                  <a:lnTo>
                    <a:pt x="1381" y="84"/>
                  </a:lnTo>
                  <a:lnTo>
                    <a:pt x="1393" y="90"/>
                  </a:lnTo>
                  <a:lnTo>
                    <a:pt x="1393" y="90"/>
                  </a:lnTo>
                  <a:lnTo>
                    <a:pt x="1401" y="98"/>
                  </a:lnTo>
                  <a:lnTo>
                    <a:pt x="1407" y="110"/>
                  </a:lnTo>
                  <a:lnTo>
                    <a:pt x="1407" y="110"/>
                  </a:lnTo>
                  <a:lnTo>
                    <a:pt x="1411" y="126"/>
                  </a:lnTo>
                  <a:lnTo>
                    <a:pt x="1413" y="144"/>
                  </a:lnTo>
                  <a:lnTo>
                    <a:pt x="1413" y="274"/>
                  </a:lnTo>
                  <a:lnTo>
                    <a:pt x="1381" y="274"/>
                  </a:lnTo>
                  <a:lnTo>
                    <a:pt x="1375" y="262"/>
                  </a:lnTo>
                  <a:lnTo>
                    <a:pt x="1373" y="262"/>
                  </a:lnTo>
                  <a:lnTo>
                    <a:pt x="1373" y="262"/>
                  </a:lnTo>
                  <a:lnTo>
                    <a:pt x="1365" y="268"/>
                  </a:lnTo>
                  <a:lnTo>
                    <a:pt x="1357" y="274"/>
                  </a:lnTo>
                  <a:lnTo>
                    <a:pt x="1357" y="274"/>
                  </a:lnTo>
                  <a:lnTo>
                    <a:pt x="1345" y="276"/>
                  </a:lnTo>
                  <a:lnTo>
                    <a:pt x="1329" y="278"/>
                  </a:lnTo>
                  <a:lnTo>
                    <a:pt x="1329" y="278"/>
                  </a:lnTo>
                  <a:close/>
                  <a:moveTo>
                    <a:pt x="1367" y="182"/>
                  </a:moveTo>
                  <a:lnTo>
                    <a:pt x="1345" y="182"/>
                  </a:lnTo>
                  <a:lnTo>
                    <a:pt x="1345" y="182"/>
                  </a:lnTo>
                  <a:lnTo>
                    <a:pt x="1335" y="184"/>
                  </a:lnTo>
                  <a:lnTo>
                    <a:pt x="1335" y="184"/>
                  </a:lnTo>
                  <a:lnTo>
                    <a:pt x="1331" y="186"/>
                  </a:lnTo>
                  <a:lnTo>
                    <a:pt x="1325" y="188"/>
                  </a:lnTo>
                  <a:lnTo>
                    <a:pt x="1325" y="188"/>
                  </a:lnTo>
                  <a:lnTo>
                    <a:pt x="1323" y="194"/>
                  </a:lnTo>
                  <a:lnTo>
                    <a:pt x="1319" y="200"/>
                  </a:lnTo>
                  <a:lnTo>
                    <a:pt x="1319" y="200"/>
                  </a:lnTo>
                  <a:lnTo>
                    <a:pt x="1317" y="208"/>
                  </a:lnTo>
                  <a:lnTo>
                    <a:pt x="1317" y="216"/>
                  </a:lnTo>
                  <a:lnTo>
                    <a:pt x="1317" y="216"/>
                  </a:lnTo>
                  <a:lnTo>
                    <a:pt x="1317" y="226"/>
                  </a:lnTo>
                  <a:lnTo>
                    <a:pt x="1319" y="234"/>
                  </a:lnTo>
                  <a:lnTo>
                    <a:pt x="1319" y="234"/>
                  </a:lnTo>
                  <a:lnTo>
                    <a:pt x="1323" y="240"/>
                  </a:lnTo>
                  <a:lnTo>
                    <a:pt x="1325" y="244"/>
                  </a:lnTo>
                  <a:lnTo>
                    <a:pt x="1325" y="244"/>
                  </a:lnTo>
                  <a:lnTo>
                    <a:pt x="1331" y="248"/>
                  </a:lnTo>
                  <a:lnTo>
                    <a:pt x="1335" y="250"/>
                  </a:lnTo>
                  <a:lnTo>
                    <a:pt x="1335" y="250"/>
                  </a:lnTo>
                  <a:lnTo>
                    <a:pt x="1345" y="252"/>
                  </a:lnTo>
                  <a:lnTo>
                    <a:pt x="1345" y="252"/>
                  </a:lnTo>
                  <a:lnTo>
                    <a:pt x="1353" y="250"/>
                  </a:lnTo>
                  <a:lnTo>
                    <a:pt x="1359" y="248"/>
                  </a:lnTo>
                  <a:lnTo>
                    <a:pt x="1359" y="248"/>
                  </a:lnTo>
                  <a:lnTo>
                    <a:pt x="1367" y="244"/>
                  </a:lnTo>
                  <a:lnTo>
                    <a:pt x="1367" y="182"/>
                  </a:lnTo>
                  <a:close/>
                  <a:moveTo>
                    <a:pt x="1092" y="86"/>
                  </a:moveTo>
                  <a:lnTo>
                    <a:pt x="1092" y="86"/>
                  </a:lnTo>
                  <a:lnTo>
                    <a:pt x="1108" y="82"/>
                  </a:lnTo>
                  <a:lnTo>
                    <a:pt x="1122" y="80"/>
                  </a:lnTo>
                  <a:lnTo>
                    <a:pt x="1122" y="80"/>
                  </a:lnTo>
                  <a:lnTo>
                    <a:pt x="1158" y="78"/>
                  </a:lnTo>
                  <a:lnTo>
                    <a:pt x="1158" y="78"/>
                  </a:lnTo>
                  <a:lnTo>
                    <a:pt x="1176" y="78"/>
                  </a:lnTo>
                  <a:lnTo>
                    <a:pt x="1192" y="80"/>
                  </a:lnTo>
                  <a:lnTo>
                    <a:pt x="1192" y="80"/>
                  </a:lnTo>
                  <a:lnTo>
                    <a:pt x="1203" y="84"/>
                  </a:lnTo>
                  <a:lnTo>
                    <a:pt x="1215" y="90"/>
                  </a:lnTo>
                  <a:lnTo>
                    <a:pt x="1215" y="90"/>
                  </a:lnTo>
                  <a:lnTo>
                    <a:pt x="1223" y="96"/>
                  </a:lnTo>
                  <a:lnTo>
                    <a:pt x="1229" y="106"/>
                  </a:lnTo>
                  <a:lnTo>
                    <a:pt x="1229" y="106"/>
                  </a:lnTo>
                  <a:lnTo>
                    <a:pt x="1233" y="118"/>
                  </a:lnTo>
                  <a:lnTo>
                    <a:pt x="1233" y="132"/>
                  </a:lnTo>
                  <a:lnTo>
                    <a:pt x="1233" y="132"/>
                  </a:lnTo>
                  <a:lnTo>
                    <a:pt x="1233" y="140"/>
                  </a:lnTo>
                  <a:lnTo>
                    <a:pt x="1231" y="148"/>
                  </a:lnTo>
                  <a:lnTo>
                    <a:pt x="1231" y="148"/>
                  </a:lnTo>
                  <a:lnTo>
                    <a:pt x="1227" y="154"/>
                  </a:lnTo>
                  <a:lnTo>
                    <a:pt x="1223" y="160"/>
                  </a:lnTo>
                  <a:lnTo>
                    <a:pt x="1223" y="160"/>
                  </a:lnTo>
                  <a:lnTo>
                    <a:pt x="1213" y="166"/>
                  </a:lnTo>
                  <a:lnTo>
                    <a:pt x="1213" y="166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17" y="178"/>
                  </a:lnTo>
                  <a:lnTo>
                    <a:pt x="1217" y="178"/>
                  </a:lnTo>
                  <a:lnTo>
                    <a:pt x="1223" y="182"/>
                  </a:lnTo>
                  <a:lnTo>
                    <a:pt x="1229" y="188"/>
                  </a:lnTo>
                  <a:lnTo>
                    <a:pt x="1229" y="188"/>
                  </a:lnTo>
                  <a:lnTo>
                    <a:pt x="1233" y="194"/>
                  </a:lnTo>
                  <a:lnTo>
                    <a:pt x="1237" y="202"/>
                  </a:lnTo>
                  <a:lnTo>
                    <a:pt x="1237" y="202"/>
                  </a:lnTo>
                  <a:lnTo>
                    <a:pt x="1241" y="210"/>
                  </a:lnTo>
                  <a:lnTo>
                    <a:pt x="1241" y="220"/>
                  </a:lnTo>
                  <a:lnTo>
                    <a:pt x="1241" y="220"/>
                  </a:lnTo>
                  <a:lnTo>
                    <a:pt x="1241" y="236"/>
                  </a:lnTo>
                  <a:lnTo>
                    <a:pt x="1237" y="248"/>
                  </a:lnTo>
                  <a:lnTo>
                    <a:pt x="1237" y="248"/>
                  </a:lnTo>
                  <a:lnTo>
                    <a:pt x="1231" y="258"/>
                  </a:lnTo>
                  <a:lnTo>
                    <a:pt x="1221" y="266"/>
                  </a:lnTo>
                  <a:lnTo>
                    <a:pt x="1221" y="266"/>
                  </a:lnTo>
                  <a:lnTo>
                    <a:pt x="1209" y="272"/>
                  </a:lnTo>
                  <a:lnTo>
                    <a:pt x="1198" y="276"/>
                  </a:lnTo>
                  <a:lnTo>
                    <a:pt x="1198" y="276"/>
                  </a:lnTo>
                  <a:lnTo>
                    <a:pt x="1180" y="278"/>
                  </a:lnTo>
                  <a:lnTo>
                    <a:pt x="1162" y="278"/>
                  </a:lnTo>
                  <a:lnTo>
                    <a:pt x="1162" y="278"/>
                  </a:lnTo>
                  <a:lnTo>
                    <a:pt x="1140" y="278"/>
                  </a:lnTo>
                  <a:lnTo>
                    <a:pt x="1122" y="276"/>
                  </a:lnTo>
                  <a:lnTo>
                    <a:pt x="1122" y="276"/>
                  </a:lnTo>
                  <a:lnTo>
                    <a:pt x="1108" y="274"/>
                  </a:lnTo>
                  <a:lnTo>
                    <a:pt x="1092" y="270"/>
                  </a:lnTo>
                  <a:lnTo>
                    <a:pt x="1092" y="86"/>
                  </a:lnTo>
                  <a:close/>
                  <a:moveTo>
                    <a:pt x="1138" y="104"/>
                  </a:moveTo>
                  <a:lnTo>
                    <a:pt x="1138" y="160"/>
                  </a:lnTo>
                  <a:lnTo>
                    <a:pt x="1158" y="160"/>
                  </a:lnTo>
                  <a:lnTo>
                    <a:pt x="1158" y="160"/>
                  </a:lnTo>
                  <a:lnTo>
                    <a:pt x="1168" y="160"/>
                  </a:lnTo>
                  <a:lnTo>
                    <a:pt x="1168" y="160"/>
                  </a:lnTo>
                  <a:lnTo>
                    <a:pt x="1178" y="154"/>
                  </a:lnTo>
                  <a:lnTo>
                    <a:pt x="1178" y="154"/>
                  </a:lnTo>
                  <a:lnTo>
                    <a:pt x="1184" y="146"/>
                  </a:lnTo>
                  <a:lnTo>
                    <a:pt x="1184" y="146"/>
                  </a:lnTo>
                  <a:lnTo>
                    <a:pt x="1186" y="140"/>
                  </a:lnTo>
                  <a:lnTo>
                    <a:pt x="1186" y="134"/>
                  </a:lnTo>
                  <a:lnTo>
                    <a:pt x="1186" y="134"/>
                  </a:lnTo>
                  <a:lnTo>
                    <a:pt x="1186" y="126"/>
                  </a:lnTo>
                  <a:lnTo>
                    <a:pt x="1184" y="120"/>
                  </a:lnTo>
                  <a:lnTo>
                    <a:pt x="1184" y="120"/>
                  </a:lnTo>
                  <a:lnTo>
                    <a:pt x="1178" y="112"/>
                  </a:lnTo>
                  <a:lnTo>
                    <a:pt x="1178" y="112"/>
                  </a:lnTo>
                  <a:lnTo>
                    <a:pt x="1168" y="106"/>
                  </a:lnTo>
                  <a:lnTo>
                    <a:pt x="1168" y="106"/>
                  </a:lnTo>
                  <a:lnTo>
                    <a:pt x="1158" y="104"/>
                  </a:lnTo>
                  <a:lnTo>
                    <a:pt x="1138" y="104"/>
                  </a:lnTo>
                  <a:close/>
                  <a:moveTo>
                    <a:pt x="1162" y="252"/>
                  </a:moveTo>
                  <a:lnTo>
                    <a:pt x="1162" y="252"/>
                  </a:lnTo>
                  <a:lnTo>
                    <a:pt x="1174" y="250"/>
                  </a:lnTo>
                  <a:lnTo>
                    <a:pt x="1174" y="250"/>
                  </a:lnTo>
                  <a:lnTo>
                    <a:pt x="1180" y="248"/>
                  </a:lnTo>
                  <a:lnTo>
                    <a:pt x="1184" y="244"/>
                  </a:lnTo>
                  <a:lnTo>
                    <a:pt x="1184" y="244"/>
                  </a:lnTo>
                  <a:lnTo>
                    <a:pt x="1188" y="240"/>
                  </a:lnTo>
                  <a:lnTo>
                    <a:pt x="1192" y="234"/>
                  </a:lnTo>
                  <a:lnTo>
                    <a:pt x="1192" y="234"/>
                  </a:lnTo>
                  <a:lnTo>
                    <a:pt x="1194" y="226"/>
                  </a:lnTo>
                  <a:lnTo>
                    <a:pt x="1194" y="218"/>
                  </a:lnTo>
                  <a:lnTo>
                    <a:pt x="1194" y="218"/>
                  </a:lnTo>
                  <a:lnTo>
                    <a:pt x="1194" y="210"/>
                  </a:lnTo>
                  <a:lnTo>
                    <a:pt x="1192" y="204"/>
                  </a:lnTo>
                  <a:lnTo>
                    <a:pt x="1188" y="198"/>
                  </a:lnTo>
                  <a:lnTo>
                    <a:pt x="1184" y="194"/>
                  </a:lnTo>
                  <a:lnTo>
                    <a:pt x="1184" y="194"/>
                  </a:lnTo>
                  <a:lnTo>
                    <a:pt x="1174" y="190"/>
                  </a:lnTo>
                  <a:lnTo>
                    <a:pt x="1162" y="188"/>
                  </a:lnTo>
                  <a:lnTo>
                    <a:pt x="1138" y="188"/>
                  </a:lnTo>
                  <a:lnTo>
                    <a:pt x="1138" y="252"/>
                  </a:lnTo>
                  <a:lnTo>
                    <a:pt x="1162" y="252"/>
                  </a:lnTo>
                  <a:close/>
                  <a:moveTo>
                    <a:pt x="974" y="78"/>
                  </a:moveTo>
                  <a:lnTo>
                    <a:pt x="974" y="78"/>
                  </a:lnTo>
                  <a:lnTo>
                    <a:pt x="992" y="80"/>
                  </a:lnTo>
                  <a:lnTo>
                    <a:pt x="1008" y="84"/>
                  </a:lnTo>
                  <a:lnTo>
                    <a:pt x="1008" y="84"/>
                  </a:lnTo>
                  <a:lnTo>
                    <a:pt x="1022" y="90"/>
                  </a:lnTo>
                  <a:lnTo>
                    <a:pt x="1032" y="100"/>
                  </a:lnTo>
                  <a:lnTo>
                    <a:pt x="1032" y="100"/>
                  </a:lnTo>
                  <a:lnTo>
                    <a:pt x="1040" y="114"/>
                  </a:lnTo>
                  <a:lnTo>
                    <a:pt x="1048" y="132"/>
                  </a:lnTo>
                  <a:lnTo>
                    <a:pt x="1048" y="132"/>
                  </a:lnTo>
                  <a:lnTo>
                    <a:pt x="1050" y="152"/>
                  </a:lnTo>
                  <a:lnTo>
                    <a:pt x="1052" y="178"/>
                  </a:lnTo>
                  <a:lnTo>
                    <a:pt x="1052" y="178"/>
                  </a:lnTo>
                  <a:lnTo>
                    <a:pt x="1050" y="204"/>
                  </a:lnTo>
                  <a:lnTo>
                    <a:pt x="1048" y="224"/>
                  </a:lnTo>
                  <a:lnTo>
                    <a:pt x="1048" y="224"/>
                  </a:lnTo>
                  <a:lnTo>
                    <a:pt x="1040" y="242"/>
                  </a:lnTo>
                  <a:lnTo>
                    <a:pt x="1032" y="256"/>
                  </a:lnTo>
                  <a:lnTo>
                    <a:pt x="1032" y="256"/>
                  </a:lnTo>
                  <a:lnTo>
                    <a:pt x="1022" y="266"/>
                  </a:lnTo>
                  <a:lnTo>
                    <a:pt x="1008" y="272"/>
                  </a:lnTo>
                  <a:lnTo>
                    <a:pt x="1008" y="272"/>
                  </a:lnTo>
                  <a:lnTo>
                    <a:pt x="992" y="276"/>
                  </a:lnTo>
                  <a:lnTo>
                    <a:pt x="974" y="278"/>
                  </a:lnTo>
                  <a:lnTo>
                    <a:pt x="974" y="278"/>
                  </a:lnTo>
                  <a:lnTo>
                    <a:pt x="958" y="276"/>
                  </a:lnTo>
                  <a:lnTo>
                    <a:pt x="942" y="272"/>
                  </a:lnTo>
                  <a:lnTo>
                    <a:pt x="942" y="272"/>
                  </a:lnTo>
                  <a:lnTo>
                    <a:pt x="928" y="266"/>
                  </a:lnTo>
                  <a:lnTo>
                    <a:pt x="918" y="256"/>
                  </a:lnTo>
                  <a:lnTo>
                    <a:pt x="918" y="256"/>
                  </a:lnTo>
                  <a:lnTo>
                    <a:pt x="910" y="242"/>
                  </a:lnTo>
                  <a:lnTo>
                    <a:pt x="902" y="224"/>
                  </a:lnTo>
                  <a:lnTo>
                    <a:pt x="902" y="224"/>
                  </a:lnTo>
                  <a:lnTo>
                    <a:pt x="900" y="204"/>
                  </a:lnTo>
                  <a:lnTo>
                    <a:pt x="898" y="178"/>
                  </a:lnTo>
                  <a:lnTo>
                    <a:pt x="898" y="178"/>
                  </a:lnTo>
                  <a:lnTo>
                    <a:pt x="900" y="152"/>
                  </a:lnTo>
                  <a:lnTo>
                    <a:pt x="902" y="132"/>
                  </a:lnTo>
                  <a:lnTo>
                    <a:pt x="902" y="132"/>
                  </a:lnTo>
                  <a:lnTo>
                    <a:pt x="910" y="114"/>
                  </a:lnTo>
                  <a:lnTo>
                    <a:pt x="918" y="100"/>
                  </a:lnTo>
                  <a:lnTo>
                    <a:pt x="918" y="100"/>
                  </a:lnTo>
                  <a:lnTo>
                    <a:pt x="928" y="90"/>
                  </a:lnTo>
                  <a:lnTo>
                    <a:pt x="942" y="84"/>
                  </a:lnTo>
                  <a:lnTo>
                    <a:pt x="942" y="84"/>
                  </a:lnTo>
                  <a:lnTo>
                    <a:pt x="958" y="80"/>
                  </a:lnTo>
                  <a:lnTo>
                    <a:pt x="974" y="78"/>
                  </a:lnTo>
                  <a:lnTo>
                    <a:pt x="974" y="78"/>
                  </a:lnTo>
                  <a:close/>
                  <a:moveTo>
                    <a:pt x="974" y="102"/>
                  </a:moveTo>
                  <a:lnTo>
                    <a:pt x="974" y="102"/>
                  </a:lnTo>
                  <a:lnTo>
                    <a:pt x="968" y="104"/>
                  </a:lnTo>
                  <a:lnTo>
                    <a:pt x="962" y="106"/>
                  </a:lnTo>
                  <a:lnTo>
                    <a:pt x="962" y="106"/>
                  </a:lnTo>
                  <a:lnTo>
                    <a:pt x="958" y="110"/>
                  </a:lnTo>
                  <a:lnTo>
                    <a:pt x="954" y="118"/>
                  </a:lnTo>
                  <a:lnTo>
                    <a:pt x="954" y="118"/>
                  </a:lnTo>
                  <a:lnTo>
                    <a:pt x="950" y="128"/>
                  </a:lnTo>
                  <a:lnTo>
                    <a:pt x="946" y="142"/>
                  </a:lnTo>
                  <a:lnTo>
                    <a:pt x="946" y="142"/>
                  </a:lnTo>
                  <a:lnTo>
                    <a:pt x="944" y="158"/>
                  </a:lnTo>
                  <a:lnTo>
                    <a:pt x="944" y="178"/>
                  </a:lnTo>
                  <a:lnTo>
                    <a:pt x="944" y="178"/>
                  </a:lnTo>
                  <a:lnTo>
                    <a:pt x="944" y="198"/>
                  </a:lnTo>
                  <a:lnTo>
                    <a:pt x="946" y="214"/>
                  </a:lnTo>
                  <a:lnTo>
                    <a:pt x="946" y="214"/>
                  </a:lnTo>
                  <a:lnTo>
                    <a:pt x="950" y="228"/>
                  </a:lnTo>
                  <a:lnTo>
                    <a:pt x="954" y="238"/>
                  </a:lnTo>
                  <a:lnTo>
                    <a:pt x="954" y="238"/>
                  </a:lnTo>
                  <a:lnTo>
                    <a:pt x="958" y="246"/>
                  </a:lnTo>
                  <a:lnTo>
                    <a:pt x="962" y="250"/>
                  </a:lnTo>
                  <a:lnTo>
                    <a:pt x="962" y="250"/>
                  </a:lnTo>
                  <a:lnTo>
                    <a:pt x="968" y="252"/>
                  </a:lnTo>
                  <a:lnTo>
                    <a:pt x="974" y="254"/>
                  </a:lnTo>
                  <a:lnTo>
                    <a:pt x="974" y="254"/>
                  </a:lnTo>
                  <a:lnTo>
                    <a:pt x="982" y="252"/>
                  </a:lnTo>
                  <a:lnTo>
                    <a:pt x="988" y="250"/>
                  </a:lnTo>
                  <a:lnTo>
                    <a:pt x="988" y="250"/>
                  </a:lnTo>
                  <a:lnTo>
                    <a:pt x="992" y="246"/>
                  </a:lnTo>
                  <a:lnTo>
                    <a:pt x="996" y="238"/>
                  </a:lnTo>
                  <a:lnTo>
                    <a:pt x="996" y="238"/>
                  </a:lnTo>
                  <a:lnTo>
                    <a:pt x="1000" y="228"/>
                  </a:lnTo>
                  <a:lnTo>
                    <a:pt x="1004" y="214"/>
                  </a:lnTo>
                  <a:lnTo>
                    <a:pt x="1004" y="214"/>
                  </a:lnTo>
                  <a:lnTo>
                    <a:pt x="1006" y="198"/>
                  </a:lnTo>
                  <a:lnTo>
                    <a:pt x="1006" y="178"/>
                  </a:lnTo>
                  <a:lnTo>
                    <a:pt x="1006" y="178"/>
                  </a:lnTo>
                  <a:lnTo>
                    <a:pt x="1006" y="158"/>
                  </a:lnTo>
                  <a:lnTo>
                    <a:pt x="1004" y="142"/>
                  </a:lnTo>
                  <a:lnTo>
                    <a:pt x="1004" y="142"/>
                  </a:lnTo>
                  <a:lnTo>
                    <a:pt x="1000" y="128"/>
                  </a:lnTo>
                  <a:lnTo>
                    <a:pt x="996" y="118"/>
                  </a:lnTo>
                  <a:lnTo>
                    <a:pt x="996" y="118"/>
                  </a:lnTo>
                  <a:lnTo>
                    <a:pt x="992" y="110"/>
                  </a:lnTo>
                  <a:lnTo>
                    <a:pt x="988" y="106"/>
                  </a:lnTo>
                  <a:lnTo>
                    <a:pt x="988" y="106"/>
                  </a:lnTo>
                  <a:lnTo>
                    <a:pt x="982" y="104"/>
                  </a:lnTo>
                  <a:lnTo>
                    <a:pt x="974" y="102"/>
                  </a:lnTo>
                  <a:lnTo>
                    <a:pt x="974" y="102"/>
                  </a:lnTo>
                  <a:close/>
                  <a:moveTo>
                    <a:pt x="870" y="220"/>
                  </a:moveTo>
                  <a:lnTo>
                    <a:pt x="870" y="220"/>
                  </a:lnTo>
                  <a:lnTo>
                    <a:pt x="868" y="236"/>
                  </a:lnTo>
                  <a:lnTo>
                    <a:pt x="864" y="248"/>
                  </a:lnTo>
                  <a:lnTo>
                    <a:pt x="864" y="248"/>
                  </a:lnTo>
                  <a:lnTo>
                    <a:pt x="858" y="258"/>
                  </a:lnTo>
                  <a:lnTo>
                    <a:pt x="848" y="266"/>
                  </a:lnTo>
                  <a:lnTo>
                    <a:pt x="848" y="266"/>
                  </a:lnTo>
                  <a:lnTo>
                    <a:pt x="836" y="272"/>
                  </a:lnTo>
                  <a:lnTo>
                    <a:pt x="822" y="276"/>
                  </a:lnTo>
                  <a:lnTo>
                    <a:pt x="822" y="276"/>
                  </a:lnTo>
                  <a:lnTo>
                    <a:pt x="804" y="278"/>
                  </a:lnTo>
                  <a:lnTo>
                    <a:pt x="782" y="278"/>
                  </a:lnTo>
                  <a:lnTo>
                    <a:pt x="782" y="278"/>
                  </a:lnTo>
                  <a:lnTo>
                    <a:pt x="768" y="278"/>
                  </a:lnTo>
                  <a:lnTo>
                    <a:pt x="754" y="276"/>
                  </a:lnTo>
                  <a:lnTo>
                    <a:pt x="754" y="276"/>
                  </a:lnTo>
                  <a:lnTo>
                    <a:pt x="732" y="270"/>
                  </a:lnTo>
                  <a:lnTo>
                    <a:pt x="732" y="252"/>
                  </a:lnTo>
                  <a:lnTo>
                    <a:pt x="782" y="252"/>
                  </a:lnTo>
                  <a:lnTo>
                    <a:pt x="782" y="252"/>
                  </a:lnTo>
                  <a:lnTo>
                    <a:pt x="798" y="250"/>
                  </a:lnTo>
                  <a:lnTo>
                    <a:pt x="810" y="244"/>
                  </a:lnTo>
                  <a:lnTo>
                    <a:pt x="810" y="244"/>
                  </a:lnTo>
                  <a:lnTo>
                    <a:pt x="816" y="240"/>
                  </a:lnTo>
                  <a:lnTo>
                    <a:pt x="818" y="234"/>
                  </a:lnTo>
                  <a:lnTo>
                    <a:pt x="820" y="228"/>
                  </a:lnTo>
                  <a:lnTo>
                    <a:pt x="822" y="218"/>
                  </a:lnTo>
                  <a:lnTo>
                    <a:pt x="822" y="218"/>
                  </a:lnTo>
                  <a:lnTo>
                    <a:pt x="820" y="210"/>
                  </a:lnTo>
                  <a:lnTo>
                    <a:pt x="818" y="204"/>
                  </a:lnTo>
                  <a:lnTo>
                    <a:pt x="816" y="198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02" y="190"/>
                  </a:lnTo>
                  <a:lnTo>
                    <a:pt x="790" y="188"/>
                  </a:lnTo>
                  <a:lnTo>
                    <a:pt x="758" y="188"/>
                  </a:lnTo>
                  <a:lnTo>
                    <a:pt x="758" y="160"/>
                  </a:lnTo>
                  <a:lnTo>
                    <a:pt x="786" y="160"/>
                  </a:lnTo>
                  <a:lnTo>
                    <a:pt x="786" y="160"/>
                  </a:lnTo>
                  <a:lnTo>
                    <a:pt x="798" y="160"/>
                  </a:lnTo>
                  <a:lnTo>
                    <a:pt x="808" y="154"/>
                  </a:lnTo>
                  <a:lnTo>
                    <a:pt x="808" y="154"/>
                  </a:lnTo>
                  <a:lnTo>
                    <a:pt x="812" y="150"/>
                  </a:lnTo>
                  <a:lnTo>
                    <a:pt x="814" y="146"/>
                  </a:lnTo>
                  <a:lnTo>
                    <a:pt x="816" y="140"/>
                  </a:lnTo>
                  <a:lnTo>
                    <a:pt x="818" y="132"/>
                  </a:lnTo>
                  <a:lnTo>
                    <a:pt x="818" y="132"/>
                  </a:lnTo>
                  <a:lnTo>
                    <a:pt x="816" y="124"/>
                  </a:lnTo>
                  <a:lnTo>
                    <a:pt x="814" y="120"/>
                  </a:lnTo>
                  <a:lnTo>
                    <a:pt x="812" y="114"/>
                  </a:lnTo>
                  <a:lnTo>
                    <a:pt x="806" y="110"/>
                  </a:lnTo>
                  <a:lnTo>
                    <a:pt x="806" y="110"/>
                  </a:lnTo>
                  <a:lnTo>
                    <a:pt x="794" y="106"/>
                  </a:lnTo>
                  <a:lnTo>
                    <a:pt x="778" y="104"/>
                  </a:lnTo>
                  <a:lnTo>
                    <a:pt x="736" y="104"/>
                  </a:lnTo>
                  <a:lnTo>
                    <a:pt x="736" y="86"/>
                  </a:lnTo>
                  <a:lnTo>
                    <a:pt x="736" y="86"/>
                  </a:lnTo>
                  <a:lnTo>
                    <a:pt x="758" y="80"/>
                  </a:lnTo>
                  <a:lnTo>
                    <a:pt x="758" y="80"/>
                  </a:lnTo>
                  <a:lnTo>
                    <a:pt x="772" y="78"/>
                  </a:lnTo>
                  <a:lnTo>
                    <a:pt x="786" y="78"/>
                  </a:lnTo>
                  <a:lnTo>
                    <a:pt x="786" y="78"/>
                  </a:lnTo>
                  <a:lnTo>
                    <a:pt x="804" y="78"/>
                  </a:lnTo>
                  <a:lnTo>
                    <a:pt x="820" y="80"/>
                  </a:lnTo>
                  <a:lnTo>
                    <a:pt x="820" y="80"/>
                  </a:lnTo>
                  <a:lnTo>
                    <a:pt x="834" y="84"/>
                  </a:lnTo>
                  <a:lnTo>
                    <a:pt x="846" y="88"/>
                  </a:lnTo>
                  <a:lnTo>
                    <a:pt x="846" y="88"/>
                  </a:lnTo>
                  <a:lnTo>
                    <a:pt x="854" y="96"/>
                  </a:lnTo>
                  <a:lnTo>
                    <a:pt x="860" y="104"/>
                  </a:lnTo>
                  <a:lnTo>
                    <a:pt x="860" y="104"/>
                  </a:lnTo>
                  <a:lnTo>
                    <a:pt x="864" y="116"/>
                  </a:lnTo>
                  <a:lnTo>
                    <a:pt x="866" y="130"/>
                  </a:lnTo>
                  <a:lnTo>
                    <a:pt x="866" y="130"/>
                  </a:lnTo>
                  <a:lnTo>
                    <a:pt x="864" y="140"/>
                  </a:lnTo>
                  <a:lnTo>
                    <a:pt x="862" y="148"/>
                  </a:lnTo>
                  <a:lnTo>
                    <a:pt x="862" y="148"/>
                  </a:lnTo>
                  <a:lnTo>
                    <a:pt x="860" y="154"/>
                  </a:lnTo>
                  <a:lnTo>
                    <a:pt x="854" y="158"/>
                  </a:lnTo>
                  <a:lnTo>
                    <a:pt x="854" y="158"/>
                  </a:lnTo>
                  <a:lnTo>
                    <a:pt x="844" y="166"/>
                  </a:lnTo>
                  <a:lnTo>
                    <a:pt x="844" y="166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44" y="178"/>
                  </a:lnTo>
                  <a:lnTo>
                    <a:pt x="844" y="178"/>
                  </a:lnTo>
                  <a:lnTo>
                    <a:pt x="850" y="182"/>
                  </a:lnTo>
                  <a:lnTo>
                    <a:pt x="856" y="188"/>
                  </a:lnTo>
                  <a:lnTo>
                    <a:pt x="856" y="188"/>
                  </a:lnTo>
                  <a:lnTo>
                    <a:pt x="862" y="194"/>
                  </a:lnTo>
                  <a:lnTo>
                    <a:pt x="866" y="202"/>
                  </a:lnTo>
                  <a:lnTo>
                    <a:pt x="866" y="202"/>
                  </a:lnTo>
                  <a:lnTo>
                    <a:pt x="868" y="210"/>
                  </a:lnTo>
                  <a:lnTo>
                    <a:pt x="870" y="220"/>
                  </a:lnTo>
                  <a:lnTo>
                    <a:pt x="870" y="220"/>
                  </a:lnTo>
                  <a:close/>
                  <a:moveTo>
                    <a:pt x="618" y="278"/>
                  </a:moveTo>
                  <a:lnTo>
                    <a:pt x="618" y="278"/>
                  </a:lnTo>
                  <a:lnTo>
                    <a:pt x="606" y="278"/>
                  </a:lnTo>
                  <a:lnTo>
                    <a:pt x="596" y="276"/>
                  </a:lnTo>
                  <a:lnTo>
                    <a:pt x="596" y="276"/>
                  </a:lnTo>
                  <a:lnTo>
                    <a:pt x="586" y="272"/>
                  </a:lnTo>
                  <a:lnTo>
                    <a:pt x="576" y="266"/>
                  </a:lnTo>
                  <a:lnTo>
                    <a:pt x="576" y="266"/>
                  </a:lnTo>
                  <a:lnTo>
                    <a:pt x="570" y="258"/>
                  </a:lnTo>
                  <a:lnTo>
                    <a:pt x="564" y="248"/>
                  </a:lnTo>
                  <a:lnTo>
                    <a:pt x="564" y="248"/>
                  </a:lnTo>
                  <a:lnTo>
                    <a:pt x="560" y="234"/>
                  </a:lnTo>
                  <a:lnTo>
                    <a:pt x="560" y="216"/>
                  </a:lnTo>
                  <a:lnTo>
                    <a:pt x="560" y="216"/>
                  </a:lnTo>
                  <a:lnTo>
                    <a:pt x="560" y="200"/>
                  </a:lnTo>
                  <a:lnTo>
                    <a:pt x="564" y="186"/>
                  </a:lnTo>
                  <a:lnTo>
                    <a:pt x="564" y="186"/>
                  </a:lnTo>
                  <a:lnTo>
                    <a:pt x="570" y="176"/>
                  </a:lnTo>
                  <a:lnTo>
                    <a:pt x="578" y="166"/>
                  </a:lnTo>
                  <a:lnTo>
                    <a:pt x="578" y="166"/>
                  </a:lnTo>
                  <a:lnTo>
                    <a:pt x="586" y="162"/>
                  </a:lnTo>
                  <a:lnTo>
                    <a:pt x="598" y="158"/>
                  </a:lnTo>
                  <a:lnTo>
                    <a:pt x="598" y="158"/>
                  </a:lnTo>
                  <a:lnTo>
                    <a:pt x="610" y="156"/>
                  </a:lnTo>
                  <a:lnTo>
                    <a:pt x="622" y="154"/>
                  </a:lnTo>
                  <a:lnTo>
                    <a:pt x="622" y="154"/>
                  </a:lnTo>
                  <a:lnTo>
                    <a:pt x="640" y="156"/>
                  </a:lnTo>
                  <a:lnTo>
                    <a:pt x="640" y="156"/>
                  </a:lnTo>
                  <a:lnTo>
                    <a:pt x="656" y="158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4" y="132"/>
                  </a:lnTo>
                  <a:lnTo>
                    <a:pt x="652" y="124"/>
                  </a:lnTo>
                  <a:lnTo>
                    <a:pt x="650" y="118"/>
                  </a:lnTo>
                  <a:lnTo>
                    <a:pt x="644" y="112"/>
                  </a:lnTo>
                  <a:lnTo>
                    <a:pt x="644" y="112"/>
                  </a:lnTo>
                  <a:lnTo>
                    <a:pt x="638" y="110"/>
                  </a:lnTo>
                  <a:lnTo>
                    <a:pt x="632" y="106"/>
                  </a:lnTo>
                  <a:lnTo>
                    <a:pt x="616" y="104"/>
                  </a:lnTo>
                  <a:lnTo>
                    <a:pt x="576" y="104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98" y="80"/>
                  </a:lnTo>
                  <a:lnTo>
                    <a:pt x="598" y="80"/>
                  </a:lnTo>
                  <a:lnTo>
                    <a:pt x="622" y="78"/>
                  </a:lnTo>
                  <a:lnTo>
                    <a:pt x="622" y="78"/>
                  </a:lnTo>
                  <a:lnTo>
                    <a:pt x="642" y="78"/>
                  </a:lnTo>
                  <a:lnTo>
                    <a:pt x="658" y="80"/>
                  </a:lnTo>
                  <a:lnTo>
                    <a:pt x="658" y="80"/>
                  </a:lnTo>
                  <a:lnTo>
                    <a:pt x="670" y="84"/>
                  </a:lnTo>
                  <a:lnTo>
                    <a:pt x="682" y="90"/>
                  </a:lnTo>
                  <a:lnTo>
                    <a:pt x="682" y="90"/>
                  </a:lnTo>
                  <a:lnTo>
                    <a:pt x="690" y="98"/>
                  </a:lnTo>
                  <a:lnTo>
                    <a:pt x="696" y="110"/>
                  </a:lnTo>
                  <a:lnTo>
                    <a:pt x="696" y="110"/>
                  </a:lnTo>
                  <a:lnTo>
                    <a:pt x="700" y="126"/>
                  </a:lnTo>
                  <a:lnTo>
                    <a:pt x="702" y="144"/>
                  </a:lnTo>
                  <a:lnTo>
                    <a:pt x="702" y="274"/>
                  </a:lnTo>
                  <a:lnTo>
                    <a:pt x="670" y="274"/>
                  </a:lnTo>
                  <a:lnTo>
                    <a:pt x="664" y="262"/>
                  </a:lnTo>
                  <a:lnTo>
                    <a:pt x="662" y="262"/>
                  </a:lnTo>
                  <a:lnTo>
                    <a:pt x="662" y="262"/>
                  </a:lnTo>
                  <a:lnTo>
                    <a:pt x="654" y="268"/>
                  </a:lnTo>
                  <a:lnTo>
                    <a:pt x="646" y="274"/>
                  </a:lnTo>
                  <a:lnTo>
                    <a:pt x="646" y="274"/>
                  </a:lnTo>
                  <a:lnTo>
                    <a:pt x="634" y="276"/>
                  </a:lnTo>
                  <a:lnTo>
                    <a:pt x="618" y="278"/>
                  </a:lnTo>
                  <a:lnTo>
                    <a:pt x="618" y="278"/>
                  </a:lnTo>
                  <a:close/>
                  <a:moveTo>
                    <a:pt x="656" y="182"/>
                  </a:moveTo>
                  <a:lnTo>
                    <a:pt x="634" y="182"/>
                  </a:lnTo>
                  <a:lnTo>
                    <a:pt x="634" y="182"/>
                  </a:lnTo>
                  <a:lnTo>
                    <a:pt x="624" y="184"/>
                  </a:lnTo>
                  <a:lnTo>
                    <a:pt x="624" y="184"/>
                  </a:lnTo>
                  <a:lnTo>
                    <a:pt x="620" y="186"/>
                  </a:lnTo>
                  <a:lnTo>
                    <a:pt x="614" y="188"/>
                  </a:lnTo>
                  <a:lnTo>
                    <a:pt x="614" y="188"/>
                  </a:lnTo>
                  <a:lnTo>
                    <a:pt x="612" y="194"/>
                  </a:lnTo>
                  <a:lnTo>
                    <a:pt x="608" y="200"/>
                  </a:lnTo>
                  <a:lnTo>
                    <a:pt x="608" y="200"/>
                  </a:lnTo>
                  <a:lnTo>
                    <a:pt x="606" y="208"/>
                  </a:lnTo>
                  <a:lnTo>
                    <a:pt x="606" y="216"/>
                  </a:lnTo>
                  <a:lnTo>
                    <a:pt x="606" y="216"/>
                  </a:lnTo>
                  <a:lnTo>
                    <a:pt x="606" y="226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12" y="240"/>
                  </a:lnTo>
                  <a:lnTo>
                    <a:pt x="614" y="244"/>
                  </a:lnTo>
                  <a:lnTo>
                    <a:pt x="614" y="244"/>
                  </a:lnTo>
                  <a:lnTo>
                    <a:pt x="620" y="248"/>
                  </a:lnTo>
                  <a:lnTo>
                    <a:pt x="624" y="250"/>
                  </a:lnTo>
                  <a:lnTo>
                    <a:pt x="624" y="250"/>
                  </a:lnTo>
                  <a:lnTo>
                    <a:pt x="634" y="252"/>
                  </a:lnTo>
                  <a:lnTo>
                    <a:pt x="634" y="252"/>
                  </a:lnTo>
                  <a:lnTo>
                    <a:pt x="642" y="250"/>
                  </a:lnTo>
                  <a:lnTo>
                    <a:pt x="648" y="248"/>
                  </a:lnTo>
                  <a:lnTo>
                    <a:pt x="648" y="248"/>
                  </a:lnTo>
                  <a:lnTo>
                    <a:pt x="656" y="244"/>
                  </a:lnTo>
                  <a:lnTo>
                    <a:pt x="656" y="182"/>
                  </a:lnTo>
                  <a:close/>
                  <a:moveTo>
                    <a:pt x="464" y="78"/>
                  </a:moveTo>
                  <a:lnTo>
                    <a:pt x="464" y="78"/>
                  </a:lnTo>
                  <a:lnTo>
                    <a:pt x="476" y="80"/>
                  </a:lnTo>
                  <a:lnTo>
                    <a:pt x="490" y="84"/>
                  </a:lnTo>
                  <a:lnTo>
                    <a:pt x="490" y="84"/>
                  </a:lnTo>
                  <a:lnTo>
                    <a:pt x="500" y="90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518" y="114"/>
                  </a:lnTo>
                  <a:lnTo>
                    <a:pt x="524" y="132"/>
                  </a:lnTo>
                  <a:lnTo>
                    <a:pt x="524" y="132"/>
                  </a:lnTo>
                  <a:lnTo>
                    <a:pt x="528" y="152"/>
                  </a:lnTo>
                  <a:lnTo>
                    <a:pt x="528" y="178"/>
                  </a:lnTo>
                  <a:lnTo>
                    <a:pt x="528" y="178"/>
                  </a:lnTo>
                  <a:lnTo>
                    <a:pt x="528" y="204"/>
                  </a:lnTo>
                  <a:lnTo>
                    <a:pt x="524" y="224"/>
                  </a:lnTo>
                  <a:lnTo>
                    <a:pt x="524" y="224"/>
                  </a:lnTo>
                  <a:lnTo>
                    <a:pt x="518" y="242"/>
                  </a:lnTo>
                  <a:lnTo>
                    <a:pt x="510" y="256"/>
                  </a:lnTo>
                  <a:lnTo>
                    <a:pt x="510" y="256"/>
                  </a:lnTo>
                  <a:lnTo>
                    <a:pt x="500" y="266"/>
                  </a:lnTo>
                  <a:lnTo>
                    <a:pt x="488" y="272"/>
                  </a:lnTo>
                  <a:lnTo>
                    <a:pt x="488" y="272"/>
                  </a:lnTo>
                  <a:lnTo>
                    <a:pt x="474" y="276"/>
                  </a:lnTo>
                  <a:lnTo>
                    <a:pt x="460" y="278"/>
                  </a:lnTo>
                  <a:lnTo>
                    <a:pt x="460" y="278"/>
                  </a:lnTo>
                  <a:lnTo>
                    <a:pt x="450" y="278"/>
                  </a:lnTo>
                  <a:lnTo>
                    <a:pt x="442" y="276"/>
                  </a:lnTo>
                  <a:lnTo>
                    <a:pt x="442" y="276"/>
                  </a:lnTo>
                  <a:lnTo>
                    <a:pt x="434" y="272"/>
                  </a:lnTo>
                  <a:lnTo>
                    <a:pt x="426" y="268"/>
                  </a:lnTo>
                  <a:lnTo>
                    <a:pt x="426" y="352"/>
                  </a:lnTo>
                  <a:lnTo>
                    <a:pt x="380" y="352"/>
                  </a:lnTo>
                  <a:lnTo>
                    <a:pt x="380" y="82"/>
                  </a:lnTo>
                  <a:lnTo>
                    <a:pt x="414" y="82"/>
                  </a:lnTo>
                  <a:lnTo>
                    <a:pt x="418" y="94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28" y="88"/>
                  </a:lnTo>
                  <a:lnTo>
                    <a:pt x="436" y="82"/>
                  </a:lnTo>
                  <a:lnTo>
                    <a:pt x="436" y="82"/>
                  </a:lnTo>
                  <a:lnTo>
                    <a:pt x="448" y="80"/>
                  </a:lnTo>
                  <a:lnTo>
                    <a:pt x="464" y="78"/>
                  </a:lnTo>
                  <a:lnTo>
                    <a:pt x="464" y="78"/>
                  </a:lnTo>
                  <a:close/>
                  <a:moveTo>
                    <a:pt x="426" y="244"/>
                  </a:moveTo>
                  <a:lnTo>
                    <a:pt x="426" y="244"/>
                  </a:lnTo>
                  <a:lnTo>
                    <a:pt x="434" y="248"/>
                  </a:lnTo>
                  <a:lnTo>
                    <a:pt x="434" y="248"/>
                  </a:lnTo>
                  <a:lnTo>
                    <a:pt x="440" y="250"/>
                  </a:lnTo>
                  <a:lnTo>
                    <a:pt x="448" y="252"/>
                  </a:lnTo>
                  <a:lnTo>
                    <a:pt x="448" y="252"/>
                  </a:lnTo>
                  <a:lnTo>
                    <a:pt x="454" y="250"/>
                  </a:lnTo>
                  <a:lnTo>
                    <a:pt x="462" y="248"/>
                  </a:lnTo>
                  <a:lnTo>
                    <a:pt x="462" y="248"/>
                  </a:lnTo>
                  <a:lnTo>
                    <a:pt x="468" y="244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6" y="226"/>
                  </a:lnTo>
                  <a:lnTo>
                    <a:pt x="480" y="214"/>
                  </a:lnTo>
                  <a:lnTo>
                    <a:pt x="480" y="214"/>
                  </a:lnTo>
                  <a:lnTo>
                    <a:pt x="482" y="198"/>
                  </a:lnTo>
                  <a:lnTo>
                    <a:pt x="482" y="178"/>
                  </a:lnTo>
                  <a:lnTo>
                    <a:pt x="482" y="178"/>
                  </a:lnTo>
                  <a:lnTo>
                    <a:pt x="482" y="158"/>
                  </a:lnTo>
                  <a:lnTo>
                    <a:pt x="480" y="142"/>
                  </a:lnTo>
                  <a:lnTo>
                    <a:pt x="480" y="142"/>
                  </a:lnTo>
                  <a:lnTo>
                    <a:pt x="476" y="130"/>
                  </a:lnTo>
                  <a:lnTo>
                    <a:pt x="472" y="120"/>
                  </a:lnTo>
                  <a:lnTo>
                    <a:pt x="472" y="120"/>
                  </a:lnTo>
                  <a:lnTo>
                    <a:pt x="468" y="112"/>
                  </a:lnTo>
                  <a:lnTo>
                    <a:pt x="462" y="108"/>
                  </a:lnTo>
                  <a:lnTo>
                    <a:pt x="462" y="108"/>
                  </a:lnTo>
                  <a:lnTo>
                    <a:pt x="454" y="106"/>
                  </a:lnTo>
                  <a:lnTo>
                    <a:pt x="448" y="104"/>
                  </a:lnTo>
                  <a:lnTo>
                    <a:pt x="448" y="104"/>
                  </a:lnTo>
                  <a:lnTo>
                    <a:pt x="442" y="106"/>
                  </a:lnTo>
                  <a:lnTo>
                    <a:pt x="436" y="108"/>
                  </a:lnTo>
                  <a:lnTo>
                    <a:pt x="436" y="108"/>
                  </a:lnTo>
                  <a:lnTo>
                    <a:pt x="426" y="112"/>
                  </a:lnTo>
                  <a:lnTo>
                    <a:pt x="426" y="244"/>
                  </a:lnTo>
                  <a:close/>
                  <a:moveTo>
                    <a:pt x="230" y="184"/>
                  </a:moveTo>
                  <a:lnTo>
                    <a:pt x="230" y="184"/>
                  </a:lnTo>
                  <a:lnTo>
                    <a:pt x="230" y="202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236" y="230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44" y="246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56" y="252"/>
                  </a:lnTo>
                  <a:lnTo>
                    <a:pt x="262" y="254"/>
                  </a:lnTo>
                  <a:lnTo>
                    <a:pt x="262" y="254"/>
                  </a:lnTo>
                  <a:lnTo>
                    <a:pt x="266" y="252"/>
                  </a:lnTo>
                  <a:lnTo>
                    <a:pt x="272" y="250"/>
                  </a:lnTo>
                  <a:lnTo>
                    <a:pt x="272" y="250"/>
                  </a:lnTo>
                  <a:lnTo>
                    <a:pt x="278" y="246"/>
                  </a:lnTo>
                  <a:lnTo>
                    <a:pt x="282" y="238"/>
                  </a:lnTo>
                  <a:lnTo>
                    <a:pt x="282" y="238"/>
                  </a:lnTo>
                  <a:lnTo>
                    <a:pt x="286" y="230"/>
                  </a:lnTo>
                  <a:lnTo>
                    <a:pt x="290" y="218"/>
                  </a:lnTo>
                  <a:lnTo>
                    <a:pt x="290" y="218"/>
                  </a:lnTo>
                  <a:lnTo>
                    <a:pt x="292" y="202"/>
                  </a:lnTo>
                  <a:lnTo>
                    <a:pt x="292" y="184"/>
                  </a:lnTo>
                  <a:lnTo>
                    <a:pt x="292" y="184"/>
                  </a:lnTo>
                  <a:lnTo>
                    <a:pt x="292" y="166"/>
                  </a:lnTo>
                  <a:lnTo>
                    <a:pt x="290" y="152"/>
                  </a:lnTo>
                  <a:lnTo>
                    <a:pt x="290" y="152"/>
                  </a:lnTo>
                  <a:lnTo>
                    <a:pt x="286" y="140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76" y="124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2" y="118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46" y="116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0" y="124"/>
                  </a:lnTo>
                  <a:lnTo>
                    <a:pt x="230" y="184"/>
                  </a:lnTo>
                  <a:close/>
                  <a:moveTo>
                    <a:pt x="230" y="100"/>
                  </a:moveTo>
                  <a:lnTo>
                    <a:pt x="230" y="100"/>
                  </a:lnTo>
                  <a:lnTo>
                    <a:pt x="236" y="96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54" y="90"/>
                  </a:lnTo>
                  <a:lnTo>
                    <a:pt x="264" y="90"/>
                  </a:lnTo>
                  <a:lnTo>
                    <a:pt x="264" y="90"/>
                  </a:lnTo>
                  <a:lnTo>
                    <a:pt x="282" y="90"/>
                  </a:lnTo>
                  <a:lnTo>
                    <a:pt x="296" y="94"/>
                  </a:lnTo>
                  <a:lnTo>
                    <a:pt x="308" y="102"/>
                  </a:lnTo>
                  <a:lnTo>
                    <a:pt x="318" y="112"/>
                  </a:lnTo>
                  <a:lnTo>
                    <a:pt x="318" y="112"/>
                  </a:lnTo>
                  <a:lnTo>
                    <a:pt x="328" y="124"/>
                  </a:lnTo>
                  <a:lnTo>
                    <a:pt x="334" y="140"/>
                  </a:lnTo>
                  <a:lnTo>
                    <a:pt x="336" y="160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36" y="208"/>
                  </a:lnTo>
                  <a:lnTo>
                    <a:pt x="334" y="228"/>
                  </a:lnTo>
                  <a:lnTo>
                    <a:pt x="326" y="244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08" y="266"/>
                  </a:lnTo>
                  <a:lnTo>
                    <a:pt x="294" y="272"/>
                  </a:lnTo>
                  <a:lnTo>
                    <a:pt x="278" y="276"/>
                  </a:lnTo>
                  <a:lnTo>
                    <a:pt x="262" y="278"/>
                  </a:lnTo>
                  <a:lnTo>
                    <a:pt x="262" y="278"/>
                  </a:lnTo>
                  <a:lnTo>
                    <a:pt x="244" y="276"/>
                  </a:lnTo>
                  <a:lnTo>
                    <a:pt x="228" y="272"/>
                  </a:lnTo>
                  <a:lnTo>
                    <a:pt x="214" y="266"/>
                  </a:lnTo>
                  <a:lnTo>
                    <a:pt x="204" y="256"/>
                  </a:lnTo>
                  <a:lnTo>
                    <a:pt x="204" y="256"/>
                  </a:lnTo>
                  <a:lnTo>
                    <a:pt x="194" y="244"/>
                  </a:lnTo>
                  <a:lnTo>
                    <a:pt x="188" y="228"/>
                  </a:lnTo>
                  <a:lnTo>
                    <a:pt x="186" y="208"/>
                  </a:lnTo>
                  <a:lnTo>
                    <a:pt x="184" y="184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86" y="90"/>
                  </a:lnTo>
                  <a:lnTo>
                    <a:pt x="190" y="66"/>
                  </a:lnTo>
                  <a:lnTo>
                    <a:pt x="190" y="66"/>
                  </a:lnTo>
                  <a:lnTo>
                    <a:pt x="196" y="46"/>
                  </a:lnTo>
                  <a:lnTo>
                    <a:pt x="202" y="38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14" y="24"/>
                  </a:lnTo>
                  <a:lnTo>
                    <a:pt x="220" y="18"/>
                  </a:lnTo>
                  <a:lnTo>
                    <a:pt x="230" y="14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60" y="6"/>
                  </a:lnTo>
                  <a:lnTo>
                    <a:pt x="286" y="2"/>
                  </a:lnTo>
                  <a:lnTo>
                    <a:pt x="332" y="0"/>
                  </a:lnTo>
                  <a:lnTo>
                    <a:pt x="334" y="20"/>
                  </a:lnTo>
                  <a:lnTo>
                    <a:pt x="334" y="20"/>
                  </a:lnTo>
                  <a:lnTo>
                    <a:pt x="310" y="28"/>
                  </a:lnTo>
                  <a:lnTo>
                    <a:pt x="310" y="28"/>
                  </a:lnTo>
                  <a:lnTo>
                    <a:pt x="296" y="32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68" y="36"/>
                  </a:lnTo>
                  <a:lnTo>
                    <a:pt x="258" y="38"/>
                  </a:lnTo>
                  <a:lnTo>
                    <a:pt x="258" y="38"/>
                  </a:lnTo>
                  <a:lnTo>
                    <a:pt x="250" y="44"/>
                  </a:lnTo>
                  <a:lnTo>
                    <a:pt x="242" y="50"/>
                  </a:lnTo>
                  <a:lnTo>
                    <a:pt x="242" y="50"/>
                  </a:lnTo>
                  <a:lnTo>
                    <a:pt x="236" y="58"/>
                  </a:lnTo>
                  <a:lnTo>
                    <a:pt x="234" y="70"/>
                  </a:lnTo>
                  <a:lnTo>
                    <a:pt x="234" y="70"/>
                  </a:lnTo>
                  <a:lnTo>
                    <a:pt x="230" y="84"/>
                  </a:lnTo>
                  <a:lnTo>
                    <a:pt x="230" y="100"/>
                  </a:lnTo>
                  <a:lnTo>
                    <a:pt x="230" y="10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438776" y="5894388"/>
              <a:ext cx="244475" cy="250825"/>
            </a:xfrm>
            <a:custGeom>
              <a:avLst/>
              <a:gdLst>
                <a:gd name="T0" fmla="*/ 76 w 154"/>
                <a:gd name="T1" fmla="*/ 0 h 158"/>
                <a:gd name="T2" fmla="*/ 76 w 154"/>
                <a:gd name="T3" fmla="*/ 0 h 158"/>
                <a:gd name="T4" fmla="*/ 94 w 154"/>
                <a:gd name="T5" fmla="*/ 2 h 158"/>
                <a:gd name="T6" fmla="*/ 110 w 154"/>
                <a:gd name="T7" fmla="*/ 4 h 158"/>
                <a:gd name="T8" fmla="*/ 110 w 154"/>
                <a:gd name="T9" fmla="*/ 4 h 158"/>
                <a:gd name="T10" fmla="*/ 122 w 154"/>
                <a:gd name="T11" fmla="*/ 10 h 158"/>
                <a:gd name="T12" fmla="*/ 134 w 154"/>
                <a:gd name="T13" fmla="*/ 18 h 158"/>
                <a:gd name="T14" fmla="*/ 134 w 154"/>
                <a:gd name="T15" fmla="*/ 18 h 158"/>
                <a:gd name="T16" fmla="*/ 142 w 154"/>
                <a:gd name="T17" fmla="*/ 30 h 158"/>
                <a:gd name="T18" fmla="*/ 148 w 154"/>
                <a:gd name="T19" fmla="*/ 42 h 158"/>
                <a:gd name="T20" fmla="*/ 148 w 154"/>
                <a:gd name="T21" fmla="*/ 42 h 158"/>
                <a:gd name="T22" fmla="*/ 152 w 154"/>
                <a:gd name="T23" fmla="*/ 60 h 158"/>
                <a:gd name="T24" fmla="*/ 154 w 154"/>
                <a:gd name="T25" fmla="*/ 80 h 158"/>
                <a:gd name="T26" fmla="*/ 154 w 154"/>
                <a:gd name="T27" fmla="*/ 80 h 158"/>
                <a:gd name="T28" fmla="*/ 152 w 154"/>
                <a:gd name="T29" fmla="*/ 100 h 158"/>
                <a:gd name="T30" fmla="*/ 148 w 154"/>
                <a:gd name="T31" fmla="*/ 116 h 158"/>
                <a:gd name="T32" fmla="*/ 148 w 154"/>
                <a:gd name="T33" fmla="*/ 116 h 158"/>
                <a:gd name="T34" fmla="*/ 142 w 154"/>
                <a:gd name="T35" fmla="*/ 130 h 158"/>
                <a:gd name="T36" fmla="*/ 134 w 154"/>
                <a:gd name="T37" fmla="*/ 140 h 158"/>
                <a:gd name="T38" fmla="*/ 134 w 154"/>
                <a:gd name="T39" fmla="*/ 140 h 158"/>
                <a:gd name="T40" fmla="*/ 122 w 154"/>
                <a:gd name="T41" fmla="*/ 148 h 158"/>
                <a:gd name="T42" fmla="*/ 110 w 154"/>
                <a:gd name="T43" fmla="*/ 154 h 158"/>
                <a:gd name="T44" fmla="*/ 110 w 154"/>
                <a:gd name="T45" fmla="*/ 154 h 158"/>
                <a:gd name="T46" fmla="*/ 94 w 154"/>
                <a:gd name="T47" fmla="*/ 158 h 158"/>
                <a:gd name="T48" fmla="*/ 76 w 154"/>
                <a:gd name="T49" fmla="*/ 158 h 158"/>
                <a:gd name="T50" fmla="*/ 76 w 154"/>
                <a:gd name="T51" fmla="*/ 158 h 158"/>
                <a:gd name="T52" fmla="*/ 58 w 154"/>
                <a:gd name="T53" fmla="*/ 158 h 158"/>
                <a:gd name="T54" fmla="*/ 44 w 154"/>
                <a:gd name="T55" fmla="*/ 154 h 158"/>
                <a:gd name="T56" fmla="*/ 44 w 154"/>
                <a:gd name="T57" fmla="*/ 154 h 158"/>
                <a:gd name="T58" fmla="*/ 30 w 154"/>
                <a:gd name="T59" fmla="*/ 148 h 158"/>
                <a:gd name="T60" fmla="*/ 20 w 154"/>
                <a:gd name="T61" fmla="*/ 140 h 158"/>
                <a:gd name="T62" fmla="*/ 20 w 154"/>
                <a:gd name="T63" fmla="*/ 140 h 158"/>
                <a:gd name="T64" fmla="*/ 10 w 154"/>
                <a:gd name="T65" fmla="*/ 130 h 158"/>
                <a:gd name="T66" fmla="*/ 4 w 154"/>
                <a:gd name="T67" fmla="*/ 116 h 158"/>
                <a:gd name="T68" fmla="*/ 4 w 154"/>
                <a:gd name="T69" fmla="*/ 116 h 158"/>
                <a:gd name="T70" fmla="*/ 0 w 154"/>
                <a:gd name="T71" fmla="*/ 100 h 158"/>
                <a:gd name="T72" fmla="*/ 0 w 154"/>
                <a:gd name="T73" fmla="*/ 80 h 158"/>
                <a:gd name="T74" fmla="*/ 0 w 154"/>
                <a:gd name="T75" fmla="*/ 80 h 158"/>
                <a:gd name="T76" fmla="*/ 0 w 154"/>
                <a:gd name="T77" fmla="*/ 60 h 158"/>
                <a:gd name="T78" fmla="*/ 4 w 154"/>
                <a:gd name="T79" fmla="*/ 42 h 158"/>
                <a:gd name="T80" fmla="*/ 4 w 154"/>
                <a:gd name="T81" fmla="*/ 42 h 158"/>
                <a:gd name="T82" fmla="*/ 10 w 154"/>
                <a:gd name="T83" fmla="*/ 30 h 158"/>
                <a:gd name="T84" fmla="*/ 20 w 154"/>
                <a:gd name="T85" fmla="*/ 18 h 158"/>
                <a:gd name="T86" fmla="*/ 20 w 154"/>
                <a:gd name="T87" fmla="*/ 18 h 158"/>
                <a:gd name="T88" fmla="*/ 30 w 154"/>
                <a:gd name="T89" fmla="*/ 10 h 158"/>
                <a:gd name="T90" fmla="*/ 44 w 154"/>
                <a:gd name="T91" fmla="*/ 4 h 158"/>
                <a:gd name="T92" fmla="*/ 44 w 154"/>
                <a:gd name="T93" fmla="*/ 4 h 158"/>
                <a:gd name="T94" fmla="*/ 58 w 154"/>
                <a:gd name="T95" fmla="*/ 2 h 158"/>
                <a:gd name="T96" fmla="*/ 76 w 154"/>
                <a:gd name="T9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58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10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42" y="30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52" y="6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2" y="100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2" y="13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22" y="148"/>
                  </a:lnTo>
                  <a:lnTo>
                    <a:pt x="110" y="154"/>
                  </a:lnTo>
                  <a:lnTo>
                    <a:pt x="110" y="154"/>
                  </a:lnTo>
                  <a:lnTo>
                    <a:pt x="94" y="158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58" y="158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0" y="148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10" y="130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0" y="3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5511801" y="5926138"/>
              <a:ext cx="98425" cy="187325"/>
            </a:xfrm>
            <a:custGeom>
              <a:avLst/>
              <a:gdLst>
                <a:gd name="T0" fmla="*/ 30 w 62"/>
                <a:gd name="T1" fmla="*/ 0 h 118"/>
                <a:gd name="T2" fmla="*/ 30 w 62"/>
                <a:gd name="T3" fmla="*/ 0 h 118"/>
                <a:gd name="T4" fmla="*/ 24 w 62"/>
                <a:gd name="T5" fmla="*/ 0 h 118"/>
                <a:gd name="T6" fmla="*/ 18 w 62"/>
                <a:gd name="T7" fmla="*/ 2 h 118"/>
                <a:gd name="T8" fmla="*/ 18 w 62"/>
                <a:gd name="T9" fmla="*/ 2 h 118"/>
                <a:gd name="T10" fmla="*/ 14 w 62"/>
                <a:gd name="T11" fmla="*/ 6 h 118"/>
                <a:gd name="T12" fmla="*/ 8 w 62"/>
                <a:gd name="T13" fmla="*/ 12 h 118"/>
                <a:gd name="T14" fmla="*/ 8 w 62"/>
                <a:gd name="T15" fmla="*/ 12 h 118"/>
                <a:gd name="T16" fmla="*/ 4 w 62"/>
                <a:gd name="T17" fmla="*/ 20 h 118"/>
                <a:gd name="T18" fmla="*/ 2 w 62"/>
                <a:gd name="T19" fmla="*/ 30 h 118"/>
                <a:gd name="T20" fmla="*/ 2 w 62"/>
                <a:gd name="T21" fmla="*/ 30 h 118"/>
                <a:gd name="T22" fmla="*/ 0 w 62"/>
                <a:gd name="T23" fmla="*/ 44 h 118"/>
                <a:gd name="T24" fmla="*/ 0 w 62"/>
                <a:gd name="T25" fmla="*/ 60 h 118"/>
                <a:gd name="T26" fmla="*/ 0 w 62"/>
                <a:gd name="T27" fmla="*/ 60 h 118"/>
                <a:gd name="T28" fmla="*/ 0 w 62"/>
                <a:gd name="T29" fmla="*/ 76 h 118"/>
                <a:gd name="T30" fmla="*/ 2 w 62"/>
                <a:gd name="T31" fmla="*/ 88 h 118"/>
                <a:gd name="T32" fmla="*/ 2 w 62"/>
                <a:gd name="T33" fmla="*/ 88 h 118"/>
                <a:gd name="T34" fmla="*/ 4 w 62"/>
                <a:gd name="T35" fmla="*/ 98 h 118"/>
                <a:gd name="T36" fmla="*/ 8 w 62"/>
                <a:gd name="T37" fmla="*/ 106 h 118"/>
                <a:gd name="T38" fmla="*/ 8 w 62"/>
                <a:gd name="T39" fmla="*/ 106 h 118"/>
                <a:gd name="T40" fmla="*/ 14 w 62"/>
                <a:gd name="T41" fmla="*/ 112 h 118"/>
                <a:gd name="T42" fmla="*/ 18 w 62"/>
                <a:gd name="T43" fmla="*/ 116 h 118"/>
                <a:gd name="T44" fmla="*/ 18 w 62"/>
                <a:gd name="T45" fmla="*/ 116 h 118"/>
                <a:gd name="T46" fmla="*/ 24 w 62"/>
                <a:gd name="T47" fmla="*/ 118 h 118"/>
                <a:gd name="T48" fmla="*/ 30 w 62"/>
                <a:gd name="T49" fmla="*/ 118 h 118"/>
                <a:gd name="T50" fmla="*/ 30 w 62"/>
                <a:gd name="T51" fmla="*/ 118 h 118"/>
                <a:gd name="T52" fmla="*/ 36 w 62"/>
                <a:gd name="T53" fmla="*/ 118 h 118"/>
                <a:gd name="T54" fmla="*/ 42 w 62"/>
                <a:gd name="T55" fmla="*/ 116 h 118"/>
                <a:gd name="T56" fmla="*/ 42 w 62"/>
                <a:gd name="T57" fmla="*/ 116 h 118"/>
                <a:gd name="T58" fmla="*/ 48 w 62"/>
                <a:gd name="T59" fmla="*/ 112 h 118"/>
                <a:gd name="T60" fmla="*/ 52 w 62"/>
                <a:gd name="T61" fmla="*/ 106 h 118"/>
                <a:gd name="T62" fmla="*/ 52 w 62"/>
                <a:gd name="T63" fmla="*/ 106 h 118"/>
                <a:gd name="T64" fmla="*/ 56 w 62"/>
                <a:gd name="T65" fmla="*/ 98 h 118"/>
                <a:gd name="T66" fmla="*/ 58 w 62"/>
                <a:gd name="T67" fmla="*/ 88 h 118"/>
                <a:gd name="T68" fmla="*/ 58 w 62"/>
                <a:gd name="T69" fmla="*/ 88 h 118"/>
                <a:gd name="T70" fmla="*/ 60 w 62"/>
                <a:gd name="T71" fmla="*/ 76 h 118"/>
                <a:gd name="T72" fmla="*/ 62 w 62"/>
                <a:gd name="T73" fmla="*/ 60 h 118"/>
                <a:gd name="T74" fmla="*/ 62 w 62"/>
                <a:gd name="T75" fmla="*/ 60 h 118"/>
                <a:gd name="T76" fmla="*/ 60 w 62"/>
                <a:gd name="T77" fmla="*/ 44 h 118"/>
                <a:gd name="T78" fmla="*/ 58 w 62"/>
                <a:gd name="T79" fmla="*/ 30 h 118"/>
                <a:gd name="T80" fmla="*/ 58 w 62"/>
                <a:gd name="T81" fmla="*/ 30 h 118"/>
                <a:gd name="T82" fmla="*/ 56 w 62"/>
                <a:gd name="T83" fmla="*/ 20 h 118"/>
                <a:gd name="T84" fmla="*/ 52 w 62"/>
                <a:gd name="T85" fmla="*/ 12 h 118"/>
                <a:gd name="T86" fmla="*/ 52 w 62"/>
                <a:gd name="T87" fmla="*/ 12 h 118"/>
                <a:gd name="T88" fmla="*/ 48 w 62"/>
                <a:gd name="T89" fmla="*/ 6 h 118"/>
                <a:gd name="T90" fmla="*/ 42 w 62"/>
                <a:gd name="T91" fmla="*/ 2 h 118"/>
                <a:gd name="T92" fmla="*/ 42 w 62"/>
                <a:gd name="T93" fmla="*/ 2 h 118"/>
                <a:gd name="T94" fmla="*/ 36 w 62"/>
                <a:gd name="T95" fmla="*/ 0 h 118"/>
                <a:gd name="T96" fmla="*/ 30 w 62"/>
                <a:gd name="T97" fmla="*/ 0 h 118"/>
                <a:gd name="T98" fmla="*/ 30 w 62"/>
                <a:gd name="T9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14" y="112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4" y="118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6" y="118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8" y="112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0" y="76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0" y="4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8348663" y="5827713"/>
              <a:ext cx="241300" cy="317500"/>
            </a:xfrm>
            <a:custGeom>
              <a:avLst/>
              <a:gdLst>
                <a:gd name="T0" fmla="*/ 56 w 152"/>
                <a:gd name="T1" fmla="*/ 112 h 200"/>
                <a:gd name="T2" fmla="*/ 38 w 152"/>
                <a:gd name="T3" fmla="*/ 108 h 200"/>
                <a:gd name="T4" fmla="*/ 30 w 152"/>
                <a:gd name="T5" fmla="*/ 104 h 200"/>
                <a:gd name="T6" fmla="*/ 22 w 152"/>
                <a:gd name="T7" fmla="*/ 100 h 200"/>
                <a:gd name="T8" fmla="*/ 12 w 152"/>
                <a:gd name="T9" fmla="*/ 84 h 200"/>
                <a:gd name="T10" fmla="*/ 8 w 152"/>
                <a:gd name="T11" fmla="*/ 74 h 200"/>
                <a:gd name="T12" fmla="*/ 8 w 152"/>
                <a:gd name="T13" fmla="*/ 62 h 200"/>
                <a:gd name="T14" fmla="*/ 12 w 152"/>
                <a:gd name="T15" fmla="*/ 30 h 200"/>
                <a:gd name="T16" fmla="*/ 20 w 152"/>
                <a:gd name="T17" fmla="*/ 20 h 200"/>
                <a:gd name="T18" fmla="*/ 28 w 152"/>
                <a:gd name="T19" fmla="*/ 12 h 200"/>
                <a:gd name="T20" fmla="*/ 52 w 152"/>
                <a:gd name="T21" fmla="*/ 2 h 200"/>
                <a:gd name="T22" fmla="*/ 68 w 152"/>
                <a:gd name="T23" fmla="*/ 0 h 200"/>
                <a:gd name="T24" fmla="*/ 84 w 152"/>
                <a:gd name="T25" fmla="*/ 0 h 200"/>
                <a:gd name="T26" fmla="*/ 122 w 152"/>
                <a:gd name="T27" fmla="*/ 2 h 200"/>
                <a:gd name="T28" fmla="*/ 152 w 152"/>
                <a:gd name="T29" fmla="*/ 8 h 200"/>
                <a:gd name="T30" fmla="*/ 106 w 152"/>
                <a:gd name="T31" fmla="*/ 196 h 200"/>
                <a:gd name="T32" fmla="*/ 98 w 152"/>
                <a:gd name="T33" fmla="*/ 124 h 200"/>
                <a:gd name="T34" fmla="*/ 92 w 152"/>
                <a:gd name="T35" fmla="*/ 124 h 200"/>
                <a:gd name="T36" fmla="*/ 80 w 152"/>
                <a:gd name="T37" fmla="*/ 132 h 200"/>
                <a:gd name="T38" fmla="*/ 64 w 152"/>
                <a:gd name="T39" fmla="*/ 170 h 200"/>
                <a:gd name="T40" fmla="*/ 58 w 152"/>
                <a:gd name="T41" fmla="*/ 182 h 200"/>
                <a:gd name="T42" fmla="*/ 50 w 152"/>
                <a:gd name="T43" fmla="*/ 192 h 200"/>
                <a:gd name="T44" fmla="*/ 38 w 152"/>
                <a:gd name="T45" fmla="*/ 198 h 200"/>
                <a:gd name="T46" fmla="*/ 24 w 152"/>
                <a:gd name="T47" fmla="*/ 200 h 200"/>
                <a:gd name="T48" fmla="*/ 6 w 152"/>
                <a:gd name="T49" fmla="*/ 198 h 200"/>
                <a:gd name="T50" fmla="*/ 0 w 152"/>
                <a:gd name="T51" fmla="*/ 178 h 200"/>
                <a:gd name="T52" fmla="*/ 8 w 152"/>
                <a:gd name="T53" fmla="*/ 176 h 200"/>
                <a:gd name="T54" fmla="*/ 14 w 152"/>
                <a:gd name="T55" fmla="*/ 174 h 200"/>
                <a:gd name="T56" fmla="*/ 20 w 152"/>
                <a:gd name="T57" fmla="*/ 166 h 200"/>
                <a:gd name="T58" fmla="*/ 30 w 152"/>
                <a:gd name="T59" fmla="*/ 140 h 200"/>
                <a:gd name="T60" fmla="*/ 40 w 152"/>
                <a:gd name="T61" fmla="*/ 122 h 200"/>
                <a:gd name="T62" fmla="*/ 48 w 152"/>
                <a:gd name="T63" fmla="*/ 118 h 200"/>
                <a:gd name="T64" fmla="*/ 56 w 152"/>
                <a:gd name="T65" fmla="*/ 1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200">
                  <a:moveTo>
                    <a:pt x="56" y="112"/>
                  </a:moveTo>
                  <a:lnTo>
                    <a:pt x="56" y="112"/>
                  </a:lnTo>
                  <a:lnTo>
                    <a:pt x="46" y="112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16" y="92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8" y="74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36" y="4"/>
                  </a:lnTo>
                  <a:lnTo>
                    <a:pt x="152" y="8"/>
                  </a:lnTo>
                  <a:lnTo>
                    <a:pt x="152" y="196"/>
                  </a:lnTo>
                  <a:lnTo>
                    <a:pt x="106" y="196"/>
                  </a:lnTo>
                  <a:lnTo>
                    <a:pt x="106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2" y="124"/>
                  </a:lnTo>
                  <a:lnTo>
                    <a:pt x="86" y="128"/>
                  </a:lnTo>
                  <a:lnTo>
                    <a:pt x="80" y="132"/>
                  </a:lnTo>
                  <a:lnTo>
                    <a:pt x="76" y="14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58" y="18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44" y="196"/>
                  </a:lnTo>
                  <a:lnTo>
                    <a:pt x="38" y="198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6" y="198"/>
                  </a:lnTo>
                  <a:lnTo>
                    <a:pt x="6" y="198"/>
                  </a:lnTo>
                  <a:lnTo>
                    <a:pt x="0" y="196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8" y="176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8" y="170"/>
                  </a:lnTo>
                  <a:lnTo>
                    <a:pt x="20" y="166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6" y="130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8" y="118"/>
                  </a:lnTo>
                  <a:lnTo>
                    <a:pt x="56" y="114"/>
                  </a:lnTo>
                  <a:lnTo>
                    <a:pt x="56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8434388" y="5868988"/>
              <a:ext cx="82550" cy="107950"/>
            </a:xfrm>
            <a:custGeom>
              <a:avLst/>
              <a:gdLst>
                <a:gd name="T0" fmla="*/ 30 w 52"/>
                <a:gd name="T1" fmla="*/ 0 h 68"/>
                <a:gd name="T2" fmla="*/ 30 w 52"/>
                <a:gd name="T3" fmla="*/ 0 h 68"/>
                <a:gd name="T4" fmla="*/ 18 w 52"/>
                <a:gd name="T5" fmla="*/ 2 h 68"/>
                <a:gd name="T6" fmla="*/ 18 w 52"/>
                <a:gd name="T7" fmla="*/ 2 h 68"/>
                <a:gd name="T8" fmla="*/ 14 w 52"/>
                <a:gd name="T9" fmla="*/ 4 h 68"/>
                <a:gd name="T10" fmla="*/ 8 w 52"/>
                <a:gd name="T11" fmla="*/ 8 h 68"/>
                <a:gd name="T12" fmla="*/ 8 w 52"/>
                <a:gd name="T13" fmla="*/ 8 h 68"/>
                <a:gd name="T14" fmla="*/ 6 w 52"/>
                <a:gd name="T15" fmla="*/ 12 h 68"/>
                <a:gd name="T16" fmla="*/ 2 w 52"/>
                <a:gd name="T17" fmla="*/ 18 h 68"/>
                <a:gd name="T18" fmla="*/ 2 w 52"/>
                <a:gd name="T19" fmla="*/ 18 h 68"/>
                <a:gd name="T20" fmla="*/ 0 w 52"/>
                <a:gd name="T21" fmla="*/ 26 h 68"/>
                <a:gd name="T22" fmla="*/ 0 w 52"/>
                <a:gd name="T23" fmla="*/ 36 h 68"/>
                <a:gd name="T24" fmla="*/ 0 w 52"/>
                <a:gd name="T25" fmla="*/ 36 h 68"/>
                <a:gd name="T26" fmla="*/ 0 w 52"/>
                <a:gd name="T27" fmla="*/ 44 h 68"/>
                <a:gd name="T28" fmla="*/ 2 w 52"/>
                <a:gd name="T29" fmla="*/ 52 h 68"/>
                <a:gd name="T30" fmla="*/ 2 w 52"/>
                <a:gd name="T31" fmla="*/ 52 h 68"/>
                <a:gd name="T32" fmla="*/ 6 w 52"/>
                <a:gd name="T33" fmla="*/ 56 h 68"/>
                <a:gd name="T34" fmla="*/ 8 w 52"/>
                <a:gd name="T35" fmla="*/ 62 h 68"/>
                <a:gd name="T36" fmla="*/ 8 w 52"/>
                <a:gd name="T37" fmla="*/ 62 h 68"/>
                <a:gd name="T38" fmla="*/ 14 w 52"/>
                <a:gd name="T39" fmla="*/ 64 h 68"/>
                <a:gd name="T40" fmla="*/ 18 w 52"/>
                <a:gd name="T41" fmla="*/ 66 h 68"/>
                <a:gd name="T42" fmla="*/ 18 w 52"/>
                <a:gd name="T43" fmla="*/ 66 h 68"/>
                <a:gd name="T44" fmla="*/ 30 w 52"/>
                <a:gd name="T45" fmla="*/ 68 h 68"/>
                <a:gd name="T46" fmla="*/ 52 w 52"/>
                <a:gd name="T47" fmla="*/ 68 h 68"/>
                <a:gd name="T48" fmla="*/ 52 w 52"/>
                <a:gd name="T49" fmla="*/ 0 h 68"/>
                <a:gd name="T50" fmla="*/ 30 w 52"/>
                <a:gd name="T5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68">
                  <a:moveTo>
                    <a:pt x="30" y="0"/>
                  </a:moveTo>
                  <a:lnTo>
                    <a:pt x="30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6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4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30" y="68"/>
                  </a:lnTo>
                  <a:lnTo>
                    <a:pt x="52" y="68"/>
                  </a:lnTo>
                  <a:lnTo>
                    <a:pt x="52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8069263" y="5834063"/>
              <a:ext cx="231775" cy="304800"/>
            </a:xfrm>
            <a:custGeom>
              <a:avLst/>
              <a:gdLst>
                <a:gd name="T0" fmla="*/ 102 w 146"/>
                <a:gd name="T1" fmla="*/ 70 h 192"/>
                <a:gd name="T2" fmla="*/ 100 w 146"/>
                <a:gd name="T3" fmla="*/ 70 h 192"/>
                <a:gd name="T4" fmla="*/ 46 w 146"/>
                <a:gd name="T5" fmla="*/ 192 h 192"/>
                <a:gd name="T6" fmla="*/ 0 w 146"/>
                <a:gd name="T7" fmla="*/ 192 h 192"/>
                <a:gd name="T8" fmla="*/ 0 w 146"/>
                <a:gd name="T9" fmla="*/ 0 h 192"/>
                <a:gd name="T10" fmla="*/ 44 w 146"/>
                <a:gd name="T11" fmla="*/ 0 h 192"/>
                <a:gd name="T12" fmla="*/ 44 w 146"/>
                <a:gd name="T13" fmla="*/ 118 h 192"/>
                <a:gd name="T14" fmla="*/ 46 w 146"/>
                <a:gd name="T15" fmla="*/ 118 h 192"/>
                <a:gd name="T16" fmla="*/ 96 w 146"/>
                <a:gd name="T17" fmla="*/ 0 h 192"/>
                <a:gd name="T18" fmla="*/ 146 w 146"/>
                <a:gd name="T19" fmla="*/ 0 h 192"/>
                <a:gd name="T20" fmla="*/ 146 w 146"/>
                <a:gd name="T21" fmla="*/ 192 h 192"/>
                <a:gd name="T22" fmla="*/ 102 w 146"/>
                <a:gd name="T23" fmla="*/ 192 h 192"/>
                <a:gd name="T24" fmla="*/ 102 w 146"/>
                <a:gd name="T2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92">
                  <a:moveTo>
                    <a:pt x="102" y="70"/>
                  </a:moveTo>
                  <a:lnTo>
                    <a:pt x="100" y="70"/>
                  </a:lnTo>
                  <a:lnTo>
                    <a:pt x="46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18"/>
                  </a:lnTo>
                  <a:lnTo>
                    <a:pt x="46" y="118"/>
                  </a:lnTo>
                  <a:lnTo>
                    <a:pt x="96" y="0"/>
                  </a:lnTo>
                  <a:lnTo>
                    <a:pt x="146" y="0"/>
                  </a:lnTo>
                  <a:lnTo>
                    <a:pt x="146" y="192"/>
                  </a:lnTo>
                  <a:lnTo>
                    <a:pt x="102" y="192"/>
                  </a:lnTo>
                  <a:lnTo>
                    <a:pt x="102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7761288" y="5834063"/>
              <a:ext cx="228600" cy="304800"/>
            </a:xfrm>
            <a:custGeom>
              <a:avLst/>
              <a:gdLst>
                <a:gd name="T0" fmla="*/ 46 w 144"/>
                <a:gd name="T1" fmla="*/ 192 h 192"/>
                <a:gd name="T2" fmla="*/ 0 w 144"/>
                <a:gd name="T3" fmla="*/ 192 h 192"/>
                <a:gd name="T4" fmla="*/ 0 w 144"/>
                <a:gd name="T5" fmla="*/ 0 h 192"/>
                <a:gd name="T6" fmla="*/ 46 w 144"/>
                <a:gd name="T7" fmla="*/ 0 h 192"/>
                <a:gd name="T8" fmla="*/ 46 w 144"/>
                <a:gd name="T9" fmla="*/ 80 h 192"/>
                <a:gd name="T10" fmla="*/ 98 w 144"/>
                <a:gd name="T11" fmla="*/ 80 h 192"/>
                <a:gd name="T12" fmla="*/ 98 w 144"/>
                <a:gd name="T13" fmla="*/ 0 h 192"/>
                <a:gd name="T14" fmla="*/ 144 w 144"/>
                <a:gd name="T15" fmla="*/ 0 h 192"/>
                <a:gd name="T16" fmla="*/ 144 w 144"/>
                <a:gd name="T17" fmla="*/ 192 h 192"/>
                <a:gd name="T18" fmla="*/ 98 w 144"/>
                <a:gd name="T19" fmla="*/ 192 h 192"/>
                <a:gd name="T20" fmla="*/ 98 w 144"/>
                <a:gd name="T21" fmla="*/ 110 h 192"/>
                <a:gd name="T22" fmla="*/ 46 w 144"/>
                <a:gd name="T23" fmla="*/ 110 h 192"/>
                <a:gd name="T24" fmla="*/ 46 w 14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46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80"/>
                  </a:lnTo>
                  <a:lnTo>
                    <a:pt x="98" y="80"/>
                  </a:lnTo>
                  <a:lnTo>
                    <a:pt x="98" y="0"/>
                  </a:lnTo>
                  <a:lnTo>
                    <a:pt x="144" y="0"/>
                  </a:lnTo>
                  <a:lnTo>
                    <a:pt x="144" y="192"/>
                  </a:lnTo>
                  <a:lnTo>
                    <a:pt x="98" y="192"/>
                  </a:lnTo>
                  <a:lnTo>
                    <a:pt x="98" y="110"/>
                  </a:lnTo>
                  <a:lnTo>
                    <a:pt x="46" y="110"/>
                  </a:lnTo>
                  <a:lnTo>
                    <a:pt x="46" y="1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7456488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8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6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8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54"/>
                  </a:lnTo>
                  <a:lnTo>
                    <a:pt x="94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0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7529513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7172326" y="5827713"/>
              <a:ext cx="236538" cy="317500"/>
            </a:xfrm>
            <a:custGeom>
              <a:avLst/>
              <a:gdLst>
                <a:gd name="T0" fmla="*/ 0 w 149"/>
                <a:gd name="T1" fmla="*/ 8 h 200"/>
                <a:gd name="T2" fmla="*/ 0 w 149"/>
                <a:gd name="T3" fmla="*/ 8 h 200"/>
                <a:gd name="T4" fmla="*/ 16 w 149"/>
                <a:gd name="T5" fmla="*/ 4 h 200"/>
                <a:gd name="T6" fmla="*/ 30 w 149"/>
                <a:gd name="T7" fmla="*/ 2 h 200"/>
                <a:gd name="T8" fmla="*/ 30 w 149"/>
                <a:gd name="T9" fmla="*/ 2 h 200"/>
                <a:gd name="T10" fmla="*/ 66 w 149"/>
                <a:gd name="T11" fmla="*/ 0 h 200"/>
                <a:gd name="T12" fmla="*/ 66 w 149"/>
                <a:gd name="T13" fmla="*/ 0 h 200"/>
                <a:gd name="T14" fmla="*/ 84 w 149"/>
                <a:gd name="T15" fmla="*/ 0 h 200"/>
                <a:gd name="T16" fmla="*/ 100 w 149"/>
                <a:gd name="T17" fmla="*/ 2 h 200"/>
                <a:gd name="T18" fmla="*/ 100 w 149"/>
                <a:gd name="T19" fmla="*/ 2 h 200"/>
                <a:gd name="T20" fmla="*/ 111 w 149"/>
                <a:gd name="T21" fmla="*/ 6 h 200"/>
                <a:gd name="T22" fmla="*/ 123 w 149"/>
                <a:gd name="T23" fmla="*/ 12 h 200"/>
                <a:gd name="T24" fmla="*/ 123 w 149"/>
                <a:gd name="T25" fmla="*/ 12 h 200"/>
                <a:gd name="T26" fmla="*/ 131 w 149"/>
                <a:gd name="T27" fmla="*/ 18 h 200"/>
                <a:gd name="T28" fmla="*/ 137 w 149"/>
                <a:gd name="T29" fmla="*/ 28 h 200"/>
                <a:gd name="T30" fmla="*/ 137 w 149"/>
                <a:gd name="T31" fmla="*/ 28 h 200"/>
                <a:gd name="T32" fmla="*/ 141 w 149"/>
                <a:gd name="T33" fmla="*/ 40 h 200"/>
                <a:gd name="T34" fmla="*/ 141 w 149"/>
                <a:gd name="T35" fmla="*/ 54 h 200"/>
                <a:gd name="T36" fmla="*/ 141 w 149"/>
                <a:gd name="T37" fmla="*/ 54 h 200"/>
                <a:gd name="T38" fmla="*/ 141 w 149"/>
                <a:gd name="T39" fmla="*/ 62 h 200"/>
                <a:gd name="T40" fmla="*/ 139 w 149"/>
                <a:gd name="T41" fmla="*/ 70 h 200"/>
                <a:gd name="T42" fmla="*/ 139 w 149"/>
                <a:gd name="T43" fmla="*/ 70 h 200"/>
                <a:gd name="T44" fmla="*/ 135 w 149"/>
                <a:gd name="T45" fmla="*/ 76 h 200"/>
                <a:gd name="T46" fmla="*/ 131 w 149"/>
                <a:gd name="T47" fmla="*/ 82 h 200"/>
                <a:gd name="T48" fmla="*/ 131 w 149"/>
                <a:gd name="T49" fmla="*/ 82 h 200"/>
                <a:gd name="T50" fmla="*/ 121 w 149"/>
                <a:gd name="T51" fmla="*/ 88 h 200"/>
                <a:gd name="T52" fmla="*/ 121 w 149"/>
                <a:gd name="T53" fmla="*/ 88 h 200"/>
                <a:gd name="T54" fmla="*/ 111 w 149"/>
                <a:gd name="T55" fmla="*/ 94 h 200"/>
                <a:gd name="T56" fmla="*/ 111 w 149"/>
                <a:gd name="T57" fmla="*/ 94 h 200"/>
                <a:gd name="T58" fmla="*/ 111 w 149"/>
                <a:gd name="T59" fmla="*/ 94 h 200"/>
                <a:gd name="T60" fmla="*/ 125 w 149"/>
                <a:gd name="T61" fmla="*/ 100 h 200"/>
                <a:gd name="T62" fmla="*/ 125 w 149"/>
                <a:gd name="T63" fmla="*/ 100 h 200"/>
                <a:gd name="T64" fmla="*/ 131 w 149"/>
                <a:gd name="T65" fmla="*/ 104 h 200"/>
                <a:gd name="T66" fmla="*/ 137 w 149"/>
                <a:gd name="T67" fmla="*/ 110 h 200"/>
                <a:gd name="T68" fmla="*/ 137 w 149"/>
                <a:gd name="T69" fmla="*/ 110 h 200"/>
                <a:gd name="T70" fmla="*/ 141 w 149"/>
                <a:gd name="T71" fmla="*/ 116 h 200"/>
                <a:gd name="T72" fmla="*/ 145 w 149"/>
                <a:gd name="T73" fmla="*/ 124 h 200"/>
                <a:gd name="T74" fmla="*/ 145 w 149"/>
                <a:gd name="T75" fmla="*/ 124 h 200"/>
                <a:gd name="T76" fmla="*/ 149 w 149"/>
                <a:gd name="T77" fmla="*/ 132 h 200"/>
                <a:gd name="T78" fmla="*/ 149 w 149"/>
                <a:gd name="T79" fmla="*/ 142 h 200"/>
                <a:gd name="T80" fmla="*/ 149 w 149"/>
                <a:gd name="T81" fmla="*/ 142 h 200"/>
                <a:gd name="T82" fmla="*/ 149 w 149"/>
                <a:gd name="T83" fmla="*/ 158 h 200"/>
                <a:gd name="T84" fmla="*/ 145 w 149"/>
                <a:gd name="T85" fmla="*/ 170 h 200"/>
                <a:gd name="T86" fmla="*/ 145 w 149"/>
                <a:gd name="T87" fmla="*/ 170 h 200"/>
                <a:gd name="T88" fmla="*/ 139 w 149"/>
                <a:gd name="T89" fmla="*/ 180 h 200"/>
                <a:gd name="T90" fmla="*/ 129 w 149"/>
                <a:gd name="T91" fmla="*/ 188 h 200"/>
                <a:gd name="T92" fmla="*/ 129 w 149"/>
                <a:gd name="T93" fmla="*/ 188 h 200"/>
                <a:gd name="T94" fmla="*/ 117 w 149"/>
                <a:gd name="T95" fmla="*/ 194 h 200"/>
                <a:gd name="T96" fmla="*/ 106 w 149"/>
                <a:gd name="T97" fmla="*/ 198 h 200"/>
                <a:gd name="T98" fmla="*/ 106 w 149"/>
                <a:gd name="T99" fmla="*/ 198 h 200"/>
                <a:gd name="T100" fmla="*/ 88 w 149"/>
                <a:gd name="T101" fmla="*/ 200 h 200"/>
                <a:gd name="T102" fmla="*/ 70 w 149"/>
                <a:gd name="T103" fmla="*/ 200 h 200"/>
                <a:gd name="T104" fmla="*/ 70 w 149"/>
                <a:gd name="T105" fmla="*/ 200 h 200"/>
                <a:gd name="T106" fmla="*/ 48 w 149"/>
                <a:gd name="T107" fmla="*/ 200 h 200"/>
                <a:gd name="T108" fmla="*/ 30 w 149"/>
                <a:gd name="T109" fmla="*/ 198 h 200"/>
                <a:gd name="T110" fmla="*/ 30 w 149"/>
                <a:gd name="T111" fmla="*/ 198 h 200"/>
                <a:gd name="T112" fmla="*/ 16 w 149"/>
                <a:gd name="T113" fmla="*/ 196 h 200"/>
                <a:gd name="T114" fmla="*/ 0 w 149"/>
                <a:gd name="T115" fmla="*/ 192 h 200"/>
                <a:gd name="T116" fmla="*/ 0 w 149"/>
                <a:gd name="T117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" h="200">
                  <a:moveTo>
                    <a:pt x="0" y="8"/>
                  </a:moveTo>
                  <a:lnTo>
                    <a:pt x="0" y="8"/>
                  </a:lnTo>
                  <a:lnTo>
                    <a:pt x="16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11" y="6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31" y="1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41" y="40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1" y="62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5" y="76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25" y="100"/>
                  </a:lnTo>
                  <a:lnTo>
                    <a:pt x="125" y="100"/>
                  </a:lnTo>
                  <a:lnTo>
                    <a:pt x="131" y="104"/>
                  </a:lnTo>
                  <a:lnTo>
                    <a:pt x="137" y="110"/>
                  </a:lnTo>
                  <a:lnTo>
                    <a:pt x="137" y="110"/>
                  </a:lnTo>
                  <a:lnTo>
                    <a:pt x="141" y="116"/>
                  </a:lnTo>
                  <a:lnTo>
                    <a:pt x="145" y="124"/>
                  </a:lnTo>
                  <a:lnTo>
                    <a:pt x="145" y="124"/>
                  </a:lnTo>
                  <a:lnTo>
                    <a:pt x="149" y="132"/>
                  </a:lnTo>
                  <a:lnTo>
                    <a:pt x="149" y="142"/>
                  </a:lnTo>
                  <a:lnTo>
                    <a:pt x="149" y="142"/>
                  </a:lnTo>
                  <a:lnTo>
                    <a:pt x="149" y="158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39" y="180"/>
                  </a:lnTo>
                  <a:lnTo>
                    <a:pt x="129" y="188"/>
                  </a:lnTo>
                  <a:lnTo>
                    <a:pt x="129" y="188"/>
                  </a:lnTo>
                  <a:lnTo>
                    <a:pt x="117" y="194"/>
                  </a:lnTo>
                  <a:lnTo>
                    <a:pt x="106" y="198"/>
                  </a:lnTo>
                  <a:lnTo>
                    <a:pt x="106" y="198"/>
                  </a:lnTo>
                  <a:lnTo>
                    <a:pt x="88" y="200"/>
                  </a:lnTo>
                  <a:lnTo>
                    <a:pt x="70" y="200"/>
                  </a:lnTo>
                  <a:lnTo>
                    <a:pt x="70" y="200"/>
                  </a:lnTo>
                  <a:lnTo>
                    <a:pt x="4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16" y="196"/>
                  </a:lnTo>
                  <a:lnTo>
                    <a:pt x="0" y="192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7245351" y="5868988"/>
              <a:ext cx="76200" cy="88900"/>
            </a:xfrm>
            <a:custGeom>
              <a:avLst/>
              <a:gdLst>
                <a:gd name="T0" fmla="*/ 0 w 48"/>
                <a:gd name="T1" fmla="*/ 0 h 56"/>
                <a:gd name="T2" fmla="*/ 0 w 48"/>
                <a:gd name="T3" fmla="*/ 56 h 56"/>
                <a:gd name="T4" fmla="*/ 20 w 48"/>
                <a:gd name="T5" fmla="*/ 56 h 56"/>
                <a:gd name="T6" fmla="*/ 20 w 48"/>
                <a:gd name="T7" fmla="*/ 56 h 56"/>
                <a:gd name="T8" fmla="*/ 30 w 48"/>
                <a:gd name="T9" fmla="*/ 56 h 56"/>
                <a:gd name="T10" fmla="*/ 30 w 48"/>
                <a:gd name="T11" fmla="*/ 56 h 56"/>
                <a:gd name="T12" fmla="*/ 40 w 48"/>
                <a:gd name="T13" fmla="*/ 50 h 56"/>
                <a:gd name="T14" fmla="*/ 40 w 48"/>
                <a:gd name="T15" fmla="*/ 50 h 56"/>
                <a:gd name="T16" fmla="*/ 46 w 48"/>
                <a:gd name="T17" fmla="*/ 42 h 56"/>
                <a:gd name="T18" fmla="*/ 46 w 48"/>
                <a:gd name="T19" fmla="*/ 42 h 56"/>
                <a:gd name="T20" fmla="*/ 48 w 48"/>
                <a:gd name="T21" fmla="*/ 36 h 56"/>
                <a:gd name="T22" fmla="*/ 48 w 48"/>
                <a:gd name="T23" fmla="*/ 30 h 56"/>
                <a:gd name="T24" fmla="*/ 48 w 48"/>
                <a:gd name="T25" fmla="*/ 30 h 56"/>
                <a:gd name="T26" fmla="*/ 48 w 48"/>
                <a:gd name="T27" fmla="*/ 22 h 56"/>
                <a:gd name="T28" fmla="*/ 46 w 48"/>
                <a:gd name="T29" fmla="*/ 16 h 56"/>
                <a:gd name="T30" fmla="*/ 46 w 48"/>
                <a:gd name="T31" fmla="*/ 16 h 56"/>
                <a:gd name="T32" fmla="*/ 40 w 48"/>
                <a:gd name="T33" fmla="*/ 8 h 56"/>
                <a:gd name="T34" fmla="*/ 40 w 48"/>
                <a:gd name="T35" fmla="*/ 8 h 56"/>
                <a:gd name="T36" fmla="*/ 30 w 48"/>
                <a:gd name="T37" fmla="*/ 2 h 56"/>
                <a:gd name="T38" fmla="*/ 30 w 48"/>
                <a:gd name="T39" fmla="*/ 2 h 56"/>
                <a:gd name="T40" fmla="*/ 20 w 48"/>
                <a:gd name="T41" fmla="*/ 0 h 56"/>
                <a:gd name="T42" fmla="*/ 0 w 48"/>
                <a:gd name="T4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6">
                  <a:moveTo>
                    <a:pt x="0" y="0"/>
                  </a:moveTo>
                  <a:lnTo>
                    <a:pt x="0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7245351" y="6002338"/>
              <a:ext cx="88900" cy="101600"/>
            </a:xfrm>
            <a:custGeom>
              <a:avLst/>
              <a:gdLst>
                <a:gd name="T0" fmla="*/ 24 w 56"/>
                <a:gd name="T1" fmla="*/ 64 h 64"/>
                <a:gd name="T2" fmla="*/ 24 w 56"/>
                <a:gd name="T3" fmla="*/ 64 h 64"/>
                <a:gd name="T4" fmla="*/ 36 w 56"/>
                <a:gd name="T5" fmla="*/ 62 h 64"/>
                <a:gd name="T6" fmla="*/ 36 w 56"/>
                <a:gd name="T7" fmla="*/ 62 h 64"/>
                <a:gd name="T8" fmla="*/ 42 w 56"/>
                <a:gd name="T9" fmla="*/ 60 h 64"/>
                <a:gd name="T10" fmla="*/ 46 w 56"/>
                <a:gd name="T11" fmla="*/ 56 h 64"/>
                <a:gd name="T12" fmla="*/ 46 w 56"/>
                <a:gd name="T13" fmla="*/ 56 h 64"/>
                <a:gd name="T14" fmla="*/ 50 w 56"/>
                <a:gd name="T15" fmla="*/ 52 h 64"/>
                <a:gd name="T16" fmla="*/ 54 w 56"/>
                <a:gd name="T17" fmla="*/ 46 h 64"/>
                <a:gd name="T18" fmla="*/ 54 w 56"/>
                <a:gd name="T19" fmla="*/ 46 h 64"/>
                <a:gd name="T20" fmla="*/ 56 w 56"/>
                <a:gd name="T21" fmla="*/ 38 h 64"/>
                <a:gd name="T22" fmla="*/ 56 w 56"/>
                <a:gd name="T23" fmla="*/ 30 h 64"/>
                <a:gd name="T24" fmla="*/ 56 w 56"/>
                <a:gd name="T25" fmla="*/ 30 h 64"/>
                <a:gd name="T26" fmla="*/ 56 w 56"/>
                <a:gd name="T27" fmla="*/ 22 h 64"/>
                <a:gd name="T28" fmla="*/ 54 w 56"/>
                <a:gd name="T29" fmla="*/ 16 h 64"/>
                <a:gd name="T30" fmla="*/ 50 w 56"/>
                <a:gd name="T31" fmla="*/ 10 h 64"/>
                <a:gd name="T32" fmla="*/ 46 w 56"/>
                <a:gd name="T33" fmla="*/ 6 h 64"/>
                <a:gd name="T34" fmla="*/ 46 w 56"/>
                <a:gd name="T35" fmla="*/ 6 h 64"/>
                <a:gd name="T36" fmla="*/ 36 w 56"/>
                <a:gd name="T37" fmla="*/ 2 h 64"/>
                <a:gd name="T38" fmla="*/ 24 w 56"/>
                <a:gd name="T39" fmla="*/ 0 h 64"/>
                <a:gd name="T40" fmla="*/ 0 w 56"/>
                <a:gd name="T41" fmla="*/ 0 h 64"/>
                <a:gd name="T42" fmla="*/ 0 w 56"/>
                <a:gd name="T43" fmla="*/ 64 h 64"/>
                <a:gd name="T44" fmla="*/ 24 w 56"/>
                <a:gd name="T4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38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22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24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6864351" y="5827713"/>
              <a:ext cx="244475" cy="317500"/>
            </a:xfrm>
            <a:custGeom>
              <a:avLst/>
              <a:gdLst>
                <a:gd name="T0" fmla="*/ 76 w 154"/>
                <a:gd name="T1" fmla="*/ 0 h 200"/>
                <a:gd name="T2" fmla="*/ 76 w 154"/>
                <a:gd name="T3" fmla="*/ 0 h 200"/>
                <a:gd name="T4" fmla="*/ 94 w 154"/>
                <a:gd name="T5" fmla="*/ 2 h 200"/>
                <a:gd name="T6" fmla="*/ 110 w 154"/>
                <a:gd name="T7" fmla="*/ 6 h 200"/>
                <a:gd name="T8" fmla="*/ 110 w 154"/>
                <a:gd name="T9" fmla="*/ 6 h 200"/>
                <a:gd name="T10" fmla="*/ 124 w 154"/>
                <a:gd name="T11" fmla="*/ 12 h 200"/>
                <a:gd name="T12" fmla="*/ 134 w 154"/>
                <a:gd name="T13" fmla="*/ 22 h 200"/>
                <a:gd name="T14" fmla="*/ 134 w 154"/>
                <a:gd name="T15" fmla="*/ 22 h 200"/>
                <a:gd name="T16" fmla="*/ 142 w 154"/>
                <a:gd name="T17" fmla="*/ 36 h 200"/>
                <a:gd name="T18" fmla="*/ 150 w 154"/>
                <a:gd name="T19" fmla="*/ 54 h 200"/>
                <a:gd name="T20" fmla="*/ 150 w 154"/>
                <a:gd name="T21" fmla="*/ 54 h 200"/>
                <a:gd name="T22" fmla="*/ 152 w 154"/>
                <a:gd name="T23" fmla="*/ 74 h 200"/>
                <a:gd name="T24" fmla="*/ 154 w 154"/>
                <a:gd name="T25" fmla="*/ 100 h 200"/>
                <a:gd name="T26" fmla="*/ 154 w 154"/>
                <a:gd name="T27" fmla="*/ 100 h 200"/>
                <a:gd name="T28" fmla="*/ 152 w 154"/>
                <a:gd name="T29" fmla="*/ 126 h 200"/>
                <a:gd name="T30" fmla="*/ 150 w 154"/>
                <a:gd name="T31" fmla="*/ 146 h 200"/>
                <a:gd name="T32" fmla="*/ 150 w 154"/>
                <a:gd name="T33" fmla="*/ 146 h 200"/>
                <a:gd name="T34" fmla="*/ 142 w 154"/>
                <a:gd name="T35" fmla="*/ 164 h 200"/>
                <a:gd name="T36" fmla="*/ 134 w 154"/>
                <a:gd name="T37" fmla="*/ 178 h 200"/>
                <a:gd name="T38" fmla="*/ 134 w 154"/>
                <a:gd name="T39" fmla="*/ 178 h 200"/>
                <a:gd name="T40" fmla="*/ 124 w 154"/>
                <a:gd name="T41" fmla="*/ 188 h 200"/>
                <a:gd name="T42" fmla="*/ 110 w 154"/>
                <a:gd name="T43" fmla="*/ 194 h 200"/>
                <a:gd name="T44" fmla="*/ 110 w 154"/>
                <a:gd name="T45" fmla="*/ 194 h 200"/>
                <a:gd name="T46" fmla="*/ 94 w 154"/>
                <a:gd name="T47" fmla="*/ 198 h 200"/>
                <a:gd name="T48" fmla="*/ 76 w 154"/>
                <a:gd name="T49" fmla="*/ 200 h 200"/>
                <a:gd name="T50" fmla="*/ 76 w 154"/>
                <a:gd name="T51" fmla="*/ 200 h 200"/>
                <a:gd name="T52" fmla="*/ 60 w 154"/>
                <a:gd name="T53" fmla="*/ 198 h 200"/>
                <a:gd name="T54" fmla="*/ 44 w 154"/>
                <a:gd name="T55" fmla="*/ 194 h 200"/>
                <a:gd name="T56" fmla="*/ 44 w 154"/>
                <a:gd name="T57" fmla="*/ 194 h 200"/>
                <a:gd name="T58" fmla="*/ 30 w 154"/>
                <a:gd name="T59" fmla="*/ 188 h 200"/>
                <a:gd name="T60" fmla="*/ 20 w 154"/>
                <a:gd name="T61" fmla="*/ 178 h 200"/>
                <a:gd name="T62" fmla="*/ 20 w 154"/>
                <a:gd name="T63" fmla="*/ 178 h 200"/>
                <a:gd name="T64" fmla="*/ 12 w 154"/>
                <a:gd name="T65" fmla="*/ 164 h 200"/>
                <a:gd name="T66" fmla="*/ 4 w 154"/>
                <a:gd name="T67" fmla="*/ 146 h 200"/>
                <a:gd name="T68" fmla="*/ 4 w 154"/>
                <a:gd name="T69" fmla="*/ 146 h 200"/>
                <a:gd name="T70" fmla="*/ 2 w 154"/>
                <a:gd name="T71" fmla="*/ 126 h 200"/>
                <a:gd name="T72" fmla="*/ 0 w 154"/>
                <a:gd name="T73" fmla="*/ 100 h 200"/>
                <a:gd name="T74" fmla="*/ 0 w 154"/>
                <a:gd name="T75" fmla="*/ 100 h 200"/>
                <a:gd name="T76" fmla="*/ 2 w 154"/>
                <a:gd name="T77" fmla="*/ 74 h 200"/>
                <a:gd name="T78" fmla="*/ 4 w 154"/>
                <a:gd name="T79" fmla="*/ 54 h 200"/>
                <a:gd name="T80" fmla="*/ 4 w 154"/>
                <a:gd name="T81" fmla="*/ 54 h 200"/>
                <a:gd name="T82" fmla="*/ 12 w 154"/>
                <a:gd name="T83" fmla="*/ 36 h 200"/>
                <a:gd name="T84" fmla="*/ 20 w 154"/>
                <a:gd name="T85" fmla="*/ 22 h 200"/>
                <a:gd name="T86" fmla="*/ 20 w 154"/>
                <a:gd name="T87" fmla="*/ 22 h 200"/>
                <a:gd name="T88" fmla="*/ 30 w 154"/>
                <a:gd name="T89" fmla="*/ 12 h 200"/>
                <a:gd name="T90" fmla="*/ 44 w 154"/>
                <a:gd name="T91" fmla="*/ 6 h 200"/>
                <a:gd name="T92" fmla="*/ 44 w 154"/>
                <a:gd name="T93" fmla="*/ 6 h 200"/>
                <a:gd name="T94" fmla="*/ 60 w 154"/>
                <a:gd name="T95" fmla="*/ 2 h 200"/>
                <a:gd name="T96" fmla="*/ 76 w 154"/>
                <a:gd name="T97" fmla="*/ 0 h 200"/>
                <a:gd name="T98" fmla="*/ 76 w 154"/>
                <a:gd name="T9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200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42" y="36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2" y="74"/>
                  </a:lnTo>
                  <a:lnTo>
                    <a:pt x="154" y="100"/>
                  </a:lnTo>
                  <a:lnTo>
                    <a:pt x="154" y="100"/>
                  </a:lnTo>
                  <a:lnTo>
                    <a:pt x="152" y="12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2" y="164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24" y="188"/>
                  </a:lnTo>
                  <a:lnTo>
                    <a:pt x="110" y="194"/>
                  </a:lnTo>
                  <a:lnTo>
                    <a:pt x="110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60" y="198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30" y="188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12" y="164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2" y="126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7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6937376" y="5865813"/>
              <a:ext cx="98425" cy="241300"/>
            </a:xfrm>
            <a:custGeom>
              <a:avLst/>
              <a:gdLst>
                <a:gd name="T0" fmla="*/ 30 w 62"/>
                <a:gd name="T1" fmla="*/ 0 h 152"/>
                <a:gd name="T2" fmla="*/ 30 w 62"/>
                <a:gd name="T3" fmla="*/ 0 h 152"/>
                <a:gd name="T4" fmla="*/ 24 w 62"/>
                <a:gd name="T5" fmla="*/ 2 h 152"/>
                <a:gd name="T6" fmla="*/ 18 w 62"/>
                <a:gd name="T7" fmla="*/ 4 h 152"/>
                <a:gd name="T8" fmla="*/ 18 w 62"/>
                <a:gd name="T9" fmla="*/ 4 h 152"/>
                <a:gd name="T10" fmla="*/ 14 w 62"/>
                <a:gd name="T11" fmla="*/ 8 h 152"/>
                <a:gd name="T12" fmla="*/ 10 w 62"/>
                <a:gd name="T13" fmla="*/ 16 h 152"/>
                <a:gd name="T14" fmla="*/ 10 w 62"/>
                <a:gd name="T15" fmla="*/ 16 h 152"/>
                <a:gd name="T16" fmla="*/ 6 w 62"/>
                <a:gd name="T17" fmla="*/ 26 h 152"/>
                <a:gd name="T18" fmla="*/ 2 w 62"/>
                <a:gd name="T19" fmla="*/ 40 h 152"/>
                <a:gd name="T20" fmla="*/ 2 w 62"/>
                <a:gd name="T21" fmla="*/ 40 h 152"/>
                <a:gd name="T22" fmla="*/ 0 w 62"/>
                <a:gd name="T23" fmla="*/ 56 h 152"/>
                <a:gd name="T24" fmla="*/ 0 w 62"/>
                <a:gd name="T25" fmla="*/ 76 h 152"/>
                <a:gd name="T26" fmla="*/ 0 w 62"/>
                <a:gd name="T27" fmla="*/ 76 h 152"/>
                <a:gd name="T28" fmla="*/ 0 w 62"/>
                <a:gd name="T29" fmla="*/ 96 h 152"/>
                <a:gd name="T30" fmla="*/ 2 w 62"/>
                <a:gd name="T31" fmla="*/ 112 h 152"/>
                <a:gd name="T32" fmla="*/ 2 w 62"/>
                <a:gd name="T33" fmla="*/ 112 h 152"/>
                <a:gd name="T34" fmla="*/ 6 w 62"/>
                <a:gd name="T35" fmla="*/ 126 h 152"/>
                <a:gd name="T36" fmla="*/ 10 w 62"/>
                <a:gd name="T37" fmla="*/ 136 h 152"/>
                <a:gd name="T38" fmla="*/ 10 w 62"/>
                <a:gd name="T39" fmla="*/ 136 h 152"/>
                <a:gd name="T40" fmla="*/ 14 w 62"/>
                <a:gd name="T41" fmla="*/ 144 h 152"/>
                <a:gd name="T42" fmla="*/ 18 w 62"/>
                <a:gd name="T43" fmla="*/ 148 h 152"/>
                <a:gd name="T44" fmla="*/ 18 w 62"/>
                <a:gd name="T45" fmla="*/ 148 h 152"/>
                <a:gd name="T46" fmla="*/ 24 w 62"/>
                <a:gd name="T47" fmla="*/ 150 h 152"/>
                <a:gd name="T48" fmla="*/ 30 w 62"/>
                <a:gd name="T49" fmla="*/ 152 h 152"/>
                <a:gd name="T50" fmla="*/ 30 w 62"/>
                <a:gd name="T51" fmla="*/ 152 h 152"/>
                <a:gd name="T52" fmla="*/ 38 w 62"/>
                <a:gd name="T53" fmla="*/ 150 h 152"/>
                <a:gd name="T54" fmla="*/ 44 w 62"/>
                <a:gd name="T55" fmla="*/ 148 h 152"/>
                <a:gd name="T56" fmla="*/ 44 w 62"/>
                <a:gd name="T57" fmla="*/ 148 h 152"/>
                <a:gd name="T58" fmla="*/ 48 w 62"/>
                <a:gd name="T59" fmla="*/ 144 h 152"/>
                <a:gd name="T60" fmla="*/ 52 w 62"/>
                <a:gd name="T61" fmla="*/ 136 h 152"/>
                <a:gd name="T62" fmla="*/ 52 w 62"/>
                <a:gd name="T63" fmla="*/ 136 h 152"/>
                <a:gd name="T64" fmla="*/ 56 w 62"/>
                <a:gd name="T65" fmla="*/ 126 h 152"/>
                <a:gd name="T66" fmla="*/ 60 w 62"/>
                <a:gd name="T67" fmla="*/ 112 h 152"/>
                <a:gd name="T68" fmla="*/ 60 w 62"/>
                <a:gd name="T69" fmla="*/ 112 h 152"/>
                <a:gd name="T70" fmla="*/ 62 w 62"/>
                <a:gd name="T71" fmla="*/ 96 h 152"/>
                <a:gd name="T72" fmla="*/ 62 w 62"/>
                <a:gd name="T73" fmla="*/ 76 h 152"/>
                <a:gd name="T74" fmla="*/ 62 w 62"/>
                <a:gd name="T75" fmla="*/ 76 h 152"/>
                <a:gd name="T76" fmla="*/ 62 w 62"/>
                <a:gd name="T77" fmla="*/ 56 h 152"/>
                <a:gd name="T78" fmla="*/ 60 w 62"/>
                <a:gd name="T79" fmla="*/ 40 h 152"/>
                <a:gd name="T80" fmla="*/ 60 w 62"/>
                <a:gd name="T81" fmla="*/ 40 h 152"/>
                <a:gd name="T82" fmla="*/ 56 w 62"/>
                <a:gd name="T83" fmla="*/ 26 h 152"/>
                <a:gd name="T84" fmla="*/ 52 w 62"/>
                <a:gd name="T85" fmla="*/ 16 h 152"/>
                <a:gd name="T86" fmla="*/ 52 w 62"/>
                <a:gd name="T87" fmla="*/ 16 h 152"/>
                <a:gd name="T88" fmla="*/ 48 w 62"/>
                <a:gd name="T89" fmla="*/ 8 h 152"/>
                <a:gd name="T90" fmla="*/ 44 w 62"/>
                <a:gd name="T91" fmla="*/ 4 h 152"/>
                <a:gd name="T92" fmla="*/ 44 w 62"/>
                <a:gd name="T93" fmla="*/ 4 h 152"/>
                <a:gd name="T94" fmla="*/ 38 w 62"/>
                <a:gd name="T95" fmla="*/ 2 h 152"/>
                <a:gd name="T96" fmla="*/ 30 w 62"/>
                <a:gd name="T97" fmla="*/ 0 h 152"/>
                <a:gd name="T98" fmla="*/ 30 w 62"/>
                <a:gd name="T9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52">
                  <a:moveTo>
                    <a:pt x="30" y="0"/>
                  </a:move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2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5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96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6" y="126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4" y="144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24" y="150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8" y="150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48" y="144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6" y="126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2" y="9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56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6" y="2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6600826" y="5827713"/>
              <a:ext cx="219075" cy="317500"/>
            </a:xfrm>
            <a:custGeom>
              <a:avLst/>
              <a:gdLst>
                <a:gd name="T0" fmla="*/ 138 w 138"/>
                <a:gd name="T1" fmla="*/ 142 h 200"/>
                <a:gd name="T2" fmla="*/ 132 w 138"/>
                <a:gd name="T3" fmla="*/ 170 h 200"/>
                <a:gd name="T4" fmla="*/ 126 w 138"/>
                <a:gd name="T5" fmla="*/ 180 h 200"/>
                <a:gd name="T6" fmla="*/ 116 w 138"/>
                <a:gd name="T7" fmla="*/ 188 h 200"/>
                <a:gd name="T8" fmla="*/ 90 w 138"/>
                <a:gd name="T9" fmla="*/ 198 h 200"/>
                <a:gd name="T10" fmla="*/ 72 w 138"/>
                <a:gd name="T11" fmla="*/ 200 h 200"/>
                <a:gd name="T12" fmla="*/ 50 w 138"/>
                <a:gd name="T13" fmla="*/ 200 h 200"/>
                <a:gd name="T14" fmla="*/ 22 w 138"/>
                <a:gd name="T15" fmla="*/ 198 h 200"/>
                <a:gd name="T16" fmla="*/ 0 w 138"/>
                <a:gd name="T17" fmla="*/ 192 h 200"/>
                <a:gd name="T18" fmla="*/ 50 w 138"/>
                <a:gd name="T19" fmla="*/ 174 h 200"/>
                <a:gd name="T20" fmla="*/ 66 w 138"/>
                <a:gd name="T21" fmla="*/ 172 h 200"/>
                <a:gd name="T22" fmla="*/ 78 w 138"/>
                <a:gd name="T23" fmla="*/ 166 h 200"/>
                <a:gd name="T24" fmla="*/ 86 w 138"/>
                <a:gd name="T25" fmla="*/ 156 h 200"/>
                <a:gd name="T26" fmla="*/ 90 w 138"/>
                <a:gd name="T27" fmla="*/ 140 h 200"/>
                <a:gd name="T28" fmla="*/ 88 w 138"/>
                <a:gd name="T29" fmla="*/ 132 h 200"/>
                <a:gd name="T30" fmla="*/ 84 w 138"/>
                <a:gd name="T31" fmla="*/ 120 h 200"/>
                <a:gd name="T32" fmla="*/ 80 w 138"/>
                <a:gd name="T33" fmla="*/ 116 h 200"/>
                <a:gd name="T34" fmla="*/ 58 w 138"/>
                <a:gd name="T35" fmla="*/ 110 h 200"/>
                <a:gd name="T36" fmla="*/ 26 w 138"/>
                <a:gd name="T37" fmla="*/ 82 h 200"/>
                <a:gd name="T38" fmla="*/ 54 w 138"/>
                <a:gd name="T39" fmla="*/ 82 h 200"/>
                <a:gd name="T40" fmla="*/ 76 w 138"/>
                <a:gd name="T41" fmla="*/ 76 h 200"/>
                <a:gd name="T42" fmla="*/ 80 w 138"/>
                <a:gd name="T43" fmla="*/ 72 h 200"/>
                <a:gd name="T44" fmla="*/ 84 w 138"/>
                <a:gd name="T45" fmla="*/ 62 h 200"/>
                <a:gd name="T46" fmla="*/ 86 w 138"/>
                <a:gd name="T47" fmla="*/ 54 h 200"/>
                <a:gd name="T48" fmla="*/ 82 w 138"/>
                <a:gd name="T49" fmla="*/ 42 h 200"/>
                <a:gd name="T50" fmla="*/ 74 w 138"/>
                <a:gd name="T51" fmla="*/ 32 h 200"/>
                <a:gd name="T52" fmla="*/ 62 w 138"/>
                <a:gd name="T53" fmla="*/ 28 h 200"/>
                <a:gd name="T54" fmla="*/ 4 w 138"/>
                <a:gd name="T55" fmla="*/ 26 h 200"/>
                <a:gd name="T56" fmla="*/ 4 w 138"/>
                <a:gd name="T57" fmla="*/ 8 h 200"/>
                <a:gd name="T58" fmla="*/ 26 w 138"/>
                <a:gd name="T59" fmla="*/ 2 h 200"/>
                <a:gd name="T60" fmla="*/ 54 w 138"/>
                <a:gd name="T61" fmla="*/ 0 h 200"/>
                <a:gd name="T62" fmla="*/ 72 w 138"/>
                <a:gd name="T63" fmla="*/ 0 h 200"/>
                <a:gd name="T64" fmla="*/ 88 w 138"/>
                <a:gd name="T65" fmla="*/ 2 h 200"/>
                <a:gd name="T66" fmla="*/ 114 w 138"/>
                <a:gd name="T67" fmla="*/ 10 h 200"/>
                <a:gd name="T68" fmla="*/ 122 w 138"/>
                <a:gd name="T69" fmla="*/ 18 h 200"/>
                <a:gd name="T70" fmla="*/ 128 w 138"/>
                <a:gd name="T71" fmla="*/ 26 h 200"/>
                <a:gd name="T72" fmla="*/ 134 w 138"/>
                <a:gd name="T73" fmla="*/ 52 h 200"/>
                <a:gd name="T74" fmla="*/ 132 w 138"/>
                <a:gd name="T75" fmla="*/ 62 h 200"/>
                <a:gd name="T76" fmla="*/ 130 w 138"/>
                <a:gd name="T77" fmla="*/ 70 h 200"/>
                <a:gd name="T78" fmla="*/ 122 w 138"/>
                <a:gd name="T79" fmla="*/ 80 h 200"/>
                <a:gd name="T80" fmla="*/ 112 w 138"/>
                <a:gd name="T81" fmla="*/ 88 h 200"/>
                <a:gd name="T82" fmla="*/ 98 w 138"/>
                <a:gd name="T83" fmla="*/ 94 h 200"/>
                <a:gd name="T84" fmla="*/ 98 w 138"/>
                <a:gd name="T85" fmla="*/ 94 h 200"/>
                <a:gd name="T86" fmla="*/ 112 w 138"/>
                <a:gd name="T87" fmla="*/ 100 h 200"/>
                <a:gd name="T88" fmla="*/ 124 w 138"/>
                <a:gd name="T89" fmla="*/ 110 h 200"/>
                <a:gd name="T90" fmla="*/ 130 w 138"/>
                <a:gd name="T91" fmla="*/ 116 h 200"/>
                <a:gd name="T92" fmla="*/ 134 w 138"/>
                <a:gd name="T93" fmla="*/ 124 h 200"/>
                <a:gd name="T94" fmla="*/ 138 w 138"/>
                <a:gd name="T95" fmla="*/ 14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8" h="200">
                  <a:moveTo>
                    <a:pt x="138" y="142"/>
                  </a:moveTo>
                  <a:lnTo>
                    <a:pt x="138" y="142"/>
                  </a:lnTo>
                  <a:lnTo>
                    <a:pt x="136" y="158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26" y="180"/>
                  </a:lnTo>
                  <a:lnTo>
                    <a:pt x="116" y="188"/>
                  </a:lnTo>
                  <a:lnTo>
                    <a:pt x="116" y="188"/>
                  </a:lnTo>
                  <a:lnTo>
                    <a:pt x="104" y="194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72" y="200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36" y="200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0" y="192"/>
                  </a:lnTo>
                  <a:lnTo>
                    <a:pt x="0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66" y="172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84" y="162"/>
                  </a:lnTo>
                  <a:lnTo>
                    <a:pt x="86" y="156"/>
                  </a:lnTo>
                  <a:lnTo>
                    <a:pt x="88" y="15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8" y="132"/>
                  </a:lnTo>
                  <a:lnTo>
                    <a:pt x="86" y="126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70" y="112"/>
                  </a:lnTo>
                  <a:lnTo>
                    <a:pt x="58" y="110"/>
                  </a:lnTo>
                  <a:lnTo>
                    <a:pt x="26" y="110"/>
                  </a:lnTo>
                  <a:lnTo>
                    <a:pt x="26" y="82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66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0" y="72"/>
                  </a:lnTo>
                  <a:lnTo>
                    <a:pt x="82" y="68"/>
                  </a:lnTo>
                  <a:lnTo>
                    <a:pt x="84" y="62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4" y="46"/>
                  </a:lnTo>
                  <a:lnTo>
                    <a:pt x="82" y="42"/>
                  </a:lnTo>
                  <a:lnTo>
                    <a:pt x="80" y="36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2" y="28"/>
                  </a:lnTo>
                  <a:lnTo>
                    <a:pt x="46" y="26"/>
                  </a:lnTo>
                  <a:lnTo>
                    <a:pt x="4" y="2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2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22" y="1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2" y="38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2" y="62"/>
                  </a:lnTo>
                  <a:lnTo>
                    <a:pt x="130" y="70"/>
                  </a:lnTo>
                  <a:lnTo>
                    <a:pt x="130" y="70"/>
                  </a:lnTo>
                  <a:lnTo>
                    <a:pt x="128" y="76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8" y="104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30" y="11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6" y="132"/>
                  </a:lnTo>
                  <a:lnTo>
                    <a:pt x="138" y="142"/>
                  </a:lnTo>
                  <a:lnTo>
                    <a:pt x="138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6327776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6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4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6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4" y="54"/>
                  </a:lnTo>
                  <a:lnTo>
                    <a:pt x="92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78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6400801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6042026" y="5827713"/>
              <a:ext cx="234950" cy="434975"/>
            </a:xfrm>
            <a:custGeom>
              <a:avLst/>
              <a:gdLst>
                <a:gd name="T0" fmla="*/ 84 w 148"/>
                <a:gd name="T1" fmla="*/ 0 h 274"/>
                <a:gd name="T2" fmla="*/ 84 w 148"/>
                <a:gd name="T3" fmla="*/ 0 h 274"/>
                <a:gd name="T4" fmla="*/ 96 w 148"/>
                <a:gd name="T5" fmla="*/ 2 h 274"/>
                <a:gd name="T6" fmla="*/ 110 w 148"/>
                <a:gd name="T7" fmla="*/ 6 h 274"/>
                <a:gd name="T8" fmla="*/ 110 w 148"/>
                <a:gd name="T9" fmla="*/ 6 h 274"/>
                <a:gd name="T10" fmla="*/ 120 w 148"/>
                <a:gd name="T11" fmla="*/ 12 h 274"/>
                <a:gd name="T12" fmla="*/ 130 w 148"/>
                <a:gd name="T13" fmla="*/ 22 h 274"/>
                <a:gd name="T14" fmla="*/ 130 w 148"/>
                <a:gd name="T15" fmla="*/ 22 h 274"/>
                <a:gd name="T16" fmla="*/ 138 w 148"/>
                <a:gd name="T17" fmla="*/ 36 h 274"/>
                <a:gd name="T18" fmla="*/ 144 w 148"/>
                <a:gd name="T19" fmla="*/ 54 h 274"/>
                <a:gd name="T20" fmla="*/ 144 w 148"/>
                <a:gd name="T21" fmla="*/ 54 h 274"/>
                <a:gd name="T22" fmla="*/ 148 w 148"/>
                <a:gd name="T23" fmla="*/ 74 h 274"/>
                <a:gd name="T24" fmla="*/ 148 w 148"/>
                <a:gd name="T25" fmla="*/ 100 h 274"/>
                <a:gd name="T26" fmla="*/ 148 w 148"/>
                <a:gd name="T27" fmla="*/ 100 h 274"/>
                <a:gd name="T28" fmla="*/ 148 w 148"/>
                <a:gd name="T29" fmla="*/ 126 h 274"/>
                <a:gd name="T30" fmla="*/ 144 w 148"/>
                <a:gd name="T31" fmla="*/ 146 h 274"/>
                <a:gd name="T32" fmla="*/ 144 w 148"/>
                <a:gd name="T33" fmla="*/ 146 h 274"/>
                <a:gd name="T34" fmla="*/ 138 w 148"/>
                <a:gd name="T35" fmla="*/ 164 h 274"/>
                <a:gd name="T36" fmla="*/ 130 w 148"/>
                <a:gd name="T37" fmla="*/ 178 h 274"/>
                <a:gd name="T38" fmla="*/ 130 w 148"/>
                <a:gd name="T39" fmla="*/ 178 h 274"/>
                <a:gd name="T40" fmla="*/ 120 w 148"/>
                <a:gd name="T41" fmla="*/ 188 h 274"/>
                <a:gd name="T42" fmla="*/ 108 w 148"/>
                <a:gd name="T43" fmla="*/ 194 h 274"/>
                <a:gd name="T44" fmla="*/ 108 w 148"/>
                <a:gd name="T45" fmla="*/ 194 h 274"/>
                <a:gd name="T46" fmla="*/ 94 w 148"/>
                <a:gd name="T47" fmla="*/ 198 h 274"/>
                <a:gd name="T48" fmla="*/ 80 w 148"/>
                <a:gd name="T49" fmla="*/ 200 h 274"/>
                <a:gd name="T50" fmla="*/ 80 w 148"/>
                <a:gd name="T51" fmla="*/ 200 h 274"/>
                <a:gd name="T52" fmla="*/ 70 w 148"/>
                <a:gd name="T53" fmla="*/ 200 h 274"/>
                <a:gd name="T54" fmla="*/ 62 w 148"/>
                <a:gd name="T55" fmla="*/ 198 h 274"/>
                <a:gd name="T56" fmla="*/ 62 w 148"/>
                <a:gd name="T57" fmla="*/ 198 h 274"/>
                <a:gd name="T58" fmla="*/ 54 w 148"/>
                <a:gd name="T59" fmla="*/ 194 h 274"/>
                <a:gd name="T60" fmla="*/ 46 w 148"/>
                <a:gd name="T61" fmla="*/ 190 h 274"/>
                <a:gd name="T62" fmla="*/ 46 w 148"/>
                <a:gd name="T63" fmla="*/ 274 h 274"/>
                <a:gd name="T64" fmla="*/ 0 w 148"/>
                <a:gd name="T65" fmla="*/ 274 h 274"/>
                <a:gd name="T66" fmla="*/ 0 w 148"/>
                <a:gd name="T67" fmla="*/ 4 h 274"/>
                <a:gd name="T68" fmla="*/ 34 w 148"/>
                <a:gd name="T69" fmla="*/ 4 h 274"/>
                <a:gd name="T70" fmla="*/ 38 w 148"/>
                <a:gd name="T71" fmla="*/ 16 h 274"/>
                <a:gd name="T72" fmla="*/ 40 w 148"/>
                <a:gd name="T73" fmla="*/ 16 h 274"/>
                <a:gd name="T74" fmla="*/ 40 w 148"/>
                <a:gd name="T75" fmla="*/ 16 h 274"/>
                <a:gd name="T76" fmla="*/ 48 w 148"/>
                <a:gd name="T77" fmla="*/ 10 h 274"/>
                <a:gd name="T78" fmla="*/ 56 w 148"/>
                <a:gd name="T79" fmla="*/ 4 h 274"/>
                <a:gd name="T80" fmla="*/ 56 w 148"/>
                <a:gd name="T81" fmla="*/ 4 h 274"/>
                <a:gd name="T82" fmla="*/ 68 w 148"/>
                <a:gd name="T83" fmla="*/ 2 h 274"/>
                <a:gd name="T84" fmla="*/ 84 w 148"/>
                <a:gd name="T85" fmla="*/ 0 h 274"/>
                <a:gd name="T86" fmla="*/ 84 w 148"/>
                <a:gd name="T8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274">
                  <a:moveTo>
                    <a:pt x="84" y="0"/>
                  </a:moveTo>
                  <a:lnTo>
                    <a:pt x="84" y="0"/>
                  </a:lnTo>
                  <a:lnTo>
                    <a:pt x="96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8" y="74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2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38" y="164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20" y="188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94" y="198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70" y="200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54" y="194"/>
                  </a:lnTo>
                  <a:lnTo>
                    <a:pt x="46" y="190"/>
                  </a:lnTo>
                  <a:lnTo>
                    <a:pt x="46" y="274"/>
                  </a:lnTo>
                  <a:lnTo>
                    <a:pt x="0" y="274"/>
                  </a:lnTo>
                  <a:lnTo>
                    <a:pt x="0" y="4"/>
                  </a:lnTo>
                  <a:lnTo>
                    <a:pt x="34" y="4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8" y="1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8" y="2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6115051" y="5868988"/>
              <a:ext cx="88900" cy="234950"/>
            </a:xfrm>
            <a:custGeom>
              <a:avLst/>
              <a:gdLst>
                <a:gd name="T0" fmla="*/ 0 w 56"/>
                <a:gd name="T1" fmla="*/ 140 h 148"/>
                <a:gd name="T2" fmla="*/ 0 w 56"/>
                <a:gd name="T3" fmla="*/ 140 h 148"/>
                <a:gd name="T4" fmla="*/ 8 w 56"/>
                <a:gd name="T5" fmla="*/ 144 h 148"/>
                <a:gd name="T6" fmla="*/ 8 w 56"/>
                <a:gd name="T7" fmla="*/ 144 h 148"/>
                <a:gd name="T8" fmla="*/ 14 w 56"/>
                <a:gd name="T9" fmla="*/ 146 h 148"/>
                <a:gd name="T10" fmla="*/ 22 w 56"/>
                <a:gd name="T11" fmla="*/ 148 h 148"/>
                <a:gd name="T12" fmla="*/ 22 w 56"/>
                <a:gd name="T13" fmla="*/ 148 h 148"/>
                <a:gd name="T14" fmla="*/ 28 w 56"/>
                <a:gd name="T15" fmla="*/ 146 h 148"/>
                <a:gd name="T16" fmla="*/ 36 w 56"/>
                <a:gd name="T17" fmla="*/ 144 h 148"/>
                <a:gd name="T18" fmla="*/ 36 w 56"/>
                <a:gd name="T19" fmla="*/ 144 h 148"/>
                <a:gd name="T20" fmla="*/ 42 w 56"/>
                <a:gd name="T21" fmla="*/ 140 h 148"/>
                <a:gd name="T22" fmla="*/ 46 w 56"/>
                <a:gd name="T23" fmla="*/ 132 h 148"/>
                <a:gd name="T24" fmla="*/ 46 w 56"/>
                <a:gd name="T25" fmla="*/ 132 h 148"/>
                <a:gd name="T26" fmla="*/ 50 w 56"/>
                <a:gd name="T27" fmla="*/ 122 h 148"/>
                <a:gd name="T28" fmla="*/ 54 w 56"/>
                <a:gd name="T29" fmla="*/ 110 h 148"/>
                <a:gd name="T30" fmla="*/ 54 w 56"/>
                <a:gd name="T31" fmla="*/ 110 h 148"/>
                <a:gd name="T32" fmla="*/ 56 w 56"/>
                <a:gd name="T33" fmla="*/ 94 h 148"/>
                <a:gd name="T34" fmla="*/ 56 w 56"/>
                <a:gd name="T35" fmla="*/ 74 h 148"/>
                <a:gd name="T36" fmla="*/ 56 w 56"/>
                <a:gd name="T37" fmla="*/ 74 h 148"/>
                <a:gd name="T38" fmla="*/ 56 w 56"/>
                <a:gd name="T39" fmla="*/ 54 h 148"/>
                <a:gd name="T40" fmla="*/ 54 w 56"/>
                <a:gd name="T41" fmla="*/ 38 h 148"/>
                <a:gd name="T42" fmla="*/ 54 w 56"/>
                <a:gd name="T43" fmla="*/ 38 h 148"/>
                <a:gd name="T44" fmla="*/ 50 w 56"/>
                <a:gd name="T45" fmla="*/ 26 h 148"/>
                <a:gd name="T46" fmla="*/ 46 w 56"/>
                <a:gd name="T47" fmla="*/ 16 h 148"/>
                <a:gd name="T48" fmla="*/ 46 w 56"/>
                <a:gd name="T49" fmla="*/ 16 h 148"/>
                <a:gd name="T50" fmla="*/ 42 w 56"/>
                <a:gd name="T51" fmla="*/ 8 h 148"/>
                <a:gd name="T52" fmla="*/ 36 w 56"/>
                <a:gd name="T53" fmla="*/ 4 h 148"/>
                <a:gd name="T54" fmla="*/ 36 w 56"/>
                <a:gd name="T55" fmla="*/ 4 h 148"/>
                <a:gd name="T56" fmla="*/ 28 w 56"/>
                <a:gd name="T57" fmla="*/ 2 h 148"/>
                <a:gd name="T58" fmla="*/ 22 w 56"/>
                <a:gd name="T59" fmla="*/ 0 h 148"/>
                <a:gd name="T60" fmla="*/ 22 w 56"/>
                <a:gd name="T61" fmla="*/ 0 h 148"/>
                <a:gd name="T62" fmla="*/ 16 w 56"/>
                <a:gd name="T63" fmla="*/ 2 h 148"/>
                <a:gd name="T64" fmla="*/ 10 w 56"/>
                <a:gd name="T65" fmla="*/ 4 h 148"/>
                <a:gd name="T66" fmla="*/ 10 w 56"/>
                <a:gd name="T67" fmla="*/ 4 h 148"/>
                <a:gd name="T68" fmla="*/ 0 w 56"/>
                <a:gd name="T69" fmla="*/ 8 h 148"/>
                <a:gd name="T70" fmla="*/ 0 w 56"/>
                <a:gd name="T71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48">
                  <a:moveTo>
                    <a:pt x="0" y="140"/>
                  </a:moveTo>
                  <a:lnTo>
                    <a:pt x="0" y="140"/>
                  </a:lnTo>
                  <a:lnTo>
                    <a:pt x="8" y="144"/>
                  </a:lnTo>
                  <a:lnTo>
                    <a:pt x="8" y="144"/>
                  </a:lnTo>
                  <a:lnTo>
                    <a:pt x="14" y="146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8" y="14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2" y="140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50" y="122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6" y="9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2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5803901" y="5888038"/>
              <a:ext cx="98425" cy="219075"/>
            </a:xfrm>
            <a:custGeom>
              <a:avLst/>
              <a:gdLst>
                <a:gd name="T0" fmla="*/ 0 w 62"/>
                <a:gd name="T1" fmla="*/ 68 h 138"/>
                <a:gd name="T2" fmla="*/ 0 w 62"/>
                <a:gd name="T3" fmla="*/ 68 h 138"/>
                <a:gd name="T4" fmla="*/ 0 w 62"/>
                <a:gd name="T5" fmla="*/ 86 h 138"/>
                <a:gd name="T6" fmla="*/ 2 w 62"/>
                <a:gd name="T7" fmla="*/ 102 h 138"/>
                <a:gd name="T8" fmla="*/ 2 w 62"/>
                <a:gd name="T9" fmla="*/ 102 h 138"/>
                <a:gd name="T10" fmla="*/ 6 w 62"/>
                <a:gd name="T11" fmla="*/ 114 h 138"/>
                <a:gd name="T12" fmla="*/ 10 w 62"/>
                <a:gd name="T13" fmla="*/ 122 h 138"/>
                <a:gd name="T14" fmla="*/ 10 w 62"/>
                <a:gd name="T15" fmla="*/ 122 h 138"/>
                <a:gd name="T16" fmla="*/ 14 w 62"/>
                <a:gd name="T17" fmla="*/ 130 h 138"/>
                <a:gd name="T18" fmla="*/ 20 w 62"/>
                <a:gd name="T19" fmla="*/ 134 h 138"/>
                <a:gd name="T20" fmla="*/ 20 w 62"/>
                <a:gd name="T21" fmla="*/ 134 h 138"/>
                <a:gd name="T22" fmla="*/ 26 w 62"/>
                <a:gd name="T23" fmla="*/ 136 h 138"/>
                <a:gd name="T24" fmla="*/ 32 w 62"/>
                <a:gd name="T25" fmla="*/ 138 h 138"/>
                <a:gd name="T26" fmla="*/ 32 w 62"/>
                <a:gd name="T27" fmla="*/ 138 h 138"/>
                <a:gd name="T28" fmla="*/ 36 w 62"/>
                <a:gd name="T29" fmla="*/ 136 h 138"/>
                <a:gd name="T30" fmla="*/ 42 w 62"/>
                <a:gd name="T31" fmla="*/ 134 h 138"/>
                <a:gd name="T32" fmla="*/ 42 w 62"/>
                <a:gd name="T33" fmla="*/ 134 h 138"/>
                <a:gd name="T34" fmla="*/ 48 w 62"/>
                <a:gd name="T35" fmla="*/ 130 h 138"/>
                <a:gd name="T36" fmla="*/ 52 w 62"/>
                <a:gd name="T37" fmla="*/ 122 h 138"/>
                <a:gd name="T38" fmla="*/ 52 w 62"/>
                <a:gd name="T39" fmla="*/ 122 h 138"/>
                <a:gd name="T40" fmla="*/ 56 w 62"/>
                <a:gd name="T41" fmla="*/ 114 h 138"/>
                <a:gd name="T42" fmla="*/ 60 w 62"/>
                <a:gd name="T43" fmla="*/ 102 h 138"/>
                <a:gd name="T44" fmla="*/ 60 w 62"/>
                <a:gd name="T45" fmla="*/ 102 h 138"/>
                <a:gd name="T46" fmla="*/ 62 w 62"/>
                <a:gd name="T47" fmla="*/ 86 h 138"/>
                <a:gd name="T48" fmla="*/ 62 w 62"/>
                <a:gd name="T49" fmla="*/ 68 h 138"/>
                <a:gd name="T50" fmla="*/ 62 w 62"/>
                <a:gd name="T51" fmla="*/ 68 h 138"/>
                <a:gd name="T52" fmla="*/ 62 w 62"/>
                <a:gd name="T53" fmla="*/ 50 h 138"/>
                <a:gd name="T54" fmla="*/ 60 w 62"/>
                <a:gd name="T55" fmla="*/ 36 h 138"/>
                <a:gd name="T56" fmla="*/ 60 w 62"/>
                <a:gd name="T57" fmla="*/ 36 h 138"/>
                <a:gd name="T58" fmla="*/ 56 w 62"/>
                <a:gd name="T59" fmla="*/ 24 h 138"/>
                <a:gd name="T60" fmla="*/ 52 w 62"/>
                <a:gd name="T61" fmla="*/ 14 h 138"/>
                <a:gd name="T62" fmla="*/ 52 w 62"/>
                <a:gd name="T63" fmla="*/ 14 h 138"/>
                <a:gd name="T64" fmla="*/ 46 w 62"/>
                <a:gd name="T65" fmla="*/ 8 h 138"/>
                <a:gd name="T66" fmla="*/ 38 w 62"/>
                <a:gd name="T67" fmla="*/ 4 h 138"/>
                <a:gd name="T68" fmla="*/ 38 w 62"/>
                <a:gd name="T69" fmla="*/ 4 h 138"/>
                <a:gd name="T70" fmla="*/ 32 w 62"/>
                <a:gd name="T71" fmla="*/ 2 h 138"/>
                <a:gd name="T72" fmla="*/ 24 w 62"/>
                <a:gd name="T73" fmla="*/ 0 h 138"/>
                <a:gd name="T74" fmla="*/ 24 w 62"/>
                <a:gd name="T75" fmla="*/ 0 h 138"/>
                <a:gd name="T76" fmla="*/ 16 w 62"/>
                <a:gd name="T77" fmla="*/ 0 h 138"/>
                <a:gd name="T78" fmla="*/ 8 w 62"/>
                <a:gd name="T79" fmla="*/ 2 h 138"/>
                <a:gd name="T80" fmla="*/ 8 w 62"/>
                <a:gd name="T81" fmla="*/ 2 h 138"/>
                <a:gd name="T82" fmla="*/ 0 w 62"/>
                <a:gd name="T83" fmla="*/ 8 h 138"/>
                <a:gd name="T84" fmla="*/ 0 w 62"/>
                <a:gd name="T85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138">
                  <a:moveTo>
                    <a:pt x="0" y="68"/>
                  </a:moveTo>
                  <a:lnTo>
                    <a:pt x="0" y="68"/>
                  </a:lnTo>
                  <a:lnTo>
                    <a:pt x="0" y="86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4" y="130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6" y="136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6" y="136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8" y="130"/>
                  </a:lnTo>
                  <a:lnTo>
                    <a:pt x="52" y="122"/>
                  </a:lnTo>
                  <a:lnTo>
                    <a:pt x="52" y="122"/>
                  </a:lnTo>
                  <a:lnTo>
                    <a:pt x="56" y="11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2" y="86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5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6" y="2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6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0" y="8"/>
                  </a:lnTo>
                  <a:lnTo>
                    <a:pt x="0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5730876" y="5703888"/>
              <a:ext cx="244475" cy="441325"/>
            </a:xfrm>
            <a:custGeom>
              <a:avLst/>
              <a:gdLst>
                <a:gd name="T0" fmla="*/ 46 w 154"/>
                <a:gd name="T1" fmla="*/ 100 h 278"/>
                <a:gd name="T2" fmla="*/ 60 w 154"/>
                <a:gd name="T3" fmla="*/ 92 h 278"/>
                <a:gd name="T4" fmla="*/ 70 w 154"/>
                <a:gd name="T5" fmla="*/ 90 h 278"/>
                <a:gd name="T6" fmla="*/ 80 w 154"/>
                <a:gd name="T7" fmla="*/ 90 h 278"/>
                <a:gd name="T8" fmla="*/ 112 w 154"/>
                <a:gd name="T9" fmla="*/ 94 h 278"/>
                <a:gd name="T10" fmla="*/ 134 w 154"/>
                <a:gd name="T11" fmla="*/ 112 h 278"/>
                <a:gd name="T12" fmla="*/ 144 w 154"/>
                <a:gd name="T13" fmla="*/ 124 h 278"/>
                <a:gd name="T14" fmla="*/ 152 w 154"/>
                <a:gd name="T15" fmla="*/ 160 h 278"/>
                <a:gd name="T16" fmla="*/ 154 w 154"/>
                <a:gd name="T17" fmla="*/ 184 h 278"/>
                <a:gd name="T18" fmla="*/ 150 w 154"/>
                <a:gd name="T19" fmla="*/ 228 h 278"/>
                <a:gd name="T20" fmla="*/ 134 w 154"/>
                <a:gd name="T21" fmla="*/ 256 h 278"/>
                <a:gd name="T22" fmla="*/ 124 w 154"/>
                <a:gd name="T23" fmla="*/ 266 h 278"/>
                <a:gd name="T24" fmla="*/ 94 w 154"/>
                <a:gd name="T25" fmla="*/ 276 h 278"/>
                <a:gd name="T26" fmla="*/ 78 w 154"/>
                <a:gd name="T27" fmla="*/ 278 h 278"/>
                <a:gd name="T28" fmla="*/ 44 w 154"/>
                <a:gd name="T29" fmla="*/ 272 h 278"/>
                <a:gd name="T30" fmla="*/ 20 w 154"/>
                <a:gd name="T31" fmla="*/ 256 h 278"/>
                <a:gd name="T32" fmla="*/ 10 w 154"/>
                <a:gd name="T33" fmla="*/ 244 h 278"/>
                <a:gd name="T34" fmla="*/ 2 w 154"/>
                <a:gd name="T35" fmla="*/ 208 h 278"/>
                <a:gd name="T36" fmla="*/ 0 w 154"/>
                <a:gd name="T37" fmla="*/ 120 h 278"/>
                <a:gd name="T38" fmla="*/ 2 w 154"/>
                <a:gd name="T39" fmla="*/ 90 h 278"/>
                <a:gd name="T40" fmla="*/ 6 w 154"/>
                <a:gd name="T41" fmla="*/ 66 h 278"/>
                <a:gd name="T42" fmla="*/ 18 w 154"/>
                <a:gd name="T43" fmla="*/ 38 h 278"/>
                <a:gd name="T44" fmla="*/ 22 w 154"/>
                <a:gd name="T45" fmla="*/ 30 h 278"/>
                <a:gd name="T46" fmla="*/ 36 w 154"/>
                <a:gd name="T47" fmla="*/ 18 h 278"/>
                <a:gd name="T48" fmla="*/ 54 w 154"/>
                <a:gd name="T49" fmla="*/ 10 h 278"/>
                <a:gd name="T50" fmla="*/ 76 w 154"/>
                <a:gd name="T51" fmla="*/ 6 h 278"/>
                <a:gd name="T52" fmla="*/ 148 w 154"/>
                <a:gd name="T53" fmla="*/ 0 h 278"/>
                <a:gd name="T54" fmla="*/ 150 w 154"/>
                <a:gd name="T55" fmla="*/ 20 h 278"/>
                <a:gd name="T56" fmla="*/ 126 w 154"/>
                <a:gd name="T57" fmla="*/ 28 h 278"/>
                <a:gd name="T58" fmla="*/ 96 w 154"/>
                <a:gd name="T59" fmla="*/ 34 h 278"/>
                <a:gd name="T60" fmla="*/ 84 w 154"/>
                <a:gd name="T61" fmla="*/ 36 h 278"/>
                <a:gd name="T62" fmla="*/ 74 w 154"/>
                <a:gd name="T63" fmla="*/ 38 h 278"/>
                <a:gd name="T64" fmla="*/ 58 w 154"/>
                <a:gd name="T65" fmla="*/ 50 h 278"/>
                <a:gd name="T66" fmla="*/ 52 w 154"/>
                <a:gd name="T67" fmla="*/ 58 h 278"/>
                <a:gd name="T68" fmla="*/ 50 w 154"/>
                <a:gd name="T69" fmla="*/ 70 h 278"/>
                <a:gd name="T70" fmla="*/ 46 w 154"/>
                <a:gd name="T71" fmla="*/ 10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278">
                  <a:moveTo>
                    <a:pt x="46" y="100"/>
                  </a:moveTo>
                  <a:lnTo>
                    <a:pt x="46" y="100"/>
                  </a:lnTo>
                  <a:lnTo>
                    <a:pt x="52" y="96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7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98" y="90"/>
                  </a:lnTo>
                  <a:lnTo>
                    <a:pt x="112" y="94"/>
                  </a:lnTo>
                  <a:lnTo>
                    <a:pt x="124" y="10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44" y="124"/>
                  </a:lnTo>
                  <a:lnTo>
                    <a:pt x="150" y="140"/>
                  </a:lnTo>
                  <a:lnTo>
                    <a:pt x="152" y="160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2" y="208"/>
                  </a:lnTo>
                  <a:lnTo>
                    <a:pt x="150" y="228"/>
                  </a:lnTo>
                  <a:lnTo>
                    <a:pt x="142" y="244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24" y="266"/>
                  </a:lnTo>
                  <a:lnTo>
                    <a:pt x="110" y="272"/>
                  </a:lnTo>
                  <a:lnTo>
                    <a:pt x="94" y="276"/>
                  </a:lnTo>
                  <a:lnTo>
                    <a:pt x="78" y="278"/>
                  </a:lnTo>
                  <a:lnTo>
                    <a:pt x="78" y="278"/>
                  </a:lnTo>
                  <a:lnTo>
                    <a:pt x="60" y="276"/>
                  </a:lnTo>
                  <a:lnTo>
                    <a:pt x="44" y="272"/>
                  </a:lnTo>
                  <a:lnTo>
                    <a:pt x="30" y="266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10" y="244"/>
                  </a:lnTo>
                  <a:lnTo>
                    <a:pt x="4" y="228"/>
                  </a:lnTo>
                  <a:lnTo>
                    <a:pt x="2" y="208"/>
                  </a:lnTo>
                  <a:lnTo>
                    <a:pt x="0" y="18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9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2" y="46"/>
                  </a:lnTo>
                  <a:lnTo>
                    <a:pt x="18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4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2" y="2"/>
                  </a:lnTo>
                  <a:lnTo>
                    <a:pt x="148" y="0"/>
                  </a:lnTo>
                  <a:lnTo>
                    <a:pt x="150" y="20"/>
                  </a:lnTo>
                  <a:lnTo>
                    <a:pt x="150" y="20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12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84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66" y="44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2" y="58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6" y="84"/>
                  </a:lnTo>
                  <a:lnTo>
                    <a:pt x="46" y="100"/>
                  </a:lnTo>
                  <a:lnTo>
                    <a:pt x="46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3767138" y="5722938"/>
              <a:ext cx="1887538" cy="196850"/>
            </a:xfrm>
            <a:custGeom>
              <a:avLst/>
              <a:gdLst>
                <a:gd name="T0" fmla="*/ 1189 w 1189"/>
                <a:gd name="T1" fmla="*/ 88 h 124"/>
                <a:gd name="T2" fmla="*/ 1105 w 1189"/>
                <a:gd name="T3" fmla="*/ 76 h 124"/>
                <a:gd name="T4" fmla="*/ 1099 w 1189"/>
                <a:gd name="T5" fmla="*/ 90 h 124"/>
                <a:gd name="T6" fmla="*/ 1067 w 1189"/>
                <a:gd name="T7" fmla="*/ 48 h 124"/>
                <a:gd name="T8" fmla="*/ 1087 w 1189"/>
                <a:gd name="T9" fmla="*/ 14 h 124"/>
                <a:gd name="T10" fmla="*/ 1111 w 1189"/>
                <a:gd name="T11" fmla="*/ 0 h 124"/>
                <a:gd name="T12" fmla="*/ 1093 w 1189"/>
                <a:gd name="T13" fmla="*/ 38 h 124"/>
                <a:gd name="T14" fmla="*/ 1013 w 1189"/>
                <a:gd name="T15" fmla="*/ 2 h 124"/>
                <a:gd name="T16" fmla="*/ 1025 w 1189"/>
                <a:gd name="T17" fmla="*/ 36 h 124"/>
                <a:gd name="T18" fmla="*/ 1031 w 1189"/>
                <a:gd name="T19" fmla="*/ 56 h 124"/>
                <a:gd name="T20" fmla="*/ 1001 w 1189"/>
                <a:gd name="T21" fmla="*/ 90 h 124"/>
                <a:gd name="T22" fmla="*/ 1009 w 1189"/>
                <a:gd name="T23" fmla="*/ 36 h 124"/>
                <a:gd name="T24" fmla="*/ 1001 w 1189"/>
                <a:gd name="T25" fmla="*/ 80 h 124"/>
                <a:gd name="T26" fmla="*/ 1007 w 1189"/>
                <a:gd name="T27" fmla="*/ 50 h 124"/>
                <a:gd name="T28" fmla="*/ 945 w 1189"/>
                <a:gd name="T29" fmla="*/ 80 h 124"/>
                <a:gd name="T30" fmla="*/ 903 w 1189"/>
                <a:gd name="T31" fmla="*/ 86 h 124"/>
                <a:gd name="T32" fmla="*/ 891 w 1189"/>
                <a:gd name="T33" fmla="*/ 24 h 124"/>
                <a:gd name="T34" fmla="*/ 935 w 1189"/>
                <a:gd name="T35" fmla="*/ 2 h 124"/>
                <a:gd name="T36" fmla="*/ 937 w 1189"/>
                <a:gd name="T37" fmla="*/ 46 h 124"/>
                <a:gd name="T38" fmla="*/ 915 w 1189"/>
                <a:gd name="T39" fmla="*/ 12 h 124"/>
                <a:gd name="T40" fmla="*/ 909 w 1189"/>
                <a:gd name="T41" fmla="*/ 74 h 124"/>
                <a:gd name="T42" fmla="*/ 937 w 1189"/>
                <a:gd name="T43" fmla="*/ 62 h 124"/>
                <a:gd name="T44" fmla="*/ 881 w 1189"/>
                <a:gd name="T45" fmla="*/ 2 h 124"/>
                <a:gd name="T46" fmla="*/ 795 w 1189"/>
                <a:gd name="T47" fmla="*/ 88 h 124"/>
                <a:gd name="T48" fmla="*/ 751 w 1189"/>
                <a:gd name="T49" fmla="*/ 66 h 124"/>
                <a:gd name="T50" fmla="*/ 761 w 1189"/>
                <a:gd name="T51" fmla="*/ 6 h 124"/>
                <a:gd name="T52" fmla="*/ 805 w 1189"/>
                <a:gd name="T53" fmla="*/ 10 h 124"/>
                <a:gd name="T54" fmla="*/ 793 w 1189"/>
                <a:gd name="T55" fmla="*/ 16 h 124"/>
                <a:gd name="T56" fmla="*/ 765 w 1189"/>
                <a:gd name="T57" fmla="*/ 28 h 124"/>
                <a:gd name="T58" fmla="*/ 787 w 1189"/>
                <a:gd name="T59" fmla="*/ 80 h 124"/>
                <a:gd name="T60" fmla="*/ 705 w 1189"/>
                <a:gd name="T61" fmla="*/ 88 h 124"/>
                <a:gd name="T62" fmla="*/ 650 w 1189"/>
                <a:gd name="T63" fmla="*/ 78 h 124"/>
                <a:gd name="T64" fmla="*/ 610 w 1189"/>
                <a:gd name="T65" fmla="*/ 88 h 124"/>
                <a:gd name="T66" fmla="*/ 612 w 1189"/>
                <a:gd name="T67" fmla="*/ 52 h 124"/>
                <a:gd name="T68" fmla="*/ 580 w 1189"/>
                <a:gd name="T69" fmla="*/ 80 h 124"/>
                <a:gd name="T70" fmla="*/ 536 w 1189"/>
                <a:gd name="T71" fmla="*/ 86 h 124"/>
                <a:gd name="T72" fmla="*/ 526 w 1189"/>
                <a:gd name="T73" fmla="*/ 24 h 124"/>
                <a:gd name="T74" fmla="*/ 570 w 1189"/>
                <a:gd name="T75" fmla="*/ 2 h 124"/>
                <a:gd name="T76" fmla="*/ 572 w 1189"/>
                <a:gd name="T77" fmla="*/ 46 h 124"/>
                <a:gd name="T78" fmla="*/ 550 w 1189"/>
                <a:gd name="T79" fmla="*/ 12 h 124"/>
                <a:gd name="T80" fmla="*/ 550 w 1189"/>
                <a:gd name="T81" fmla="*/ 80 h 124"/>
                <a:gd name="T82" fmla="*/ 572 w 1189"/>
                <a:gd name="T83" fmla="*/ 46 h 124"/>
                <a:gd name="T84" fmla="*/ 410 w 1189"/>
                <a:gd name="T85" fmla="*/ 40 h 124"/>
                <a:gd name="T86" fmla="*/ 384 w 1189"/>
                <a:gd name="T87" fmla="*/ 16 h 124"/>
                <a:gd name="T88" fmla="*/ 382 w 1189"/>
                <a:gd name="T89" fmla="*/ 70 h 124"/>
                <a:gd name="T90" fmla="*/ 412 w 1189"/>
                <a:gd name="T91" fmla="*/ 90 h 124"/>
                <a:gd name="T92" fmla="*/ 366 w 1189"/>
                <a:gd name="T93" fmla="*/ 66 h 124"/>
                <a:gd name="T94" fmla="*/ 382 w 1189"/>
                <a:gd name="T95" fmla="*/ 2 h 124"/>
                <a:gd name="T96" fmla="*/ 424 w 1189"/>
                <a:gd name="T97" fmla="*/ 24 h 124"/>
                <a:gd name="T98" fmla="*/ 326 w 1189"/>
                <a:gd name="T99" fmla="*/ 76 h 124"/>
                <a:gd name="T100" fmla="*/ 326 w 1189"/>
                <a:gd name="T101" fmla="*/ 14 h 124"/>
                <a:gd name="T102" fmla="*/ 306 w 1189"/>
                <a:gd name="T103" fmla="*/ 4 h 124"/>
                <a:gd name="T104" fmla="*/ 346 w 1189"/>
                <a:gd name="T105" fmla="*/ 24 h 124"/>
                <a:gd name="T106" fmla="*/ 336 w 1189"/>
                <a:gd name="T107" fmla="*/ 86 h 124"/>
                <a:gd name="T108" fmla="*/ 286 w 1189"/>
                <a:gd name="T109" fmla="*/ 2 h 124"/>
                <a:gd name="T110" fmla="*/ 242 w 1189"/>
                <a:gd name="T111" fmla="*/ 10 h 124"/>
                <a:gd name="T112" fmla="*/ 268 w 1189"/>
                <a:gd name="T113" fmla="*/ 50 h 124"/>
                <a:gd name="T114" fmla="*/ 246 w 1189"/>
                <a:gd name="T115" fmla="*/ 80 h 124"/>
                <a:gd name="T116" fmla="*/ 220 w 1189"/>
                <a:gd name="T117" fmla="*/ 86 h 124"/>
                <a:gd name="T118" fmla="*/ 214 w 1189"/>
                <a:gd name="T119" fmla="*/ 10 h 124"/>
                <a:gd name="T120" fmla="*/ 260 w 1189"/>
                <a:gd name="T121" fmla="*/ 10 h 124"/>
                <a:gd name="T122" fmla="*/ 172 w 1189"/>
                <a:gd name="T123" fmla="*/ 88 h 124"/>
                <a:gd name="T124" fmla="*/ 18 w 1189"/>
                <a:gd name="T125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9" h="124">
                  <a:moveTo>
                    <a:pt x="1173" y="28"/>
                  </a:moveTo>
                  <a:lnTo>
                    <a:pt x="1173" y="28"/>
                  </a:lnTo>
                  <a:lnTo>
                    <a:pt x="1145" y="88"/>
                  </a:lnTo>
                  <a:lnTo>
                    <a:pt x="1129" y="88"/>
                  </a:lnTo>
                  <a:lnTo>
                    <a:pt x="1129" y="2"/>
                  </a:lnTo>
                  <a:lnTo>
                    <a:pt x="1143" y="2"/>
                  </a:lnTo>
                  <a:lnTo>
                    <a:pt x="1143" y="60"/>
                  </a:lnTo>
                  <a:lnTo>
                    <a:pt x="1145" y="60"/>
                  </a:lnTo>
                  <a:lnTo>
                    <a:pt x="1171" y="2"/>
                  </a:lnTo>
                  <a:lnTo>
                    <a:pt x="1189" y="2"/>
                  </a:lnTo>
                  <a:lnTo>
                    <a:pt x="1189" y="88"/>
                  </a:lnTo>
                  <a:lnTo>
                    <a:pt x="1173" y="88"/>
                  </a:lnTo>
                  <a:lnTo>
                    <a:pt x="1173" y="28"/>
                  </a:lnTo>
                  <a:close/>
                  <a:moveTo>
                    <a:pt x="1087" y="42"/>
                  </a:moveTo>
                  <a:lnTo>
                    <a:pt x="1087" y="42"/>
                  </a:lnTo>
                  <a:lnTo>
                    <a:pt x="1091" y="44"/>
                  </a:lnTo>
                  <a:lnTo>
                    <a:pt x="1095" y="48"/>
                  </a:lnTo>
                  <a:lnTo>
                    <a:pt x="1095" y="48"/>
                  </a:lnTo>
                  <a:lnTo>
                    <a:pt x="1097" y="52"/>
                  </a:lnTo>
                  <a:lnTo>
                    <a:pt x="1101" y="60"/>
                  </a:lnTo>
                  <a:lnTo>
                    <a:pt x="1105" y="76"/>
                  </a:lnTo>
                  <a:lnTo>
                    <a:pt x="1105" y="76"/>
                  </a:lnTo>
                  <a:lnTo>
                    <a:pt x="1107" y="80"/>
                  </a:lnTo>
                  <a:lnTo>
                    <a:pt x="1107" y="80"/>
                  </a:lnTo>
                  <a:lnTo>
                    <a:pt x="1111" y="82"/>
                  </a:lnTo>
                  <a:lnTo>
                    <a:pt x="1115" y="82"/>
                  </a:lnTo>
                  <a:lnTo>
                    <a:pt x="1115" y="88"/>
                  </a:lnTo>
                  <a:lnTo>
                    <a:pt x="1115" y="88"/>
                  </a:lnTo>
                  <a:lnTo>
                    <a:pt x="1113" y="90"/>
                  </a:lnTo>
                  <a:lnTo>
                    <a:pt x="1113" y="90"/>
                  </a:lnTo>
                  <a:lnTo>
                    <a:pt x="1105" y="90"/>
                  </a:lnTo>
                  <a:lnTo>
                    <a:pt x="1105" y="90"/>
                  </a:lnTo>
                  <a:lnTo>
                    <a:pt x="1099" y="90"/>
                  </a:lnTo>
                  <a:lnTo>
                    <a:pt x="1095" y="86"/>
                  </a:lnTo>
                  <a:lnTo>
                    <a:pt x="1095" y="86"/>
                  </a:lnTo>
                  <a:lnTo>
                    <a:pt x="1091" y="82"/>
                  </a:lnTo>
                  <a:lnTo>
                    <a:pt x="1089" y="76"/>
                  </a:lnTo>
                  <a:lnTo>
                    <a:pt x="1085" y="60"/>
                  </a:lnTo>
                  <a:lnTo>
                    <a:pt x="1085" y="60"/>
                  </a:lnTo>
                  <a:lnTo>
                    <a:pt x="1083" y="54"/>
                  </a:lnTo>
                  <a:lnTo>
                    <a:pt x="1079" y="52"/>
                  </a:lnTo>
                  <a:lnTo>
                    <a:pt x="1077" y="50"/>
                  </a:lnTo>
                  <a:lnTo>
                    <a:pt x="1073" y="48"/>
                  </a:lnTo>
                  <a:lnTo>
                    <a:pt x="1067" y="48"/>
                  </a:lnTo>
                  <a:lnTo>
                    <a:pt x="1067" y="88"/>
                  </a:lnTo>
                  <a:lnTo>
                    <a:pt x="1051" y="88"/>
                  </a:lnTo>
                  <a:lnTo>
                    <a:pt x="1051" y="2"/>
                  </a:lnTo>
                  <a:lnTo>
                    <a:pt x="1067" y="2"/>
                  </a:lnTo>
                  <a:lnTo>
                    <a:pt x="1067" y="38"/>
                  </a:lnTo>
                  <a:lnTo>
                    <a:pt x="1073" y="38"/>
                  </a:lnTo>
                  <a:lnTo>
                    <a:pt x="1073" y="38"/>
                  </a:lnTo>
                  <a:lnTo>
                    <a:pt x="1077" y="36"/>
                  </a:lnTo>
                  <a:lnTo>
                    <a:pt x="1077" y="36"/>
                  </a:lnTo>
                  <a:lnTo>
                    <a:pt x="1083" y="26"/>
                  </a:lnTo>
                  <a:lnTo>
                    <a:pt x="1087" y="14"/>
                  </a:lnTo>
                  <a:lnTo>
                    <a:pt x="1087" y="14"/>
                  </a:lnTo>
                  <a:lnTo>
                    <a:pt x="1089" y="8"/>
                  </a:lnTo>
                  <a:lnTo>
                    <a:pt x="1093" y="4"/>
                  </a:lnTo>
                  <a:lnTo>
                    <a:pt x="1093" y="4"/>
                  </a:lnTo>
                  <a:lnTo>
                    <a:pt x="1097" y="0"/>
                  </a:lnTo>
                  <a:lnTo>
                    <a:pt x="1105" y="0"/>
                  </a:lnTo>
                  <a:lnTo>
                    <a:pt x="1105" y="0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3" y="2"/>
                  </a:lnTo>
                  <a:lnTo>
                    <a:pt x="1113" y="8"/>
                  </a:lnTo>
                  <a:lnTo>
                    <a:pt x="1113" y="8"/>
                  </a:lnTo>
                  <a:lnTo>
                    <a:pt x="1109" y="10"/>
                  </a:lnTo>
                  <a:lnTo>
                    <a:pt x="1107" y="10"/>
                  </a:lnTo>
                  <a:lnTo>
                    <a:pt x="1107" y="10"/>
                  </a:lnTo>
                  <a:lnTo>
                    <a:pt x="1103" y="14"/>
                  </a:lnTo>
                  <a:lnTo>
                    <a:pt x="1099" y="26"/>
                  </a:lnTo>
                  <a:lnTo>
                    <a:pt x="1099" y="26"/>
                  </a:lnTo>
                  <a:lnTo>
                    <a:pt x="1093" y="38"/>
                  </a:lnTo>
                  <a:lnTo>
                    <a:pt x="1093" y="38"/>
                  </a:lnTo>
                  <a:lnTo>
                    <a:pt x="1091" y="40"/>
                  </a:lnTo>
                  <a:lnTo>
                    <a:pt x="1087" y="42"/>
                  </a:lnTo>
                  <a:lnTo>
                    <a:pt x="1087" y="42"/>
                  </a:lnTo>
                  <a:close/>
                  <a:moveTo>
                    <a:pt x="973" y="4"/>
                  </a:moveTo>
                  <a:lnTo>
                    <a:pt x="973" y="4"/>
                  </a:lnTo>
                  <a:lnTo>
                    <a:pt x="985" y="0"/>
                  </a:lnTo>
                  <a:lnTo>
                    <a:pt x="985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1013" y="2"/>
                  </a:lnTo>
                  <a:lnTo>
                    <a:pt x="1013" y="2"/>
                  </a:lnTo>
                  <a:lnTo>
                    <a:pt x="1021" y="4"/>
                  </a:lnTo>
                  <a:lnTo>
                    <a:pt x="1021" y="4"/>
                  </a:lnTo>
                  <a:lnTo>
                    <a:pt x="1025" y="8"/>
                  </a:lnTo>
                  <a:lnTo>
                    <a:pt x="1027" y="12"/>
                  </a:lnTo>
                  <a:lnTo>
                    <a:pt x="1027" y="12"/>
                  </a:lnTo>
                  <a:lnTo>
                    <a:pt x="1029" y="24"/>
                  </a:lnTo>
                  <a:lnTo>
                    <a:pt x="1029" y="24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25" y="36"/>
                  </a:lnTo>
                  <a:lnTo>
                    <a:pt x="1025" y="36"/>
                  </a:lnTo>
                  <a:lnTo>
                    <a:pt x="1021" y="40"/>
                  </a:lnTo>
                  <a:lnTo>
                    <a:pt x="1021" y="40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23" y="46"/>
                  </a:lnTo>
                  <a:lnTo>
                    <a:pt x="1023" y="46"/>
                  </a:lnTo>
                  <a:lnTo>
                    <a:pt x="1027" y="50"/>
                  </a:lnTo>
                  <a:lnTo>
                    <a:pt x="1027" y="50"/>
                  </a:lnTo>
                  <a:lnTo>
                    <a:pt x="1031" y="56"/>
                  </a:lnTo>
                  <a:lnTo>
                    <a:pt x="1031" y="56"/>
                  </a:lnTo>
                  <a:lnTo>
                    <a:pt x="1033" y="64"/>
                  </a:lnTo>
                  <a:lnTo>
                    <a:pt x="1033" y="64"/>
                  </a:lnTo>
                  <a:lnTo>
                    <a:pt x="1031" y="78"/>
                  </a:lnTo>
                  <a:lnTo>
                    <a:pt x="1031" y="78"/>
                  </a:lnTo>
                  <a:lnTo>
                    <a:pt x="1029" y="82"/>
                  </a:lnTo>
                  <a:lnTo>
                    <a:pt x="1025" y="86"/>
                  </a:lnTo>
                  <a:lnTo>
                    <a:pt x="1025" y="86"/>
                  </a:lnTo>
                  <a:lnTo>
                    <a:pt x="1021" y="88"/>
                  </a:lnTo>
                  <a:lnTo>
                    <a:pt x="1015" y="90"/>
                  </a:lnTo>
                  <a:lnTo>
                    <a:pt x="1015" y="90"/>
                  </a:lnTo>
                  <a:lnTo>
                    <a:pt x="1001" y="90"/>
                  </a:lnTo>
                  <a:lnTo>
                    <a:pt x="1001" y="90"/>
                  </a:lnTo>
                  <a:lnTo>
                    <a:pt x="987" y="90"/>
                  </a:lnTo>
                  <a:lnTo>
                    <a:pt x="987" y="90"/>
                  </a:lnTo>
                  <a:lnTo>
                    <a:pt x="973" y="86"/>
                  </a:lnTo>
                  <a:lnTo>
                    <a:pt x="973" y="4"/>
                  </a:lnTo>
                  <a:close/>
                  <a:moveTo>
                    <a:pt x="989" y="10"/>
                  </a:moveTo>
                  <a:lnTo>
                    <a:pt x="989" y="38"/>
                  </a:lnTo>
                  <a:lnTo>
                    <a:pt x="999" y="38"/>
                  </a:lnTo>
                  <a:lnTo>
                    <a:pt x="999" y="38"/>
                  </a:lnTo>
                  <a:lnTo>
                    <a:pt x="1005" y="38"/>
                  </a:lnTo>
                  <a:lnTo>
                    <a:pt x="1009" y="36"/>
                  </a:lnTo>
                  <a:lnTo>
                    <a:pt x="1009" y="36"/>
                  </a:lnTo>
                  <a:lnTo>
                    <a:pt x="1013" y="30"/>
                  </a:lnTo>
                  <a:lnTo>
                    <a:pt x="1013" y="24"/>
                  </a:lnTo>
                  <a:lnTo>
                    <a:pt x="1013" y="24"/>
                  </a:lnTo>
                  <a:lnTo>
                    <a:pt x="1013" y="18"/>
                  </a:lnTo>
                  <a:lnTo>
                    <a:pt x="1009" y="14"/>
                  </a:lnTo>
                  <a:lnTo>
                    <a:pt x="1009" y="14"/>
                  </a:lnTo>
                  <a:lnTo>
                    <a:pt x="1005" y="12"/>
                  </a:lnTo>
                  <a:lnTo>
                    <a:pt x="999" y="10"/>
                  </a:lnTo>
                  <a:lnTo>
                    <a:pt x="989" y="10"/>
                  </a:lnTo>
                  <a:close/>
                  <a:moveTo>
                    <a:pt x="1001" y="80"/>
                  </a:moveTo>
                  <a:lnTo>
                    <a:pt x="1001" y="80"/>
                  </a:lnTo>
                  <a:lnTo>
                    <a:pt x="1007" y="80"/>
                  </a:lnTo>
                  <a:lnTo>
                    <a:pt x="1013" y="76"/>
                  </a:lnTo>
                  <a:lnTo>
                    <a:pt x="1013" y="76"/>
                  </a:lnTo>
                  <a:lnTo>
                    <a:pt x="1015" y="72"/>
                  </a:lnTo>
                  <a:lnTo>
                    <a:pt x="1017" y="64"/>
                  </a:lnTo>
                  <a:lnTo>
                    <a:pt x="1017" y="64"/>
                  </a:lnTo>
                  <a:lnTo>
                    <a:pt x="1015" y="56"/>
                  </a:lnTo>
                  <a:lnTo>
                    <a:pt x="1013" y="52"/>
                  </a:lnTo>
                  <a:lnTo>
                    <a:pt x="1013" y="52"/>
                  </a:lnTo>
                  <a:lnTo>
                    <a:pt x="1007" y="50"/>
                  </a:lnTo>
                  <a:lnTo>
                    <a:pt x="1001" y="48"/>
                  </a:lnTo>
                  <a:lnTo>
                    <a:pt x="989" y="48"/>
                  </a:lnTo>
                  <a:lnTo>
                    <a:pt x="989" y="80"/>
                  </a:lnTo>
                  <a:lnTo>
                    <a:pt x="1001" y="80"/>
                  </a:lnTo>
                  <a:close/>
                  <a:moveTo>
                    <a:pt x="953" y="46"/>
                  </a:moveTo>
                  <a:lnTo>
                    <a:pt x="953" y="46"/>
                  </a:lnTo>
                  <a:lnTo>
                    <a:pt x="953" y="56"/>
                  </a:lnTo>
                  <a:lnTo>
                    <a:pt x="951" y="66"/>
                  </a:lnTo>
                  <a:lnTo>
                    <a:pt x="951" y="66"/>
                  </a:lnTo>
                  <a:lnTo>
                    <a:pt x="949" y="74"/>
                  </a:lnTo>
                  <a:lnTo>
                    <a:pt x="945" y="80"/>
                  </a:lnTo>
                  <a:lnTo>
                    <a:pt x="945" y="80"/>
                  </a:lnTo>
                  <a:lnTo>
                    <a:pt x="941" y="86"/>
                  </a:lnTo>
                  <a:lnTo>
                    <a:pt x="935" y="88"/>
                  </a:lnTo>
                  <a:lnTo>
                    <a:pt x="935" y="88"/>
                  </a:lnTo>
                  <a:lnTo>
                    <a:pt x="929" y="90"/>
                  </a:lnTo>
                  <a:lnTo>
                    <a:pt x="921" y="90"/>
                  </a:lnTo>
                  <a:lnTo>
                    <a:pt x="921" y="90"/>
                  </a:lnTo>
                  <a:lnTo>
                    <a:pt x="915" y="90"/>
                  </a:lnTo>
                  <a:lnTo>
                    <a:pt x="907" y="88"/>
                  </a:lnTo>
                  <a:lnTo>
                    <a:pt x="907" y="88"/>
                  </a:lnTo>
                  <a:lnTo>
                    <a:pt x="903" y="86"/>
                  </a:lnTo>
                  <a:lnTo>
                    <a:pt x="897" y="80"/>
                  </a:lnTo>
                  <a:lnTo>
                    <a:pt x="897" y="80"/>
                  </a:lnTo>
                  <a:lnTo>
                    <a:pt x="893" y="74"/>
                  </a:lnTo>
                  <a:lnTo>
                    <a:pt x="891" y="66"/>
                  </a:lnTo>
                  <a:lnTo>
                    <a:pt x="891" y="66"/>
                  </a:lnTo>
                  <a:lnTo>
                    <a:pt x="889" y="56"/>
                  </a:lnTo>
                  <a:lnTo>
                    <a:pt x="889" y="46"/>
                  </a:lnTo>
                  <a:lnTo>
                    <a:pt x="889" y="46"/>
                  </a:lnTo>
                  <a:lnTo>
                    <a:pt x="889" y="34"/>
                  </a:lnTo>
                  <a:lnTo>
                    <a:pt x="891" y="24"/>
                  </a:lnTo>
                  <a:lnTo>
                    <a:pt x="891" y="24"/>
                  </a:lnTo>
                  <a:lnTo>
                    <a:pt x="893" y="16"/>
                  </a:lnTo>
                  <a:lnTo>
                    <a:pt x="897" y="10"/>
                  </a:lnTo>
                  <a:lnTo>
                    <a:pt x="897" y="10"/>
                  </a:lnTo>
                  <a:lnTo>
                    <a:pt x="903" y="6"/>
                  </a:lnTo>
                  <a:lnTo>
                    <a:pt x="907" y="2"/>
                  </a:lnTo>
                  <a:lnTo>
                    <a:pt x="907" y="2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9" y="0"/>
                  </a:lnTo>
                  <a:lnTo>
                    <a:pt x="935" y="2"/>
                  </a:lnTo>
                  <a:lnTo>
                    <a:pt x="935" y="2"/>
                  </a:lnTo>
                  <a:lnTo>
                    <a:pt x="941" y="6"/>
                  </a:lnTo>
                  <a:lnTo>
                    <a:pt x="945" y="10"/>
                  </a:lnTo>
                  <a:lnTo>
                    <a:pt x="945" y="10"/>
                  </a:lnTo>
                  <a:lnTo>
                    <a:pt x="949" y="16"/>
                  </a:lnTo>
                  <a:lnTo>
                    <a:pt x="951" y="24"/>
                  </a:lnTo>
                  <a:lnTo>
                    <a:pt x="951" y="24"/>
                  </a:lnTo>
                  <a:lnTo>
                    <a:pt x="953" y="34"/>
                  </a:lnTo>
                  <a:lnTo>
                    <a:pt x="953" y="46"/>
                  </a:lnTo>
                  <a:lnTo>
                    <a:pt x="953" y="46"/>
                  </a:lnTo>
                  <a:close/>
                  <a:moveTo>
                    <a:pt x="937" y="46"/>
                  </a:moveTo>
                  <a:lnTo>
                    <a:pt x="937" y="46"/>
                  </a:lnTo>
                  <a:lnTo>
                    <a:pt x="937" y="28"/>
                  </a:lnTo>
                  <a:lnTo>
                    <a:pt x="937" y="28"/>
                  </a:lnTo>
                  <a:lnTo>
                    <a:pt x="933" y="16"/>
                  </a:lnTo>
                  <a:lnTo>
                    <a:pt x="933" y="16"/>
                  </a:lnTo>
                  <a:lnTo>
                    <a:pt x="927" y="12"/>
                  </a:lnTo>
                  <a:lnTo>
                    <a:pt x="927" y="12"/>
                  </a:lnTo>
                  <a:lnTo>
                    <a:pt x="921" y="10"/>
                  </a:lnTo>
                  <a:lnTo>
                    <a:pt x="921" y="10"/>
                  </a:lnTo>
                  <a:lnTo>
                    <a:pt x="915" y="12"/>
                  </a:lnTo>
                  <a:lnTo>
                    <a:pt x="915" y="12"/>
                  </a:lnTo>
                  <a:lnTo>
                    <a:pt x="913" y="14"/>
                  </a:lnTo>
                  <a:lnTo>
                    <a:pt x="909" y="16"/>
                  </a:lnTo>
                  <a:lnTo>
                    <a:pt x="909" y="16"/>
                  </a:lnTo>
                  <a:lnTo>
                    <a:pt x="907" y="28"/>
                  </a:lnTo>
                  <a:lnTo>
                    <a:pt x="907" y="28"/>
                  </a:lnTo>
                  <a:lnTo>
                    <a:pt x="905" y="46"/>
                  </a:lnTo>
                  <a:lnTo>
                    <a:pt x="905" y="46"/>
                  </a:lnTo>
                  <a:lnTo>
                    <a:pt x="907" y="62"/>
                  </a:lnTo>
                  <a:lnTo>
                    <a:pt x="907" y="62"/>
                  </a:lnTo>
                  <a:lnTo>
                    <a:pt x="909" y="74"/>
                  </a:lnTo>
                  <a:lnTo>
                    <a:pt x="909" y="74"/>
                  </a:lnTo>
                  <a:lnTo>
                    <a:pt x="913" y="76"/>
                  </a:lnTo>
                  <a:lnTo>
                    <a:pt x="915" y="80"/>
                  </a:lnTo>
                  <a:lnTo>
                    <a:pt x="915" y="80"/>
                  </a:lnTo>
                  <a:lnTo>
                    <a:pt x="921" y="80"/>
                  </a:lnTo>
                  <a:lnTo>
                    <a:pt x="921" y="80"/>
                  </a:lnTo>
                  <a:lnTo>
                    <a:pt x="927" y="80"/>
                  </a:lnTo>
                  <a:lnTo>
                    <a:pt x="927" y="80"/>
                  </a:lnTo>
                  <a:lnTo>
                    <a:pt x="933" y="74"/>
                  </a:lnTo>
                  <a:lnTo>
                    <a:pt x="933" y="7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7" y="46"/>
                  </a:lnTo>
                  <a:lnTo>
                    <a:pt x="937" y="46"/>
                  </a:lnTo>
                  <a:close/>
                  <a:moveTo>
                    <a:pt x="881" y="2"/>
                  </a:moveTo>
                  <a:lnTo>
                    <a:pt x="881" y="12"/>
                  </a:lnTo>
                  <a:lnTo>
                    <a:pt x="859" y="12"/>
                  </a:lnTo>
                  <a:lnTo>
                    <a:pt x="859" y="88"/>
                  </a:lnTo>
                  <a:lnTo>
                    <a:pt x="843" y="88"/>
                  </a:lnTo>
                  <a:lnTo>
                    <a:pt x="843" y="12"/>
                  </a:lnTo>
                  <a:lnTo>
                    <a:pt x="821" y="12"/>
                  </a:lnTo>
                  <a:lnTo>
                    <a:pt x="821" y="2"/>
                  </a:lnTo>
                  <a:lnTo>
                    <a:pt x="881" y="2"/>
                  </a:lnTo>
                  <a:close/>
                  <a:moveTo>
                    <a:pt x="813" y="46"/>
                  </a:moveTo>
                  <a:lnTo>
                    <a:pt x="813" y="46"/>
                  </a:lnTo>
                  <a:lnTo>
                    <a:pt x="813" y="56"/>
                  </a:lnTo>
                  <a:lnTo>
                    <a:pt x="811" y="66"/>
                  </a:lnTo>
                  <a:lnTo>
                    <a:pt x="811" y="66"/>
                  </a:lnTo>
                  <a:lnTo>
                    <a:pt x="809" y="74"/>
                  </a:lnTo>
                  <a:lnTo>
                    <a:pt x="805" y="80"/>
                  </a:lnTo>
                  <a:lnTo>
                    <a:pt x="805" y="80"/>
                  </a:lnTo>
                  <a:lnTo>
                    <a:pt x="799" y="86"/>
                  </a:lnTo>
                  <a:lnTo>
                    <a:pt x="795" y="88"/>
                  </a:lnTo>
                  <a:lnTo>
                    <a:pt x="795" y="88"/>
                  </a:lnTo>
                  <a:lnTo>
                    <a:pt x="787" y="90"/>
                  </a:lnTo>
                  <a:lnTo>
                    <a:pt x="781" y="90"/>
                  </a:lnTo>
                  <a:lnTo>
                    <a:pt x="781" y="90"/>
                  </a:lnTo>
                  <a:lnTo>
                    <a:pt x="773" y="90"/>
                  </a:lnTo>
                  <a:lnTo>
                    <a:pt x="767" y="88"/>
                  </a:lnTo>
                  <a:lnTo>
                    <a:pt x="767" y="88"/>
                  </a:lnTo>
                  <a:lnTo>
                    <a:pt x="761" y="86"/>
                  </a:lnTo>
                  <a:lnTo>
                    <a:pt x="757" y="80"/>
                  </a:lnTo>
                  <a:lnTo>
                    <a:pt x="757" y="80"/>
                  </a:lnTo>
                  <a:lnTo>
                    <a:pt x="753" y="74"/>
                  </a:lnTo>
                  <a:lnTo>
                    <a:pt x="751" y="66"/>
                  </a:lnTo>
                  <a:lnTo>
                    <a:pt x="751" y="66"/>
                  </a:lnTo>
                  <a:lnTo>
                    <a:pt x="749" y="56"/>
                  </a:lnTo>
                  <a:lnTo>
                    <a:pt x="749" y="46"/>
                  </a:lnTo>
                  <a:lnTo>
                    <a:pt x="749" y="46"/>
                  </a:lnTo>
                  <a:lnTo>
                    <a:pt x="749" y="34"/>
                  </a:lnTo>
                  <a:lnTo>
                    <a:pt x="751" y="24"/>
                  </a:lnTo>
                  <a:lnTo>
                    <a:pt x="751" y="24"/>
                  </a:lnTo>
                  <a:lnTo>
                    <a:pt x="753" y="16"/>
                  </a:lnTo>
                  <a:lnTo>
                    <a:pt x="757" y="10"/>
                  </a:lnTo>
                  <a:lnTo>
                    <a:pt x="757" y="10"/>
                  </a:lnTo>
                  <a:lnTo>
                    <a:pt x="761" y="6"/>
                  </a:lnTo>
                  <a:lnTo>
                    <a:pt x="767" y="2"/>
                  </a:lnTo>
                  <a:lnTo>
                    <a:pt x="767" y="2"/>
                  </a:lnTo>
                  <a:lnTo>
                    <a:pt x="773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799" y="6"/>
                  </a:lnTo>
                  <a:lnTo>
                    <a:pt x="805" y="10"/>
                  </a:lnTo>
                  <a:lnTo>
                    <a:pt x="805" y="10"/>
                  </a:lnTo>
                  <a:lnTo>
                    <a:pt x="809" y="16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13" y="34"/>
                  </a:lnTo>
                  <a:lnTo>
                    <a:pt x="813" y="46"/>
                  </a:lnTo>
                  <a:lnTo>
                    <a:pt x="813" y="46"/>
                  </a:lnTo>
                  <a:close/>
                  <a:moveTo>
                    <a:pt x="797" y="46"/>
                  </a:moveTo>
                  <a:lnTo>
                    <a:pt x="797" y="46"/>
                  </a:lnTo>
                  <a:lnTo>
                    <a:pt x="795" y="28"/>
                  </a:lnTo>
                  <a:lnTo>
                    <a:pt x="795" y="28"/>
                  </a:lnTo>
                  <a:lnTo>
                    <a:pt x="793" y="16"/>
                  </a:lnTo>
                  <a:lnTo>
                    <a:pt x="793" y="16"/>
                  </a:lnTo>
                  <a:lnTo>
                    <a:pt x="787" y="12"/>
                  </a:lnTo>
                  <a:lnTo>
                    <a:pt x="787" y="12"/>
                  </a:lnTo>
                  <a:lnTo>
                    <a:pt x="781" y="10"/>
                  </a:lnTo>
                  <a:lnTo>
                    <a:pt x="781" y="10"/>
                  </a:lnTo>
                  <a:lnTo>
                    <a:pt x="775" y="12"/>
                  </a:lnTo>
                  <a:lnTo>
                    <a:pt x="775" y="12"/>
                  </a:lnTo>
                  <a:lnTo>
                    <a:pt x="769" y="16"/>
                  </a:lnTo>
                  <a:lnTo>
                    <a:pt x="769" y="16"/>
                  </a:lnTo>
                  <a:lnTo>
                    <a:pt x="765" y="28"/>
                  </a:lnTo>
                  <a:lnTo>
                    <a:pt x="765" y="28"/>
                  </a:lnTo>
                  <a:lnTo>
                    <a:pt x="765" y="46"/>
                  </a:lnTo>
                  <a:lnTo>
                    <a:pt x="765" y="46"/>
                  </a:lnTo>
                  <a:lnTo>
                    <a:pt x="765" y="62"/>
                  </a:lnTo>
                  <a:lnTo>
                    <a:pt x="765" y="62"/>
                  </a:lnTo>
                  <a:lnTo>
                    <a:pt x="769" y="74"/>
                  </a:lnTo>
                  <a:lnTo>
                    <a:pt x="769" y="74"/>
                  </a:lnTo>
                  <a:lnTo>
                    <a:pt x="775" y="80"/>
                  </a:lnTo>
                  <a:lnTo>
                    <a:pt x="775" y="80"/>
                  </a:lnTo>
                  <a:lnTo>
                    <a:pt x="781" y="80"/>
                  </a:lnTo>
                  <a:lnTo>
                    <a:pt x="781" y="80"/>
                  </a:lnTo>
                  <a:lnTo>
                    <a:pt x="787" y="80"/>
                  </a:lnTo>
                  <a:lnTo>
                    <a:pt x="787" y="80"/>
                  </a:lnTo>
                  <a:lnTo>
                    <a:pt x="793" y="74"/>
                  </a:lnTo>
                  <a:lnTo>
                    <a:pt x="793" y="74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7" y="46"/>
                  </a:lnTo>
                  <a:lnTo>
                    <a:pt x="797" y="46"/>
                  </a:lnTo>
                  <a:close/>
                  <a:moveTo>
                    <a:pt x="741" y="2"/>
                  </a:moveTo>
                  <a:lnTo>
                    <a:pt x="741" y="12"/>
                  </a:lnTo>
                  <a:lnTo>
                    <a:pt x="705" y="12"/>
                  </a:lnTo>
                  <a:lnTo>
                    <a:pt x="705" y="88"/>
                  </a:lnTo>
                  <a:lnTo>
                    <a:pt x="691" y="88"/>
                  </a:lnTo>
                  <a:lnTo>
                    <a:pt x="691" y="2"/>
                  </a:lnTo>
                  <a:lnTo>
                    <a:pt x="741" y="2"/>
                  </a:lnTo>
                  <a:close/>
                  <a:moveTo>
                    <a:pt x="628" y="12"/>
                  </a:moveTo>
                  <a:lnTo>
                    <a:pt x="626" y="52"/>
                  </a:lnTo>
                  <a:lnTo>
                    <a:pt x="626" y="52"/>
                  </a:lnTo>
                  <a:lnTo>
                    <a:pt x="626" y="62"/>
                  </a:lnTo>
                  <a:lnTo>
                    <a:pt x="624" y="68"/>
                  </a:lnTo>
                  <a:lnTo>
                    <a:pt x="624" y="68"/>
                  </a:lnTo>
                  <a:lnTo>
                    <a:pt x="618" y="78"/>
                  </a:lnTo>
                  <a:lnTo>
                    <a:pt x="650" y="78"/>
                  </a:lnTo>
                  <a:lnTo>
                    <a:pt x="650" y="12"/>
                  </a:lnTo>
                  <a:lnTo>
                    <a:pt x="628" y="12"/>
                  </a:lnTo>
                  <a:close/>
                  <a:moveTo>
                    <a:pt x="676" y="78"/>
                  </a:moveTo>
                  <a:lnTo>
                    <a:pt x="676" y="114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2" y="102"/>
                  </a:lnTo>
                  <a:lnTo>
                    <a:pt x="662" y="102"/>
                  </a:lnTo>
                  <a:lnTo>
                    <a:pt x="660" y="88"/>
                  </a:lnTo>
                  <a:lnTo>
                    <a:pt x="610" y="88"/>
                  </a:lnTo>
                  <a:lnTo>
                    <a:pt x="610" y="88"/>
                  </a:lnTo>
                  <a:lnTo>
                    <a:pt x="608" y="102"/>
                  </a:lnTo>
                  <a:lnTo>
                    <a:pt x="608" y="102"/>
                  </a:lnTo>
                  <a:lnTo>
                    <a:pt x="606" y="114"/>
                  </a:lnTo>
                  <a:lnTo>
                    <a:pt x="596" y="114"/>
                  </a:lnTo>
                  <a:lnTo>
                    <a:pt x="596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8" y="68"/>
                  </a:lnTo>
                  <a:lnTo>
                    <a:pt x="608" y="68"/>
                  </a:lnTo>
                  <a:lnTo>
                    <a:pt x="610" y="62"/>
                  </a:lnTo>
                  <a:lnTo>
                    <a:pt x="612" y="52"/>
                  </a:lnTo>
                  <a:lnTo>
                    <a:pt x="614" y="2"/>
                  </a:lnTo>
                  <a:lnTo>
                    <a:pt x="664" y="2"/>
                  </a:lnTo>
                  <a:lnTo>
                    <a:pt x="664" y="78"/>
                  </a:lnTo>
                  <a:lnTo>
                    <a:pt x="676" y="78"/>
                  </a:lnTo>
                  <a:close/>
                  <a:moveTo>
                    <a:pt x="588" y="46"/>
                  </a:moveTo>
                  <a:lnTo>
                    <a:pt x="588" y="46"/>
                  </a:lnTo>
                  <a:lnTo>
                    <a:pt x="588" y="56"/>
                  </a:lnTo>
                  <a:lnTo>
                    <a:pt x="586" y="66"/>
                  </a:lnTo>
                  <a:lnTo>
                    <a:pt x="586" y="66"/>
                  </a:lnTo>
                  <a:lnTo>
                    <a:pt x="582" y="74"/>
                  </a:lnTo>
                  <a:lnTo>
                    <a:pt x="580" y="80"/>
                  </a:lnTo>
                  <a:lnTo>
                    <a:pt x="580" y="80"/>
                  </a:lnTo>
                  <a:lnTo>
                    <a:pt x="574" y="86"/>
                  </a:lnTo>
                  <a:lnTo>
                    <a:pt x="570" y="88"/>
                  </a:lnTo>
                  <a:lnTo>
                    <a:pt x="570" y="88"/>
                  </a:lnTo>
                  <a:lnTo>
                    <a:pt x="562" y="90"/>
                  </a:lnTo>
                  <a:lnTo>
                    <a:pt x="556" y="90"/>
                  </a:lnTo>
                  <a:lnTo>
                    <a:pt x="556" y="90"/>
                  </a:lnTo>
                  <a:lnTo>
                    <a:pt x="548" y="90"/>
                  </a:lnTo>
                  <a:lnTo>
                    <a:pt x="542" y="88"/>
                  </a:lnTo>
                  <a:lnTo>
                    <a:pt x="542" y="88"/>
                  </a:lnTo>
                  <a:lnTo>
                    <a:pt x="536" y="86"/>
                  </a:lnTo>
                  <a:lnTo>
                    <a:pt x="532" y="80"/>
                  </a:lnTo>
                  <a:lnTo>
                    <a:pt x="532" y="80"/>
                  </a:lnTo>
                  <a:lnTo>
                    <a:pt x="528" y="74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4" y="56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4" y="34"/>
                  </a:lnTo>
                  <a:lnTo>
                    <a:pt x="526" y="24"/>
                  </a:lnTo>
                  <a:lnTo>
                    <a:pt x="526" y="24"/>
                  </a:lnTo>
                  <a:lnTo>
                    <a:pt x="528" y="16"/>
                  </a:lnTo>
                  <a:lnTo>
                    <a:pt x="532" y="10"/>
                  </a:lnTo>
                  <a:lnTo>
                    <a:pt x="532" y="10"/>
                  </a:lnTo>
                  <a:lnTo>
                    <a:pt x="536" y="6"/>
                  </a:lnTo>
                  <a:lnTo>
                    <a:pt x="542" y="2"/>
                  </a:lnTo>
                  <a:lnTo>
                    <a:pt x="542" y="2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70" y="2"/>
                  </a:lnTo>
                  <a:lnTo>
                    <a:pt x="570" y="2"/>
                  </a:lnTo>
                  <a:lnTo>
                    <a:pt x="574" y="6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2" y="16"/>
                  </a:lnTo>
                  <a:lnTo>
                    <a:pt x="586" y="24"/>
                  </a:lnTo>
                  <a:lnTo>
                    <a:pt x="586" y="24"/>
                  </a:lnTo>
                  <a:lnTo>
                    <a:pt x="588" y="34"/>
                  </a:lnTo>
                  <a:lnTo>
                    <a:pt x="588" y="46"/>
                  </a:lnTo>
                  <a:lnTo>
                    <a:pt x="588" y="46"/>
                  </a:lnTo>
                  <a:close/>
                  <a:moveTo>
                    <a:pt x="572" y="46"/>
                  </a:moveTo>
                  <a:lnTo>
                    <a:pt x="572" y="46"/>
                  </a:lnTo>
                  <a:lnTo>
                    <a:pt x="570" y="28"/>
                  </a:lnTo>
                  <a:lnTo>
                    <a:pt x="570" y="28"/>
                  </a:lnTo>
                  <a:lnTo>
                    <a:pt x="566" y="16"/>
                  </a:lnTo>
                  <a:lnTo>
                    <a:pt x="566" y="16"/>
                  </a:lnTo>
                  <a:lnTo>
                    <a:pt x="562" y="12"/>
                  </a:lnTo>
                  <a:lnTo>
                    <a:pt x="562" y="12"/>
                  </a:lnTo>
                  <a:lnTo>
                    <a:pt x="556" y="10"/>
                  </a:lnTo>
                  <a:lnTo>
                    <a:pt x="556" y="10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44" y="16"/>
                  </a:lnTo>
                  <a:lnTo>
                    <a:pt x="544" y="16"/>
                  </a:lnTo>
                  <a:lnTo>
                    <a:pt x="540" y="28"/>
                  </a:lnTo>
                  <a:lnTo>
                    <a:pt x="540" y="28"/>
                  </a:lnTo>
                  <a:lnTo>
                    <a:pt x="540" y="46"/>
                  </a:lnTo>
                  <a:lnTo>
                    <a:pt x="540" y="46"/>
                  </a:lnTo>
                  <a:lnTo>
                    <a:pt x="540" y="62"/>
                  </a:lnTo>
                  <a:lnTo>
                    <a:pt x="540" y="62"/>
                  </a:lnTo>
                  <a:lnTo>
                    <a:pt x="544" y="74"/>
                  </a:lnTo>
                  <a:lnTo>
                    <a:pt x="544" y="74"/>
                  </a:lnTo>
                  <a:lnTo>
                    <a:pt x="550" y="80"/>
                  </a:lnTo>
                  <a:lnTo>
                    <a:pt x="550" y="80"/>
                  </a:lnTo>
                  <a:lnTo>
                    <a:pt x="556" y="80"/>
                  </a:lnTo>
                  <a:lnTo>
                    <a:pt x="556" y="80"/>
                  </a:lnTo>
                  <a:lnTo>
                    <a:pt x="562" y="80"/>
                  </a:lnTo>
                  <a:lnTo>
                    <a:pt x="562" y="80"/>
                  </a:lnTo>
                  <a:lnTo>
                    <a:pt x="566" y="74"/>
                  </a:lnTo>
                  <a:lnTo>
                    <a:pt x="566" y="74"/>
                  </a:lnTo>
                  <a:lnTo>
                    <a:pt x="570" y="62"/>
                  </a:lnTo>
                  <a:lnTo>
                    <a:pt x="570" y="62"/>
                  </a:lnTo>
                  <a:lnTo>
                    <a:pt x="572" y="46"/>
                  </a:lnTo>
                  <a:lnTo>
                    <a:pt x="572" y="46"/>
                  </a:lnTo>
                  <a:close/>
                  <a:moveTo>
                    <a:pt x="460" y="88"/>
                  </a:moveTo>
                  <a:lnTo>
                    <a:pt x="444" y="88"/>
                  </a:lnTo>
                  <a:lnTo>
                    <a:pt x="444" y="2"/>
                  </a:lnTo>
                  <a:lnTo>
                    <a:pt x="504" y="2"/>
                  </a:lnTo>
                  <a:lnTo>
                    <a:pt x="504" y="88"/>
                  </a:lnTo>
                  <a:lnTo>
                    <a:pt x="488" y="88"/>
                  </a:lnTo>
                  <a:lnTo>
                    <a:pt x="488" y="12"/>
                  </a:lnTo>
                  <a:lnTo>
                    <a:pt x="460" y="12"/>
                  </a:lnTo>
                  <a:lnTo>
                    <a:pt x="460" y="88"/>
                  </a:lnTo>
                  <a:close/>
                  <a:moveTo>
                    <a:pt x="410" y="40"/>
                  </a:moveTo>
                  <a:lnTo>
                    <a:pt x="410" y="40"/>
                  </a:lnTo>
                  <a:lnTo>
                    <a:pt x="408" y="26"/>
                  </a:lnTo>
                  <a:lnTo>
                    <a:pt x="408" y="26"/>
                  </a:lnTo>
                  <a:lnTo>
                    <a:pt x="404" y="16"/>
                  </a:lnTo>
                  <a:lnTo>
                    <a:pt x="404" y="16"/>
                  </a:lnTo>
                  <a:lnTo>
                    <a:pt x="400" y="10"/>
                  </a:lnTo>
                  <a:lnTo>
                    <a:pt x="400" y="10"/>
                  </a:lnTo>
                  <a:lnTo>
                    <a:pt x="394" y="10"/>
                  </a:lnTo>
                  <a:lnTo>
                    <a:pt x="394" y="10"/>
                  </a:lnTo>
                  <a:lnTo>
                    <a:pt x="388" y="10"/>
                  </a:lnTo>
                  <a:lnTo>
                    <a:pt x="388" y="10"/>
                  </a:lnTo>
                  <a:lnTo>
                    <a:pt x="384" y="16"/>
                  </a:lnTo>
                  <a:lnTo>
                    <a:pt x="384" y="16"/>
                  </a:lnTo>
                  <a:lnTo>
                    <a:pt x="382" y="26"/>
                  </a:lnTo>
                  <a:lnTo>
                    <a:pt x="382" y="26"/>
                  </a:lnTo>
                  <a:lnTo>
                    <a:pt x="380" y="40"/>
                  </a:lnTo>
                  <a:lnTo>
                    <a:pt x="410" y="40"/>
                  </a:lnTo>
                  <a:close/>
                  <a:moveTo>
                    <a:pt x="426" y="50"/>
                  </a:moveTo>
                  <a:lnTo>
                    <a:pt x="380" y="50"/>
                  </a:lnTo>
                  <a:lnTo>
                    <a:pt x="380" y="50"/>
                  </a:lnTo>
                  <a:lnTo>
                    <a:pt x="382" y="64"/>
                  </a:lnTo>
                  <a:lnTo>
                    <a:pt x="382" y="64"/>
                  </a:lnTo>
                  <a:lnTo>
                    <a:pt x="382" y="70"/>
                  </a:lnTo>
                  <a:lnTo>
                    <a:pt x="386" y="74"/>
                  </a:lnTo>
                  <a:lnTo>
                    <a:pt x="386" y="74"/>
                  </a:lnTo>
                  <a:lnTo>
                    <a:pt x="388" y="76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404" y="80"/>
                  </a:lnTo>
                  <a:lnTo>
                    <a:pt x="422" y="80"/>
                  </a:lnTo>
                  <a:lnTo>
                    <a:pt x="422" y="86"/>
                  </a:lnTo>
                  <a:lnTo>
                    <a:pt x="422" y="86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00" y="90"/>
                  </a:lnTo>
                  <a:lnTo>
                    <a:pt x="400" y="90"/>
                  </a:lnTo>
                  <a:lnTo>
                    <a:pt x="392" y="90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78" y="86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68" y="74"/>
                  </a:lnTo>
                  <a:lnTo>
                    <a:pt x="366" y="66"/>
                  </a:lnTo>
                  <a:lnTo>
                    <a:pt x="366" y="66"/>
                  </a:lnTo>
                  <a:lnTo>
                    <a:pt x="364" y="58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34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8" y="16"/>
                  </a:lnTo>
                  <a:lnTo>
                    <a:pt x="372" y="10"/>
                  </a:lnTo>
                  <a:lnTo>
                    <a:pt x="372" y="10"/>
                  </a:lnTo>
                  <a:lnTo>
                    <a:pt x="376" y="6"/>
                  </a:lnTo>
                  <a:lnTo>
                    <a:pt x="382" y="2"/>
                  </a:lnTo>
                  <a:lnTo>
                    <a:pt x="382" y="2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408" y="2"/>
                  </a:lnTo>
                  <a:lnTo>
                    <a:pt x="408" y="2"/>
                  </a:lnTo>
                  <a:lnTo>
                    <a:pt x="414" y="6"/>
                  </a:lnTo>
                  <a:lnTo>
                    <a:pt x="418" y="10"/>
                  </a:lnTo>
                  <a:lnTo>
                    <a:pt x="418" y="10"/>
                  </a:lnTo>
                  <a:lnTo>
                    <a:pt x="420" y="16"/>
                  </a:lnTo>
                  <a:lnTo>
                    <a:pt x="424" y="24"/>
                  </a:lnTo>
                  <a:lnTo>
                    <a:pt x="424" y="24"/>
                  </a:lnTo>
                  <a:lnTo>
                    <a:pt x="426" y="46"/>
                  </a:lnTo>
                  <a:lnTo>
                    <a:pt x="426" y="50"/>
                  </a:lnTo>
                  <a:close/>
                  <a:moveTo>
                    <a:pt x="302" y="76"/>
                  </a:moveTo>
                  <a:lnTo>
                    <a:pt x="302" y="76"/>
                  </a:lnTo>
                  <a:lnTo>
                    <a:pt x="308" y="78"/>
                  </a:lnTo>
                  <a:lnTo>
                    <a:pt x="308" y="78"/>
                  </a:lnTo>
                  <a:lnTo>
                    <a:pt x="314" y="80"/>
                  </a:lnTo>
                  <a:lnTo>
                    <a:pt x="314" y="80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6" y="76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2" y="46"/>
                  </a:lnTo>
                  <a:lnTo>
                    <a:pt x="332" y="46"/>
                  </a:lnTo>
                  <a:lnTo>
                    <a:pt x="332" y="28"/>
                  </a:lnTo>
                  <a:lnTo>
                    <a:pt x="332" y="28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26" y="14"/>
                  </a:lnTo>
                  <a:lnTo>
                    <a:pt x="322" y="12"/>
                  </a:lnTo>
                  <a:lnTo>
                    <a:pt x="322" y="12"/>
                  </a:lnTo>
                  <a:lnTo>
                    <a:pt x="314" y="10"/>
                  </a:lnTo>
                  <a:lnTo>
                    <a:pt x="314" y="10"/>
                  </a:lnTo>
                  <a:lnTo>
                    <a:pt x="308" y="12"/>
                  </a:lnTo>
                  <a:lnTo>
                    <a:pt x="308" y="12"/>
                  </a:lnTo>
                  <a:lnTo>
                    <a:pt x="302" y="14"/>
                  </a:lnTo>
                  <a:lnTo>
                    <a:pt x="302" y="76"/>
                  </a:lnTo>
                  <a:close/>
                  <a:moveTo>
                    <a:pt x="302" y="6"/>
                  </a:moveTo>
                  <a:lnTo>
                    <a:pt x="302" y="6"/>
                  </a:lnTo>
                  <a:lnTo>
                    <a:pt x="306" y="4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6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44" y="16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8" y="34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58"/>
                  </a:lnTo>
                  <a:lnTo>
                    <a:pt x="346" y="66"/>
                  </a:lnTo>
                  <a:lnTo>
                    <a:pt x="346" y="66"/>
                  </a:lnTo>
                  <a:lnTo>
                    <a:pt x="344" y="74"/>
                  </a:lnTo>
                  <a:lnTo>
                    <a:pt x="342" y="80"/>
                  </a:lnTo>
                  <a:lnTo>
                    <a:pt x="342" y="80"/>
                  </a:lnTo>
                  <a:lnTo>
                    <a:pt x="336" y="86"/>
                  </a:lnTo>
                  <a:lnTo>
                    <a:pt x="332" y="88"/>
                  </a:lnTo>
                  <a:lnTo>
                    <a:pt x="332" y="88"/>
                  </a:lnTo>
                  <a:lnTo>
                    <a:pt x="326" y="90"/>
                  </a:lnTo>
                  <a:lnTo>
                    <a:pt x="320" y="90"/>
                  </a:lnTo>
                  <a:lnTo>
                    <a:pt x="320" y="90"/>
                  </a:lnTo>
                  <a:lnTo>
                    <a:pt x="310" y="90"/>
                  </a:lnTo>
                  <a:lnTo>
                    <a:pt x="310" y="90"/>
                  </a:lnTo>
                  <a:lnTo>
                    <a:pt x="302" y="86"/>
                  </a:lnTo>
                  <a:lnTo>
                    <a:pt x="302" y="124"/>
                  </a:lnTo>
                  <a:lnTo>
                    <a:pt x="286" y="124"/>
                  </a:lnTo>
                  <a:lnTo>
                    <a:pt x="286" y="2"/>
                  </a:lnTo>
                  <a:lnTo>
                    <a:pt x="300" y="2"/>
                  </a:lnTo>
                  <a:lnTo>
                    <a:pt x="300" y="6"/>
                  </a:lnTo>
                  <a:lnTo>
                    <a:pt x="302" y="6"/>
                  </a:lnTo>
                  <a:close/>
                  <a:moveTo>
                    <a:pt x="252" y="40"/>
                  </a:moveTo>
                  <a:lnTo>
                    <a:pt x="252" y="40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48" y="16"/>
                  </a:lnTo>
                  <a:lnTo>
                    <a:pt x="248" y="16"/>
                  </a:lnTo>
                  <a:lnTo>
                    <a:pt x="242" y="10"/>
                  </a:lnTo>
                  <a:lnTo>
                    <a:pt x="242" y="10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2" y="40"/>
                  </a:lnTo>
                  <a:lnTo>
                    <a:pt x="252" y="40"/>
                  </a:lnTo>
                  <a:close/>
                  <a:moveTo>
                    <a:pt x="268" y="50"/>
                  </a:moveTo>
                  <a:lnTo>
                    <a:pt x="222" y="50"/>
                  </a:lnTo>
                  <a:lnTo>
                    <a:pt x="222" y="50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70"/>
                  </a:lnTo>
                  <a:lnTo>
                    <a:pt x="228" y="74"/>
                  </a:lnTo>
                  <a:lnTo>
                    <a:pt x="228" y="74"/>
                  </a:lnTo>
                  <a:lnTo>
                    <a:pt x="232" y="76"/>
                  </a:lnTo>
                  <a:lnTo>
                    <a:pt x="236" y="78"/>
                  </a:lnTo>
                  <a:lnTo>
                    <a:pt x="236" y="78"/>
                  </a:lnTo>
                  <a:lnTo>
                    <a:pt x="246" y="80"/>
                  </a:lnTo>
                  <a:lnTo>
                    <a:pt x="264" y="80"/>
                  </a:lnTo>
                  <a:lnTo>
                    <a:pt x="264" y="86"/>
                  </a:lnTo>
                  <a:lnTo>
                    <a:pt x="264" y="86"/>
                  </a:lnTo>
                  <a:lnTo>
                    <a:pt x="254" y="90"/>
                  </a:lnTo>
                  <a:lnTo>
                    <a:pt x="254" y="90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34" y="90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0" y="86"/>
                  </a:lnTo>
                  <a:lnTo>
                    <a:pt x="216" y="80"/>
                  </a:lnTo>
                  <a:lnTo>
                    <a:pt x="216" y="80"/>
                  </a:lnTo>
                  <a:lnTo>
                    <a:pt x="212" y="74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12" y="16"/>
                  </a:lnTo>
                  <a:lnTo>
                    <a:pt x="214" y="10"/>
                  </a:lnTo>
                  <a:lnTo>
                    <a:pt x="214" y="10"/>
                  </a:lnTo>
                  <a:lnTo>
                    <a:pt x="218" y="6"/>
                  </a:lnTo>
                  <a:lnTo>
                    <a:pt x="224" y="2"/>
                  </a:lnTo>
                  <a:lnTo>
                    <a:pt x="224" y="2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56" y="6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4" y="16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8" y="46"/>
                  </a:lnTo>
                  <a:lnTo>
                    <a:pt x="268" y="50"/>
                  </a:lnTo>
                  <a:close/>
                  <a:moveTo>
                    <a:pt x="144" y="88"/>
                  </a:moveTo>
                  <a:lnTo>
                    <a:pt x="128" y="88"/>
                  </a:lnTo>
                  <a:lnTo>
                    <a:pt x="128" y="2"/>
                  </a:lnTo>
                  <a:lnTo>
                    <a:pt x="188" y="2"/>
                  </a:lnTo>
                  <a:lnTo>
                    <a:pt x="188" y="88"/>
                  </a:lnTo>
                  <a:lnTo>
                    <a:pt x="172" y="88"/>
                  </a:lnTo>
                  <a:lnTo>
                    <a:pt x="172" y="12"/>
                  </a:lnTo>
                  <a:lnTo>
                    <a:pt x="144" y="12"/>
                  </a:lnTo>
                  <a:lnTo>
                    <a:pt x="144" y="88"/>
                  </a:lnTo>
                  <a:close/>
                  <a:moveTo>
                    <a:pt x="46" y="28"/>
                  </a:moveTo>
                  <a:lnTo>
                    <a:pt x="44" y="28"/>
                  </a:lnTo>
                  <a:lnTo>
                    <a:pt x="18" y="88"/>
                  </a:lnTo>
                  <a:lnTo>
                    <a:pt x="0" y="88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60"/>
                  </a:lnTo>
                  <a:lnTo>
                    <a:pt x="18" y="60"/>
                  </a:lnTo>
                  <a:lnTo>
                    <a:pt x="44" y="2"/>
                  </a:lnTo>
                  <a:lnTo>
                    <a:pt x="62" y="2"/>
                  </a:lnTo>
                  <a:lnTo>
                    <a:pt x="62" y="88"/>
                  </a:lnTo>
                  <a:lnTo>
                    <a:pt x="46" y="88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58"/>
            <p:cNvSpPr>
              <a:spLocks noEditPoints="1"/>
            </p:cNvSpPr>
            <p:nvPr/>
          </p:nvSpPr>
          <p:spPr bwMode="auto">
            <a:xfrm>
              <a:off x="4335463" y="595313"/>
              <a:ext cx="3559175" cy="2151063"/>
            </a:xfrm>
            <a:custGeom>
              <a:avLst/>
              <a:gdLst>
                <a:gd name="T0" fmla="*/ 605 w 2242"/>
                <a:gd name="T1" fmla="*/ 536 h 1355"/>
                <a:gd name="T2" fmla="*/ 142 w 2242"/>
                <a:gd name="T3" fmla="*/ 576 h 1355"/>
                <a:gd name="T4" fmla="*/ 82 w 2242"/>
                <a:gd name="T5" fmla="*/ 600 h 1355"/>
                <a:gd name="T6" fmla="*/ 26 w 2242"/>
                <a:gd name="T7" fmla="*/ 640 h 1355"/>
                <a:gd name="T8" fmla="*/ 156 w 2242"/>
                <a:gd name="T9" fmla="*/ 1045 h 1355"/>
                <a:gd name="T10" fmla="*/ 206 w 2242"/>
                <a:gd name="T11" fmla="*/ 1079 h 1355"/>
                <a:gd name="T12" fmla="*/ 104 w 2242"/>
                <a:gd name="T13" fmla="*/ 1089 h 1355"/>
                <a:gd name="T14" fmla="*/ 156 w 2242"/>
                <a:gd name="T15" fmla="*/ 1045 h 1355"/>
                <a:gd name="T16" fmla="*/ 337 w 2242"/>
                <a:gd name="T17" fmla="*/ 1055 h 1355"/>
                <a:gd name="T18" fmla="*/ 252 w 2242"/>
                <a:gd name="T19" fmla="*/ 1317 h 1355"/>
                <a:gd name="T20" fmla="*/ 276 w 2242"/>
                <a:gd name="T21" fmla="*/ 1055 h 1355"/>
                <a:gd name="T22" fmla="*/ 457 w 2242"/>
                <a:gd name="T23" fmla="*/ 1045 h 1355"/>
                <a:gd name="T24" fmla="*/ 511 w 2242"/>
                <a:gd name="T25" fmla="*/ 1089 h 1355"/>
                <a:gd name="T26" fmla="*/ 407 w 2242"/>
                <a:gd name="T27" fmla="*/ 1079 h 1355"/>
                <a:gd name="T28" fmla="*/ 457 w 2242"/>
                <a:gd name="T29" fmla="*/ 1045 h 1355"/>
                <a:gd name="T30" fmla="*/ 757 w 2242"/>
                <a:gd name="T31" fmla="*/ 1061 h 1355"/>
                <a:gd name="T32" fmla="*/ 665 w 2242"/>
                <a:gd name="T33" fmla="*/ 1099 h 1355"/>
                <a:gd name="T34" fmla="*/ 697 w 2242"/>
                <a:gd name="T35" fmla="*/ 1049 h 1355"/>
                <a:gd name="T36" fmla="*/ 881 w 2242"/>
                <a:gd name="T37" fmla="*/ 1047 h 1355"/>
                <a:gd name="T38" fmla="*/ 925 w 2242"/>
                <a:gd name="T39" fmla="*/ 1099 h 1355"/>
                <a:gd name="T40" fmla="*/ 825 w 2242"/>
                <a:gd name="T41" fmla="*/ 1069 h 1355"/>
                <a:gd name="T42" fmla="*/ 1021 w 2242"/>
                <a:gd name="T43" fmla="*/ 1045 h 1355"/>
                <a:gd name="T44" fmla="*/ 1065 w 2242"/>
                <a:gd name="T45" fmla="*/ 1069 h 1355"/>
                <a:gd name="T46" fmla="*/ 967 w 2242"/>
                <a:gd name="T47" fmla="*/ 1099 h 1355"/>
                <a:gd name="T48" fmla="*/ 1009 w 2242"/>
                <a:gd name="T49" fmla="*/ 1047 h 1355"/>
                <a:gd name="T50" fmla="*/ 1805 w 2242"/>
                <a:gd name="T51" fmla="*/ 1049 h 1355"/>
                <a:gd name="T52" fmla="*/ 1839 w 2242"/>
                <a:gd name="T53" fmla="*/ 1317 h 1355"/>
                <a:gd name="T54" fmla="*/ 1747 w 2242"/>
                <a:gd name="T55" fmla="*/ 1061 h 1355"/>
                <a:gd name="T56" fmla="*/ 1934 w 2242"/>
                <a:gd name="T57" fmla="*/ 1045 h 1355"/>
                <a:gd name="T58" fmla="*/ 1984 w 2242"/>
                <a:gd name="T59" fmla="*/ 1079 h 1355"/>
                <a:gd name="T60" fmla="*/ 1883 w 2242"/>
                <a:gd name="T61" fmla="*/ 1089 h 1355"/>
                <a:gd name="T62" fmla="*/ 1934 w 2242"/>
                <a:gd name="T63" fmla="*/ 1045 h 1355"/>
                <a:gd name="T64" fmla="*/ 2116 w 2242"/>
                <a:gd name="T65" fmla="*/ 1055 h 1355"/>
                <a:gd name="T66" fmla="*/ 2030 w 2242"/>
                <a:gd name="T67" fmla="*/ 1317 h 1355"/>
                <a:gd name="T68" fmla="*/ 2054 w 2242"/>
                <a:gd name="T69" fmla="*/ 1055 h 1355"/>
                <a:gd name="T70" fmla="*/ 1731 w 2242"/>
                <a:gd name="T71" fmla="*/ 951 h 1355"/>
                <a:gd name="T72" fmla="*/ 1990 w 2242"/>
                <a:gd name="T73" fmla="*/ 792 h 1355"/>
                <a:gd name="T74" fmla="*/ 1393 w 2242"/>
                <a:gd name="T75" fmla="*/ 748 h 1355"/>
                <a:gd name="T76" fmla="*/ 1475 w 2242"/>
                <a:gd name="T77" fmla="*/ 802 h 1355"/>
                <a:gd name="T78" fmla="*/ 1307 w 2242"/>
                <a:gd name="T79" fmla="*/ 818 h 1355"/>
                <a:gd name="T80" fmla="*/ 1393 w 2242"/>
                <a:gd name="T81" fmla="*/ 748 h 1355"/>
                <a:gd name="T82" fmla="*/ 925 w 2242"/>
                <a:gd name="T83" fmla="*/ 792 h 1355"/>
                <a:gd name="T84" fmla="*/ 967 w 2242"/>
                <a:gd name="T85" fmla="*/ 951 h 1355"/>
                <a:gd name="T86" fmla="*/ 212 w 2242"/>
                <a:gd name="T87" fmla="*/ 792 h 1355"/>
                <a:gd name="T88" fmla="*/ 511 w 2242"/>
                <a:gd name="T89" fmla="*/ 951 h 1355"/>
                <a:gd name="T90" fmla="*/ 2220 w 2242"/>
                <a:gd name="T91" fmla="*/ 1355 h 1355"/>
                <a:gd name="T92" fmla="*/ 1619 w 2242"/>
                <a:gd name="T93" fmla="*/ 1355 h 1355"/>
                <a:gd name="T94" fmla="*/ 1525 w 2242"/>
                <a:gd name="T95" fmla="*/ 1145 h 1355"/>
                <a:gd name="T96" fmla="*/ 1461 w 2242"/>
                <a:gd name="T97" fmla="*/ 1075 h 1355"/>
                <a:gd name="T98" fmla="*/ 1393 w 2242"/>
                <a:gd name="T99" fmla="*/ 1057 h 1355"/>
                <a:gd name="T100" fmla="*/ 1303 w 2242"/>
                <a:gd name="T101" fmla="*/ 1089 h 1355"/>
                <a:gd name="T102" fmla="*/ 1253 w 2242"/>
                <a:gd name="T103" fmla="*/ 1171 h 1355"/>
                <a:gd name="T104" fmla="*/ 1103 w 2242"/>
                <a:gd name="T105" fmla="*/ 1355 h 1355"/>
                <a:gd name="T106" fmla="*/ 22 w 2242"/>
                <a:gd name="T107" fmla="*/ 740 h 1355"/>
                <a:gd name="T108" fmla="*/ 1479 w 2242"/>
                <a:gd name="T109" fmla="*/ 276 h 1355"/>
                <a:gd name="T110" fmla="*/ 1621 w 2242"/>
                <a:gd name="T111" fmla="*/ 386 h 1355"/>
                <a:gd name="T112" fmla="*/ 1155 w 2242"/>
                <a:gd name="T113" fmla="*/ 402 h 1355"/>
                <a:gd name="T114" fmla="*/ 1271 w 2242"/>
                <a:gd name="T115" fmla="*/ 294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2" h="1355">
                  <a:moveTo>
                    <a:pt x="917" y="680"/>
                  </a:moveTo>
                  <a:lnTo>
                    <a:pt x="773" y="536"/>
                  </a:lnTo>
                  <a:lnTo>
                    <a:pt x="711" y="536"/>
                  </a:lnTo>
                  <a:lnTo>
                    <a:pt x="699" y="272"/>
                  </a:lnTo>
                  <a:lnTo>
                    <a:pt x="679" y="272"/>
                  </a:lnTo>
                  <a:lnTo>
                    <a:pt x="667" y="536"/>
                  </a:lnTo>
                  <a:lnTo>
                    <a:pt x="605" y="536"/>
                  </a:lnTo>
                  <a:lnTo>
                    <a:pt x="451" y="624"/>
                  </a:lnTo>
                  <a:lnTo>
                    <a:pt x="158" y="624"/>
                  </a:lnTo>
                  <a:lnTo>
                    <a:pt x="158" y="600"/>
                  </a:lnTo>
                  <a:lnTo>
                    <a:pt x="158" y="600"/>
                  </a:lnTo>
                  <a:lnTo>
                    <a:pt x="156" y="590"/>
                  </a:lnTo>
                  <a:lnTo>
                    <a:pt x="150" y="582"/>
                  </a:lnTo>
                  <a:lnTo>
                    <a:pt x="142" y="576"/>
                  </a:lnTo>
                  <a:lnTo>
                    <a:pt x="134" y="574"/>
                  </a:lnTo>
                  <a:lnTo>
                    <a:pt x="108" y="574"/>
                  </a:lnTo>
                  <a:lnTo>
                    <a:pt x="108" y="574"/>
                  </a:lnTo>
                  <a:lnTo>
                    <a:pt x="98" y="576"/>
                  </a:lnTo>
                  <a:lnTo>
                    <a:pt x="90" y="582"/>
                  </a:lnTo>
                  <a:lnTo>
                    <a:pt x="84" y="590"/>
                  </a:lnTo>
                  <a:lnTo>
                    <a:pt x="82" y="600"/>
                  </a:lnTo>
                  <a:lnTo>
                    <a:pt x="82" y="624"/>
                  </a:lnTo>
                  <a:lnTo>
                    <a:pt x="70" y="624"/>
                  </a:lnTo>
                  <a:lnTo>
                    <a:pt x="70" y="624"/>
                  </a:lnTo>
                  <a:lnTo>
                    <a:pt x="58" y="624"/>
                  </a:lnTo>
                  <a:lnTo>
                    <a:pt x="46" y="628"/>
                  </a:lnTo>
                  <a:lnTo>
                    <a:pt x="36" y="632"/>
                  </a:lnTo>
                  <a:lnTo>
                    <a:pt x="26" y="640"/>
                  </a:lnTo>
                  <a:lnTo>
                    <a:pt x="18" y="648"/>
                  </a:lnTo>
                  <a:lnTo>
                    <a:pt x="10" y="658"/>
                  </a:lnTo>
                  <a:lnTo>
                    <a:pt x="6" y="668"/>
                  </a:lnTo>
                  <a:lnTo>
                    <a:pt x="2" y="680"/>
                  </a:lnTo>
                  <a:lnTo>
                    <a:pt x="917" y="680"/>
                  </a:lnTo>
                  <a:close/>
                  <a:moveTo>
                    <a:pt x="156" y="1045"/>
                  </a:moveTo>
                  <a:lnTo>
                    <a:pt x="156" y="1045"/>
                  </a:lnTo>
                  <a:lnTo>
                    <a:pt x="156" y="1045"/>
                  </a:lnTo>
                  <a:lnTo>
                    <a:pt x="168" y="1047"/>
                  </a:lnTo>
                  <a:lnTo>
                    <a:pt x="178" y="1049"/>
                  </a:lnTo>
                  <a:lnTo>
                    <a:pt x="186" y="1055"/>
                  </a:lnTo>
                  <a:lnTo>
                    <a:pt x="196" y="1061"/>
                  </a:lnTo>
                  <a:lnTo>
                    <a:pt x="202" y="1069"/>
                  </a:lnTo>
                  <a:lnTo>
                    <a:pt x="206" y="1079"/>
                  </a:lnTo>
                  <a:lnTo>
                    <a:pt x="210" y="1089"/>
                  </a:lnTo>
                  <a:lnTo>
                    <a:pt x="212" y="1099"/>
                  </a:lnTo>
                  <a:lnTo>
                    <a:pt x="212" y="1317"/>
                  </a:lnTo>
                  <a:lnTo>
                    <a:pt x="102" y="1317"/>
                  </a:lnTo>
                  <a:lnTo>
                    <a:pt x="102" y="1099"/>
                  </a:lnTo>
                  <a:lnTo>
                    <a:pt x="102" y="1099"/>
                  </a:lnTo>
                  <a:lnTo>
                    <a:pt x="104" y="1089"/>
                  </a:lnTo>
                  <a:lnTo>
                    <a:pt x="106" y="1079"/>
                  </a:lnTo>
                  <a:lnTo>
                    <a:pt x="112" y="1069"/>
                  </a:lnTo>
                  <a:lnTo>
                    <a:pt x="118" y="1061"/>
                  </a:lnTo>
                  <a:lnTo>
                    <a:pt x="126" y="1055"/>
                  </a:lnTo>
                  <a:lnTo>
                    <a:pt x="136" y="1049"/>
                  </a:lnTo>
                  <a:lnTo>
                    <a:pt x="146" y="1047"/>
                  </a:lnTo>
                  <a:lnTo>
                    <a:pt x="156" y="1045"/>
                  </a:lnTo>
                  <a:lnTo>
                    <a:pt x="156" y="1045"/>
                  </a:lnTo>
                  <a:close/>
                  <a:moveTo>
                    <a:pt x="308" y="1045"/>
                  </a:moveTo>
                  <a:lnTo>
                    <a:pt x="308" y="1045"/>
                  </a:lnTo>
                  <a:lnTo>
                    <a:pt x="308" y="1045"/>
                  </a:lnTo>
                  <a:lnTo>
                    <a:pt x="318" y="1047"/>
                  </a:lnTo>
                  <a:lnTo>
                    <a:pt x="327" y="1049"/>
                  </a:lnTo>
                  <a:lnTo>
                    <a:pt x="337" y="1055"/>
                  </a:lnTo>
                  <a:lnTo>
                    <a:pt x="345" y="1061"/>
                  </a:lnTo>
                  <a:lnTo>
                    <a:pt x="351" y="1069"/>
                  </a:lnTo>
                  <a:lnTo>
                    <a:pt x="357" y="1079"/>
                  </a:lnTo>
                  <a:lnTo>
                    <a:pt x="359" y="1089"/>
                  </a:lnTo>
                  <a:lnTo>
                    <a:pt x="361" y="1099"/>
                  </a:lnTo>
                  <a:lnTo>
                    <a:pt x="361" y="1317"/>
                  </a:lnTo>
                  <a:lnTo>
                    <a:pt x="252" y="1317"/>
                  </a:lnTo>
                  <a:lnTo>
                    <a:pt x="252" y="1099"/>
                  </a:lnTo>
                  <a:lnTo>
                    <a:pt x="252" y="1099"/>
                  </a:lnTo>
                  <a:lnTo>
                    <a:pt x="254" y="1089"/>
                  </a:lnTo>
                  <a:lnTo>
                    <a:pt x="258" y="1079"/>
                  </a:lnTo>
                  <a:lnTo>
                    <a:pt x="262" y="1069"/>
                  </a:lnTo>
                  <a:lnTo>
                    <a:pt x="268" y="1061"/>
                  </a:lnTo>
                  <a:lnTo>
                    <a:pt x="276" y="1055"/>
                  </a:lnTo>
                  <a:lnTo>
                    <a:pt x="286" y="1049"/>
                  </a:lnTo>
                  <a:lnTo>
                    <a:pt x="296" y="1047"/>
                  </a:lnTo>
                  <a:lnTo>
                    <a:pt x="308" y="1045"/>
                  </a:lnTo>
                  <a:lnTo>
                    <a:pt x="308" y="1045"/>
                  </a:lnTo>
                  <a:close/>
                  <a:moveTo>
                    <a:pt x="457" y="1045"/>
                  </a:moveTo>
                  <a:lnTo>
                    <a:pt x="457" y="1045"/>
                  </a:lnTo>
                  <a:lnTo>
                    <a:pt x="457" y="1045"/>
                  </a:lnTo>
                  <a:lnTo>
                    <a:pt x="469" y="1047"/>
                  </a:lnTo>
                  <a:lnTo>
                    <a:pt x="479" y="1049"/>
                  </a:lnTo>
                  <a:lnTo>
                    <a:pt x="487" y="1055"/>
                  </a:lnTo>
                  <a:lnTo>
                    <a:pt x="495" y="1061"/>
                  </a:lnTo>
                  <a:lnTo>
                    <a:pt x="503" y="1069"/>
                  </a:lnTo>
                  <a:lnTo>
                    <a:pt x="507" y="1079"/>
                  </a:lnTo>
                  <a:lnTo>
                    <a:pt x="511" y="1089"/>
                  </a:lnTo>
                  <a:lnTo>
                    <a:pt x="511" y="1099"/>
                  </a:lnTo>
                  <a:lnTo>
                    <a:pt x="511" y="1317"/>
                  </a:lnTo>
                  <a:lnTo>
                    <a:pt x="403" y="1317"/>
                  </a:lnTo>
                  <a:lnTo>
                    <a:pt x="403" y="1099"/>
                  </a:lnTo>
                  <a:lnTo>
                    <a:pt x="403" y="1099"/>
                  </a:lnTo>
                  <a:lnTo>
                    <a:pt x="403" y="1089"/>
                  </a:lnTo>
                  <a:lnTo>
                    <a:pt x="407" y="1079"/>
                  </a:lnTo>
                  <a:lnTo>
                    <a:pt x="411" y="1069"/>
                  </a:lnTo>
                  <a:lnTo>
                    <a:pt x="419" y="1061"/>
                  </a:lnTo>
                  <a:lnTo>
                    <a:pt x="427" y="1055"/>
                  </a:lnTo>
                  <a:lnTo>
                    <a:pt x="435" y="1049"/>
                  </a:lnTo>
                  <a:lnTo>
                    <a:pt x="447" y="1047"/>
                  </a:lnTo>
                  <a:lnTo>
                    <a:pt x="457" y="1045"/>
                  </a:lnTo>
                  <a:lnTo>
                    <a:pt x="457" y="1045"/>
                  </a:lnTo>
                  <a:close/>
                  <a:moveTo>
                    <a:pt x="719" y="1045"/>
                  </a:moveTo>
                  <a:lnTo>
                    <a:pt x="719" y="1045"/>
                  </a:lnTo>
                  <a:lnTo>
                    <a:pt x="719" y="1045"/>
                  </a:lnTo>
                  <a:lnTo>
                    <a:pt x="731" y="1047"/>
                  </a:lnTo>
                  <a:lnTo>
                    <a:pt x="741" y="1049"/>
                  </a:lnTo>
                  <a:lnTo>
                    <a:pt x="749" y="1055"/>
                  </a:lnTo>
                  <a:lnTo>
                    <a:pt x="757" y="1061"/>
                  </a:lnTo>
                  <a:lnTo>
                    <a:pt x="765" y="1069"/>
                  </a:lnTo>
                  <a:lnTo>
                    <a:pt x="769" y="1079"/>
                  </a:lnTo>
                  <a:lnTo>
                    <a:pt x="773" y="1089"/>
                  </a:lnTo>
                  <a:lnTo>
                    <a:pt x="773" y="1099"/>
                  </a:lnTo>
                  <a:lnTo>
                    <a:pt x="773" y="1317"/>
                  </a:lnTo>
                  <a:lnTo>
                    <a:pt x="665" y="1317"/>
                  </a:lnTo>
                  <a:lnTo>
                    <a:pt x="665" y="1099"/>
                  </a:lnTo>
                  <a:lnTo>
                    <a:pt x="665" y="1099"/>
                  </a:lnTo>
                  <a:lnTo>
                    <a:pt x="665" y="1089"/>
                  </a:lnTo>
                  <a:lnTo>
                    <a:pt x="669" y="1079"/>
                  </a:lnTo>
                  <a:lnTo>
                    <a:pt x="673" y="1069"/>
                  </a:lnTo>
                  <a:lnTo>
                    <a:pt x="681" y="1061"/>
                  </a:lnTo>
                  <a:lnTo>
                    <a:pt x="689" y="1055"/>
                  </a:lnTo>
                  <a:lnTo>
                    <a:pt x="697" y="1049"/>
                  </a:lnTo>
                  <a:lnTo>
                    <a:pt x="709" y="1047"/>
                  </a:lnTo>
                  <a:lnTo>
                    <a:pt x="719" y="1045"/>
                  </a:lnTo>
                  <a:lnTo>
                    <a:pt x="719" y="1045"/>
                  </a:lnTo>
                  <a:close/>
                  <a:moveTo>
                    <a:pt x="869" y="1045"/>
                  </a:moveTo>
                  <a:lnTo>
                    <a:pt x="869" y="1045"/>
                  </a:lnTo>
                  <a:lnTo>
                    <a:pt x="869" y="1045"/>
                  </a:lnTo>
                  <a:lnTo>
                    <a:pt x="881" y="1047"/>
                  </a:lnTo>
                  <a:lnTo>
                    <a:pt x="891" y="1049"/>
                  </a:lnTo>
                  <a:lnTo>
                    <a:pt x="901" y="1055"/>
                  </a:lnTo>
                  <a:lnTo>
                    <a:pt x="909" y="1061"/>
                  </a:lnTo>
                  <a:lnTo>
                    <a:pt x="915" y="1069"/>
                  </a:lnTo>
                  <a:lnTo>
                    <a:pt x="921" y="1079"/>
                  </a:lnTo>
                  <a:lnTo>
                    <a:pt x="923" y="1089"/>
                  </a:lnTo>
                  <a:lnTo>
                    <a:pt x="925" y="1099"/>
                  </a:lnTo>
                  <a:lnTo>
                    <a:pt x="925" y="1317"/>
                  </a:lnTo>
                  <a:lnTo>
                    <a:pt x="815" y="1317"/>
                  </a:lnTo>
                  <a:lnTo>
                    <a:pt x="815" y="1099"/>
                  </a:lnTo>
                  <a:lnTo>
                    <a:pt x="815" y="1099"/>
                  </a:lnTo>
                  <a:lnTo>
                    <a:pt x="817" y="1089"/>
                  </a:lnTo>
                  <a:lnTo>
                    <a:pt x="819" y="1079"/>
                  </a:lnTo>
                  <a:lnTo>
                    <a:pt x="825" y="1069"/>
                  </a:lnTo>
                  <a:lnTo>
                    <a:pt x="831" y="1061"/>
                  </a:lnTo>
                  <a:lnTo>
                    <a:pt x="839" y="1055"/>
                  </a:lnTo>
                  <a:lnTo>
                    <a:pt x="849" y="1049"/>
                  </a:lnTo>
                  <a:lnTo>
                    <a:pt x="859" y="1047"/>
                  </a:lnTo>
                  <a:lnTo>
                    <a:pt x="869" y="1045"/>
                  </a:lnTo>
                  <a:lnTo>
                    <a:pt x="869" y="1045"/>
                  </a:lnTo>
                  <a:close/>
                  <a:moveTo>
                    <a:pt x="1021" y="1045"/>
                  </a:moveTo>
                  <a:lnTo>
                    <a:pt x="1021" y="1045"/>
                  </a:lnTo>
                  <a:lnTo>
                    <a:pt x="1021" y="1045"/>
                  </a:lnTo>
                  <a:lnTo>
                    <a:pt x="1031" y="1047"/>
                  </a:lnTo>
                  <a:lnTo>
                    <a:pt x="1041" y="1049"/>
                  </a:lnTo>
                  <a:lnTo>
                    <a:pt x="1051" y="1055"/>
                  </a:lnTo>
                  <a:lnTo>
                    <a:pt x="1059" y="1061"/>
                  </a:lnTo>
                  <a:lnTo>
                    <a:pt x="1065" y="1069"/>
                  </a:lnTo>
                  <a:lnTo>
                    <a:pt x="1071" y="1079"/>
                  </a:lnTo>
                  <a:lnTo>
                    <a:pt x="1075" y="1089"/>
                  </a:lnTo>
                  <a:lnTo>
                    <a:pt x="1075" y="1099"/>
                  </a:lnTo>
                  <a:lnTo>
                    <a:pt x="1075" y="1317"/>
                  </a:lnTo>
                  <a:lnTo>
                    <a:pt x="967" y="1317"/>
                  </a:lnTo>
                  <a:lnTo>
                    <a:pt x="967" y="1099"/>
                  </a:lnTo>
                  <a:lnTo>
                    <a:pt x="967" y="1099"/>
                  </a:lnTo>
                  <a:lnTo>
                    <a:pt x="967" y="1089"/>
                  </a:lnTo>
                  <a:lnTo>
                    <a:pt x="971" y="1079"/>
                  </a:lnTo>
                  <a:lnTo>
                    <a:pt x="975" y="1069"/>
                  </a:lnTo>
                  <a:lnTo>
                    <a:pt x="983" y="1061"/>
                  </a:lnTo>
                  <a:lnTo>
                    <a:pt x="991" y="1055"/>
                  </a:lnTo>
                  <a:lnTo>
                    <a:pt x="999" y="1049"/>
                  </a:lnTo>
                  <a:lnTo>
                    <a:pt x="1009" y="1047"/>
                  </a:lnTo>
                  <a:lnTo>
                    <a:pt x="1021" y="1045"/>
                  </a:lnTo>
                  <a:lnTo>
                    <a:pt x="1021" y="1045"/>
                  </a:lnTo>
                  <a:close/>
                  <a:moveTo>
                    <a:pt x="1785" y="1045"/>
                  </a:moveTo>
                  <a:lnTo>
                    <a:pt x="1785" y="1045"/>
                  </a:lnTo>
                  <a:lnTo>
                    <a:pt x="1785" y="1045"/>
                  </a:lnTo>
                  <a:lnTo>
                    <a:pt x="1795" y="1047"/>
                  </a:lnTo>
                  <a:lnTo>
                    <a:pt x="1805" y="1049"/>
                  </a:lnTo>
                  <a:lnTo>
                    <a:pt x="1815" y="1055"/>
                  </a:lnTo>
                  <a:lnTo>
                    <a:pt x="1823" y="1061"/>
                  </a:lnTo>
                  <a:lnTo>
                    <a:pt x="1829" y="1069"/>
                  </a:lnTo>
                  <a:lnTo>
                    <a:pt x="1835" y="1079"/>
                  </a:lnTo>
                  <a:lnTo>
                    <a:pt x="1839" y="1089"/>
                  </a:lnTo>
                  <a:lnTo>
                    <a:pt x="1839" y="1099"/>
                  </a:lnTo>
                  <a:lnTo>
                    <a:pt x="1839" y="1317"/>
                  </a:lnTo>
                  <a:lnTo>
                    <a:pt x="1731" y="1317"/>
                  </a:lnTo>
                  <a:lnTo>
                    <a:pt x="1731" y="1099"/>
                  </a:lnTo>
                  <a:lnTo>
                    <a:pt x="1731" y="1099"/>
                  </a:lnTo>
                  <a:lnTo>
                    <a:pt x="1731" y="1089"/>
                  </a:lnTo>
                  <a:lnTo>
                    <a:pt x="1735" y="1079"/>
                  </a:lnTo>
                  <a:lnTo>
                    <a:pt x="1739" y="1069"/>
                  </a:lnTo>
                  <a:lnTo>
                    <a:pt x="1747" y="1061"/>
                  </a:lnTo>
                  <a:lnTo>
                    <a:pt x="1755" y="1055"/>
                  </a:lnTo>
                  <a:lnTo>
                    <a:pt x="1763" y="1049"/>
                  </a:lnTo>
                  <a:lnTo>
                    <a:pt x="1773" y="1047"/>
                  </a:lnTo>
                  <a:lnTo>
                    <a:pt x="1785" y="1045"/>
                  </a:lnTo>
                  <a:lnTo>
                    <a:pt x="1785" y="1045"/>
                  </a:lnTo>
                  <a:close/>
                  <a:moveTo>
                    <a:pt x="1934" y="1045"/>
                  </a:moveTo>
                  <a:lnTo>
                    <a:pt x="1934" y="1045"/>
                  </a:lnTo>
                  <a:lnTo>
                    <a:pt x="1934" y="1045"/>
                  </a:lnTo>
                  <a:lnTo>
                    <a:pt x="1946" y="1047"/>
                  </a:lnTo>
                  <a:lnTo>
                    <a:pt x="1956" y="1049"/>
                  </a:lnTo>
                  <a:lnTo>
                    <a:pt x="1964" y="1055"/>
                  </a:lnTo>
                  <a:lnTo>
                    <a:pt x="1974" y="1061"/>
                  </a:lnTo>
                  <a:lnTo>
                    <a:pt x="1980" y="1069"/>
                  </a:lnTo>
                  <a:lnTo>
                    <a:pt x="1984" y="1079"/>
                  </a:lnTo>
                  <a:lnTo>
                    <a:pt x="1988" y="1089"/>
                  </a:lnTo>
                  <a:lnTo>
                    <a:pt x="1990" y="1099"/>
                  </a:lnTo>
                  <a:lnTo>
                    <a:pt x="1990" y="1317"/>
                  </a:lnTo>
                  <a:lnTo>
                    <a:pt x="1881" y="1317"/>
                  </a:lnTo>
                  <a:lnTo>
                    <a:pt x="1881" y="1099"/>
                  </a:lnTo>
                  <a:lnTo>
                    <a:pt x="1881" y="1099"/>
                  </a:lnTo>
                  <a:lnTo>
                    <a:pt x="1883" y="1089"/>
                  </a:lnTo>
                  <a:lnTo>
                    <a:pt x="1885" y="1079"/>
                  </a:lnTo>
                  <a:lnTo>
                    <a:pt x="1891" y="1069"/>
                  </a:lnTo>
                  <a:lnTo>
                    <a:pt x="1897" y="1061"/>
                  </a:lnTo>
                  <a:lnTo>
                    <a:pt x="1904" y="1055"/>
                  </a:lnTo>
                  <a:lnTo>
                    <a:pt x="1914" y="1049"/>
                  </a:lnTo>
                  <a:lnTo>
                    <a:pt x="1924" y="1047"/>
                  </a:lnTo>
                  <a:lnTo>
                    <a:pt x="1934" y="1045"/>
                  </a:lnTo>
                  <a:lnTo>
                    <a:pt x="1934" y="1045"/>
                  </a:lnTo>
                  <a:close/>
                  <a:moveTo>
                    <a:pt x="2086" y="1045"/>
                  </a:moveTo>
                  <a:lnTo>
                    <a:pt x="2086" y="1045"/>
                  </a:lnTo>
                  <a:lnTo>
                    <a:pt x="2086" y="1045"/>
                  </a:lnTo>
                  <a:lnTo>
                    <a:pt x="2096" y="1047"/>
                  </a:lnTo>
                  <a:lnTo>
                    <a:pt x="2106" y="1049"/>
                  </a:lnTo>
                  <a:lnTo>
                    <a:pt x="2116" y="1055"/>
                  </a:lnTo>
                  <a:lnTo>
                    <a:pt x="2124" y="1061"/>
                  </a:lnTo>
                  <a:lnTo>
                    <a:pt x="2130" y="1069"/>
                  </a:lnTo>
                  <a:lnTo>
                    <a:pt x="2136" y="1079"/>
                  </a:lnTo>
                  <a:lnTo>
                    <a:pt x="2138" y="1089"/>
                  </a:lnTo>
                  <a:lnTo>
                    <a:pt x="2140" y="1099"/>
                  </a:lnTo>
                  <a:lnTo>
                    <a:pt x="2140" y="1317"/>
                  </a:lnTo>
                  <a:lnTo>
                    <a:pt x="2030" y="1317"/>
                  </a:lnTo>
                  <a:lnTo>
                    <a:pt x="2030" y="1099"/>
                  </a:lnTo>
                  <a:lnTo>
                    <a:pt x="2030" y="1099"/>
                  </a:lnTo>
                  <a:lnTo>
                    <a:pt x="2032" y="1089"/>
                  </a:lnTo>
                  <a:lnTo>
                    <a:pt x="2036" y="1079"/>
                  </a:lnTo>
                  <a:lnTo>
                    <a:pt x="2040" y="1069"/>
                  </a:lnTo>
                  <a:lnTo>
                    <a:pt x="2046" y="1061"/>
                  </a:lnTo>
                  <a:lnTo>
                    <a:pt x="2054" y="1055"/>
                  </a:lnTo>
                  <a:lnTo>
                    <a:pt x="2064" y="1049"/>
                  </a:lnTo>
                  <a:lnTo>
                    <a:pt x="2074" y="1047"/>
                  </a:lnTo>
                  <a:lnTo>
                    <a:pt x="2086" y="1045"/>
                  </a:lnTo>
                  <a:lnTo>
                    <a:pt x="2086" y="1045"/>
                  </a:lnTo>
                  <a:close/>
                  <a:moveTo>
                    <a:pt x="1839" y="792"/>
                  </a:moveTo>
                  <a:lnTo>
                    <a:pt x="1839" y="951"/>
                  </a:lnTo>
                  <a:lnTo>
                    <a:pt x="1731" y="951"/>
                  </a:lnTo>
                  <a:lnTo>
                    <a:pt x="1731" y="792"/>
                  </a:lnTo>
                  <a:lnTo>
                    <a:pt x="1839" y="792"/>
                  </a:lnTo>
                  <a:close/>
                  <a:moveTo>
                    <a:pt x="1990" y="792"/>
                  </a:moveTo>
                  <a:lnTo>
                    <a:pt x="1990" y="951"/>
                  </a:lnTo>
                  <a:lnTo>
                    <a:pt x="1881" y="951"/>
                  </a:lnTo>
                  <a:lnTo>
                    <a:pt x="1881" y="792"/>
                  </a:lnTo>
                  <a:lnTo>
                    <a:pt x="1990" y="792"/>
                  </a:lnTo>
                  <a:close/>
                  <a:moveTo>
                    <a:pt x="2140" y="792"/>
                  </a:moveTo>
                  <a:lnTo>
                    <a:pt x="2140" y="951"/>
                  </a:lnTo>
                  <a:lnTo>
                    <a:pt x="2030" y="951"/>
                  </a:lnTo>
                  <a:lnTo>
                    <a:pt x="2030" y="792"/>
                  </a:lnTo>
                  <a:lnTo>
                    <a:pt x="2140" y="792"/>
                  </a:lnTo>
                  <a:close/>
                  <a:moveTo>
                    <a:pt x="1393" y="748"/>
                  </a:moveTo>
                  <a:lnTo>
                    <a:pt x="1393" y="748"/>
                  </a:lnTo>
                  <a:lnTo>
                    <a:pt x="1393" y="748"/>
                  </a:lnTo>
                  <a:lnTo>
                    <a:pt x="1411" y="748"/>
                  </a:lnTo>
                  <a:lnTo>
                    <a:pt x="1427" y="754"/>
                  </a:lnTo>
                  <a:lnTo>
                    <a:pt x="1443" y="762"/>
                  </a:lnTo>
                  <a:lnTo>
                    <a:pt x="1455" y="774"/>
                  </a:lnTo>
                  <a:lnTo>
                    <a:pt x="1467" y="786"/>
                  </a:lnTo>
                  <a:lnTo>
                    <a:pt x="1475" y="802"/>
                  </a:lnTo>
                  <a:lnTo>
                    <a:pt x="1479" y="818"/>
                  </a:lnTo>
                  <a:lnTo>
                    <a:pt x="1481" y="836"/>
                  </a:lnTo>
                  <a:lnTo>
                    <a:pt x="1481" y="1019"/>
                  </a:lnTo>
                  <a:lnTo>
                    <a:pt x="1305" y="1019"/>
                  </a:lnTo>
                  <a:lnTo>
                    <a:pt x="1305" y="836"/>
                  </a:lnTo>
                  <a:lnTo>
                    <a:pt x="1305" y="836"/>
                  </a:lnTo>
                  <a:lnTo>
                    <a:pt x="1307" y="818"/>
                  </a:lnTo>
                  <a:lnTo>
                    <a:pt x="1311" y="802"/>
                  </a:lnTo>
                  <a:lnTo>
                    <a:pt x="1319" y="786"/>
                  </a:lnTo>
                  <a:lnTo>
                    <a:pt x="1331" y="774"/>
                  </a:lnTo>
                  <a:lnTo>
                    <a:pt x="1343" y="762"/>
                  </a:lnTo>
                  <a:lnTo>
                    <a:pt x="1359" y="754"/>
                  </a:lnTo>
                  <a:lnTo>
                    <a:pt x="1375" y="748"/>
                  </a:lnTo>
                  <a:lnTo>
                    <a:pt x="1393" y="748"/>
                  </a:lnTo>
                  <a:lnTo>
                    <a:pt x="1393" y="748"/>
                  </a:lnTo>
                  <a:close/>
                  <a:moveTo>
                    <a:pt x="773" y="792"/>
                  </a:moveTo>
                  <a:lnTo>
                    <a:pt x="773" y="951"/>
                  </a:lnTo>
                  <a:lnTo>
                    <a:pt x="665" y="951"/>
                  </a:lnTo>
                  <a:lnTo>
                    <a:pt x="665" y="792"/>
                  </a:lnTo>
                  <a:lnTo>
                    <a:pt x="773" y="792"/>
                  </a:lnTo>
                  <a:close/>
                  <a:moveTo>
                    <a:pt x="925" y="792"/>
                  </a:moveTo>
                  <a:lnTo>
                    <a:pt x="925" y="951"/>
                  </a:lnTo>
                  <a:lnTo>
                    <a:pt x="815" y="951"/>
                  </a:lnTo>
                  <a:lnTo>
                    <a:pt x="815" y="792"/>
                  </a:lnTo>
                  <a:lnTo>
                    <a:pt x="925" y="792"/>
                  </a:lnTo>
                  <a:close/>
                  <a:moveTo>
                    <a:pt x="1075" y="792"/>
                  </a:moveTo>
                  <a:lnTo>
                    <a:pt x="1075" y="951"/>
                  </a:lnTo>
                  <a:lnTo>
                    <a:pt x="967" y="951"/>
                  </a:lnTo>
                  <a:lnTo>
                    <a:pt x="967" y="792"/>
                  </a:lnTo>
                  <a:lnTo>
                    <a:pt x="1075" y="792"/>
                  </a:lnTo>
                  <a:close/>
                  <a:moveTo>
                    <a:pt x="212" y="792"/>
                  </a:moveTo>
                  <a:lnTo>
                    <a:pt x="212" y="951"/>
                  </a:lnTo>
                  <a:lnTo>
                    <a:pt x="102" y="951"/>
                  </a:lnTo>
                  <a:lnTo>
                    <a:pt x="102" y="792"/>
                  </a:lnTo>
                  <a:lnTo>
                    <a:pt x="212" y="792"/>
                  </a:lnTo>
                  <a:close/>
                  <a:moveTo>
                    <a:pt x="361" y="792"/>
                  </a:moveTo>
                  <a:lnTo>
                    <a:pt x="361" y="951"/>
                  </a:lnTo>
                  <a:lnTo>
                    <a:pt x="252" y="951"/>
                  </a:lnTo>
                  <a:lnTo>
                    <a:pt x="252" y="792"/>
                  </a:lnTo>
                  <a:lnTo>
                    <a:pt x="361" y="792"/>
                  </a:lnTo>
                  <a:close/>
                  <a:moveTo>
                    <a:pt x="511" y="792"/>
                  </a:moveTo>
                  <a:lnTo>
                    <a:pt x="511" y="951"/>
                  </a:lnTo>
                  <a:lnTo>
                    <a:pt x="403" y="951"/>
                  </a:lnTo>
                  <a:lnTo>
                    <a:pt x="403" y="792"/>
                  </a:lnTo>
                  <a:lnTo>
                    <a:pt x="511" y="792"/>
                  </a:lnTo>
                  <a:close/>
                  <a:moveTo>
                    <a:pt x="0" y="702"/>
                  </a:moveTo>
                  <a:lnTo>
                    <a:pt x="2242" y="700"/>
                  </a:lnTo>
                  <a:lnTo>
                    <a:pt x="2242" y="1355"/>
                  </a:lnTo>
                  <a:lnTo>
                    <a:pt x="2220" y="1355"/>
                  </a:lnTo>
                  <a:lnTo>
                    <a:pt x="2220" y="740"/>
                  </a:lnTo>
                  <a:lnTo>
                    <a:pt x="2188" y="740"/>
                  </a:lnTo>
                  <a:lnTo>
                    <a:pt x="2188" y="1355"/>
                  </a:lnTo>
                  <a:lnTo>
                    <a:pt x="1681" y="1355"/>
                  </a:lnTo>
                  <a:lnTo>
                    <a:pt x="1681" y="740"/>
                  </a:lnTo>
                  <a:lnTo>
                    <a:pt x="1619" y="740"/>
                  </a:lnTo>
                  <a:lnTo>
                    <a:pt x="1619" y="1355"/>
                  </a:lnTo>
                  <a:lnTo>
                    <a:pt x="1535" y="1355"/>
                  </a:lnTo>
                  <a:lnTo>
                    <a:pt x="1535" y="1199"/>
                  </a:lnTo>
                  <a:lnTo>
                    <a:pt x="1535" y="1199"/>
                  </a:lnTo>
                  <a:lnTo>
                    <a:pt x="1535" y="1185"/>
                  </a:lnTo>
                  <a:lnTo>
                    <a:pt x="1533" y="1171"/>
                  </a:lnTo>
                  <a:lnTo>
                    <a:pt x="1529" y="1157"/>
                  </a:lnTo>
                  <a:lnTo>
                    <a:pt x="1525" y="1145"/>
                  </a:lnTo>
                  <a:lnTo>
                    <a:pt x="1519" y="1133"/>
                  </a:lnTo>
                  <a:lnTo>
                    <a:pt x="1511" y="1121"/>
                  </a:lnTo>
                  <a:lnTo>
                    <a:pt x="1503" y="1109"/>
                  </a:lnTo>
                  <a:lnTo>
                    <a:pt x="1493" y="1099"/>
                  </a:lnTo>
                  <a:lnTo>
                    <a:pt x="1483" y="1089"/>
                  </a:lnTo>
                  <a:lnTo>
                    <a:pt x="1473" y="1081"/>
                  </a:lnTo>
                  <a:lnTo>
                    <a:pt x="1461" y="1075"/>
                  </a:lnTo>
                  <a:lnTo>
                    <a:pt x="1449" y="1069"/>
                  </a:lnTo>
                  <a:lnTo>
                    <a:pt x="1435" y="1063"/>
                  </a:lnTo>
                  <a:lnTo>
                    <a:pt x="1421" y="1061"/>
                  </a:lnTo>
                  <a:lnTo>
                    <a:pt x="1407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79" y="1057"/>
                  </a:lnTo>
                  <a:lnTo>
                    <a:pt x="1365" y="1061"/>
                  </a:lnTo>
                  <a:lnTo>
                    <a:pt x="1351" y="1063"/>
                  </a:lnTo>
                  <a:lnTo>
                    <a:pt x="1337" y="1069"/>
                  </a:lnTo>
                  <a:lnTo>
                    <a:pt x="1325" y="1075"/>
                  </a:lnTo>
                  <a:lnTo>
                    <a:pt x="1313" y="1081"/>
                  </a:lnTo>
                  <a:lnTo>
                    <a:pt x="1303" y="1089"/>
                  </a:lnTo>
                  <a:lnTo>
                    <a:pt x="1293" y="1099"/>
                  </a:lnTo>
                  <a:lnTo>
                    <a:pt x="1283" y="1109"/>
                  </a:lnTo>
                  <a:lnTo>
                    <a:pt x="1275" y="1121"/>
                  </a:lnTo>
                  <a:lnTo>
                    <a:pt x="1267" y="1133"/>
                  </a:lnTo>
                  <a:lnTo>
                    <a:pt x="1261" y="1145"/>
                  </a:lnTo>
                  <a:lnTo>
                    <a:pt x="1257" y="1157"/>
                  </a:lnTo>
                  <a:lnTo>
                    <a:pt x="1253" y="1171"/>
                  </a:lnTo>
                  <a:lnTo>
                    <a:pt x="1251" y="1185"/>
                  </a:lnTo>
                  <a:lnTo>
                    <a:pt x="1251" y="1199"/>
                  </a:lnTo>
                  <a:lnTo>
                    <a:pt x="1251" y="1355"/>
                  </a:lnTo>
                  <a:lnTo>
                    <a:pt x="1167" y="1355"/>
                  </a:lnTo>
                  <a:lnTo>
                    <a:pt x="1167" y="740"/>
                  </a:lnTo>
                  <a:lnTo>
                    <a:pt x="1103" y="740"/>
                  </a:lnTo>
                  <a:lnTo>
                    <a:pt x="1103" y="1355"/>
                  </a:lnTo>
                  <a:lnTo>
                    <a:pt x="623" y="1355"/>
                  </a:lnTo>
                  <a:lnTo>
                    <a:pt x="623" y="740"/>
                  </a:lnTo>
                  <a:lnTo>
                    <a:pt x="561" y="740"/>
                  </a:lnTo>
                  <a:lnTo>
                    <a:pt x="561" y="1355"/>
                  </a:lnTo>
                  <a:lnTo>
                    <a:pt x="54" y="1355"/>
                  </a:lnTo>
                  <a:lnTo>
                    <a:pt x="54" y="740"/>
                  </a:lnTo>
                  <a:lnTo>
                    <a:pt x="22" y="740"/>
                  </a:lnTo>
                  <a:lnTo>
                    <a:pt x="22" y="1355"/>
                  </a:lnTo>
                  <a:lnTo>
                    <a:pt x="0" y="1355"/>
                  </a:lnTo>
                  <a:lnTo>
                    <a:pt x="0" y="702"/>
                  </a:lnTo>
                  <a:close/>
                  <a:moveTo>
                    <a:pt x="1415" y="254"/>
                  </a:moveTo>
                  <a:lnTo>
                    <a:pt x="1415" y="254"/>
                  </a:lnTo>
                  <a:lnTo>
                    <a:pt x="1445" y="262"/>
                  </a:lnTo>
                  <a:lnTo>
                    <a:pt x="1479" y="276"/>
                  </a:lnTo>
                  <a:lnTo>
                    <a:pt x="1515" y="294"/>
                  </a:lnTo>
                  <a:lnTo>
                    <a:pt x="1549" y="316"/>
                  </a:lnTo>
                  <a:lnTo>
                    <a:pt x="1567" y="328"/>
                  </a:lnTo>
                  <a:lnTo>
                    <a:pt x="1583" y="342"/>
                  </a:lnTo>
                  <a:lnTo>
                    <a:pt x="1597" y="356"/>
                  </a:lnTo>
                  <a:lnTo>
                    <a:pt x="1609" y="370"/>
                  </a:lnTo>
                  <a:lnTo>
                    <a:pt x="1621" y="386"/>
                  </a:lnTo>
                  <a:lnTo>
                    <a:pt x="1631" y="402"/>
                  </a:lnTo>
                  <a:lnTo>
                    <a:pt x="1637" y="418"/>
                  </a:lnTo>
                  <a:lnTo>
                    <a:pt x="1641" y="436"/>
                  </a:lnTo>
                  <a:lnTo>
                    <a:pt x="1145" y="436"/>
                  </a:lnTo>
                  <a:lnTo>
                    <a:pt x="1145" y="436"/>
                  </a:lnTo>
                  <a:lnTo>
                    <a:pt x="1149" y="418"/>
                  </a:lnTo>
                  <a:lnTo>
                    <a:pt x="1155" y="402"/>
                  </a:lnTo>
                  <a:lnTo>
                    <a:pt x="1165" y="386"/>
                  </a:lnTo>
                  <a:lnTo>
                    <a:pt x="1175" y="370"/>
                  </a:lnTo>
                  <a:lnTo>
                    <a:pt x="1189" y="356"/>
                  </a:lnTo>
                  <a:lnTo>
                    <a:pt x="1203" y="342"/>
                  </a:lnTo>
                  <a:lnTo>
                    <a:pt x="1219" y="328"/>
                  </a:lnTo>
                  <a:lnTo>
                    <a:pt x="1237" y="316"/>
                  </a:lnTo>
                  <a:lnTo>
                    <a:pt x="1271" y="294"/>
                  </a:lnTo>
                  <a:lnTo>
                    <a:pt x="1307" y="276"/>
                  </a:lnTo>
                  <a:lnTo>
                    <a:pt x="1341" y="262"/>
                  </a:lnTo>
                  <a:lnTo>
                    <a:pt x="1371" y="254"/>
                  </a:lnTo>
                  <a:lnTo>
                    <a:pt x="1383" y="0"/>
                  </a:lnTo>
                  <a:lnTo>
                    <a:pt x="1403" y="0"/>
                  </a:lnTo>
                  <a:lnTo>
                    <a:pt x="1415" y="254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59"/>
            <p:cNvSpPr>
              <a:spLocks noEditPoints="1"/>
            </p:cNvSpPr>
            <p:nvPr/>
          </p:nvSpPr>
          <p:spPr bwMode="auto">
            <a:xfrm>
              <a:off x="4335463" y="1322388"/>
              <a:ext cx="3559175" cy="1779588"/>
            </a:xfrm>
            <a:custGeom>
              <a:avLst/>
              <a:gdLst>
                <a:gd name="T0" fmla="*/ 2242 w 2242"/>
                <a:gd name="T1" fmla="*/ 919 h 1121"/>
                <a:gd name="T2" fmla="*/ 2242 w 2242"/>
                <a:gd name="T3" fmla="*/ 1121 h 1121"/>
                <a:gd name="T4" fmla="*/ 0 w 2242"/>
                <a:gd name="T5" fmla="*/ 1121 h 1121"/>
                <a:gd name="T6" fmla="*/ 0 w 2242"/>
                <a:gd name="T7" fmla="*/ 919 h 1121"/>
                <a:gd name="T8" fmla="*/ 1251 w 2242"/>
                <a:gd name="T9" fmla="*/ 919 h 1121"/>
                <a:gd name="T10" fmla="*/ 1251 w 2242"/>
                <a:gd name="T11" fmla="*/ 1091 h 1121"/>
                <a:gd name="T12" fmla="*/ 1535 w 2242"/>
                <a:gd name="T13" fmla="*/ 1091 h 1121"/>
                <a:gd name="T14" fmla="*/ 1535 w 2242"/>
                <a:gd name="T15" fmla="*/ 919 h 1121"/>
                <a:gd name="T16" fmla="*/ 2242 w 2242"/>
                <a:gd name="T17" fmla="*/ 919 h 1121"/>
                <a:gd name="T18" fmla="*/ 2160 w 2242"/>
                <a:gd name="T19" fmla="*/ 166 h 1121"/>
                <a:gd name="T20" fmla="*/ 2160 w 2242"/>
                <a:gd name="T21" fmla="*/ 142 h 1121"/>
                <a:gd name="T22" fmla="*/ 2160 w 2242"/>
                <a:gd name="T23" fmla="*/ 142 h 1121"/>
                <a:gd name="T24" fmla="*/ 2158 w 2242"/>
                <a:gd name="T25" fmla="*/ 132 h 1121"/>
                <a:gd name="T26" fmla="*/ 2152 w 2242"/>
                <a:gd name="T27" fmla="*/ 124 h 1121"/>
                <a:gd name="T28" fmla="*/ 2144 w 2242"/>
                <a:gd name="T29" fmla="*/ 118 h 1121"/>
                <a:gd name="T30" fmla="*/ 2134 w 2242"/>
                <a:gd name="T31" fmla="*/ 116 h 1121"/>
                <a:gd name="T32" fmla="*/ 2108 w 2242"/>
                <a:gd name="T33" fmla="*/ 116 h 1121"/>
                <a:gd name="T34" fmla="*/ 2108 w 2242"/>
                <a:gd name="T35" fmla="*/ 116 h 1121"/>
                <a:gd name="T36" fmla="*/ 2100 w 2242"/>
                <a:gd name="T37" fmla="*/ 118 h 1121"/>
                <a:gd name="T38" fmla="*/ 2092 w 2242"/>
                <a:gd name="T39" fmla="*/ 124 h 1121"/>
                <a:gd name="T40" fmla="*/ 2086 w 2242"/>
                <a:gd name="T41" fmla="*/ 132 h 1121"/>
                <a:gd name="T42" fmla="*/ 2084 w 2242"/>
                <a:gd name="T43" fmla="*/ 142 h 1121"/>
                <a:gd name="T44" fmla="*/ 2084 w 2242"/>
                <a:gd name="T45" fmla="*/ 166 h 1121"/>
                <a:gd name="T46" fmla="*/ 1643 w 2242"/>
                <a:gd name="T47" fmla="*/ 166 h 1121"/>
                <a:gd name="T48" fmla="*/ 1643 w 2242"/>
                <a:gd name="T49" fmla="*/ 0 h 1121"/>
                <a:gd name="T50" fmla="*/ 1141 w 2242"/>
                <a:gd name="T51" fmla="*/ 0 h 1121"/>
                <a:gd name="T52" fmla="*/ 1141 w 2242"/>
                <a:gd name="T53" fmla="*/ 222 h 1121"/>
                <a:gd name="T54" fmla="*/ 1325 w 2242"/>
                <a:gd name="T55" fmla="*/ 222 h 1121"/>
                <a:gd name="T56" fmla="*/ 2240 w 2242"/>
                <a:gd name="T57" fmla="*/ 222 h 1121"/>
                <a:gd name="T58" fmla="*/ 2240 w 2242"/>
                <a:gd name="T59" fmla="*/ 222 h 1121"/>
                <a:gd name="T60" fmla="*/ 2236 w 2242"/>
                <a:gd name="T61" fmla="*/ 210 h 1121"/>
                <a:gd name="T62" fmla="*/ 2230 w 2242"/>
                <a:gd name="T63" fmla="*/ 200 h 1121"/>
                <a:gd name="T64" fmla="*/ 2224 w 2242"/>
                <a:gd name="T65" fmla="*/ 190 h 1121"/>
                <a:gd name="T66" fmla="*/ 2216 w 2242"/>
                <a:gd name="T67" fmla="*/ 182 h 1121"/>
                <a:gd name="T68" fmla="*/ 2206 w 2242"/>
                <a:gd name="T69" fmla="*/ 174 h 1121"/>
                <a:gd name="T70" fmla="*/ 2194 w 2242"/>
                <a:gd name="T71" fmla="*/ 170 h 1121"/>
                <a:gd name="T72" fmla="*/ 2184 w 2242"/>
                <a:gd name="T73" fmla="*/ 166 h 1121"/>
                <a:gd name="T74" fmla="*/ 2170 w 2242"/>
                <a:gd name="T75" fmla="*/ 166 h 1121"/>
                <a:gd name="T76" fmla="*/ 2160 w 2242"/>
                <a:gd name="T77" fmla="*/ 166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42" h="1121">
                  <a:moveTo>
                    <a:pt x="2242" y="919"/>
                  </a:moveTo>
                  <a:lnTo>
                    <a:pt x="2242" y="1121"/>
                  </a:lnTo>
                  <a:lnTo>
                    <a:pt x="0" y="1121"/>
                  </a:lnTo>
                  <a:lnTo>
                    <a:pt x="0" y="919"/>
                  </a:lnTo>
                  <a:lnTo>
                    <a:pt x="1251" y="919"/>
                  </a:lnTo>
                  <a:lnTo>
                    <a:pt x="1251" y="1091"/>
                  </a:lnTo>
                  <a:lnTo>
                    <a:pt x="1535" y="1091"/>
                  </a:lnTo>
                  <a:lnTo>
                    <a:pt x="1535" y="919"/>
                  </a:lnTo>
                  <a:lnTo>
                    <a:pt x="2242" y="919"/>
                  </a:lnTo>
                  <a:close/>
                  <a:moveTo>
                    <a:pt x="2160" y="166"/>
                  </a:moveTo>
                  <a:lnTo>
                    <a:pt x="2160" y="142"/>
                  </a:lnTo>
                  <a:lnTo>
                    <a:pt x="2160" y="142"/>
                  </a:lnTo>
                  <a:lnTo>
                    <a:pt x="2158" y="132"/>
                  </a:lnTo>
                  <a:lnTo>
                    <a:pt x="2152" y="124"/>
                  </a:lnTo>
                  <a:lnTo>
                    <a:pt x="2144" y="118"/>
                  </a:lnTo>
                  <a:lnTo>
                    <a:pt x="2134" y="116"/>
                  </a:lnTo>
                  <a:lnTo>
                    <a:pt x="2108" y="116"/>
                  </a:lnTo>
                  <a:lnTo>
                    <a:pt x="2108" y="116"/>
                  </a:lnTo>
                  <a:lnTo>
                    <a:pt x="2100" y="118"/>
                  </a:lnTo>
                  <a:lnTo>
                    <a:pt x="2092" y="124"/>
                  </a:lnTo>
                  <a:lnTo>
                    <a:pt x="2086" y="132"/>
                  </a:lnTo>
                  <a:lnTo>
                    <a:pt x="2084" y="142"/>
                  </a:lnTo>
                  <a:lnTo>
                    <a:pt x="2084" y="166"/>
                  </a:lnTo>
                  <a:lnTo>
                    <a:pt x="1643" y="166"/>
                  </a:lnTo>
                  <a:lnTo>
                    <a:pt x="1643" y="0"/>
                  </a:lnTo>
                  <a:lnTo>
                    <a:pt x="1141" y="0"/>
                  </a:lnTo>
                  <a:lnTo>
                    <a:pt x="1141" y="222"/>
                  </a:lnTo>
                  <a:lnTo>
                    <a:pt x="1325" y="222"/>
                  </a:lnTo>
                  <a:lnTo>
                    <a:pt x="2240" y="222"/>
                  </a:lnTo>
                  <a:lnTo>
                    <a:pt x="2240" y="222"/>
                  </a:lnTo>
                  <a:lnTo>
                    <a:pt x="2236" y="210"/>
                  </a:lnTo>
                  <a:lnTo>
                    <a:pt x="2230" y="200"/>
                  </a:lnTo>
                  <a:lnTo>
                    <a:pt x="2224" y="190"/>
                  </a:lnTo>
                  <a:lnTo>
                    <a:pt x="2216" y="182"/>
                  </a:lnTo>
                  <a:lnTo>
                    <a:pt x="2206" y="174"/>
                  </a:lnTo>
                  <a:lnTo>
                    <a:pt x="2194" y="170"/>
                  </a:lnTo>
                  <a:lnTo>
                    <a:pt x="2184" y="166"/>
                  </a:lnTo>
                  <a:lnTo>
                    <a:pt x="2170" y="166"/>
                  </a:lnTo>
                  <a:lnTo>
                    <a:pt x="2160" y="166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15433" y="325924"/>
            <a:ext cx="846193" cy="448776"/>
            <a:chOff x="3898900" y="2263775"/>
            <a:chExt cx="4394200" cy="2330450"/>
          </a:xfrm>
        </p:grpSpPr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3898900" y="2263775"/>
              <a:ext cx="4394200" cy="2330450"/>
            </a:xfrm>
            <a:custGeom>
              <a:avLst/>
              <a:gdLst>
                <a:gd name="T0" fmla="*/ 1899 w 2768"/>
                <a:gd name="T1" fmla="*/ 1468 h 1468"/>
                <a:gd name="T2" fmla="*/ 1985 w 2768"/>
                <a:gd name="T3" fmla="*/ 1372 h 1468"/>
                <a:gd name="T4" fmla="*/ 2146 w 2768"/>
                <a:gd name="T5" fmla="*/ 1448 h 1468"/>
                <a:gd name="T6" fmla="*/ 2190 w 2768"/>
                <a:gd name="T7" fmla="*/ 1458 h 1468"/>
                <a:gd name="T8" fmla="*/ 2180 w 2768"/>
                <a:gd name="T9" fmla="*/ 1382 h 1468"/>
                <a:gd name="T10" fmla="*/ 2208 w 2768"/>
                <a:gd name="T11" fmla="*/ 1410 h 1468"/>
                <a:gd name="T12" fmla="*/ 2232 w 2768"/>
                <a:gd name="T13" fmla="*/ 1424 h 1468"/>
                <a:gd name="T14" fmla="*/ 2368 w 2768"/>
                <a:gd name="T15" fmla="*/ 1372 h 1468"/>
                <a:gd name="T16" fmla="*/ 2396 w 2768"/>
                <a:gd name="T17" fmla="*/ 1468 h 1468"/>
                <a:gd name="T18" fmla="*/ 2053 w 2768"/>
                <a:gd name="T19" fmla="*/ 1444 h 1468"/>
                <a:gd name="T20" fmla="*/ 2021 w 2768"/>
                <a:gd name="T21" fmla="*/ 1390 h 1468"/>
                <a:gd name="T22" fmla="*/ 2031 w 2768"/>
                <a:gd name="T23" fmla="*/ 1372 h 1468"/>
                <a:gd name="T24" fmla="*/ 967 w 2768"/>
                <a:gd name="T25" fmla="*/ 1288 h 1468"/>
                <a:gd name="T26" fmla="*/ 1911 w 2768"/>
                <a:gd name="T27" fmla="*/ 1274 h 1468"/>
                <a:gd name="T28" fmla="*/ 1931 w 2768"/>
                <a:gd name="T29" fmla="*/ 1316 h 1468"/>
                <a:gd name="T30" fmla="*/ 2003 w 2768"/>
                <a:gd name="T31" fmla="*/ 1306 h 1468"/>
                <a:gd name="T32" fmla="*/ 2150 w 2768"/>
                <a:gd name="T33" fmla="*/ 1232 h 1468"/>
                <a:gd name="T34" fmla="*/ 2112 w 2768"/>
                <a:gd name="T35" fmla="*/ 1240 h 1468"/>
                <a:gd name="T36" fmla="*/ 2108 w 2768"/>
                <a:gd name="T37" fmla="*/ 1310 h 1468"/>
                <a:gd name="T38" fmla="*/ 2134 w 2768"/>
                <a:gd name="T39" fmla="*/ 1236 h 1468"/>
                <a:gd name="T40" fmla="*/ 1963 w 2768"/>
                <a:gd name="T41" fmla="*/ 1176 h 1468"/>
                <a:gd name="T42" fmla="*/ 1973 w 2768"/>
                <a:gd name="T43" fmla="*/ 1176 h 1468"/>
                <a:gd name="T44" fmla="*/ 1901 w 2768"/>
                <a:gd name="T45" fmla="*/ 1168 h 1468"/>
                <a:gd name="T46" fmla="*/ 1901 w 2768"/>
                <a:gd name="T47" fmla="*/ 1184 h 1468"/>
                <a:gd name="T48" fmla="*/ 919 w 2768"/>
                <a:gd name="T49" fmla="*/ 1136 h 1468"/>
                <a:gd name="T50" fmla="*/ 977 w 2768"/>
                <a:gd name="T51" fmla="*/ 1148 h 1468"/>
                <a:gd name="T52" fmla="*/ 1089 w 2768"/>
                <a:gd name="T53" fmla="*/ 918 h 1468"/>
                <a:gd name="T54" fmla="*/ 1199 w 2768"/>
                <a:gd name="T55" fmla="*/ 392 h 1468"/>
                <a:gd name="T56" fmla="*/ 1399 w 2768"/>
                <a:gd name="T57" fmla="*/ 746 h 1468"/>
                <a:gd name="T58" fmla="*/ 1283 w 2768"/>
                <a:gd name="T59" fmla="*/ 306 h 1468"/>
                <a:gd name="T60" fmla="*/ 1275 w 2768"/>
                <a:gd name="T61" fmla="*/ 264 h 1468"/>
                <a:gd name="T62" fmla="*/ 466 w 2768"/>
                <a:gd name="T63" fmla="*/ 722 h 1468"/>
                <a:gd name="T64" fmla="*/ 2252 w 2768"/>
                <a:gd name="T65" fmla="*/ 562 h 1468"/>
                <a:gd name="T66" fmla="*/ 2582 w 2768"/>
                <a:gd name="T67" fmla="*/ 640 h 1468"/>
                <a:gd name="T68" fmla="*/ 2694 w 2768"/>
                <a:gd name="T69" fmla="*/ 958 h 1468"/>
                <a:gd name="T70" fmla="*/ 2368 w 2768"/>
                <a:gd name="T71" fmla="*/ 1038 h 1468"/>
                <a:gd name="T72" fmla="*/ 1885 w 2768"/>
                <a:gd name="T73" fmla="*/ 922 h 1468"/>
                <a:gd name="T74" fmla="*/ 1891 w 2768"/>
                <a:gd name="T75" fmla="*/ 404 h 1468"/>
                <a:gd name="T76" fmla="*/ 2154 w 2768"/>
                <a:gd name="T77" fmla="*/ 408 h 1468"/>
                <a:gd name="T78" fmla="*/ 2172 w 2768"/>
                <a:gd name="T79" fmla="*/ 636 h 1468"/>
                <a:gd name="T80" fmla="*/ 468 w 2768"/>
                <a:gd name="T81" fmla="*/ 414 h 1468"/>
                <a:gd name="T82" fmla="*/ 168 w 2768"/>
                <a:gd name="T83" fmla="*/ 330 h 1468"/>
                <a:gd name="T84" fmla="*/ 92 w 2768"/>
                <a:gd name="T85" fmla="*/ 482 h 1468"/>
                <a:gd name="T86" fmla="*/ 316 w 2768"/>
                <a:gd name="T87" fmla="*/ 356 h 1468"/>
                <a:gd name="T88" fmla="*/ 458 w 2768"/>
                <a:gd name="T89" fmla="*/ 540 h 1468"/>
                <a:gd name="T90" fmla="*/ 610 w 2768"/>
                <a:gd name="T91" fmla="*/ 1116 h 1468"/>
                <a:gd name="T92" fmla="*/ 777 w 2768"/>
                <a:gd name="T93" fmla="*/ 968 h 1468"/>
                <a:gd name="T94" fmla="*/ 1167 w 2768"/>
                <a:gd name="T95" fmla="*/ 786 h 1468"/>
                <a:gd name="T96" fmla="*/ 1137 w 2768"/>
                <a:gd name="T97" fmla="*/ 398 h 1468"/>
                <a:gd name="T98" fmla="*/ 1059 w 2768"/>
                <a:gd name="T99" fmla="*/ 254 h 1468"/>
                <a:gd name="T100" fmla="*/ 1069 w 2768"/>
                <a:gd name="T101" fmla="*/ 198 h 1468"/>
                <a:gd name="T102" fmla="*/ 1273 w 2768"/>
                <a:gd name="T103" fmla="*/ 188 h 1468"/>
                <a:gd name="T104" fmla="*/ 1435 w 2768"/>
                <a:gd name="T105" fmla="*/ 836 h 1468"/>
                <a:gd name="T106" fmla="*/ 1339 w 2768"/>
                <a:gd name="T107" fmla="*/ 654 h 1468"/>
                <a:gd name="T108" fmla="*/ 1399 w 2768"/>
                <a:gd name="T109" fmla="*/ 950 h 1468"/>
                <a:gd name="T110" fmla="*/ 1095 w 2768"/>
                <a:gd name="T111" fmla="*/ 1382 h 1468"/>
                <a:gd name="T112" fmla="*/ 1769 w 2768"/>
                <a:gd name="T113" fmla="*/ 1014 h 1468"/>
                <a:gd name="T114" fmla="*/ 2492 w 2768"/>
                <a:gd name="T115" fmla="*/ 1124 h 1468"/>
                <a:gd name="T116" fmla="*/ 2768 w 2768"/>
                <a:gd name="T117" fmla="*/ 870 h 1468"/>
                <a:gd name="T118" fmla="*/ 2538 w 2768"/>
                <a:gd name="T119" fmla="*/ 578 h 1468"/>
                <a:gd name="T120" fmla="*/ 1897 w 2768"/>
                <a:gd name="T121" fmla="*/ 340 h 1468"/>
                <a:gd name="T122" fmla="*/ 1511 w 2768"/>
                <a:gd name="T123" fmla="*/ 98 h 1468"/>
                <a:gd name="T124" fmla="*/ 664 w 2768"/>
                <a:gd name="T125" fmla="*/ 206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8" h="1468">
                  <a:moveTo>
                    <a:pt x="1855" y="1372"/>
                  </a:moveTo>
                  <a:lnTo>
                    <a:pt x="1839" y="1418"/>
                  </a:lnTo>
                  <a:lnTo>
                    <a:pt x="1831" y="1444"/>
                  </a:lnTo>
                  <a:lnTo>
                    <a:pt x="1831" y="1372"/>
                  </a:lnTo>
                  <a:lnTo>
                    <a:pt x="1823" y="1372"/>
                  </a:lnTo>
                  <a:lnTo>
                    <a:pt x="1823" y="1468"/>
                  </a:lnTo>
                  <a:lnTo>
                    <a:pt x="1833" y="1468"/>
                  </a:lnTo>
                  <a:lnTo>
                    <a:pt x="1847" y="1424"/>
                  </a:lnTo>
                  <a:lnTo>
                    <a:pt x="1857" y="1392"/>
                  </a:lnTo>
                  <a:lnTo>
                    <a:pt x="1857" y="1468"/>
                  </a:lnTo>
                  <a:lnTo>
                    <a:pt x="1867" y="1468"/>
                  </a:lnTo>
                  <a:lnTo>
                    <a:pt x="1867" y="1372"/>
                  </a:lnTo>
                  <a:lnTo>
                    <a:pt x="1855" y="1372"/>
                  </a:lnTo>
                  <a:close/>
                  <a:moveTo>
                    <a:pt x="1933" y="1372"/>
                  </a:moveTo>
                  <a:lnTo>
                    <a:pt x="1933" y="1416"/>
                  </a:lnTo>
                  <a:lnTo>
                    <a:pt x="1909" y="1416"/>
                  </a:lnTo>
                  <a:lnTo>
                    <a:pt x="1909" y="1372"/>
                  </a:lnTo>
                  <a:lnTo>
                    <a:pt x="1899" y="1372"/>
                  </a:lnTo>
                  <a:lnTo>
                    <a:pt x="1899" y="1468"/>
                  </a:lnTo>
                  <a:lnTo>
                    <a:pt x="1909" y="1468"/>
                  </a:lnTo>
                  <a:lnTo>
                    <a:pt x="1909" y="1424"/>
                  </a:lnTo>
                  <a:lnTo>
                    <a:pt x="1933" y="1424"/>
                  </a:lnTo>
                  <a:lnTo>
                    <a:pt x="1933" y="1468"/>
                  </a:lnTo>
                  <a:lnTo>
                    <a:pt x="1943" y="1468"/>
                  </a:lnTo>
                  <a:lnTo>
                    <a:pt x="1943" y="1372"/>
                  </a:lnTo>
                  <a:lnTo>
                    <a:pt x="1933" y="1372"/>
                  </a:lnTo>
                  <a:close/>
                  <a:moveTo>
                    <a:pt x="1977" y="1384"/>
                  </a:moveTo>
                  <a:lnTo>
                    <a:pt x="1987" y="1440"/>
                  </a:lnTo>
                  <a:lnTo>
                    <a:pt x="1965" y="1440"/>
                  </a:lnTo>
                  <a:lnTo>
                    <a:pt x="1977" y="1384"/>
                  </a:lnTo>
                  <a:close/>
                  <a:moveTo>
                    <a:pt x="1969" y="1372"/>
                  </a:moveTo>
                  <a:lnTo>
                    <a:pt x="1951" y="1468"/>
                  </a:lnTo>
                  <a:lnTo>
                    <a:pt x="1961" y="1468"/>
                  </a:lnTo>
                  <a:lnTo>
                    <a:pt x="1965" y="1448"/>
                  </a:lnTo>
                  <a:lnTo>
                    <a:pt x="1989" y="1448"/>
                  </a:lnTo>
                  <a:lnTo>
                    <a:pt x="1993" y="1468"/>
                  </a:lnTo>
                  <a:lnTo>
                    <a:pt x="2003" y="1468"/>
                  </a:lnTo>
                  <a:lnTo>
                    <a:pt x="1985" y="1372"/>
                  </a:lnTo>
                  <a:lnTo>
                    <a:pt x="1969" y="1372"/>
                  </a:lnTo>
                  <a:close/>
                  <a:moveTo>
                    <a:pt x="2059" y="1372"/>
                  </a:moveTo>
                  <a:lnTo>
                    <a:pt x="2059" y="1382"/>
                  </a:lnTo>
                  <a:lnTo>
                    <a:pt x="2076" y="1382"/>
                  </a:lnTo>
                  <a:lnTo>
                    <a:pt x="2076" y="1468"/>
                  </a:lnTo>
                  <a:lnTo>
                    <a:pt x="2086" y="1468"/>
                  </a:lnTo>
                  <a:lnTo>
                    <a:pt x="2086" y="1382"/>
                  </a:lnTo>
                  <a:lnTo>
                    <a:pt x="2104" y="1382"/>
                  </a:lnTo>
                  <a:lnTo>
                    <a:pt x="2104" y="1372"/>
                  </a:lnTo>
                  <a:lnTo>
                    <a:pt x="2059" y="1372"/>
                  </a:lnTo>
                  <a:close/>
                  <a:moveTo>
                    <a:pt x="2134" y="1384"/>
                  </a:moveTo>
                  <a:lnTo>
                    <a:pt x="2146" y="1440"/>
                  </a:lnTo>
                  <a:lnTo>
                    <a:pt x="2124" y="1440"/>
                  </a:lnTo>
                  <a:lnTo>
                    <a:pt x="2134" y="1384"/>
                  </a:lnTo>
                  <a:close/>
                  <a:moveTo>
                    <a:pt x="2128" y="1372"/>
                  </a:moveTo>
                  <a:lnTo>
                    <a:pt x="2110" y="1468"/>
                  </a:lnTo>
                  <a:lnTo>
                    <a:pt x="2120" y="1468"/>
                  </a:lnTo>
                  <a:lnTo>
                    <a:pt x="2122" y="1448"/>
                  </a:lnTo>
                  <a:lnTo>
                    <a:pt x="2146" y="1448"/>
                  </a:lnTo>
                  <a:lnTo>
                    <a:pt x="2150" y="1468"/>
                  </a:lnTo>
                  <a:lnTo>
                    <a:pt x="2160" y="1468"/>
                  </a:lnTo>
                  <a:lnTo>
                    <a:pt x="2142" y="1372"/>
                  </a:lnTo>
                  <a:lnTo>
                    <a:pt x="2128" y="1372"/>
                  </a:lnTo>
                  <a:close/>
                  <a:moveTo>
                    <a:pt x="2180" y="1422"/>
                  </a:moveTo>
                  <a:lnTo>
                    <a:pt x="2188" y="1422"/>
                  </a:lnTo>
                  <a:lnTo>
                    <a:pt x="2188" y="1422"/>
                  </a:lnTo>
                  <a:lnTo>
                    <a:pt x="2194" y="1424"/>
                  </a:lnTo>
                  <a:lnTo>
                    <a:pt x="2200" y="1426"/>
                  </a:lnTo>
                  <a:lnTo>
                    <a:pt x="2202" y="1430"/>
                  </a:lnTo>
                  <a:lnTo>
                    <a:pt x="2202" y="1436"/>
                  </a:lnTo>
                  <a:lnTo>
                    <a:pt x="2202" y="1436"/>
                  </a:lnTo>
                  <a:lnTo>
                    <a:pt x="2202" y="1446"/>
                  </a:lnTo>
                  <a:lnTo>
                    <a:pt x="2202" y="1446"/>
                  </a:lnTo>
                  <a:lnTo>
                    <a:pt x="2202" y="1450"/>
                  </a:lnTo>
                  <a:lnTo>
                    <a:pt x="2200" y="1454"/>
                  </a:lnTo>
                  <a:lnTo>
                    <a:pt x="2196" y="1458"/>
                  </a:lnTo>
                  <a:lnTo>
                    <a:pt x="2190" y="1458"/>
                  </a:lnTo>
                  <a:lnTo>
                    <a:pt x="2190" y="1458"/>
                  </a:lnTo>
                  <a:lnTo>
                    <a:pt x="2180" y="1458"/>
                  </a:lnTo>
                  <a:lnTo>
                    <a:pt x="2180" y="1422"/>
                  </a:lnTo>
                  <a:close/>
                  <a:moveTo>
                    <a:pt x="2180" y="1382"/>
                  </a:moveTo>
                  <a:lnTo>
                    <a:pt x="2190" y="1382"/>
                  </a:lnTo>
                  <a:lnTo>
                    <a:pt x="2190" y="1382"/>
                  </a:lnTo>
                  <a:lnTo>
                    <a:pt x="2196" y="1384"/>
                  </a:lnTo>
                  <a:lnTo>
                    <a:pt x="2198" y="1386"/>
                  </a:lnTo>
                  <a:lnTo>
                    <a:pt x="2200" y="1390"/>
                  </a:lnTo>
                  <a:lnTo>
                    <a:pt x="2200" y="1394"/>
                  </a:lnTo>
                  <a:lnTo>
                    <a:pt x="2200" y="1394"/>
                  </a:lnTo>
                  <a:lnTo>
                    <a:pt x="2200" y="1400"/>
                  </a:lnTo>
                  <a:lnTo>
                    <a:pt x="2200" y="1400"/>
                  </a:lnTo>
                  <a:lnTo>
                    <a:pt x="2200" y="1406"/>
                  </a:lnTo>
                  <a:lnTo>
                    <a:pt x="2198" y="1410"/>
                  </a:lnTo>
                  <a:lnTo>
                    <a:pt x="2194" y="1412"/>
                  </a:lnTo>
                  <a:lnTo>
                    <a:pt x="2188" y="1412"/>
                  </a:lnTo>
                  <a:lnTo>
                    <a:pt x="2188" y="1412"/>
                  </a:lnTo>
                  <a:lnTo>
                    <a:pt x="2180" y="1412"/>
                  </a:lnTo>
                  <a:lnTo>
                    <a:pt x="2180" y="1382"/>
                  </a:lnTo>
                  <a:close/>
                  <a:moveTo>
                    <a:pt x="2170" y="1372"/>
                  </a:moveTo>
                  <a:lnTo>
                    <a:pt x="2170" y="1468"/>
                  </a:lnTo>
                  <a:lnTo>
                    <a:pt x="2190" y="1468"/>
                  </a:lnTo>
                  <a:lnTo>
                    <a:pt x="2190" y="1468"/>
                  </a:lnTo>
                  <a:lnTo>
                    <a:pt x="2200" y="1466"/>
                  </a:lnTo>
                  <a:lnTo>
                    <a:pt x="2208" y="1462"/>
                  </a:lnTo>
                  <a:lnTo>
                    <a:pt x="2212" y="1454"/>
                  </a:lnTo>
                  <a:lnTo>
                    <a:pt x="2212" y="1446"/>
                  </a:lnTo>
                  <a:lnTo>
                    <a:pt x="2212" y="1446"/>
                  </a:lnTo>
                  <a:lnTo>
                    <a:pt x="2212" y="1438"/>
                  </a:lnTo>
                  <a:lnTo>
                    <a:pt x="2212" y="1438"/>
                  </a:lnTo>
                  <a:lnTo>
                    <a:pt x="2212" y="1430"/>
                  </a:lnTo>
                  <a:lnTo>
                    <a:pt x="2210" y="1424"/>
                  </a:lnTo>
                  <a:lnTo>
                    <a:pt x="2206" y="1420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6" y="1414"/>
                  </a:lnTo>
                  <a:lnTo>
                    <a:pt x="2208" y="1410"/>
                  </a:lnTo>
                  <a:lnTo>
                    <a:pt x="2210" y="1404"/>
                  </a:lnTo>
                  <a:lnTo>
                    <a:pt x="2212" y="1398"/>
                  </a:lnTo>
                  <a:lnTo>
                    <a:pt x="2212" y="1398"/>
                  </a:lnTo>
                  <a:lnTo>
                    <a:pt x="2212" y="1394"/>
                  </a:lnTo>
                  <a:lnTo>
                    <a:pt x="2212" y="1394"/>
                  </a:lnTo>
                  <a:lnTo>
                    <a:pt x="2210" y="1384"/>
                  </a:lnTo>
                  <a:lnTo>
                    <a:pt x="2206" y="1378"/>
                  </a:lnTo>
                  <a:lnTo>
                    <a:pt x="2200" y="1374"/>
                  </a:lnTo>
                  <a:lnTo>
                    <a:pt x="2190" y="1372"/>
                  </a:lnTo>
                  <a:lnTo>
                    <a:pt x="2190" y="1372"/>
                  </a:lnTo>
                  <a:lnTo>
                    <a:pt x="2170" y="1372"/>
                  </a:lnTo>
                  <a:close/>
                  <a:moveTo>
                    <a:pt x="2256" y="1372"/>
                  </a:moveTo>
                  <a:lnTo>
                    <a:pt x="2256" y="1416"/>
                  </a:lnTo>
                  <a:lnTo>
                    <a:pt x="2232" y="1416"/>
                  </a:lnTo>
                  <a:lnTo>
                    <a:pt x="2232" y="1372"/>
                  </a:lnTo>
                  <a:lnTo>
                    <a:pt x="2222" y="1372"/>
                  </a:lnTo>
                  <a:lnTo>
                    <a:pt x="2222" y="1468"/>
                  </a:lnTo>
                  <a:lnTo>
                    <a:pt x="2232" y="1468"/>
                  </a:lnTo>
                  <a:lnTo>
                    <a:pt x="2232" y="1424"/>
                  </a:lnTo>
                  <a:lnTo>
                    <a:pt x="2256" y="1424"/>
                  </a:lnTo>
                  <a:lnTo>
                    <a:pt x="2256" y="1468"/>
                  </a:lnTo>
                  <a:lnTo>
                    <a:pt x="2266" y="1468"/>
                  </a:lnTo>
                  <a:lnTo>
                    <a:pt x="2266" y="1372"/>
                  </a:lnTo>
                  <a:lnTo>
                    <a:pt x="2256" y="1372"/>
                  </a:lnTo>
                  <a:close/>
                  <a:moveTo>
                    <a:pt x="2310" y="1372"/>
                  </a:moveTo>
                  <a:lnTo>
                    <a:pt x="2296" y="1418"/>
                  </a:lnTo>
                  <a:lnTo>
                    <a:pt x="2286" y="1444"/>
                  </a:lnTo>
                  <a:lnTo>
                    <a:pt x="2286" y="1372"/>
                  </a:lnTo>
                  <a:lnTo>
                    <a:pt x="2278" y="1372"/>
                  </a:lnTo>
                  <a:lnTo>
                    <a:pt x="2278" y="1468"/>
                  </a:lnTo>
                  <a:lnTo>
                    <a:pt x="2288" y="1468"/>
                  </a:lnTo>
                  <a:lnTo>
                    <a:pt x="2302" y="1424"/>
                  </a:lnTo>
                  <a:lnTo>
                    <a:pt x="2312" y="1392"/>
                  </a:lnTo>
                  <a:lnTo>
                    <a:pt x="2312" y="1468"/>
                  </a:lnTo>
                  <a:lnTo>
                    <a:pt x="2322" y="1468"/>
                  </a:lnTo>
                  <a:lnTo>
                    <a:pt x="2322" y="1372"/>
                  </a:lnTo>
                  <a:lnTo>
                    <a:pt x="2310" y="1372"/>
                  </a:lnTo>
                  <a:close/>
                  <a:moveTo>
                    <a:pt x="2368" y="1372"/>
                  </a:moveTo>
                  <a:lnTo>
                    <a:pt x="2344" y="1418"/>
                  </a:lnTo>
                  <a:lnTo>
                    <a:pt x="2344" y="1372"/>
                  </a:lnTo>
                  <a:lnTo>
                    <a:pt x="2334" y="1372"/>
                  </a:lnTo>
                  <a:lnTo>
                    <a:pt x="2334" y="1468"/>
                  </a:lnTo>
                  <a:lnTo>
                    <a:pt x="2344" y="1468"/>
                  </a:lnTo>
                  <a:lnTo>
                    <a:pt x="2344" y="1436"/>
                  </a:lnTo>
                  <a:lnTo>
                    <a:pt x="2350" y="1426"/>
                  </a:lnTo>
                  <a:lnTo>
                    <a:pt x="2370" y="1468"/>
                  </a:lnTo>
                  <a:lnTo>
                    <a:pt x="2380" y="1468"/>
                  </a:lnTo>
                  <a:lnTo>
                    <a:pt x="2356" y="1416"/>
                  </a:lnTo>
                  <a:lnTo>
                    <a:pt x="2380" y="1372"/>
                  </a:lnTo>
                  <a:lnTo>
                    <a:pt x="2368" y="1372"/>
                  </a:lnTo>
                  <a:close/>
                  <a:moveTo>
                    <a:pt x="2412" y="1384"/>
                  </a:moveTo>
                  <a:lnTo>
                    <a:pt x="2422" y="1440"/>
                  </a:lnTo>
                  <a:lnTo>
                    <a:pt x="2400" y="1440"/>
                  </a:lnTo>
                  <a:lnTo>
                    <a:pt x="2412" y="1384"/>
                  </a:lnTo>
                  <a:close/>
                  <a:moveTo>
                    <a:pt x="2404" y="1372"/>
                  </a:moveTo>
                  <a:lnTo>
                    <a:pt x="2386" y="1468"/>
                  </a:lnTo>
                  <a:lnTo>
                    <a:pt x="2396" y="1468"/>
                  </a:lnTo>
                  <a:lnTo>
                    <a:pt x="2400" y="1448"/>
                  </a:lnTo>
                  <a:lnTo>
                    <a:pt x="2424" y="1448"/>
                  </a:lnTo>
                  <a:lnTo>
                    <a:pt x="2426" y="1468"/>
                  </a:lnTo>
                  <a:lnTo>
                    <a:pt x="2438" y="1468"/>
                  </a:lnTo>
                  <a:lnTo>
                    <a:pt x="2420" y="1372"/>
                  </a:lnTo>
                  <a:lnTo>
                    <a:pt x="2404" y="1372"/>
                  </a:lnTo>
                  <a:close/>
                  <a:moveTo>
                    <a:pt x="2011" y="1396"/>
                  </a:moveTo>
                  <a:lnTo>
                    <a:pt x="2011" y="1444"/>
                  </a:lnTo>
                  <a:lnTo>
                    <a:pt x="2011" y="1444"/>
                  </a:lnTo>
                  <a:lnTo>
                    <a:pt x="2011" y="1454"/>
                  </a:lnTo>
                  <a:lnTo>
                    <a:pt x="2015" y="1462"/>
                  </a:lnTo>
                  <a:lnTo>
                    <a:pt x="2023" y="1466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41" y="1466"/>
                  </a:lnTo>
                  <a:lnTo>
                    <a:pt x="2047" y="1462"/>
                  </a:lnTo>
                  <a:lnTo>
                    <a:pt x="2051" y="1454"/>
                  </a:lnTo>
                  <a:lnTo>
                    <a:pt x="2053" y="1444"/>
                  </a:lnTo>
                  <a:lnTo>
                    <a:pt x="2053" y="1444"/>
                  </a:lnTo>
                  <a:lnTo>
                    <a:pt x="2053" y="1432"/>
                  </a:lnTo>
                  <a:lnTo>
                    <a:pt x="2043" y="1432"/>
                  </a:lnTo>
                  <a:lnTo>
                    <a:pt x="2043" y="1446"/>
                  </a:lnTo>
                  <a:lnTo>
                    <a:pt x="2043" y="1446"/>
                  </a:lnTo>
                  <a:lnTo>
                    <a:pt x="2043" y="1450"/>
                  </a:lnTo>
                  <a:lnTo>
                    <a:pt x="2041" y="1456"/>
                  </a:lnTo>
                  <a:lnTo>
                    <a:pt x="2037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27" y="1458"/>
                  </a:lnTo>
                  <a:lnTo>
                    <a:pt x="2023" y="1456"/>
                  </a:lnTo>
                  <a:lnTo>
                    <a:pt x="2021" y="1450"/>
                  </a:lnTo>
                  <a:lnTo>
                    <a:pt x="2021" y="1446"/>
                  </a:lnTo>
                  <a:lnTo>
                    <a:pt x="2021" y="1446"/>
                  </a:lnTo>
                  <a:lnTo>
                    <a:pt x="2021" y="1394"/>
                  </a:lnTo>
                  <a:lnTo>
                    <a:pt x="2021" y="1394"/>
                  </a:lnTo>
                  <a:lnTo>
                    <a:pt x="2021" y="1390"/>
                  </a:lnTo>
                  <a:lnTo>
                    <a:pt x="2023" y="1384"/>
                  </a:lnTo>
                  <a:lnTo>
                    <a:pt x="2027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7" y="1382"/>
                  </a:lnTo>
                  <a:lnTo>
                    <a:pt x="2041" y="1384"/>
                  </a:lnTo>
                  <a:lnTo>
                    <a:pt x="2043" y="1390"/>
                  </a:lnTo>
                  <a:lnTo>
                    <a:pt x="2043" y="1394"/>
                  </a:lnTo>
                  <a:lnTo>
                    <a:pt x="2043" y="1394"/>
                  </a:lnTo>
                  <a:lnTo>
                    <a:pt x="2043" y="1404"/>
                  </a:lnTo>
                  <a:lnTo>
                    <a:pt x="2053" y="1404"/>
                  </a:lnTo>
                  <a:lnTo>
                    <a:pt x="2053" y="1396"/>
                  </a:lnTo>
                  <a:lnTo>
                    <a:pt x="2053" y="1396"/>
                  </a:lnTo>
                  <a:lnTo>
                    <a:pt x="2051" y="1386"/>
                  </a:lnTo>
                  <a:lnTo>
                    <a:pt x="2047" y="1378"/>
                  </a:lnTo>
                  <a:lnTo>
                    <a:pt x="2041" y="1374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23" y="1374"/>
                  </a:lnTo>
                  <a:lnTo>
                    <a:pt x="2015" y="1378"/>
                  </a:lnTo>
                  <a:lnTo>
                    <a:pt x="2011" y="1386"/>
                  </a:lnTo>
                  <a:lnTo>
                    <a:pt x="2011" y="1396"/>
                  </a:lnTo>
                  <a:close/>
                  <a:moveTo>
                    <a:pt x="867" y="1320"/>
                  </a:moveTo>
                  <a:lnTo>
                    <a:pt x="867" y="1320"/>
                  </a:lnTo>
                  <a:lnTo>
                    <a:pt x="893" y="1332"/>
                  </a:lnTo>
                  <a:lnTo>
                    <a:pt x="893" y="1332"/>
                  </a:lnTo>
                  <a:lnTo>
                    <a:pt x="887" y="1316"/>
                  </a:lnTo>
                  <a:lnTo>
                    <a:pt x="887" y="1316"/>
                  </a:lnTo>
                  <a:lnTo>
                    <a:pt x="867" y="1320"/>
                  </a:lnTo>
                  <a:close/>
                  <a:moveTo>
                    <a:pt x="921" y="1304"/>
                  </a:moveTo>
                  <a:lnTo>
                    <a:pt x="937" y="1348"/>
                  </a:lnTo>
                  <a:lnTo>
                    <a:pt x="937" y="1348"/>
                  </a:lnTo>
                  <a:lnTo>
                    <a:pt x="965" y="1356"/>
                  </a:lnTo>
                  <a:lnTo>
                    <a:pt x="993" y="1364"/>
                  </a:lnTo>
                  <a:lnTo>
                    <a:pt x="993" y="1364"/>
                  </a:lnTo>
                  <a:lnTo>
                    <a:pt x="967" y="1288"/>
                  </a:lnTo>
                  <a:lnTo>
                    <a:pt x="967" y="1288"/>
                  </a:lnTo>
                  <a:lnTo>
                    <a:pt x="921" y="1304"/>
                  </a:lnTo>
                  <a:close/>
                  <a:moveTo>
                    <a:pt x="1823" y="1232"/>
                  </a:moveTo>
                  <a:lnTo>
                    <a:pt x="1823" y="1326"/>
                  </a:lnTo>
                  <a:lnTo>
                    <a:pt x="1833" y="1326"/>
                  </a:lnTo>
                  <a:lnTo>
                    <a:pt x="1833" y="1240"/>
                  </a:lnTo>
                  <a:lnTo>
                    <a:pt x="1855" y="1240"/>
                  </a:lnTo>
                  <a:lnTo>
                    <a:pt x="1855" y="1326"/>
                  </a:lnTo>
                  <a:lnTo>
                    <a:pt x="1867" y="1326"/>
                  </a:lnTo>
                  <a:lnTo>
                    <a:pt x="1867" y="1232"/>
                  </a:lnTo>
                  <a:lnTo>
                    <a:pt x="1823" y="1232"/>
                  </a:lnTo>
                  <a:close/>
                  <a:moveTo>
                    <a:pt x="1877" y="1232"/>
                  </a:moveTo>
                  <a:lnTo>
                    <a:pt x="1877" y="1326"/>
                  </a:lnTo>
                  <a:lnTo>
                    <a:pt x="1917" y="1326"/>
                  </a:lnTo>
                  <a:lnTo>
                    <a:pt x="1917" y="1316"/>
                  </a:lnTo>
                  <a:lnTo>
                    <a:pt x="1887" y="1316"/>
                  </a:lnTo>
                  <a:lnTo>
                    <a:pt x="1887" y="1282"/>
                  </a:lnTo>
                  <a:lnTo>
                    <a:pt x="1911" y="1282"/>
                  </a:lnTo>
                  <a:lnTo>
                    <a:pt x="1911" y="1274"/>
                  </a:lnTo>
                  <a:lnTo>
                    <a:pt x="1887" y="1274"/>
                  </a:lnTo>
                  <a:lnTo>
                    <a:pt x="1887" y="1240"/>
                  </a:lnTo>
                  <a:lnTo>
                    <a:pt x="1917" y="1240"/>
                  </a:lnTo>
                  <a:lnTo>
                    <a:pt x="1917" y="1232"/>
                  </a:lnTo>
                  <a:lnTo>
                    <a:pt x="1877" y="1232"/>
                  </a:lnTo>
                  <a:close/>
                  <a:moveTo>
                    <a:pt x="1945" y="1302"/>
                  </a:moveTo>
                  <a:lnTo>
                    <a:pt x="1947" y="1240"/>
                  </a:lnTo>
                  <a:lnTo>
                    <a:pt x="1965" y="1240"/>
                  </a:lnTo>
                  <a:lnTo>
                    <a:pt x="1965" y="1316"/>
                  </a:lnTo>
                  <a:lnTo>
                    <a:pt x="1941" y="1316"/>
                  </a:lnTo>
                  <a:lnTo>
                    <a:pt x="1941" y="1316"/>
                  </a:lnTo>
                  <a:lnTo>
                    <a:pt x="1943" y="1312"/>
                  </a:lnTo>
                  <a:lnTo>
                    <a:pt x="1945" y="1302"/>
                  </a:lnTo>
                  <a:close/>
                  <a:moveTo>
                    <a:pt x="1937" y="1232"/>
                  </a:moveTo>
                  <a:lnTo>
                    <a:pt x="1935" y="1302"/>
                  </a:lnTo>
                  <a:lnTo>
                    <a:pt x="1935" y="1302"/>
                  </a:lnTo>
                  <a:lnTo>
                    <a:pt x="1933" y="1310"/>
                  </a:lnTo>
                  <a:lnTo>
                    <a:pt x="1931" y="1316"/>
                  </a:lnTo>
                  <a:lnTo>
                    <a:pt x="1931" y="1316"/>
                  </a:lnTo>
                  <a:lnTo>
                    <a:pt x="1923" y="1316"/>
                  </a:lnTo>
                  <a:lnTo>
                    <a:pt x="1923" y="1340"/>
                  </a:lnTo>
                  <a:lnTo>
                    <a:pt x="1935" y="1340"/>
                  </a:lnTo>
                  <a:lnTo>
                    <a:pt x="1935" y="1326"/>
                  </a:lnTo>
                  <a:lnTo>
                    <a:pt x="1973" y="1326"/>
                  </a:lnTo>
                  <a:lnTo>
                    <a:pt x="1973" y="1340"/>
                  </a:lnTo>
                  <a:lnTo>
                    <a:pt x="1983" y="1340"/>
                  </a:lnTo>
                  <a:lnTo>
                    <a:pt x="1983" y="1316"/>
                  </a:lnTo>
                  <a:lnTo>
                    <a:pt x="1977" y="1316"/>
                  </a:lnTo>
                  <a:lnTo>
                    <a:pt x="1977" y="1232"/>
                  </a:lnTo>
                  <a:lnTo>
                    <a:pt x="1937" y="1232"/>
                  </a:lnTo>
                  <a:close/>
                  <a:moveTo>
                    <a:pt x="2015" y="1244"/>
                  </a:moveTo>
                  <a:lnTo>
                    <a:pt x="2025" y="1298"/>
                  </a:lnTo>
                  <a:lnTo>
                    <a:pt x="2005" y="1298"/>
                  </a:lnTo>
                  <a:lnTo>
                    <a:pt x="2015" y="1244"/>
                  </a:lnTo>
                  <a:close/>
                  <a:moveTo>
                    <a:pt x="2007" y="1232"/>
                  </a:moveTo>
                  <a:lnTo>
                    <a:pt x="1989" y="1326"/>
                  </a:lnTo>
                  <a:lnTo>
                    <a:pt x="1999" y="1326"/>
                  </a:lnTo>
                  <a:lnTo>
                    <a:pt x="2003" y="1306"/>
                  </a:lnTo>
                  <a:lnTo>
                    <a:pt x="2027" y="1306"/>
                  </a:lnTo>
                  <a:lnTo>
                    <a:pt x="2031" y="1326"/>
                  </a:lnTo>
                  <a:lnTo>
                    <a:pt x="2041" y="1326"/>
                  </a:lnTo>
                  <a:lnTo>
                    <a:pt x="2023" y="1232"/>
                  </a:lnTo>
                  <a:lnTo>
                    <a:pt x="2007" y="1232"/>
                  </a:lnTo>
                  <a:close/>
                  <a:moveTo>
                    <a:pt x="2049" y="1232"/>
                  </a:moveTo>
                  <a:lnTo>
                    <a:pt x="2049" y="1326"/>
                  </a:lnTo>
                  <a:lnTo>
                    <a:pt x="2061" y="1326"/>
                  </a:lnTo>
                  <a:lnTo>
                    <a:pt x="2061" y="1240"/>
                  </a:lnTo>
                  <a:lnTo>
                    <a:pt x="2086" y="1240"/>
                  </a:lnTo>
                  <a:lnTo>
                    <a:pt x="2086" y="1232"/>
                  </a:lnTo>
                  <a:lnTo>
                    <a:pt x="2049" y="1232"/>
                  </a:lnTo>
                  <a:close/>
                  <a:moveTo>
                    <a:pt x="2150" y="1232"/>
                  </a:moveTo>
                  <a:lnTo>
                    <a:pt x="2150" y="1326"/>
                  </a:lnTo>
                  <a:lnTo>
                    <a:pt x="2160" y="1326"/>
                  </a:lnTo>
                  <a:lnTo>
                    <a:pt x="2160" y="1240"/>
                  </a:lnTo>
                  <a:lnTo>
                    <a:pt x="2188" y="1240"/>
                  </a:lnTo>
                  <a:lnTo>
                    <a:pt x="2188" y="1232"/>
                  </a:lnTo>
                  <a:lnTo>
                    <a:pt x="2150" y="1232"/>
                  </a:lnTo>
                  <a:close/>
                  <a:moveTo>
                    <a:pt x="2220" y="1244"/>
                  </a:moveTo>
                  <a:lnTo>
                    <a:pt x="2232" y="1298"/>
                  </a:lnTo>
                  <a:lnTo>
                    <a:pt x="2210" y="1298"/>
                  </a:lnTo>
                  <a:lnTo>
                    <a:pt x="2220" y="1244"/>
                  </a:lnTo>
                  <a:close/>
                  <a:moveTo>
                    <a:pt x="2214" y="1232"/>
                  </a:moveTo>
                  <a:lnTo>
                    <a:pt x="2196" y="1326"/>
                  </a:lnTo>
                  <a:lnTo>
                    <a:pt x="2204" y="1326"/>
                  </a:lnTo>
                  <a:lnTo>
                    <a:pt x="2208" y="1306"/>
                  </a:lnTo>
                  <a:lnTo>
                    <a:pt x="2232" y="1306"/>
                  </a:lnTo>
                  <a:lnTo>
                    <a:pt x="2236" y="1326"/>
                  </a:lnTo>
                  <a:lnTo>
                    <a:pt x="2246" y="1326"/>
                  </a:lnTo>
                  <a:lnTo>
                    <a:pt x="2228" y="1232"/>
                  </a:lnTo>
                  <a:lnTo>
                    <a:pt x="2214" y="1232"/>
                  </a:lnTo>
                  <a:close/>
                  <a:moveTo>
                    <a:pt x="2106" y="1304"/>
                  </a:moveTo>
                  <a:lnTo>
                    <a:pt x="2106" y="1254"/>
                  </a:lnTo>
                  <a:lnTo>
                    <a:pt x="2106" y="1254"/>
                  </a:lnTo>
                  <a:lnTo>
                    <a:pt x="2108" y="1248"/>
                  </a:lnTo>
                  <a:lnTo>
                    <a:pt x="2110" y="1244"/>
                  </a:lnTo>
                  <a:lnTo>
                    <a:pt x="2112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22" y="1240"/>
                  </a:lnTo>
                  <a:lnTo>
                    <a:pt x="2126" y="1244"/>
                  </a:lnTo>
                  <a:lnTo>
                    <a:pt x="2128" y="1248"/>
                  </a:lnTo>
                  <a:lnTo>
                    <a:pt x="2130" y="1254"/>
                  </a:lnTo>
                  <a:lnTo>
                    <a:pt x="2130" y="1254"/>
                  </a:lnTo>
                  <a:lnTo>
                    <a:pt x="2130" y="1304"/>
                  </a:lnTo>
                  <a:lnTo>
                    <a:pt x="2130" y="1304"/>
                  </a:lnTo>
                  <a:lnTo>
                    <a:pt x="2128" y="1310"/>
                  </a:lnTo>
                  <a:lnTo>
                    <a:pt x="2126" y="1314"/>
                  </a:lnTo>
                  <a:lnTo>
                    <a:pt x="2122" y="1316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2" y="1316"/>
                  </a:lnTo>
                  <a:lnTo>
                    <a:pt x="2110" y="1314"/>
                  </a:lnTo>
                  <a:lnTo>
                    <a:pt x="2108" y="1310"/>
                  </a:lnTo>
                  <a:lnTo>
                    <a:pt x="2106" y="1304"/>
                  </a:lnTo>
                  <a:close/>
                  <a:moveTo>
                    <a:pt x="2096" y="1254"/>
                  </a:moveTo>
                  <a:lnTo>
                    <a:pt x="2096" y="1304"/>
                  </a:lnTo>
                  <a:lnTo>
                    <a:pt x="2096" y="1304"/>
                  </a:lnTo>
                  <a:lnTo>
                    <a:pt x="2098" y="1312"/>
                  </a:lnTo>
                  <a:lnTo>
                    <a:pt x="2102" y="1320"/>
                  </a:lnTo>
                  <a:lnTo>
                    <a:pt x="210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28" y="1326"/>
                  </a:lnTo>
                  <a:lnTo>
                    <a:pt x="2134" y="1320"/>
                  </a:lnTo>
                  <a:lnTo>
                    <a:pt x="2138" y="1312"/>
                  </a:lnTo>
                  <a:lnTo>
                    <a:pt x="2140" y="1304"/>
                  </a:lnTo>
                  <a:lnTo>
                    <a:pt x="2140" y="1304"/>
                  </a:lnTo>
                  <a:lnTo>
                    <a:pt x="2140" y="1254"/>
                  </a:lnTo>
                  <a:lnTo>
                    <a:pt x="2140" y="1254"/>
                  </a:lnTo>
                  <a:lnTo>
                    <a:pt x="2138" y="1244"/>
                  </a:lnTo>
                  <a:lnTo>
                    <a:pt x="2134" y="1236"/>
                  </a:lnTo>
                  <a:lnTo>
                    <a:pt x="2128" y="1232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08" y="1232"/>
                  </a:lnTo>
                  <a:lnTo>
                    <a:pt x="2102" y="1236"/>
                  </a:lnTo>
                  <a:lnTo>
                    <a:pt x="2098" y="1244"/>
                  </a:lnTo>
                  <a:lnTo>
                    <a:pt x="2096" y="1254"/>
                  </a:lnTo>
                  <a:close/>
                  <a:moveTo>
                    <a:pt x="1823" y="1090"/>
                  </a:moveTo>
                  <a:lnTo>
                    <a:pt x="1823" y="1184"/>
                  </a:lnTo>
                  <a:lnTo>
                    <a:pt x="1833" y="1184"/>
                  </a:lnTo>
                  <a:lnTo>
                    <a:pt x="1833" y="1100"/>
                  </a:lnTo>
                  <a:lnTo>
                    <a:pt x="1859" y="1100"/>
                  </a:lnTo>
                  <a:lnTo>
                    <a:pt x="1859" y="1090"/>
                  </a:lnTo>
                  <a:lnTo>
                    <a:pt x="1823" y="1090"/>
                  </a:lnTo>
                  <a:close/>
                  <a:moveTo>
                    <a:pt x="1941" y="1162"/>
                  </a:moveTo>
                  <a:lnTo>
                    <a:pt x="1945" y="1100"/>
                  </a:lnTo>
                  <a:lnTo>
                    <a:pt x="1963" y="1100"/>
                  </a:lnTo>
                  <a:lnTo>
                    <a:pt x="1963" y="1176"/>
                  </a:lnTo>
                  <a:lnTo>
                    <a:pt x="1937" y="1176"/>
                  </a:lnTo>
                  <a:lnTo>
                    <a:pt x="1937" y="1176"/>
                  </a:lnTo>
                  <a:lnTo>
                    <a:pt x="1941" y="1170"/>
                  </a:lnTo>
                  <a:lnTo>
                    <a:pt x="1941" y="1162"/>
                  </a:lnTo>
                  <a:close/>
                  <a:moveTo>
                    <a:pt x="1935" y="1090"/>
                  </a:moveTo>
                  <a:lnTo>
                    <a:pt x="1931" y="1162"/>
                  </a:lnTo>
                  <a:lnTo>
                    <a:pt x="1931" y="1162"/>
                  </a:lnTo>
                  <a:lnTo>
                    <a:pt x="1931" y="1170"/>
                  </a:lnTo>
                  <a:lnTo>
                    <a:pt x="1927" y="1176"/>
                  </a:lnTo>
                  <a:lnTo>
                    <a:pt x="1927" y="1176"/>
                  </a:lnTo>
                  <a:lnTo>
                    <a:pt x="1921" y="1176"/>
                  </a:lnTo>
                  <a:lnTo>
                    <a:pt x="1921" y="1198"/>
                  </a:lnTo>
                  <a:lnTo>
                    <a:pt x="1931" y="1198"/>
                  </a:lnTo>
                  <a:lnTo>
                    <a:pt x="1931" y="1184"/>
                  </a:lnTo>
                  <a:lnTo>
                    <a:pt x="1969" y="1184"/>
                  </a:lnTo>
                  <a:lnTo>
                    <a:pt x="1969" y="1198"/>
                  </a:lnTo>
                  <a:lnTo>
                    <a:pt x="1981" y="1198"/>
                  </a:lnTo>
                  <a:lnTo>
                    <a:pt x="1981" y="1176"/>
                  </a:lnTo>
                  <a:lnTo>
                    <a:pt x="1973" y="1176"/>
                  </a:lnTo>
                  <a:lnTo>
                    <a:pt x="1973" y="1090"/>
                  </a:lnTo>
                  <a:lnTo>
                    <a:pt x="1935" y="1090"/>
                  </a:lnTo>
                  <a:close/>
                  <a:moveTo>
                    <a:pt x="1879" y="1162"/>
                  </a:moveTo>
                  <a:lnTo>
                    <a:pt x="1879" y="1112"/>
                  </a:lnTo>
                  <a:lnTo>
                    <a:pt x="1879" y="1112"/>
                  </a:lnTo>
                  <a:lnTo>
                    <a:pt x="1881" y="1106"/>
                  </a:lnTo>
                  <a:lnTo>
                    <a:pt x="1883" y="1102"/>
                  </a:lnTo>
                  <a:lnTo>
                    <a:pt x="1887" y="1100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7" y="1100"/>
                  </a:lnTo>
                  <a:lnTo>
                    <a:pt x="1899" y="1102"/>
                  </a:lnTo>
                  <a:lnTo>
                    <a:pt x="1901" y="1106"/>
                  </a:lnTo>
                  <a:lnTo>
                    <a:pt x="1903" y="1112"/>
                  </a:lnTo>
                  <a:lnTo>
                    <a:pt x="1903" y="1112"/>
                  </a:lnTo>
                  <a:lnTo>
                    <a:pt x="1903" y="1162"/>
                  </a:lnTo>
                  <a:lnTo>
                    <a:pt x="1903" y="1162"/>
                  </a:lnTo>
                  <a:lnTo>
                    <a:pt x="1901" y="1168"/>
                  </a:lnTo>
                  <a:lnTo>
                    <a:pt x="1899" y="1172"/>
                  </a:lnTo>
                  <a:lnTo>
                    <a:pt x="1897" y="1174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87" y="1174"/>
                  </a:lnTo>
                  <a:lnTo>
                    <a:pt x="1883" y="1172"/>
                  </a:lnTo>
                  <a:lnTo>
                    <a:pt x="1881" y="1168"/>
                  </a:lnTo>
                  <a:lnTo>
                    <a:pt x="1879" y="1162"/>
                  </a:lnTo>
                  <a:close/>
                  <a:moveTo>
                    <a:pt x="1869" y="1112"/>
                  </a:moveTo>
                  <a:lnTo>
                    <a:pt x="1869" y="1162"/>
                  </a:lnTo>
                  <a:lnTo>
                    <a:pt x="1869" y="1162"/>
                  </a:lnTo>
                  <a:lnTo>
                    <a:pt x="1871" y="1172"/>
                  </a:lnTo>
                  <a:lnTo>
                    <a:pt x="1875" y="1178"/>
                  </a:lnTo>
                  <a:lnTo>
                    <a:pt x="1881" y="1184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901" y="1184"/>
                  </a:lnTo>
                  <a:lnTo>
                    <a:pt x="1907" y="1178"/>
                  </a:lnTo>
                  <a:lnTo>
                    <a:pt x="1911" y="1172"/>
                  </a:lnTo>
                  <a:lnTo>
                    <a:pt x="1913" y="1162"/>
                  </a:lnTo>
                  <a:lnTo>
                    <a:pt x="1913" y="1162"/>
                  </a:lnTo>
                  <a:lnTo>
                    <a:pt x="1913" y="1112"/>
                  </a:lnTo>
                  <a:lnTo>
                    <a:pt x="1913" y="1112"/>
                  </a:lnTo>
                  <a:lnTo>
                    <a:pt x="1911" y="1102"/>
                  </a:lnTo>
                  <a:lnTo>
                    <a:pt x="1907" y="1096"/>
                  </a:lnTo>
                  <a:lnTo>
                    <a:pt x="1901" y="1090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81" y="1090"/>
                  </a:lnTo>
                  <a:lnTo>
                    <a:pt x="1875" y="1096"/>
                  </a:lnTo>
                  <a:lnTo>
                    <a:pt x="1871" y="1102"/>
                  </a:lnTo>
                  <a:lnTo>
                    <a:pt x="1869" y="1112"/>
                  </a:lnTo>
                  <a:close/>
                  <a:moveTo>
                    <a:pt x="943" y="1112"/>
                  </a:moveTo>
                  <a:lnTo>
                    <a:pt x="943" y="1112"/>
                  </a:lnTo>
                  <a:lnTo>
                    <a:pt x="919" y="1136"/>
                  </a:lnTo>
                  <a:lnTo>
                    <a:pt x="893" y="1158"/>
                  </a:lnTo>
                  <a:lnTo>
                    <a:pt x="867" y="1178"/>
                  </a:lnTo>
                  <a:lnTo>
                    <a:pt x="839" y="1198"/>
                  </a:lnTo>
                  <a:lnTo>
                    <a:pt x="787" y="1232"/>
                  </a:lnTo>
                  <a:lnTo>
                    <a:pt x="735" y="1260"/>
                  </a:lnTo>
                  <a:lnTo>
                    <a:pt x="692" y="1284"/>
                  </a:lnTo>
                  <a:lnTo>
                    <a:pt x="656" y="1300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56" y="1306"/>
                  </a:lnTo>
                  <a:lnTo>
                    <a:pt x="692" y="1296"/>
                  </a:lnTo>
                  <a:lnTo>
                    <a:pt x="737" y="1278"/>
                  </a:lnTo>
                  <a:lnTo>
                    <a:pt x="791" y="1256"/>
                  </a:lnTo>
                  <a:lnTo>
                    <a:pt x="851" y="1228"/>
                  </a:lnTo>
                  <a:lnTo>
                    <a:pt x="883" y="1210"/>
                  </a:lnTo>
                  <a:lnTo>
                    <a:pt x="913" y="1192"/>
                  </a:lnTo>
                  <a:lnTo>
                    <a:pt x="945" y="1170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1005" y="1122"/>
                  </a:lnTo>
                  <a:lnTo>
                    <a:pt x="1029" y="1098"/>
                  </a:lnTo>
                  <a:lnTo>
                    <a:pt x="1049" y="1074"/>
                  </a:lnTo>
                  <a:lnTo>
                    <a:pt x="1067" y="1050"/>
                  </a:lnTo>
                  <a:lnTo>
                    <a:pt x="1079" y="1028"/>
                  </a:lnTo>
                  <a:lnTo>
                    <a:pt x="1091" y="1004"/>
                  </a:lnTo>
                  <a:lnTo>
                    <a:pt x="1099" y="984"/>
                  </a:lnTo>
                  <a:lnTo>
                    <a:pt x="1103" y="964"/>
                  </a:lnTo>
                  <a:lnTo>
                    <a:pt x="1107" y="944"/>
                  </a:lnTo>
                  <a:lnTo>
                    <a:pt x="1109" y="928"/>
                  </a:lnTo>
                  <a:lnTo>
                    <a:pt x="1109" y="900"/>
                  </a:lnTo>
                  <a:lnTo>
                    <a:pt x="1107" y="882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099" y="896"/>
                  </a:lnTo>
                  <a:lnTo>
                    <a:pt x="1089" y="918"/>
                  </a:lnTo>
                  <a:lnTo>
                    <a:pt x="1073" y="948"/>
                  </a:lnTo>
                  <a:lnTo>
                    <a:pt x="1051" y="982"/>
                  </a:lnTo>
                  <a:lnTo>
                    <a:pt x="1023" y="1022"/>
                  </a:lnTo>
                  <a:lnTo>
                    <a:pt x="987" y="1066"/>
                  </a:lnTo>
                  <a:lnTo>
                    <a:pt x="967" y="1090"/>
                  </a:lnTo>
                  <a:lnTo>
                    <a:pt x="943" y="1112"/>
                  </a:lnTo>
                  <a:close/>
                  <a:moveTo>
                    <a:pt x="1277" y="322"/>
                  </a:moveTo>
                  <a:lnTo>
                    <a:pt x="1277" y="322"/>
                  </a:lnTo>
                  <a:lnTo>
                    <a:pt x="1317" y="458"/>
                  </a:lnTo>
                  <a:lnTo>
                    <a:pt x="1351" y="578"/>
                  </a:lnTo>
                  <a:lnTo>
                    <a:pt x="1351" y="578"/>
                  </a:lnTo>
                  <a:lnTo>
                    <a:pt x="1255" y="312"/>
                  </a:lnTo>
                  <a:lnTo>
                    <a:pt x="1255" y="312"/>
                  </a:lnTo>
                  <a:lnTo>
                    <a:pt x="1245" y="320"/>
                  </a:lnTo>
                  <a:lnTo>
                    <a:pt x="1235" y="330"/>
                  </a:lnTo>
                  <a:lnTo>
                    <a:pt x="1225" y="342"/>
                  </a:lnTo>
                  <a:lnTo>
                    <a:pt x="1215" y="356"/>
                  </a:lnTo>
                  <a:lnTo>
                    <a:pt x="1205" y="374"/>
                  </a:lnTo>
                  <a:lnTo>
                    <a:pt x="1199" y="392"/>
                  </a:lnTo>
                  <a:lnTo>
                    <a:pt x="1197" y="40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9" y="428"/>
                  </a:lnTo>
                  <a:lnTo>
                    <a:pt x="1203" y="446"/>
                  </a:lnTo>
                  <a:lnTo>
                    <a:pt x="1209" y="462"/>
                  </a:lnTo>
                  <a:lnTo>
                    <a:pt x="1217" y="478"/>
                  </a:lnTo>
                  <a:lnTo>
                    <a:pt x="1229" y="494"/>
                  </a:lnTo>
                  <a:lnTo>
                    <a:pt x="1239" y="512"/>
                  </a:lnTo>
                  <a:lnTo>
                    <a:pt x="1265" y="544"/>
                  </a:lnTo>
                  <a:lnTo>
                    <a:pt x="1319" y="604"/>
                  </a:lnTo>
                  <a:lnTo>
                    <a:pt x="1341" y="630"/>
                  </a:lnTo>
                  <a:lnTo>
                    <a:pt x="1351" y="64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79" y="698"/>
                  </a:lnTo>
                  <a:lnTo>
                    <a:pt x="1399" y="74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9" y="786"/>
                  </a:lnTo>
                  <a:lnTo>
                    <a:pt x="1417" y="764"/>
                  </a:lnTo>
                  <a:lnTo>
                    <a:pt x="1415" y="732"/>
                  </a:lnTo>
                  <a:lnTo>
                    <a:pt x="1411" y="716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347" y="48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1" y="304"/>
                  </a:lnTo>
                  <a:lnTo>
                    <a:pt x="1283" y="306"/>
                  </a:lnTo>
                  <a:lnTo>
                    <a:pt x="1281" y="308"/>
                  </a:lnTo>
                  <a:lnTo>
                    <a:pt x="1277" y="312"/>
                  </a:lnTo>
                  <a:lnTo>
                    <a:pt x="1277" y="316"/>
                  </a:lnTo>
                  <a:lnTo>
                    <a:pt x="1277" y="322"/>
                  </a:lnTo>
                  <a:close/>
                  <a:moveTo>
                    <a:pt x="1247" y="268"/>
                  </a:moveTo>
                  <a:lnTo>
                    <a:pt x="1247" y="268"/>
                  </a:lnTo>
                  <a:lnTo>
                    <a:pt x="1247" y="274"/>
                  </a:lnTo>
                  <a:lnTo>
                    <a:pt x="1251" y="280"/>
                  </a:lnTo>
                  <a:lnTo>
                    <a:pt x="1255" y="282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7" y="282"/>
                  </a:lnTo>
                  <a:lnTo>
                    <a:pt x="1271" y="280"/>
                  </a:lnTo>
                  <a:lnTo>
                    <a:pt x="1275" y="274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4"/>
                  </a:lnTo>
                  <a:lnTo>
                    <a:pt x="1271" y="258"/>
                  </a:lnTo>
                  <a:lnTo>
                    <a:pt x="1267" y="256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55" y="256"/>
                  </a:lnTo>
                  <a:lnTo>
                    <a:pt x="1251" y="258"/>
                  </a:lnTo>
                  <a:lnTo>
                    <a:pt x="1247" y="264"/>
                  </a:lnTo>
                  <a:lnTo>
                    <a:pt x="1247" y="268"/>
                  </a:lnTo>
                  <a:close/>
                  <a:moveTo>
                    <a:pt x="426" y="696"/>
                  </a:moveTo>
                  <a:lnTo>
                    <a:pt x="426" y="696"/>
                  </a:lnTo>
                  <a:lnTo>
                    <a:pt x="448" y="678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722"/>
                  </a:lnTo>
                  <a:lnTo>
                    <a:pt x="468" y="752"/>
                  </a:lnTo>
                  <a:lnTo>
                    <a:pt x="472" y="782"/>
                  </a:lnTo>
                  <a:lnTo>
                    <a:pt x="476" y="810"/>
                  </a:lnTo>
                  <a:lnTo>
                    <a:pt x="482" y="840"/>
                  </a:lnTo>
                  <a:lnTo>
                    <a:pt x="488" y="868"/>
                  </a:lnTo>
                  <a:lnTo>
                    <a:pt x="496" y="896"/>
                  </a:lnTo>
                  <a:lnTo>
                    <a:pt x="504" y="922"/>
                  </a:lnTo>
                  <a:lnTo>
                    <a:pt x="504" y="922"/>
                  </a:lnTo>
                  <a:lnTo>
                    <a:pt x="136" y="922"/>
                  </a:lnTo>
                  <a:lnTo>
                    <a:pt x="426" y="696"/>
                  </a:lnTo>
                  <a:close/>
                  <a:moveTo>
                    <a:pt x="2174" y="696"/>
                  </a:moveTo>
                  <a:lnTo>
                    <a:pt x="2174" y="696"/>
                  </a:lnTo>
                  <a:lnTo>
                    <a:pt x="2192" y="682"/>
                  </a:lnTo>
                  <a:lnTo>
                    <a:pt x="2208" y="664"/>
                  </a:lnTo>
                  <a:lnTo>
                    <a:pt x="2222" y="646"/>
                  </a:lnTo>
                  <a:lnTo>
                    <a:pt x="2232" y="626"/>
                  </a:lnTo>
                  <a:lnTo>
                    <a:pt x="2242" y="606"/>
                  </a:lnTo>
                  <a:lnTo>
                    <a:pt x="2248" y="584"/>
                  </a:lnTo>
                  <a:lnTo>
                    <a:pt x="2252" y="562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0" y="502"/>
                  </a:lnTo>
                  <a:lnTo>
                    <a:pt x="2244" y="474"/>
                  </a:lnTo>
                  <a:lnTo>
                    <a:pt x="2234" y="448"/>
                  </a:lnTo>
                  <a:lnTo>
                    <a:pt x="2222" y="422"/>
                  </a:lnTo>
                  <a:lnTo>
                    <a:pt x="2222" y="422"/>
                  </a:lnTo>
                  <a:lnTo>
                    <a:pt x="2594" y="422"/>
                  </a:lnTo>
                  <a:lnTo>
                    <a:pt x="2448" y="622"/>
                  </a:lnTo>
                  <a:lnTo>
                    <a:pt x="2494" y="622"/>
                  </a:lnTo>
                  <a:lnTo>
                    <a:pt x="2494" y="622"/>
                  </a:lnTo>
                  <a:lnTo>
                    <a:pt x="2518" y="622"/>
                  </a:lnTo>
                  <a:lnTo>
                    <a:pt x="2540" y="626"/>
                  </a:lnTo>
                  <a:lnTo>
                    <a:pt x="2562" y="632"/>
                  </a:lnTo>
                  <a:lnTo>
                    <a:pt x="2582" y="640"/>
                  </a:lnTo>
                  <a:lnTo>
                    <a:pt x="2602" y="648"/>
                  </a:lnTo>
                  <a:lnTo>
                    <a:pt x="2622" y="660"/>
                  </a:lnTo>
                  <a:lnTo>
                    <a:pt x="2640" y="674"/>
                  </a:lnTo>
                  <a:lnTo>
                    <a:pt x="2656" y="688"/>
                  </a:lnTo>
                  <a:lnTo>
                    <a:pt x="2670" y="704"/>
                  </a:lnTo>
                  <a:lnTo>
                    <a:pt x="2684" y="722"/>
                  </a:lnTo>
                  <a:lnTo>
                    <a:pt x="2694" y="740"/>
                  </a:lnTo>
                  <a:lnTo>
                    <a:pt x="2704" y="760"/>
                  </a:lnTo>
                  <a:lnTo>
                    <a:pt x="2712" y="782"/>
                  </a:lnTo>
                  <a:lnTo>
                    <a:pt x="2718" y="804"/>
                  </a:lnTo>
                  <a:lnTo>
                    <a:pt x="2722" y="826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72"/>
                  </a:lnTo>
                  <a:lnTo>
                    <a:pt x="2718" y="896"/>
                  </a:lnTo>
                  <a:lnTo>
                    <a:pt x="2712" y="916"/>
                  </a:lnTo>
                  <a:lnTo>
                    <a:pt x="2704" y="938"/>
                  </a:lnTo>
                  <a:lnTo>
                    <a:pt x="2694" y="958"/>
                  </a:lnTo>
                  <a:lnTo>
                    <a:pt x="2684" y="976"/>
                  </a:lnTo>
                  <a:lnTo>
                    <a:pt x="2670" y="994"/>
                  </a:lnTo>
                  <a:lnTo>
                    <a:pt x="2656" y="1010"/>
                  </a:lnTo>
                  <a:lnTo>
                    <a:pt x="2640" y="1024"/>
                  </a:lnTo>
                  <a:lnTo>
                    <a:pt x="2622" y="1038"/>
                  </a:lnTo>
                  <a:lnTo>
                    <a:pt x="2602" y="1050"/>
                  </a:lnTo>
                  <a:lnTo>
                    <a:pt x="2582" y="1060"/>
                  </a:lnTo>
                  <a:lnTo>
                    <a:pt x="2562" y="1066"/>
                  </a:lnTo>
                  <a:lnTo>
                    <a:pt x="2540" y="1072"/>
                  </a:lnTo>
                  <a:lnTo>
                    <a:pt x="2518" y="1076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72" y="1076"/>
                  </a:lnTo>
                  <a:lnTo>
                    <a:pt x="2448" y="1072"/>
                  </a:lnTo>
                  <a:lnTo>
                    <a:pt x="2426" y="1066"/>
                  </a:lnTo>
                  <a:lnTo>
                    <a:pt x="2406" y="1060"/>
                  </a:lnTo>
                  <a:lnTo>
                    <a:pt x="2386" y="1050"/>
                  </a:lnTo>
                  <a:lnTo>
                    <a:pt x="2368" y="1038"/>
                  </a:lnTo>
                  <a:lnTo>
                    <a:pt x="2350" y="1024"/>
                  </a:lnTo>
                  <a:lnTo>
                    <a:pt x="2334" y="1010"/>
                  </a:lnTo>
                  <a:lnTo>
                    <a:pt x="2318" y="994"/>
                  </a:lnTo>
                  <a:lnTo>
                    <a:pt x="2306" y="976"/>
                  </a:lnTo>
                  <a:lnTo>
                    <a:pt x="2294" y="958"/>
                  </a:lnTo>
                  <a:lnTo>
                    <a:pt x="2284" y="938"/>
                  </a:lnTo>
                  <a:lnTo>
                    <a:pt x="2276" y="916"/>
                  </a:lnTo>
                  <a:lnTo>
                    <a:pt x="2272" y="896"/>
                  </a:lnTo>
                  <a:lnTo>
                    <a:pt x="2268" y="872"/>
                  </a:lnTo>
                  <a:lnTo>
                    <a:pt x="2266" y="850"/>
                  </a:lnTo>
                  <a:lnTo>
                    <a:pt x="2266" y="850"/>
                  </a:lnTo>
                  <a:lnTo>
                    <a:pt x="2220" y="850"/>
                  </a:lnTo>
                  <a:lnTo>
                    <a:pt x="2220" y="850"/>
                  </a:lnTo>
                  <a:lnTo>
                    <a:pt x="2220" y="868"/>
                  </a:lnTo>
                  <a:lnTo>
                    <a:pt x="2222" y="886"/>
                  </a:lnTo>
                  <a:lnTo>
                    <a:pt x="2226" y="904"/>
                  </a:lnTo>
                  <a:lnTo>
                    <a:pt x="2230" y="922"/>
                  </a:lnTo>
                  <a:lnTo>
                    <a:pt x="2230" y="922"/>
                  </a:lnTo>
                  <a:lnTo>
                    <a:pt x="1885" y="922"/>
                  </a:lnTo>
                  <a:lnTo>
                    <a:pt x="2174" y="696"/>
                  </a:lnTo>
                  <a:close/>
                  <a:moveTo>
                    <a:pt x="1849" y="692"/>
                  </a:moveTo>
                  <a:lnTo>
                    <a:pt x="1849" y="692"/>
                  </a:lnTo>
                  <a:lnTo>
                    <a:pt x="1847" y="652"/>
                  </a:lnTo>
                  <a:lnTo>
                    <a:pt x="1843" y="614"/>
                  </a:lnTo>
                  <a:lnTo>
                    <a:pt x="1839" y="576"/>
                  </a:lnTo>
                  <a:lnTo>
                    <a:pt x="1831" y="540"/>
                  </a:lnTo>
                  <a:lnTo>
                    <a:pt x="1831" y="540"/>
                  </a:lnTo>
                  <a:lnTo>
                    <a:pt x="1833" y="540"/>
                  </a:lnTo>
                  <a:lnTo>
                    <a:pt x="1833" y="540"/>
                  </a:lnTo>
                  <a:lnTo>
                    <a:pt x="1835" y="520"/>
                  </a:lnTo>
                  <a:lnTo>
                    <a:pt x="1837" y="502"/>
                  </a:lnTo>
                  <a:lnTo>
                    <a:pt x="1843" y="482"/>
                  </a:lnTo>
                  <a:lnTo>
                    <a:pt x="1849" y="466"/>
                  </a:lnTo>
                  <a:lnTo>
                    <a:pt x="1857" y="448"/>
                  </a:lnTo>
                  <a:lnTo>
                    <a:pt x="1867" y="432"/>
                  </a:lnTo>
                  <a:lnTo>
                    <a:pt x="1879" y="418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907" y="390"/>
                  </a:lnTo>
                  <a:lnTo>
                    <a:pt x="1921" y="380"/>
                  </a:lnTo>
                  <a:lnTo>
                    <a:pt x="1939" y="370"/>
                  </a:lnTo>
                  <a:lnTo>
                    <a:pt x="1955" y="364"/>
                  </a:lnTo>
                  <a:lnTo>
                    <a:pt x="1973" y="358"/>
                  </a:lnTo>
                  <a:lnTo>
                    <a:pt x="1991" y="354"/>
                  </a:lnTo>
                  <a:lnTo>
                    <a:pt x="2011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47" y="354"/>
                  </a:lnTo>
                  <a:lnTo>
                    <a:pt x="2065" y="356"/>
                  </a:lnTo>
                  <a:lnTo>
                    <a:pt x="2080" y="362"/>
                  </a:lnTo>
                  <a:lnTo>
                    <a:pt x="2098" y="368"/>
                  </a:lnTo>
                  <a:lnTo>
                    <a:pt x="2112" y="376"/>
                  </a:lnTo>
                  <a:lnTo>
                    <a:pt x="2126" y="386"/>
                  </a:lnTo>
                  <a:lnTo>
                    <a:pt x="2140" y="396"/>
                  </a:lnTo>
                  <a:lnTo>
                    <a:pt x="2154" y="408"/>
                  </a:lnTo>
                  <a:lnTo>
                    <a:pt x="2164" y="420"/>
                  </a:lnTo>
                  <a:lnTo>
                    <a:pt x="2174" y="434"/>
                  </a:lnTo>
                  <a:lnTo>
                    <a:pt x="2184" y="448"/>
                  </a:lnTo>
                  <a:lnTo>
                    <a:pt x="2192" y="464"/>
                  </a:lnTo>
                  <a:lnTo>
                    <a:pt x="2198" y="480"/>
                  </a:lnTo>
                  <a:lnTo>
                    <a:pt x="2202" y="498"/>
                  </a:lnTo>
                  <a:lnTo>
                    <a:pt x="2206" y="514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6" y="556"/>
                  </a:lnTo>
                  <a:lnTo>
                    <a:pt x="2204" y="574"/>
                  </a:lnTo>
                  <a:lnTo>
                    <a:pt x="2198" y="590"/>
                  </a:lnTo>
                  <a:lnTo>
                    <a:pt x="2192" y="606"/>
                  </a:lnTo>
                  <a:lnTo>
                    <a:pt x="2182" y="622"/>
                  </a:lnTo>
                  <a:lnTo>
                    <a:pt x="2172" y="636"/>
                  </a:lnTo>
                  <a:lnTo>
                    <a:pt x="2160" y="648"/>
                  </a:lnTo>
                  <a:lnTo>
                    <a:pt x="2146" y="660"/>
                  </a:lnTo>
                  <a:lnTo>
                    <a:pt x="2146" y="660"/>
                  </a:lnTo>
                  <a:lnTo>
                    <a:pt x="1809" y="924"/>
                  </a:lnTo>
                  <a:lnTo>
                    <a:pt x="1809" y="924"/>
                  </a:lnTo>
                  <a:lnTo>
                    <a:pt x="1817" y="896"/>
                  </a:lnTo>
                  <a:lnTo>
                    <a:pt x="1825" y="868"/>
                  </a:lnTo>
                  <a:lnTo>
                    <a:pt x="1833" y="840"/>
                  </a:lnTo>
                  <a:lnTo>
                    <a:pt x="1837" y="812"/>
                  </a:lnTo>
                  <a:lnTo>
                    <a:pt x="1843" y="782"/>
                  </a:lnTo>
                  <a:lnTo>
                    <a:pt x="1845" y="752"/>
                  </a:lnTo>
                  <a:lnTo>
                    <a:pt x="1847" y="722"/>
                  </a:lnTo>
                  <a:lnTo>
                    <a:pt x="1849" y="692"/>
                  </a:lnTo>
                  <a:close/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  <a:close/>
                </a:path>
              </a:pathLst>
            </a:custGeom>
            <a:solidFill>
              <a:srgbClr val="720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792913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6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6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913563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7018338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996113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2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2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7167563" y="4441825"/>
              <a:ext cx="71438" cy="152400"/>
            </a:xfrm>
            <a:custGeom>
              <a:avLst/>
              <a:gdLst>
                <a:gd name="T0" fmla="*/ 0 w 45"/>
                <a:gd name="T1" fmla="*/ 0 h 96"/>
                <a:gd name="T2" fmla="*/ 0 w 45"/>
                <a:gd name="T3" fmla="*/ 10 h 96"/>
                <a:gd name="T4" fmla="*/ 17 w 45"/>
                <a:gd name="T5" fmla="*/ 10 h 96"/>
                <a:gd name="T6" fmla="*/ 17 w 45"/>
                <a:gd name="T7" fmla="*/ 96 h 96"/>
                <a:gd name="T8" fmla="*/ 27 w 45"/>
                <a:gd name="T9" fmla="*/ 96 h 96"/>
                <a:gd name="T10" fmla="*/ 27 w 45"/>
                <a:gd name="T11" fmla="*/ 10 h 96"/>
                <a:gd name="T12" fmla="*/ 45 w 45"/>
                <a:gd name="T13" fmla="*/ 10 h 96"/>
                <a:gd name="T14" fmla="*/ 45 w 45"/>
                <a:gd name="T15" fmla="*/ 0 h 96"/>
                <a:gd name="T16" fmla="*/ 0 w 45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96">
                  <a:moveTo>
                    <a:pt x="0" y="0"/>
                  </a:moveTo>
                  <a:lnTo>
                    <a:pt x="0" y="10"/>
                  </a:lnTo>
                  <a:lnTo>
                    <a:pt x="17" y="10"/>
                  </a:lnTo>
                  <a:lnTo>
                    <a:pt x="17" y="96"/>
                  </a:lnTo>
                  <a:lnTo>
                    <a:pt x="27" y="96"/>
                  </a:lnTo>
                  <a:lnTo>
                    <a:pt x="27" y="10"/>
                  </a:lnTo>
                  <a:lnTo>
                    <a:pt x="45" y="10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7270750" y="4460875"/>
              <a:ext cx="34925" cy="88900"/>
            </a:xfrm>
            <a:custGeom>
              <a:avLst/>
              <a:gdLst>
                <a:gd name="T0" fmla="*/ 10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0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0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7248525" y="4441825"/>
              <a:ext cx="79375" cy="152400"/>
            </a:xfrm>
            <a:custGeom>
              <a:avLst/>
              <a:gdLst>
                <a:gd name="T0" fmla="*/ 18 w 50"/>
                <a:gd name="T1" fmla="*/ 0 h 96"/>
                <a:gd name="T2" fmla="*/ 0 w 50"/>
                <a:gd name="T3" fmla="*/ 96 h 96"/>
                <a:gd name="T4" fmla="*/ 10 w 50"/>
                <a:gd name="T5" fmla="*/ 96 h 96"/>
                <a:gd name="T6" fmla="*/ 12 w 50"/>
                <a:gd name="T7" fmla="*/ 76 h 96"/>
                <a:gd name="T8" fmla="*/ 36 w 50"/>
                <a:gd name="T9" fmla="*/ 76 h 96"/>
                <a:gd name="T10" fmla="*/ 40 w 50"/>
                <a:gd name="T11" fmla="*/ 96 h 96"/>
                <a:gd name="T12" fmla="*/ 50 w 50"/>
                <a:gd name="T13" fmla="*/ 96 h 96"/>
                <a:gd name="T14" fmla="*/ 32 w 50"/>
                <a:gd name="T15" fmla="*/ 0 h 96"/>
                <a:gd name="T16" fmla="*/ 18 w 50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2" y="76"/>
                  </a:lnTo>
                  <a:lnTo>
                    <a:pt x="36" y="76"/>
                  </a:lnTo>
                  <a:lnTo>
                    <a:pt x="40" y="96"/>
                  </a:lnTo>
                  <a:lnTo>
                    <a:pt x="50" y="96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7359650" y="4521200"/>
              <a:ext cx="34925" cy="57150"/>
            </a:xfrm>
            <a:custGeom>
              <a:avLst/>
              <a:gdLst>
                <a:gd name="T0" fmla="*/ 0 w 22"/>
                <a:gd name="T1" fmla="*/ 0 h 36"/>
                <a:gd name="T2" fmla="*/ 8 w 22"/>
                <a:gd name="T3" fmla="*/ 0 h 36"/>
                <a:gd name="T4" fmla="*/ 8 w 22"/>
                <a:gd name="T5" fmla="*/ 0 h 36"/>
                <a:gd name="T6" fmla="*/ 14 w 22"/>
                <a:gd name="T7" fmla="*/ 2 h 36"/>
                <a:gd name="T8" fmla="*/ 20 w 22"/>
                <a:gd name="T9" fmla="*/ 4 h 36"/>
                <a:gd name="T10" fmla="*/ 22 w 22"/>
                <a:gd name="T11" fmla="*/ 8 h 36"/>
                <a:gd name="T12" fmla="*/ 22 w 22"/>
                <a:gd name="T13" fmla="*/ 14 h 36"/>
                <a:gd name="T14" fmla="*/ 22 w 22"/>
                <a:gd name="T15" fmla="*/ 14 h 36"/>
                <a:gd name="T16" fmla="*/ 22 w 22"/>
                <a:gd name="T17" fmla="*/ 24 h 36"/>
                <a:gd name="T18" fmla="*/ 22 w 22"/>
                <a:gd name="T19" fmla="*/ 24 h 36"/>
                <a:gd name="T20" fmla="*/ 22 w 22"/>
                <a:gd name="T21" fmla="*/ 28 h 36"/>
                <a:gd name="T22" fmla="*/ 20 w 22"/>
                <a:gd name="T23" fmla="*/ 32 h 36"/>
                <a:gd name="T24" fmla="*/ 16 w 22"/>
                <a:gd name="T25" fmla="*/ 36 h 36"/>
                <a:gd name="T26" fmla="*/ 10 w 22"/>
                <a:gd name="T27" fmla="*/ 36 h 36"/>
                <a:gd name="T28" fmla="*/ 10 w 22"/>
                <a:gd name="T29" fmla="*/ 36 h 36"/>
                <a:gd name="T30" fmla="*/ 0 w 22"/>
                <a:gd name="T31" fmla="*/ 36 h 36"/>
                <a:gd name="T32" fmla="*/ 0 w 22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6">
                  <a:moveTo>
                    <a:pt x="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14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0" y="32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7359650" y="4457700"/>
              <a:ext cx="31750" cy="47625"/>
            </a:xfrm>
            <a:custGeom>
              <a:avLst/>
              <a:gdLst>
                <a:gd name="T0" fmla="*/ 0 w 20"/>
                <a:gd name="T1" fmla="*/ 0 h 30"/>
                <a:gd name="T2" fmla="*/ 10 w 20"/>
                <a:gd name="T3" fmla="*/ 0 h 30"/>
                <a:gd name="T4" fmla="*/ 10 w 20"/>
                <a:gd name="T5" fmla="*/ 0 h 30"/>
                <a:gd name="T6" fmla="*/ 16 w 20"/>
                <a:gd name="T7" fmla="*/ 2 h 30"/>
                <a:gd name="T8" fmla="*/ 18 w 20"/>
                <a:gd name="T9" fmla="*/ 4 h 30"/>
                <a:gd name="T10" fmla="*/ 20 w 20"/>
                <a:gd name="T11" fmla="*/ 8 h 30"/>
                <a:gd name="T12" fmla="*/ 20 w 20"/>
                <a:gd name="T13" fmla="*/ 12 h 30"/>
                <a:gd name="T14" fmla="*/ 20 w 20"/>
                <a:gd name="T15" fmla="*/ 12 h 30"/>
                <a:gd name="T16" fmla="*/ 20 w 20"/>
                <a:gd name="T17" fmla="*/ 18 h 30"/>
                <a:gd name="T18" fmla="*/ 20 w 20"/>
                <a:gd name="T19" fmla="*/ 18 h 30"/>
                <a:gd name="T20" fmla="*/ 20 w 20"/>
                <a:gd name="T21" fmla="*/ 24 h 30"/>
                <a:gd name="T22" fmla="*/ 18 w 20"/>
                <a:gd name="T23" fmla="*/ 28 h 30"/>
                <a:gd name="T24" fmla="*/ 14 w 20"/>
                <a:gd name="T25" fmla="*/ 30 h 30"/>
                <a:gd name="T26" fmla="*/ 8 w 20"/>
                <a:gd name="T27" fmla="*/ 30 h 30"/>
                <a:gd name="T28" fmla="*/ 8 w 20"/>
                <a:gd name="T29" fmla="*/ 30 h 30"/>
                <a:gd name="T30" fmla="*/ 0 w 20"/>
                <a:gd name="T31" fmla="*/ 30 h 30"/>
                <a:gd name="T32" fmla="*/ 0 w 20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4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7343775" y="4441825"/>
              <a:ext cx="66675" cy="152400"/>
            </a:xfrm>
            <a:custGeom>
              <a:avLst/>
              <a:gdLst>
                <a:gd name="T0" fmla="*/ 0 w 42"/>
                <a:gd name="T1" fmla="*/ 0 h 96"/>
                <a:gd name="T2" fmla="*/ 0 w 42"/>
                <a:gd name="T3" fmla="*/ 96 h 96"/>
                <a:gd name="T4" fmla="*/ 20 w 42"/>
                <a:gd name="T5" fmla="*/ 96 h 96"/>
                <a:gd name="T6" fmla="*/ 20 w 42"/>
                <a:gd name="T7" fmla="*/ 96 h 96"/>
                <a:gd name="T8" fmla="*/ 30 w 42"/>
                <a:gd name="T9" fmla="*/ 94 h 96"/>
                <a:gd name="T10" fmla="*/ 38 w 42"/>
                <a:gd name="T11" fmla="*/ 90 h 96"/>
                <a:gd name="T12" fmla="*/ 42 w 42"/>
                <a:gd name="T13" fmla="*/ 82 h 96"/>
                <a:gd name="T14" fmla="*/ 42 w 42"/>
                <a:gd name="T15" fmla="*/ 74 h 96"/>
                <a:gd name="T16" fmla="*/ 42 w 42"/>
                <a:gd name="T17" fmla="*/ 74 h 96"/>
                <a:gd name="T18" fmla="*/ 42 w 42"/>
                <a:gd name="T19" fmla="*/ 66 h 96"/>
                <a:gd name="T20" fmla="*/ 42 w 42"/>
                <a:gd name="T21" fmla="*/ 66 h 96"/>
                <a:gd name="T22" fmla="*/ 42 w 42"/>
                <a:gd name="T23" fmla="*/ 58 h 96"/>
                <a:gd name="T24" fmla="*/ 40 w 42"/>
                <a:gd name="T25" fmla="*/ 52 h 96"/>
                <a:gd name="T26" fmla="*/ 36 w 42"/>
                <a:gd name="T27" fmla="*/ 48 h 96"/>
                <a:gd name="T28" fmla="*/ 30 w 42"/>
                <a:gd name="T29" fmla="*/ 44 h 96"/>
                <a:gd name="T30" fmla="*/ 30 w 42"/>
                <a:gd name="T31" fmla="*/ 44 h 96"/>
                <a:gd name="T32" fmla="*/ 30 w 42"/>
                <a:gd name="T33" fmla="*/ 44 h 96"/>
                <a:gd name="T34" fmla="*/ 36 w 42"/>
                <a:gd name="T35" fmla="*/ 42 h 96"/>
                <a:gd name="T36" fmla="*/ 38 w 42"/>
                <a:gd name="T37" fmla="*/ 38 h 96"/>
                <a:gd name="T38" fmla="*/ 40 w 42"/>
                <a:gd name="T39" fmla="*/ 32 h 96"/>
                <a:gd name="T40" fmla="*/ 42 w 42"/>
                <a:gd name="T41" fmla="*/ 26 h 96"/>
                <a:gd name="T42" fmla="*/ 42 w 42"/>
                <a:gd name="T43" fmla="*/ 26 h 96"/>
                <a:gd name="T44" fmla="*/ 42 w 42"/>
                <a:gd name="T45" fmla="*/ 22 h 96"/>
                <a:gd name="T46" fmla="*/ 42 w 42"/>
                <a:gd name="T47" fmla="*/ 22 h 96"/>
                <a:gd name="T48" fmla="*/ 40 w 42"/>
                <a:gd name="T49" fmla="*/ 12 h 96"/>
                <a:gd name="T50" fmla="*/ 36 w 42"/>
                <a:gd name="T51" fmla="*/ 6 h 96"/>
                <a:gd name="T52" fmla="*/ 30 w 42"/>
                <a:gd name="T53" fmla="*/ 2 h 96"/>
                <a:gd name="T54" fmla="*/ 20 w 42"/>
                <a:gd name="T55" fmla="*/ 0 h 96"/>
                <a:gd name="T56" fmla="*/ 20 w 42"/>
                <a:gd name="T57" fmla="*/ 0 h 96"/>
                <a:gd name="T58" fmla="*/ 0 w 42"/>
                <a:gd name="T5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0" y="0"/>
                  </a:moveTo>
                  <a:lnTo>
                    <a:pt x="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58"/>
                  </a:lnTo>
                  <a:lnTo>
                    <a:pt x="40" y="52"/>
                  </a:lnTo>
                  <a:lnTo>
                    <a:pt x="36" y="48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12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7426325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7515225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8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8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7604125" y="4441825"/>
              <a:ext cx="73025" cy="152400"/>
            </a:xfrm>
            <a:custGeom>
              <a:avLst/>
              <a:gdLst>
                <a:gd name="T0" fmla="*/ 34 w 46"/>
                <a:gd name="T1" fmla="*/ 0 h 96"/>
                <a:gd name="T2" fmla="*/ 10 w 46"/>
                <a:gd name="T3" fmla="*/ 46 h 96"/>
                <a:gd name="T4" fmla="*/ 10 w 46"/>
                <a:gd name="T5" fmla="*/ 0 h 96"/>
                <a:gd name="T6" fmla="*/ 0 w 46"/>
                <a:gd name="T7" fmla="*/ 0 h 96"/>
                <a:gd name="T8" fmla="*/ 0 w 46"/>
                <a:gd name="T9" fmla="*/ 96 h 96"/>
                <a:gd name="T10" fmla="*/ 10 w 46"/>
                <a:gd name="T11" fmla="*/ 96 h 96"/>
                <a:gd name="T12" fmla="*/ 10 w 46"/>
                <a:gd name="T13" fmla="*/ 64 h 96"/>
                <a:gd name="T14" fmla="*/ 16 w 46"/>
                <a:gd name="T15" fmla="*/ 54 h 96"/>
                <a:gd name="T16" fmla="*/ 36 w 46"/>
                <a:gd name="T17" fmla="*/ 96 h 96"/>
                <a:gd name="T18" fmla="*/ 46 w 46"/>
                <a:gd name="T19" fmla="*/ 96 h 96"/>
                <a:gd name="T20" fmla="*/ 22 w 46"/>
                <a:gd name="T21" fmla="*/ 44 h 96"/>
                <a:gd name="T22" fmla="*/ 46 w 46"/>
                <a:gd name="T23" fmla="*/ 0 h 96"/>
                <a:gd name="T24" fmla="*/ 34 w 46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6">
                  <a:moveTo>
                    <a:pt x="34" y="0"/>
                  </a:moveTo>
                  <a:lnTo>
                    <a:pt x="10" y="4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64"/>
                  </a:lnTo>
                  <a:lnTo>
                    <a:pt x="16" y="54"/>
                  </a:lnTo>
                  <a:lnTo>
                    <a:pt x="36" y="96"/>
                  </a:lnTo>
                  <a:lnTo>
                    <a:pt x="46" y="96"/>
                  </a:lnTo>
                  <a:lnTo>
                    <a:pt x="22" y="44"/>
                  </a:lnTo>
                  <a:lnTo>
                    <a:pt x="46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7708900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7686675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0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0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7091363" y="4441825"/>
              <a:ext cx="66675" cy="152400"/>
            </a:xfrm>
            <a:custGeom>
              <a:avLst/>
              <a:gdLst>
                <a:gd name="T0" fmla="*/ 0 w 42"/>
                <a:gd name="T1" fmla="*/ 24 h 96"/>
                <a:gd name="T2" fmla="*/ 0 w 42"/>
                <a:gd name="T3" fmla="*/ 72 h 96"/>
                <a:gd name="T4" fmla="*/ 0 w 42"/>
                <a:gd name="T5" fmla="*/ 72 h 96"/>
                <a:gd name="T6" fmla="*/ 0 w 42"/>
                <a:gd name="T7" fmla="*/ 82 h 96"/>
                <a:gd name="T8" fmla="*/ 4 w 42"/>
                <a:gd name="T9" fmla="*/ 90 h 96"/>
                <a:gd name="T10" fmla="*/ 12 w 42"/>
                <a:gd name="T11" fmla="*/ 94 h 96"/>
                <a:gd name="T12" fmla="*/ 20 w 42"/>
                <a:gd name="T13" fmla="*/ 96 h 96"/>
                <a:gd name="T14" fmla="*/ 20 w 42"/>
                <a:gd name="T15" fmla="*/ 96 h 96"/>
                <a:gd name="T16" fmla="*/ 20 w 42"/>
                <a:gd name="T17" fmla="*/ 96 h 96"/>
                <a:gd name="T18" fmla="*/ 30 w 42"/>
                <a:gd name="T19" fmla="*/ 94 h 96"/>
                <a:gd name="T20" fmla="*/ 36 w 42"/>
                <a:gd name="T21" fmla="*/ 90 h 96"/>
                <a:gd name="T22" fmla="*/ 40 w 42"/>
                <a:gd name="T23" fmla="*/ 82 h 96"/>
                <a:gd name="T24" fmla="*/ 42 w 42"/>
                <a:gd name="T25" fmla="*/ 72 h 96"/>
                <a:gd name="T26" fmla="*/ 42 w 42"/>
                <a:gd name="T27" fmla="*/ 72 h 96"/>
                <a:gd name="T28" fmla="*/ 42 w 42"/>
                <a:gd name="T29" fmla="*/ 60 h 96"/>
                <a:gd name="T30" fmla="*/ 32 w 42"/>
                <a:gd name="T31" fmla="*/ 60 h 96"/>
                <a:gd name="T32" fmla="*/ 32 w 42"/>
                <a:gd name="T33" fmla="*/ 74 h 96"/>
                <a:gd name="T34" fmla="*/ 32 w 42"/>
                <a:gd name="T35" fmla="*/ 74 h 96"/>
                <a:gd name="T36" fmla="*/ 32 w 42"/>
                <a:gd name="T37" fmla="*/ 78 h 96"/>
                <a:gd name="T38" fmla="*/ 30 w 42"/>
                <a:gd name="T39" fmla="*/ 84 h 96"/>
                <a:gd name="T40" fmla="*/ 26 w 42"/>
                <a:gd name="T41" fmla="*/ 86 h 96"/>
                <a:gd name="T42" fmla="*/ 20 w 42"/>
                <a:gd name="T43" fmla="*/ 86 h 96"/>
                <a:gd name="T44" fmla="*/ 20 w 42"/>
                <a:gd name="T45" fmla="*/ 86 h 96"/>
                <a:gd name="T46" fmla="*/ 20 w 42"/>
                <a:gd name="T47" fmla="*/ 86 h 96"/>
                <a:gd name="T48" fmla="*/ 16 w 42"/>
                <a:gd name="T49" fmla="*/ 86 h 96"/>
                <a:gd name="T50" fmla="*/ 12 w 42"/>
                <a:gd name="T51" fmla="*/ 84 h 96"/>
                <a:gd name="T52" fmla="*/ 10 w 42"/>
                <a:gd name="T53" fmla="*/ 78 h 96"/>
                <a:gd name="T54" fmla="*/ 10 w 42"/>
                <a:gd name="T55" fmla="*/ 74 h 96"/>
                <a:gd name="T56" fmla="*/ 10 w 42"/>
                <a:gd name="T57" fmla="*/ 74 h 96"/>
                <a:gd name="T58" fmla="*/ 10 w 42"/>
                <a:gd name="T59" fmla="*/ 22 h 96"/>
                <a:gd name="T60" fmla="*/ 10 w 42"/>
                <a:gd name="T61" fmla="*/ 22 h 96"/>
                <a:gd name="T62" fmla="*/ 10 w 42"/>
                <a:gd name="T63" fmla="*/ 18 h 96"/>
                <a:gd name="T64" fmla="*/ 12 w 42"/>
                <a:gd name="T65" fmla="*/ 12 h 96"/>
                <a:gd name="T66" fmla="*/ 16 w 42"/>
                <a:gd name="T67" fmla="*/ 10 h 96"/>
                <a:gd name="T68" fmla="*/ 20 w 42"/>
                <a:gd name="T69" fmla="*/ 10 h 96"/>
                <a:gd name="T70" fmla="*/ 20 w 42"/>
                <a:gd name="T71" fmla="*/ 10 h 96"/>
                <a:gd name="T72" fmla="*/ 20 w 42"/>
                <a:gd name="T73" fmla="*/ 10 h 96"/>
                <a:gd name="T74" fmla="*/ 26 w 42"/>
                <a:gd name="T75" fmla="*/ 10 h 96"/>
                <a:gd name="T76" fmla="*/ 30 w 42"/>
                <a:gd name="T77" fmla="*/ 12 h 96"/>
                <a:gd name="T78" fmla="*/ 32 w 42"/>
                <a:gd name="T79" fmla="*/ 18 h 96"/>
                <a:gd name="T80" fmla="*/ 32 w 42"/>
                <a:gd name="T81" fmla="*/ 22 h 96"/>
                <a:gd name="T82" fmla="*/ 32 w 42"/>
                <a:gd name="T83" fmla="*/ 22 h 96"/>
                <a:gd name="T84" fmla="*/ 32 w 42"/>
                <a:gd name="T85" fmla="*/ 32 h 96"/>
                <a:gd name="T86" fmla="*/ 42 w 42"/>
                <a:gd name="T87" fmla="*/ 32 h 96"/>
                <a:gd name="T88" fmla="*/ 42 w 42"/>
                <a:gd name="T89" fmla="*/ 24 h 96"/>
                <a:gd name="T90" fmla="*/ 42 w 42"/>
                <a:gd name="T91" fmla="*/ 24 h 96"/>
                <a:gd name="T92" fmla="*/ 40 w 42"/>
                <a:gd name="T93" fmla="*/ 14 h 96"/>
                <a:gd name="T94" fmla="*/ 36 w 42"/>
                <a:gd name="T95" fmla="*/ 6 h 96"/>
                <a:gd name="T96" fmla="*/ 30 w 42"/>
                <a:gd name="T97" fmla="*/ 2 h 96"/>
                <a:gd name="T98" fmla="*/ 20 w 42"/>
                <a:gd name="T99" fmla="*/ 0 h 96"/>
                <a:gd name="T100" fmla="*/ 20 w 42"/>
                <a:gd name="T101" fmla="*/ 0 h 96"/>
                <a:gd name="T102" fmla="*/ 20 w 42"/>
                <a:gd name="T103" fmla="*/ 0 h 96"/>
                <a:gd name="T104" fmla="*/ 12 w 42"/>
                <a:gd name="T105" fmla="*/ 2 h 96"/>
                <a:gd name="T106" fmla="*/ 4 w 42"/>
                <a:gd name="T107" fmla="*/ 6 h 96"/>
                <a:gd name="T108" fmla="*/ 0 w 42"/>
                <a:gd name="T109" fmla="*/ 14 h 96"/>
                <a:gd name="T110" fmla="*/ 0 w 42"/>
                <a:gd name="T1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" h="96">
                  <a:moveTo>
                    <a:pt x="0" y="24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4" y="90"/>
                  </a:lnTo>
                  <a:lnTo>
                    <a:pt x="12" y="94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6" y="90"/>
                  </a:lnTo>
                  <a:lnTo>
                    <a:pt x="40" y="8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2" y="60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8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10" y="7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18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30" y="12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32"/>
                  </a:lnTo>
                  <a:lnTo>
                    <a:pt x="42" y="3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0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275263" y="4352925"/>
              <a:ext cx="41275" cy="25400"/>
            </a:xfrm>
            <a:custGeom>
              <a:avLst/>
              <a:gdLst>
                <a:gd name="T0" fmla="*/ 0 w 26"/>
                <a:gd name="T1" fmla="*/ 4 h 16"/>
                <a:gd name="T2" fmla="*/ 0 w 26"/>
                <a:gd name="T3" fmla="*/ 4 h 16"/>
                <a:gd name="T4" fmla="*/ 26 w 26"/>
                <a:gd name="T5" fmla="*/ 16 h 16"/>
                <a:gd name="T6" fmla="*/ 26 w 26"/>
                <a:gd name="T7" fmla="*/ 16 h 16"/>
                <a:gd name="T8" fmla="*/ 20 w 26"/>
                <a:gd name="T9" fmla="*/ 0 h 16"/>
                <a:gd name="T10" fmla="*/ 20 w 26"/>
                <a:gd name="T11" fmla="*/ 0 h 16"/>
                <a:gd name="T12" fmla="*/ 0 w 26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0" y="4"/>
                  </a:moveTo>
                  <a:lnTo>
                    <a:pt x="0" y="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5360988" y="4308475"/>
              <a:ext cx="114300" cy="120650"/>
            </a:xfrm>
            <a:custGeom>
              <a:avLst/>
              <a:gdLst>
                <a:gd name="T0" fmla="*/ 0 w 72"/>
                <a:gd name="T1" fmla="*/ 16 h 76"/>
                <a:gd name="T2" fmla="*/ 16 w 72"/>
                <a:gd name="T3" fmla="*/ 60 h 76"/>
                <a:gd name="T4" fmla="*/ 16 w 72"/>
                <a:gd name="T5" fmla="*/ 60 h 76"/>
                <a:gd name="T6" fmla="*/ 44 w 72"/>
                <a:gd name="T7" fmla="*/ 68 h 76"/>
                <a:gd name="T8" fmla="*/ 72 w 72"/>
                <a:gd name="T9" fmla="*/ 76 h 76"/>
                <a:gd name="T10" fmla="*/ 72 w 72"/>
                <a:gd name="T11" fmla="*/ 76 h 76"/>
                <a:gd name="T12" fmla="*/ 46 w 72"/>
                <a:gd name="T13" fmla="*/ 0 h 76"/>
                <a:gd name="T14" fmla="*/ 46 w 72"/>
                <a:gd name="T15" fmla="*/ 0 h 76"/>
                <a:gd name="T16" fmla="*/ 0 w 72"/>
                <a:gd name="T17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0" y="16"/>
                  </a:moveTo>
                  <a:lnTo>
                    <a:pt x="16" y="60"/>
                  </a:lnTo>
                  <a:lnTo>
                    <a:pt x="16" y="60"/>
                  </a:lnTo>
                  <a:lnTo>
                    <a:pt x="44" y="68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6792913" y="4219575"/>
              <a:ext cx="69850" cy="149225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94 h 94"/>
                <a:gd name="T4" fmla="*/ 10 w 44"/>
                <a:gd name="T5" fmla="*/ 94 h 94"/>
                <a:gd name="T6" fmla="*/ 10 w 44"/>
                <a:gd name="T7" fmla="*/ 8 h 94"/>
                <a:gd name="T8" fmla="*/ 32 w 44"/>
                <a:gd name="T9" fmla="*/ 8 h 94"/>
                <a:gd name="T10" fmla="*/ 32 w 44"/>
                <a:gd name="T11" fmla="*/ 94 h 94"/>
                <a:gd name="T12" fmla="*/ 44 w 44"/>
                <a:gd name="T13" fmla="*/ 94 h 94"/>
                <a:gd name="T14" fmla="*/ 44 w 44"/>
                <a:gd name="T15" fmla="*/ 0 h 94"/>
                <a:gd name="T16" fmla="*/ 0 w 4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2" y="8"/>
                  </a:lnTo>
                  <a:lnTo>
                    <a:pt x="32" y="94"/>
                  </a:lnTo>
                  <a:lnTo>
                    <a:pt x="44" y="94"/>
                  </a:lnTo>
                  <a:lnTo>
                    <a:pt x="4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6878638" y="4219575"/>
              <a:ext cx="63500" cy="149225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94 h 94"/>
                <a:gd name="T4" fmla="*/ 40 w 40"/>
                <a:gd name="T5" fmla="*/ 94 h 94"/>
                <a:gd name="T6" fmla="*/ 40 w 40"/>
                <a:gd name="T7" fmla="*/ 84 h 94"/>
                <a:gd name="T8" fmla="*/ 10 w 40"/>
                <a:gd name="T9" fmla="*/ 84 h 94"/>
                <a:gd name="T10" fmla="*/ 10 w 40"/>
                <a:gd name="T11" fmla="*/ 50 h 94"/>
                <a:gd name="T12" fmla="*/ 34 w 40"/>
                <a:gd name="T13" fmla="*/ 50 h 94"/>
                <a:gd name="T14" fmla="*/ 34 w 40"/>
                <a:gd name="T15" fmla="*/ 42 h 94"/>
                <a:gd name="T16" fmla="*/ 10 w 40"/>
                <a:gd name="T17" fmla="*/ 42 h 94"/>
                <a:gd name="T18" fmla="*/ 10 w 40"/>
                <a:gd name="T19" fmla="*/ 8 h 94"/>
                <a:gd name="T20" fmla="*/ 40 w 40"/>
                <a:gd name="T21" fmla="*/ 8 h 94"/>
                <a:gd name="T22" fmla="*/ 40 w 40"/>
                <a:gd name="T23" fmla="*/ 0 h 94"/>
                <a:gd name="T24" fmla="*/ 0 w 40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94">
                  <a:moveTo>
                    <a:pt x="0" y="0"/>
                  </a:moveTo>
                  <a:lnTo>
                    <a:pt x="0" y="94"/>
                  </a:lnTo>
                  <a:lnTo>
                    <a:pt x="40" y="94"/>
                  </a:lnTo>
                  <a:lnTo>
                    <a:pt x="40" y="84"/>
                  </a:lnTo>
                  <a:lnTo>
                    <a:pt x="10" y="84"/>
                  </a:lnTo>
                  <a:lnTo>
                    <a:pt x="10" y="50"/>
                  </a:lnTo>
                  <a:lnTo>
                    <a:pt x="34" y="50"/>
                  </a:lnTo>
                  <a:lnTo>
                    <a:pt x="34" y="42"/>
                  </a:lnTo>
                  <a:lnTo>
                    <a:pt x="10" y="42"/>
                  </a:lnTo>
                  <a:lnTo>
                    <a:pt x="1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6980238" y="4232275"/>
              <a:ext cx="38100" cy="120650"/>
            </a:xfrm>
            <a:custGeom>
              <a:avLst/>
              <a:gdLst>
                <a:gd name="T0" fmla="*/ 4 w 24"/>
                <a:gd name="T1" fmla="*/ 62 h 76"/>
                <a:gd name="T2" fmla="*/ 6 w 24"/>
                <a:gd name="T3" fmla="*/ 0 h 76"/>
                <a:gd name="T4" fmla="*/ 24 w 24"/>
                <a:gd name="T5" fmla="*/ 0 h 76"/>
                <a:gd name="T6" fmla="*/ 24 w 24"/>
                <a:gd name="T7" fmla="*/ 76 h 76"/>
                <a:gd name="T8" fmla="*/ 0 w 24"/>
                <a:gd name="T9" fmla="*/ 76 h 76"/>
                <a:gd name="T10" fmla="*/ 0 w 24"/>
                <a:gd name="T11" fmla="*/ 76 h 76"/>
                <a:gd name="T12" fmla="*/ 2 w 24"/>
                <a:gd name="T13" fmla="*/ 72 h 76"/>
                <a:gd name="T14" fmla="*/ 4 w 24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6">
                  <a:moveTo>
                    <a:pt x="4" y="62"/>
                  </a:moveTo>
                  <a:lnTo>
                    <a:pt x="6" y="0"/>
                  </a:lnTo>
                  <a:lnTo>
                    <a:pt x="24" y="0"/>
                  </a:lnTo>
                  <a:lnTo>
                    <a:pt x="24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2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6951663" y="4219575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2 w 60"/>
                <a:gd name="T3" fmla="*/ 70 h 108"/>
                <a:gd name="T4" fmla="*/ 12 w 60"/>
                <a:gd name="T5" fmla="*/ 70 h 108"/>
                <a:gd name="T6" fmla="*/ 10 w 60"/>
                <a:gd name="T7" fmla="*/ 78 h 108"/>
                <a:gd name="T8" fmla="*/ 8 w 60"/>
                <a:gd name="T9" fmla="*/ 84 h 108"/>
                <a:gd name="T10" fmla="*/ 8 w 60"/>
                <a:gd name="T11" fmla="*/ 84 h 108"/>
                <a:gd name="T12" fmla="*/ 0 w 60"/>
                <a:gd name="T13" fmla="*/ 84 h 108"/>
                <a:gd name="T14" fmla="*/ 0 w 60"/>
                <a:gd name="T15" fmla="*/ 108 h 108"/>
                <a:gd name="T16" fmla="*/ 12 w 60"/>
                <a:gd name="T17" fmla="*/ 108 h 108"/>
                <a:gd name="T18" fmla="*/ 12 w 60"/>
                <a:gd name="T19" fmla="*/ 94 h 108"/>
                <a:gd name="T20" fmla="*/ 50 w 60"/>
                <a:gd name="T21" fmla="*/ 94 h 108"/>
                <a:gd name="T22" fmla="*/ 50 w 60"/>
                <a:gd name="T23" fmla="*/ 108 h 108"/>
                <a:gd name="T24" fmla="*/ 60 w 60"/>
                <a:gd name="T25" fmla="*/ 108 h 108"/>
                <a:gd name="T26" fmla="*/ 60 w 60"/>
                <a:gd name="T27" fmla="*/ 84 h 108"/>
                <a:gd name="T28" fmla="*/ 54 w 60"/>
                <a:gd name="T29" fmla="*/ 84 h 108"/>
                <a:gd name="T30" fmla="*/ 54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2" y="70"/>
                  </a:lnTo>
                  <a:lnTo>
                    <a:pt x="12" y="70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0" y="84"/>
                  </a:lnTo>
                  <a:lnTo>
                    <a:pt x="0" y="108"/>
                  </a:lnTo>
                  <a:lnTo>
                    <a:pt x="12" y="108"/>
                  </a:lnTo>
                  <a:lnTo>
                    <a:pt x="12" y="94"/>
                  </a:lnTo>
                  <a:lnTo>
                    <a:pt x="50" y="94"/>
                  </a:lnTo>
                  <a:lnTo>
                    <a:pt x="50" y="108"/>
                  </a:lnTo>
                  <a:lnTo>
                    <a:pt x="60" y="10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7081838" y="4238625"/>
              <a:ext cx="31750" cy="85725"/>
            </a:xfrm>
            <a:custGeom>
              <a:avLst/>
              <a:gdLst>
                <a:gd name="T0" fmla="*/ 10 w 20"/>
                <a:gd name="T1" fmla="*/ 0 h 54"/>
                <a:gd name="T2" fmla="*/ 20 w 20"/>
                <a:gd name="T3" fmla="*/ 54 h 54"/>
                <a:gd name="T4" fmla="*/ 0 w 20"/>
                <a:gd name="T5" fmla="*/ 54 h 54"/>
                <a:gd name="T6" fmla="*/ 10 w 2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4">
                  <a:moveTo>
                    <a:pt x="10" y="0"/>
                  </a:moveTo>
                  <a:lnTo>
                    <a:pt x="20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7056438" y="4219575"/>
              <a:ext cx="82550" cy="149225"/>
            </a:xfrm>
            <a:custGeom>
              <a:avLst/>
              <a:gdLst>
                <a:gd name="T0" fmla="*/ 18 w 52"/>
                <a:gd name="T1" fmla="*/ 0 h 94"/>
                <a:gd name="T2" fmla="*/ 0 w 52"/>
                <a:gd name="T3" fmla="*/ 94 h 94"/>
                <a:gd name="T4" fmla="*/ 10 w 52"/>
                <a:gd name="T5" fmla="*/ 94 h 94"/>
                <a:gd name="T6" fmla="*/ 14 w 52"/>
                <a:gd name="T7" fmla="*/ 74 h 94"/>
                <a:gd name="T8" fmla="*/ 38 w 52"/>
                <a:gd name="T9" fmla="*/ 74 h 94"/>
                <a:gd name="T10" fmla="*/ 42 w 52"/>
                <a:gd name="T11" fmla="*/ 94 h 94"/>
                <a:gd name="T12" fmla="*/ 52 w 52"/>
                <a:gd name="T13" fmla="*/ 94 h 94"/>
                <a:gd name="T14" fmla="*/ 34 w 52"/>
                <a:gd name="T15" fmla="*/ 0 h 94"/>
                <a:gd name="T16" fmla="*/ 18 w 52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4">
                  <a:moveTo>
                    <a:pt x="18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4" y="74"/>
                  </a:lnTo>
                  <a:lnTo>
                    <a:pt x="38" y="74"/>
                  </a:lnTo>
                  <a:lnTo>
                    <a:pt x="42" y="94"/>
                  </a:lnTo>
                  <a:lnTo>
                    <a:pt x="52" y="94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7151688" y="4219575"/>
              <a:ext cx="58738" cy="149225"/>
            </a:xfrm>
            <a:custGeom>
              <a:avLst/>
              <a:gdLst>
                <a:gd name="T0" fmla="*/ 0 w 37"/>
                <a:gd name="T1" fmla="*/ 0 h 94"/>
                <a:gd name="T2" fmla="*/ 0 w 37"/>
                <a:gd name="T3" fmla="*/ 94 h 94"/>
                <a:gd name="T4" fmla="*/ 12 w 37"/>
                <a:gd name="T5" fmla="*/ 94 h 94"/>
                <a:gd name="T6" fmla="*/ 12 w 37"/>
                <a:gd name="T7" fmla="*/ 8 h 94"/>
                <a:gd name="T8" fmla="*/ 37 w 37"/>
                <a:gd name="T9" fmla="*/ 8 h 94"/>
                <a:gd name="T10" fmla="*/ 37 w 37"/>
                <a:gd name="T11" fmla="*/ 0 h 94"/>
                <a:gd name="T12" fmla="*/ 0 w 37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94">
                  <a:moveTo>
                    <a:pt x="0" y="0"/>
                  </a:moveTo>
                  <a:lnTo>
                    <a:pt x="0" y="94"/>
                  </a:lnTo>
                  <a:lnTo>
                    <a:pt x="12" y="94"/>
                  </a:lnTo>
                  <a:lnTo>
                    <a:pt x="12" y="8"/>
                  </a:lnTo>
                  <a:lnTo>
                    <a:pt x="37" y="8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7312025" y="4219575"/>
              <a:ext cx="60325" cy="149225"/>
            </a:xfrm>
            <a:custGeom>
              <a:avLst/>
              <a:gdLst>
                <a:gd name="T0" fmla="*/ 0 w 38"/>
                <a:gd name="T1" fmla="*/ 0 h 94"/>
                <a:gd name="T2" fmla="*/ 0 w 38"/>
                <a:gd name="T3" fmla="*/ 94 h 94"/>
                <a:gd name="T4" fmla="*/ 10 w 38"/>
                <a:gd name="T5" fmla="*/ 94 h 94"/>
                <a:gd name="T6" fmla="*/ 10 w 38"/>
                <a:gd name="T7" fmla="*/ 8 h 94"/>
                <a:gd name="T8" fmla="*/ 38 w 38"/>
                <a:gd name="T9" fmla="*/ 8 h 94"/>
                <a:gd name="T10" fmla="*/ 38 w 38"/>
                <a:gd name="T11" fmla="*/ 0 h 94"/>
                <a:gd name="T12" fmla="*/ 0 w 38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7407275" y="4238625"/>
              <a:ext cx="34925" cy="85725"/>
            </a:xfrm>
            <a:custGeom>
              <a:avLst/>
              <a:gdLst>
                <a:gd name="T0" fmla="*/ 10 w 22"/>
                <a:gd name="T1" fmla="*/ 0 h 54"/>
                <a:gd name="T2" fmla="*/ 22 w 22"/>
                <a:gd name="T3" fmla="*/ 54 h 54"/>
                <a:gd name="T4" fmla="*/ 0 w 22"/>
                <a:gd name="T5" fmla="*/ 54 h 54"/>
                <a:gd name="T6" fmla="*/ 10 w 22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10" y="0"/>
                  </a:moveTo>
                  <a:lnTo>
                    <a:pt x="22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7385050" y="4219575"/>
              <a:ext cx="79375" cy="149225"/>
            </a:xfrm>
            <a:custGeom>
              <a:avLst/>
              <a:gdLst>
                <a:gd name="T0" fmla="*/ 18 w 50"/>
                <a:gd name="T1" fmla="*/ 0 h 94"/>
                <a:gd name="T2" fmla="*/ 0 w 50"/>
                <a:gd name="T3" fmla="*/ 94 h 94"/>
                <a:gd name="T4" fmla="*/ 8 w 50"/>
                <a:gd name="T5" fmla="*/ 94 h 94"/>
                <a:gd name="T6" fmla="*/ 12 w 50"/>
                <a:gd name="T7" fmla="*/ 74 h 94"/>
                <a:gd name="T8" fmla="*/ 36 w 50"/>
                <a:gd name="T9" fmla="*/ 74 h 94"/>
                <a:gd name="T10" fmla="*/ 40 w 50"/>
                <a:gd name="T11" fmla="*/ 94 h 94"/>
                <a:gd name="T12" fmla="*/ 50 w 50"/>
                <a:gd name="T13" fmla="*/ 94 h 94"/>
                <a:gd name="T14" fmla="*/ 32 w 50"/>
                <a:gd name="T15" fmla="*/ 0 h 94"/>
                <a:gd name="T16" fmla="*/ 18 w 50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4">
                  <a:moveTo>
                    <a:pt x="18" y="0"/>
                  </a:moveTo>
                  <a:lnTo>
                    <a:pt x="0" y="94"/>
                  </a:lnTo>
                  <a:lnTo>
                    <a:pt x="8" y="94"/>
                  </a:lnTo>
                  <a:lnTo>
                    <a:pt x="12" y="74"/>
                  </a:lnTo>
                  <a:lnTo>
                    <a:pt x="36" y="74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7242175" y="4232275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6 w 24"/>
                <a:gd name="T11" fmla="*/ 0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6 w 24"/>
                <a:gd name="T19" fmla="*/ 0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6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6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6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7226300" y="4216400"/>
              <a:ext cx="69850" cy="152400"/>
            </a:xfrm>
            <a:custGeom>
              <a:avLst/>
              <a:gdLst>
                <a:gd name="T0" fmla="*/ 0 w 44"/>
                <a:gd name="T1" fmla="*/ 24 h 96"/>
                <a:gd name="T2" fmla="*/ 0 w 44"/>
                <a:gd name="T3" fmla="*/ 74 h 96"/>
                <a:gd name="T4" fmla="*/ 0 w 44"/>
                <a:gd name="T5" fmla="*/ 74 h 96"/>
                <a:gd name="T6" fmla="*/ 2 w 44"/>
                <a:gd name="T7" fmla="*/ 82 h 96"/>
                <a:gd name="T8" fmla="*/ 6 w 44"/>
                <a:gd name="T9" fmla="*/ 90 h 96"/>
                <a:gd name="T10" fmla="*/ 12 w 44"/>
                <a:gd name="T11" fmla="*/ 96 h 96"/>
                <a:gd name="T12" fmla="*/ 22 w 44"/>
                <a:gd name="T13" fmla="*/ 96 h 96"/>
                <a:gd name="T14" fmla="*/ 22 w 44"/>
                <a:gd name="T15" fmla="*/ 96 h 96"/>
                <a:gd name="T16" fmla="*/ 22 w 44"/>
                <a:gd name="T17" fmla="*/ 96 h 96"/>
                <a:gd name="T18" fmla="*/ 32 w 44"/>
                <a:gd name="T19" fmla="*/ 96 h 96"/>
                <a:gd name="T20" fmla="*/ 38 w 44"/>
                <a:gd name="T21" fmla="*/ 90 h 96"/>
                <a:gd name="T22" fmla="*/ 42 w 44"/>
                <a:gd name="T23" fmla="*/ 82 h 96"/>
                <a:gd name="T24" fmla="*/ 44 w 44"/>
                <a:gd name="T25" fmla="*/ 74 h 96"/>
                <a:gd name="T26" fmla="*/ 44 w 44"/>
                <a:gd name="T27" fmla="*/ 74 h 96"/>
                <a:gd name="T28" fmla="*/ 44 w 44"/>
                <a:gd name="T29" fmla="*/ 24 h 96"/>
                <a:gd name="T30" fmla="*/ 44 w 44"/>
                <a:gd name="T31" fmla="*/ 24 h 96"/>
                <a:gd name="T32" fmla="*/ 42 w 44"/>
                <a:gd name="T33" fmla="*/ 14 h 96"/>
                <a:gd name="T34" fmla="*/ 38 w 44"/>
                <a:gd name="T35" fmla="*/ 6 h 96"/>
                <a:gd name="T36" fmla="*/ 32 w 44"/>
                <a:gd name="T37" fmla="*/ 2 h 96"/>
                <a:gd name="T38" fmla="*/ 22 w 44"/>
                <a:gd name="T39" fmla="*/ 0 h 96"/>
                <a:gd name="T40" fmla="*/ 22 w 44"/>
                <a:gd name="T41" fmla="*/ 0 h 96"/>
                <a:gd name="T42" fmla="*/ 22 w 44"/>
                <a:gd name="T43" fmla="*/ 0 h 96"/>
                <a:gd name="T44" fmla="*/ 12 w 44"/>
                <a:gd name="T45" fmla="*/ 2 h 96"/>
                <a:gd name="T46" fmla="*/ 6 w 44"/>
                <a:gd name="T47" fmla="*/ 6 h 96"/>
                <a:gd name="T48" fmla="*/ 2 w 44"/>
                <a:gd name="T49" fmla="*/ 14 h 96"/>
                <a:gd name="T50" fmla="*/ 0 w 44"/>
                <a:gd name="T5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6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2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6792913" y="3994150"/>
              <a:ext cx="57150" cy="149225"/>
            </a:xfrm>
            <a:custGeom>
              <a:avLst/>
              <a:gdLst>
                <a:gd name="T0" fmla="*/ 0 w 36"/>
                <a:gd name="T1" fmla="*/ 0 h 94"/>
                <a:gd name="T2" fmla="*/ 0 w 36"/>
                <a:gd name="T3" fmla="*/ 94 h 94"/>
                <a:gd name="T4" fmla="*/ 10 w 36"/>
                <a:gd name="T5" fmla="*/ 94 h 94"/>
                <a:gd name="T6" fmla="*/ 10 w 36"/>
                <a:gd name="T7" fmla="*/ 10 h 94"/>
                <a:gd name="T8" fmla="*/ 36 w 36"/>
                <a:gd name="T9" fmla="*/ 10 h 94"/>
                <a:gd name="T10" fmla="*/ 36 w 36"/>
                <a:gd name="T11" fmla="*/ 0 h 94"/>
                <a:gd name="T12" fmla="*/ 0 w 36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10"/>
                  </a:lnTo>
                  <a:lnTo>
                    <a:pt x="36" y="10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6973888" y="4010025"/>
              <a:ext cx="41275" cy="120650"/>
            </a:xfrm>
            <a:custGeom>
              <a:avLst/>
              <a:gdLst>
                <a:gd name="T0" fmla="*/ 4 w 26"/>
                <a:gd name="T1" fmla="*/ 62 h 76"/>
                <a:gd name="T2" fmla="*/ 8 w 26"/>
                <a:gd name="T3" fmla="*/ 0 h 76"/>
                <a:gd name="T4" fmla="*/ 26 w 26"/>
                <a:gd name="T5" fmla="*/ 0 h 76"/>
                <a:gd name="T6" fmla="*/ 26 w 26"/>
                <a:gd name="T7" fmla="*/ 76 h 76"/>
                <a:gd name="T8" fmla="*/ 0 w 26"/>
                <a:gd name="T9" fmla="*/ 76 h 76"/>
                <a:gd name="T10" fmla="*/ 0 w 26"/>
                <a:gd name="T11" fmla="*/ 76 h 76"/>
                <a:gd name="T12" fmla="*/ 4 w 26"/>
                <a:gd name="T13" fmla="*/ 70 h 76"/>
                <a:gd name="T14" fmla="*/ 4 w 26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76">
                  <a:moveTo>
                    <a:pt x="4" y="62"/>
                  </a:moveTo>
                  <a:lnTo>
                    <a:pt x="8" y="0"/>
                  </a:lnTo>
                  <a:lnTo>
                    <a:pt x="26" y="0"/>
                  </a:lnTo>
                  <a:lnTo>
                    <a:pt x="26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4" y="70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6948488" y="3994150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0 w 60"/>
                <a:gd name="T3" fmla="*/ 72 h 108"/>
                <a:gd name="T4" fmla="*/ 10 w 60"/>
                <a:gd name="T5" fmla="*/ 72 h 108"/>
                <a:gd name="T6" fmla="*/ 10 w 60"/>
                <a:gd name="T7" fmla="*/ 80 h 108"/>
                <a:gd name="T8" fmla="*/ 6 w 60"/>
                <a:gd name="T9" fmla="*/ 86 h 108"/>
                <a:gd name="T10" fmla="*/ 6 w 60"/>
                <a:gd name="T11" fmla="*/ 86 h 108"/>
                <a:gd name="T12" fmla="*/ 0 w 60"/>
                <a:gd name="T13" fmla="*/ 86 h 108"/>
                <a:gd name="T14" fmla="*/ 0 w 60"/>
                <a:gd name="T15" fmla="*/ 108 h 108"/>
                <a:gd name="T16" fmla="*/ 10 w 60"/>
                <a:gd name="T17" fmla="*/ 108 h 108"/>
                <a:gd name="T18" fmla="*/ 10 w 60"/>
                <a:gd name="T19" fmla="*/ 94 h 108"/>
                <a:gd name="T20" fmla="*/ 48 w 60"/>
                <a:gd name="T21" fmla="*/ 94 h 108"/>
                <a:gd name="T22" fmla="*/ 48 w 60"/>
                <a:gd name="T23" fmla="*/ 108 h 108"/>
                <a:gd name="T24" fmla="*/ 60 w 60"/>
                <a:gd name="T25" fmla="*/ 108 h 108"/>
                <a:gd name="T26" fmla="*/ 60 w 60"/>
                <a:gd name="T27" fmla="*/ 86 h 108"/>
                <a:gd name="T28" fmla="*/ 52 w 60"/>
                <a:gd name="T29" fmla="*/ 86 h 108"/>
                <a:gd name="T30" fmla="*/ 52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0" y="72"/>
                  </a:lnTo>
                  <a:lnTo>
                    <a:pt x="10" y="72"/>
                  </a:lnTo>
                  <a:lnTo>
                    <a:pt x="10" y="80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0" y="86"/>
                  </a:lnTo>
                  <a:lnTo>
                    <a:pt x="0" y="108"/>
                  </a:lnTo>
                  <a:lnTo>
                    <a:pt x="10" y="108"/>
                  </a:lnTo>
                  <a:lnTo>
                    <a:pt x="10" y="94"/>
                  </a:lnTo>
                  <a:lnTo>
                    <a:pt x="48" y="94"/>
                  </a:lnTo>
                  <a:lnTo>
                    <a:pt x="48" y="108"/>
                  </a:lnTo>
                  <a:lnTo>
                    <a:pt x="60" y="108"/>
                  </a:lnTo>
                  <a:lnTo>
                    <a:pt x="60" y="86"/>
                  </a:lnTo>
                  <a:lnTo>
                    <a:pt x="52" y="86"/>
                  </a:lnTo>
                  <a:lnTo>
                    <a:pt x="52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6881813" y="4006850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8 w 24"/>
                <a:gd name="T11" fmla="*/ 2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8 w 24"/>
                <a:gd name="T19" fmla="*/ 2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8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8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8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6865938" y="3990975"/>
              <a:ext cx="69850" cy="155575"/>
            </a:xfrm>
            <a:custGeom>
              <a:avLst/>
              <a:gdLst>
                <a:gd name="T0" fmla="*/ 0 w 44"/>
                <a:gd name="T1" fmla="*/ 24 h 98"/>
                <a:gd name="T2" fmla="*/ 0 w 44"/>
                <a:gd name="T3" fmla="*/ 74 h 98"/>
                <a:gd name="T4" fmla="*/ 0 w 44"/>
                <a:gd name="T5" fmla="*/ 74 h 98"/>
                <a:gd name="T6" fmla="*/ 2 w 44"/>
                <a:gd name="T7" fmla="*/ 84 h 98"/>
                <a:gd name="T8" fmla="*/ 6 w 44"/>
                <a:gd name="T9" fmla="*/ 90 h 98"/>
                <a:gd name="T10" fmla="*/ 12 w 44"/>
                <a:gd name="T11" fmla="*/ 96 h 98"/>
                <a:gd name="T12" fmla="*/ 22 w 44"/>
                <a:gd name="T13" fmla="*/ 98 h 98"/>
                <a:gd name="T14" fmla="*/ 22 w 44"/>
                <a:gd name="T15" fmla="*/ 98 h 98"/>
                <a:gd name="T16" fmla="*/ 22 w 44"/>
                <a:gd name="T17" fmla="*/ 98 h 98"/>
                <a:gd name="T18" fmla="*/ 32 w 44"/>
                <a:gd name="T19" fmla="*/ 96 h 98"/>
                <a:gd name="T20" fmla="*/ 38 w 44"/>
                <a:gd name="T21" fmla="*/ 90 h 98"/>
                <a:gd name="T22" fmla="*/ 42 w 44"/>
                <a:gd name="T23" fmla="*/ 84 h 98"/>
                <a:gd name="T24" fmla="*/ 44 w 44"/>
                <a:gd name="T25" fmla="*/ 74 h 98"/>
                <a:gd name="T26" fmla="*/ 44 w 44"/>
                <a:gd name="T27" fmla="*/ 74 h 98"/>
                <a:gd name="T28" fmla="*/ 44 w 44"/>
                <a:gd name="T29" fmla="*/ 24 h 98"/>
                <a:gd name="T30" fmla="*/ 44 w 44"/>
                <a:gd name="T31" fmla="*/ 24 h 98"/>
                <a:gd name="T32" fmla="*/ 42 w 44"/>
                <a:gd name="T33" fmla="*/ 14 h 98"/>
                <a:gd name="T34" fmla="*/ 38 w 44"/>
                <a:gd name="T35" fmla="*/ 8 h 98"/>
                <a:gd name="T36" fmla="*/ 32 w 44"/>
                <a:gd name="T37" fmla="*/ 2 h 98"/>
                <a:gd name="T38" fmla="*/ 22 w 44"/>
                <a:gd name="T39" fmla="*/ 0 h 98"/>
                <a:gd name="T40" fmla="*/ 22 w 44"/>
                <a:gd name="T41" fmla="*/ 0 h 98"/>
                <a:gd name="T42" fmla="*/ 22 w 44"/>
                <a:gd name="T43" fmla="*/ 0 h 98"/>
                <a:gd name="T44" fmla="*/ 12 w 44"/>
                <a:gd name="T45" fmla="*/ 2 h 98"/>
                <a:gd name="T46" fmla="*/ 6 w 44"/>
                <a:gd name="T47" fmla="*/ 8 h 98"/>
                <a:gd name="T48" fmla="*/ 2 w 44"/>
                <a:gd name="T49" fmla="*/ 14 h 98"/>
                <a:gd name="T50" fmla="*/ 0 w 44"/>
                <a:gd name="T51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8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4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889500" y="3654425"/>
              <a:ext cx="769938" cy="695325"/>
            </a:xfrm>
            <a:custGeom>
              <a:avLst/>
              <a:gdLst>
                <a:gd name="T0" fmla="*/ 319 w 485"/>
                <a:gd name="T1" fmla="*/ 236 h 438"/>
                <a:gd name="T2" fmla="*/ 319 w 485"/>
                <a:gd name="T3" fmla="*/ 236 h 438"/>
                <a:gd name="T4" fmla="*/ 295 w 485"/>
                <a:gd name="T5" fmla="*/ 260 h 438"/>
                <a:gd name="T6" fmla="*/ 269 w 485"/>
                <a:gd name="T7" fmla="*/ 282 h 438"/>
                <a:gd name="T8" fmla="*/ 243 w 485"/>
                <a:gd name="T9" fmla="*/ 302 h 438"/>
                <a:gd name="T10" fmla="*/ 215 w 485"/>
                <a:gd name="T11" fmla="*/ 322 h 438"/>
                <a:gd name="T12" fmla="*/ 163 w 485"/>
                <a:gd name="T13" fmla="*/ 356 h 438"/>
                <a:gd name="T14" fmla="*/ 111 w 485"/>
                <a:gd name="T15" fmla="*/ 384 h 438"/>
                <a:gd name="T16" fmla="*/ 68 w 485"/>
                <a:gd name="T17" fmla="*/ 408 h 438"/>
                <a:gd name="T18" fmla="*/ 32 w 485"/>
                <a:gd name="T19" fmla="*/ 424 h 438"/>
                <a:gd name="T20" fmla="*/ 0 w 485"/>
                <a:gd name="T21" fmla="*/ 438 h 438"/>
                <a:gd name="T22" fmla="*/ 0 w 485"/>
                <a:gd name="T23" fmla="*/ 438 h 438"/>
                <a:gd name="T24" fmla="*/ 0 w 485"/>
                <a:gd name="T25" fmla="*/ 438 h 438"/>
                <a:gd name="T26" fmla="*/ 32 w 485"/>
                <a:gd name="T27" fmla="*/ 430 h 438"/>
                <a:gd name="T28" fmla="*/ 68 w 485"/>
                <a:gd name="T29" fmla="*/ 420 h 438"/>
                <a:gd name="T30" fmla="*/ 113 w 485"/>
                <a:gd name="T31" fmla="*/ 402 h 438"/>
                <a:gd name="T32" fmla="*/ 167 w 485"/>
                <a:gd name="T33" fmla="*/ 380 h 438"/>
                <a:gd name="T34" fmla="*/ 227 w 485"/>
                <a:gd name="T35" fmla="*/ 352 h 438"/>
                <a:gd name="T36" fmla="*/ 259 w 485"/>
                <a:gd name="T37" fmla="*/ 334 h 438"/>
                <a:gd name="T38" fmla="*/ 289 w 485"/>
                <a:gd name="T39" fmla="*/ 316 h 438"/>
                <a:gd name="T40" fmla="*/ 321 w 485"/>
                <a:gd name="T41" fmla="*/ 294 h 438"/>
                <a:gd name="T42" fmla="*/ 353 w 485"/>
                <a:gd name="T43" fmla="*/ 272 h 438"/>
                <a:gd name="T44" fmla="*/ 353 w 485"/>
                <a:gd name="T45" fmla="*/ 272 h 438"/>
                <a:gd name="T46" fmla="*/ 353 w 485"/>
                <a:gd name="T47" fmla="*/ 272 h 438"/>
                <a:gd name="T48" fmla="*/ 381 w 485"/>
                <a:gd name="T49" fmla="*/ 246 h 438"/>
                <a:gd name="T50" fmla="*/ 405 w 485"/>
                <a:gd name="T51" fmla="*/ 222 h 438"/>
                <a:gd name="T52" fmla="*/ 425 w 485"/>
                <a:gd name="T53" fmla="*/ 198 h 438"/>
                <a:gd name="T54" fmla="*/ 443 w 485"/>
                <a:gd name="T55" fmla="*/ 174 h 438"/>
                <a:gd name="T56" fmla="*/ 455 w 485"/>
                <a:gd name="T57" fmla="*/ 152 h 438"/>
                <a:gd name="T58" fmla="*/ 467 w 485"/>
                <a:gd name="T59" fmla="*/ 128 h 438"/>
                <a:gd name="T60" fmla="*/ 475 w 485"/>
                <a:gd name="T61" fmla="*/ 108 h 438"/>
                <a:gd name="T62" fmla="*/ 479 w 485"/>
                <a:gd name="T63" fmla="*/ 88 h 438"/>
                <a:gd name="T64" fmla="*/ 483 w 485"/>
                <a:gd name="T65" fmla="*/ 68 h 438"/>
                <a:gd name="T66" fmla="*/ 485 w 485"/>
                <a:gd name="T67" fmla="*/ 52 h 438"/>
                <a:gd name="T68" fmla="*/ 485 w 485"/>
                <a:gd name="T69" fmla="*/ 24 h 438"/>
                <a:gd name="T70" fmla="*/ 483 w 485"/>
                <a:gd name="T71" fmla="*/ 6 h 438"/>
                <a:gd name="T72" fmla="*/ 483 w 485"/>
                <a:gd name="T73" fmla="*/ 0 h 438"/>
                <a:gd name="T74" fmla="*/ 483 w 485"/>
                <a:gd name="T75" fmla="*/ 0 h 438"/>
                <a:gd name="T76" fmla="*/ 483 w 485"/>
                <a:gd name="T77" fmla="*/ 0 h 438"/>
                <a:gd name="T78" fmla="*/ 475 w 485"/>
                <a:gd name="T79" fmla="*/ 20 h 438"/>
                <a:gd name="T80" fmla="*/ 465 w 485"/>
                <a:gd name="T81" fmla="*/ 42 h 438"/>
                <a:gd name="T82" fmla="*/ 449 w 485"/>
                <a:gd name="T83" fmla="*/ 72 h 438"/>
                <a:gd name="T84" fmla="*/ 427 w 485"/>
                <a:gd name="T85" fmla="*/ 106 h 438"/>
                <a:gd name="T86" fmla="*/ 399 w 485"/>
                <a:gd name="T87" fmla="*/ 146 h 438"/>
                <a:gd name="T88" fmla="*/ 363 w 485"/>
                <a:gd name="T89" fmla="*/ 190 h 438"/>
                <a:gd name="T90" fmla="*/ 343 w 485"/>
                <a:gd name="T91" fmla="*/ 214 h 438"/>
                <a:gd name="T92" fmla="*/ 319 w 485"/>
                <a:gd name="T93" fmla="*/ 23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5" h="438">
                  <a:moveTo>
                    <a:pt x="319" y="236"/>
                  </a:moveTo>
                  <a:lnTo>
                    <a:pt x="319" y="236"/>
                  </a:lnTo>
                  <a:lnTo>
                    <a:pt x="295" y="260"/>
                  </a:lnTo>
                  <a:lnTo>
                    <a:pt x="269" y="282"/>
                  </a:lnTo>
                  <a:lnTo>
                    <a:pt x="243" y="302"/>
                  </a:lnTo>
                  <a:lnTo>
                    <a:pt x="215" y="322"/>
                  </a:lnTo>
                  <a:lnTo>
                    <a:pt x="163" y="356"/>
                  </a:lnTo>
                  <a:lnTo>
                    <a:pt x="111" y="384"/>
                  </a:lnTo>
                  <a:lnTo>
                    <a:pt x="68" y="408"/>
                  </a:lnTo>
                  <a:lnTo>
                    <a:pt x="32" y="424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32" y="430"/>
                  </a:lnTo>
                  <a:lnTo>
                    <a:pt x="68" y="420"/>
                  </a:lnTo>
                  <a:lnTo>
                    <a:pt x="113" y="402"/>
                  </a:lnTo>
                  <a:lnTo>
                    <a:pt x="167" y="380"/>
                  </a:lnTo>
                  <a:lnTo>
                    <a:pt x="227" y="352"/>
                  </a:lnTo>
                  <a:lnTo>
                    <a:pt x="259" y="334"/>
                  </a:lnTo>
                  <a:lnTo>
                    <a:pt x="289" y="316"/>
                  </a:lnTo>
                  <a:lnTo>
                    <a:pt x="321" y="294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81" y="246"/>
                  </a:lnTo>
                  <a:lnTo>
                    <a:pt x="405" y="222"/>
                  </a:lnTo>
                  <a:lnTo>
                    <a:pt x="425" y="198"/>
                  </a:lnTo>
                  <a:lnTo>
                    <a:pt x="443" y="174"/>
                  </a:lnTo>
                  <a:lnTo>
                    <a:pt x="455" y="152"/>
                  </a:lnTo>
                  <a:lnTo>
                    <a:pt x="467" y="128"/>
                  </a:lnTo>
                  <a:lnTo>
                    <a:pt x="475" y="108"/>
                  </a:lnTo>
                  <a:lnTo>
                    <a:pt x="479" y="88"/>
                  </a:lnTo>
                  <a:lnTo>
                    <a:pt x="483" y="68"/>
                  </a:lnTo>
                  <a:lnTo>
                    <a:pt x="485" y="52"/>
                  </a:lnTo>
                  <a:lnTo>
                    <a:pt x="485" y="24"/>
                  </a:lnTo>
                  <a:lnTo>
                    <a:pt x="483" y="6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75" y="20"/>
                  </a:lnTo>
                  <a:lnTo>
                    <a:pt x="465" y="42"/>
                  </a:lnTo>
                  <a:lnTo>
                    <a:pt x="449" y="72"/>
                  </a:lnTo>
                  <a:lnTo>
                    <a:pt x="427" y="106"/>
                  </a:lnTo>
                  <a:lnTo>
                    <a:pt x="399" y="146"/>
                  </a:lnTo>
                  <a:lnTo>
                    <a:pt x="363" y="190"/>
                  </a:lnTo>
                  <a:lnTo>
                    <a:pt x="343" y="214"/>
                  </a:lnTo>
                  <a:lnTo>
                    <a:pt x="319" y="2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5799138" y="2746375"/>
              <a:ext cx="352425" cy="781050"/>
            </a:xfrm>
            <a:custGeom>
              <a:avLst/>
              <a:gdLst>
                <a:gd name="T0" fmla="*/ 80 w 222"/>
                <a:gd name="T1" fmla="*/ 18 h 492"/>
                <a:gd name="T2" fmla="*/ 80 w 222"/>
                <a:gd name="T3" fmla="*/ 18 h 492"/>
                <a:gd name="T4" fmla="*/ 120 w 222"/>
                <a:gd name="T5" fmla="*/ 154 h 492"/>
                <a:gd name="T6" fmla="*/ 154 w 222"/>
                <a:gd name="T7" fmla="*/ 274 h 492"/>
                <a:gd name="T8" fmla="*/ 154 w 222"/>
                <a:gd name="T9" fmla="*/ 274 h 492"/>
                <a:gd name="T10" fmla="*/ 58 w 222"/>
                <a:gd name="T11" fmla="*/ 8 h 492"/>
                <a:gd name="T12" fmla="*/ 58 w 222"/>
                <a:gd name="T13" fmla="*/ 8 h 492"/>
                <a:gd name="T14" fmla="*/ 48 w 222"/>
                <a:gd name="T15" fmla="*/ 16 h 492"/>
                <a:gd name="T16" fmla="*/ 38 w 222"/>
                <a:gd name="T17" fmla="*/ 26 h 492"/>
                <a:gd name="T18" fmla="*/ 28 w 222"/>
                <a:gd name="T19" fmla="*/ 38 h 492"/>
                <a:gd name="T20" fmla="*/ 18 w 222"/>
                <a:gd name="T21" fmla="*/ 52 h 492"/>
                <a:gd name="T22" fmla="*/ 8 w 222"/>
                <a:gd name="T23" fmla="*/ 70 h 492"/>
                <a:gd name="T24" fmla="*/ 2 w 222"/>
                <a:gd name="T25" fmla="*/ 88 h 492"/>
                <a:gd name="T26" fmla="*/ 0 w 222"/>
                <a:gd name="T27" fmla="*/ 98 h 492"/>
                <a:gd name="T28" fmla="*/ 0 w 222"/>
                <a:gd name="T29" fmla="*/ 108 h 492"/>
                <a:gd name="T30" fmla="*/ 0 w 222"/>
                <a:gd name="T31" fmla="*/ 108 h 492"/>
                <a:gd name="T32" fmla="*/ 0 w 222"/>
                <a:gd name="T33" fmla="*/ 108 h 492"/>
                <a:gd name="T34" fmla="*/ 2 w 222"/>
                <a:gd name="T35" fmla="*/ 124 h 492"/>
                <a:gd name="T36" fmla="*/ 6 w 222"/>
                <a:gd name="T37" fmla="*/ 142 h 492"/>
                <a:gd name="T38" fmla="*/ 12 w 222"/>
                <a:gd name="T39" fmla="*/ 158 h 492"/>
                <a:gd name="T40" fmla="*/ 20 w 222"/>
                <a:gd name="T41" fmla="*/ 174 h 492"/>
                <a:gd name="T42" fmla="*/ 32 w 222"/>
                <a:gd name="T43" fmla="*/ 190 h 492"/>
                <a:gd name="T44" fmla="*/ 42 w 222"/>
                <a:gd name="T45" fmla="*/ 208 h 492"/>
                <a:gd name="T46" fmla="*/ 68 w 222"/>
                <a:gd name="T47" fmla="*/ 240 h 492"/>
                <a:gd name="T48" fmla="*/ 122 w 222"/>
                <a:gd name="T49" fmla="*/ 300 h 492"/>
                <a:gd name="T50" fmla="*/ 144 w 222"/>
                <a:gd name="T51" fmla="*/ 326 h 492"/>
                <a:gd name="T52" fmla="*/ 154 w 222"/>
                <a:gd name="T53" fmla="*/ 338 h 492"/>
                <a:gd name="T54" fmla="*/ 160 w 222"/>
                <a:gd name="T55" fmla="*/ 348 h 492"/>
                <a:gd name="T56" fmla="*/ 160 w 222"/>
                <a:gd name="T57" fmla="*/ 348 h 492"/>
                <a:gd name="T58" fmla="*/ 160 w 222"/>
                <a:gd name="T59" fmla="*/ 348 h 492"/>
                <a:gd name="T60" fmla="*/ 182 w 222"/>
                <a:gd name="T61" fmla="*/ 394 h 492"/>
                <a:gd name="T62" fmla="*/ 202 w 222"/>
                <a:gd name="T63" fmla="*/ 442 h 492"/>
                <a:gd name="T64" fmla="*/ 220 w 222"/>
                <a:gd name="T65" fmla="*/ 492 h 492"/>
                <a:gd name="T66" fmla="*/ 220 w 222"/>
                <a:gd name="T67" fmla="*/ 492 h 492"/>
                <a:gd name="T68" fmla="*/ 220 w 222"/>
                <a:gd name="T69" fmla="*/ 492 h 492"/>
                <a:gd name="T70" fmla="*/ 222 w 222"/>
                <a:gd name="T71" fmla="*/ 482 h 492"/>
                <a:gd name="T72" fmla="*/ 220 w 222"/>
                <a:gd name="T73" fmla="*/ 460 h 492"/>
                <a:gd name="T74" fmla="*/ 218 w 222"/>
                <a:gd name="T75" fmla="*/ 428 h 492"/>
                <a:gd name="T76" fmla="*/ 214 w 222"/>
                <a:gd name="T77" fmla="*/ 412 h 492"/>
                <a:gd name="T78" fmla="*/ 210 w 222"/>
                <a:gd name="T79" fmla="*/ 394 h 492"/>
                <a:gd name="T80" fmla="*/ 210 w 222"/>
                <a:gd name="T81" fmla="*/ 394 h 492"/>
                <a:gd name="T82" fmla="*/ 210 w 222"/>
                <a:gd name="T83" fmla="*/ 394 h 492"/>
                <a:gd name="T84" fmla="*/ 150 w 222"/>
                <a:gd name="T85" fmla="*/ 180 h 492"/>
                <a:gd name="T86" fmla="*/ 100 w 222"/>
                <a:gd name="T87" fmla="*/ 0 h 492"/>
                <a:gd name="T88" fmla="*/ 100 w 222"/>
                <a:gd name="T89" fmla="*/ 0 h 492"/>
                <a:gd name="T90" fmla="*/ 100 w 222"/>
                <a:gd name="T91" fmla="*/ 0 h 492"/>
                <a:gd name="T92" fmla="*/ 100 w 222"/>
                <a:gd name="T93" fmla="*/ 0 h 492"/>
                <a:gd name="T94" fmla="*/ 100 w 222"/>
                <a:gd name="T95" fmla="*/ 0 h 492"/>
                <a:gd name="T96" fmla="*/ 100 w 222"/>
                <a:gd name="T97" fmla="*/ 0 h 492"/>
                <a:gd name="T98" fmla="*/ 94 w 222"/>
                <a:gd name="T99" fmla="*/ 0 h 492"/>
                <a:gd name="T100" fmla="*/ 86 w 222"/>
                <a:gd name="T101" fmla="*/ 2 h 492"/>
                <a:gd name="T102" fmla="*/ 84 w 222"/>
                <a:gd name="T103" fmla="*/ 4 h 492"/>
                <a:gd name="T104" fmla="*/ 80 w 222"/>
                <a:gd name="T105" fmla="*/ 8 h 492"/>
                <a:gd name="T106" fmla="*/ 80 w 222"/>
                <a:gd name="T107" fmla="*/ 12 h 492"/>
                <a:gd name="T108" fmla="*/ 80 w 222"/>
                <a:gd name="T109" fmla="*/ 1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492">
                  <a:moveTo>
                    <a:pt x="80" y="18"/>
                  </a:moveTo>
                  <a:lnTo>
                    <a:pt x="80" y="18"/>
                  </a:lnTo>
                  <a:lnTo>
                    <a:pt x="120" y="154"/>
                  </a:lnTo>
                  <a:lnTo>
                    <a:pt x="154" y="274"/>
                  </a:lnTo>
                  <a:lnTo>
                    <a:pt x="154" y="27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8" y="16"/>
                  </a:lnTo>
                  <a:lnTo>
                    <a:pt x="38" y="26"/>
                  </a:lnTo>
                  <a:lnTo>
                    <a:pt x="28" y="38"/>
                  </a:lnTo>
                  <a:lnTo>
                    <a:pt x="18" y="52"/>
                  </a:lnTo>
                  <a:lnTo>
                    <a:pt x="8" y="70"/>
                  </a:lnTo>
                  <a:lnTo>
                    <a:pt x="2" y="88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124"/>
                  </a:lnTo>
                  <a:lnTo>
                    <a:pt x="6" y="142"/>
                  </a:lnTo>
                  <a:lnTo>
                    <a:pt x="12" y="158"/>
                  </a:lnTo>
                  <a:lnTo>
                    <a:pt x="20" y="174"/>
                  </a:lnTo>
                  <a:lnTo>
                    <a:pt x="32" y="190"/>
                  </a:lnTo>
                  <a:lnTo>
                    <a:pt x="42" y="208"/>
                  </a:lnTo>
                  <a:lnTo>
                    <a:pt x="68" y="240"/>
                  </a:lnTo>
                  <a:lnTo>
                    <a:pt x="122" y="300"/>
                  </a:lnTo>
                  <a:lnTo>
                    <a:pt x="144" y="326"/>
                  </a:lnTo>
                  <a:lnTo>
                    <a:pt x="154" y="33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82" y="394"/>
                  </a:lnTo>
                  <a:lnTo>
                    <a:pt x="202" y="44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2" y="482"/>
                  </a:lnTo>
                  <a:lnTo>
                    <a:pt x="220" y="460"/>
                  </a:lnTo>
                  <a:lnTo>
                    <a:pt x="218" y="428"/>
                  </a:lnTo>
                  <a:lnTo>
                    <a:pt x="214" y="412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150" y="18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5878513" y="2667000"/>
              <a:ext cx="44450" cy="47625"/>
            </a:xfrm>
            <a:custGeom>
              <a:avLst/>
              <a:gdLst>
                <a:gd name="T0" fmla="*/ 0 w 28"/>
                <a:gd name="T1" fmla="*/ 14 h 30"/>
                <a:gd name="T2" fmla="*/ 0 w 28"/>
                <a:gd name="T3" fmla="*/ 14 h 30"/>
                <a:gd name="T4" fmla="*/ 0 w 28"/>
                <a:gd name="T5" fmla="*/ 20 h 30"/>
                <a:gd name="T6" fmla="*/ 4 w 28"/>
                <a:gd name="T7" fmla="*/ 26 h 30"/>
                <a:gd name="T8" fmla="*/ 8 w 28"/>
                <a:gd name="T9" fmla="*/ 28 h 30"/>
                <a:gd name="T10" fmla="*/ 14 w 28"/>
                <a:gd name="T11" fmla="*/ 30 h 30"/>
                <a:gd name="T12" fmla="*/ 14 w 28"/>
                <a:gd name="T13" fmla="*/ 30 h 30"/>
                <a:gd name="T14" fmla="*/ 14 w 28"/>
                <a:gd name="T15" fmla="*/ 30 h 30"/>
                <a:gd name="T16" fmla="*/ 20 w 28"/>
                <a:gd name="T17" fmla="*/ 28 h 30"/>
                <a:gd name="T18" fmla="*/ 24 w 28"/>
                <a:gd name="T19" fmla="*/ 26 h 30"/>
                <a:gd name="T20" fmla="*/ 28 w 28"/>
                <a:gd name="T21" fmla="*/ 20 h 30"/>
                <a:gd name="T22" fmla="*/ 28 w 28"/>
                <a:gd name="T23" fmla="*/ 14 h 30"/>
                <a:gd name="T24" fmla="*/ 28 w 28"/>
                <a:gd name="T25" fmla="*/ 14 h 30"/>
                <a:gd name="T26" fmla="*/ 28 w 28"/>
                <a:gd name="T27" fmla="*/ 14 h 30"/>
                <a:gd name="T28" fmla="*/ 28 w 28"/>
                <a:gd name="T29" fmla="*/ 10 h 30"/>
                <a:gd name="T30" fmla="*/ 24 w 28"/>
                <a:gd name="T31" fmla="*/ 4 h 30"/>
                <a:gd name="T32" fmla="*/ 20 w 28"/>
                <a:gd name="T33" fmla="*/ 2 h 30"/>
                <a:gd name="T34" fmla="*/ 14 w 28"/>
                <a:gd name="T35" fmla="*/ 0 h 30"/>
                <a:gd name="T36" fmla="*/ 14 w 28"/>
                <a:gd name="T37" fmla="*/ 0 h 30"/>
                <a:gd name="T38" fmla="*/ 14 w 28"/>
                <a:gd name="T39" fmla="*/ 0 h 30"/>
                <a:gd name="T40" fmla="*/ 8 w 28"/>
                <a:gd name="T41" fmla="*/ 2 h 30"/>
                <a:gd name="T42" fmla="*/ 4 w 28"/>
                <a:gd name="T43" fmla="*/ 4 h 30"/>
                <a:gd name="T44" fmla="*/ 0 w 28"/>
                <a:gd name="T45" fmla="*/ 10 h 30"/>
                <a:gd name="T46" fmla="*/ 0 w 28"/>
                <a:gd name="T4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0">
                  <a:moveTo>
                    <a:pt x="0" y="14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114800" y="3305175"/>
              <a:ext cx="584200" cy="422275"/>
            </a:xfrm>
            <a:custGeom>
              <a:avLst/>
              <a:gdLst>
                <a:gd name="T0" fmla="*/ 290 w 368"/>
                <a:gd name="T1" fmla="*/ 40 h 266"/>
                <a:gd name="T2" fmla="*/ 290 w 368"/>
                <a:gd name="T3" fmla="*/ 40 h 266"/>
                <a:gd name="T4" fmla="*/ 312 w 368"/>
                <a:gd name="T5" fmla="*/ 22 h 266"/>
                <a:gd name="T6" fmla="*/ 330 w 368"/>
                <a:gd name="T7" fmla="*/ 0 h 266"/>
                <a:gd name="T8" fmla="*/ 330 w 368"/>
                <a:gd name="T9" fmla="*/ 0 h 266"/>
                <a:gd name="T10" fmla="*/ 330 w 368"/>
                <a:gd name="T11" fmla="*/ 0 h 266"/>
                <a:gd name="T12" fmla="*/ 330 w 368"/>
                <a:gd name="T13" fmla="*/ 36 h 266"/>
                <a:gd name="T14" fmla="*/ 330 w 368"/>
                <a:gd name="T15" fmla="*/ 36 h 266"/>
                <a:gd name="T16" fmla="*/ 330 w 368"/>
                <a:gd name="T17" fmla="*/ 36 h 266"/>
                <a:gd name="T18" fmla="*/ 330 w 368"/>
                <a:gd name="T19" fmla="*/ 66 h 266"/>
                <a:gd name="T20" fmla="*/ 332 w 368"/>
                <a:gd name="T21" fmla="*/ 96 h 266"/>
                <a:gd name="T22" fmla="*/ 336 w 368"/>
                <a:gd name="T23" fmla="*/ 126 h 266"/>
                <a:gd name="T24" fmla="*/ 340 w 368"/>
                <a:gd name="T25" fmla="*/ 154 h 266"/>
                <a:gd name="T26" fmla="*/ 346 w 368"/>
                <a:gd name="T27" fmla="*/ 184 h 266"/>
                <a:gd name="T28" fmla="*/ 352 w 368"/>
                <a:gd name="T29" fmla="*/ 212 h 266"/>
                <a:gd name="T30" fmla="*/ 360 w 368"/>
                <a:gd name="T31" fmla="*/ 240 h 266"/>
                <a:gd name="T32" fmla="*/ 368 w 368"/>
                <a:gd name="T33" fmla="*/ 266 h 266"/>
                <a:gd name="T34" fmla="*/ 368 w 368"/>
                <a:gd name="T35" fmla="*/ 266 h 266"/>
                <a:gd name="T36" fmla="*/ 0 w 368"/>
                <a:gd name="T37" fmla="*/ 266 h 266"/>
                <a:gd name="T38" fmla="*/ 290 w 368"/>
                <a:gd name="T39" fmla="*/ 4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266">
                  <a:moveTo>
                    <a:pt x="290" y="40"/>
                  </a:moveTo>
                  <a:lnTo>
                    <a:pt x="290" y="40"/>
                  </a:lnTo>
                  <a:lnTo>
                    <a:pt x="312" y="2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66"/>
                  </a:lnTo>
                  <a:lnTo>
                    <a:pt x="332" y="96"/>
                  </a:lnTo>
                  <a:lnTo>
                    <a:pt x="336" y="126"/>
                  </a:lnTo>
                  <a:lnTo>
                    <a:pt x="340" y="154"/>
                  </a:lnTo>
                  <a:lnTo>
                    <a:pt x="346" y="184"/>
                  </a:lnTo>
                  <a:lnTo>
                    <a:pt x="352" y="212"/>
                  </a:lnTo>
                  <a:lnTo>
                    <a:pt x="360" y="240"/>
                  </a:lnTo>
                  <a:lnTo>
                    <a:pt x="368" y="266"/>
                  </a:lnTo>
                  <a:lnTo>
                    <a:pt x="368" y="266"/>
                  </a:lnTo>
                  <a:lnTo>
                    <a:pt x="0" y="266"/>
                  </a:lnTo>
                  <a:lnTo>
                    <a:pt x="29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6891338" y="2933700"/>
              <a:ext cx="1328738" cy="1041400"/>
            </a:xfrm>
            <a:custGeom>
              <a:avLst/>
              <a:gdLst>
                <a:gd name="T0" fmla="*/ 289 w 837"/>
                <a:gd name="T1" fmla="*/ 274 h 656"/>
                <a:gd name="T2" fmla="*/ 323 w 837"/>
                <a:gd name="T3" fmla="*/ 242 h 656"/>
                <a:gd name="T4" fmla="*/ 347 w 837"/>
                <a:gd name="T5" fmla="*/ 204 h 656"/>
                <a:gd name="T6" fmla="*/ 363 w 837"/>
                <a:gd name="T7" fmla="*/ 162 h 656"/>
                <a:gd name="T8" fmla="*/ 369 w 837"/>
                <a:gd name="T9" fmla="*/ 118 h 656"/>
                <a:gd name="T10" fmla="*/ 369 w 837"/>
                <a:gd name="T11" fmla="*/ 118 h 656"/>
                <a:gd name="T12" fmla="*/ 369 w 837"/>
                <a:gd name="T13" fmla="*/ 108 h 656"/>
                <a:gd name="T14" fmla="*/ 365 w 837"/>
                <a:gd name="T15" fmla="*/ 80 h 656"/>
                <a:gd name="T16" fmla="*/ 349 w 837"/>
                <a:gd name="T17" fmla="*/ 26 h 656"/>
                <a:gd name="T18" fmla="*/ 337 w 837"/>
                <a:gd name="T19" fmla="*/ 0 h 656"/>
                <a:gd name="T20" fmla="*/ 563 w 837"/>
                <a:gd name="T21" fmla="*/ 200 h 656"/>
                <a:gd name="T22" fmla="*/ 609 w 837"/>
                <a:gd name="T23" fmla="*/ 200 h 656"/>
                <a:gd name="T24" fmla="*/ 655 w 837"/>
                <a:gd name="T25" fmla="*/ 204 h 656"/>
                <a:gd name="T26" fmla="*/ 697 w 837"/>
                <a:gd name="T27" fmla="*/ 218 h 656"/>
                <a:gd name="T28" fmla="*/ 737 w 837"/>
                <a:gd name="T29" fmla="*/ 238 h 656"/>
                <a:gd name="T30" fmla="*/ 771 w 837"/>
                <a:gd name="T31" fmla="*/ 266 h 656"/>
                <a:gd name="T32" fmla="*/ 799 w 837"/>
                <a:gd name="T33" fmla="*/ 300 h 656"/>
                <a:gd name="T34" fmla="*/ 819 w 837"/>
                <a:gd name="T35" fmla="*/ 338 h 656"/>
                <a:gd name="T36" fmla="*/ 833 w 837"/>
                <a:gd name="T37" fmla="*/ 382 h 656"/>
                <a:gd name="T38" fmla="*/ 837 w 837"/>
                <a:gd name="T39" fmla="*/ 428 h 656"/>
                <a:gd name="T40" fmla="*/ 837 w 837"/>
                <a:gd name="T41" fmla="*/ 428 h 656"/>
                <a:gd name="T42" fmla="*/ 833 w 837"/>
                <a:gd name="T43" fmla="*/ 474 h 656"/>
                <a:gd name="T44" fmla="*/ 819 w 837"/>
                <a:gd name="T45" fmla="*/ 516 h 656"/>
                <a:gd name="T46" fmla="*/ 799 w 837"/>
                <a:gd name="T47" fmla="*/ 554 h 656"/>
                <a:gd name="T48" fmla="*/ 771 w 837"/>
                <a:gd name="T49" fmla="*/ 588 h 656"/>
                <a:gd name="T50" fmla="*/ 737 w 837"/>
                <a:gd name="T51" fmla="*/ 616 h 656"/>
                <a:gd name="T52" fmla="*/ 697 w 837"/>
                <a:gd name="T53" fmla="*/ 638 h 656"/>
                <a:gd name="T54" fmla="*/ 655 w 837"/>
                <a:gd name="T55" fmla="*/ 650 h 656"/>
                <a:gd name="T56" fmla="*/ 609 w 837"/>
                <a:gd name="T57" fmla="*/ 656 h 656"/>
                <a:gd name="T58" fmla="*/ 609 w 837"/>
                <a:gd name="T59" fmla="*/ 656 h 656"/>
                <a:gd name="T60" fmla="*/ 563 w 837"/>
                <a:gd name="T61" fmla="*/ 650 h 656"/>
                <a:gd name="T62" fmla="*/ 521 w 837"/>
                <a:gd name="T63" fmla="*/ 638 h 656"/>
                <a:gd name="T64" fmla="*/ 483 w 837"/>
                <a:gd name="T65" fmla="*/ 616 h 656"/>
                <a:gd name="T66" fmla="*/ 449 w 837"/>
                <a:gd name="T67" fmla="*/ 588 h 656"/>
                <a:gd name="T68" fmla="*/ 421 w 837"/>
                <a:gd name="T69" fmla="*/ 554 h 656"/>
                <a:gd name="T70" fmla="*/ 399 w 837"/>
                <a:gd name="T71" fmla="*/ 516 h 656"/>
                <a:gd name="T72" fmla="*/ 387 w 837"/>
                <a:gd name="T73" fmla="*/ 474 h 656"/>
                <a:gd name="T74" fmla="*/ 381 w 837"/>
                <a:gd name="T75" fmla="*/ 428 h 656"/>
                <a:gd name="T76" fmla="*/ 335 w 837"/>
                <a:gd name="T77" fmla="*/ 428 h 656"/>
                <a:gd name="T78" fmla="*/ 335 w 837"/>
                <a:gd name="T79" fmla="*/ 446 h 656"/>
                <a:gd name="T80" fmla="*/ 341 w 837"/>
                <a:gd name="T81" fmla="*/ 482 h 656"/>
                <a:gd name="T82" fmla="*/ 345 w 837"/>
                <a:gd name="T83" fmla="*/ 500 h 656"/>
                <a:gd name="T84" fmla="*/ 289 w 837"/>
                <a:gd name="T85" fmla="*/ 274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7" h="656">
                  <a:moveTo>
                    <a:pt x="289" y="274"/>
                  </a:moveTo>
                  <a:lnTo>
                    <a:pt x="289" y="274"/>
                  </a:lnTo>
                  <a:lnTo>
                    <a:pt x="307" y="260"/>
                  </a:lnTo>
                  <a:lnTo>
                    <a:pt x="323" y="242"/>
                  </a:lnTo>
                  <a:lnTo>
                    <a:pt x="337" y="224"/>
                  </a:lnTo>
                  <a:lnTo>
                    <a:pt x="347" y="204"/>
                  </a:lnTo>
                  <a:lnTo>
                    <a:pt x="357" y="184"/>
                  </a:lnTo>
                  <a:lnTo>
                    <a:pt x="363" y="162"/>
                  </a:lnTo>
                  <a:lnTo>
                    <a:pt x="367" y="140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5" y="80"/>
                  </a:lnTo>
                  <a:lnTo>
                    <a:pt x="359" y="52"/>
                  </a:lnTo>
                  <a:lnTo>
                    <a:pt x="349" y="26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709" y="0"/>
                  </a:lnTo>
                  <a:lnTo>
                    <a:pt x="563" y="200"/>
                  </a:lnTo>
                  <a:lnTo>
                    <a:pt x="609" y="200"/>
                  </a:lnTo>
                  <a:lnTo>
                    <a:pt x="609" y="200"/>
                  </a:lnTo>
                  <a:lnTo>
                    <a:pt x="633" y="200"/>
                  </a:lnTo>
                  <a:lnTo>
                    <a:pt x="655" y="204"/>
                  </a:lnTo>
                  <a:lnTo>
                    <a:pt x="677" y="210"/>
                  </a:lnTo>
                  <a:lnTo>
                    <a:pt x="697" y="218"/>
                  </a:lnTo>
                  <a:lnTo>
                    <a:pt x="717" y="226"/>
                  </a:lnTo>
                  <a:lnTo>
                    <a:pt x="737" y="238"/>
                  </a:lnTo>
                  <a:lnTo>
                    <a:pt x="755" y="252"/>
                  </a:lnTo>
                  <a:lnTo>
                    <a:pt x="771" y="266"/>
                  </a:lnTo>
                  <a:lnTo>
                    <a:pt x="785" y="282"/>
                  </a:lnTo>
                  <a:lnTo>
                    <a:pt x="799" y="300"/>
                  </a:lnTo>
                  <a:lnTo>
                    <a:pt x="809" y="318"/>
                  </a:lnTo>
                  <a:lnTo>
                    <a:pt x="819" y="338"/>
                  </a:lnTo>
                  <a:lnTo>
                    <a:pt x="827" y="360"/>
                  </a:lnTo>
                  <a:lnTo>
                    <a:pt x="833" y="382"/>
                  </a:lnTo>
                  <a:lnTo>
                    <a:pt x="837" y="404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50"/>
                  </a:lnTo>
                  <a:lnTo>
                    <a:pt x="833" y="474"/>
                  </a:lnTo>
                  <a:lnTo>
                    <a:pt x="827" y="494"/>
                  </a:lnTo>
                  <a:lnTo>
                    <a:pt x="819" y="516"/>
                  </a:lnTo>
                  <a:lnTo>
                    <a:pt x="809" y="536"/>
                  </a:lnTo>
                  <a:lnTo>
                    <a:pt x="799" y="554"/>
                  </a:lnTo>
                  <a:lnTo>
                    <a:pt x="785" y="572"/>
                  </a:lnTo>
                  <a:lnTo>
                    <a:pt x="771" y="588"/>
                  </a:lnTo>
                  <a:lnTo>
                    <a:pt x="755" y="602"/>
                  </a:lnTo>
                  <a:lnTo>
                    <a:pt x="737" y="616"/>
                  </a:lnTo>
                  <a:lnTo>
                    <a:pt x="717" y="628"/>
                  </a:lnTo>
                  <a:lnTo>
                    <a:pt x="697" y="638"/>
                  </a:lnTo>
                  <a:lnTo>
                    <a:pt x="677" y="644"/>
                  </a:lnTo>
                  <a:lnTo>
                    <a:pt x="655" y="650"/>
                  </a:lnTo>
                  <a:lnTo>
                    <a:pt x="633" y="654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587" y="654"/>
                  </a:lnTo>
                  <a:lnTo>
                    <a:pt x="563" y="650"/>
                  </a:lnTo>
                  <a:lnTo>
                    <a:pt x="541" y="644"/>
                  </a:lnTo>
                  <a:lnTo>
                    <a:pt x="521" y="638"/>
                  </a:lnTo>
                  <a:lnTo>
                    <a:pt x="501" y="628"/>
                  </a:lnTo>
                  <a:lnTo>
                    <a:pt x="483" y="616"/>
                  </a:lnTo>
                  <a:lnTo>
                    <a:pt x="465" y="602"/>
                  </a:lnTo>
                  <a:lnTo>
                    <a:pt x="449" y="588"/>
                  </a:lnTo>
                  <a:lnTo>
                    <a:pt x="433" y="572"/>
                  </a:lnTo>
                  <a:lnTo>
                    <a:pt x="421" y="554"/>
                  </a:lnTo>
                  <a:lnTo>
                    <a:pt x="409" y="536"/>
                  </a:lnTo>
                  <a:lnTo>
                    <a:pt x="399" y="516"/>
                  </a:lnTo>
                  <a:lnTo>
                    <a:pt x="391" y="494"/>
                  </a:lnTo>
                  <a:lnTo>
                    <a:pt x="387" y="474"/>
                  </a:lnTo>
                  <a:lnTo>
                    <a:pt x="383" y="450"/>
                  </a:lnTo>
                  <a:lnTo>
                    <a:pt x="381" y="428"/>
                  </a:lnTo>
                  <a:lnTo>
                    <a:pt x="381" y="428"/>
                  </a:lnTo>
                  <a:lnTo>
                    <a:pt x="335" y="428"/>
                  </a:lnTo>
                  <a:lnTo>
                    <a:pt x="335" y="428"/>
                  </a:lnTo>
                  <a:lnTo>
                    <a:pt x="335" y="446"/>
                  </a:lnTo>
                  <a:lnTo>
                    <a:pt x="337" y="464"/>
                  </a:lnTo>
                  <a:lnTo>
                    <a:pt x="341" y="482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0" y="500"/>
                  </a:lnTo>
                  <a:lnTo>
                    <a:pt x="289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6770688" y="2822575"/>
              <a:ext cx="633413" cy="908050"/>
            </a:xfrm>
            <a:custGeom>
              <a:avLst/>
              <a:gdLst>
                <a:gd name="T0" fmla="*/ 40 w 399"/>
                <a:gd name="T1" fmla="*/ 340 h 572"/>
                <a:gd name="T2" fmla="*/ 34 w 399"/>
                <a:gd name="T3" fmla="*/ 262 h 572"/>
                <a:gd name="T4" fmla="*/ 22 w 399"/>
                <a:gd name="T5" fmla="*/ 188 h 572"/>
                <a:gd name="T6" fmla="*/ 24 w 399"/>
                <a:gd name="T7" fmla="*/ 188 h 572"/>
                <a:gd name="T8" fmla="*/ 26 w 399"/>
                <a:gd name="T9" fmla="*/ 168 h 572"/>
                <a:gd name="T10" fmla="*/ 34 w 399"/>
                <a:gd name="T11" fmla="*/ 130 h 572"/>
                <a:gd name="T12" fmla="*/ 48 w 399"/>
                <a:gd name="T13" fmla="*/ 96 h 572"/>
                <a:gd name="T14" fmla="*/ 70 w 399"/>
                <a:gd name="T15" fmla="*/ 66 h 572"/>
                <a:gd name="T16" fmla="*/ 82 w 399"/>
                <a:gd name="T17" fmla="*/ 52 h 572"/>
                <a:gd name="T18" fmla="*/ 98 w 399"/>
                <a:gd name="T19" fmla="*/ 38 h 572"/>
                <a:gd name="T20" fmla="*/ 130 w 399"/>
                <a:gd name="T21" fmla="*/ 18 h 572"/>
                <a:gd name="T22" fmla="*/ 164 w 399"/>
                <a:gd name="T23" fmla="*/ 6 h 572"/>
                <a:gd name="T24" fmla="*/ 202 w 399"/>
                <a:gd name="T25" fmla="*/ 0 h 572"/>
                <a:gd name="T26" fmla="*/ 220 w 399"/>
                <a:gd name="T27" fmla="*/ 0 h 572"/>
                <a:gd name="T28" fmla="*/ 238 w 399"/>
                <a:gd name="T29" fmla="*/ 2 h 572"/>
                <a:gd name="T30" fmla="*/ 271 w 399"/>
                <a:gd name="T31" fmla="*/ 10 h 572"/>
                <a:gd name="T32" fmla="*/ 303 w 399"/>
                <a:gd name="T33" fmla="*/ 24 h 572"/>
                <a:gd name="T34" fmla="*/ 331 w 399"/>
                <a:gd name="T35" fmla="*/ 44 h 572"/>
                <a:gd name="T36" fmla="*/ 355 w 399"/>
                <a:gd name="T37" fmla="*/ 68 h 572"/>
                <a:gd name="T38" fmla="*/ 375 w 399"/>
                <a:gd name="T39" fmla="*/ 96 h 572"/>
                <a:gd name="T40" fmla="*/ 389 w 399"/>
                <a:gd name="T41" fmla="*/ 128 h 572"/>
                <a:gd name="T42" fmla="*/ 397 w 399"/>
                <a:gd name="T43" fmla="*/ 162 h 572"/>
                <a:gd name="T44" fmla="*/ 399 w 399"/>
                <a:gd name="T45" fmla="*/ 180 h 572"/>
                <a:gd name="T46" fmla="*/ 399 w 399"/>
                <a:gd name="T47" fmla="*/ 188 h 572"/>
                <a:gd name="T48" fmla="*/ 399 w 399"/>
                <a:gd name="T49" fmla="*/ 188 h 572"/>
                <a:gd name="T50" fmla="*/ 395 w 399"/>
                <a:gd name="T51" fmla="*/ 222 h 572"/>
                <a:gd name="T52" fmla="*/ 383 w 399"/>
                <a:gd name="T53" fmla="*/ 254 h 572"/>
                <a:gd name="T54" fmla="*/ 363 w 399"/>
                <a:gd name="T55" fmla="*/ 284 h 572"/>
                <a:gd name="T56" fmla="*/ 337 w 399"/>
                <a:gd name="T57" fmla="*/ 308 h 572"/>
                <a:gd name="T58" fmla="*/ 0 w 399"/>
                <a:gd name="T59" fmla="*/ 572 h 572"/>
                <a:gd name="T60" fmla="*/ 8 w 399"/>
                <a:gd name="T61" fmla="*/ 544 h 572"/>
                <a:gd name="T62" fmla="*/ 24 w 399"/>
                <a:gd name="T63" fmla="*/ 488 h 572"/>
                <a:gd name="T64" fmla="*/ 34 w 399"/>
                <a:gd name="T65" fmla="*/ 430 h 572"/>
                <a:gd name="T66" fmla="*/ 38 w 399"/>
                <a:gd name="T67" fmla="*/ 37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9" h="572">
                  <a:moveTo>
                    <a:pt x="40" y="340"/>
                  </a:moveTo>
                  <a:lnTo>
                    <a:pt x="40" y="340"/>
                  </a:lnTo>
                  <a:lnTo>
                    <a:pt x="38" y="300"/>
                  </a:lnTo>
                  <a:lnTo>
                    <a:pt x="34" y="262"/>
                  </a:lnTo>
                  <a:lnTo>
                    <a:pt x="30" y="224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26" y="168"/>
                  </a:lnTo>
                  <a:lnTo>
                    <a:pt x="28" y="150"/>
                  </a:lnTo>
                  <a:lnTo>
                    <a:pt x="34" y="130"/>
                  </a:lnTo>
                  <a:lnTo>
                    <a:pt x="40" y="114"/>
                  </a:lnTo>
                  <a:lnTo>
                    <a:pt x="48" y="96"/>
                  </a:lnTo>
                  <a:lnTo>
                    <a:pt x="58" y="80"/>
                  </a:lnTo>
                  <a:lnTo>
                    <a:pt x="70" y="6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98" y="38"/>
                  </a:lnTo>
                  <a:lnTo>
                    <a:pt x="112" y="28"/>
                  </a:lnTo>
                  <a:lnTo>
                    <a:pt x="130" y="18"/>
                  </a:lnTo>
                  <a:lnTo>
                    <a:pt x="146" y="12"/>
                  </a:lnTo>
                  <a:lnTo>
                    <a:pt x="164" y="6"/>
                  </a:lnTo>
                  <a:lnTo>
                    <a:pt x="182" y="2"/>
                  </a:lnTo>
                  <a:lnTo>
                    <a:pt x="20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38" y="2"/>
                  </a:lnTo>
                  <a:lnTo>
                    <a:pt x="256" y="4"/>
                  </a:lnTo>
                  <a:lnTo>
                    <a:pt x="271" y="10"/>
                  </a:lnTo>
                  <a:lnTo>
                    <a:pt x="289" y="16"/>
                  </a:lnTo>
                  <a:lnTo>
                    <a:pt x="303" y="24"/>
                  </a:lnTo>
                  <a:lnTo>
                    <a:pt x="317" y="34"/>
                  </a:lnTo>
                  <a:lnTo>
                    <a:pt x="331" y="44"/>
                  </a:lnTo>
                  <a:lnTo>
                    <a:pt x="345" y="56"/>
                  </a:lnTo>
                  <a:lnTo>
                    <a:pt x="355" y="68"/>
                  </a:lnTo>
                  <a:lnTo>
                    <a:pt x="365" y="82"/>
                  </a:lnTo>
                  <a:lnTo>
                    <a:pt x="375" y="96"/>
                  </a:lnTo>
                  <a:lnTo>
                    <a:pt x="383" y="112"/>
                  </a:lnTo>
                  <a:lnTo>
                    <a:pt x="389" y="128"/>
                  </a:lnTo>
                  <a:lnTo>
                    <a:pt x="393" y="146"/>
                  </a:lnTo>
                  <a:lnTo>
                    <a:pt x="397" y="162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7" y="204"/>
                  </a:lnTo>
                  <a:lnTo>
                    <a:pt x="395" y="222"/>
                  </a:lnTo>
                  <a:lnTo>
                    <a:pt x="389" y="238"/>
                  </a:lnTo>
                  <a:lnTo>
                    <a:pt x="383" y="254"/>
                  </a:lnTo>
                  <a:lnTo>
                    <a:pt x="373" y="270"/>
                  </a:lnTo>
                  <a:lnTo>
                    <a:pt x="363" y="284"/>
                  </a:lnTo>
                  <a:lnTo>
                    <a:pt x="351" y="296"/>
                  </a:lnTo>
                  <a:lnTo>
                    <a:pt x="337" y="308"/>
                  </a:lnTo>
                  <a:lnTo>
                    <a:pt x="337" y="30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8" y="544"/>
                  </a:lnTo>
                  <a:lnTo>
                    <a:pt x="16" y="516"/>
                  </a:lnTo>
                  <a:lnTo>
                    <a:pt x="24" y="488"/>
                  </a:lnTo>
                  <a:lnTo>
                    <a:pt x="28" y="460"/>
                  </a:lnTo>
                  <a:lnTo>
                    <a:pt x="34" y="430"/>
                  </a:lnTo>
                  <a:lnTo>
                    <a:pt x="36" y="400"/>
                  </a:lnTo>
                  <a:lnTo>
                    <a:pt x="38" y="370"/>
                  </a:lnTo>
                  <a:lnTo>
                    <a:pt x="40" y="3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898900" y="2263775"/>
              <a:ext cx="4394200" cy="2197100"/>
            </a:xfrm>
            <a:custGeom>
              <a:avLst/>
              <a:gdLst>
                <a:gd name="T0" fmla="*/ 458 w 2768"/>
                <a:gd name="T1" fmla="*/ 398 h 1384"/>
                <a:gd name="T2" fmla="*/ 356 w 2768"/>
                <a:gd name="T3" fmla="*/ 322 h 1384"/>
                <a:gd name="T4" fmla="*/ 258 w 2768"/>
                <a:gd name="T5" fmla="*/ 306 h 1384"/>
                <a:gd name="T6" fmla="*/ 110 w 2768"/>
                <a:gd name="T7" fmla="*/ 370 h 1384"/>
                <a:gd name="T8" fmla="*/ 48 w 2768"/>
                <a:gd name="T9" fmla="*/ 470 h 1384"/>
                <a:gd name="T10" fmla="*/ 86 w 2768"/>
                <a:gd name="T11" fmla="*/ 520 h 1384"/>
                <a:gd name="T12" fmla="*/ 142 w 2768"/>
                <a:gd name="T13" fmla="*/ 404 h 1384"/>
                <a:gd name="T14" fmla="*/ 224 w 2768"/>
                <a:gd name="T15" fmla="*/ 358 h 1384"/>
                <a:gd name="T16" fmla="*/ 316 w 2768"/>
                <a:gd name="T17" fmla="*/ 356 h 1384"/>
                <a:gd name="T18" fmla="*/ 416 w 2768"/>
                <a:gd name="T19" fmla="*/ 420 h 1384"/>
                <a:gd name="T20" fmla="*/ 458 w 2768"/>
                <a:gd name="T21" fmla="*/ 532 h 1384"/>
                <a:gd name="T22" fmla="*/ 454 w 2768"/>
                <a:gd name="T23" fmla="*/ 574 h 1384"/>
                <a:gd name="T24" fmla="*/ 398 w 2768"/>
                <a:gd name="T25" fmla="*/ 660 h 1384"/>
                <a:gd name="T26" fmla="*/ 558 w 2768"/>
                <a:gd name="T27" fmla="*/ 1040 h 1384"/>
                <a:gd name="T28" fmla="*/ 650 w 2768"/>
                <a:gd name="T29" fmla="*/ 1162 h 1384"/>
                <a:gd name="T30" fmla="*/ 668 w 2768"/>
                <a:gd name="T31" fmla="*/ 1224 h 1384"/>
                <a:gd name="T32" fmla="*/ 753 w 2768"/>
                <a:gd name="T33" fmla="*/ 1006 h 1384"/>
                <a:gd name="T34" fmla="*/ 829 w 2768"/>
                <a:gd name="T35" fmla="*/ 906 h 1384"/>
                <a:gd name="T36" fmla="*/ 1057 w 2768"/>
                <a:gd name="T37" fmla="*/ 806 h 1384"/>
                <a:gd name="T38" fmla="*/ 1185 w 2768"/>
                <a:gd name="T39" fmla="*/ 778 h 1384"/>
                <a:gd name="T40" fmla="*/ 1241 w 2768"/>
                <a:gd name="T41" fmla="*/ 678 h 1384"/>
                <a:gd name="T42" fmla="*/ 1213 w 2768"/>
                <a:gd name="T43" fmla="*/ 528 h 1384"/>
                <a:gd name="T44" fmla="*/ 1113 w 2768"/>
                <a:gd name="T45" fmla="*/ 350 h 1384"/>
                <a:gd name="T46" fmla="*/ 1097 w 2768"/>
                <a:gd name="T47" fmla="*/ 264 h 1384"/>
                <a:gd name="T48" fmla="*/ 1051 w 2768"/>
                <a:gd name="T49" fmla="*/ 254 h 1384"/>
                <a:gd name="T50" fmla="*/ 1089 w 2768"/>
                <a:gd name="T51" fmla="*/ 242 h 1384"/>
                <a:gd name="T52" fmla="*/ 1083 w 2768"/>
                <a:gd name="T53" fmla="*/ 218 h 1384"/>
                <a:gd name="T54" fmla="*/ 1069 w 2768"/>
                <a:gd name="T55" fmla="*/ 198 h 1384"/>
                <a:gd name="T56" fmla="*/ 1131 w 2768"/>
                <a:gd name="T57" fmla="*/ 190 h 1384"/>
                <a:gd name="T58" fmla="*/ 1223 w 2768"/>
                <a:gd name="T59" fmla="*/ 172 h 1384"/>
                <a:gd name="T60" fmla="*/ 1289 w 2768"/>
                <a:gd name="T61" fmla="*/ 204 h 1384"/>
                <a:gd name="T62" fmla="*/ 1313 w 2768"/>
                <a:gd name="T63" fmla="*/ 294 h 1384"/>
                <a:gd name="T64" fmla="*/ 1439 w 2768"/>
                <a:gd name="T65" fmla="*/ 774 h 1384"/>
                <a:gd name="T66" fmla="*/ 1423 w 2768"/>
                <a:gd name="T67" fmla="*/ 866 h 1384"/>
                <a:gd name="T68" fmla="*/ 1365 w 2768"/>
                <a:gd name="T69" fmla="*/ 706 h 1384"/>
                <a:gd name="T70" fmla="*/ 1339 w 2768"/>
                <a:gd name="T71" fmla="*/ 654 h 1384"/>
                <a:gd name="T72" fmla="*/ 1349 w 2768"/>
                <a:gd name="T73" fmla="*/ 734 h 1384"/>
                <a:gd name="T74" fmla="*/ 1387 w 2768"/>
                <a:gd name="T75" fmla="*/ 856 h 1384"/>
                <a:gd name="T76" fmla="*/ 1397 w 2768"/>
                <a:gd name="T77" fmla="*/ 974 h 1384"/>
                <a:gd name="T78" fmla="*/ 1305 w 2768"/>
                <a:gd name="T79" fmla="*/ 1112 h 1384"/>
                <a:gd name="T80" fmla="*/ 999 w 2768"/>
                <a:gd name="T81" fmla="*/ 1274 h 1384"/>
                <a:gd name="T82" fmla="*/ 1157 w 2768"/>
                <a:gd name="T83" fmla="*/ 1384 h 1384"/>
                <a:gd name="T84" fmla="*/ 1453 w 2768"/>
                <a:gd name="T85" fmla="*/ 1316 h 1384"/>
                <a:gd name="T86" fmla="*/ 1717 w 2768"/>
                <a:gd name="T87" fmla="*/ 1098 h 1384"/>
                <a:gd name="T88" fmla="*/ 2258 w 2768"/>
                <a:gd name="T89" fmla="*/ 986 h 1384"/>
                <a:gd name="T90" fmla="*/ 2356 w 2768"/>
                <a:gd name="T91" fmla="*/ 1086 h 1384"/>
                <a:gd name="T92" fmla="*/ 2492 w 2768"/>
                <a:gd name="T93" fmla="*/ 1124 h 1384"/>
                <a:gd name="T94" fmla="*/ 2610 w 2768"/>
                <a:gd name="T95" fmla="*/ 1098 h 1384"/>
                <a:gd name="T96" fmla="*/ 2732 w 2768"/>
                <a:gd name="T97" fmla="*/ 986 h 1384"/>
                <a:gd name="T98" fmla="*/ 2768 w 2768"/>
                <a:gd name="T99" fmla="*/ 870 h 1384"/>
                <a:gd name="T100" fmla="*/ 2722 w 2768"/>
                <a:gd name="T101" fmla="*/ 698 h 1384"/>
                <a:gd name="T102" fmla="*/ 2588 w 2768"/>
                <a:gd name="T103" fmla="*/ 592 h 1384"/>
                <a:gd name="T104" fmla="*/ 2172 w 2768"/>
                <a:gd name="T105" fmla="*/ 362 h 1384"/>
                <a:gd name="T106" fmla="*/ 2031 w 2768"/>
                <a:gd name="T107" fmla="*/ 306 h 1384"/>
                <a:gd name="T108" fmla="*/ 1917 w 2768"/>
                <a:gd name="T109" fmla="*/ 330 h 1384"/>
                <a:gd name="T110" fmla="*/ 1827 w 2768"/>
                <a:gd name="T111" fmla="*/ 408 h 1384"/>
                <a:gd name="T112" fmla="*/ 1735 w 2768"/>
                <a:gd name="T113" fmla="*/ 312 h 1384"/>
                <a:gd name="T114" fmla="*/ 1467 w 2768"/>
                <a:gd name="T115" fmla="*/ 74 h 1384"/>
                <a:gd name="T116" fmla="*/ 1157 w 2768"/>
                <a:gd name="T117" fmla="*/ 0 h 1384"/>
                <a:gd name="T118" fmla="*/ 835 w 2768"/>
                <a:gd name="T119" fmla="*/ 78 h 1384"/>
                <a:gd name="T120" fmla="*/ 566 w 2768"/>
                <a:gd name="T121" fmla="*/ 33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8" h="1384"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2063023" y="182213"/>
            <a:ext cx="7181571" cy="18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914400" algn="l"/>
                <a:tab pos="3886200" algn="l"/>
              </a:tabLs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образовательные технологии на уроках биологии и химии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054089" y="433532"/>
            <a:ext cx="718157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Современные педагогические технологии на уроках биологии и химии в условиях реализации ФГОС общего образования</a:t>
            </a:r>
            <a:endParaRPr lang="ru-RU" sz="1600" b="1" dirty="0">
              <a:ea typeface="Verdana" panose="020B060403050404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596405" y="454932"/>
            <a:ext cx="29205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100" dirty="0" smtClean="0">
                <a:ea typeface="Verdana" panose="020B0604030504040204" pitchFamily="34" charset="0"/>
              </a:rPr>
              <a:t>2</a:t>
            </a:r>
            <a:r>
              <a:rPr lang="en-US" sz="1100" dirty="0" smtClean="0">
                <a:ea typeface="Verdana" panose="020B0604030504040204" pitchFamily="34" charset="0"/>
              </a:rPr>
              <a:t>7</a:t>
            </a:r>
            <a:r>
              <a:rPr lang="ru-RU" sz="1100" dirty="0" smtClean="0">
                <a:ea typeface="Verdana" panose="020B0604030504040204" pitchFamily="34" charset="0"/>
              </a:rPr>
              <a:t> февраля 202</a:t>
            </a:r>
            <a:r>
              <a:rPr lang="en-US" sz="1100" dirty="0" smtClean="0">
                <a:ea typeface="Verdana" panose="020B0604030504040204" pitchFamily="34" charset="0"/>
              </a:rPr>
              <a:t>4</a:t>
            </a:r>
            <a:r>
              <a:rPr lang="ru-RU" sz="1100" dirty="0" smtClean="0">
                <a:ea typeface="Verdana" panose="020B0604030504040204" pitchFamily="34" charset="0"/>
              </a:rPr>
              <a:t> г.</a:t>
            </a:r>
            <a:endParaRPr lang="ru-RU" sz="1100" dirty="0">
              <a:ea typeface="Verdana" panose="020B060403050404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5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80" y="1033418"/>
            <a:ext cx="8451489" cy="530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51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430336" y="265534"/>
            <a:ext cx="460469" cy="521865"/>
            <a:chOff x="3595688" y="595313"/>
            <a:chExt cx="5000625" cy="5667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95688" y="3295651"/>
              <a:ext cx="5000625" cy="809625"/>
            </a:xfrm>
            <a:custGeom>
              <a:avLst/>
              <a:gdLst>
                <a:gd name="T0" fmla="*/ 3138 w 3150"/>
                <a:gd name="T1" fmla="*/ 120 h 510"/>
                <a:gd name="T2" fmla="*/ 3084 w 3150"/>
                <a:gd name="T3" fmla="*/ 42 h 510"/>
                <a:gd name="T4" fmla="*/ 2978 w 3150"/>
                <a:gd name="T5" fmla="*/ 0 h 510"/>
                <a:gd name="T6" fmla="*/ 2878 w 3150"/>
                <a:gd name="T7" fmla="*/ 14 h 510"/>
                <a:gd name="T8" fmla="*/ 2802 w 3150"/>
                <a:gd name="T9" fmla="*/ 72 h 510"/>
                <a:gd name="T10" fmla="*/ 2764 w 3150"/>
                <a:gd name="T11" fmla="*/ 204 h 510"/>
                <a:gd name="T12" fmla="*/ 2890 w 3150"/>
                <a:gd name="T13" fmla="*/ 330 h 510"/>
                <a:gd name="T14" fmla="*/ 2890 w 3150"/>
                <a:gd name="T15" fmla="*/ 202 h 510"/>
                <a:gd name="T16" fmla="*/ 2916 w 3150"/>
                <a:gd name="T17" fmla="*/ 124 h 510"/>
                <a:gd name="T18" fmla="*/ 2984 w 3150"/>
                <a:gd name="T19" fmla="*/ 116 h 510"/>
                <a:gd name="T20" fmla="*/ 3020 w 3150"/>
                <a:gd name="T21" fmla="*/ 172 h 510"/>
                <a:gd name="T22" fmla="*/ 3022 w 3150"/>
                <a:gd name="T23" fmla="*/ 330 h 510"/>
                <a:gd name="T24" fmla="*/ 2582 w 3150"/>
                <a:gd name="T25" fmla="*/ 168 h 510"/>
                <a:gd name="T26" fmla="*/ 2560 w 3150"/>
                <a:gd name="T27" fmla="*/ 210 h 510"/>
                <a:gd name="T28" fmla="*/ 2500 w 3150"/>
                <a:gd name="T29" fmla="*/ 216 h 510"/>
                <a:gd name="T30" fmla="*/ 2460 w 3150"/>
                <a:gd name="T31" fmla="*/ 176 h 510"/>
                <a:gd name="T32" fmla="*/ 2550 w 3150"/>
                <a:gd name="T33" fmla="*/ 120 h 510"/>
                <a:gd name="T34" fmla="*/ 2582 w 3150"/>
                <a:gd name="T35" fmla="*/ 168 h 510"/>
                <a:gd name="T36" fmla="*/ 2700 w 3150"/>
                <a:gd name="T37" fmla="*/ 118 h 510"/>
                <a:gd name="T38" fmla="*/ 2646 w 3150"/>
                <a:gd name="T39" fmla="*/ 40 h 510"/>
                <a:gd name="T40" fmla="*/ 2552 w 3150"/>
                <a:gd name="T41" fmla="*/ 6 h 510"/>
                <a:gd name="T42" fmla="*/ 2357 w 3150"/>
                <a:gd name="T43" fmla="*/ 14 h 510"/>
                <a:gd name="T44" fmla="*/ 2335 w 3150"/>
                <a:gd name="T45" fmla="*/ 330 h 510"/>
                <a:gd name="T46" fmla="*/ 2570 w 3150"/>
                <a:gd name="T47" fmla="*/ 326 h 510"/>
                <a:gd name="T48" fmla="*/ 2658 w 3150"/>
                <a:gd name="T49" fmla="*/ 284 h 510"/>
                <a:gd name="T50" fmla="*/ 2704 w 3150"/>
                <a:gd name="T51" fmla="*/ 202 h 510"/>
                <a:gd name="T52" fmla="*/ 2143 w 3150"/>
                <a:gd name="T53" fmla="*/ 510 h 510"/>
                <a:gd name="T54" fmla="*/ 1995 w 3150"/>
                <a:gd name="T55" fmla="*/ 244 h 510"/>
                <a:gd name="T56" fmla="*/ 1893 w 3150"/>
                <a:gd name="T57" fmla="*/ 14 h 510"/>
                <a:gd name="T58" fmla="*/ 1869 w 3150"/>
                <a:gd name="T59" fmla="*/ 330 h 510"/>
                <a:gd name="T60" fmla="*/ 1427 w 3150"/>
                <a:gd name="T61" fmla="*/ 6 h 510"/>
                <a:gd name="T62" fmla="*/ 1387 w 3150"/>
                <a:gd name="T63" fmla="*/ 46 h 510"/>
                <a:gd name="T64" fmla="*/ 1511 w 3150"/>
                <a:gd name="T65" fmla="*/ 158 h 510"/>
                <a:gd name="T66" fmla="*/ 1553 w 3150"/>
                <a:gd name="T67" fmla="*/ 116 h 510"/>
                <a:gd name="T68" fmla="*/ 1283 w 3150"/>
                <a:gd name="T69" fmla="*/ 4 h 510"/>
                <a:gd name="T70" fmla="*/ 929 w 3150"/>
                <a:gd name="T71" fmla="*/ 6 h 510"/>
                <a:gd name="T72" fmla="*/ 889 w 3150"/>
                <a:gd name="T73" fmla="*/ 46 h 510"/>
                <a:gd name="T74" fmla="*/ 1283 w 3150"/>
                <a:gd name="T75" fmla="*/ 330 h 510"/>
                <a:gd name="T76" fmla="*/ 789 w 3150"/>
                <a:gd name="T77" fmla="*/ 120 h 510"/>
                <a:gd name="T78" fmla="*/ 736 w 3150"/>
                <a:gd name="T79" fmla="*/ 42 h 510"/>
                <a:gd name="T80" fmla="*/ 630 w 3150"/>
                <a:gd name="T81" fmla="*/ 0 h 510"/>
                <a:gd name="T82" fmla="*/ 530 w 3150"/>
                <a:gd name="T83" fmla="*/ 14 h 510"/>
                <a:gd name="T84" fmla="*/ 454 w 3150"/>
                <a:gd name="T85" fmla="*/ 72 h 510"/>
                <a:gd name="T86" fmla="*/ 418 w 3150"/>
                <a:gd name="T87" fmla="*/ 204 h 510"/>
                <a:gd name="T88" fmla="*/ 544 w 3150"/>
                <a:gd name="T89" fmla="*/ 330 h 510"/>
                <a:gd name="T90" fmla="*/ 542 w 3150"/>
                <a:gd name="T91" fmla="*/ 202 h 510"/>
                <a:gd name="T92" fmla="*/ 570 w 3150"/>
                <a:gd name="T93" fmla="*/ 124 h 510"/>
                <a:gd name="T94" fmla="*/ 638 w 3150"/>
                <a:gd name="T95" fmla="*/ 116 h 510"/>
                <a:gd name="T96" fmla="*/ 674 w 3150"/>
                <a:gd name="T97" fmla="*/ 172 h 510"/>
                <a:gd name="T98" fmla="*/ 676 w 3150"/>
                <a:gd name="T99" fmla="*/ 330 h 510"/>
                <a:gd name="T100" fmla="*/ 374 w 3150"/>
                <a:gd name="T101" fmla="*/ 116 h 510"/>
                <a:gd name="T102" fmla="*/ 358 w 3150"/>
                <a:gd name="T103" fmla="*/ 20 h 510"/>
                <a:gd name="T104" fmla="*/ 0 w 3150"/>
                <a:gd name="T105" fmla="*/ 62 h 510"/>
                <a:gd name="T106" fmla="*/ 24 w 3150"/>
                <a:gd name="T107" fmla="*/ 106 h 510"/>
                <a:gd name="T108" fmla="*/ 250 w 3150"/>
                <a:gd name="T109" fmla="*/ 33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50" h="510">
                  <a:moveTo>
                    <a:pt x="3150" y="212"/>
                  </a:moveTo>
                  <a:lnTo>
                    <a:pt x="3150" y="212"/>
                  </a:lnTo>
                  <a:lnTo>
                    <a:pt x="3148" y="186"/>
                  </a:lnTo>
                  <a:lnTo>
                    <a:pt x="3146" y="162"/>
                  </a:lnTo>
                  <a:lnTo>
                    <a:pt x="3142" y="140"/>
                  </a:lnTo>
                  <a:lnTo>
                    <a:pt x="3138" y="120"/>
                  </a:lnTo>
                  <a:lnTo>
                    <a:pt x="3130" y="102"/>
                  </a:lnTo>
                  <a:lnTo>
                    <a:pt x="3122" y="86"/>
                  </a:lnTo>
                  <a:lnTo>
                    <a:pt x="3110" y="70"/>
                  </a:lnTo>
                  <a:lnTo>
                    <a:pt x="3098" y="56"/>
                  </a:lnTo>
                  <a:lnTo>
                    <a:pt x="3098" y="56"/>
                  </a:lnTo>
                  <a:lnTo>
                    <a:pt x="3084" y="42"/>
                  </a:lnTo>
                  <a:lnTo>
                    <a:pt x="3068" y="32"/>
                  </a:lnTo>
                  <a:lnTo>
                    <a:pt x="3052" y="22"/>
                  </a:lnTo>
                  <a:lnTo>
                    <a:pt x="3036" y="14"/>
                  </a:lnTo>
                  <a:lnTo>
                    <a:pt x="3016" y="8"/>
                  </a:lnTo>
                  <a:lnTo>
                    <a:pt x="2998" y="2"/>
                  </a:lnTo>
                  <a:lnTo>
                    <a:pt x="2978" y="0"/>
                  </a:lnTo>
                  <a:lnTo>
                    <a:pt x="2956" y="0"/>
                  </a:lnTo>
                  <a:lnTo>
                    <a:pt x="2956" y="0"/>
                  </a:lnTo>
                  <a:lnTo>
                    <a:pt x="2934" y="0"/>
                  </a:lnTo>
                  <a:lnTo>
                    <a:pt x="2914" y="2"/>
                  </a:lnTo>
                  <a:lnTo>
                    <a:pt x="2896" y="8"/>
                  </a:lnTo>
                  <a:lnTo>
                    <a:pt x="2878" y="14"/>
                  </a:lnTo>
                  <a:lnTo>
                    <a:pt x="2860" y="22"/>
                  </a:lnTo>
                  <a:lnTo>
                    <a:pt x="2844" y="32"/>
                  </a:lnTo>
                  <a:lnTo>
                    <a:pt x="2830" y="42"/>
                  </a:lnTo>
                  <a:lnTo>
                    <a:pt x="2814" y="56"/>
                  </a:lnTo>
                  <a:lnTo>
                    <a:pt x="2814" y="56"/>
                  </a:lnTo>
                  <a:lnTo>
                    <a:pt x="2802" y="72"/>
                  </a:lnTo>
                  <a:lnTo>
                    <a:pt x="2790" y="88"/>
                  </a:lnTo>
                  <a:lnTo>
                    <a:pt x="2782" y="106"/>
                  </a:lnTo>
                  <a:lnTo>
                    <a:pt x="2774" y="126"/>
                  </a:lnTo>
                  <a:lnTo>
                    <a:pt x="2770" y="148"/>
                  </a:lnTo>
                  <a:lnTo>
                    <a:pt x="2766" y="174"/>
                  </a:lnTo>
                  <a:lnTo>
                    <a:pt x="2764" y="204"/>
                  </a:lnTo>
                  <a:lnTo>
                    <a:pt x="2764" y="240"/>
                  </a:lnTo>
                  <a:lnTo>
                    <a:pt x="2764" y="276"/>
                  </a:lnTo>
                  <a:lnTo>
                    <a:pt x="2764" y="276"/>
                  </a:lnTo>
                  <a:lnTo>
                    <a:pt x="2764" y="304"/>
                  </a:lnTo>
                  <a:lnTo>
                    <a:pt x="2764" y="330"/>
                  </a:lnTo>
                  <a:lnTo>
                    <a:pt x="2890" y="330"/>
                  </a:lnTo>
                  <a:lnTo>
                    <a:pt x="2890" y="330"/>
                  </a:lnTo>
                  <a:lnTo>
                    <a:pt x="2888" y="304"/>
                  </a:lnTo>
                  <a:lnTo>
                    <a:pt x="2888" y="270"/>
                  </a:lnTo>
                  <a:lnTo>
                    <a:pt x="2888" y="236"/>
                  </a:lnTo>
                  <a:lnTo>
                    <a:pt x="2888" y="236"/>
                  </a:lnTo>
                  <a:lnTo>
                    <a:pt x="2890" y="202"/>
                  </a:lnTo>
                  <a:lnTo>
                    <a:pt x="2892" y="172"/>
                  </a:lnTo>
                  <a:lnTo>
                    <a:pt x="2898" y="150"/>
                  </a:lnTo>
                  <a:lnTo>
                    <a:pt x="2902" y="140"/>
                  </a:lnTo>
                  <a:lnTo>
                    <a:pt x="2906" y="132"/>
                  </a:lnTo>
                  <a:lnTo>
                    <a:pt x="2906" y="132"/>
                  </a:lnTo>
                  <a:lnTo>
                    <a:pt x="2916" y="124"/>
                  </a:lnTo>
                  <a:lnTo>
                    <a:pt x="2928" y="116"/>
                  </a:lnTo>
                  <a:lnTo>
                    <a:pt x="2942" y="112"/>
                  </a:lnTo>
                  <a:lnTo>
                    <a:pt x="2956" y="110"/>
                  </a:lnTo>
                  <a:lnTo>
                    <a:pt x="2956" y="110"/>
                  </a:lnTo>
                  <a:lnTo>
                    <a:pt x="2972" y="112"/>
                  </a:lnTo>
                  <a:lnTo>
                    <a:pt x="2984" y="116"/>
                  </a:lnTo>
                  <a:lnTo>
                    <a:pt x="2996" y="124"/>
                  </a:lnTo>
                  <a:lnTo>
                    <a:pt x="3006" y="132"/>
                  </a:lnTo>
                  <a:lnTo>
                    <a:pt x="3006" y="132"/>
                  </a:lnTo>
                  <a:lnTo>
                    <a:pt x="3012" y="140"/>
                  </a:lnTo>
                  <a:lnTo>
                    <a:pt x="3016" y="150"/>
                  </a:lnTo>
                  <a:lnTo>
                    <a:pt x="3020" y="172"/>
                  </a:lnTo>
                  <a:lnTo>
                    <a:pt x="3024" y="202"/>
                  </a:lnTo>
                  <a:lnTo>
                    <a:pt x="3024" y="236"/>
                  </a:lnTo>
                  <a:lnTo>
                    <a:pt x="3024" y="270"/>
                  </a:lnTo>
                  <a:lnTo>
                    <a:pt x="3024" y="270"/>
                  </a:lnTo>
                  <a:lnTo>
                    <a:pt x="3024" y="304"/>
                  </a:lnTo>
                  <a:lnTo>
                    <a:pt x="3022" y="330"/>
                  </a:lnTo>
                  <a:lnTo>
                    <a:pt x="3148" y="330"/>
                  </a:lnTo>
                  <a:lnTo>
                    <a:pt x="3148" y="330"/>
                  </a:lnTo>
                  <a:lnTo>
                    <a:pt x="3150" y="304"/>
                  </a:lnTo>
                  <a:lnTo>
                    <a:pt x="3150" y="278"/>
                  </a:lnTo>
                  <a:lnTo>
                    <a:pt x="3150" y="212"/>
                  </a:lnTo>
                  <a:close/>
                  <a:moveTo>
                    <a:pt x="2582" y="168"/>
                  </a:moveTo>
                  <a:lnTo>
                    <a:pt x="2582" y="168"/>
                  </a:lnTo>
                  <a:lnTo>
                    <a:pt x="2582" y="178"/>
                  </a:lnTo>
                  <a:lnTo>
                    <a:pt x="2578" y="188"/>
                  </a:lnTo>
                  <a:lnTo>
                    <a:pt x="2574" y="196"/>
                  </a:lnTo>
                  <a:lnTo>
                    <a:pt x="2568" y="204"/>
                  </a:lnTo>
                  <a:lnTo>
                    <a:pt x="2560" y="210"/>
                  </a:lnTo>
                  <a:lnTo>
                    <a:pt x="2550" y="214"/>
                  </a:lnTo>
                  <a:lnTo>
                    <a:pt x="2540" y="216"/>
                  </a:lnTo>
                  <a:lnTo>
                    <a:pt x="2528" y="218"/>
                  </a:lnTo>
                  <a:lnTo>
                    <a:pt x="2512" y="218"/>
                  </a:lnTo>
                  <a:lnTo>
                    <a:pt x="2512" y="218"/>
                  </a:lnTo>
                  <a:lnTo>
                    <a:pt x="2500" y="216"/>
                  </a:lnTo>
                  <a:lnTo>
                    <a:pt x="2490" y="214"/>
                  </a:lnTo>
                  <a:lnTo>
                    <a:pt x="2482" y="208"/>
                  </a:lnTo>
                  <a:lnTo>
                    <a:pt x="2474" y="202"/>
                  </a:lnTo>
                  <a:lnTo>
                    <a:pt x="2468" y="194"/>
                  </a:lnTo>
                  <a:lnTo>
                    <a:pt x="2462" y="186"/>
                  </a:lnTo>
                  <a:lnTo>
                    <a:pt x="2460" y="176"/>
                  </a:lnTo>
                  <a:lnTo>
                    <a:pt x="2458" y="166"/>
                  </a:lnTo>
                  <a:lnTo>
                    <a:pt x="2458" y="116"/>
                  </a:lnTo>
                  <a:lnTo>
                    <a:pt x="2528" y="116"/>
                  </a:lnTo>
                  <a:lnTo>
                    <a:pt x="2528" y="116"/>
                  </a:lnTo>
                  <a:lnTo>
                    <a:pt x="2540" y="118"/>
                  </a:lnTo>
                  <a:lnTo>
                    <a:pt x="2550" y="120"/>
                  </a:lnTo>
                  <a:lnTo>
                    <a:pt x="2560" y="124"/>
                  </a:lnTo>
                  <a:lnTo>
                    <a:pt x="2568" y="130"/>
                  </a:lnTo>
                  <a:lnTo>
                    <a:pt x="2574" y="138"/>
                  </a:lnTo>
                  <a:lnTo>
                    <a:pt x="2578" y="146"/>
                  </a:lnTo>
                  <a:lnTo>
                    <a:pt x="2582" y="156"/>
                  </a:lnTo>
                  <a:lnTo>
                    <a:pt x="2582" y="168"/>
                  </a:lnTo>
                  <a:lnTo>
                    <a:pt x="2582" y="168"/>
                  </a:lnTo>
                  <a:close/>
                  <a:moveTo>
                    <a:pt x="2708" y="168"/>
                  </a:moveTo>
                  <a:lnTo>
                    <a:pt x="2708" y="168"/>
                  </a:lnTo>
                  <a:lnTo>
                    <a:pt x="2706" y="150"/>
                  </a:lnTo>
                  <a:lnTo>
                    <a:pt x="2704" y="132"/>
                  </a:lnTo>
                  <a:lnTo>
                    <a:pt x="2700" y="118"/>
                  </a:lnTo>
                  <a:lnTo>
                    <a:pt x="2694" y="102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0" y="62"/>
                  </a:lnTo>
                  <a:lnTo>
                    <a:pt x="2658" y="50"/>
                  </a:lnTo>
                  <a:lnTo>
                    <a:pt x="2646" y="40"/>
                  </a:lnTo>
                  <a:lnTo>
                    <a:pt x="2634" y="30"/>
                  </a:lnTo>
                  <a:lnTo>
                    <a:pt x="2618" y="24"/>
                  </a:lnTo>
                  <a:lnTo>
                    <a:pt x="2604" y="16"/>
                  </a:lnTo>
                  <a:lnTo>
                    <a:pt x="2588" y="12"/>
                  </a:lnTo>
                  <a:lnTo>
                    <a:pt x="2570" y="8"/>
                  </a:lnTo>
                  <a:lnTo>
                    <a:pt x="2552" y="6"/>
                  </a:lnTo>
                  <a:lnTo>
                    <a:pt x="2534" y="4"/>
                  </a:lnTo>
                  <a:lnTo>
                    <a:pt x="2386" y="4"/>
                  </a:lnTo>
                  <a:lnTo>
                    <a:pt x="2386" y="4"/>
                  </a:lnTo>
                  <a:lnTo>
                    <a:pt x="2376" y="6"/>
                  </a:lnTo>
                  <a:lnTo>
                    <a:pt x="2366" y="8"/>
                  </a:lnTo>
                  <a:lnTo>
                    <a:pt x="2357" y="14"/>
                  </a:lnTo>
                  <a:lnTo>
                    <a:pt x="2351" y="20"/>
                  </a:lnTo>
                  <a:lnTo>
                    <a:pt x="2343" y="28"/>
                  </a:lnTo>
                  <a:lnTo>
                    <a:pt x="2339" y="36"/>
                  </a:lnTo>
                  <a:lnTo>
                    <a:pt x="2335" y="46"/>
                  </a:lnTo>
                  <a:lnTo>
                    <a:pt x="2335" y="58"/>
                  </a:lnTo>
                  <a:lnTo>
                    <a:pt x="2335" y="330"/>
                  </a:lnTo>
                  <a:lnTo>
                    <a:pt x="2458" y="330"/>
                  </a:lnTo>
                  <a:lnTo>
                    <a:pt x="2458" y="330"/>
                  </a:lnTo>
                  <a:lnTo>
                    <a:pt x="2534" y="330"/>
                  </a:lnTo>
                  <a:lnTo>
                    <a:pt x="2534" y="330"/>
                  </a:lnTo>
                  <a:lnTo>
                    <a:pt x="2554" y="328"/>
                  </a:lnTo>
                  <a:lnTo>
                    <a:pt x="2570" y="326"/>
                  </a:lnTo>
                  <a:lnTo>
                    <a:pt x="2588" y="322"/>
                  </a:lnTo>
                  <a:lnTo>
                    <a:pt x="2604" y="318"/>
                  </a:lnTo>
                  <a:lnTo>
                    <a:pt x="2620" y="310"/>
                  </a:lnTo>
                  <a:lnTo>
                    <a:pt x="2634" y="304"/>
                  </a:lnTo>
                  <a:lnTo>
                    <a:pt x="2646" y="294"/>
                  </a:lnTo>
                  <a:lnTo>
                    <a:pt x="2658" y="284"/>
                  </a:lnTo>
                  <a:lnTo>
                    <a:pt x="2670" y="272"/>
                  </a:lnTo>
                  <a:lnTo>
                    <a:pt x="2680" y="260"/>
                  </a:lnTo>
                  <a:lnTo>
                    <a:pt x="2688" y="246"/>
                  </a:lnTo>
                  <a:lnTo>
                    <a:pt x="2694" y="232"/>
                  </a:lnTo>
                  <a:lnTo>
                    <a:pt x="2700" y="218"/>
                  </a:lnTo>
                  <a:lnTo>
                    <a:pt x="2704" y="202"/>
                  </a:lnTo>
                  <a:lnTo>
                    <a:pt x="2706" y="184"/>
                  </a:lnTo>
                  <a:lnTo>
                    <a:pt x="2708" y="168"/>
                  </a:lnTo>
                  <a:lnTo>
                    <a:pt x="2708" y="168"/>
                  </a:lnTo>
                  <a:close/>
                  <a:moveTo>
                    <a:pt x="1995" y="330"/>
                  </a:moveTo>
                  <a:lnTo>
                    <a:pt x="1995" y="246"/>
                  </a:lnTo>
                  <a:lnTo>
                    <a:pt x="2143" y="510"/>
                  </a:lnTo>
                  <a:lnTo>
                    <a:pt x="2043" y="330"/>
                  </a:lnTo>
                  <a:lnTo>
                    <a:pt x="2181" y="330"/>
                  </a:lnTo>
                  <a:lnTo>
                    <a:pt x="2125" y="240"/>
                  </a:lnTo>
                  <a:lnTo>
                    <a:pt x="2275" y="4"/>
                  </a:lnTo>
                  <a:lnTo>
                    <a:pt x="2131" y="4"/>
                  </a:lnTo>
                  <a:lnTo>
                    <a:pt x="1995" y="244"/>
                  </a:lnTo>
                  <a:lnTo>
                    <a:pt x="1995" y="4"/>
                  </a:lnTo>
                  <a:lnTo>
                    <a:pt x="1923" y="4"/>
                  </a:lnTo>
                  <a:lnTo>
                    <a:pt x="1923" y="4"/>
                  </a:lnTo>
                  <a:lnTo>
                    <a:pt x="1911" y="6"/>
                  </a:lnTo>
                  <a:lnTo>
                    <a:pt x="1903" y="8"/>
                  </a:lnTo>
                  <a:lnTo>
                    <a:pt x="1893" y="14"/>
                  </a:lnTo>
                  <a:lnTo>
                    <a:pt x="1885" y="20"/>
                  </a:lnTo>
                  <a:lnTo>
                    <a:pt x="1879" y="28"/>
                  </a:lnTo>
                  <a:lnTo>
                    <a:pt x="1875" y="36"/>
                  </a:lnTo>
                  <a:lnTo>
                    <a:pt x="1871" y="46"/>
                  </a:lnTo>
                  <a:lnTo>
                    <a:pt x="1869" y="58"/>
                  </a:lnTo>
                  <a:lnTo>
                    <a:pt x="1869" y="330"/>
                  </a:lnTo>
                  <a:lnTo>
                    <a:pt x="1995" y="330"/>
                  </a:lnTo>
                  <a:close/>
                  <a:moveTo>
                    <a:pt x="1767" y="330"/>
                  </a:moveTo>
                  <a:lnTo>
                    <a:pt x="1767" y="4"/>
                  </a:lnTo>
                  <a:lnTo>
                    <a:pt x="1439" y="4"/>
                  </a:lnTo>
                  <a:lnTo>
                    <a:pt x="1439" y="4"/>
                  </a:lnTo>
                  <a:lnTo>
                    <a:pt x="1427" y="6"/>
                  </a:lnTo>
                  <a:lnTo>
                    <a:pt x="1417" y="8"/>
                  </a:lnTo>
                  <a:lnTo>
                    <a:pt x="1409" y="14"/>
                  </a:lnTo>
                  <a:lnTo>
                    <a:pt x="1401" y="20"/>
                  </a:lnTo>
                  <a:lnTo>
                    <a:pt x="1395" y="28"/>
                  </a:lnTo>
                  <a:lnTo>
                    <a:pt x="1389" y="36"/>
                  </a:lnTo>
                  <a:lnTo>
                    <a:pt x="1387" y="46"/>
                  </a:lnTo>
                  <a:lnTo>
                    <a:pt x="1385" y="58"/>
                  </a:lnTo>
                  <a:lnTo>
                    <a:pt x="1385" y="330"/>
                  </a:lnTo>
                  <a:lnTo>
                    <a:pt x="1511" y="330"/>
                  </a:lnTo>
                  <a:lnTo>
                    <a:pt x="1511" y="168"/>
                  </a:lnTo>
                  <a:lnTo>
                    <a:pt x="1511" y="168"/>
                  </a:lnTo>
                  <a:lnTo>
                    <a:pt x="1511" y="158"/>
                  </a:lnTo>
                  <a:lnTo>
                    <a:pt x="1515" y="148"/>
                  </a:lnTo>
                  <a:lnTo>
                    <a:pt x="1519" y="138"/>
                  </a:lnTo>
                  <a:lnTo>
                    <a:pt x="1525" y="130"/>
                  </a:lnTo>
                  <a:lnTo>
                    <a:pt x="1533" y="124"/>
                  </a:lnTo>
                  <a:lnTo>
                    <a:pt x="1543" y="120"/>
                  </a:lnTo>
                  <a:lnTo>
                    <a:pt x="1553" y="116"/>
                  </a:lnTo>
                  <a:lnTo>
                    <a:pt x="1563" y="116"/>
                  </a:lnTo>
                  <a:lnTo>
                    <a:pt x="1643" y="116"/>
                  </a:lnTo>
                  <a:lnTo>
                    <a:pt x="1643" y="330"/>
                  </a:lnTo>
                  <a:lnTo>
                    <a:pt x="1767" y="330"/>
                  </a:lnTo>
                  <a:close/>
                  <a:moveTo>
                    <a:pt x="1283" y="330"/>
                  </a:moveTo>
                  <a:lnTo>
                    <a:pt x="1283" y="4"/>
                  </a:lnTo>
                  <a:lnTo>
                    <a:pt x="1175" y="4"/>
                  </a:lnTo>
                  <a:lnTo>
                    <a:pt x="1011" y="280"/>
                  </a:lnTo>
                  <a:lnTo>
                    <a:pt x="1011" y="4"/>
                  </a:lnTo>
                  <a:lnTo>
                    <a:pt x="941" y="4"/>
                  </a:lnTo>
                  <a:lnTo>
                    <a:pt x="941" y="4"/>
                  </a:lnTo>
                  <a:lnTo>
                    <a:pt x="929" y="6"/>
                  </a:lnTo>
                  <a:lnTo>
                    <a:pt x="919" y="8"/>
                  </a:lnTo>
                  <a:lnTo>
                    <a:pt x="911" y="14"/>
                  </a:lnTo>
                  <a:lnTo>
                    <a:pt x="903" y="20"/>
                  </a:lnTo>
                  <a:lnTo>
                    <a:pt x="897" y="28"/>
                  </a:lnTo>
                  <a:lnTo>
                    <a:pt x="891" y="36"/>
                  </a:lnTo>
                  <a:lnTo>
                    <a:pt x="889" y="46"/>
                  </a:lnTo>
                  <a:lnTo>
                    <a:pt x="887" y="58"/>
                  </a:lnTo>
                  <a:lnTo>
                    <a:pt x="887" y="330"/>
                  </a:lnTo>
                  <a:lnTo>
                    <a:pt x="1103" y="330"/>
                  </a:lnTo>
                  <a:lnTo>
                    <a:pt x="1159" y="234"/>
                  </a:lnTo>
                  <a:lnTo>
                    <a:pt x="1159" y="330"/>
                  </a:lnTo>
                  <a:lnTo>
                    <a:pt x="1283" y="330"/>
                  </a:lnTo>
                  <a:close/>
                  <a:moveTo>
                    <a:pt x="801" y="212"/>
                  </a:moveTo>
                  <a:lnTo>
                    <a:pt x="801" y="212"/>
                  </a:lnTo>
                  <a:lnTo>
                    <a:pt x="801" y="186"/>
                  </a:lnTo>
                  <a:lnTo>
                    <a:pt x="799" y="162"/>
                  </a:lnTo>
                  <a:lnTo>
                    <a:pt x="795" y="140"/>
                  </a:lnTo>
                  <a:lnTo>
                    <a:pt x="789" y="120"/>
                  </a:lnTo>
                  <a:lnTo>
                    <a:pt x="782" y="102"/>
                  </a:lnTo>
                  <a:lnTo>
                    <a:pt x="774" y="86"/>
                  </a:lnTo>
                  <a:lnTo>
                    <a:pt x="764" y="70"/>
                  </a:lnTo>
                  <a:lnTo>
                    <a:pt x="752" y="56"/>
                  </a:lnTo>
                  <a:lnTo>
                    <a:pt x="752" y="56"/>
                  </a:lnTo>
                  <a:lnTo>
                    <a:pt x="736" y="42"/>
                  </a:lnTo>
                  <a:lnTo>
                    <a:pt x="722" y="32"/>
                  </a:lnTo>
                  <a:lnTo>
                    <a:pt x="706" y="22"/>
                  </a:lnTo>
                  <a:lnTo>
                    <a:pt x="688" y="14"/>
                  </a:lnTo>
                  <a:lnTo>
                    <a:pt x="670" y="8"/>
                  </a:lnTo>
                  <a:lnTo>
                    <a:pt x="650" y="2"/>
                  </a:lnTo>
                  <a:lnTo>
                    <a:pt x="630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88" y="0"/>
                  </a:lnTo>
                  <a:lnTo>
                    <a:pt x="568" y="2"/>
                  </a:lnTo>
                  <a:lnTo>
                    <a:pt x="548" y="8"/>
                  </a:lnTo>
                  <a:lnTo>
                    <a:pt x="530" y="14"/>
                  </a:lnTo>
                  <a:lnTo>
                    <a:pt x="512" y="22"/>
                  </a:lnTo>
                  <a:lnTo>
                    <a:pt x="496" y="32"/>
                  </a:lnTo>
                  <a:lnTo>
                    <a:pt x="482" y="42"/>
                  </a:lnTo>
                  <a:lnTo>
                    <a:pt x="468" y="56"/>
                  </a:lnTo>
                  <a:lnTo>
                    <a:pt x="468" y="56"/>
                  </a:lnTo>
                  <a:lnTo>
                    <a:pt x="454" y="72"/>
                  </a:lnTo>
                  <a:lnTo>
                    <a:pt x="442" y="88"/>
                  </a:lnTo>
                  <a:lnTo>
                    <a:pt x="434" y="106"/>
                  </a:lnTo>
                  <a:lnTo>
                    <a:pt x="428" y="126"/>
                  </a:lnTo>
                  <a:lnTo>
                    <a:pt x="422" y="148"/>
                  </a:lnTo>
                  <a:lnTo>
                    <a:pt x="418" y="174"/>
                  </a:lnTo>
                  <a:lnTo>
                    <a:pt x="418" y="204"/>
                  </a:lnTo>
                  <a:lnTo>
                    <a:pt x="416" y="240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6" y="304"/>
                  </a:lnTo>
                  <a:lnTo>
                    <a:pt x="418" y="330"/>
                  </a:lnTo>
                  <a:lnTo>
                    <a:pt x="544" y="330"/>
                  </a:lnTo>
                  <a:lnTo>
                    <a:pt x="544" y="330"/>
                  </a:lnTo>
                  <a:lnTo>
                    <a:pt x="542" y="304"/>
                  </a:lnTo>
                  <a:lnTo>
                    <a:pt x="542" y="270"/>
                  </a:lnTo>
                  <a:lnTo>
                    <a:pt x="542" y="236"/>
                  </a:lnTo>
                  <a:lnTo>
                    <a:pt x="542" y="236"/>
                  </a:lnTo>
                  <a:lnTo>
                    <a:pt x="542" y="202"/>
                  </a:lnTo>
                  <a:lnTo>
                    <a:pt x="546" y="172"/>
                  </a:lnTo>
                  <a:lnTo>
                    <a:pt x="550" y="150"/>
                  </a:lnTo>
                  <a:lnTo>
                    <a:pt x="554" y="140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70" y="124"/>
                  </a:lnTo>
                  <a:lnTo>
                    <a:pt x="580" y="116"/>
                  </a:lnTo>
                  <a:lnTo>
                    <a:pt x="594" y="112"/>
                  </a:lnTo>
                  <a:lnTo>
                    <a:pt x="610" y="110"/>
                  </a:lnTo>
                  <a:lnTo>
                    <a:pt x="610" y="110"/>
                  </a:lnTo>
                  <a:lnTo>
                    <a:pt x="624" y="112"/>
                  </a:lnTo>
                  <a:lnTo>
                    <a:pt x="638" y="116"/>
                  </a:lnTo>
                  <a:lnTo>
                    <a:pt x="650" y="124"/>
                  </a:lnTo>
                  <a:lnTo>
                    <a:pt x="660" y="132"/>
                  </a:lnTo>
                  <a:lnTo>
                    <a:pt x="660" y="132"/>
                  </a:lnTo>
                  <a:lnTo>
                    <a:pt x="664" y="140"/>
                  </a:lnTo>
                  <a:lnTo>
                    <a:pt x="668" y="150"/>
                  </a:lnTo>
                  <a:lnTo>
                    <a:pt x="674" y="172"/>
                  </a:lnTo>
                  <a:lnTo>
                    <a:pt x="676" y="202"/>
                  </a:lnTo>
                  <a:lnTo>
                    <a:pt x="678" y="236"/>
                  </a:lnTo>
                  <a:lnTo>
                    <a:pt x="678" y="270"/>
                  </a:lnTo>
                  <a:lnTo>
                    <a:pt x="678" y="270"/>
                  </a:lnTo>
                  <a:lnTo>
                    <a:pt x="678" y="304"/>
                  </a:lnTo>
                  <a:lnTo>
                    <a:pt x="676" y="330"/>
                  </a:lnTo>
                  <a:lnTo>
                    <a:pt x="799" y="330"/>
                  </a:lnTo>
                  <a:lnTo>
                    <a:pt x="799" y="330"/>
                  </a:lnTo>
                  <a:lnTo>
                    <a:pt x="801" y="304"/>
                  </a:lnTo>
                  <a:lnTo>
                    <a:pt x="801" y="278"/>
                  </a:lnTo>
                  <a:lnTo>
                    <a:pt x="801" y="212"/>
                  </a:lnTo>
                  <a:close/>
                  <a:moveTo>
                    <a:pt x="374" y="116"/>
                  </a:moveTo>
                  <a:lnTo>
                    <a:pt x="374" y="58"/>
                  </a:lnTo>
                  <a:lnTo>
                    <a:pt x="374" y="58"/>
                  </a:lnTo>
                  <a:lnTo>
                    <a:pt x="374" y="46"/>
                  </a:lnTo>
                  <a:lnTo>
                    <a:pt x="370" y="36"/>
                  </a:lnTo>
                  <a:lnTo>
                    <a:pt x="366" y="28"/>
                  </a:lnTo>
                  <a:lnTo>
                    <a:pt x="358" y="20"/>
                  </a:lnTo>
                  <a:lnTo>
                    <a:pt x="352" y="14"/>
                  </a:lnTo>
                  <a:lnTo>
                    <a:pt x="342" y="8"/>
                  </a:lnTo>
                  <a:lnTo>
                    <a:pt x="332" y="6"/>
                  </a:lnTo>
                  <a:lnTo>
                    <a:pt x="322" y="4"/>
                  </a:lnTo>
                  <a:lnTo>
                    <a:pt x="0" y="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10" y="92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2" y="112"/>
                  </a:lnTo>
                  <a:lnTo>
                    <a:pt x="42" y="114"/>
                  </a:lnTo>
                  <a:lnTo>
                    <a:pt x="54" y="116"/>
                  </a:lnTo>
                  <a:lnTo>
                    <a:pt x="126" y="116"/>
                  </a:lnTo>
                  <a:lnTo>
                    <a:pt x="126" y="330"/>
                  </a:lnTo>
                  <a:lnTo>
                    <a:pt x="250" y="330"/>
                  </a:lnTo>
                  <a:lnTo>
                    <a:pt x="250" y="116"/>
                  </a:lnTo>
                  <a:lnTo>
                    <a:pt x="374" y="116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795713" y="3867151"/>
              <a:ext cx="4791075" cy="244475"/>
            </a:xfrm>
            <a:custGeom>
              <a:avLst/>
              <a:gdLst>
                <a:gd name="T0" fmla="*/ 2774 w 3018"/>
                <a:gd name="T1" fmla="*/ 12 h 154"/>
                <a:gd name="T2" fmla="*/ 2790 w 3018"/>
                <a:gd name="T3" fmla="*/ 30 h 154"/>
                <a:gd name="T4" fmla="*/ 2830 w 3018"/>
                <a:gd name="T5" fmla="*/ 44 h 154"/>
                <a:gd name="T6" fmla="*/ 2858 w 3018"/>
                <a:gd name="T7" fmla="*/ 38 h 154"/>
                <a:gd name="T8" fmla="*/ 2880 w 3018"/>
                <a:gd name="T9" fmla="*/ 22 h 154"/>
                <a:gd name="T10" fmla="*/ 3018 w 3018"/>
                <a:gd name="T11" fmla="*/ 0 h 154"/>
                <a:gd name="T12" fmla="*/ 3004 w 3018"/>
                <a:gd name="T13" fmla="*/ 52 h 154"/>
                <a:gd name="T14" fmla="*/ 2972 w 3018"/>
                <a:gd name="T15" fmla="*/ 98 h 154"/>
                <a:gd name="T16" fmla="*/ 2942 w 3018"/>
                <a:gd name="T17" fmla="*/ 124 h 154"/>
                <a:gd name="T18" fmla="*/ 2892 w 3018"/>
                <a:gd name="T19" fmla="*/ 146 h 154"/>
                <a:gd name="T20" fmla="*/ 2832 w 3018"/>
                <a:gd name="T21" fmla="*/ 154 h 154"/>
                <a:gd name="T22" fmla="*/ 2790 w 3018"/>
                <a:gd name="T23" fmla="*/ 152 h 154"/>
                <a:gd name="T24" fmla="*/ 2734 w 3018"/>
                <a:gd name="T25" fmla="*/ 132 h 154"/>
                <a:gd name="T26" fmla="*/ 2688 w 3018"/>
                <a:gd name="T27" fmla="*/ 98 h 154"/>
                <a:gd name="T28" fmla="*/ 2670 w 3018"/>
                <a:gd name="T29" fmla="*/ 76 h 154"/>
                <a:gd name="T30" fmla="*/ 2642 w 3018"/>
                <a:gd name="T31" fmla="*/ 0 h 154"/>
                <a:gd name="T32" fmla="*/ 2332 w 3018"/>
                <a:gd name="T33" fmla="*/ 150 h 154"/>
                <a:gd name="T34" fmla="*/ 2332 w 3018"/>
                <a:gd name="T35" fmla="*/ 0 h 154"/>
                <a:gd name="T36" fmla="*/ 2017 w 3018"/>
                <a:gd name="T37" fmla="*/ 150 h 154"/>
                <a:gd name="T38" fmla="*/ 1869 w 3018"/>
                <a:gd name="T39" fmla="*/ 0 h 154"/>
                <a:gd name="T40" fmla="*/ 1743 w 3018"/>
                <a:gd name="T41" fmla="*/ 0 h 154"/>
                <a:gd name="T42" fmla="*/ 1641 w 3018"/>
                <a:gd name="T43" fmla="*/ 150 h 154"/>
                <a:gd name="T44" fmla="*/ 1641 w 3018"/>
                <a:gd name="T45" fmla="*/ 0 h 154"/>
                <a:gd name="T46" fmla="*/ 1259 w 3018"/>
                <a:gd name="T47" fmla="*/ 150 h 154"/>
                <a:gd name="T48" fmla="*/ 1157 w 3018"/>
                <a:gd name="T49" fmla="*/ 0 h 154"/>
                <a:gd name="T50" fmla="*/ 1033 w 3018"/>
                <a:gd name="T51" fmla="*/ 0 h 154"/>
                <a:gd name="T52" fmla="*/ 871 w 3018"/>
                <a:gd name="T53" fmla="*/ 150 h 154"/>
                <a:gd name="T54" fmla="*/ 959 w 3018"/>
                <a:gd name="T55" fmla="*/ 0 h 154"/>
                <a:gd name="T56" fmla="*/ 428 w 3018"/>
                <a:gd name="T57" fmla="*/ 12 h 154"/>
                <a:gd name="T58" fmla="*/ 444 w 3018"/>
                <a:gd name="T59" fmla="*/ 30 h 154"/>
                <a:gd name="T60" fmla="*/ 484 w 3018"/>
                <a:gd name="T61" fmla="*/ 44 h 154"/>
                <a:gd name="T62" fmla="*/ 512 w 3018"/>
                <a:gd name="T63" fmla="*/ 38 h 154"/>
                <a:gd name="T64" fmla="*/ 534 w 3018"/>
                <a:gd name="T65" fmla="*/ 22 h 154"/>
                <a:gd name="T66" fmla="*/ 671 w 3018"/>
                <a:gd name="T67" fmla="*/ 0 h 154"/>
                <a:gd name="T68" fmla="*/ 656 w 3018"/>
                <a:gd name="T69" fmla="*/ 52 h 154"/>
                <a:gd name="T70" fmla="*/ 626 w 3018"/>
                <a:gd name="T71" fmla="*/ 98 h 154"/>
                <a:gd name="T72" fmla="*/ 596 w 3018"/>
                <a:gd name="T73" fmla="*/ 124 h 154"/>
                <a:gd name="T74" fmla="*/ 544 w 3018"/>
                <a:gd name="T75" fmla="*/ 146 h 154"/>
                <a:gd name="T76" fmla="*/ 484 w 3018"/>
                <a:gd name="T77" fmla="*/ 154 h 154"/>
                <a:gd name="T78" fmla="*/ 442 w 3018"/>
                <a:gd name="T79" fmla="*/ 152 h 154"/>
                <a:gd name="T80" fmla="*/ 388 w 3018"/>
                <a:gd name="T81" fmla="*/ 132 h 154"/>
                <a:gd name="T82" fmla="*/ 342 w 3018"/>
                <a:gd name="T83" fmla="*/ 98 h 154"/>
                <a:gd name="T84" fmla="*/ 324 w 3018"/>
                <a:gd name="T85" fmla="*/ 76 h 154"/>
                <a:gd name="T86" fmla="*/ 296 w 3018"/>
                <a:gd name="T87" fmla="*/ 0 h 154"/>
                <a:gd name="T88" fmla="*/ 0 w 3018"/>
                <a:gd name="T89" fmla="*/ 150 h 154"/>
                <a:gd name="T90" fmla="*/ 0 w 3018"/>
                <a:gd name="T9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154">
                  <a:moveTo>
                    <a:pt x="2770" y="0"/>
                  </a:moveTo>
                  <a:lnTo>
                    <a:pt x="2770" y="0"/>
                  </a:lnTo>
                  <a:lnTo>
                    <a:pt x="2774" y="12"/>
                  </a:lnTo>
                  <a:lnTo>
                    <a:pt x="2780" y="22"/>
                  </a:lnTo>
                  <a:lnTo>
                    <a:pt x="2780" y="22"/>
                  </a:lnTo>
                  <a:lnTo>
                    <a:pt x="2790" y="30"/>
                  </a:lnTo>
                  <a:lnTo>
                    <a:pt x="2802" y="38"/>
                  </a:lnTo>
                  <a:lnTo>
                    <a:pt x="2816" y="42"/>
                  </a:lnTo>
                  <a:lnTo>
                    <a:pt x="2830" y="44"/>
                  </a:lnTo>
                  <a:lnTo>
                    <a:pt x="2830" y="44"/>
                  </a:lnTo>
                  <a:lnTo>
                    <a:pt x="2846" y="42"/>
                  </a:lnTo>
                  <a:lnTo>
                    <a:pt x="2858" y="38"/>
                  </a:lnTo>
                  <a:lnTo>
                    <a:pt x="2870" y="30"/>
                  </a:lnTo>
                  <a:lnTo>
                    <a:pt x="2880" y="22"/>
                  </a:lnTo>
                  <a:lnTo>
                    <a:pt x="2880" y="22"/>
                  </a:lnTo>
                  <a:lnTo>
                    <a:pt x="2886" y="12"/>
                  </a:lnTo>
                  <a:lnTo>
                    <a:pt x="2890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2" y="26"/>
                  </a:lnTo>
                  <a:lnTo>
                    <a:pt x="3004" y="52"/>
                  </a:lnTo>
                  <a:lnTo>
                    <a:pt x="2990" y="76"/>
                  </a:lnTo>
                  <a:lnTo>
                    <a:pt x="2982" y="86"/>
                  </a:lnTo>
                  <a:lnTo>
                    <a:pt x="2972" y="98"/>
                  </a:lnTo>
                  <a:lnTo>
                    <a:pt x="2972" y="98"/>
                  </a:lnTo>
                  <a:lnTo>
                    <a:pt x="2958" y="112"/>
                  </a:lnTo>
                  <a:lnTo>
                    <a:pt x="2942" y="124"/>
                  </a:lnTo>
                  <a:lnTo>
                    <a:pt x="2926" y="132"/>
                  </a:lnTo>
                  <a:lnTo>
                    <a:pt x="2910" y="140"/>
                  </a:lnTo>
                  <a:lnTo>
                    <a:pt x="2892" y="146"/>
                  </a:lnTo>
                  <a:lnTo>
                    <a:pt x="2872" y="152"/>
                  </a:lnTo>
                  <a:lnTo>
                    <a:pt x="2852" y="154"/>
                  </a:lnTo>
                  <a:lnTo>
                    <a:pt x="2832" y="154"/>
                  </a:lnTo>
                  <a:lnTo>
                    <a:pt x="2832" y="154"/>
                  </a:lnTo>
                  <a:lnTo>
                    <a:pt x="2810" y="154"/>
                  </a:lnTo>
                  <a:lnTo>
                    <a:pt x="2790" y="152"/>
                  </a:lnTo>
                  <a:lnTo>
                    <a:pt x="2770" y="146"/>
                  </a:lnTo>
                  <a:lnTo>
                    <a:pt x="2752" y="140"/>
                  </a:lnTo>
                  <a:lnTo>
                    <a:pt x="2734" y="132"/>
                  </a:lnTo>
                  <a:lnTo>
                    <a:pt x="2718" y="124"/>
                  </a:lnTo>
                  <a:lnTo>
                    <a:pt x="2704" y="112"/>
                  </a:lnTo>
                  <a:lnTo>
                    <a:pt x="2688" y="98"/>
                  </a:lnTo>
                  <a:lnTo>
                    <a:pt x="2688" y="98"/>
                  </a:lnTo>
                  <a:lnTo>
                    <a:pt x="2680" y="86"/>
                  </a:lnTo>
                  <a:lnTo>
                    <a:pt x="2670" y="76"/>
                  </a:lnTo>
                  <a:lnTo>
                    <a:pt x="2658" y="52"/>
                  </a:lnTo>
                  <a:lnTo>
                    <a:pt x="2648" y="26"/>
                  </a:lnTo>
                  <a:lnTo>
                    <a:pt x="2642" y="0"/>
                  </a:lnTo>
                  <a:lnTo>
                    <a:pt x="2770" y="0"/>
                  </a:lnTo>
                  <a:close/>
                  <a:moveTo>
                    <a:pt x="2332" y="0"/>
                  </a:moveTo>
                  <a:lnTo>
                    <a:pt x="2332" y="150"/>
                  </a:lnTo>
                  <a:lnTo>
                    <a:pt x="2209" y="150"/>
                  </a:lnTo>
                  <a:lnTo>
                    <a:pt x="2209" y="0"/>
                  </a:lnTo>
                  <a:lnTo>
                    <a:pt x="2332" y="0"/>
                  </a:lnTo>
                  <a:close/>
                  <a:moveTo>
                    <a:pt x="2073" y="0"/>
                  </a:moveTo>
                  <a:lnTo>
                    <a:pt x="2165" y="150"/>
                  </a:lnTo>
                  <a:lnTo>
                    <a:pt x="2017" y="150"/>
                  </a:lnTo>
                  <a:lnTo>
                    <a:pt x="1933" y="0"/>
                  </a:lnTo>
                  <a:lnTo>
                    <a:pt x="2073" y="0"/>
                  </a:lnTo>
                  <a:close/>
                  <a:moveTo>
                    <a:pt x="1869" y="0"/>
                  </a:moveTo>
                  <a:lnTo>
                    <a:pt x="1869" y="150"/>
                  </a:lnTo>
                  <a:lnTo>
                    <a:pt x="1743" y="150"/>
                  </a:lnTo>
                  <a:lnTo>
                    <a:pt x="1743" y="0"/>
                  </a:lnTo>
                  <a:lnTo>
                    <a:pt x="1869" y="0"/>
                  </a:lnTo>
                  <a:close/>
                  <a:moveTo>
                    <a:pt x="1641" y="0"/>
                  </a:moveTo>
                  <a:lnTo>
                    <a:pt x="1641" y="150"/>
                  </a:lnTo>
                  <a:lnTo>
                    <a:pt x="1517" y="150"/>
                  </a:lnTo>
                  <a:lnTo>
                    <a:pt x="1517" y="0"/>
                  </a:lnTo>
                  <a:lnTo>
                    <a:pt x="1641" y="0"/>
                  </a:lnTo>
                  <a:close/>
                  <a:moveTo>
                    <a:pt x="1385" y="0"/>
                  </a:moveTo>
                  <a:lnTo>
                    <a:pt x="1385" y="150"/>
                  </a:lnTo>
                  <a:lnTo>
                    <a:pt x="1259" y="150"/>
                  </a:lnTo>
                  <a:lnTo>
                    <a:pt x="1259" y="0"/>
                  </a:lnTo>
                  <a:lnTo>
                    <a:pt x="1385" y="0"/>
                  </a:lnTo>
                  <a:close/>
                  <a:moveTo>
                    <a:pt x="1157" y="0"/>
                  </a:moveTo>
                  <a:lnTo>
                    <a:pt x="1157" y="150"/>
                  </a:lnTo>
                  <a:lnTo>
                    <a:pt x="1033" y="150"/>
                  </a:lnTo>
                  <a:lnTo>
                    <a:pt x="1033" y="0"/>
                  </a:lnTo>
                  <a:lnTo>
                    <a:pt x="1157" y="0"/>
                  </a:lnTo>
                  <a:close/>
                  <a:moveTo>
                    <a:pt x="959" y="0"/>
                  </a:moveTo>
                  <a:lnTo>
                    <a:pt x="871" y="150"/>
                  </a:lnTo>
                  <a:lnTo>
                    <a:pt x="761" y="150"/>
                  </a:lnTo>
                  <a:lnTo>
                    <a:pt x="761" y="0"/>
                  </a:lnTo>
                  <a:lnTo>
                    <a:pt x="959" y="0"/>
                  </a:lnTo>
                  <a:close/>
                  <a:moveTo>
                    <a:pt x="424" y="0"/>
                  </a:moveTo>
                  <a:lnTo>
                    <a:pt x="424" y="0"/>
                  </a:lnTo>
                  <a:lnTo>
                    <a:pt x="428" y="12"/>
                  </a:lnTo>
                  <a:lnTo>
                    <a:pt x="434" y="22"/>
                  </a:lnTo>
                  <a:lnTo>
                    <a:pt x="434" y="22"/>
                  </a:lnTo>
                  <a:lnTo>
                    <a:pt x="444" y="30"/>
                  </a:lnTo>
                  <a:lnTo>
                    <a:pt x="456" y="38"/>
                  </a:lnTo>
                  <a:lnTo>
                    <a:pt x="468" y="42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98" y="42"/>
                  </a:lnTo>
                  <a:lnTo>
                    <a:pt x="512" y="38"/>
                  </a:lnTo>
                  <a:lnTo>
                    <a:pt x="524" y="3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538" y="12"/>
                  </a:lnTo>
                  <a:lnTo>
                    <a:pt x="544" y="0"/>
                  </a:lnTo>
                  <a:lnTo>
                    <a:pt x="671" y="0"/>
                  </a:lnTo>
                  <a:lnTo>
                    <a:pt x="671" y="0"/>
                  </a:lnTo>
                  <a:lnTo>
                    <a:pt x="665" y="26"/>
                  </a:lnTo>
                  <a:lnTo>
                    <a:pt x="656" y="52"/>
                  </a:lnTo>
                  <a:lnTo>
                    <a:pt x="644" y="76"/>
                  </a:lnTo>
                  <a:lnTo>
                    <a:pt x="634" y="86"/>
                  </a:lnTo>
                  <a:lnTo>
                    <a:pt x="626" y="98"/>
                  </a:lnTo>
                  <a:lnTo>
                    <a:pt x="626" y="98"/>
                  </a:lnTo>
                  <a:lnTo>
                    <a:pt x="610" y="112"/>
                  </a:lnTo>
                  <a:lnTo>
                    <a:pt x="596" y="124"/>
                  </a:lnTo>
                  <a:lnTo>
                    <a:pt x="580" y="132"/>
                  </a:lnTo>
                  <a:lnTo>
                    <a:pt x="562" y="140"/>
                  </a:lnTo>
                  <a:lnTo>
                    <a:pt x="544" y="146"/>
                  </a:lnTo>
                  <a:lnTo>
                    <a:pt x="526" y="152"/>
                  </a:lnTo>
                  <a:lnTo>
                    <a:pt x="506" y="154"/>
                  </a:lnTo>
                  <a:lnTo>
                    <a:pt x="484" y="154"/>
                  </a:lnTo>
                  <a:lnTo>
                    <a:pt x="484" y="154"/>
                  </a:lnTo>
                  <a:lnTo>
                    <a:pt x="462" y="154"/>
                  </a:lnTo>
                  <a:lnTo>
                    <a:pt x="442" y="152"/>
                  </a:lnTo>
                  <a:lnTo>
                    <a:pt x="422" y="146"/>
                  </a:lnTo>
                  <a:lnTo>
                    <a:pt x="404" y="140"/>
                  </a:lnTo>
                  <a:lnTo>
                    <a:pt x="388" y="132"/>
                  </a:lnTo>
                  <a:lnTo>
                    <a:pt x="372" y="124"/>
                  </a:lnTo>
                  <a:lnTo>
                    <a:pt x="356" y="112"/>
                  </a:lnTo>
                  <a:lnTo>
                    <a:pt x="342" y="98"/>
                  </a:lnTo>
                  <a:lnTo>
                    <a:pt x="342" y="98"/>
                  </a:lnTo>
                  <a:lnTo>
                    <a:pt x="332" y="86"/>
                  </a:lnTo>
                  <a:lnTo>
                    <a:pt x="324" y="76"/>
                  </a:lnTo>
                  <a:lnTo>
                    <a:pt x="310" y="52"/>
                  </a:lnTo>
                  <a:lnTo>
                    <a:pt x="300" y="26"/>
                  </a:lnTo>
                  <a:lnTo>
                    <a:pt x="296" y="0"/>
                  </a:lnTo>
                  <a:lnTo>
                    <a:pt x="424" y="0"/>
                  </a:lnTo>
                  <a:close/>
                  <a:moveTo>
                    <a:pt x="0" y="0"/>
                  </a:moveTo>
                  <a:lnTo>
                    <a:pt x="0" y="150"/>
                  </a:lnTo>
                  <a:lnTo>
                    <a:pt x="124" y="150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87763" y="4349751"/>
              <a:ext cx="2090738" cy="457200"/>
            </a:xfrm>
            <a:custGeom>
              <a:avLst/>
              <a:gdLst>
                <a:gd name="T0" fmla="*/ 1267 w 1317"/>
                <a:gd name="T1" fmla="*/ 24 h 288"/>
                <a:gd name="T2" fmla="*/ 1289 w 1317"/>
                <a:gd name="T3" fmla="*/ 40 h 288"/>
                <a:gd name="T4" fmla="*/ 1243 w 1317"/>
                <a:gd name="T5" fmla="*/ 58 h 288"/>
                <a:gd name="T6" fmla="*/ 1211 w 1317"/>
                <a:gd name="T7" fmla="*/ 50 h 288"/>
                <a:gd name="T8" fmla="*/ 1213 w 1317"/>
                <a:gd name="T9" fmla="*/ 18 h 288"/>
                <a:gd name="T10" fmla="*/ 1281 w 1317"/>
                <a:gd name="T11" fmla="*/ 142 h 288"/>
                <a:gd name="T12" fmla="*/ 1211 w 1317"/>
                <a:gd name="T13" fmla="*/ 82 h 288"/>
                <a:gd name="T14" fmla="*/ 1317 w 1317"/>
                <a:gd name="T15" fmla="*/ 284 h 288"/>
                <a:gd name="T16" fmla="*/ 1013 w 1317"/>
                <a:gd name="T17" fmla="*/ 284 h 288"/>
                <a:gd name="T18" fmla="*/ 1013 w 1317"/>
                <a:gd name="T19" fmla="*/ 220 h 288"/>
                <a:gd name="T20" fmla="*/ 1081 w 1317"/>
                <a:gd name="T21" fmla="*/ 142 h 288"/>
                <a:gd name="T22" fmla="*/ 891 w 1317"/>
                <a:gd name="T23" fmla="*/ 188 h 288"/>
                <a:gd name="T24" fmla="*/ 919 w 1317"/>
                <a:gd name="T25" fmla="*/ 260 h 288"/>
                <a:gd name="T26" fmla="*/ 939 w 1317"/>
                <a:gd name="T27" fmla="*/ 284 h 288"/>
                <a:gd name="T28" fmla="*/ 917 w 1317"/>
                <a:gd name="T29" fmla="*/ 288 h 288"/>
                <a:gd name="T30" fmla="*/ 891 w 1317"/>
                <a:gd name="T31" fmla="*/ 280 h 288"/>
                <a:gd name="T32" fmla="*/ 863 w 1317"/>
                <a:gd name="T33" fmla="*/ 204 h 288"/>
                <a:gd name="T34" fmla="*/ 827 w 1317"/>
                <a:gd name="T35" fmla="*/ 284 h 288"/>
                <a:gd name="T36" fmla="*/ 841 w 1317"/>
                <a:gd name="T37" fmla="*/ 164 h 288"/>
                <a:gd name="T38" fmla="*/ 857 w 1317"/>
                <a:gd name="T39" fmla="*/ 152 h 288"/>
                <a:gd name="T40" fmla="*/ 887 w 1317"/>
                <a:gd name="T41" fmla="*/ 86 h 288"/>
                <a:gd name="T42" fmla="*/ 913 w 1317"/>
                <a:gd name="T43" fmla="*/ 78 h 288"/>
                <a:gd name="T44" fmla="*/ 935 w 1317"/>
                <a:gd name="T45" fmla="*/ 82 h 288"/>
                <a:gd name="T46" fmla="*/ 919 w 1317"/>
                <a:gd name="T47" fmla="*/ 102 h 288"/>
                <a:gd name="T48" fmla="*/ 895 w 1317"/>
                <a:gd name="T49" fmla="*/ 156 h 288"/>
                <a:gd name="T50" fmla="*/ 873 w 1317"/>
                <a:gd name="T51" fmla="*/ 178 h 288"/>
                <a:gd name="T52" fmla="*/ 688 w 1317"/>
                <a:gd name="T53" fmla="*/ 106 h 288"/>
                <a:gd name="T54" fmla="*/ 666 w 1317"/>
                <a:gd name="T55" fmla="*/ 144 h 288"/>
                <a:gd name="T56" fmla="*/ 662 w 1317"/>
                <a:gd name="T57" fmla="*/ 206 h 288"/>
                <a:gd name="T58" fmla="*/ 674 w 1317"/>
                <a:gd name="T59" fmla="*/ 248 h 288"/>
                <a:gd name="T60" fmla="*/ 712 w 1317"/>
                <a:gd name="T61" fmla="*/ 264 h 288"/>
                <a:gd name="T62" fmla="*/ 730 w 1317"/>
                <a:gd name="T63" fmla="*/ 286 h 288"/>
                <a:gd name="T64" fmla="*/ 670 w 1317"/>
                <a:gd name="T65" fmla="*/ 284 h 288"/>
                <a:gd name="T66" fmla="*/ 636 w 1317"/>
                <a:gd name="T67" fmla="*/ 252 h 288"/>
                <a:gd name="T68" fmla="*/ 626 w 1317"/>
                <a:gd name="T69" fmla="*/ 184 h 288"/>
                <a:gd name="T70" fmla="*/ 644 w 1317"/>
                <a:gd name="T71" fmla="*/ 100 h 288"/>
                <a:gd name="T72" fmla="*/ 682 w 1317"/>
                <a:gd name="T73" fmla="*/ 78 h 288"/>
                <a:gd name="T74" fmla="*/ 749 w 1317"/>
                <a:gd name="T75" fmla="*/ 86 h 288"/>
                <a:gd name="T76" fmla="*/ 566 w 1317"/>
                <a:gd name="T77" fmla="*/ 82 h 288"/>
                <a:gd name="T78" fmla="*/ 490 w 1317"/>
                <a:gd name="T79" fmla="*/ 254 h 288"/>
                <a:gd name="T80" fmla="*/ 370 w 1317"/>
                <a:gd name="T81" fmla="*/ 284 h 288"/>
                <a:gd name="T82" fmla="*/ 324 w 1317"/>
                <a:gd name="T83" fmla="*/ 184 h 288"/>
                <a:gd name="T84" fmla="*/ 312 w 1317"/>
                <a:gd name="T85" fmla="*/ 252 h 288"/>
                <a:gd name="T86" fmla="*/ 280 w 1317"/>
                <a:gd name="T87" fmla="*/ 284 h 288"/>
                <a:gd name="T88" fmla="*/ 216 w 1317"/>
                <a:gd name="T89" fmla="*/ 284 h 288"/>
                <a:gd name="T90" fmla="*/ 184 w 1317"/>
                <a:gd name="T91" fmla="*/ 252 h 288"/>
                <a:gd name="T92" fmla="*/ 174 w 1317"/>
                <a:gd name="T93" fmla="*/ 184 h 288"/>
                <a:gd name="T94" fmla="*/ 192 w 1317"/>
                <a:gd name="T95" fmla="*/ 100 h 288"/>
                <a:gd name="T96" fmla="*/ 232 w 1317"/>
                <a:gd name="T97" fmla="*/ 80 h 288"/>
                <a:gd name="T98" fmla="*/ 280 w 1317"/>
                <a:gd name="T99" fmla="*/ 82 h 288"/>
                <a:gd name="T100" fmla="*/ 318 w 1317"/>
                <a:gd name="T101" fmla="*/ 134 h 288"/>
                <a:gd name="T102" fmla="*/ 288 w 1317"/>
                <a:gd name="T103" fmla="*/ 184 h 288"/>
                <a:gd name="T104" fmla="*/ 280 w 1317"/>
                <a:gd name="T105" fmla="*/ 128 h 288"/>
                <a:gd name="T106" fmla="*/ 264 w 1317"/>
                <a:gd name="T107" fmla="*/ 104 h 288"/>
                <a:gd name="T108" fmla="*/ 234 w 1317"/>
                <a:gd name="T109" fmla="*/ 104 h 288"/>
                <a:gd name="T110" fmla="*/ 218 w 1317"/>
                <a:gd name="T111" fmla="*/ 128 h 288"/>
                <a:gd name="T112" fmla="*/ 210 w 1317"/>
                <a:gd name="T113" fmla="*/ 184 h 288"/>
                <a:gd name="T114" fmla="*/ 222 w 1317"/>
                <a:gd name="T115" fmla="*/ 248 h 288"/>
                <a:gd name="T116" fmla="*/ 240 w 1317"/>
                <a:gd name="T117" fmla="*/ 266 h 288"/>
                <a:gd name="T118" fmla="*/ 264 w 1317"/>
                <a:gd name="T119" fmla="*/ 262 h 288"/>
                <a:gd name="T120" fmla="*/ 284 w 1317"/>
                <a:gd name="T121" fmla="*/ 224 h 288"/>
                <a:gd name="T122" fmla="*/ 0 w 1317"/>
                <a:gd name="T123" fmla="*/ 0 h 288"/>
                <a:gd name="T124" fmla="*/ 66 w 1317"/>
                <a:gd name="T125" fmla="*/ 28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7" h="288">
                  <a:moveTo>
                    <a:pt x="1243" y="30"/>
                  </a:moveTo>
                  <a:lnTo>
                    <a:pt x="1243" y="30"/>
                  </a:lnTo>
                  <a:lnTo>
                    <a:pt x="1255" y="28"/>
                  </a:lnTo>
                  <a:lnTo>
                    <a:pt x="1267" y="24"/>
                  </a:lnTo>
                  <a:lnTo>
                    <a:pt x="1267" y="24"/>
                  </a:lnTo>
                  <a:lnTo>
                    <a:pt x="1275" y="18"/>
                  </a:lnTo>
                  <a:lnTo>
                    <a:pt x="1283" y="12"/>
                  </a:lnTo>
                  <a:lnTo>
                    <a:pt x="1299" y="30"/>
                  </a:lnTo>
                  <a:lnTo>
                    <a:pt x="1299" y="30"/>
                  </a:lnTo>
                  <a:lnTo>
                    <a:pt x="1289" y="40"/>
                  </a:lnTo>
                  <a:lnTo>
                    <a:pt x="1277" y="50"/>
                  </a:lnTo>
                  <a:lnTo>
                    <a:pt x="1277" y="50"/>
                  </a:lnTo>
                  <a:lnTo>
                    <a:pt x="1271" y="52"/>
                  </a:lnTo>
                  <a:lnTo>
                    <a:pt x="1263" y="56"/>
                  </a:lnTo>
                  <a:lnTo>
                    <a:pt x="1243" y="58"/>
                  </a:lnTo>
                  <a:lnTo>
                    <a:pt x="1243" y="58"/>
                  </a:lnTo>
                  <a:lnTo>
                    <a:pt x="1225" y="56"/>
                  </a:lnTo>
                  <a:lnTo>
                    <a:pt x="1217" y="52"/>
                  </a:lnTo>
                  <a:lnTo>
                    <a:pt x="1211" y="50"/>
                  </a:lnTo>
                  <a:lnTo>
                    <a:pt x="1211" y="50"/>
                  </a:lnTo>
                  <a:lnTo>
                    <a:pt x="1199" y="40"/>
                  </a:lnTo>
                  <a:lnTo>
                    <a:pt x="1189" y="30"/>
                  </a:lnTo>
                  <a:lnTo>
                    <a:pt x="1205" y="12"/>
                  </a:lnTo>
                  <a:lnTo>
                    <a:pt x="1205" y="12"/>
                  </a:lnTo>
                  <a:lnTo>
                    <a:pt x="1213" y="18"/>
                  </a:lnTo>
                  <a:lnTo>
                    <a:pt x="1221" y="24"/>
                  </a:lnTo>
                  <a:lnTo>
                    <a:pt x="1221" y="24"/>
                  </a:lnTo>
                  <a:lnTo>
                    <a:pt x="1233" y="28"/>
                  </a:lnTo>
                  <a:lnTo>
                    <a:pt x="1243" y="30"/>
                  </a:lnTo>
                  <a:close/>
                  <a:moveTo>
                    <a:pt x="1281" y="142"/>
                  </a:moveTo>
                  <a:lnTo>
                    <a:pt x="1279" y="142"/>
                  </a:lnTo>
                  <a:lnTo>
                    <a:pt x="1213" y="284"/>
                  </a:lnTo>
                  <a:lnTo>
                    <a:pt x="1175" y="284"/>
                  </a:lnTo>
                  <a:lnTo>
                    <a:pt x="1175" y="82"/>
                  </a:lnTo>
                  <a:lnTo>
                    <a:pt x="1211" y="82"/>
                  </a:lnTo>
                  <a:lnTo>
                    <a:pt x="1211" y="220"/>
                  </a:lnTo>
                  <a:lnTo>
                    <a:pt x="1213" y="220"/>
                  </a:lnTo>
                  <a:lnTo>
                    <a:pt x="1275" y="82"/>
                  </a:lnTo>
                  <a:lnTo>
                    <a:pt x="1317" y="82"/>
                  </a:lnTo>
                  <a:lnTo>
                    <a:pt x="1317" y="284"/>
                  </a:lnTo>
                  <a:lnTo>
                    <a:pt x="1281" y="284"/>
                  </a:lnTo>
                  <a:lnTo>
                    <a:pt x="1281" y="142"/>
                  </a:lnTo>
                  <a:close/>
                  <a:moveTo>
                    <a:pt x="1081" y="142"/>
                  </a:moveTo>
                  <a:lnTo>
                    <a:pt x="1079" y="142"/>
                  </a:lnTo>
                  <a:lnTo>
                    <a:pt x="1013" y="284"/>
                  </a:lnTo>
                  <a:lnTo>
                    <a:pt x="975" y="284"/>
                  </a:lnTo>
                  <a:lnTo>
                    <a:pt x="975" y="82"/>
                  </a:lnTo>
                  <a:lnTo>
                    <a:pt x="1011" y="82"/>
                  </a:lnTo>
                  <a:lnTo>
                    <a:pt x="1011" y="220"/>
                  </a:lnTo>
                  <a:lnTo>
                    <a:pt x="1013" y="220"/>
                  </a:lnTo>
                  <a:lnTo>
                    <a:pt x="1075" y="82"/>
                  </a:lnTo>
                  <a:lnTo>
                    <a:pt x="1117" y="82"/>
                  </a:lnTo>
                  <a:lnTo>
                    <a:pt x="1117" y="284"/>
                  </a:lnTo>
                  <a:lnTo>
                    <a:pt x="1081" y="284"/>
                  </a:lnTo>
                  <a:lnTo>
                    <a:pt x="1081" y="142"/>
                  </a:lnTo>
                  <a:close/>
                  <a:moveTo>
                    <a:pt x="873" y="178"/>
                  </a:moveTo>
                  <a:lnTo>
                    <a:pt x="873" y="178"/>
                  </a:lnTo>
                  <a:lnTo>
                    <a:pt x="883" y="182"/>
                  </a:lnTo>
                  <a:lnTo>
                    <a:pt x="891" y="188"/>
                  </a:lnTo>
                  <a:lnTo>
                    <a:pt x="891" y="188"/>
                  </a:lnTo>
                  <a:lnTo>
                    <a:pt x="899" y="198"/>
                  </a:lnTo>
                  <a:lnTo>
                    <a:pt x="905" y="216"/>
                  </a:lnTo>
                  <a:lnTo>
                    <a:pt x="915" y="254"/>
                  </a:lnTo>
                  <a:lnTo>
                    <a:pt x="915" y="254"/>
                  </a:lnTo>
                  <a:lnTo>
                    <a:pt x="919" y="260"/>
                  </a:lnTo>
                  <a:lnTo>
                    <a:pt x="923" y="264"/>
                  </a:lnTo>
                  <a:lnTo>
                    <a:pt x="923" y="264"/>
                  </a:lnTo>
                  <a:lnTo>
                    <a:pt x="929" y="268"/>
                  </a:lnTo>
                  <a:lnTo>
                    <a:pt x="939" y="268"/>
                  </a:lnTo>
                  <a:lnTo>
                    <a:pt x="939" y="284"/>
                  </a:lnTo>
                  <a:lnTo>
                    <a:pt x="939" y="284"/>
                  </a:lnTo>
                  <a:lnTo>
                    <a:pt x="933" y="286"/>
                  </a:lnTo>
                  <a:lnTo>
                    <a:pt x="933" y="286"/>
                  </a:lnTo>
                  <a:lnTo>
                    <a:pt x="917" y="288"/>
                  </a:lnTo>
                  <a:lnTo>
                    <a:pt x="917" y="288"/>
                  </a:lnTo>
                  <a:lnTo>
                    <a:pt x="909" y="288"/>
                  </a:lnTo>
                  <a:lnTo>
                    <a:pt x="903" y="286"/>
                  </a:lnTo>
                  <a:lnTo>
                    <a:pt x="897" y="284"/>
                  </a:lnTo>
                  <a:lnTo>
                    <a:pt x="891" y="280"/>
                  </a:lnTo>
                  <a:lnTo>
                    <a:pt x="891" y="280"/>
                  </a:lnTo>
                  <a:lnTo>
                    <a:pt x="883" y="268"/>
                  </a:lnTo>
                  <a:lnTo>
                    <a:pt x="877" y="254"/>
                  </a:lnTo>
                  <a:lnTo>
                    <a:pt x="867" y="216"/>
                  </a:lnTo>
                  <a:lnTo>
                    <a:pt x="867" y="216"/>
                  </a:lnTo>
                  <a:lnTo>
                    <a:pt x="863" y="204"/>
                  </a:lnTo>
                  <a:lnTo>
                    <a:pt x="857" y="198"/>
                  </a:lnTo>
                  <a:lnTo>
                    <a:pt x="849" y="192"/>
                  </a:lnTo>
                  <a:lnTo>
                    <a:pt x="841" y="192"/>
                  </a:lnTo>
                  <a:lnTo>
                    <a:pt x="827" y="192"/>
                  </a:lnTo>
                  <a:lnTo>
                    <a:pt x="827" y="284"/>
                  </a:lnTo>
                  <a:lnTo>
                    <a:pt x="789" y="284"/>
                  </a:lnTo>
                  <a:lnTo>
                    <a:pt x="789" y="82"/>
                  </a:lnTo>
                  <a:lnTo>
                    <a:pt x="827" y="82"/>
                  </a:lnTo>
                  <a:lnTo>
                    <a:pt x="827" y="164"/>
                  </a:lnTo>
                  <a:lnTo>
                    <a:pt x="841" y="164"/>
                  </a:lnTo>
                  <a:lnTo>
                    <a:pt x="841" y="164"/>
                  </a:lnTo>
                  <a:lnTo>
                    <a:pt x="847" y="164"/>
                  </a:lnTo>
                  <a:lnTo>
                    <a:pt x="853" y="160"/>
                  </a:lnTo>
                  <a:lnTo>
                    <a:pt x="853" y="160"/>
                  </a:lnTo>
                  <a:lnTo>
                    <a:pt x="857" y="152"/>
                  </a:lnTo>
                  <a:lnTo>
                    <a:pt x="863" y="140"/>
                  </a:lnTo>
                  <a:lnTo>
                    <a:pt x="873" y="112"/>
                  </a:lnTo>
                  <a:lnTo>
                    <a:pt x="873" y="112"/>
                  </a:lnTo>
                  <a:lnTo>
                    <a:pt x="879" y="96"/>
                  </a:lnTo>
                  <a:lnTo>
                    <a:pt x="887" y="86"/>
                  </a:lnTo>
                  <a:lnTo>
                    <a:pt x="887" y="86"/>
                  </a:lnTo>
                  <a:lnTo>
                    <a:pt x="893" y="82"/>
                  </a:lnTo>
                  <a:lnTo>
                    <a:pt x="899" y="80"/>
                  </a:lnTo>
                  <a:lnTo>
                    <a:pt x="913" y="78"/>
                  </a:lnTo>
                  <a:lnTo>
                    <a:pt x="913" y="78"/>
                  </a:lnTo>
                  <a:lnTo>
                    <a:pt x="921" y="78"/>
                  </a:lnTo>
                  <a:lnTo>
                    <a:pt x="921" y="78"/>
                  </a:lnTo>
                  <a:lnTo>
                    <a:pt x="929" y="80"/>
                  </a:lnTo>
                  <a:lnTo>
                    <a:pt x="929" y="80"/>
                  </a:lnTo>
                  <a:lnTo>
                    <a:pt x="935" y="82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25" y="100"/>
                  </a:lnTo>
                  <a:lnTo>
                    <a:pt x="919" y="102"/>
                  </a:lnTo>
                  <a:lnTo>
                    <a:pt x="919" y="102"/>
                  </a:lnTo>
                  <a:lnTo>
                    <a:pt x="915" y="106"/>
                  </a:lnTo>
                  <a:lnTo>
                    <a:pt x="911" y="112"/>
                  </a:lnTo>
                  <a:lnTo>
                    <a:pt x="901" y="140"/>
                  </a:lnTo>
                  <a:lnTo>
                    <a:pt x="901" y="140"/>
                  </a:lnTo>
                  <a:lnTo>
                    <a:pt x="895" y="156"/>
                  </a:lnTo>
                  <a:lnTo>
                    <a:pt x="889" y="166"/>
                  </a:lnTo>
                  <a:lnTo>
                    <a:pt x="889" y="166"/>
                  </a:lnTo>
                  <a:lnTo>
                    <a:pt x="881" y="172"/>
                  </a:lnTo>
                  <a:lnTo>
                    <a:pt x="873" y="176"/>
                  </a:lnTo>
                  <a:lnTo>
                    <a:pt x="873" y="178"/>
                  </a:lnTo>
                  <a:close/>
                  <a:moveTo>
                    <a:pt x="708" y="102"/>
                  </a:moveTo>
                  <a:lnTo>
                    <a:pt x="708" y="102"/>
                  </a:lnTo>
                  <a:lnTo>
                    <a:pt x="698" y="102"/>
                  </a:lnTo>
                  <a:lnTo>
                    <a:pt x="688" y="106"/>
                  </a:lnTo>
                  <a:lnTo>
                    <a:pt x="688" y="106"/>
                  </a:lnTo>
                  <a:lnTo>
                    <a:pt x="680" y="110"/>
                  </a:lnTo>
                  <a:lnTo>
                    <a:pt x="674" y="118"/>
                  </a:lnTo>
                  <a:lnTo>
                    <a:pt x="674" y="118"/>
                  </a:lnTo>
                  <a:lnTo>
                    <a:pt x="668" y="130"/>
                  </a:lnTo>
                  <a:lnTo>
                    <a:pt x="666" y="144"/>
                  </a:lnTo>
                  <a:lnTo>
                    <a:pt x="666" y="144"/>
                  </a:lnTo>
                  <a:lnTo>
                    <a:pt x="662" y="160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206"/>
                  </a:lnTo>
                  <a:lnTo>
                    <a:pt x="666" y="224"/>
                  </a:lnTo>
                  <a:lnTo>
                    <a:pt x="666" y="224"/>
                  </a:lnTo>
                  <a:lnTo>
                    <a:pt x="668" y="238"/>
                  </a:lnTo>
                  <a:lnTo>
                    <a:pt x="674" y="248"/>
                  </a:lnTo>
                  <a:lnTo>
                    <a:pt x="674" y="248"/>
                  </a:lnTo>
                  <a:lnTo>
                    <a:pt x="682" y="256"/>
                  </a:lnTo>
                  <a:lnTo>
                    <a:pt x="690" y="260"/>
                  </a:lnTo>
                  <a:lnTo>
                    <a:pt x="690" y="260"/>
                  </a:lnTo>
                  <a:lnTo>
                    <a:pt x="700" y="264"/>
                  </a:lnTo>
                  <a:lnTo>
                    <a:pt x="712" y="264"/>
                  </a:lnTo>
                  <a:lnTo>
                    <a:pt x="753" y="264"/>
                  </a:lnTo>
                  <a:lnTo>
                    <a:pt x="753" y="280"/>
                  </a:lnTo>
                  <a:lnTo>
                    <a:pt x="753" y="280"/>
                  </a:lnTo>
                  <a:lnTo>
                    <a:pt x="730" y="286"/>
                  </a:lnTo>
                  <a:lnTo>
                    <a:pt x="730" y="286"/>
                  </a:lnTo>
                  <a:lnTo>
                    <a:pt x="718" y="288"/>
                  </a:lnTo>
                  <a:lnTo>
                    <a:pt x="704" y="288"/>
                  </a:lnTo>
                  <a:lnTo>
                    <a:pt x="704" y="288"/>
                  </a:lnTo>
                  <a:lnTo>
                    <a:pt x="686" y="288"/>
                  </a:lnTo>
                  <a:lnTo>
                    <a:pt x="670" y="284"/>
                  </a:lnTo>
                  <a:lnTo>
                    <a:pt x="670" y="284"/>
                  </a:lnTo>
                  <a:lnTo>
                    <a:pt x="656" y="276"/>
                  </a:lnTo>
                  <a:lnTo>
                    <a:pt x="644" y="266"/>
                  </a:lnTo>
                  <a:lnTo>
                    <a:pt x="644" y="266"/>
                  </a:lnTo>
                  <a:lnTo>
                    <a:pt x="636" y="252"/>
                  </a:lnTo>
                  <a:lnTo>
                    <a:pt x="630" y="234"/>
                  </a:lnTo>
                  <a:lnTo>
                    <a:pt x="630" y="234"/>
                  </a:lnTo>
                  <a:lnTo>
                    <a:pt x="626" y="212"/>
                  </a:lnTo>
                  <a:lnTo>
                    <a:pt x="626" y="184"/>
                  </a:lnTo>
                  <a:lnTo>
                    <a:pt x="626" y="184"/>
                  </a:lnTo>
                  <a:lnTo>
                    <a:pt x="626" y="156"/>
                  </a:lnTo>
                  <a:lnTo>
                    <a:pt x="630" y="132"/>
                  </a:lnTo>
                  <a:lnTo>
                    <a:pt x="630" y="132"/>
                  </a:lnTo>
                  <a:lnTo>
                    <a:pt x="636" y="114"/>
                  </a:lnTo>
                  <a:lnTo>
                    <a:pt x="644" y="100"/>
                  </a:lnTo>
                  <a:lnTo>
                    <a:pt x="644" y="100"/>
                  </a:lnTo>
                  <a:lnTo>
                    <a:pt x="654" y="90"/>
                  </a:lnTo>
                  <a:lnTo>
                    <a:pt x="668" y="82"/>
                  </a:lnTo>
                  <a:lnTo>
                    <a:pt x="668" y="82"/>
                  </a:lnTo>
                  <a:lnTo>
                    <a:pt x="682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26" y="80"/>
                  </a:lnTo>
                  <a:lnTo>
                    <a:pt x="726" y="80"/>
                  </a:lnTo>
                  <a:lnTo>
                    <a:pt x="749" y="86"/>
                  </a:lnTo>
                  <a:lnTo>
                    <a:pt x="749" y="102"/>
                  </a:lnTo>
                  <a:lnTo>
                    <a:pt x="708" y="102"/>
                  </a:lnTo>
                  <a:close/>
                  <a:moveTo>
                    <a:pt x="476" y="210"/>
                  </a:moveTo>
                  <a:lnTo>
                    <a:pt x="524" y="82"/>
                  </a:lnTo>
                  <a:lnTo>
                    <a:pt x="566" y="82"/>
                  </a:lnTo>
                  <a:lnTo>
                    <a:pt x="580" y="284"/>
                  </a:lnTo>
                  <a:lnTo>
                    <a:pt x="546" y="284"/>
                  </a:lnTo>
                  <a:lnTo>
                    <a:pt x="536" y="140"/>
                  </a:lnTo>
                  <a:lnTo>
                    <a:pt x="534" y="140"/>
                  </a:lnTo>
                  <a:lnTo>
                    <a:pt x="490" y="254"/>
                  </a:lnTo>
                  <a:lnTo>
                    <a:pt x="458" y="254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04" y="284"/>
                  </a:lnTo>
                  <a:lnTo>
                    <a:pt x="370" y="284"/>
                  </a:lnTo>
                  <a:lnTo>
                    <a:pt x="384" y="82"/>
                  </a:lnTo>
                  <a:lnTo>
                    <a:pt x="426" y="82"/>
                  </a:lnTo>
                  <a:lnTo>
                    <a:pt x="474" y="210"/>
                  </a:lnTo>
                  <a:lnTo>
                    <a:pt x="476" y="210"/>
                  </a:lnTo>
                  <a:close/>
                  <a:moveTo>
                    <a:pt x="324" y="184"/>
                  </a:moveTo>
                  <a:lnTo>
                    <a:pt x="324" y="184"/>
                  </a:lnTo>
                  <a:lnTo>
                    <a:pt x="322" y="210"/>
                  </a:lnTo>
                  <a:lnTo>
                    <a:pt x="318" y="232"/>
                  </a:lnTo>
                  <a:lnTo>
                    <a:pt x="318" y="232"/>
                  </a:lnTo>
                  <a:lnTo>
                    <a:pt x="312" y="252"/>
                  </a:lnTo>
                  <a:lnTo>
                    <a:pt x="304" y="266"/>
                  </a:lnTo>
                  <a:lnTo>
                    <a:pt x="304" y="266"/>
                  </a:lnTo>
                  <a:lnTo>
                    <a:pt x="294" y="276"/>
                  </a:lnTo>
                  <a:lnTo>
                    <a:pt x="280" y="284"/>
                  </a:lnTo>
                  <a:lnTo>
                    <a:pt x="280" y="284"/>
                  </a:lnTo>
                  <a:lnTo>
                    <a:pt x="266" y="288"/>
                  </a:lnTo>
                  <a:lnTo>
                    <a:pt x="248" y="288"/>
                  </a:lnTo>
                  <a:lnTo>
                    <a:pt x="248" y="288"/>
                  </a:lnTo>
                  <a:lnTo>
                    <a:pt x="232" y="288"/>
                  </a:lnTo>
                  <a:lnTo>
                    <a:pt x="216" y="284"/>
                  </a:lnTo>
                  <a:lnTo>
                    <a:pt x="216" y="284"/>
                  </a:lnTo>
                  <a:lnTo>
                    <a:pt x="204" y="276"/>
                  </a:lnTo>
                  <a:lnTo>
                    <a:pt x="192" y="266"/>
                  </a:lnTo>
                  <a:lnTo>
                    <a:pt x="192" y="266"/>
                  </a:lnTo>
                  <a:lnTo>
                    <a:pt x="184" y="252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74" y="210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56"/>
                  </a:lnTo>
                  <a:lnTo>
                    <a:pt x="178" y="134"/>
                  </a:lnTo>
                  <a:lnTo>
                    <a:pt x="178" y="134"/>
                  </a:lnTo>
                  <a:lnTo>
                    <a:pt x="184" y="114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204" y="90"/>
                  </a:lnTo>
                  <a:lnTo>
                    <a:pt x="216" y="82"/>
                  </a:lnTo>
                  <a:lnTo>
                    <a:pt x="216" y="82"/>
                  </a:lnTo>
                  <a:lnTo>
                    <a:pt x="232" y="80"/>
                  </a:lnTo>
                  <a:lnTo>
                    <a:pt x="248" y="78"/>
                  </a:lnTo>
                  <a:lnTo>
                    <a:pt x="248" y="78"/>
                  </a:lnTo>
                  <a:lnTo>
                    <a:pt x="266" y="80"/>
                  </a:lnTo>
                  <a:lnTo>
                    <a:pt x="280" y="82"/>
                  </a:lnTo>
                  <a:lnTo>
                    <a:pt x="280" y="82"/>
                  </a:lnTo>
                  <a:lnTo>
                    <a:pt x="294" y="90"/>
                  </a:lnTo>
                  <a:lnTo>
                    <a:pt x="304" y="100"/>
                  </a:lnTo>
                  <a:lnTo>
                    <a:pt x="304" y="100"/>
                  </a:lnTo>
                  <a:lnTo>
                    <a:pt x="312" y="114"/>
                  </a:lnTo>
                  <a:lnTo>
                    <a:pt x="318" y="134"/>
                  </a:lnTo>
                  <a:lnTo>
                    <a:pt x="318" y="134"/>
                  </a:lnTo>
                  <a:lnTo>
                    <a:pt x="322" y="156"/>
                  </a:lnTo>
                  <a:lnTo>
                    <a:pt x="324" y="184"/>
                  </a:lnTo>
                  <a:lnTo>
                    <a:pt x="324" y="184"/>
                  </a:lnTo>
                  <a:close/>
                  <a:moveTo>
                    <a:pt x="288" y="184"/>
                  </a:moveTo>
                  <a:lnTo>
                    <a:pt x="288" y="184"/>
                  </a:lnTo>
                  <a:lnTo>
                    <a:pt x="286" y="160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0" y="12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0" y="110"/>
                  </a:lnTo>
                  <a:lnTo>
                    <a:pt x="264" y="104"/>
                  </a:lnTo>
                  <a:lnTo>
                    <a:pt x="264" y="104"/>
                  </a:lnTo>
                  <a:lnTo>
                    <a:pt x="256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0" y="100"/>
                  </a:lnTo>
                  <a:lnTo>
                    <a:pt x="234" y="104"/>
                  </a:lnTo>
                  <a:lnTo>
                    <a:pt x="234" y="104"/>
                  </a:lnTo>
                  <a:lnTo>
                    <a:pt x="228" y="110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18" y="128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60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210" y="206"/>
                  </a:lnTo>
                  <a:lnTo>
                    <a:pt x="214" y="224"/>
                  </a:lnTo>
                  <a:lnTo>
                    <a:pt x="214" y="224"/>
                  </a:lnTo>
                  <a:lnTo>
                    <a:pt x="218" y="238"/>
                  </a:lnTo>
                  <a:lnTo>
                    <a:pt x="222" y="248"/>
                  </a:lnTo>
                  <a:lnTo>
                    <a:pt x="222" y="248"/>
                  </a:lnTo>
                  <a:lnTo>
                    <a:pt x="228" y="258"/>
                  </a:lnTo>
                  <a:lnTo>
                    <a:pt x="234" y="262"/>
                  </a:lnTo>
                  <a:lnTo>
                    <a:pt x="234" y="262"/>
                  </a:lnTo>
                  <a:lnTo>
                    <a:pt x="240" y="266"/>
                  </a:lnTo>
                  <a:lnTo>
                    <a:pt x="248" y="266"/>
                  </a:lnTo>
                  <a:lnTo>
                    <a:pt x="248" y="266"/>
                  </a:lnTo>
                  <a:lnTo>
                    <a:pt x="256" y="266"/>
                  </a:lnTo>
                  <a:lnTo>
                    <a:pt x="264" y="262"/>
                  </a:lnTo>
                  <a:lnTo>
                    <a:pt x="264" y="262"/>
                  </a:lnTo>
                  <a:lnTo>
                    <a:pt x="270" y="258"/>
                  </a:lnTo>
                  <a:lnTo>
                    <a:pt x="276" y="248"/>
                  </a:lnTo>
                  <a:lnTo>
                    <a:pt x="276" y="248"/>
                  </a:lnTo>
                  <a:lnTo>
                    <a:pt x="280" y="238"/>
                  </a:lnTo>
                  <a:lnTo>
                    <a:pt x="284" y="224"/>
                  </a:lnTo>
                  <a:lnTo>
                    <a:pt x="284" y="224"/>
                  </a:lnTo>
                  <a:lnTo>
                    <a:pt x="286" y="206"/>
                  </a:lnTo>
                  <a:lnTo>
                    <a:pt x="288" y="184"/>
                  </a:lnTo>
                  <a:lnTo>
                    <a:pt x="288" y="184"/>
                  </a:lnTo>
                  <a:close/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75301" y="4368801"/>
              <a:ext cx="174625" cy="73025"/>
            </a:xfrm>
            <a:custGeom>
              <a:avLst/>
              <a:gdLst>
                <a:gd name="T0" fmla="*/ 54 w 110"/>
                <a:gd name="T1" fmla="*/ 18 h 46"/>
                <a:gd name="T2" fmla="*/ 54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4 w 110"/>
                <a:gd name="T29" fmla="*/ 46 h 46"/>
                <a:gd name="T30" fmla="*/ 54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4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4" y="18"/>
                  </a:moveTo>
                  <a:lnTo>
                    <a:pt x="54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4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5530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2355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940301" y="4473576"/>
              <a:ext cx="238125" cy="333375"/>
            </a:xfrm>
            <a:custGeom>
              <a:avLst/>
              <a:gdLst>
                <a:gd name="T0" fmla="*/ 84 w 150"/>
                <a:gd name="T1" fmla="*/ 100 h 210"/>
                <a:gd name="T2" fmla="*/ 102 w 150"/>
                <a:gd name="T3" fmla="*/ 110 h 210"/>
                <a:gd name="T4" fmla="*/ 110 w 150"/>
                <a:gd name="T5" fmla="*/ 120 h 210"/>
                <a:gd name="T6" fmla="*/ 126 w 150"/>
                <a:gd name="T7" fmla="*/ 176 h 210"/>
                <a:gd name="T8" fmla="*/ 130 w 150"/>
                <a:gd name="T9" fmla="*/ 182 h 210"/>
                <a:gd name="T10" fmla="*/ 134 w 150"/>
                <a:gd name="T11" fmla="*/ 186 h 210"/>
                <a:gd name="T12" fmla="*/ 150 w 150"/>
                <a:gd name="T13" fmla="*/ 190 h 210"/>
                <a:gd name="T14" fmla="*/ 150 w 150"/>
                <a:gd name="T15" fmla="*/ 206 h 210"/>
                <a:gd name="T16" fmla="*/ 144 w 150"/>
                <a:gd name="T17" fmla="*/ 208 h 210"/>
                <a:gd name="T18" fmla="*/ 128 w 150"/>
                <a:gd name="T19" fmla="*/ 210 h 210"/>
                <a:gd name="T20" fmla="*/ 114 w 150"/>
                <a:gd name="T21" fmla="*/ 208 h 210"/>
                <a:gd name="T22" fmla="*/ 102 w 150"/>
                <a:gd name="T23" fmla="*/ 202 h 210"/>
                <a:gd name="T24" fmla="*/ 94 w 150"/>
                <a:gd name="T25" fmla="*/ 190 h 210"/>
                <a:gd name="T26" fmla="*/ 78 w 150"/>
                <a:gd name="T27" fmla="*/ 138 h 210"/>
                <a:gd name="T28" fmla="*/ 74 w 150"/>
                <a:gd name="T29" fmla="*/ 126 h 210"/>
                <a:gd name="T30" fmla="*/ 60 w 150"/>
                <a:gd name="T31" fmla="*/ 114 h 210"/>
                <a:gd name="T32" fmla="*/ 38 w 150"/>
                <a:gd name="T33" fmla="*/ 114 h 210"/>
                <a:gd name="T34" fmla="*/ 0 w 150"/>
                <a:gd name="T35" fmla="*/ 206 h 210"/>
                <a:gd name="T36" fmla="*/ 38 w 150"/>
                <a:gd name="T37" fmla="*/ 4 h 210"/>
                <a:gd name="T38" fmla="*/ 52 w 150"/>
                <a:gd name="T39" fmla="*/ 86 h 210"/>
                <a:gd name="T40" fmla="*/ 58 w 150"/>
                <a:gd name="T41" fmla="*/ 86 h 210"/>
                <a:gd name="T42" fmla="*/ 64 w 150"/>
                <a:gd name="T43" fmla="*/ 82 h 210"/>
                <a:gd name="T44" fmla="*/ 74 w 150"/>
                <a:gd name="T45" fmla="*/ 62 h 210"/>
                <a:gd name="T46" fmla="*/ 84 w 150"/>
                <a:gd name="T47" fmla="*/ 34 h 210"/>
                <a:gd name="T48" fmla="*/ 98 w 150"/>
                <a:gd name="T49" fmla="*/ 8 h 210"/>
                <a:gd name="T50" fmla="*/ 104 w 150"/>
                <a:gd name="T51" fmla="*/ 4 h 210"/>
                <a:gd name="T52" fmla="*/ 124 w 150"/>
                <a:gd name="T53" fmla="*/ 0 h 210"/>
                <a:gd name="T54" fmla="*/ 132 w 150"/>
                <a:gd name="T55" fmla="*/ 0 h 210"/>
                <a:gd name="T56" fmla="*/ 140 w 150"/>
                <a:gd name="T57" fmla="*/ 2 h 210"/>
                <a:gd name="T58" fmla="*/ 146 w 150"/>
                <a:gd name="T59" fmla="*/ 4 h 210"/>
                <a:gd name="T60" fmla="*/ 146 w 150"/>
                <a:gd name="T61" fmla="*/ 20 h 210"/>
                <a:gd name="T62" fmla="*/ 130 w 150"/>
                <a:gd name="T63" fmla="*/ 24 h 210"/>
                <a:gd name="T64" fmla="*/ 126 w 150"/>
                <a:gd name="T65" fmla="*/ 28 h 210"/>
                <a:gd name="T66" fmla="*/ 112 w 150"/>
                <a:gd name="T67" fmla="*/ 62 h 210"/>
                <a:gd name="T68" fmla="*/ 106 w 150"/>
                <a:gd name="T69" fmla="*/ 78 h 210"/>
                <a:gd name="T70" fmla="*/ 100 w 150"/>
                <a:gd name="T71" fmla="*/ 88 h 210"/>
                <a:gd name="T72" fmla="*/ 84 w 150"/>
                <a:gd name="T73" fmla="*/ 9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210">
                  <a:moveTo>
                    <a:pt x="84" y="100"/>
                  </a:moveTo>
                  <a:lnTo>
                    <a:pt x="84" y="100"/>
                  </a:lnTo>
                  <a:lnTo>
                    <a:pt x="94" y="104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10" y="120"/>
                  </a:lnTo>
                  <a:lnTo>
                    <a:pt x="116" y="138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30" y="182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40" y="190"/>
                  </a:lnTo>
                  <a:lnTo>
                    <a:pt x="150" y="190"/>
                  </a:lnTo>
                  <a:lnTo>
                    <a:pt x="150" y="206"/>
                  </a:lnTo>
                  <a:lnTo>
                    <a:pt x="150" y="206"/>
                  </a:lnTo>
                  <a:lnTo>
                    <a:pt x="144" y="208"/>
                  </a:lnTo>
                  <a:lnTo>
                    <a:pt x="144" y="208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20" y="210"/>
                  </a:lnTo>
                  <a:lnTo>
                    <a:pt x="114" y="208"/>
                  </a:lnTo>
                  <a:lnTo>
                    <a:pt x="108" y="206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94" y="190"/>
                  </a:lnTo>
                  <a:lnTo>
                    <a:pt x="88" y="176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4" y="126"/>
                  </a:lnTo>
                  <a:lnTo>
                    <a:pt x="68" y="120"/>
                  </a:lnTo>
                  <a:lnTo>
                    <a:pt x="60" y="114"/>
                  </a:lnTo>
                  <a:lnTo>
                    <a:pt x="52" y="114"/>
                  </a:lnTo>
                  <a:lnTo>
                    <a:pt x="38" y="114"/>
                  </a:lnTo>
                  <a:lnTo>
                    <a:pt x="38" y="206"/>
                  </a:lnTo>
                  <a:lnTo>
                    <a:pt x="0" y="206"/>
                  </a:lnTo>
                  <a:lnTo>
                    <a:pt x="0" y="4"/>
                  </a:lnTo>
                  <a:lnTo>
                    <a:pt x="38" y="4"/>
                  </a:lnTo>
                  <a:lnTo>
                    <a:pt x="38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8" y="86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8" y="74"/>
                  </a:lnTo>
                  <a:lnTo>
                    <a:pt x="74" y="62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90" y="1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4" y="4"/>
                  </a:lnTo>
                  <a:lnTo>
                    <a:pt x="110" y="2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36" y="22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26" y="28"/>
                  </a:lnTo>
                  <a:lnTo>
                    <a:pt x="122" y="34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06" y="7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92" y="94"/>
                  </a:lnTo>
                  <a:lnTo>
                    <a:pt x="84" y="98"/>
                  </a:lnTo>
                  <a:lnTo>
                    <a:pt x="84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681538" y="4473576"/>
              <a:ext cx="201613" cy="333375"/>
            </a:xfrm>
            <a:custGeom>
              <a:avLst/>
              <a:gdLst>
                <a:gd name="T0" fmla="*/ 82 w 127"/>
                <a:gd name="T1" fmla="*/ 24 h 210"/>
                <a:gd name="T2" fmla="*/ 82 w 127"/>
                <a:gd name="T3" fmla="*/ 24 h 210"/>
                <a:gd name="T4" fmla="*/ 72 w 127"/>
                <a:gd name="T5" fmla="*/ 24 h 210"/>
                <a:gd name="T6" fmla="*/ 62 w 127"/>
                <a:gd name="T7" fmla="*/ 28 h 210"/>
                <a:gd name="T8" fmla="*/ 62 w 127"/>
                <a:gd name="T9" fmla="*/ 28 h 210"/>
                <a:gd name="T10" fmla="*/ 54 w 127"/>
                <a:gd name="T11" fmla="*/ 32 h 210"/>
                <a:gd name="T12" fmla="*/ 48 w 127"/>
                <a:gd name="T13" fmla="*/ 40 h 210"/>
                <a:gd name="T14" fmla="*/ 48 w 127"/>
                <a:gd name="T15" fmla="*/ 40 h 210"/>
                <a:gd name="T16" fmla="*/ 42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6 w 127"/>
                <a:gd name="T23" fmla="*/ 82 h 210"/>
                <a:gd name="T24" fmla="*/ 36 w 127"/>
                <a:gd name="T25" fmla="*/ 106 h 210"/>
                <a:gd name="T26" fmla="*/ 36 w 127"/>
                <a:gd name="T27" fmla="*/ 106 h 210"/>
                <a:gd name="T28" fmla="*/ 36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2 w 127"/>
                <a:gd name="T35" fmla="*/ 160 h 210"/>
                <a:gd name="T36" fmla="*/ 48 w 127"/>
                <a:gd name="T37" fmla="*/ 170 h 210"/>
                <a:gd name="T38" fmla="*/ 48 w 127"/>
                <a:gd name="T39" fmla="*/ 170 h 210"/>
                <a:gd name="T40" fmla="*/ 56 w 127"/>
                <a:gd name="T41" fmla="*/ 178 h 210"/>
                <a:gd name="T42" fmla="*/ 64 w 127"/>
                <a:gd name="T43" fmla="*/ 182 h 210"/>
                <a:gd name="T44" fmla="*/ 64 w 127"/>
                <a:gd name="T45" fmla="*/ 182 h 210"/>
                <a:gd name="T46" fmla="*/ 74 w 127"/>
                <a:gd name="T47" fmla="*/ 186 h 210"/>
                <a:gd name="T48" fmla="*/ 86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4 w 127"/>
                <a:gd name="T57" fmla="*/ 208 h 210"/>
                <a:gd name="T58" fmla="*/ 104 w 127"/>
                <a:gd name="T59" fmla="*/ 208 h 210"/>
                <a:gd name="T60" fmla="*/ 92 w 127"/>
                <a:gd name="T61" fmla="*/ 210 h 210"/>
                <a:gd name="T62" fmla="*/ 78 w 127"/>
                <a:gd name="T63" fmla="*/ 210 h 210"/>
                <a:gd name="T64" fmla="*/ 78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18 w 127"/>
                <a:gd name="T75" fmla="*/ 188 h 210"/>
                <a:gd name="T76" fmla="*/ 18 w 127"/>
                <a:gd name="T77" fmla="*/ 188 h 210"/>
                <a:gd name="T78" fmla="*/ 10 w 127"/>
                <a:gd name="T79" fmla="*/ 174 h 210"/>
                <a:gd name="T80" fmla="*/ 4 w 127"/>
                <a:gd name="T81" fmla="*/ 156 h 210"/>
                <a:gd name="T82" fmla="*/ 4 w 127"/>
                <a:gd name="T83" fmla="*/ 156 h 210"/>
                <a:gd name="T84" fmla="*/ 0 w 127"/>
                <a:gd name="T85" fmla="*/ 134 h 210"/>
                <a:gd name="T86" fmla="*/ 0 w 127"/>
                <a:gd name="T87" fmla="*/ 106 h 210"/>
                <a:gd name="T88" fmla="*/ 0 w 127"/>
                <a:gd name="T89" fmla="*/ 106 h 210"/>
                <a:gd name="T90" fmla="*/ 0 w 127"/>
                <a:gd name="T91" fmla="*/ 78 h 210"/>
                <a:gd name="T92" fmla="*/ 4 w 127"/>
                <a:gd name="T93" fmla="*/ 54 h 210"/>
                <a:gd name="T94" fmla="*/ 4 w 127"/>
                <a:gd name="T95" fmla="*/ 54 h 210"/>
                <a:gd name="T96" fmla="*/ 10 w 127"/>
                <a:gd name="T97" fmla="*/ 36 h 210"/>
                <a:gd name="T98" fmla="*/ 18 w 127"/>
                <a:gd name="T99" fmla="*/ 22 h 210"/>
                <a:gd name="T100" fmla="*/ 18 w 127"/>
                <a:gd name="T101" fmla="*/ 22 h 210"/>
                <a:gd name="T102" fmla="*/ 28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6 w 127"/>
                <a:gd name="T109" fmla="*/ 0 h 210"/>
                <a:gd name="T110" fmla="*/ 74 w 127"/>
                <a:gd name="T111" fmla="*/ 0 h 210"/>
                <a:gd name="T112" fmla="*/ 74 w 127"/>
                <a:gd name="T113" fmla="*/ 0 h 210"/>
                <a:gd name="T114" fmla="*/ 100 w 127"/>
                <a:gd name="T115" fmla="*/ 2 h 210"/>
                <a:gd name="T116" fmla="*/ 100 w 127"/>
                <a:gd name="T117" fmla="*/ 2 h 210"/>
                <a:gd name="T118" fmla="*/ 123 w 127"/>
                <a:gd name="T119" fmla="*/ 8 h 210"/>
                <a:gd name="T120" fmla="*/ 123 w 127"/>
                <a:gd name="T121" fmla="*/ 24 h 210"/>
                <a:gd name="T122" fmla="*/ 82 w 127"/>
                <a:gd name="T123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" h="210">
                  <a:moveTo>
                    <a:pt x="82" y="24"/>
                  </a:moveTo>
                  <a:lnTo>
                    <a:pt x="82" y="24"/>
                  </a:lnTo>
                  <a:lnTo>
                    <a:pt x="72" y="24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4" y="3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2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6" y="82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56" y="178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74" y="186"/>
                  </a:lnTo>
                  <a:lnTo>
                    <a:pt x="86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92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0" y="13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8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2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4275138" y="4479926"/>
              <a:ext cx="333375" cy="320675"/>
            </a:xfrm>
            <a:custGeom>
              <a:avLst/>
              <a:gdLst>
                <a:gd name="T0" fmla="*/ 106 w 210"/>
                <a:gd name="T1" fmla="*/ 128 h 202"/>
                <a:gd name="T2" fmla="*/ 154 w 210"/>
                <a:gd name="T3" fmla="*/ 0 h 202"/>
                <a:gd name="T4" fmla="*/ 196 w 210"/>
                <a:gd name="T5" fmla="*/ 0 h 202"/>
                <a:gd name="T6" fmla="*/ 210 w 210"/>
                <a:gd name="T7" fmla="*/ 202 h 202"/>
                <a:gd name="T8" fmla="*/ 176 w 210"/>
                <a:gd name="T9" fmla="*/ 202 h 202"/>
                <a:gd name="T10" fmla="*/ 166 w 210"/>
                <a:gd name="T11" fmla="*/ 58 h 202"/>
                <a:gd name="T12" fmla="*/ 164 w 210"/>
                <a:gd name="T13" fmla="*/ 58 h 202"/>
                <a:gd name="T14" fmla="*/ 120 w 210"/>
                <a:gd name="T15" fmla="*/ 172 h 202"/>
                <a:gd name="T16" fmla="*/ 88 w 210"/>
                <a:gd name="T17" fmla="*/ 172 h 202"/>
                <a:gd name="T18" fmla="*/ 46 w 210"/>
                <a:gd name="T19" fmla="*/ 58 h 202"/>
                <a:gd name="T20" fmla="*/ 44 w 210"/>
                <a:gd name="T21" fmla="*/ 58 h 202"/>
                <a:gd name="T22" fmla="*/ 34 w 210"/>
                <a:gd name="T23" fmla="*/ 202 h 202"/>
                <a:gd name="T24" fmla="*/ 0 w 210"/>
                <a:gd name="T25" fmla="*/ 202 h 202"/>
                <a:gd name="T26" fmla="*/ 14 w 210"/>
                <a:gd name="T27" fmla="*/ 0 h 202"/>
                <a:gd name="T28" fmla="*/ 56 w 210"/>
                <a:gd name="T29" fmla="*/ 0 h 202"/>
                <a:gd name="T30" fmla="*/ 104 w 210"/>
                <a:gd name="T31" fmla="*/ 128 h 202"/>
                <a:gd name="T32" fmla="*/ 106 w 210"/>
                <a:gd name="T33" fmla="*/ 12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202">
                  <a:moveTo>
                    <a:pt x="106" y="128"/>
                  </a:moveTo>
                  <a:lnTo>
                    <a:pt x="154" y="0"/>
                  </a:lnTo>
                  <a:lnTo>
                    <a:pt x="196" y="0"/>
                  </a:lnTo>
                  <a:lnTo>
                    <a:pt x="210" y="202"/>
                  </a:lnTo>
                  <a:lnTo>
                    <a:pt x="176" y="202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20" y="172"/>
                  </a:lnTo>
                  <a:lnTo>
                    <a:pt x="88" y="172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34" y="202"/>
                  </a:lnTo>
                  <a:lnTo>
                    <a:pt x="0" y="202"/>
                  </a:lnTo>
                  <a:lnTo>
                    <a:pt x="14" y="0"/>
                  </a:lnTo>
                  <a:lnTo>
                    <a:pt x="56" y="0"/>
                  </a:lnTo>
                  <a:lnTo>
                    <a:pt x="104" y="128"/>
                  </a:lnTo>
                  <a:lnTo>
                    <a:pt x="106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963988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4 w 150"/>
                <a:gd name="T7" fmla="*/ 154 h 210"/>
                <a:gd name="T8" fmla="*/ 144 w 150"/>
                <a:gd name="T9" fmla="*/ 154 h 210"/>
                <a:gd name="T10" fmla="*/ 138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6 w 150"/>
                <a:gd name="T19" fmla="*/ 206 h 210"/>
                <a:gd name="T20" fmla="*/ 106 w 150"/>
                <a:gd name="T21" fmla="*/ 206 h 210"/>
                <a:gd name="T22" fmla="*/ 92 w 150"/>
                <a:gd name="T23" fmla="*/ 210 h 210"/>
                <a:gd name="T24" fmla="*/ 74 w 150"/>
                <a:gd name="T25" fmla="*/ 210 h 210"/>
                <a:gd name="T26" fmla="*/ 74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18 w 150"/>
                <a:gd name="T37" fmla="*/ 188 h 210"/>
                <a:gd name="T38" fmla="*/ 18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0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0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18 w 150"/>
                <a:gd name="T61" fmla="*/ 22 h 210"/>
                <a:gd name="T62" fmla="*/ 18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4 w 150"/>
                <a:gd name="T73" fmla="*/ 0 h 210"/>
                <a:gd name="T74" fmla="*/ 74 w 150"/>
                <a:gd name="T75" fmla="*/ 0 h 210"/>
                <a:gd name="T76" fmla="*/ 92 w 150"/>
                <a:gd name="T77" fmla="*/ 2 h 210"/>
                <a:gd name="T78" fmla="*/ 106 w 150"/>
                <a:gd name="T79" fmla="*/ 4 h 210"/>
                <a:gd name="T80" fmla="*/ 106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38 w 150"/>
                <a:gd name="T89" fmla="*/ 36 h 210"/>
                <a:gd name="T90" fmla="*/ 144 w 150"/>
                <a:gd name="T91" fmla="*/ 56 h 210"/>
                <a:gd name="T92" fmla="*/ 144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38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92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0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2" y="2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6"/>
                  </a:lnTo>
                  <a:lnTo>
                    <a:pt x="144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021138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38 w 78"/>
                <a:gd name="T25" fmla="*/ 0 h 166"/>
                <a:gd name="T26" fmla="*/ 38 w 78"/>
                <a:gd name="T27" fmla="*/ 0 h 166"/>
                <a:gd name="T28" fmla="*/ 30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0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0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0 w 78"/>
                <a:gd name="T71" fmla="*/ 166 h 166"/>
                <a:gd name="T72" fmla="*/ 38 w 78"/>
                <a:gd name="T73" fmla="*/ 166 h 166"/>
                <a:gd name="T74" fmla="*/ 38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687763" y="4349751"/>
              <a:ext cx="263525" cy="450850"/>
            </a:xfrm>
            <a:custGeom>
              <a:avLst/>
              <a:gdLst>
                <a:gd name="T0" fmla="*/ 0 w 166"/>
                <a:gd name="T1" fmla="*/ 0 h 284"/>
                <a:gd name="T2" fmla="*/ 166 w 166"/>
                <a:gd name="T3" fmla="*/ 0 h 284"/>
                <a:gd name="T4" fmla="*/ 166 w 166"/>
                <a:gd name="T5" fmla="*/ 30 h 284"/>
                <a:gd name="T6" fmla="*/ 102 w 166"/>
                <a:gd name="T7" fmla="*/ 30 h 284"/>
                <a:gd name="T8" fmla="*/ 102 w 166"/>
                <a:gd name="T9" fmla="*/ 284 h 284"/>
                <a:gd name="T10" fmla="*/ 66 w 166"/>
                <a:gd name="T11" fmla="*/ 284 h 284"/>
                <a:gd name="T12" fmla="*/ 66 w 166"/>
                <a:gd name="T13" fmla="*/ 30 h 284"/>
                <a:gd name="T14" fmla="*/ 0 w 166"/>
                <a:gd name="T15" fmla="*/ 30 h 284"/>
                <a:gd name="T16" fmla="*/ 0 w 166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84"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6022976" y="4343401"/>
              <a:ext cx="2563813" cy="463550"/>
            </a:xfrm>
            <a:custGeom>
              <a:avLst/>
              <a:gdLst>
                <a:gd name="T0" fmla="*/ 1587 w 1615"/>
                <a:gd name="T1" fmla="*/ 44 h 292"/>
                <a:gd name="T2" fmla="*/ 1509 w 1615"/>
                <a:gd name="T3" fmla="*/ 54 h 292"/>
                <a:gd name="T4" fmla="*/ 1579 w 1615"/>
                <a:gd name="T5" fmla="*/ 146 h 292"/>
                <a:gd name="T6" fmla="*/ 1615 w 1615"/>
                <a:gd name="T7" fmla="*/ 288 h 292"/>
                <a:gd name="T8" fmla="*/ 1405 w 1615"/>
                <a:gd name="T9" fmla="*/ 270 h 292"/>
                <a:gd name="T10" fmla="*/ 1303 w 1615"/>
                <a:gd name="T11" fmla="*/ 280 h 292"/>
                <a:gd name="T12" fmla="*/ 1279 w 1615"/>
                <a:gd name="T13" fmla="*/ 138 h 292"/>
                <a:gd name="T14" fmla="*/ 1349 w 1615"/>
                <a:gd name="T15" fmla="*/ 82 h 292"/>
                <a:gd name="T16" fmla="*/ 1423 w 1615"/>
                <a:gd name="T17" fmla="*/ 160 h 292"/>
                <a:gd name="T18" fmla="*/ 1375 w 1615"/>
                <a:gd name="T19" fmla="*/ 122 h 292"/>
                <a:gd name="T20" fmla="*/ 1327 w 1615"/>
                <a:gd name="T21" fmla="*/ 114 h 292"/>
                <a:gd name="T22" fmla="*/ 1313 w 1615"/>
                <a:gd name="T23" fmla="*/ 228 h 292"/>
                <a:gd name="T24" fmla="*/ 1349 w 1615"/>
                <a:gd name="T25" fmla="*/ 270 h 292"/>
                <a:gd name="T26" fmla="*/ 1387 w 1615"/>
                <a:gd name="T27" fmla="*/ 210 h 292"/>
                <a:gd name="T28" fmla="*/ 1223 w 1615"/>
                <a:gd name="T29" fmla="*/ 86 h 292"/>
                <a:gd name="T30" fmla="*/ 959 w 1615"/>
                <a:gd name="T31" fmla="*/ 288 h 292"/>
                <a:gd name="T32" fmla="*/ 820 w 1615"/>
                <a:gd name="T33" fmla="*/ 114 h 292"/>
                <a:gd name="T34" fmla="*/ 804 w 1615"/>
                <a:gd name="T35" fmla="*/ 228 h 292"/>
                <a:gd name="T36" fmla="*/ 891 w 1615"/>
                <a:gd name="T37" fmla="*/ 268 h 292"/>
                <a:gd name="T38" fmla="*/ 808 w 1615"/>
                <a:gd name="T39" fmla="*/ 288 h 292"/>
                <a:gd name="T40" fmla="*/ 766 w 1615"/>
                <a:gd name="T41" fmla="*/ 160 h 292"/>
                <a:gd name="T42" fmla="*/ 839 w 1615"/>
                <a:gd name="T43" fmla="*/ 82 h 292"/>
                <a:gd name="T44" fmla="*/ 624 w 1615"/>
                <a:gd name="T45" fmla="*/ 292 h 292"/>
                <a:gd name="T46" fmla="*/ 578 w 1615"/>
                <a:gd name="T47" fmla="*/ 228 h 292"/>
                <a:gd name="T48" fmla="*/ 614 w 1615"/>
                <a:gd name="T49" fmla="*/ 168 h 292"/>
                <a:gd name="T50" fmla="*/ 676 w 1615"/>
                <a:gd name="T51" fmla="*/ 128 h 292"/>
                <a:gd name="T52" fmla="*/ 594 w 1615"/>
                <a:gd name="T53" fmla="*/ 90 h 292"/>
                <a:gd name="T54" fmla="*/ 686 w 1615"/>
                <a:gd name="T55" fmla="*/ 88 h 292"/>
                <a:gd name="T56" fmla="*/ 682 w 1615"/>
                <a:gd name="T57" fmla="*/ 276 h 292"/>
                <a:gd name="T58" fmla="*/ 650 w 1615"/>
                <a:gd name="T59" fmla="*/ 190 h 292"/>
                <a:gd name="T60" fmla="*/ 614 w 1615"/>
                <a:gd name="T61" fmla="*/ 238 h 292"/>
                <a:gd name="T62" fmla="*/ 650 w 1615"/>
                <a:gd name="T63" fmla="*/ 268 h 292"/>
                <a:gd name="T64" fmla="*/ 438 w 1615"/>
                <a:gd name="T65" fmla="*/ 112 h 292"/>
                <a:gd name="T66" fmla="*/ 394 w 1615"/>
                <a:gd name="T67" fmla="*/ 292 h 292"/>
                <a:gd name="T68" fmla="*/ 380 w 1615"/>
                <a:gd name="T69" fmla="*/ 266 h 292"/>
                <a:gd name="T70" fmla="*/ 232 w 1615"/>
                <a:gd name="T71" fmla="*/ 194 h 292"/>
                <a:gd name="T72" fmla="*/ 262 w 1615"/>
                <a:gd name="T73" fmla="*/ 270 h 292"/>
                <a:gd name="T74" fmla="*/ 306 w 1615"/>
                <a:gd name="T75" fmla="*/ 230 h 292"/>
                <a:gd name="T76" fmla="*/ 298 w 1615"/>
                <a:gd name="T77" fmla="*/ 134 h 292"/>
                <a:gd name="T78" fmla="*/ 232 w 1615"/>
                <a:gd name="T79" fmla="*/ 126 h 292"/>
                <a:gd name="T80" fmla="*/ 306 w 1615"/>
                <a:gd name="T81" fmla="*/ 98 h 292"/>
                <a:gd name="T82" fmla="*/ 346 w 1615"/>
                <a:gd name="T83" fmla="*/ 194 h 292"/>
                <a:gd name="T84" fmla="*/ 288 w 1615"/>
                <a:gd name="T85" fmla="*/ 292 h 292"/>
                <a:gd name="T86" fmla="*/ 200 w 1615"/>
                <a:gd name="T87" fmla="*/ 240 h 292"/>
                <a:gd name="T88" fmla="*/ 212 w 1615"/>
                <a:gd name="T89" fmla="*/ 38 h 292"/>
                <a:gd name="T90" fmla="*/ 342 w 1615"/>
                <a:gd name="T91" fmla="*/ 0 h 292"/>
                <a:gd name="T92" fmla="*/ 264 w 1615"/>
                <a:gd name="T93" fmla="*/ 38 h 292"/>
                <a:gd name="T94" fmla="*/ 150 w 1615"/>
                <a:gd name="T95" fmla="*/ 188 h 292"/>
                <a:gd name="T96" fmla="*/ 108 w 1615"/>
                <a:gd name="T97" fmla="*/ 288 h 292"/>
                <a:gd name="T98" fmla="*/ 10 w 1615"/>
                <a:gd name="T99" fmla="*/ 256 h 292"/>
                <a:gd name="T100" fmla="*/ 20 w 1615"/>
                <a:gd name="T101" fmla="*/ 104 h 292"/>
                <a:gd name="T102" fmla="*/ 108 w 1615"/>
                <a:gd name="T103" fmla="*/ 86 h 292"/>
                <a:gd name="T104" fmla="*/ 114 w 1615"/>
                <a:gd name="T105" fmla="*/ 188 h 292"/>
                <a:gd name="T106" fmla="*/ 90 w 1615"/>
                <a:gd name="T107" fmla="*/ 108 h 292"/>
                <a:gd name="T108" fmla="*/ 44 w 1615"/>
                <a:gd name="T109" fmla="*/ 132 h 292"/>
                <a:gd name="T110" fmla="*/ 48 w 1615"/>
                <a:gd name="T111" fmla="*/ 252 h 292"/>
                <a:gd name="T112" fmla="*/ 90 w 1615"/>
                <a:gd name="T113" fmla="*/ 26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15" h="292">
                  <a:moveTo>
                    <a:pt x="1543" y="34"/>
                  </a:moveTo>
                  <a:lnTo>
                    <a:pt x="1543" y="34"/>
                  </a:lnTo>
                  <a:lnTo>
                    <a:pt x="1553" y="32"/>
                  </a:lnTo>
                  <a:lnTo>
                    <a:pt x="1565" y="28"/>
                  </a:lnTo>
                  <a:lnTo>
                    <a:pt x="1565" y="28"/>
                  </a:lnTo>
                  <a:lnTo>
                    <a:pt x="1573" y="22"/>
                  </a:lnTo>
                  <a:lnTo>
                    <a:pt x="1581" y="16"/>
                  </a:lnTo>
                  <a:lnTo>
                    <a:pt x="1597" y="34"/>
                  </a:lnTo>
                  <a:lnTo>
                    <a:pt x="1597" y="34"/>
                  </a:lnTo>
                  <a:lnTo>
                    <a:pt x="1587" y="44"/>
                  </a:lnTo>
                  <a:lnTo>
                    <a:pt x="1575" y="54"/>
                  </a:lnTo>
                  <a:lnTo>
                    <a:pt x="1575" y="54"/>
                  </a:lnTo>
                  <a:lnTo>
                    <a:pt x="1569" y="56"/>
                  </a:lnTo>
                  <a:lnTo>
                    <a:pt x="1561" y="60"/>
                  </a:lnTo>
                  <a:lnTo>
                    <a:pt x="1543" y="62"/>
                  </a:lnTo>
                  <a:lnTo>
                    <a:pt x="1543" y="62"/>
                  </a:lnTo>
                  <a:lnTo>
                    <a:pt x="1523" y="60"/>
                  </a:lnTo>
                  <a:lnTo>
                    <a:pt x="1515" y="56"/>
                  </a:lnTo>
                  <a:lnTo>
                    <a:pt x="1509" y="54"/>
                  </a:lnTo>
                  <a:lnTo>
                    <a:pt x="1509" y="54"/>
                  </a:lnTo>
                  <a:lnTo>
                    <a:pt x="1497" y="44"/>
                  </a:lnTo>
                  <a:lnTo>
                    <a:pt x="1487" y="34"/>
                  </a:lnTo>
                  <a:lnTo>
                    <a:pt x="1503" y="16"/>
                  </a:lnTo>
                  <a:lnTo>
                    <a:pt x="1503" y="16"/>
                  </a:lnTo>
                  <a:lnTo>
                    <a:pt x="1511" y="22"/>
                  </a:lnTo>
                  <a:lnTo>
                    <a:pt x="1519" y="28"/>
                  </a:lnTo>
                  <a:lnTo>
                    <a:pt x="1519" y="28"/>
                  </a:lnTo>
                  <a:lnTo>
                    <a:pt x="1531" y="32"/>
                  </a:lnTo>
                  <a:lnTo>
                    <a:pt x="1543" y="34"/>
                  </a:lnTo>
                  <a:close/>
                  <a:moveTo>
                    <a:pt x="1579" y="146"/>
                  </a:moveTo>
                  <a:lnTo>
                    <a:pt x="1577" y="146"/>
                  </a:lnTo>
                  <a:lnTo>
                    <a:pt x="1511" y="288"/>
                  </a:lnTo>
                  <a:lnTo>
                    <a:pt x="1473" y="288"/>
                  </a:lnTo>
                  <a:lnTo>
                    <a:pt x="1473" y="86"/>
                  </a:lnTo>
                  <a:lnTo>
                    <a:pt x="1509" y="86"/>
                  </a:lnTo>
                  <a:lnTo>
                    <a:pt x="1509" y="224"/>
                  </a:lnTo>
                  <a:lnTo>
                    <a:pt x="1511" y="224"/>
                  </a:lnTo>
                  <a:lnTo>
                    <a:pt x="1573" y="86"/>
                  </a:lnTo>
                  <a:lnTo>
                    <a:pt x="1615" y="86"/>
                  </a:lnTo>
                  <a:lnTo>
                    <a:pt x="1615" y="288"/>
                  </a:lnTo>
                  <a:lnTo>
                    <a:pt x="1579" y="288"/>
                  </a:lnTo>
                  <a:lnTo>
                    <a:pt x="1579" y="146"/>
                  </a:lnTo>
                  <a:close/>
                  <a:moveTo>
                    <a:pt x="1423" y="188"/>
                  </a:moveTo>
                  <a:lnTo>
                    <a:pt x="1423" y="188"/>
                  </a:lnTo>
                  <a:lnTo>
                    <a:pt x="1423" y="214"/>
                  </a:lnTo>
                  <a:lnTo>
                    <a:pt x="1419" y="236"/>
                  </a:lnTo>
                  <a:lnTo>
                    <a:pt x="1419" y="236"/>
                  </a:lnTo>
                  <a:lnTo>
                    <a:pt x="1413" y="256"/>
                  </a:lnTo>
                  <a:lnTo>
                    <a:pt x="1405" y="270"/>
                  </a:lnTo>
                  <a:lnTo>
                    <a:pt x="1405" y="270"/>
                  </a:lnTo>
                  <a:lnTo>
                    <a:pt x="1393" y="280"/>
                  </a:lnTo>
                  <a:lnTo>
                    <a:pt x="1381" y="288"/>
                  </a:lnTo>
                  <a:lnTo>
                    <a:pt x="1381" y="288"/>
                  </a:lnTo>
                  <a:lnTo>
                    <a:pt x="1365" y="292"/>
                  </a:lnTo>
                  <a:lnTo>
                    <a:pt x="1349" y="292"/>
                  </a:lnTo>
                  <a:lnTo>
                    <a:pt x="1349" y="292"/>
                  </a:lnTo>
                  <a:lnTo>
                    <a:pt x="1331" y="292"/>
                  </a:lnTo>
                  <a:lnTo>
                    <a:pt x="1317" y="288"/>
                  </a:lnTo>
                  <a:lnTo>
                    <a:pt x="1317" y="288"/>
                  </a:lnTo>
                  <a:lnTo>
                    <a:pt x="1303" y="280"/>
                  </a:lnTo>
                  <a:lnTo>
                    <a:pt x="1293" y="270"/>
                  </a:lnTo>
                  <a:lnTo>
                    <a:pt x="1293" y="270"/>
                  </a:lnTo>
                  <a:lnTo>
                    <a:pt x="1285" y="256"/>
                  </a:lnTo>
                  <a:lnTo>
                    <a:pt x="1279" y="236"/>
                  </a:lnTo>
                  <a:lnTo>
                    <a:pt x="1279" y="236"/>
                  </a:lnTo>
                  <a:lnTo>
                    <a:pt x="1275" y="214"/>
                  </a:lnTo>
                  <a:lnTo>
                    <a:pt x="1273" y="188"/>
                  </a:lnTo>
                  <a:lnTo>
                    <a:pt x="1273" y="188"/>
                  </a:lnTo>
                  <a:lnTo>
                    <a:pt x="1275" y="160"/>
                  </a:lnTo>
                  <a:lnTo>
                    <a:pt x="1279" y="138"/>
                  </a:lnTo>
                  <a:lnTo>
                    <a:pt x="1279" y="138"/>
                  </a:lnTo>
                  <a:lnTo>
                    <a:pt x="1285" y="118"/>
                  </a:lnTo>
                  <a:lnTo>
                    <a:pt x="1293" y="104"/>
                  </a:lnTo>
                  <a:lnTo>
                    <a:pt x="1293" y="104"/>
                  </a:lnTo>
                  <a:lnTo>
                    <a:pt x="1303" y="94"/>
                  </a:lnTo>
                  <a:lnTo>
                    <a:pt x="1317" y="86"/>
                  </a:lnTo>
                  <a:lnTo>
                    <a:pt x="1317" y="86"/>
                  </a:lnTo>
                  <a:lnTo>
                    <a:pt x="1331" y="84"/>
                  </a:lnTo>
                  <a:lnTo>
                    <a:pt x="1349" y="82"/>
                  </a:lnTo>
                  <a:lnTo>
                    <a:pt x="1349" y="82"/>
                  </a:lnTo>
                  <a:lnTo>
                    <a:pt x="1365" y="84"/>
                  </a:lnTo>
                  <a:lnTo>
                    <a:pt x="1381" y="86"/>
                  </a:lnTo>
                  <a:lnTo>
                    <a:pt x="1381" y="86"/>
                  </a:lnTo>
                  <a:lnTo>
                    <a:pt x="1393" y="94"/>
                  </a:lnTo>
                  <a:lnTo>
                    <a:pt x="1405" y="104"/>
                  </a:lnTo>
                  <a:lnTo>
                    <a:pt x="1405" y="104"/>
                  </a:lnTo>
                  <a:lnTo>
                    <a:pt x="1413" y="118"/>
                  </a:lnTo>
                  <a:lnTo>
                    <a:pt x="1419" y="138"/>
                  </a:lnTo>
                  <a:lnTo>
                    <a:pt x="1419" y="138"/>
                  </a:lnTo>
                  <a:lnTo>
                    <a:pt x="1423" y="160"/>
                  </a:lnTo>
                  <a:lnTo>
                    <a:pt x="1423" y="188"/>
                  </a:lnTo>
                  <a:lnTo>
                    <a:pt x="1423" y="188"/>
                  </a:lnTo>
                  <a:close/>
                  <a:moveTo>
                    <a:pt x="1387" y="188"/>
                  </a:moveTo>
                  <a:lnTo>
                    <a:pt x="1387" y="188"/>
                  </a:lnTo>
                  <a:lnTo>
                    <a:pt x="1387" y="164"/>
                  </a:lnTo>
                  <a:lnTo>
                    <a:pt x="1383" y="146"/>
                  </a:lnTo>
                  <a:lnTo>
                    <a:pt x="1383" y="146"/>
                  </a:lnTo>
                  <a:lnTo>
                    <a:pt x="1381" y="132"/>
                  </a:lnTo>
                  <a:lnTo>
                    <a:pt x="1375" y="122"/>
                  </a:lnTo>
                  <a:lnTo>
                    <a:pt x="1375" y="122"/>
                  </a:lnTo>
                  <a:lnTo>
                    <a:pt x="1369" y="114"/>
                  </a:lnTo>
                  <a:lnTo>
                    <a:pt x="1363" y="108"/>
                  </a:lnTo>
                  <a:lnTo>
                    <a:pt x="1363" y="108"/>
                  </a:lnTo>
                  <a:lnTo>
                    <a:pt x="1357" y="104"/>
                  </a:lnTo>
                  <a:lnTo>
                    <a:pt x="1349" y="104"/>
                  </a:lnTo>
                  <a:lnTo>
                    <a:pt x="1349" y="104"/>
                  </a:lnTo>
                  <a:lnTo>
                    <a:pt x="1341" y="104"/>
                  </a:lnTo>
                  <a:lnTo>
                    <a:pt x="1335" y="108"/>
                  </a:lnTo>
                  <a:lnTo>
                    <a:pt x="1335" y="108"/>
                  </a:lnTo>
                  <a:lnTo>
                    <a:pt x="1327" y="114"/>
                  </a:lnTo>
                  <a:lnTo>
                    <a:pt x="1321" y="122"/>
                  </a:lnTo>
                  <a:lnTo>
                    <a:pt x="1321" y="122"/>
                  </a:lnTo>
                  <a:lnTo>
                    <a:pt x="1317" y="132"/>
                  </a:lnTo>
                  <a:lnTo>
                    <a:pt x="1313" y="146"/>
                  </a:lnTo>
                  <a:lnTo>
                    <a:pt x="1313" y="146"/>
                  </a:lnTo>
                  <a:lnTo>
                    <a:pt x="1311" y="164"/>
                  </a:lnTo>
                  <a:lnTo>
                    <a:pt x="1311" y="188"/>
                  </a:lnTo>
                  <a:lnTo>
                    <a:pt x="1311" y="188"/>
                  </a:lnTo>
                  <a:lnTo>
                    <a:pt x="1311" y="210"/>
                  </a:lnTo>
                  <a:lnTo>
                    <a:pt x="1313" y="228"/>
                  </a:lnTo>
                  <a:lnTo>
                    <a:pt x="1313" y="228"/>
                  </a:lnTo>
                  <a:lnTo>
                    <a:pt x="1317" y="242"/>
                  </a:lnTo>
                  <a:lnTo>
                    <a:pt x="1321" y="252"/>
                  </a:lnTo>
                  <a:lnTo>
                    <a:pt x="1321" y="252"/>
                  </a:lnTo>
                  <a:lnTo>
                    <a:pt x="1327" y="262"/>
                  </a:lnTo>
                  <a:lnTo>
                    <a:pt x="1335" y="266"/>
                  </a:lnTo>
                  <a:lnTo>
                    <a:pt x="1335" y="266"/>
                  </a:lnTo>
                  <a:lnTo>
                    <a:pt x="1341" y="270"/>
                  </a:lnTo>
                  <a:lnTo>
                    <a:pt x="1349" y="270"/>
                  </a:lnTo>
                  <a:lnTo>
                    <a:pt x="1349" y="270"/>
                  </a:lnTo>
                  <a:lnTo>
                    <a:pt x="1357" y="270"/>
                  </a:lnTo>
                  <a:lnTo>
                    <a:pt x="1363" y="266"/>
                  </a:lnTo>
                  <a:lnTo>
                    <a:pt x="1363" y="266"/>
                  </a:lnTo>
                  <a:lnTo>
                    <a:pt x="1369" y="262"/>
                  </a:lnTo>
                  <a:lnTo>
                    <a:pt x="1375" y="252"/>
                  </a:lnTo>
                  <a:lnTo>
                    <a:pt x="1375" y="252"/>
                  </a:lnTo>
                  <a:lnTo>
                    <a:pt x="1381" y="242"/>
                  </a:lnTo>
                  <a:lnTo>
                    <a:pt x="1383" y="228"/>
                  </a:lnTo>
                  <a:lnTo>
                    <a:pt x="1383" y="228"/>
                  </a:lnTo>
                  <a:lnTo>
                    <a:pt x="1387" y="210"/>
                  </a:lnTo>
                  <a:lnTo>
                    <a:pt x="1387" y="188"/>
                  </a:lnTo>
                  <a:lnTo>
                    <a:pt x="1387" y="188"/>
                  </a:lnTo>
                  <a:close/>
                  <a:moveTo>
                    <a:pt x="1121" y="288"/>
                  </a:moveTo>
                  <a:lnTo>
                    <a:pt x="1083" y="288"/>
                  </a:lnTo>
                  <a:lnTo>
                    <a:pt x="1083" y="86"/>
                  </a:lnTo>
                  <a:lnTo>
                    <a:pt x="1121" y="86"/>
                  </a:lnTo>
                  <a:lnTo>
                    <a:pt x="1121" y="172"/>
                  </a:lnTo>
                  <a:lnTo>
                    <a:pt x="1187" y="172"/>
                  </a:lnTo>
                  <a:lnTo>
                    <a:pt x="1187" y="86"/>
                  </a:lnTo>
                  <a:lnTo>
                    <a:pt x="1223" y="86"/>
                  </a:lnTo>
                  <a:lnTo>
                    <a:pt x="1223" y="288"/>
                  </a:lnTo>
                  <a:lnTo>
                    <a:pt x="1187" y="288"/>
                  </a:lnTo>
                  <a:lnTo>
                    <a:pt x="1187" y="200"/>
                  </a:lnTo>
                  <a:lnTo>
                    <a:pt x="1121" y="200"/>
                  </a:lnTo>
                  <a:lnTo>
                    <a:pt x="1121" y="288"/>
                  </a:lnTo>
                  <a:close/>
                  <a:moveTo>
                    <a:pt x="1049" y="86"/>
                  </a:moveTo>
                  <a:lnTo>
                    <a:pt x="1049" y="112"/>
                  </a:lnTo>
                  <a:lnTo>
                    <a:pt x="995" y="112"/>
                  </a:lnTo>
                  <a:lnTo>
                    <a:pt x="995" y="288"/>
                  </a:lnTo>
                  <a:lnTo>
                    <a:pt x="959" y="288"/>
                  </a:lnTo>
                  <a:lnTo>
                    <a:pt x="959" y="112"/>
                  </a:lnTo>
                  <a:lnTo>
                    <a:pt x="907" y="112"/>
                  </a:lnTo>
                  <a:lnTo>
                    <a:pt x="907" y="86"/>
                  </a:lnTo>
                  <a:lnTo>
                    <a:pt x="1049" y="86"/>
                  </a:lnTo>
                  <a:close/>
                  <a:moveTo>
                    <a:pt x="847" y="106"/>
                  </a:moveTo>
                  <a:lnTo>
                    <a:pt x="847" y="106"/>
                  </a:lnTo>
                  <a:lnTo>
                    <a:pt x="837" y="106"/>
                  </a:lnTo>
                  <a:lnTo>
                    <a:pt x="828" y="110"/>
                  </a:lnTo>
                  <a:lnTo>
                    <a:pt x="828" y="110"/>
                  </a:lnTo>
                  <a:lnTo>
                    <a:pt x="820" y="114"/>
                  </a:lnTo>
                  <a:lnTo>
                    <a:pt x="814" y="122"/>
                  </a:lnTo>
                  <a:lnTo>
                    <a:pt x="814" y="122"/>
                  </a:lnTo>
                  <a:lnTo>
                    <a:pt x="808" y="134"/>
                  </a:lnTo>
                  <a:lnTo>
                    <a:pt x="804" y="148"/>
                  </a:lnTo>
                  <a:lnTo>
                    <a:pt x="804" y="148"/>
                  </a:lnTo>
                  <a:lnTo>
                    <a:pt x="802" y="164"/>
                  </a:lnTo>
                  <a:lnTo>
                    <a:pt x="802" y="188"/>
                  </a:lnTo>
                  <a:lnTo>
                    <a:pt x="802" y="188"/>
                  </a:lnTo>
                  <a:lnTo>
                    <a:pt x="802" y="210"/>
                  </a:lnTo>
                  <a:lnTo>
                    <a:pt x="804" y="228"/>
                  </a:lnTo>
                  <a:lnTo>
                    <a:pt x="804" y="228"/>
                  </a:lnTo>
                  <a:lnTo>
                    <a:pt x="808" y="242"/>
                  </a:lnTo>
                  <a:lnTo>
                    <a:pt x="814" y="252"/>
                  </a:lnTo>
                  <a:lnTo>
                    <a:pt x="814" y="252"/>
                  </a:lnTo>
                  <a:lnTo>
                    <a:pt x="820" y="260"/>
                  </a:lnTo>
                  <a:lnTo>
                    <a:pt x="830" y="264"/>
                  </a:lnTo>
                  <a:lnTo>
                    <a:pt x="830" y="264"/>
                  </a:lnTo>
                  <a:lnTo>
                    <a:pt x="839" y="268"/>
                  </a:lnTo>
                  <a:lnTo>
                    <a:pt x="851" y="268"/>
                  </a:lnTo>
                  <a:lnTo>
                    <a:pt x="891" y="268"/>
                  </a:lnTo>
                  <a:lnTo>
                    <a:pt x="891" y="284"/>
                  </a:lnTo>
                  <a:lnTo>
                    <a:pt x="891" y="284"/>
                  </a:lnTo>
                  <a:lnTo>
                    <a:pt x="869" y="290"/>
                  </a:lnTo>
                  <a:lnTo>
                    <a:pt x="869" y="290"/>
                  </a:lnTo>
                  <a:lnTo>
                    <a:pt x="855" y="292"/>
                  </a:lnTo>
                  <a:lnTo>
                    <a:pt x="843" y="292"/>
                  </a:lnTo>
                  <a:lnTo>
                    <a:pt x="843" y="292"/>
                  </a:lnTo>
                  <a:lnTo>
                    <a:pt x="824" y="292"/>
                  </a:lnTo>
                  <a:lnTo>
                    <a:pt x="808" y="288"/>
                  </a:lnTo>
                  <a:lnTo>
                    <a:pt x="808" y="288"/>
                  </a:lnTo>
                  <a:lnTo>
                    <a:pt x="794" y="280"/>
                  </a:lnTo>
                  <a:lnTo>
                    <a:pt x="784" y="270"/>
                  </a:lnTo>
                  <a:lnTo>
                    <a:pt x="784" y="270"/>
                  </a:lnTo>
                  <a:lnTo>
                    <a:pt x="776" y="256"/>
                  </a:lnTo>
                  <a:lnTo>
                    <a:pt x="770" y="238"/>
                  </a:lnTo>
                  <a:lnTo>
                    <a:pt x="770" y="238"/>
                  </a:lnTo>
                  <a:lnTo>
                    <a:pt x="766" y="214"/>
                  </a:lnTo>
                  <a:lnTo>
                    <a:pt x="764" y="188"/>
                  </a:lnTo>
                  <a:lnTo>
                    <a:pt x="764" y="188"/>
                  </a:lnTo>
                  <a:lnTo>
                    <a:pt x="766" y="160"/>
                  </a:lnTo>
                  <a:lnTo>
                    <a:pt x="770" y="136"/>
                  </a:lnTo>
                  <a:lnTo>
                    <a:pt x="770" y="136"/>
                  </a:lnTo>
                  <a:lnTo>
                    <a:pt x="776" y="118"/>
                  </a:lnTo>
                  <a:lnTo>
                    <a:pt x="784" y="104"/>
                  </a:lnTo>
                  <a:lnTo>
                    <a:pt x="784" y="104"/>
                  </a:lnTo>
                  <a:lnTo>
                    <a:pt x="794" y="94"/>
                  </a:lnTo>
                  <a:lnTo>
                    <a:pt x="806" y="86"/>
                  </a:lnTo>
                  <a:lnTo>
                    <a:pt x="806" y="86"/>
                  </a:lnTo>
                  <a:lnTo>
                    <a:pt x="822" y="82"/>
                  </a:lnTo>
                  <a:lnTo>
                    <a:pt x="839" y="82"/>
                  </a:lnTo>
                  <a:lnTo>
                    <a:pt x="839" y="82"/>
                  </a:lnTo>
                  <a:lnTo>
                    <a:pt x="851" y="82"/>
                  </a:lnTo>
                  <a:lnTo>
                    <a:pt x="865" y="84"/>
                  </a:lnTo>
                  <a:lnTo>
                    <a:pt x="865" y="84"/>
                  </a:lnTo>
                  <a:lnTo>
                    <a:pt x="887" y="90"/>
                  </a:lnTo>
                  <a:lnTo>
                    <a:pt x="887" y="106"/>
                  </a:lnTo>
                  <a:lnTo>
                    <a:pt x="847" y="106"/>
                  </a:lnTo>
                  <a:close/>
                  <a:moveTo>
                    <a:pt x="638" y="292"/>
                  </a:moveTo>
                  <a:lnTo>
                    <a:pt x="638" y="292"/>
                  </a:lnTo>
                  <a:lnTo>
                    <a:pt x="624" y="292"/>
                  </a:lnTo>
                  <a:lnTo>
                    <a:pt x="614" y="290"/>
                  </a:lnTo>
                  <a:lnTo>
                    <a:pt x="614" y="290"/>
                  </a:lnTo>
                  <a:lnTo>
                    <a:pt x="602" y="286"/>
                  </a:lnTo>
                  <a:lnTo>
                    <a:pt x="594" y="280"/>
                  </a:lnTo>
                  <a:lnTo>
                    <a:pt x="594" y="280"/>
                  </a:lnTo>
                  <a:lnTo>
                    <a:pt x="586" y="272"/>
                  </a:lnTo>
                  <a:lnTo>
                    <a:pt x="582" y="260"/>
                  </a:lnTo>
                  <a:lnTo>
                    <a:pt x="582" y="260"/>
                  </a:lnTo>
                  <a:lnTo>
                    <a:pt x="578" y="246"/>
                  </a:lnTo>
                  <a:lnTo>
                    <a:pt x="578" y="228"/>
                  </a:lnTo>
                  <a:lnTo>
                    <a:pt x="578" y="228"/>
                  </a:lnTo>
                  <a:lnTo>
                    <a:pt x="578" y="210"/>
                  </a:lnTo>
                  <a:lnTo>
                    <a:pt x="582" y="196"/>
                  </a:lnTo>
                  <a:lnTo>
                    <a:pt x="582" y="196"/>
                  </a:lnTo>
                  <a:lnTo>
                    <a:pt x="586" y="186"/>
                  </a:lnTo>
                  <a:lnTo>
                    <a:pt x="594" y="178"/>
                  </a:lnTo>
                  <a:lnTo>
                    <a:pt x="594" y="178"/>
                  </a:lnTo>
                  <a:lnTo>
                    <a:pt x="602" y="172"/>
                  </a:lnTo>
                  <a:lnTo>
                    <a:pt x="614" y="168"/>
                  </a:lnTo>
                  <a:lnTo>
                    <a:pt x="614" y="168"/>
                  </a:lnTo>
                  <a:lnTo>
                    <a:pt x="624" y="166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58" y="166"/>
                  </a:lnTo>
                  <a:lnTo>
                    <a:pt x="658" y="166"/>
                  </a:lnTo>
                  <a:lnTo>
                    <a:pt x="678" y="168"/>
                  </a:lnTo>
                  <a:lnTo>
                    <a:pt x="678" y="150"/>
                  </a:lnTo>
                  <a:lnTo>
                    <a:pt x="678" y="150"/>
                  </a:lnTo>
                  <a:lnTo>
                    <a:pt x="678" y="138"/>
                  </a:lnTo>
                  <a:lnTo>
                    <a:pt x="676" y="128"/>
                  </a:lnTo>
                  <a:lnTo>
                    <a:pt x="676" y="128"/>
                  </a:lnTo>
                  <a:lnTo>
                    <a:pt x="672" y="120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0" y="110"/>
                  </a:lnTo>
                  <a:lnTo>
                    <a:pt x="652" y="108"/>
                  </a:lnTo>
                  <a:lnTo>
                    <a:pt x="652" y="108"/>
                  </a:lnTo>
                  <a:lnTo>
                    <a:pt x="634" y="106"/>
                  </a:lnTo>
                  <a:lnTo>
                    <a:pt x="594" y="106"/>
                  </a:lnTo>
                  <a:lnTo>
                    <a:pt x="594" y="90"/>
                  </a:lnTo>
                  <a:lnTo>
                    <a:pt x="594" y="90"/>
                  </a:lnTo>
                  <a:lnTo>
                    <a:pt x="616" y="84"/>
                  </a:lnTo>
                  <a:lnTo>
                    <a:pt x="616" y="84"/>
                  </a:lnTo>
                  <a:lnTo>
                    <a:pt x="630" y="82"/>
                  </a:lnTo>
                  <a:lnTo>
                    <a:pt x="642" y="82"/>
                  </a:lnTo>
                  <a:lnTo>
                    <a:pt x="642" y="82"/>
                  </a:lnTo>
                  <a:lnTo>
                    <a:pt x="660" y="82"/>
                  </a:lnTo>
                  <a:lnTo>
                    <a:pt x="674" y="84"/>
                  </a:lnTo>
                  <a:lnTo>
                    <a:pt x="674" y="84"/>
                  </a:lnTo>
                  <a:lnTo>
                    <a:pt x="686" y="88"/>
                  </a:lnTo>
                  <a:lnTo>
                    <a:pt x="696" y="94"/>
                  </a:lnTo>
                  <a:lnTo>
                    <a:pt x="696" y="94"/>
                  </a:lnTo>
                  <a:lnTo>
                    <a:pt x="704" y="104"/>
                  </a:lnTo>
                  <a:lnTo>
                    <a:pt x="710" y="116"/>
                  </a:lnTo>
                  <a:lnTo>
                    <a:pt x="710" y="116"/>
                  </a:lnTo>
                  <a:lnTo>
                    <a:pt x="714" y="132"/>
                  </a:lnTo>
                  <a:lnTo>
                    <a:pt x="716" y="150"/>
                  </a:lnTo>
                  <a:lnTo>
                    <a:pt x="716" y="288"/>
                  </a:lnTo>
                  <a:lnTo>
                    <a:pt x="684" y="288"/>
                  </a:lnTo>
                  <a:lnTo>
                    <a:pt x="682" y="276"/>
                  </a:lnTo>
                  <a:lnTo>
                    <a:pt x="680" y="276"/>
                  </a:lnTo>
                  <a:lnTo>
                    <a:pt x="680" y="276"/>
                  </a:lnTo>
                  <a:lnTo>
                    <a:pt x="672" y="284"/>
                  </a:lnTo>
                  <a:lnTo>
                    <a:pt x="662" y="288"/>
                  </a:lnTo>
                  <a:lnTo>
                    <a:pt x="662" y="288"/>
                  </a:lnTo>
                  <a:lnTo>
                    <a:pt x="650" y="292"/>
                  </a:lnTo>
                  <a:lnTo>
                    <a:pt x="638" y="292"/>
                  </a:lnTo>
                  <a:lnTo>
                    <a:pt x="638" y="292"/>
                  </a:lnTo>
                  <a:close/>
                  <a:moveTo>
                    <a:pt x="678" y="190"/>
                  </a:moveTo>
                  <a:lnTo>
                    <a:pt x="650" y="190"/>
                  </a:lnTo>
                  <a:lnTo>
                    <a:pt x="650" y="190"/>
                  </a:lnTo>
                  <a:lnTo>
                    <a:pt x="636" y="192"/>
                  </a:lnTo>
                  <a:lnTo>
                    <a:pt x="624" y="196"/>
                  </a:lnTo>
                  <a:lnTo>
                    <a:pt x="624" y="196"/>
                  </a:lnTo>
                  <a:lnTo>
                    <a:pt x="620" y="202"/>
                  </a:lnTo>
                  <a:lnTo>
                    <a:pt x="616" y="208"/>
                  </a:lnTo>
                  <a:lnTo>
                    <a:pt x="614" y="218"/>
                  </a:lnTo>
                  <a:lnTo>
                    <a:pt x="614" y="228"/>
                  </a:lnTo>
                  <a:lnTo>
                    <a:pt x="614" y="228"/>
                  </a:lnTo>
                  <a:lnTo>
                    <a:pt x="614" y="238"/>
                  </a:lnTo>
                  <a:lnTo>
                    <a:pt x="616" y="248"/>
                  </a:lnTo>
                  <a:lnTo>
                    <a:pt x="616" y="248"/>
                  </a:lnTo>
                  <a:lnTo>
                    <a:pt x="620" y="254"/>
                  </a:lnTo>
                  <a:lnTo>
                    <a:pt x="624" y="260"/>
                  </a:lnTo>
                  <a:lnTo>
                    <a:pt x="624" y="260"/>
                  </a:lnTo>
                  <a:lnTo>
                    <a:pt x="630" y="264"/>
                  </a:lnTo>
                  <a:lnTo>
                    <a:pt x="636" y="266"/>
                  </a:lnTo>
                  <a:lnTo>
                    <a:pt x="636" y="266"/>
                  </a:lnTo>
                  <a:lnTo>
                    <a:pt x="650" y="268"/>
                  </a:lnTo>
                  <a:lnTo>
                    <a:pt x="650" y="268"/>
                  </a:lnTo>
                  <a:lnTo>
                    <a:pt x="658" y="268"/>
                  </a:lnTo>
                  <a:lnTo>
                    <a:pt x="666" y="266"/>
                  </a:lnTo>
                  <a:lnTo>
                    <a:pt x="666" y="266"/>
                  </a:lnTo>
                  <a:lnTo>
                    <a:pt x="678" y="260"/>
                  </a:lnTo>
                  <a:lnTo>
                    <a:pt x="678" y="190"/>
                  </a:lnTo>
                  <a:close/>
                  <a:moveTo>
                    <a:pt x="528" y="86"/>
                  </a:moveTo>
                  <a:lnTo>
                    <a:pt x="528" y="288"/>
                  </a:lnTo>
                  <a:lnTo>
                    <a:pt x="490" y="288"/>
                  </a:lnTo>
                  <a:lnTo>
                    <a:pt x="490" y="112"/>
                  </a:lnTo>
                  <a:lnTo>
                    <a:pt x="438" y="112"/>
                  </a:lnTo>
                  <a:lnTo>
                    <a:pt x="432" y="224"/>
                  </a:lnTo>
                  <a:lnTo>
                    <a:pt x="432" y="224"/>
                  </a:lnTo>
                  <a:lnTo>
                    <a:pt x="430" y="240"/>
                  </a:lnTo>
                  <a:lnTo>
                    <a:pt x="428" y="256"/>
                  </a:lnTo>
                  <a:lnTo>
                    <a:pt x="422" y="266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0" y="284"/>
                  </a:lnTo>
                  <a:lnTo>
                    <a:pt x="402" y="288"/>
                  </a:lnTo>
                  <a:lnTo>
                    <a:pt x="394" y="292"/>
                  </a:lnTo>
                  <a:lnTo>
                    <a:pt x="386" y="292"/>
                  </a:lnTo>
                  <a:lnTo>
                    <a:pt x="386" y="292"/>
                  </a:lnTo>
                  <a:lnTo>
                    <a:pt x="370" y="290"/>
                  </a:lnTo>
                  <a:lnTo>
                    <a:pt x="370" y="290"/>
                  </a:lnTo>
                  <a:lnTo>
                    <a:pt x="362" y="288"/>
                  </a:lnTo>
                  <a:lnTo>
                    <a:pt x="362" y="272"/>
                  </a:lnTo>
                  <a:lnTo>
                    <a:pt x="362" y="272"/>
                  </a:lnTo>
                  <a:lnTo>
                    <a:pt x="368" y="272"/>
                  </a:lnTo>
                  <a:lnTo>
                    <a:pt x="374" y="270"/>
                  </a:lnTo>
                  <a:lnTo>
                    <a:pt x="380" y="266"/>
                  </a:lnTo>
                  <a:lnTo>
                    <a:pt x="384" y="260"/>
                  </a:lnTo>
                  <a:lnTo>
                    <a:pt x="384" y="260"/>
                  </a:lnTo>
                  <a:lnTo>
                    <a:pt x="388" y="254"/>
                  </a:lnTo>
                  <a:lnTo>
                    <a:pt x="392" y="246"/>
                  </a:lnTo>
                  <a:lnTo>
                    <a:pt x="394" y="236"/>
                  </a:lnTo>
                  <a:lnTo>
                    <a:pt x="396" y="224"/>
                  </a:lnTo>
                  <a:lnTo>
                    <a:pt x="404" y="86"/>
                  </a:lnTo>
                  <a:lnTo>
                    <a:pt x="528" y="86"/>
                  </a:lnTo>
                  <a:close/>
                  <a:moveTo>
                    <a:pt x="232" y="194"/>
                  </a:moveTo>
                  <a:lnTo>
                    <a:pt x="232" y="194"/>
                  </a:lnTo>
                  <a:lnTo>
                    <a:pt x="232" y="214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8" y="244"/>
                  </a:lnTo>
                  <a:lnTo>
                    <a:pt x="244" y="254"/>
                  </a:lnTo>
                  <a:lnTo>
                    <a:pt x="244" y="254"/>
                  </a:lnTo>
                  <a:lnTo>
                    <a:pt x="248" y="262"/>
                  </a:lnTo>
                  <a:lnTo>
                    <a:pt x="256" y="266"/>
                  </a:lnTo>
                  <a:lnTo>
                    <a:pt x="256" y="266"/>
                  </a:lnTo>
                  <a:lnTo>
                    <a:pt x="262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8" y="270"/>
                  </a:lnTo>
                  <a:lnTo>
                    <a:pt x="286" y="266"/>
                  </a:lnTo>
                  <a:lnTo>
                    <a:pt x="286" y="266"/>
                  </a:lnTo>
                  <a:lnTo>
                    <a:pt x="292" y="262"/>
                  </a:lnTo>
                  <a:lnTo>
                    <a:pt x="298" y="254"/>
                  </a:lnTo>
                  <a:lnTo>
                    <a:pt x="298" y="254"/>
                  </a:lnTo>
                  <a:lnTo>
                    <a:pt x="302" y="244"/>
                  </a:lnTo>
                  <a:lnTo>
                    <a:pt x="306" y="230"/>
                  </a:lnTo>
                  <a:lnTo>
                    <a:pt x="306" y="230"/>
                  </a:lnTo>
                  <a:lnTo>
                    <a:pt x="308" y="214"/>
                  </a:lnTo>
                  <a:lnTo>
                    <a:pt x="310" y="194"/>
                  </a:lnTo>
                  <a:lnTo>
                    <a:pt x="310" y="194"/>
                  </a:lnTo>
                  <a:lnTo>
                    <a:pt x="308" y="174"/>
                  </a:lnTo>
                  <a:lnTo>
                    <a:pt x="306" y="156"/>
                  </a:lnTo>
                  <a:lnTo>
                    <a:pt x="306" y="156"/>
                  </a:lnTo>
                  <a:lnTo>
                    <a:pt x="302" y="14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0" y="126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74" y="120"/>
                  </a:lnTo>
                  <a:lnTo>
                    <a:pt x="262" y="118"/>
                  </a:lnTo>
                  <a:lnTo>
                    <a:pt x="262" y="118"/>
                  </a:lnTo>
                  <a:lnTo>
                    <a:pt x="254" y="118"/>
                  </a:lnTo>
                  <a:lnTo>
                    <a:pt x="246" y="120"/>
                  </a:lnTo>
                  <a:lnTo>
                    <a:pt x="246" y="120"/>
                  </a:lnTo>
                  <a:lnTo>
                    <a:pt x="232" y="126"/>
                  </a:lnTo>
                  <a:lnTo>
                    <a:pt x="232" y="194"/>
                  </a:lnTo>
                  <a:close/>
                  <a:moveTo>
                    <a:pt x="232" y="104"/>
                  </a:moveTo>
                  <a:lnTo>
                    <a:pt x="232" y="104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62" y="94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92" y="96"/>
                  </a:lnTo>
                  <a:lnTo>
                    <a:pt x="306" y="98"/>
                  </a:lnTo>
                  <a:lnTo>
                    <a:pt x="306" y="98"/>
                  </a:lnTo>
                  <a:lnTo>
                    <a:pt x="318" y="106"/>
                  </a:lnTo>
                  <a:lnTo>
                    <a:pt x="328" y="116"/>
                  </a:lnTo>
                  <a:lnTo>
                    <a:pt x="328" y="116"/>
                  </a:lnTo>
                  <a:lnTo>
                    <a:pt x="336" y="128"/>
                  </a:lnTo>
                  <a:lnTo>
                    <a:pt x="342" y="146"/>
                  </a:lnTo>
                  <a:lnTo>
                    <a:pt x="342" y="146"/>
                  </a:lnTo>
                  <a:lnTo>
                    <a:pt x="344" y="168"/>
                  </a:lnTo>
                  <a:lnTo>
                    <a:pt x="346" y="194"/>
                  </a:lnTo>
                  <a:lnTo>
                    <a:pt x="346" y="194"/>
                  </a:lnTo>
                  <a:lnTo>
                    <a:pt x="344" y="218"/>
                  </a:lnTo>
                  <a:lnTo>
                    <a:pt x="340" y="240"/>
                  </a:lnTo>
                  <a:lnTo>
                    <a:pt x="340" y="240"/>
                  </a:lnTo>
                  <a:lnTo>
                    <a:pt x="336" y="258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16" y="280"/>
                  </a:lnTo>
                  <a:lnTo>
                    <a:pt x="304" y="288"/>
                  </a:lnTo>
                  <a:lnTo>
                    <a:pt x="304" y="288"/>
                  </a:lnTo>
                  <a:lnTo>
                    <a:pt x="288" y="292"/>
                  </a:lnTo>
                  <a:lnTo>
                    <a:pt x="270" y="292"/>
                  </a:lnTo>
                  <a:lnTo>
                    <a:pt x="270" y="292"/>
                  </a:lnTo>
                  <a:lnTo>
                    <a:pt x="252" y="292"/>
                  </a:lnTo>
                  <a:lnTo>
                    <a:pt x="238" y="288"/>
                  </a:lnTo>
                  <a:lnTo>
                    <a:pt x="238" y="288"/>
                  </a:lnTo>
                  <a:lnTo>
                    <a:pt x="224" y="280"/>
                  </a:lnTo>
                  <a:lnTo>
                    <a:pt x="214" y="270"/>
                  </a:lnTo>
                  <a:lnTo>
                    <a:pt x="214" y="270"/>
                  </a:lnTo>
                  <a:lnTo>
                    <a:pt x="206" y="258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196" y="218"/>
                  </a:lnTo>
                  <a:lnTo>
                    <a:pt x="196" y="194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8" y="94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8" y="48"/>
                  </a:lnTo>
                  <a:lnTo>
                    <a:pt x="212" y="38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24" y="24"/>
                  </a:lnTo>
                  <a:lnTo>
                    <a:pt x="232" y="18"/>
                  </a:lnTo>
                  <a:lnTo>
                    <a:pt x="240" y="14"/>
                  </a:lnTo>
                  <a:lnTo>
                    <a:pt x="250" y="10"/>
                  </a:lnTo>
                  <a:lnTo>
                    <a:pt x="250" y="10"/>
                  </a:lnTo>
                  <a:lnTo>
                    <a:pt x="272" y="6"/>
                  </a:lnTo>
                  <a:lnTo>
                    <a:pt x="296" y="2"/>
                  </a:lnTo>
                  <a:lnTo>
                    <a:pt x="342" y="0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06" y="28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76" y="34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54" y="42"/>
                  </a:lnTo>
                  <a:lnTo>
                    <a:pt x="246" y="50"/>
                  </a:lnTo>
                  <a:lnTo>
                    <a:pt x="246" y="50"/>
                  </a:lnTo>
                  <a:lnTo>
                    <a:pt x="240" y="60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2" y="86"/>
                  </a:lnTo>
                  <a:lnTo>
                    <a:pt x="232" y="104"/>
                  </a:lnTo>
                  <a:lnTo>
                    <a:pt x="232" y="104"/>
                  </a:lnTo>
                  <a:close/>
                  <a:moveTo>
                    <a:pt x="150" y="188"/>
                  </a:moveTo>
                  <a:lnTo>
                    <a:pt x="150" y="188"/>
                  </a:lnTo>
                  <a:lnTo>
                    <a:pt x="148" y="214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0" y="256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6" y="292"/>
                  </a:lnTo>
                  <a:lnTo>
                    <a:pt x="76" y="292"/>
                  </a:lnTo>
                  <a:lnTo>
                    <a:pt x="58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30" y="280"/>
                  </a:lnTo>
                  <a:lnTo>
                    <a:pt x="20" y="270"/>
                  </a:lnTo>
                  <a:lnTo>
                    <a:pt x="20" y="270"/>
                  </a:lnTo>
                  <a:lnTo>
                    <a:pt x="10" y="256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2" y="214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60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10" y="118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30" y="9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58" y="84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92" y="84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20" y="9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40" y="118"/>
                  </a:lnTo>
                  <a:lnTo>
                    <a:pt x="146" y="138"/>
                  </a:lnTo>
                  <a:lnTo>
                    <a:pt x="146" y="138"/>
                  </a:lnTo>
                  <a:lnTo>
                    <a:pt x="148" y="160"/>
                  </a:lnTo>
                  <a:lnTo>
                    <a:pt x="150" y="188"/>
                  </a:lnTo>
                  <a:lnTo>
                    <a:pt x="150" y="188"/>
                  </a:lnTo>
                  <a:close/>
                  <a:moveTo>
                    <a:pt x="114" y="188"/>
                  </a:moveTo>
                  <a:lnTo>
                    <a:pt x="114" y="188"/>
                  </a:lnTo>
                  <a:lnTo>
                    <a:pt x="112" y="164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06" y="132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96" y="114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54" y="11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4" y="13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38" y="164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8" y="210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44" y="24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54" y="262"/>
                  </a:lnTo>
                  <a:lnTo>
                    <a:pt x="60" y="266"/>
                  </a:lnTo>
                  <a:lnTo>
                    <a:pt x="60" y="266"/>
                  </a:lnTo>
                  <a:lnTo>
                    <a:pt x="68" y="270"/>
                  </a:lnTo>
                  <a:lnTo>
                    <a:pt x="76" y="270"/>
                  </a:lnTo>
                  <a:lnTo>
                    <a:pt x="76" y="270"/>
                  </a:lnTo>
                  <a:lnTo>
                    <a:pt x="82" y="270"/>
                  </a:lnTo>
                  <a:lnTo>
                    <a:pt x="90" y="266"/>
                  </a:lnTo>
                  <a:lnTo>
                    <a:pt x="90" y="266"/>
                  </a:lnTo>
                  <a:lnTo>
                    <a:pt x="96" y="262"/>
                  </a:lnTo>
                  <a:lnTo>
                    <a:pt x="102" y="252"/>
                  </a:lnTo>
                  <a:lnTo>
                    <a:pt x="102" y="252"/>
                  </a:lnTo>
                  <a:lnTo>
                    <a:pt x="106" y="242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112" y="210"/>
                  </a:lnTo>
                  <a:lnTo>
                    <a:pt x="114" y="188"/>
                  </a:lnTo>
                  <a:lnTo>
                    <a:pt x="114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383588" y="4368801"/>
              <a:ext cx="174625" cy="73025"/>
            </a:xfrm>
            <a:custGeom>
              <a:avLst/>
              <a:gdLst>
                <a:gd name="T0" fmla="*/ 56 w 110"/>
                <a:gd name="T1" fmla="*/ 18 h 46"/>
                <a:gd name="T2" fmla="*/ 56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6 w 110"/>
                <a:gd name="T29" fmla="*/ 46 h 46"/>
                <a:gd name="T30" fmla="*/ 56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6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6" y="18"/>
                  </a:moveTo>
                  <a:lnTo>
                    <a:pt x="56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361363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043863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50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2 w 150"/>
                <a:gd name="T13" fmla="*/ 188 h 210"/>
                <a:gd name="T14" fmla="*/ 132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4 w 150"/>
                <a:gd name="T31" fmla="*/ 206 h 210"/>
                <a:gd name="T32" fmla="*/ 44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2 w 150"/>
                <a:gd name="T41" fmla="*/ 174 h 210"/>
                <a:gd name="T42" fmla="*/ 6 w 150"/>
                <a:gd name="T43" fmla="*/ 154 h 210"/>
                <a:gd name="T44" fmla="*/ 6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6 w 150"/>
                <a:gd name="T55" fmla="*/ 56 h 210"/>
                <a:gd name="T56" fmla="*/ 6 w 150"/>
                <a:gd name="T57" fmla="*/ 56 h 210"/>
                <a:gd name="T58" fmla="*/ 12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4 w 150"/>
                <a:gd name="T67" fmla="*/ 4 h 210"/>
                <a:gd name="T68" fmla="*/ 44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2 w 150"/>
                <a:gd name="T85" fmla="*/ 22 h 210"/>
                <a:gd name="T86" fmla="*/ 132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50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50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2" y="188"/>
                  </a:lnTo>
                  <a:lnTo>
                    <a:pt x="132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50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104188" y="4508501"/>
              <a:ext cx="120650" cy="263525"/>
            </a:xfrm>
            <a:custGeom>
              <a:avLst/>
              <a:gdLst>
                <a:gd name="T0" fmla="*/ 76 w 76"/>
                <a:gd name="T1" fmla="*/ 84 h 166"/>
                <a:gd name="T2" fmla="*/ 76 w 76"/>
                <a:gd name="T3" fmla="*/ 84 h 166"/>
                <a:gd name="T4" fmla="*/ 76 w 76"/>
                <a:gd name="T5" fmla="*/ 60 h 166"/>
                <a:gd name="T6" fmla="*/ 72 w 76"/>
                <a:gd name="T7" fmla="*/ 42 h 166"/>
                <a:gd name="T8" fmla="*/ 72 w 76"/>
                <a:gd name="T9" fmla="*/ 42 h 166"/>
                <a:gd name="T10" fmla="*/ 70 w 76"/>
                <a:gd name="T11" fmla="*/ 28 h 166"/>
                <a:gd name="T12" fmla="*/ 64 w 76"/>
                <a:gd name="T13" fmla="*/ 18 h 166"/>
                <a:gd name="T14" fmla="*/ 64 w 76"/>
                <a:gd name="T15" fmla="*/ 18 h 166"/>
                <a:gd name="T16" fmla="*/ 58 w 76"/>
                <a:gd name="T17" fmla="*/ 10 h 166"/>
                <a:gd name="T18" fmla="*/ 52 w 76"/>
                <a:gd name="T19" fmla="*/ 4 h 166"/>
                <a:gd name="T20" fmla="*/ 52 w 76"/>
                <a:gd name="T21" fmla="*/ 4 h 166"/>
                <a:gd name="T22" fmla="*/ 46 w 76"/>
                <a:gd name="T23" fmla="*/ 0 h 166"/>
                <a:gd name="T24" fmla="*/ 38 w 76"/>
                <a:gd name="T25" fmla="*/ 0 h 166"/>
                <a:gd name="T26" fmla="*/ 38 w 76"/>
                <a:gd name="T27" fmla="*/ 0 h 166"/>
                <a:gd name="T28" fmla="*/ 30 w 76"/>
                <a:gd name="T29" fmla="*/ 0 h 166"/>
                <a:gd name="T30" fmla="*/ 24 w 76"/>
                <a:gd name="T31" fmla="*/ 4 h 166"/>
                <a:gd name="T32" fmla="*/ 24 w 76"/>
                <a:gd name="T33" fmla="*/ 4 h 166"/>
                <a:gd name="T34" fmla="*/ 16 w 76"/>
                <a:gd name="T35" fmla="*/ 10 h 166"/>
                <a:gd name="T36" fmla="*/ 10 w 76"/>
                <a:gd name="T37" fmla="*/ 18 h 166"/>
                <a:gd name="T38" fmla="*/ 10 w 76"/>
                <a:gd name="T39" fmla="*/ 18 h 166"/>
                <a:gd name="T40" fmla="*/ 6 w 76"/>
                <a:gd name="T41" fmla="*/ 28 h 166"/>
                <a:gd name="T42" fmla="*/ 2 w 76"/>
                <a:gd name="T43" fmla="*/ 42 h 166"/>
                <a:gd name="T44" fmla="*/ 2 w 76"/>
                <a:gd name="T45" fmla="*/ 42 h 166"/>
                <a:gd name="T46" fmla="*/ 0 w 76"/>
                <a:gd name="T47" fmla="*/ 60 h 166"/>
                <a:gd name="T48" fmla="*/ 0 w 76"/>
                <a:gd name="T49" fmla="*/ 84 h 166"/>
                <a:gd name="T50" fmla="*/ 0 w 76"/>
                <a:gd name="T51" fmla="*/ 84 h 166"/>
                <a:gd name="T52" fmla="*/ 0 w 76"/>
                <a:gd name="T53" fmla="*/ 106 h 166"/>
                <a:gd name="T54" fmla="*/ 2 w 76"/>
                <a:gd name="T55" fmla="*/ 124 h 166"/>
                <a:gd name="T56" fmla="*/ 2 w 76"/>
                <a:gd name="T57" fmla="*/ 124 h 166"/>
                <a:gd name="T58" fmla="*/ 6 w 76"/>
                <a:gd name="T59" fmla="*/ 138 h 166"/>
                <a:gd name="T60" fmla="*/ 10 w 76"/>
                <a:gd name="T61" fmla="*/ 148 h 166"/>
                <a:gd name="T62" fmla="*/ 10 w 76"/>
                <a:gd name="T63" fmla="*/ 148 h 166"/>
                <a:gd name="T64" fmla="*/ 16 w 76"/>
                <a:gd name="T65" fmla="*/ 158 h 166"/>
                <a:gd name="T66" fmla="*/ 24 w 76"/>
                <a:gd name="T67" fmla="*/ 162 h 166"/>
                <a:gd name="T68" fmla="*/ 24 w 76"/>
                <a:gd name="T69" fmla="*/ 162 h 166"/>
                <a:gd name="T70" fmla="*/ 30 w 76"/>
                <a:gd name="T71" fmla="*/ 166 h 166"/>
                <a:gd name="T72" fmla="*/ 38 w 76"/>
                <a:gd name="T73" fmla="*/ 166 h 166"/>
                <a:gd name="T74" fmla="*/ 38 w 76"/>
                <a:gd name="T75" fmla="*/ 166 h 166"/>
                <a:gd name="T76" fmla="*/ 46 w 76"/>
                <a:gd name="T77" fmla="*/ 166 h 166"/>
                <a:gd name="T78" fmla="*/ 52 w 76"/>
                <a:gd name="T79" fmla="*/ 162 h 166"/>
                <a:gd name="T80" fmla="*/ 52 w 76"/>
                <a:gd name="T81" fmla="*/ 162 h 166"/>
                <a:gd name="T82" fmla="*/ 58 w 76"/>
                <a:gd name="T83" fmla="*/ 158 h 166"/>
                <a:gd name="T84" fmla="*/ 64 w 76"/>
                <a:gd name="T85" fmla="*/ 148 h 166"/>
                <a:gd name="T86" fmla="*/ 64 w 76"/>
                <a:gd name="T87" fmla="*/ 148 h 166"/>
                <a:gd name="T88" fmla="*/ 70 w 76"/>
                <a:gd name="T89" fmla="*/ 138 h 166"/>
                <a:gd name="T90" fmla="*/ 72 w 76"/>
                <a:gd name="T91" fmla="*/ 124 h 166"/>
                <a:gd name="T92" fmla="*/ 72 w 76"/>
                <a:gd name="T93" fmla="*/ 124 h 166"/>
                <a:gd name="T94" fmla="*/ 76 w 76"/>
                <a:gd name="T95" fmla="*/ 106 h 166"/>
                <a:gd name="T96" fmla="*/ 76 w 76"/>
                <a:gd name="T97" fmla="*/ 84 h 166"/>
                <a:gd name="T98" fmla="*/ 76 w 76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166">
                  <a:moveTo>
                    <a:pt x="76" y="84"/>
                  </a:moveTo>
                  <a:lnTo>
                    <a:pt x="76" y="84"/>
                  </a:lnTo>
                  <a:lnTo>
                    <a:pt x="76" y="60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0" y="2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8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1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2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6" y="13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6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8" y="158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70" y="138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6" y="106"/>
                  </a:lnTo>
                  <a:lnTo>
                    <a:pt x="76" y="84"/>
                  </a:lnTo>
                  <a:lnTo>
                    <a:pt x="76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7742238" y="4479926"/>
              <a:ext cx="222250" cy="320675"/>
            </a:xfrm>
            <a:custGeom>
              <a:avLst/>
              <a:gdLst>
                <a:gd name="T0" fmla="*/ 38 w 140"/>
                <a:gd name="T1" fmla="*/ 202 h 202"/>
                <a:gd name="T2" fmla="*/ 0 w 140"/>
                <a:gd name="T3" fmla="*/ 202 h 202"/>
                <a:gd name="T4" fmla="*/ 0 w 140"/>
                <a:gd name="T5" fmla="*/ 0 h 202"/>
                <a:gd name="T6" fmla="*/ 38 w 140"/>
                <a:gd name="T7" fmla="*/ 0 h 202"/>
                <a:gd name="T8" fmla="*/ 38 w 140"/>
                <a:gd name="T9" fmla="*/ 86 h 202"/>
                <a:gd name="T10" fmla="*/ 104 w 140"/>
                <a:gd name="T11" fmla="*/ 86 h 202"/>
                <a:gd name="T12" fmla="*/ 104 w 140"/>
                <a:gd name="T13" fmla="*/ 0 h 202"/>
                <a:gd name="T14" fmla="*/ 140 w 140"/>
                <a:gd name="T15" fmla="*/ 0 h 202"/>
                <a:gd name="T16" fmla="*/ 140 w 140"/>
                <a:gd name="T17" fmla="*/ 202 h 202"/>
                <a:gd name="T18" fmla="*/ 104 w 140"/>
                <a:gd name="T19" fmla="*/ 202 h 202"/>
                <a:gd name="T20" fmla="*/ 104 w 140"/>
                <a:gd name="T21" fmla="*/ 114 h 202"/>
                <a:gd name="T22" fmla="*/ 38 w 140"/>
                <a:gd name="T23" fmla="*/ 114 h 202"/>
                <a:gd name="T24" fmla="*/ 38 w 140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02">
                  <a:moveTo>
                    <a:pt x="38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86"/>
                  </a:lnTo>
                  <a:lnTo>
                    <a:pt x="104" y="86"/>
                  </a:lnTo>
                  <a:lnTo>
                    <a:pt x="104" y="0"/>
                  </a:lnTo>
                  <a:lnTo>
                    <a:pt x="140" y="0"/>
                  </a:lnTo>
                  <a:lnTo>
                    <a:pt x="140" y="202"/>
                  </a:lnTo>
                  <a:lnTo>
                    <a:pt x="104" y="202"/>
                  </a:lnTo>
                  <a:lnTo>
                    <a:pt x="104" y="114"/>
                  </a:lnTo>
                  <a:lnTo>
                    <a:pt x="38" y="114"/>
                  </a:lnTo>
                  <a:lnTo>
                    <a:pt x="38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7462838" y="4479926"/>
              <a:ext cx="225425" cy="320675"/>
            </a:xfrm>
            <a:custGeom>
              <a:avLst/>
              <a:gdLst>
                <a:gd name="T0" fmla="*/ 142 w 142"/>
                <a:gd name="T1" fmla="*/ 0 h 202"/>
                <a:gd name="T2" fmla="*/ 142 w 142"/>
                <a:gd name="T3" fmla="*/ 26 h 202"/>
                <a:gd name="T4" fmla="*/ 88 w 142"/>
                <a:gd name="T5" fmla="*/ 26 h 202"/>
                <a:gd name="T6" fmla="*/ 88 w 142"/>
                <a:gd name="T7" fmla="*/ 202 h 202"/>
                <a:gd name="T8" fmla="*/ 52 w 142"/>
                <a:gd name="T9" fmla="*/ 202 h 202"/>
                <a:gd name="T10" fmla="*/ 52 w 142"/>
                <a:gd name="T11" fmla="*/ 26 h 202"/>
                <a:gd name="T12" fmla="*/ 0 w 142"/>
                <a:gd name="T13" fmla="*/ 26 h 202"/>
                <a:gd name="T14" fmla="*/ 0 w 142"/>
                <a:gd name="T15" fmla="*/ 0 h 202"/>
                <a:gd name="T16" fmla="*/ 142 w 142"/>
                <a:gd name="T1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02">
                  <a:moveTo>
                    <a:pt x="142" y="0"/>
                  </a:moveTo>
                  <a:lnTo>
                    <a:pt x="142" y="26"/>
                  </a:lnTo>
                  <a:lnTo>
                    <a:pt x="88" y="26"/>
                  </a:lnTo>
                  <a:lnTo>
                    <a:pt x="88" y="202"/>
                  </a:lnTo>
                  <a:lnTo>
                    <a:pt x="52" y="202"/>
                  </a:lnTo>
                  <a:lnTo>
                    <a:pt x="5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7235826" y="4473576"/>
              <a:ext cx="201613" cy="333375"/>
            </a:xfrm>
            <a:custGeom>
              <a:avLst/>
              <a:gdLst>
                <a:gd name="T0" fmla="*/ 83 w 127"/>
                <a:gd name="T1" fmla="*/ 24 h 210"/>
                <a:gd name="T2" fmla="*/ 83 w 127"/>
                <a:gd name="T3" fmla="*/ 24 h 210"/>
                <a:gd name="T4" fmla="*/ 73 w 127"/>
                <a:gd name="T5" fmla="*/ 24 h 210"/>
                <a:gd name="T6" fmla="*/ 64 w 127"/>
                <a:gd name="T7" fmla="*/ 28 h 210"/>
                <a:gd name="T8" fmla="*/ 64 w 127"/>
                <a:gd name="T9" fmla="*/ 28 h 210"/>
                <a:gd name="T10" fmla="*/ 56 w 127"/>
                <a:gd name="T11" fmla="*/ 32 h 210"/>
                <a:gd name="T12" fmla="*/ 50 w 127"/>
                <a:gd name="T13" fmla="*/ 40 h 210"/>
                <a:gd name="T14" fmla="*/ 50 w 127"/>
                <a:gd name="T15" fmla="*/ 40 h 210"/>
                <a:gd name="T16" fmla="*/ 44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8 w 127"/>
                <a:gd name="T23" fmla="*/ 82 h 210"/>
                <a:gd name="T24" fmla="*/ 38 w 127"/>
                <a:gd name="T25" fmla="*/ 106 h 210"/>
                <a:gd name="T26" fmla="*/ 38 w 127"/>
                <a:gd name="T27" fmla="*/ 106 h 210"/>
                <a:gd name="T28" fmla="*/ 38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4 w 127"/>
                <a:gd name="T35" fmla="*/ 160 h 210"/>
                <a:gd name="T36" fmla="*/ 50 w 127"/>
                <a:gd name="T37" fmla="*/ 170 h 210"/>
                <a:gd name="T38" fmla="*/ 50 w 127"/>
                <a:gd name="T39" fmla="*/ 170 h 210"/>
                <a:gd name="T40" fmla="*/ 56 w 127"/>
                <a:gd name="T41" fmla="*/ 178 h 210"/>
                <a:gd name="T42" fmla="*/ 66 w 127"/>
                <a:gd name="T43" fmla="*/ 182 h 210"/>
                <a:gd name="T44" fmla="*/ 66 w 127"/>
                <a:gd name="T45" fmla="*/ 182 h 210"/>
                <a:gd name="T46" fmla="*/ 75 w 127"/>
                <a:gd name="T47" fmla="*/ 186 h 210"/>
                <a:gd name="T48" fmla="*/ 87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5 w 127"/>
                <a:gd name="T57" fmla="*/ 208 h 210"/>
                <a:gd name="T58" fmla="*/ 105 w 127"/>
                <a:gd name="T59" fmla="*/ 208 h 210"/>
                <a:gd name="T60" fmla="*/ 91 w 127"/>
                <a:gd name="T61" fmla="*/ 210 h 210"/>
                <a:gd name="T62" fmla="*/ 79 w 127"/>
                <a:gd name="T63" fmla="*/ 210 h 210"/>
                <a:gd name="T64" fmla="*/ 79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20 w 127"/>
                <a:gd name="T75" fmla="*/ 188 h 210"/>
                <a:gd name="T76" fmla="*/ 20 w 127"/>
                <a:gd name="T77" fmla="*/ 188 h 210"/>
                <a:gd name="T78" fmla="*/ 12 w 127"/>
                <a:gd name="T79" fmla="*/ 174 h 210"/>
                <a:gd name="T80" fmla="*/ 6 w 127"/>
                <a:gd name="T81" fmla="*/ 156 h 210"/>
                <a:gd name="T82" fmla="*/ 6 w 127"/>
                <a:gd name="T83" fmla="*/ 156 h 210"/>
                <a:gd name="T84" fmla="*/ 2 w 127"/>
                <a:gd name="T85" fmla="*/ 132 h 210"/>
                <a:gd name="T86" fmla="*/ 0 w 127"/>
                <a:gd name="T87" fmla="*/ 106 h 210"/>
                <a:gd name="T88" fmla="*/ 0 w 127"/>
                <a:gd name="T89" fmla="*/ 106 h 210"/>
                <a:gd name="T90" fmla="*/ 2 w 127"/>
                <a:gd name="T91" fmla="*/ 78 h 210"/>
                <a:gd name="T92" fmla="*/ 6 w 127"/>
                <a:gd name="T93" fmla="*/ 54 h 210"/>
                <a:gd name="T94" fmla="*/ 6 w 127"/>
                <a:gd name="T95" fmla="*/ 54 h 210"/>
                <a:gd name="T96" fmla="*/ 12 w 127"/>
                <a:gd name="T97" fmla="*/ 36 h 210"/>
                <a:gd name="T98" fmla="*/ 20 w 127"/>
                <a:gd name="T99" fmla="*/ 22 h 210"/>
                <a:gd name="T100" fmla="*/ 20 w 127"/>
                <a:gd name="T101" fmla="*/ 22 h 210"/>
                <a:gd name="T102" fmla="*/ 30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8 w 127"/>
                <a:gd name="T109" fmla="*/ 0 h 210"/>
                <a:gd name="T110" fmla="*/ 75 w 127"/>
                <a:gd name="T111" fmla="*/ 0 h 210"/>
                <a:gd name="T112" fmla="*/ 75 w 127"/>
                <a:gd name="T113" fmla="*/ 0 h 210"/>
                <a:gd name="T114" fmla="*/ 87 w 127"/>
                <a:gd name="T115" fmla="*/ 0 h 210"/>
                <a:gd name="T116" fmla="*/ 101 w 127"/>
                <a:gd name="T117" fmla="*/ 2 h 210"/>
                <a:gd name="T118" fmla="*/ 101 w 127"/>
                <a:gd name="T119" fmla="*/ 2 h 210"/>
                <a:gd name="T120" fmla="*/ 123 w 127"/>
                <a:gd name="T121" fmla="*/ 8 h 210"/>
                <a:gd name="T122" fmla="*/ 123 w 127"/>
                <a:gd name="T123" fmla="*/ 24 h 210"/>
                <a:gd name="T124" fmla="*/ 83 w 127"/>
                <a:gd name="T125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210">
                  <a:moveTo>
                    <a:pt x="83" y="24"/>
                  </a:moveTo>
                  <a:lnTo>
                    <a:pt x="83" y="24"/>
                  </a:lnTo>
                  <a:lnTo>
                    <a:pt x="73" y="24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56" y="32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4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8" y="8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4" y="16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56" y="178"/>
                  </a:lnTo>
                  <a:lnTo>
                    <a:pt x="66" y="182"/>
                  </a:lnTo>
                  <a:lnTo>
                    <a:pt x="66" y="182"/>
                  </a:lnTo>
                  <a:lnTo>
                    <a:pt x="75" y="186"/>
                  </a:lnTo>
                  <a:lnTo>
                    <a:pt x="87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5" y="208"/>
                  </a:lnTo>
                  <a:lnTo>
                    <a:pt x="105" y="208"/>
                  </a:lnTo>
                  <a:lnTo>
                    <a:pt x="91" y="210"/>
                  </a:lnTo>
                  <a:lnTo>
                    <a:pt x="79" y="210"/>
                  </a:lnTo>
                  <a:lnTo>
                    <a:pt x="79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3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940551" y="4473576"/>
              <a:ext cx="219075" cy="333375"/>
            </a:xfrm>
            <a:custGeom>
              <a:avLst/>
              <a:gdLst>
                <a:gd name="T0" fmla="*/ 60 w 138"/>
                <a:gd name="T1" fmla="*/ 210 h 210"/>
                <a:gd name="T2" fmla="*/ 36 w 138"/>
                <a:gd name="T3" fmla="*/ 208 h 210"/>
                <a:gd name="T4" fmla="*/ 24 w 138"/>
                <a:gd name="T5" fmla="*/ 204 h 210"/>
                <a:gd name="T6" fmla="*/ 16 w 138"/>
                <a:gd name="T7" fmla="*/ 198 h 210"/>
                <a:gd name="T8" fmla="*/ 4 w 138"/>
                <a:gd name="T9" fmla="*/ 178 h 210"/>
                <a:gd name="T10" fmla="*/ 0 w 138"/>
                <a:gd name="T11" fmla="*/ 164 h 210"/>
                <a:gd name="T12" fmla="*/ 0 w 138"/>
                <a:gd name="T13" fmla="*/ 146 h 210"/>
                <a:gd name="T14" fmla="*/ 4 w 138"/>
                <a:gd name="T15" fmla="*/ 114 h 210"/>
                <a:gd name="T16" fmla="*/ 8 w 138"/>
                <a:gd name="T17" fmla="*/ 104 h 210"/>
                <a:gd name="T18" fmla="*/ 16 w 138"/>
                <a:gd name="T19" fmla="*/ 96 h 210"/>
                <a:gd name="T20" fmla="*/ 36 w 138"/>
                <a:gd name="T21" fmla="*/ 86 h 210"/>
                <a:gd name="T22" fmla="*/ 46 w 138"/>
                <a:gd name="T23" fmla="*/ 84 h 210"/>
                <a:gd name="T24" fmla="*/ 60 w 138"/>
                <a:gd name="T25" fmla="*/ 82 h 210"/>
                <a:gd name="T26" fmla="*/ 80 w 138"/>
                <a:gd name="T27" fmla="*/ 84 h 210"/>
                <a:gd name="T28" fmla="*/ 100 w 138"/>
                <a:gd name="T29" fmla="*/ 68 h 210"/>
                <a:gd name="T30" fmla="*/ 100 w 138"/>
                <a:gd name="T31" fmla="*/ 56 h 210"/>
                <a:gd name="T32" fmla="*/ 98 w 138"/>
                <a:gd name="T33" fmla="*/ 46 h 210"/>
                <a:gd name="T34" fmla="*/ 88 w 138"/>
                <a:gd name="T35" fmla="*/ 32 h 210"/>
                <a:gd name="T36" fmla="*/ 82 w 138"/>
                <a:gd name="T37" fmla="*/ 28 h 210"/>
                <a:gd name="T38" fmla="*/ 74 w 138"/>
                <a:gd name="T39" fmla="*/ 26 h 210"/>
                <a:gd name="T40" fmla="*/ 16 w 138"/>
                <a:gd name="T41" fmla="*/ 24 h 210"/>
                <a:gd name="T42" fmla="*/ 16 w 138"/>
                <a:gd name="T43" fmla="*/ 8 h 210"/>
                <a:gd name="T44" fmla="*/ 38 w 138"/>
                <a:gd name="T45" fmla="*/ 2 h 210"/>
                <a:gd name="T46" fmla="*/ 64 w 138"/>
                <a:gd name="T47" fmla="*/ 0 h 210"/>
                <a:gd name="T48" fmla="*/ 82 w 138"/>
                <a:gd name="T49" fmla="*/ 0 h 210"/>
                <a:gd name="T50" fmla="*/ 96 w 138"/>
                <a:gd name="T51" fmla="*/ 2 h 210"/>
                <a:gd name="T52" fmla="*/ 118 w 138"/>
                <a:gd name="T53" fmla="*/ 12 h 210"/>
                <a:gd name="T54" fmla="*/ 126 w 138"/>
                <a:gd name="T55" fmla="*/ 22 h 210"/>
                <a:gd name="T56" fmla="*/ 132 w 138"/>
                <a:gd name="T57" fmla="*/ 34 h 210"/>
                <a:gd name="T58" fmla="*/ 138 w 138"/>
                <a:gd name="T59" fmla="*/ 68 h 210"/>
                <a:gd name="T60" fmla="*/ 106 w 138"/>
                <a:gd name="T61" fmla="*/ 206 h 210"/>
                <a:gd name="T62" fmla="*/ 102 w 138"/>
                <a:gd name="T63" fmla="*/ 194 h 210"/>
                <a:gd name="T64" fmla="*/ 94 w 138"/>
                <a:gd name="T65" fmla="*/ 202 h 210"/>
                <a:gd name="T66" fmla="*/ 84 w 138"/>
                <a:gd name="T67" fmla="*/ 206 h 210"/>
                <a:gd name="T68" fmla="*/ 60 w 138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" h="210">
                  <a:moveTo>
                    <a:pt x="60" y="210"/>
                  </a:moveTo>
                  <a:lnTo>
                    <a:pt x="60" y="210"/>
                  </a:lnTo>
                  <a:lnTo>
                    <a:pt x="46" y="210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24" y="204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8" y="190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0" y="16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28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8" y="10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4" y="90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46" y="84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100" y="86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56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4" y="3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2" y="2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2" y="0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108" y="6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26" y="22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6" y="50"/>
                  </a:lnTo>
                  <a:lnTo>
                    <a:pt x="138" y="68"/>
                  </a:lnTo>
                  <a:lnTo>
                    <a:pt x="138" y="206"/>
                  </a:lnTo>
                  <a:lnTo>
                    <a:pt x="106" y="206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94" y="202"/>
                  </a:lnTo>
                  <a:lnTo>
                    <a:pt x="84" y="206"/>
                  </a:lnTo>
                  <a:lnTo>
                    <a:pt x="84" y="206"/>
                  </a:lnTo>
                  <a:lnTo>
                    <a:pt x="72" y="210"/>
                  </a:lnTo>
                  <a:lnTo>
                    <a:pt x="60" y="210"/>
                  </a:lnTo>
                  <a:lnTo>
                    <a:pt x="60" y="2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997701" y="4645026"/>
              <a:ext cx="101600" cy="123825"/>
            </a:xfrm>
            <a:custGeom>
              <a:avLst/>
              <a:gdLst>
                <a:gd name="T0" fmla="*/ 64 w 64"/>
                <a:gd name="T1" fmla="*/ 0 h 78"/>
                <a:gd name="T2" fmla="*/ 36 w 64"/>
                <a:gd name="T3" fmla="*/ 0 h 78"/>
                <a:gd name="T4" fmla="*/ 36 w 64"/>
                <a:gd name="T5" fmla="*/ 0 h 78"/>
                <a:gd name="T6" fmla="*/ 22 w 64"/>
                <a:gd name="T7" fmla="*/ 2 h 78"/>
                <a:gd name="T8" fmla="*/ 10 w 64"/>
                <a:gd name="T9" fmla="*/ 6 h 78"/>
                <a:gd name="T10" fmla="*/ 10 w 64"/>
                <a:gd name="T11" fmla="*/ 6 h 78"/>
                <a:gd name="T12" fmla="*/ 6 w 64"/>
                <a:gd name="T13" fmla="*/ 12 h 78"/>
                <a:gd name="T14" fmla="*/ 2 w 64"/>
                <a:gd name="T15" fmla="*/ 18 h 78"/>
                <a:gd name="T16" fmla="*/ 0 w 64"/>
                <a:gd name="T17" fmla="*/ 28 h 78"/>
                <a:gd name="T18" fmla="*/ 0 w 64"/>
                <a:gd name="T19" fmla="*/ 38 h 78"/>
                <a:gd name="T20" fmla="*/ 0 w 64"/>
                <a:gd name="T21" fmla="*/ 38 h 78"/>
                <a:gd name="T22" fmla="*/ 0 w 64"/>
                <a:gd name="T23" fmla="*/ 48 h 78"/>
                <a:gd name="T24" fmla="*/ 2 w 64"/>
                <a:gd name="T25" fmla="*/ 58 h 78"/>
                <a:gd name="T26" fmla="*/ 2 w 64"/>
                <a:gd name="T27" fmla="*/ 58 h 78"/>
                <a:gd name="T28" fmla="*/ 6 w 64"/>
                <a:gd name="T29" fmla="*/ 64 h 78"/>
                <a:gd name="T30" fmla="*/ 10 w 64"/>
                <a:gd name="T31" fmla="*/ 70 h 78"/>
                <a:gd name="T32" fmla="*/ 10 w 64"/>
                <a:gd name="T33" fmla="*/ 70 h 78"/>
                <a:gd name="T34" fmla="*/ 16 w 64"/>
                <a:gd name="T35" fmla="*/ 74 h 78"/>
                <a:gd name="T36" fmla="*/ 22 w 64"/>
                <a:gd name="T37" fmla="*/ 76 h 78"/>
                <a:gd name="T38" fmla="*/ 22 w 64"/>
                <a:gd name="T39" fmla="*/ 76 h 78"/>
                <a:gd name="T40" fmla="*/ 36 w 64"/>
                <a:gd name="T41" fmla="*/ 78 h 78"/>
                <a:gd name="T42" fmla="*/ 36 w 64"/>
                <a:gd name="T43" fmla="*/ 78 h 78"/>
                <a:gd name="T44" fmla="*/ 44 w 64"/>
                <a:gd name="T45" fmla="*/ 78 h 78"/>
                <a:gd name="T46" fmla="*/ 52 w 64"/>
                <a:gd name="T47" fmla="*/ 76 h 78"/>
                <a:gd name="T48" fmla="*/ 52 w 64"/>
                <a:gd name="T49" fmla="*/ 76 h 78"/>
                <a:gd name="T50" fmla="*/ 64 w 64"/>
                <a:gd name="T51" fmla="*/ 70 h 78"/>
                <a:gd name="T52" fmla="*/ 64 w 64"/>
                <a:gd name="T5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78">
                  <a:moveTo>
                    <a:pt x="64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6" y="64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4" y="78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0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6597651" y="4479926"/>
              <a:ext cx="263525" cy="327025"/>
            </a:xfrm>
            <a:custGeom>
              <a:avLst/>
              <a:gdLst>
                <a:gd name="T0" fmla="*/ 166 w 166"/>
                <a:gd name="T1" fmla="*/ 0 h 206"/>
                <a:gd name="T2" fmla="*/ 166 w 166"/>
                <a:gd name="T3" fmla="*/ 202 h 206"/>
                <a:gd name="T4" fmla="*/ 128 w 166"/>
                <a:gd name="T5" fmla="*/ 202 h 206"/>
                <a:gd name="T6" fmla="*/ 128 w 166"/>
                <a:gd name="T7" fmla="*/ 26 h 206"/>
                <a:gd name="T8" fmla="*/ 76 w 166"/>
                <a:gd name="T9" fmla="*/ 26 h 206"/>
                <a:gd name="T10" fmla="*/ 70 w 166"/>
                <a:gd name="T11" fmla="*/ 138 h 206"/>
                <a:gd name="T12" fmla="*/ 70 w 166"/>
                <a:gd name="T13" fmla="*/ 138 h 206"/>
                <a:gd name="T14" fmla="*/ 68 w 166"/>
                <a:gd name="T15" fmla="*/ 154 h 206"/>
                <a:gd name="T16" fmla="*/ 66 w 166"/>
                <a:gd name="T17" fmla="*/ 170 h 206"/>
                <a:gd name="T18" fmla="*/ 60 w 166"/>
                <a:gd name="T19" fmla="*/ 180 h 206"/>
                <a:gd name="T20" fmla="*/ 54 w 166"/>
                <a:gd name="T21" fmla="*/ 190 h 206"/>
                <a:gd name="T22" fmla="*/ 54 w 166"/>
                <a:gd name="T23" fmla="*/ 190 h 206"/>
                <a:gd name="T24" fmla="*/ 48 w 166"/>
                <a:gd name="T25" fmla="*/ 198 h 206"/>
                <a:gd name="T26" fmla="*/ 40 w 166"/>
                <a:gd name="T27" fmla="*/ 202 h 206"/>
                <a:gd name="T28" fmla="*/ 32 w 166"/>
                <a:gd name="T29" fmla="*/ 206 h 206"/>
                <a:gd name="T30" fmla="*/ 24 w 166"/>
                <a:gd name="T31" fmla="*/ 206 h 206"/>
                <a:gd name="T32" fmla="*/ 24 w 166"/>
                <a:gd name="T33" fmla="*/ 206 h 206"/>
                <a:gd name="T34" fmla="*/ 8 w 166"/>
                <a:gd name="T35" fmla="*/ 204 h 206"/>
                <a:gd name="T36" fmla="*/ 8 w 166"/>
                <a:gd name="T37" fmla="*/ 204 h 206"/>
                <a:gd name="T38" fmla="*/ 0 w 166"/>
                <a:gd name="T39" fmla="*/ 202 h 206"/>
                <a:gd name="T40" fmla="*/ 0 w 166"/>
                <a:gd name="T41" fmla="*/ 186 h 206"/>
                <a:gd name="T42" fmla="*/ 0 w 166"/>
                <a:gd name="T43" fmla="*/ 186 h 206"/>
                <a:gd name="T44" fmla="*/ 6 w 166"/>
                <a:gd name="T45" fmla="*/ 186 h 206"/>
                <a:gd name="T46" fmla="*/ 12 w 166"/>
                <a:gd name="T47" fmla="*/ 184 h 206"/>
                <a:gd name="T48" fmla="*/ 18 w 166"/>
                <a:gd name="T49" fmla="*/ 180 h 206"/>
                <a:gd name="T50" fmla="*/ 22 w 166"/>
                <a:gd name="T51" fmla="*/ 174 h 206"/>
                <a:gd name="T52" fmla="*/ 22 w 166"/>
                <a:gd name="T53" fmla="*/ 174 h 206"/>
                <a:gd name="T54" fmla="*/ 26 w 166"/>
                <a:gd name="T55" fmla="*/ 168 h 206"/>
                <a:gd name="T56" fmla="*/ 30 w 166"/>
                <a:gd name="T57" fmla="*/ 160 h 206"/>
                <a:gd name="T58" fmla="*/ 32 w 166"/>
                <a:gd name="T59" fmla="*/ 150 h 206"/>
                <a:gd name="T60" fmla="*/ 34 w 166"/>
                <a:gd name="T61" fmla="*/ 138 h 206"/>
                <a:gd name="T62" fmla="*/ 42 w 166"/>
                <a:gd name="T63" fmla="*/ 0 h 206"/>
                <a:gd name="T64" fmla="*/ 166 w 166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206">
                  <a:moveTo>
                    <a:pt x="166" y="0"/>
                  </a:moveTo>
                  <a:lnTo>
                    <a:pt x="166" y="202"/>
                  </a:lnTo>
                  <a:lnTo>
                    <a:pt x="128" y="202"/>
                  </a:lnTo>
                  <a:lnTo>
                    <a:pt x="128" y="26"/>
                  </a:lnTo>
                  <a:lnTo>
                    <a:pt x="76" y="26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8" y="154"/>
                  </a:lnTo>
                  <a:lnTo>
                    <a:pt x="66" y="170"/>
                  </a:lnTo>
                  <a:lnTo>
                    <a:pt x="60" y="180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48" y="198"/>
                  </a:lnTo>
                  <a:lnTo>
                    <a:pt x="40" y="202"/>
                  </a:lnTo>
                  <a:lnTo>
                    <a:pt x="32" y="206"/>
                  </a:lnTo>
                  <a:lnTo>
                    <a:pt x="24" y="206"/>
                  </a:lnTo>
                  <a:lnTo>
                    <a:pt x="24" y="206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0" y="202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6" y="186"/>
                  </a:lnTo>
                  <a:lnTo>
                    <a:pt x="12" y="184"/>
                  </a:lnTo>
                  <a:lnTo>
                    <a:pt x="18" y="180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6" y="168"/>
                  </a:lnTo>
                  <a:lnTo>
                    <a:pt x="30" y="160"/>
                  </a:lnTo>
                  <a:lnTo>
                    <a:pt x="32" y="150"/>
                  </a:lnTo>
                  <a:lnTo>
                    <a:pt x="34" y="138"/>
                  </a:lnTo>
                  <a:lnTo>
                    <a:pt x="42" y="0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6391276" y="4530726"/>
              <a:ext cx="123825" cy="241300"/>
            </a:xfrm>
            <a:custGeom>
              <a:avLst/>
              <a:gdLst>
                <a:gd name="T0" fmla="*/ 0 w 78"/>
                <a:gd name="T1" fmla="*/ 76 h 152"/>
                <a:gd name="T2" fmla="*/ 0 w 78"/>
                <a:gd name="T3" fmla="*/ 76 h 152"/>
                <a:gd name="T4" fmla="*/ 0 w 78"/>
                <a:gd name="T5" fmla="*/ 96 h 152"/>
                <a:gd name="T6" fmla="*/ 4 w 78"/>
                <a:gd name="T7" fmla="*/ 112 h 152"/>
                <a:gd name="T8" fmla="*/ 4 w 78"/>
                <a:gd name="T9" fmla="*/ 112 h 152"/>
                <a:gd name="T10" fmla="*/ 6 w 78"/>
                <a:gd name="T11" fmla="*/ 126 h 152"/>
                <a:gd name="T12" fmla="*/ 12 w 78"/>
                <a:gd name="T13" fmla="*/ 136 h 152"/>
                <a:gd name="T14" fmla="*/ 12 w 78"/>
                <a:gd name="T15" fmla="*/ 136 h 152"/>
                <a:gd name="T16" fmla="*/ 16 w 78"/>
                <a:gd name="T17" fmla="*/ 144 h 152"/>
                <a:gd name="T18" fmla="*/ 24 w 78"/>
                <a:gd name="T19" fmla="*/ 148 h 152"/>
                <a:gd name="T20" fmla="*/ 24 w 78"/>
                <a:gd name="T21" fmla="*/ 148 h 152"/>
                <a:gd name="T22" fmla="*/ 30 w 78"/>
                <a:gd name="T23" fmla="*/ 152 h 152"/>
                <a:gd name="T24" fmla="*/ 38 w 78"/>
                <a:gd name="T25" fmla="*/ 152 h 152"/>
                <a:gd name="T26" fmla="*/ 38 w 78"/>
                <a:gd name="T27" fmla="*/ 152 h 152"/>
                <a:gd name="T28" fmla="*/ 46 w 78"/>
                <a:gd name="T29" fmla="*/ 152 h 152"/>
                <a:gd name="T30" fmla="*/ 54 w 78"/>
                <a:gd name="T31" fmla="*/ 148 h 152"/>
                <a:gd name="T32" fmla="*/ 54 w 78"/>
                <a:gd name="T33" fmla="*/ 148 h 152"/>
                <a:gd name="T34" fmla="*/ 60 w 78"/>
                <a:gd name="T35" fmla="*/ 144 h 152"/>
                <a:gd name="T36" fmla="*/ 66 w 78"/>
                <a:gd name="T37" fmla="*/ 136 h 152"/>
                <a:gd name="T38" fmla="*/ 66 w 78"/>
                <a:gd name="T39" fmla="*/ 136 h 152"/>
                <a:gd name="T40" fmla="*/ 70 w 78"/>
                <a:gd name="T41" fmla="*/ 126 h 152"/>
                <a:gd name="T42" fmla="*/ 74 w 78"/>
                <a:gd name="T43" fmla="*/ 112 h 152"/>
                <a:gd name="T44" fmla="*/ 74 w 78"/>
                <a:gd name="T45" fmla="*/ 112 h 152"/>
                <a:gd name="T46" fmla="*/ 76 w 78"/>
                <a:gd name="T47" fmla="*/ 96 h 152"/>
                <a:gd name="T48" fmla="*/ 78 w 78"/>
                <a:gd name="T49" fmla="*/ 76 h 152"/>
                <a:gd name="T50" fmla="*/ 78 w 78"/>
                <a:gd name="T51" fmla="*/ 76 h 152"/>
                <a:gd name="T52" fmla="*/ 76 w 78"/>
                <a:gd name="T53" fmla="*/ 56 h 152"/>
                <a:gd name="T54" fmla="*/ 74 w 78"/>
                <a:gd name="T55" fmla="*/ 38 h 152"/>
                <a:gd name="T56" fmla="*/ 74 w 78"/>
                <a:gd name="T57" fmla="*/ 38 h 152"/>
                <a:gd name="T58" fmla="*/ 70 w 78"/>
                <a:gd name="T59" fmla="*/ 26 h 152"/>
                <a:gd name="T60" fmla="*/ 66 w 78"/>
                <a:gd name="T61" fmla="*/ 16 h 152"/>
                <a:gd name="T62" fmla="*/ 66 w 78"/>
                <a:gd name="T63" fmla="*/ 16 h 152"/>
                <a:gd name="T64" fmla="*/ 58 w 78"/>
                <a:gd name="T65" fmla="*/ 8 h 152"/>
                <a:gd name="T66" fmla="*/ 50 w 78"/>
                <a:gd name="T67" fmla="*/ 4 h 152"/>
                <a:gd name="T68" fmla="*/ 50 w 78"/>
                <a:gd name="T69" fmla="*/ 4 h 152"/>
                <a:gd name="T70" fmla="*/ 42 w 78"/>
                <a:gd name="T71" fmla="*/ 2 h 152"/>
                <a:gd name="T72" fmla="*/ 30 w 78"/>
                <a:gd name="T73" fmla="*/ 0 h 152"/>
                <a:gd name="T74" fmla="*/ 30 w 78"/>
                <a:gd name="T75" fmla="*/ 0 h 152"/>
                <a:gd name="T76" fmla="*/ 22 w 78"/>
                <a:gd name="T77" fmla="*/ 0 h 152"/>
                <a:gd name="T78" fmla="*/ 14 w 78"/>
                <a:gd name="T79" fmla="*/ 2 h 152"/>
                <a:gd name="T80" fmla="*/ 14 w 78"/>
                <a:gd name="T81" fmla="*/ 2 h 152"/>
                <a:gd name="T82" fmla="*/ 0 w 78"/>
                <a:gd name="T83" fmla="*/ 8 h 152"/>
                <a:gd name="T84" fmla="*/ 0 w 78"/>
                <a:gd name="T85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" h="152">
                  <a:moveTo>
                    <a:pt x="0" y="76"/>
                  </a:moveTo>
                  <a:lnTo>
                    <a:pt x="0" y="76"/>
                  </a:lnTo>
                  <a:lnTo>
                    <a:pt x="0" y="96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6" y="126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6" y="144"/>
                  </a:lnTo>
                  <a:lnTo>
                    <a:pt x="24" y="148"/>
                  </a:lnTo>
                  <a:lnTo>
                    <a:pt x="24" y="148"/>
                  </a:lnTo>
                  <a:lnTo>
                    <a:pt x="30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6" y="152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60" y="144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70" y="126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6" y="9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6" y="5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2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58" y="8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0" y="8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6334126" y="4343401"/>
              <a:ext cx="238125" cy="463550"/>
            </a:xfrm>
            <a:custGeom>
              <a:avLst/>
              <a:gdLst>
                <a:gd name="T0" fmla="*/ 36 w 150"/>
                <a:gd name="T1" fmla="*/ 104 h 292"/>
                <a:gd name="T2" fmla="*/ 56 w 150"/>
                <a:gd name="T3" fmla="*/ 96 h 292"/>
                <a:gd name="T4" fmla="*/ 78 w 150"/>
                <a:gd name="T5" fmla="*/ 94 h 292"/>
                <a:gd name="T6" fmla="*/ 96 w 150"/>
                <a:gd name="T7" fmla="*/ 96 h 292"/>
                <a:gd name="T8" fmla="*/ 110 w 150"/>
                <a:gd name="T9" fmla="*/ 98 h 292"/>
                <a:gd name="T10" fmla="*/ 132 w 150"/>
                <a:gd name="T11" fmla="*/ 116 h 292"/>
                <a:gd name="T12" fmla="*/ 140 w 150"/>
                <a:gd name="T13" fmla="*/ 128 h 292"/>
                <a:gd name="T14" fmla="*/ 146 w 150"/>
                <a:gd name="T15" fmla="*/ 146 h 292"/>
                <a:gd name="T16" fmla="*/ 150 w 150"/>
                <a:gd name="T17" fmla="*/ 194 h 292"/>
                <a:gd name="T18" fmla="*/ 148 w 150"/>
                <a:gd name="T19" fmla="*/ 218 h 292"/>
                <a:gd name="T20" fmla="*/ 144 w 150"/>
                <a:gd name="T21" fmla="*/ 240 h 292"/>
                <a:gd name="T22" fmla="*/ 132 w 150"/>
                <a:gd name="T23" fmla="*/ 270 h 292"/>
                <a:gd name="T24" fmla="*/ 120 w 150"/>
                <a:gd name="T25" fmla="*/ 280 h 292"/>
                <a:gd name="T26" fmla="*/ 108 w 150"/>
                <a:gd name="T27" fmla="*/ 288 h 292"/>
                <a:gd name="T28" fmla="*/ 74 w 150"/>
                <a:gd name="T29" fmla="*/ 292 h 292"/>
                <a:gd name="T30" fmla="*/ 56 w 150"/>
                <a:gd name="T31" fmla="*/ 292 h 292"/>
                <a:gd name="T32" fmla="*/ 42 w 150"/>
                <a:gd name="T33" fmla="*/ 288 h 292"/>
                <a:gd name="T34" fmla="*/ 18 w 150"/>
                <a:gd name="T35" fmla="*/ 270 h 292"/>
                <a:gd name="T36" fmla="*/ 10 w 150"/>
                <a:gd name="T37" fmla="*/ 258 h 292"/>
                <a:gd name="T38" fmla="*/ 4 w 150"/>
                <a:gd name="T39" fmla="*/ 240 h 292"/>
                <a:gd name="T40" fmla="*/ 0 w 150"/>
                <a:gd name="T41" fmla="*/ 194 h 292"/>
                <a:gd name="T42" fmla="*/ 0 w 150"/>
                <a:gd name="T43" fmla="*/ 126 h 292"/>
                <a:gd name="T44" fmla="*/ 4 w 150"/>
                <a:gd name="T45" fmla="*/ 68 h 292"/>
                <a:gd name="T46" fmla="*/ 12 w 150"/>
                <a:gd name="T47" fmla="*/ 48 h 292"/>
                <a:gd name="T48" fmla="*/ 22 w 150"/>
                <a:gd name="T49" fmla="*/ 30 h 292"/>
                <a:gd name="T50" fmla="*/ 28 w 150"/>
                <a:gd name="T51" fmla="*/ 24 h 292"/>
                <a:gd name="T52" fmla="*/ 44 w 150"/>
                <a:gd name="T53" fmla="*/ 14 h 292"/>
                <a:gd name="T54" fmla="*/ 54 w 150"/>
                <a:gd name="T55" fmla="*/ 10 h 292"/>
                <a:gd name="T56" fmla="*/ 100 w 150"/>
                <a:gd name="T57" fmla="*/ 2 h 292"/>
                <a:gd name="T58" fmla="*/ 148 w 150"/>
                <a:gd name="T59" fmla="*/ 16 h 292"/>
                <a:gd name="T60" fmla="*/ 124 w 150"/>
                <a:gd name="T61" fmla="*/ 26 h 292"/>
                <a:gd name="T62" fmla="*/ 110 w 150"/>
                <a:gd name="T63" fmla="*/ 28 h 292"/>
                <a:gd name="T64" fmla="*/ 94 w 150"/>
                <a:gd name="T65" fmla="*/ 32 h 292"/>
                <a:gd name="T66" fmla="*/ 68 w 150"/>
                <a:gd name="T67" fmla="*/ 38 h 292"/>
                <a:gd name="T68" fmla="*/ 58 w 150"/>
                <a:gd name="T69" fmla="*/ 42 h 292"/>
                <a:gd name="T70" fmla="*/ 50 w 150"/>
                <a:gd name="T71" fmla="*/ 50 h 292"/>
                <a:gd name="T72" fmla="*/ 40 w 150"/>
                <a:gd name="T73" fmla="*/ 72 h 292"/>
                <a:gd name="T74" fmla="*/ 36 w 150"/>
                <a:gd name="T75" fmla="*/ 86 h 292"/>
                <a:gd name="T76" fmla="*/ 36 w 150"/>
                <a:gd name="T77" fmla="*/ 10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292">
                  <a:moveTo>
                    <a:pt x="36" y="104"/>
                  </a:moveTo>
                  <a:lnTo>
                    <a:pt x="36" y="104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6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96" y="96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40" y="128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8" y="168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48" y="218"/>
                  </a:lnTo>
                  <a:lnTo>
                    <a:pt x="144" y="240"/>
                  </a:lnTo>
                  <a:lnTo>
                    <a:pt x="144" y="240"/>
                  </a:lnTo>
                  <a:lnTo>
                    <a:pt x="140" y="258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4" y="292"/>
                  </a:lnTo>
                  <a:lnTo>
                    <a:pt x="74" y="292"/>
                  </a:lnTo>
                  <a:lnTo>
                    <a:pt x="56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28" y="280"/>
                  </a:lnTo>
                  <a:lnTo>
                    <a:pt x="18" y="270"/>
                  </a:lnTo>
                  <a:lnTo>
                    <a:pt x="18" y="270"/>
                  </a:lnTo>
                  <a:lnTo>
                    <a:pt x="10" y="258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0" y="218"/>
                  </a:lnTo>
                  <a:lnTo>
                    <a:pt x="0" y="19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94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12" y="48"/>
                  </a:lnTo>
                  <a:lnTo>
                    <a:pt x="16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6" y="18"/>
                  </a:lnTo>
                  <a:lnTo>
                    <a:pt x="44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0" y="2"/>
                  </a:lnTo>
                  <a:lnTo>
                    <a:pt x="146" y="0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10" y="28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80" y="34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58" y="4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4" y="60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6" y="86"/>
                  </a:lnTo>
                  <a:lnTo>
                    <a:pt x="36" y="104"/>
                  </a:lnTo>
                  <a:lnTo>
                    <a:pt x="36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6022976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6080126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40 w 78"/>
                <a:gd name="T25" fmla="*/ 0 h 166"/>
                <a:gd name="T26" fmla="*/ 40 w 78"/>
                <a:gd name="T27" fmla="*/ 0 h 166"/>
                <a:gd name="T28" fmla="*/ 32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2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2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2 w 78"/>
                <a:gd name="T71" fmla="*/ 166 h 166"/>
                <a:gd name="T72" fmla="*/ 40 w 78"/>
                <a:gd name="T73" fmla="*/ 166 h 166"/>
                <a:gd name="T74" fmla="*/ 40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2" y="166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3773488" y="5033963"/>
              <a:ext cx="2773363" cy="511175"/>
            </a:xfrm>
            <a:custGeom>
              <a:avLst/>
              <a:gdLst>
                <a:gd name="T0" fmla="*/ 1747 w 1747"/>
                <a:gd name="T1" fmla="*/ 40 h 322"/>
                <a:gd name="T2" fmla="*/ 1625 w 1747"/>
                <a:gd name="T3" fmla="*/ 318 h 322"/>
                <a:gd name="T4" fmla="*/ 1555 w 1747"/>
                <a:gd name="T5" fmla="*/ 6 h 322"/>
                <a:gd name="T6" fmla="*/ 1401 w 1747"/>
                <a:gd name="T7" fmla="*/ 322 h 322"/>
                <a:gd name="T8" fmla="*/ 1367 w 1747"/>
                <a:gd name="T9" fmla="*/ 312 h 322"/>
                <a:gd name="T10" fmla="*/ 1397 w 1747"/>
                <a:gd name="T11" fmla="*/ 288 h 322"/>
                <a:gd name="T12" fmla="*/ 1413 w 1747"/>
                <a:gd name="T13" fmla="*/ 286 h 322"/>
                <a:gd name="T14" fmla="*/ 1425 w 1747"/>
                <a:gd name="T15" fmla="*/ 276 h 322"/>
                <a:gd name="T16" fmla="*/ 1435 w 1747"/>
                <a:gd name="T17" fmla="*/ 258 h 322"/>
                <a:gd name="T18" fmla="*/ 1445 w 1747"/>
                <a:gd name="T19" fmla="*/ 228 h 322"/>
                <a:gd name="T20" fmla="*/ 1409 w 1747"/>
                <a:gd name="T21" fmla="*/ 220 h 322"/>
                <a:gd name="T22" fmla="*/ 1393 w 1747"/>
                <a:gd name="T23" fmla="*/ 206 h 322"/>
                <a:gd name="T24" fmla="*/ 1377 w 1747"/>
                <a:gd name="T25" fmla="*/ 174 h 322"/>
                <a:gd name="T26" fmla="*/ 1429 w 1747"/>
                <a:gd name="T27" fmla="*/ 170 h 322"/>
                <a:gd name="T28" fmla="*/ 1439 w 1747"/>
                <a:gd name="T29" fmla="*/ 186 h 322"/>
                <a:gd name="T30" fmla="*/ 1451 w 1747"/>
                <a:gd name="T31" fmla="*/ 192 h 322"/>
                <a:gd name="T32" fmla="*/ 1493 w 1747"/>
                <a:gd name="T33" fmla="*/ 246 h 322"/>
                <a:gd name="T34" fmla="*/ 1483 w 1747"/>
                <a:gd name="T35" fmla="*/ 280 h 322"/>
                <a:gd name="T36" fmla="*/ 1455 w 1747"/>
                <a:gd name="T37" fmla="*/ 312 h 322"/>
                <a:gd name="T38" fmla="*/ 1415 w 1747"/>
                <a:gd name="T39" fmla="*/ 322 h 322"/>
                <a:gd name="T40" fmla="*/ 1327 w 1747"/>
                <a:gd name="T41" fmla="*/ 6 h 322"/>
                <a:gd name="T42" fmla="*/ 1257 w 1747"/>
                <a:gd name="T43" fmla="*/ 318 h 322"/>
                <a:gd name="T44" fmla="*/ 1135 w 1747"/>
                <a:gd name="T45" fmla="*/ 40 h 322"/>
                <a:gd name="T46" fmla="*/ 907 w 1747"/>
                <a:gd name="T47" fmla="*/ 318 h 322"/>
                <a:gd name="T48" fmla="*/ 959 w 1747"/>
                <a:gd name="T49" fmla="*/ 210 h 322"/>
                <a:gd name="T50" fmla="*/ 1099 w 1747"/>
                <a:gd name="T51" fmla="*/ 6 h 322"/>
                <a:gd name="T52" fmla="*/ 1047 w 1747"/>
                <a:gd name="T53" fmla="*/ 108 h 322"/>
                <a:gd name="T54" fmla="*/ 679 w 1747"/>
                <a:gd name="T55" fmla="*/ 6 h 322"/>
                <a:gd name="T56" fmla="*/ 801 w 1747"/>
                <a:gd name="T57" fmla="*/ 40 h 322"/>
                <a:gd name="T58" fmla="*/ 749 w 1747"/>
                <a:gd name="T59" fmla="*/ 40 h 322"/>
                <a:gd name="T60" fmla="*/ 598 w 1747"/>
                <a:gd name="T61" fmla="*/ 322 h 322"/>
                <a:gd name="T62" fmla="*/ 552 w 1747"/>
                <a:gd name="T63" fmla="*/ 314 h 322"/>
                <a:gd name="T64" fmla="*/ 534 w 1747"/>
                <a:gd name="T65" fmla="*/ 304 h 322"/>
                <a:gd name="T66" fmla="*/ 520 w 1747"/>
                <a:gd name="T67" fmla="*/ 288 h 322"/>
                <a:gd name="T68" fmla="*/ 504 w 1747"/>
                <a:gd name="T69" fmla="*/ 254 h 322"/>
                <a:gd name="T70" fmla="*/ 494 w 1747"/>
                <a:gd name="T71" fmla="*/ 204 h 322"/>
                <a:gd name="T72" fmla="*/ 494 w 1747"/>
                <a:gd name="T73" fmla="*/ 118 h 322"/>
                <a:gd name="T74" fmla="*/ 508 w 1747"/>
                <a:gd name="T75" fmla="*/ 56 h 322"/>
                <a:gd name="T76" fmla="*/ 520 w 1747"/>
                <a:gd name="T77" fmla="*/ 34 h 322"/>
                <a:gd name="T78" fmla="*/ 542 w 1747"/>
                <a:gd name="T79" fmla="*/ 12 h 322"/>
                <a:gd name="T80" fmla="*/ 570 w 1747"/>
                <a:gd name="T81" fmla="*/ 2 h 322"/>
                <a:gd name="T82" fmla="*/ 616 w 1747"/>
                <a:gd name="T83" fmla="*/ 2 h 322"/>
                <a:gd name="T84" fmla="*/ 652 w 1747"/>
                <a:gd name="T85" fmla="*/ 6 h 322"/>
                <a:gd name="T86" fmla="*/ 612 w 1747"/>
                <a:gd name="T87" fmla="*/ 34 h 322"/>
                <a:gd name="T88" fmla="*/ 586 w 1747"/>
                <a:gd name="T89" fmla="*/ 40 h 322"/>
                <a:gd name="T90" fmla="*/ 564 w 1747"/>
                <a:gd name="T91" fmla="*/ 60 h 322"/>
                <a:gd name="T92" fmla="*/ 552 w 1747"/>
                <a:gd name="T93" fmla="*/ 100 h 322"/>
                <a:gd name="T94" fmla="*/ 546 w 1747"/>
                <a:gd name="T95" fmla="*/ 162 h 322"/>
                <a:gd name="T96" fmla="*/ 552 w 1747"/>
                <a:gd name="T97" fmla="*/ 224 h 322"/>
                <a:gd name="T98" fmla="*/ 566 w 1747"/>
                <a:gd name="T99" fmla="*/ 262 h 322"/>
                <a:gd name="T100" fmla="*/ 586 w 1747"/>
                <a:gd name="T101" fmla="*/ 282 h 322"/>
                <a:gd name="T102" fmla="*/ 616 w 1747"/>
                <a:gd name="T103" fmla="*/ 288 h 322"/>
                <a:gd name="T104" fmla="*/ 670 w 1747"/>
                <a:gd name="T105" fmla="*/ 312 h 322"/>
                <a:gd name="T106" fmla="*/ 640 w 1747"/>
                <a:gd name="T107" fmla="*/ 320 h 322"/>
                <a:gd name="T108" fmla="*/ 598 w 1747"/>
                <a:gd name="T109" fmla="*/ 322 h 322"/>
                <a:gd name="T110" fmla="*/ 388 w 1747"/>
                <a:gd name="T111" fmla="*/ 318 h 322"/>
                <a:gd name="T112" fmla="*/ 308 w 1747"/>
                <a:gd name="T113" fmla="*/ 318 h 322"/>
                <a:gd name="T114" fmla="*/ 308 w 1747"/>
                <a:gd name="T115" fmla="*/ 6 h 322"/>
                <a:gd name="T116" fmla="*/ 388 w 1747"/>
                <a:gd name="T117" fmla="*/ 6 h 322"/>
                <a:gd name="T118" fmla="*/ 0 w 1747"/>
                <a:gd name="T119" fmla="*/ 318 h 322"/>
                <a:gd name="T120" fmla="*/ 52 w 1747"/>
                <a:gd name="T121" fmla="*/ 210 h 322"/>
                <a:gd name="T122" fmla="*/ 192 w 1747"/>
                <a:gd name="T123" fmla="*/ 6 h 322"/>
                <a:gd name="T124" fmla="*/ 140 w 1747"/>
                <a:gd name="T125" fmla="*/ 10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7" h="322">
                  <a:moveTo>
                    <a:pt x="1555" y="6"/>
                  </a:moveTo>
                  <a:lnTo>
                    <a:pt x="1747" y="6"/>
                  </a:lnTo>
                  <a:lnTo>
                    <a:pt x="1747" y="40"/>
                  </a:lnTo>
                  <a:lnTo>
                    <a:pt x="1679" y="40"/>
                  </a:lnTo>
                  <a:lnTo>
                    <a:pt x="1679" y="318"/>
                  </a:lnTo>
                  <a:lnTo>
                    <a:pt x="1625" y="318"/>
                  </a:lnTo>
                  <a:lnTo>
                    <a:pt x="1625" y="40"/>
                  </a:lnTo>
                  <a:lnTo>
                    <a:pt x="1555" y="40"/>
                  </a:lnTo>
                  <a:lnTo>
                    <a:pt x="1555" y="6"/>
                  </a:lnTo>
                  <a:close/>
                  <a:moveTo>
                    <a:pt x="1415" y="322"/>
                  </a:moveTo>
                  <a:lnTo>
                    <a:pt x="1415" y="322"/>
                  </a:lnTo>
                  <a:lnTo>
                    <a:pt x="1401" y="322"/>
                  </a:lnTo>
                  <a:lnTo>
                    <a:pt x="1389" y="320"/>
                  </a:lnTo>
                  <a:lnTo>
                    <a:pt x="1389" y="320"/>
                  </a:lnTo>
                  <a:lnTo>
                    <a:pt x="1367" y="312"/>
                  </a:lnTo>
                  <a:lnTo>
                    <a:pt x="1367" y="288"/>
                  </a:lnTo>
                  <a:lnTo>
                    <a:pt x="1397" y="288"/>
                  </a:lnTo>
                  <a:lnTo>
                    <a:pt x="1397" y="288"/>
                  </a:lnTo>
                  <a:lnTo>
                    <a:pt x="1405" y="288"/>
                  </a:lnTo>
                  <a:lnTo>
                    <a:pt x="1413" y="286"/>
                  </a:lnTo>
                  <a:lnTo>
                    <a:pt x="1413" y="286"/>
                  </a:lnTo>
                  <a:lnTo>
                    <a:pt x="1419" y="282"/>
                  </a:lnTo>
                  <a:lnTo>
                    <a:pt x="1425" y="276"/>
                  </a:lnTo>
                  <a:lnTo>
                    <a:pt x="1425" y="276"/>
                  </a:lnTo>
                  <a:lnTo>
                    <a:pt x="1431" y="268"/>
                  </a:lnTo>
                  <a:lnTo>
                    <a:pt x="1435" y="258"/>
                  </a:lnTo>
                  <a:lnTo>
                    <a:pt x="1435" y="258"/>
                  </a:lnTo>
                  <a:lnTo>
                    <a:pt x="1439" y="244"/>
                  </a:lnTo>
                  <a:lnTo>
                    <a:pt x="1445" y="228"/>
                  </a:lnTo>
                  <a:lnTo>
                    <a:pt x="1445" y="228"/>
                  </a:lnTo>
                  <a:lnTo>
                    <a:pt x="1431" y="228"/>
                  </a:lnTo>
                  <a:lnTo>
                    <a:pt x="1419" y="224"/>
                  </a:lnTo>
                  <a:lnTo>
                    <a:pt x="1409" y="220"/>
                  </a:lnTo>
                  <a:lnTo>
                    <a:pt x="1401" y="214"/>
                  </a:lnTo>
                  <a:lnTo>
                    <a:pt x="1401" y="214"/>
                  </a:lnTo>
                  <a:lnTo>
                    <a:pt x="1393" y="206"/>
                  </a:lnTo>
                  <a:lnTo>
                    <a:pt x="1387" y="196"/>
                  </a:lnTo>
                  <a:lnTo>
                    <a:pt x="1381" y="186"/>
                  </a:lnTo>
                  <a:lnTo>
                    <a:pt x="1377" y="174"/>
                  </a:lnTo>
                  <a:lnTo>
                    <a:pt x="1331" y="6"/>
                  </a:lnTo>
                  <a:lnTo>
                    <a:pt x="1385" y="6"/>
                  </a:lnTo>
                  <a:lnTo>
                    <a:pt x="1429" y="170"/>
                  </a:lnTo>
                  <a:lnTo>
                    <a:pt x="1429" y="170"/>
                  </a:lnTo>
                  <a:lnTo>
                    <a:pt x="1433" y="180"/>
                  </a:lnTo>
                  <a:lnTo>
                    <a:pt x="1439" y="186"/>
                  </a:lnTo>
                  <a:lnTo>
                    <a:pt x="1439" y="186"/>
                  </a:lnTo>
                  <a:lnTo>
                    <a:pt x="1445" y="192"/>
                  </a:lnTo>
                  <a:lnTo>
                    <a:pt x="1451" y="192"/>
                  </a:lnTo>
                  <a:lnTo>
                    <a:pt x="1489" y="6"/>
                  </a:lnTo>
                  <a:lnTo>
                    <a:pt x="1543" y="6"/>
                  </a:lnTo>
                  <a:lnTo>
                    <a:pt x="1493" y="246"/>
                  </a:lnTo>
                  <a:lnTo>
                    <a:pt x="1493" y="246"/>
                  </a:lnTo>
                  <a:lnTo>
                    <a:pt x="1489" y="264"/>
                  </a:lnTo>
                  <a:lnTo>
                    <a:pt x="1483" y="280"/>
                  </a:lnTo>
                  <a:lnTo>
                    <a:pt x="1475" y="292"/>
                  </a:lnTo>
                  <a:lnTo>
                    <a:pt x="1467" y="302"/>
                  </a:lnTo>
                  <a:lnTo>
                    <a:pt x="1455" y="312"/>
                  </a:lnTo>
                  <a:lnTo>
                    <a:pt x="1443" y="318"/>
                  </a:lnTo>
                  <a:lnTo>
                    <a:pt x="1431" y="320"/>
                  </a:lnTo>
                  <a:lnTo>
                    <a:pt x="1415" y="322"/>
                  </a:lnTo>
                  <a:lnTo>
                    <a:pt x="1415" y="322"/>
                  </a:lnTo>
                  <a:close/>
                  <a:moveTo>
                    <a:pt x="1135" y="6"/>
                  </a:moveTo>
                  <a:lnTo>
                    <a:pt x="1327" y="6"/>
                  </a:lnTo>
                  <a:lnTo>
                    <a:pt x="1327" y="40"/>
                  </a:lnTo>
                  <a:lnTo>
                    <a:pt x="1257" y="40"/>
                  </a:lnTo>
                  <a:lnTo>
                    <a:pt x="1257" y="318"/>
                  </a:lnTo>
                  <a:lnTo>
                    <a:pt x="1203" y="318"/>
                  </a:lnTo>
                  <a:lnTo>
                    <a:pt x="1203" y="40"/>
                  </a:lnTo>
                  <a:lnTo>
                    <a:pt x="1135" y="40"/>
                  </a:lnTo>
                  <a:lnTo>
                    <a:pt x="1135" y="6"/>
                  </a:lnTo>
                  <a:close/>
                  <a:moveTo>
                    <a:pt x="961" y="318"/>
                  </a:moveTo>
                  <a:lnTo>
                    <a:pt x="907" y="318"/>
                  </a:lnTo>
                  <a:lnTo>
                    <a:pt x="907" y="6"/>
                  </a:lnTo>
                  <a:lnTo>
                    <a:pt x="959" y="6"/>
                  </a:lnTo>
                  <a:lnTo>
                    <a:pt x="959" y="210"/>
                  </a:lnTo>
                  <a:lnTo>
                    <a:pt x="961" y="210"/>
                  </a:lnTo>
                  <a:lnTo>
                    <a:pt x="1043" y="6"/>
                  </a:lnTo>
                  <a:lnTo>
                    <a:pt x="1099" y="6"/>
                  </a:lnTo>
                  <a:lnTo>
                    <a:pt x="1099" y="318"/>
                  </a:lnTo>
                  <a:lnTo>
                    <a:pt x="1047" y="318"/>
                  </a:lnTo>
                  <a:lnTo>
                    <a:pt x="1047" y="108"/>
                  </a:lnTo>
                  <a:lnTo>
                    <a:pt x="1045" y="108"/>
                  </a:lnTo>
                  <a:lnTo>
                    <a:pt x="961" y="318"/>
                  </a:lnTo>
                  <a:close/>
                  <a:moveTo>
                    <a:pt x="679" y="6"/>
                  </a:moveTo>
                  <a:lnTo>
                    <a:pt x="871" y="6"/>
                  </a:lnTo>
                  <a:lnTo>
                    <a:pt x="871" y="40"/>
                  </a:lnTo>
                  <a:lnTo>
                    <a:pt x="801" y="40"/>
                  </a:lnTo>
                  <a:lnTo>
                    <a:pt x="801" y="318"/>
                  </a:lnTo>
                  <a:lnTo>
                    <a:pt x="749" y="318"/>
                  </a:lnTo>
                  <a:lnTo>
                    <a:pt x="749" y="40"/>
                  </a:lnTo>
                  <a:lnTo>
                    <a:pt x="679" y="40"/>
                  </a:lnTo>
                  <a:lnTo>
                    <a:pt x="679" y="6"/>
                  </a:lnTo>
                  <a:close/>
                  <a:moveTo>
                    <a:pt x="598" y="322"/>
                  </a:moveTo>
                  <a:lnTo>
                    <a:pt x="598" y="322"/>
                  </a:lnTo>
                  <a:lnTo>
                    <a:pt x="574" y="320"/>
                  </a:lnTo>
                  <a:lnTo>
                    <a:pt x="552" y="314"/>
                  </a:lnTo>
                  <a:lnTo>
                    <a:pt x="552" y="314"/>
                  </a:lnTo>
                  <a:lnTo>
                    <a:pt x="542" y="310"/>
                  </a:lnTo>
                  <a:lnTo>
                    <a:pt x="534" y="304"/>
                  </a:lnTo>
                  <a:lnTo>
                    <a:pt x="526" y="296"/>
                  </a:lnTo>
                  <a:lnTo>
                    <a:pt x="520" y="288"/>
                  </a:lnTo>
                  <a:lnTo>
                    <a:pt x="520" y="288"/>
                  </a:lnTo>
                  <a:lnTo>
                    <a:pt x="514" y="278"/>
                  </a:lnTo>
                  <a:lnTo>
                    <a:pt x="508" y="266"/>
                  </a:lnTo>
                  <a:lnTo>
                    <a:pt x="504" y="254"/>
                  </a:lnTo>
                  <a:lnTo>
                    <a:pt x="500" y="240"/>
                  </a:lnTo>
                  <a:lnTo>
                    <a:pt x="500" y="240"/>
                  </a:lnTo>
                  <a:lnTo>
                    <a:pt x="494" y="204"/>
                  </a:lnTo>
                  <a:lnTo>
                    <a:pt x="492" y="162"/>
                  </a:lnTo>
                  <a:lnTo>
                    <a:pt x="492" y="162"/>
                  </a:lnTo>
                  <a:lnTo>
                    <a:pt x="494" y="118"/>
                  </a:lnTo>
                  <a:lnTo>
                    <a:pt x="500" y="84"/>
                  </a:lnTo>
                  <a:lnTo>
                    <a:pt x="500" y="84"/>
                  </a:lnTo>
                  <a:lnTo>
                    <a:pt x="508" y="56"/>
                  </a:lnTo>
                  <a:lnTo>
                    <a:pt x="514" y="44"/>
                  </a:lnTo>
                  <a:lnTo>
                    <a:pt x="520" y="34"/>
                  </a:lnTo>
                  <a:lnTo>
                    <a:pt x="520" y="34"/>
                  </a:lnTo>
                  <a:lnTo>
                    <a:pt x="526" y="26"/>
                  </a:lnTo>
                  <a:lnTo>
                    <a:pt x="534" y="18"/>
                  </a:lnTo>
                  <a:lnTo>
                    <a:pt x="542" y="12"/>
                  </a:lnTo>
                  <a:lnTo>
                    <a:pt x="550" y="8"/>
                  </a:lnTo>
                  <a:lnTo>
                    <a:pt x="550" y="8"/>
                  </a:lnTo>
                  <a:lnTo>
                    <a:pt x="570" y="2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616" y="2"/>
                  </a:lnTo>
                  <a:lnTo>
                    <a:pt x="636" y="4"/>
                  </a:lnTo>
                  <a:lnTo>
                    <a:pt x="636" y="4"/>
                  </a:lnTo>
                  <a:lnTo>
                    <a:pt x="652" y="6"/>
                  </a:lnTo>
                  <a:lnTo>
                    <a:pt x="664" y="10"/>
                  </a:lnTo>
                  <a:lnTo>
                    <a:pt x="664" y="34"/>
                  </a:lnTo>
                  <a:lnTo>
                    <a:pt x="612" y="34"/>
                  </a:lnTo>
                  <a:lnTo>
                    <a:pt x="612" y="34"/>
                  </a:lnTo>
                  <a:lnTo>
                    <a:pt x="598" y="36"/>
                  </a:lnTo>
                  <a:lnTo>
                    <a:pt x="586" y="40"/>
                  </a:lnTo>
                  <a:lnTo>
                    <a:pt x="586" y="40"/>
                  </a:lnTo>
                  <a:lnTo>
                    <a:pt x="574" y="48"/>
                  </a:lnTo>
                  <a:lnTo>
                    <a:pt x="564" y="60"/>
                  </a:lnTo>
                  <a:lnTo>
                    <a:pt x="564" y="60"/>
                  </a:lnTo>
                  <a:lnTo>
                    <a:pt x="556" y="78"/>
                  </a:lnTo>
                  <a:lnTo>
                    <a:pt x="552" y="100"/>
                  </a:lnTo>
                  <a:lnTo>
                    <a:pt x="552" y="100"/>
                  </a:lnTo>
                  <a:lnTo>
                    <a:pt x="548" y="128"/>
                  </a:lnTo>
                  <a:lnTo>
                    <a:pt x="546" y="162"/>
                  </a:lnTo>
                  <a:lnTo>
                    <a:pt x="546" y="162"/>
                  </a:lnTo>
                  <a:lnTo>
                    <a:pt x="548" y="196"/>
                  </a:lnTo>
                  <a:lnTo>
                    <a:pt x="552" y="224"/>
                  </a:lnTo>
                  <a:lnTo>
                    <a:pt x="552" y="224"/>
                  </a:lnTo>
                  <a:lnTo>
                    <a:pt x="558" y="246"/>
                  </a:lnTo>
                  <a:lnTo>
                    <a:pt x="566" y="262"/>
                  </a:lnTo>
                  <a:lnTo>
                    <a:pt x="566" y="262"/>
                  </a:lnTo>
                  <a:lnTo>
                    <a:pt x="576" y="274"/>
                  </a:lnTo>
                  <a:lnTo>
                    <a:pt x="586" y="282"/>
                  </a:lnTo>
                  <a:lnTo>
                    <a:pt x="586" y="282"/>
                  </a:lnTo>
                  <a:lnTo>
                    <a:pt x="600" y="288"/>
                  </a:lnTo>
                  <a:lnTo>
                    <a:pt x="616" y="288"/>
                  </a:lnTo>
                  <a:lnTo>
                    <a:pt x="670" y="288"/>
                  </a:lnTo>
                  <a:lnTo>
                    <a:pt x="670" y="312"/>
                  </a:lnTo>
                  <a:lnTo>
                    <a:pt x="670" y="312"/>
                  </a:lnTo>
                  <a:lnTo>
                    <a:pt x="656" y="316"/>
                  </a:lnTo>
                  <a:lnTo>
                    <a:pt x="640" y="320"/>
                  </a:lnTo>
                  <a:lnTo>
                    <a:pt x="640" y="320"/>
                  </a:lnTo>
                  <a:lnTo>
                    <a:pt x="620" y="322"/>
                  </a:lnTo>
                  <a:lnTo>
                    <a:pt x="598" y="322"/>
                  </a:lnTo>
                  <a:lnTo>
                    <a:pt x="598" y="322"/>
                  </a:lnTo>
                  <a:close/>
                  <a:moveTo>
                    <a:pt x="442" y="6"/>
                  </a:moveTo>
                  <a:lnTo>
                    <a:pt x="442" y="318"/>
                  </a:lnTo>
                  <a:lnTo>
                    <a:pt x="388" y="318"/>
                  </a:lnTo>
                  <a:lnTo>
                    <a:pt x="388" y="178"/>
                  </a:lnTo>
                  <a:lnTo>
                    <a:pt x="308" y="178"/>
                  </a:lnTo>
                  <a:lnTo>
                    <a:pt x="308" y="318"/>
                  </a:lnTo>
                  <a:lnTo>
                    <a:pt x="254" y="318"/>
                  </a:lnTo>
                  <a:lnTo>
                    <a:pt x="254" y="6"/>
                  </a:lnTo>
                  <a:lnTo>
                    <a:pt x="308" y="6"/>
                  </a:lnTo>
                  <a:lnTo>
                    <a:pt x="308" y="142"/>
                  </a:lnTo>
                  <a:lnTo>
                    <a:pt x="388" y="142"/>
                  </a:lnTo>
                  <a:lnTo>
                    <a:pt x="388" y="6"/>
                  </a:lnTo>
                  <a:lnTo>
                    <a:pt x="442" y="6"/>
                  </a:lnTo>
                  <a:close/>
                  <a:moveTo>
                    <a:pt x="54" y="318"/>
                  </a:moveTo>
                  <a:lnTo>
                    <a:pt x="0" y="318"/>
                  </a:lnTo>
                  <a:lnTo>
                    <a:pt x="0" y="6"/>
                  </a:lnTo>
                  <a:lnTo>
                    <a:pt x="52" y="6"/>
                  </a:lnTo>
                  <a:lnTo>
                    <a:pt x="52" y="210"/>
                  </a:lnTo>
                  <a:lnTo>
                    <a:pt x="54" y="210"/>
                  </a:lnTo>
                  <a:lnTo>
                    <a:pt x="136" y="6"/>
                  </a:lnTo>
                  <a:lnTo>
                    <a:pt x="192" y="6"/>
                  </a:lnTo>
                  <a:lnTo>
                    <a:pt x="192" y="318"/>
                  </a:lnTo>
                  <a:lnTo>
                    <a:pt x="140" y="318"/>
                  </a:lnTo>
                  <a:lnTo>
                    <a:pt x="140" y="108"/>
                  </a:lnTo>
                  <a:lnTo>
                    <a:pt x="138" y="108"/>
                  </a:lnTo>
                  <a:lnTo>
                    <a:pt x="54" y="318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6683376" y="5040313"/>
              <a:ext cx="1903413" cy="225425"/>
            </a:xfrm>
            <a:custGeom>
              <a:avLst/>
              <a:gdLst>
                <a:gd name="T0" fmla="*/ 1115 w 1199"/>
                <a:gd name="T1" fmla="*/ 68 h 142"/>
                <a:gd name="T2" fmla="*/ 1109 w 1199"/>
                <a:gd name="T3" fmla="*/ 20 h 142"/>
                <a:gd name="T4" fmla="*/ 1155 w 1199"/>
                <a:gd name="T5" fmla="*/ 0 h 142"/>
                <a:gd name="T6" fmla="*/ 1165 w 1199"/>
                <a:gd name="T7" fmla="*/ 86 h 142"/>
                <a:gd name="T8" fmla="*/ 1135 w 1199"/>
                <a:gd name="T9" fmla="*/ 128 h 142"/>
                <a:gd name="T10" fmla="*/ 1099 w 1199"/>
                <a:gd name="T11" fmla="*/ 138 h 142"/>
                <a:gd name="T12" fmla="*/ 1121 w 1199"/>
                <a:gd name="T13" fmla="*/ 100 h 142"/>
                <a:gd name="T14" fmla="*/ 1155 w 1199"/>
                <a:gd name="T15" fmla="*/ 16 h 142"/>
                <a:gd name="T16" fmla="*/ 1129 w 1199"/>
                <a:gd name="T17" fmla="*/ 42 h 142"/>
                <a:gd name="T18" fmla="*/ 1175 w 1199"/>
                <a:gd name="T19" fmla="*/ 16 h 142"/>
                <a:gd name="T20" fmla="*/ 1007 w 1199"/>
                <a:gd name="T21" fmla="*/ 96 h 142"/>
                <a:gd name="T22" fmla="*/ 853 w 1199"/>
                <a:gd name="T23" fmla="*/ 138 h 142"/>
                <a:gd name="T24" fmla="*/ 921 w 1199"/>
                <a:gd name="T25" fmla="*/ 138 h 142"/>
                <a:gd name="T26" fmla="*/ 791 w 1199"/>
                <a:gd name="T27" fmla="*/ 24 h 142"/>
                <a:gd name="T28" fmla="*/ 769 w 1199"/>
                <a:gd name="T29" fmla="*/ 16 h 142"/>
                <a:gd name="T30" fmla="*/ 751 w 1199"/>
                <a:gd name="T31" fmla="*/ 50 h 142"/>
                <a:gd name="T32" fmla="*/ 753 w 1199"/>
                <a:gd name="T33" fmla="*/ 102 h 142"/>
                <a:gd name="T34" fmla="*/ 789 w 1199"/>
                <a:gd name="T35" fmla="*/ 126 h 142"/>
                <a:gd name="T36" fmla="*/ 769 w 1199"/>
                <a:gd name="T37" fmla="*/ 140 h 142"/>
                <a:gd name="T38" fmla="*/ 729 w 1199"/>
                <a:gd name="T39" fmla="*/ 104 h 142"/>
                <a:gd name="T40" fmla="*/ 739 w 1199"/>
                <a:gd name="T41" fmla="*/ 14 h 142"/>
                <a:gd name="T42" fmla="*/ 785 w 1199"/>
                <a:gd name="T43" fmla="*/ 0 h 142"/>
                <a:gd name="T44" fmla="*/ 819 w 1199"/>
                <a:gd name="T45" fmla="*/ 36 h 142"/>
                <a:gd name="T46" fmla="*/ 611 w 1199"/>
                <a:gd name="T47" fmla="*/ 122 h 142"/>
                <a:gd name="T48" fmla="*/ 549 w 1199"/>
                <a:gd name="T49" fmla="*/ 138 h 142"/>
                <a:gd name="T50" fmla="*/ 463 w 1199"/>
                <a:gd name="T51" fmla="*/ 68 h 142"/>
                <a:gd name="T52" fmla="*/ 467 w 1199"/>
                <a:gd name="T53" fmla="*/ 120 h 142"/>
                <a:gd name="T54" fmla="*/ 421 w 1199"/>
                <a:gd name="T55" fmla="*/ 142 h 142"/>
                <a:gd name="T56" fmla="*/ 416 w 1199"/>
                <a:gd name="T57" fmla="*/ 54 h 142"/>
                <a:gd name="T58" fmla="*/ 439 w 1199"/>
                <a:gd name="T59" fmla="*/ 120 h 142"/>
                <a:gd name="T60" fmla="*/ 439 w 1199"/>
                <a:gd name="T61" fmla="*/ 76 h 142"/>
                <a:gd name="T62" fmla="*/ 489 w 1199"/>
                <a:gd name="T63" fmla="*/ 138 h 142"/>
                <a:gd name="T64" fmla="*/ 296 w 1199"/>
                <a:gd name="T65" fmla="*/ 0 h 142"/>
                <a:gd name="T66" fmla="*/ 340 w 1199"/>
                <a:gd name="T67" fmla="*/ 20 h 142"/>
                <a:gd name="T68" fmla="*/ 332 w 1199"/>
                <a:gd name="T69" fmla="*/ 62 h 142"/>
                <a:gd name="T70" fmla="*/ 342 w 1199"/>
                <a:gd name="T71" fmla="*/ 78 h 142"/>
                <a:gd name="T72" fmla="*/ 346 w 1199"/>
                <a:gd name="T73" fmla="*/ 120 h 142"/>
                <a:gd name="T74" fmla="*/ 298 w 1199"/>
                <a:gd name="T75" fmla="*/ 142 h 142"/>
                <a:gd name="T76" fmla="*/ 296 w 1199"/>
                <a:gd name="T77" fmla="*/ 60 h 142"/>
                <a:gd name="T78" fmla="*/ 312 w 1199"/>
                <a:gd name="T79" fmla="*/ 20 h 142"/>
                <a:gd name="T80" fmla="*/ 318 w 1199"/>
                <a:gd name="T81" fmla="*/ 120 h 142"/>
                <a:gd name="T82" fmla="*/ 318 w 1199"/>
                <a:gd name="T83" fmla="*/ 82 h 142"/>
                <a:gd name="T84" fmla="*/ 224 w 1199"/>
                <a:gd name="T85" fmla="*/ 70 h 142"/>
                <a:gd name="T86" fmla="*/ 196 w 1199"/>
                <a:gd name="T87" fmla="*/ 138 h 142"/>
                <a:gd name="T88" fmla="*/ 144 w 1199"/>
                <a:gd name="T89" fmla="*/ 134 h 142"/>
                <a:gd name="T90" fmla="*/ 124 w 1199"/>
                <a:gd name="T91" fmla="*/ 70 h 142"/>
                <a:gd name="T92" fmla="*/ 152 w 1199"/>
                <a:gd name="T93" fmla="*/ 4 h 142"/>
                <a:gd name="T94" fmla="*/ 204 w 1199"/>
                <a:gd name="T95" fmla="*/ 8 h 142"/>
                <a:gd name="T96" fmla="*/ 224 w 1199"/>
                <a:gd name="T97" fmla="*/ 70 h 142"/>
                <a:gd name="T98" fmla="*/ 192 w 1199"/>
                <a:gd name="T99" fmla="*/ 26 h 142"/>
                <a:gd name="T100" fmla="*/ 164 w 1199"/>
                <a:gd name="T101" fmla="*/ 18 h 142"/>
                <a:gd name="T102" fmla="*/ 150 w 1199"/>
                <a:gd name="T103" fmla="*/ 56 h 142"/>
                <a:gd name="T104" fmla="*/ 156 w 1199"/>
                <a:gd name="T105" fmla="*/ 116 h 142"/>
                <a:gd name="T106" fmla="*/ 184 w 1199"/>
                <a:gd name="T107" fmla="*/ 124 h 142"/>
                <a:gd name="T108" fmla="*/ 200 w 1199"/>
                <a:gd name="T109" fmla="*/ 86 h 142"/>
                <a:gd name="T110" fmla="*/ 70 w 1199"/>
                <a:gd name="T1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9" h="142">
                  <a:moveTo>
                    <a:pt x="1137" y="80"/>
                  </a:moveTo>
                  <a:lnTo>
                    <a:pt x="1137" y="80"/>
                  </a:lnTo>
                  <a:lnTo>
                    <a:pt x="1131" y="78"/>
                  </a:lnTo>
                  <a:lnTo>
                    <a:pt x="1125" y="76"/>
                  </a:lnTo>
                  <a:lnTo>
                    <a:pt x="1125" y="76"/>
                  </a:lnTo>
                  <a:lnTo>
                    <a:pt x="1119" y="74"/>
                  </a:lnTo>
                  <a:lnTo>
                    <a:pt x="1115" y="68"/>
                  </a:lnTo>
                  <a:lnTo>
                    <a:pt x="1115" y="68"/>
                  </a:lnTo>
                  <a:lnTo>
                    <a:pt x="1111" y="64"/>
                  </a:lnTo>
                  <a:lnTo>
                    <a:pt x="1107" y="58"/>
                  </a:lnTo>
                  <a:lnTo>
                    <a:pt x="1107" y="58"/>
                  </a:lnTo>
                  <a:lnTo>
                    <a:pt x="1105" y="50"/>
                  </a:lnTo>
                  <a:lnTo>
                    <a:pt x="1105" y="42"/>
                  </a:lnTo>
                  <a:lnTo>
                    <a:pt x="1105" y="42"/>
                  </a:lnTo>
                  <a:lnTo>
                    <a:pt x="1105" y="30"/>
                  </a:lnTo>
                  <a:lnTo>
                    <a:pt x="1109" y="20"/>
                  </a:lnTo>
                  <a:lnTo>
                    <a:pt x="1109" y="20"/>
                  </a:lnTo>
                  <a:lnTo>
                    <a:pt x="1113" y="14"/>
                  </a:lnTo>
                  <a:lnTo>
                    <a:pt x="1119" y="8"/>
                  </a:lnTo>
                  <a:lnTo>
                    <a:pt x="1119" y="8"/>
                  </a:lnTo>
                  <a:lnTo>
                    <a:pt x="1125" y="4"/>
                  </a:lnTo>
                  <a:lnTo>
                    <a:pt x="1135" y="2"/>
                  </a:lnTo>
                  <a:lnTo>
                    <a:pt x="1135" y="2"/>
                  </a:lnTo>
                  <a:lnTo>
                    <a:pt x="1155" y="0"/>
                  </a:lnTo>
                  <a:lnTo>
                    <a:pt x="1155" y="0"/>
                  </a:lnTo>
                  <a:lnTo>
                    <a:pt x="1179" y="0"/>
                  </a:lnTo>
                  <a:lnTo>
                    <a:pt x="1179" y="0"/>
                  </a:lnTo>
                  <a:lnTo>
                    <a:pt x="1199" y="6"/>
                  </a:lnTo>
                  <a:lnTo>
                    <a:pt x="1199" y="138"/>
                  </a:lnTo>
                  <a:lnTo>
                    <a:pt x="1175" y="138"/>
                  </a:lnTo>
                  <a:lnTo>
                    <a:pt x="1175" y="86"/>
                  </a:lnTo>
                  <a:lnTo>
                    <a:pt x="1165" y="86"/>
                  </a:lnTo>
                  <a:lnTo>
                    <a:pt x="1165" y="86"/>
                  </a:lnTo>
                  <a:lnTo>
                    <a:pt x="1159" y="86"/>
                  </a:lnTo>
                  <a:lnTo>
                    <a:pt x="1155" y="90"/>
                  </a:lnTo>
                  <a:lnTo>
                    <a:pt x="1151" y="94"/>
                  </a:lnTo>
                  <a:lnTo>
                    <a:pt x="1147" y="100"/>
                  </a:lnTo>
                  <a:lnTo>
                    <a:pt x="1141" y="118"/>
                  </a:lnTo>
                  <a:lnTo>
                    <a:pt x="1141" y="118"/>
                  </a:lnTo>
                  <a:lnTo>
                    <a:pt x="1135" y="128"/>
                  </a:lnTo>
                  <a:lnTo>
                    <a:pt x="1131" y="136"/>
                  </a:lnTo>
                  <a:lnTo>
                    <a:pt x="1131" y="136"/>
                  </a:lnTo>
                  <a:lnTo>
                    <a:pt x="1123" y="140"/>
                  </a:lnTo>
                  <a:lnTo>
                    <a:pt x="1113" y="142"/>
                  </a:lnTo>
                  <a:lnTo>
                    <a:pt x="1113" y="142"/>
                  </a:lnTo>
                  <a:lnTo>
                    <a:pt x="1103" y="140"/>
                  </a:lnTo>
                  <a:lnTo>
                    <a:pt x="1103" y="140"/>
                  </a:lnTo>
                  <a:lnTo>
                    <a:pt x="1099" y="138"/>
                  </a:lnTo>
                  <a:lnTo>
                    <a:pt x="1099" y="128"/>
                  </a:lnTo>
                  <a:lnTo>
                    <a:pt x="1099" y="128"/>
                  </a:lnTo>
                  <a:lnTo>
                    <a:pt x="1105" y="128"/>
                  </a:lnTo>
                  <a:lnTo>
                    <a:pt x="1109" y="126"/>
                  </a:lnTo>
                  <a:lnTo>
                    <a:pt x="1109" y="126"/>
                  </a:lnTo>
                  <a:lnTo>
                    <a:pt x="1113" y="122"/>
                  </a:lnTo>
                  <a:lnTo>
                    <a:pt x="1115" y="118"/>
                  </a:lnTo>
                  <a:lnTo>
                    <a:pt x="1121" y="100"/>
                  </a:lnTo>
                  <a:lnTo>
                    <a:pt x="1121" y="100"/>
                  </a:lnTo>
                  <a:lnTo>
                    <a:pt x="1125" y="92"/>
                  </a:lnTo>
                  <a:lnTo>
                    <a:pt x="1129" y="86"/>
                  </a:lnTo>
                  <a:lnTo>
                    <a:pt x="1129" y="86"/>
                  </a:lnTo>
                  <a:lnTo>
                    <a:pt x="1133" y="82"/>
                  </a:lnTo>
                  <a:lnTo>
                    <a:pt x="1137" y="80"/>
                  </a:lnTo>
                  <a:lnTo>
                    <a:pt x="1137" y="80"/>
                  </a:lnTo>
                  <a:close/>
                  <a:moveTo>
                    <a:pt x="1155" y="16"/>
                  </a:moveTo>
                  <a:lnTo>
                    <a:pt x="1155" y="16"/>
                  </a:lnTo>
                  <a:lnTo>
                    <a:pt x="1145" y="18"/>
                  </a:lnTo>
                  <a:lnTo>
                    <a:pt x="1137" y="22"/>
                  </a:lnTo>
                  <a:lnTo>
                    <a:pt x="1137" y="22"/>
                  </a:lnTo>
                  <a:lnTo>
                    <a:pt x="1133" y="24"/>
                  </a:lnTo>
                  <a:lnTo>
                    <a:pt x="1131" y="30"/>
                  </a:lnTo>
                  <a:lnTo>
                    <a:pt x="1129" y="42"/>
                  </a:lnTo>
                  <a:lnTo>
                    <a:pt x="1129" y="42"/>
                  </a:lnTo>
                  <a:lnTo>
                    <a:pt x="1131" y="54"/>
                  </a:lnTo>
                  <a:lnTo>
                    <a:pt x="1133" y="60"/>
                  </a:lnTo>
                  <a:lnTo>
                    <a:pt x="1137" y="62"/>
                  </a:lnTo>
                  <a:lnTo>
                    <a:pt x="1137" y="62"/>
                  </a:lnTo>
                  <a:lnTo>
                    <a:pt x="1145" y="66"/>
                  </a:lnTo>
                  <a:lnTo>
                    <a:pt x="1155" y="68"/>
                  </a:lnTo>
                  <a:lnTo>
                    <a:pt x="1175" y="68"/>
                  </a:lnTo>
                  <a:lnTo>
                    <a:pt x="1175" y="16"/>
                  </a:lnTo>
                  <a:lnTo>
                    <a:pt x="1155" y="16"/>
                  </a:lnTo>
                  <a:close/>
                  <a:moveTo>
                    <a:pt x="1053" y="44"/>
                  </a:moveTo>
                  <a:lnTo>
                    <a:pt x="1051" y="44"/>
                  </a:lnTo>
                  <a:lnTo>
                    <a:pt x="1009" y="138"/>
                  </a:lnTo>
                  <a:lnTo>
                    <a:pt x="983" y="138"/>
                  </a:lnTo>
                  <a:lnTo>
                    <a:pt x="983" y="2"/>
                  </a:lnTo>
                  <a:lnTo>
                    <a:pt x="1007" y="2"/>
                  </a:lnTo>
                  <a:lnTo>
                    <a:pt x="1007" y="96"/>
                  </a:lnTo>
                  <a:lnTo>
                    <a:pt x="1009" y="96"/>
                  </a:lnTo>
                  <a:lnTo>
                    <a:pt x="1049" y="2"/>
                  </a:lnTo>
                  <a:lnTo>
                    <a:pt x="1077" y="2"/>
                  </a:lnTo>
                  <a:lnTo>
                    <a:pt x="1077" y="138"/>
                  </a:lnTo>
                  <a:lnTo>
                    <a:pt x="1053" y="138"/>
                  </a:lnTo>
                  <a:lnTo>
                    <a:pt x="1053" y="44"/>
                  </a:lnTo>
                  <a:close/>
                  <a:moveTo>
                    <a:pt x="877" y="138"/>
                  </a:moveTo>
                  <a:lnTo>
                    <a:pt x="853" y="138"/>
                  </a:lnTo>
                  <a:lnTo>
                    <a:pt x="853" y="2"/>
                  </a:lnTo>
                  <a:lnTo>
                    <a:pt x="877" y="2"/>
                  </a:lnTo>
                  <a:lnTo>
                    <a:pt x="877" y="62"/>
                  </a:lnTo>
                  <a:lnTo>
                    <a:pt x="921" y="62"/>
                  </a:lnTo>
                  <a:lnTo>
                    <a:pt x="921" y="2"/>
                  </a:lnTo>
                  <a:lnTo>
                    <a:pt x="947" y="2"/>
                  </a:lnTo>
                  <a:lnTo>
                    <a:pt x="947" y="138"/>
                  </a:lnTo>
                  <a:lnTo>
                    <a:pt x="921" y="138"/>
                  </a:lnTo>
                  <a:lnTo>
                    <a:pt x="921" y="78"/>
                  </a:lnTo>
                  <a:lnTo>
                    <a:pt x="877" y="78"/>
                  </a:lnTo>
                  <a:lnTo>
                    <a:pt x="877" y="138"/>
                  </a:lnTo>
                  <a:close/>
                  <a:moveTo>
                    <a:pt x="797" y="62"/>
                  </a:moveTo>
                  <a:lnTo>
                    <a:pt x="797" y="62"/>
                  </a:lnTo>
                  <a:lnTo>
                    <a:pt x="795" y="40"/>
                  </a:lnTo>
                  <a:lnTo>
                    <a:pt x="795" y="40"/>
                  </a:lnTo>
                  <a:lnTo>
                    <a:pt x="791" y="24"/>
                  </a:lnTo>
                  <a:lnTo>
                    <a:pt x="791" y="24"/>
                  </a:lnTo>
                  <a:lnTo>
                    <a:pt x="787" y="20"/>
                  </a:lnTo>
                  <a:lnTo>
                    <a:pt x="783" y="16"/>
                  </a:lnTo>
                  <a:lnTo>
                    <a:pt x="783" y="16"/>
                  </a:lnTo>
                  <a:lnTo>
                    <a:pt x="779" y="16"/>
                  </a:lnTo>
                  <a:lnTo>
                    <a:pt x="775" y="14"/>
                  </a:lnTo>
                  <a:lnTo>
                    <a:pt x="775" y="14"/>
                  </a:lnTo>
                  <a:lnTo>
                    <a:pt x="769" y="16"/>
                  </a:lnTo>
                  <a:lnTo>
                    <a:pt x="765" y="16"/>
                  </a:lnTo>
                  <a:lnTo>
                    <a:pt x="765" y="16"/>
                  </a:lnTo>
                  <a:lnTo>
                    <a:pt x="761" y="20"/>
                  </a:lnTo>
                  <a:lnTo>
                    <a:pt x="759" y="24"/>
                  </a:lnTo>
                  <a:lnTo>
                    <a:pt x="759" y="24"/>
                  </a:lnTo>
                  <a:lnTo>
                    <a:pt x="753" y="40"/>
                  </a:lnTo>
                  <a:lnTo>
                    <a:pt x="753" y="40"/>
                  </a:lnTo>
                  <a:lnTo>
                    <a:pt x="751" y="50"/>
                  </a:lnTo>
                  <a:lnTo>
                    <a:pt x="751" y="62"/>
                  </a:lnTo>
                  <a:lnTo>
                    <a:pt x="797" y="62"/>
                  </a:lnTo>
                  <a:close/>
                  <a:moveTo>
                    <a:pt x="823" y="78"/>
                  </a:moveTo>
                  <a:lnTo>
                    <a:pt x="751" y="78"/>
                  </a:lnTo>
                  <a:lnTo>
                    <a:pt x="751" y="78"/>
                  </a:lnTo>
                  <a:lnTo>
                    <a:pt x="751" y="92"/>
                  </a:lnTo>
                  <a:lnTo>
                    <a:pt x="753" y="102"/>
                  </a:lnTo>
                  <a:lnTo>
                    <a:pt x="753" y="102"/>
                  </a:lnTo>
                  <a:lnTo>
                    <a:pt x="757" y="110"/>
                  </a:lnTo>
                  <a:lnTo>
                    <a:pt x="759" y="116"/>
                  </a:lnTo>
                  <a:lnTo>
                    <a:pt x="759" y="116"/>
                  </a:lnTo>
                  <a:lnTo>
                    <a:pt x="765" y="120"/>
                  </a:lnTo>
                  <a:lnTo>
                    <a:pt x="771" y="122"/>
                  </a:lnTo>
                  <a:lnTo>
                    <a:pt x="771" y="122"/>
                  </a:lnTo>
                  <a:lnTo>
                    <a:pt x="779" y="124"/>
                  </a:lnTo>
                  <a:lnTo>
                    <a:pt x="789" y="126"/>
                  </a:lnTo>
                  <a:lnTo>
                    <a:pt x="817" y="126"/>
                  </a:lnTo>
                  <a:lnTo>
                    <a:pt x="817" y="136"/>
                  </a:lnTo>
                  <a:lnTo>
                    <a:pt x="817" y="136"/>
                  </a:lnTo>
                  <a:lnTo>
                    <a:pt x="801" y="140"/>
                  </a:lnTo>
                  <a:lnTo>
                    <a:pt x="801" y="140"/>
                  </a:lnTo>
                  <a:lnTo>
                    <a:pt x="783" y="142"/>
                  </a:lnTo>
                  <a:lnTo>
                    <a:pt x="783" y="142"/>
                  </a:lnTo>
                  <a:lnTo>
                    <a:pt x="769" y="140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47" y="134"/>
                  </a:lnTo>
                  <a:lnTo>
                    <a:pt x="739" y="126"/>
                  </a:lnTo>
                  <a:lnTo>
                    <a:pt x="739" y="126"/>
                  </a:lnTo>
                  <a:lnTo>
                    <a:pt x="733" y="118"/>
                  </a:lnTo>
                  <a:lnTo>
                    <a:pt x="729" y="104"/>
                  </a:lnTo>
                  <a:lnTo>
                    <a:pt x="729" y="104"/>
                  </a:lnTo>
                  <a:lnTo>
                    <a:pt x="727" y="90"/>
                  </a:lnTo>
                  <a:lnTo>
                    <a:pt x="727" y="70"/>
                  </a:lnTo>
                  <a:lnTo>
                    <a:pt x="727" y="70"/>
                  </a:lnTo>
                  <a:lnTo>
                    <a:pt x="727" y="52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33" y="24"/>
                  </a:lnTo>
                  <a:lnTo>
                    <a:pt x="739" y="14"/>
                  </a:lnTo>
                  <a:lnTo>
                    <a:pt x="739" y="14"/>
                  </a:lnTo>
                  <a:lnTo>
                    <a:pt x="745" y="8"/>
                  </a:lnTo>
                  <a:lnTo>
                    <a:pt x="753" y="2"/>
                  </a:lnTo>
                  <a:lnTo>
                    <a:pt x="753" y="2"/>
                  </a:lnTo>
                  <a:lnTo>
                    <a:pt x="763" y="0"/>
                  </a:lnTo>
                  <a:lnTo>
                    <a:pt x="775" y="0"/>
                  </a:lnTo>
                  <a:lnTo>
                    <a:pt x="775" y="0"/>
                  </a:lnTo>
                  <a:lnTo>
                    <a:pt x="785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803" y="8"/>
                  </a:lnTo>
                  <a:lnTo>
                    <a:pt x="811" y="14"/>
                  </a:lnTo>
                  <a:lnTo>
                    <a:pt x="811" y="14"/>
                  </a:lnTo>
                  <a:lnTo>
                    <a:pt x="815" y="24"/>
                  </a:lnTo>
                  <a:lnTo>
                    <a:pt x="819" y="36"/>
                  </a:lnTo>
                  <a:lnTo>
                    <a:pt x="819" y="36"/>
                  </a:lnTo>
                  <a:lnTo>
                    <a:pt x="821" y="52"/>
                  </a:lnTo>
                  <a:lnTo>
                    <a:pt x="823" y="70"/>
                  </a:lnTo>
                  <a:lnTo>
                    <a:pt x="823" y="78"/>
                  </a:lnTo>
                  <a:close/>
                  <a:moveTo>
                    <a:pt x="549" y="138"/>
                  </a:moveTo>
                  <a:lnTo>
                    <a:pt x="549" y="2"/>
                  </a:lnTo>
                  <a:lnTo>
                    <a:pt x="573" y="2"/>
                  </a:lnTo>
                  <a:lnTo>
                    <a:pt x="573" y="122"/>
                  </a:lnTo>
                  <a:lnTo>
                    <a:pt x="611" y="122"/>
                  </a:lnTo>
                  <a:lnTo>
                    <a:pt x="611" y="2"/>
                  </a:lnTo>
                  <a:lnTo>
                    <a:pt x="635" y="2"/>
                  </a:lnTo>
                  <a:lnTo>
                    <a:pt x="635" y="122"/>
                  </a:lnTo>
                  <a:lnTo>
                    <a:pt x="671" y="122"/>
                  </a:lnTo>
                  <a:lnTo>
                    <a:pt x="671" y="2"/>
                  </a:lnTo>
                  <a:lnTo>
                    <a:pt x="697" y="2"/>
                  </a:lnTo>
                  <a:lnTo>
                    <a:pt x="697" y="138"/>
                  </a:lnTo>
                  <a:lnTo>
                    <a:pt x="549" y="138"/>
                  </a:lnTo>
                  <a:close/>
                  <a:moveTo>
                    <a:pt x="429" y="52"/>
                  </a:moveTo>
                  <a:lnTo>
                    <a:pt x="429" y="52"/>
                  </a:lnTo>
                  <a:lnTo>
                    <a:pt x="445" y="54"/>
                  </a:lnTo>
                  <a:lnTo>
                    <a:pt x="445" y="54"/>
                  </a:lnTo>
                  <a:lnTo>
                    <a:pt x="453" y="58"/>
                  </a:lnTo>
                  <a:lnTo>
                    <a:pt x="459" y="62"/>
                  </a:lnTo>
                  <a:lnTo>
                    <a:pt x="459" y="62"/>
                  </a:lnTo>
                  <a:lnTo>
                    <a:pt x="463" y="68"/>
                  </a:lnTo>
                  <a:lnTo>
                    <a:pt x="467" y="76"/>
                  </a:lnTo>
                  <a:lnTo>
                    <a:pt x="467" y="76"/>
                  </a:lnTo>
                  <a:lnTo>
                    <a:pt x="469" y="86"/>
                  </a:lnTo>
                  <a:lnTo>
                    <a:pt x="469" y="98"/>
                  </a:lnTo>
                  <a:lnTo>
                    <a:pt x="469" y="98"/>
                  </a:lnTo>
                  <a:lnTo>
                    <a:pt x="469" y="110"/>
                  </a:lnTo>
                  <a:lnTo>
                    <a:pt x="467" y="120"/>
                  </a:lnTo>
                  <a:lnTo>
                    <a:pt x="467" y="120"/>
                  </a:lnTo>
                  <a:lnTo>
                    <a:pt x="463" y="128"/>
                  </a:lnTo>
                  <a:lnTo>
                    <a:pt x="457" y="134"/>
                  </a:lnTo>
                  <a:lnTo>
                    <a:pt x="457" y="134"/>
                  </a:lnTo>
                  <a:lnTo>
                    <a:pt x="451" y="138"/>
                  </a:lnTo>
                  <a:lnTo>
                    <a:pt x="443" y="140"/>
                  </a:lnTo>
                  <a:lnTo>
                    <a:pt x="443" y="140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398" y="140"/>
                  </a:lnTo>
                  <a:lnTo>
                    <a:pt x="398" y="140"/>
                  </a:lnTo>
                  <a:lnTo>
                    <a:pt x="378" y="136"/>
                  </a:lnTo>
                  <a:lnTo>
                    <a:pt x="378" y="2"/>
                  </a:lnTo>
                  <a:lnTo>
                    <a:pt x="402" y="2"/>
                  </a:lnTo>
                  <a:lnTo>
                    <a:pt x="402" y="56"/>
                  </a:lnTo>
                  <a:lnTo>
                    <a:pt x="402" y="56"/>
                  </a:lnTo>
                  <a:lnTo>
                    <a:pt x="416" y="54"/>
                  </a:lnTo>
                  <a:lnTo>
                    <a:pt x="416" y="54"/>
                  </a:lnTo>
                  <a:lnTo>
                    <a:pt x="429" y="52"/>
                  </a:lnTo>
                  <a:lnTo>
                    <a:pt x="429" y="52"/>
                  </a:lnTo>
                  <a:close/>
                  <a:moveTo>
                    <a:pt x="421" y="126"/>
                  </a:moveTo>
                  <a:lnTo>
                    <a:pt x="421" y="126"/>
                  </a:lnTo>
                  <a:lnTo>
                    <a:pt x="431" y="124"/>
                  </a:lnTo>
                  <a:lnTo>
                    <a:pt x="439" y="120"/>
                  </a:lnTo>
                  <a:lnTo>
                    <a:pt x="439" y="120"/>
                  </a:lnTo>
                  <a:lnTo>
                    <a:pt x="441" y="116"/>
                  </a:lnTo>
                  <a:lnTo>
                    <a:pt x="443" y="112"/>
                  </a:lnTo>
                  <a:lnTo>
                    <a:pt x="445" y="98"/>
                  </a:lnTo>
                  <a:lnTo>
                    <a:pt x="445" y="98"/>
                  </a:lnTo>
                  <a:lnTo>
                    <a:pt x="443" y="84"/>
                  </a:lnTo>
                  <a:lnTo>
                    <a:pt x="441" y="80"/>
                  </a:lnTo>
                  <a:lnTo>
                    <a:pt x="439" y="76"/>
                  </a:lnTo>
                  <a:lnTo>
                    <a:pt x="439" y="76"/>
                  </a:lnTo>
                  <a:lnTo>
                    <a:pt x="431" y="72"/>
                  </a:lnTo>
                  <a:lnTo>
                    <a:pt x="421" y="70"/>
                  </a:lnTo>
                  <a:lnTo>
                    <a:pt x="402" y="70"/>
                  </a:lnTo>
                  <a:lnTo>
                    <a:pt x="402" y="126"/>
                  </a:lnTo>
                  <a:lnTo>
                    <a:pt x="421" y="126"/>
                  </a:lnTo>
                  <a:close/>
                  <a:moveTo>
                    <a:pt x="513" y="2"/>
                  </a:moveTo>
                  <a:lnTo>
                    <a:pt x="513" y="138"/>
                  </a:lnTo>
                  <a:lnTo>
                    <a:pt x="489" y="138"/>
                  </a:lnTo>
                  <a:lnTo>
                    <a:pt x="489" y="2"/>
                  </a:lnTo>
                  <a:lnTo>
                    <a:pt x="513" y="2"/>
                  </a:lnTo>
                  <a:close/>
                  <a:moveTo>
                    <a:pt x="256" y="6"/>
                  </a:moveTo>
                  <a:lnTo>
                    <a:pt x="256" y="6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16" y="2"/>
                  </a:lnTo>
                  <a:lnTo>
                    <a:pt x="316" y="2"/>
                  </a:lnTo>
                  <a:lnTo>
                    <a:pt x="324" y="4"/>
                  </a:lnTo>
                  <a:lnTo>
                    <a:pt x="332" y="8"/>
                  </a:lnTo>
                  <a:lnTo>
                    <a:pt x="332" y="8"/>
                  </a:lnTo>
                  <a:lnTo>
                    <a:pt x="338" y="12"/>
                  </a:lnTo>
                  <a:lnTo>
                    <a:pt x="340" y="20"/>
                  </a:lnTo>
                  <a:lnTo>
                    <a:pt x="340" y="20"/>
                  </a:lnTo>
                  <a:lnTo>
                    <a:pt x="344" y="28"/>
                  </a:lnTo>
                  <a:lnTo>
                    <a:pt x="344" y="38"/>
                  </a:lnTo>
                  <a:lnTo>
                    <a:pt x="344" y="38"/>
                  </a:lnTo>
                  <a:lnTo>
                    <a:pt x="342" y="50"/>
                  </a:lnTo>
                  <a:lnTo>
                    <a:pt x="342" y="50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24" y="66"/>
                  </a:lnTo>
                  <a:lnTo>
                    <a:pt x="324" y="68"/>
                  </a:lnTo>
                  <a:lnTo>
                    <a:pt x="324" y="68"/>
                  </a:lnTo>
                  <a:lnTo>
                    <a:pt x="334" y="70"/>
                  </a:lnTo>
                  <a:lnTo>
                    <a:pt x="334" y="70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4" y="82"/>
                  </a:lnTo>
                  <a:lnTo>
                    <a:pt x="348" y="88"/>
                  </a:lnTo>
                  <a:lnTo>
                    <a:pt x="348" y="88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48" y="112"/>
                  </a:lnTo>
                  <a:lnTo>
                    <a:pt x="346" y="120"/>
                  </a:lnTo>
                  <a:lnTo>
                    <a:pt x="346" y="120"/>
                  </a:lnTo>
                  <a:lnTo>
                    <a:pt x="342" y="128"/>
                  </a:lnTo>
                  <a:lnTo>
                    <a:pt x="336" y="134"/>
                  </a:lnTo>
                  <a:lnTo>
                    <a:pt x="336" y="134"/>
                  </a:lnTo>
                  <a:lnTo>
                    <a:pt x="330" y="138"/>
                  </a:lnTo>
                  <a:lnTo>
                    <a:pt x="322" y="140"/>
                  </a:lnTo>
                  <a:lnTo>
                    <a:pt x="322" y="140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56" y="136"/>
                  </a:lnTo>
                  <a:lnTo>
                    <a:pt x="256" y="6"/>
                  </a:lnTo>
                  <a:close/>
                  <a:moveTo>
                    <a:pt x="280" y="16"/>
                  </a:moveTo>
                  <a:lnTo>
                    <a:pt x="280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306" y="58"/>
                  </a:lnTo>
                  <a:lnTo>
                    <a:pt x="312" y="54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20" y="38"/>
                  </a:lnTo>
                  <a:lnTo>
                    <a:pt x="320" y="38"/>
                  </a:lnTo>
                  <a:lnTo>
                    <a:pt x="318" y="28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06" y="18"/>
                  </a:lnTo>
                  <a:lnTo>
                    <a:pt x="296" y="16"/>
                  </a:lnTo>
                  <a:lnTo>
                    <a:pt x="280" y="16"/>
                  </a:lnTo>
                  <a:close/>
                  <a:moveTo>
                    <a:pt x="298" y="126"/>
                  </a:moveTo>
                  <a:lnTo>
                    <a:pt x="298" y="126"/>
                  </a:lnTo>
                  <a:lnTo>
                    <a:pt x="310" y="124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20" y="118"/>
                  </a:lnTo>
                  <a:lnTo>
                    <a:pt x="322" y="112"/>
                  </a:lnTo>
                  <a:lnTo>
                    <a:pt x="324" y="100"/>
                  </a:lnTo>
                  <a:lnTo>
                    <a:pt x="324" y="100"/>
                  </a:lnTo>
                  <a:lnTo>
                    <a:pt x="322" y="88"/>
                  </a:lnTo>
                  <a:lnTo>
                    <a:pt x="320" y="84"/>
                  </a:lnTo>
                  <a:lnTo>
                    <a:pt x="318" y="82"/>
                  </a:lnTo>
                  <a:lnTo>
                    <a:pt x="318" y="82"/>
                  </a:lnTo>
                  <a:lnTo>
                    <a:pt x="310" y="78"/>
                  </a:lnTo>
                  <a:lnTo>
                    <a:pt x="298" y="76"/>
                  </a:lnTo>
                  <a:lnTo>
                    <a:pt x="280" y="76"/>
                  </a:lnTo>
                  <a:lnTo>
                    <a:pt x="280" y="126"/>
                  </a:lnTo>
                  <a:lnTo>
                    <a:pt x="298" y="126"/>
                  </a:lnTo>
                  <a:close/>
                  <a:moveTo>
                    <a:pt x="224" y="70"/>
                  </a:moveTo>
                  <a:lnTo>
                    <a:pt x="224" y="70"/>
                  </a:lnTo>
                  <a:lnTo>
                    <a:pt x="224" y="90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18" y="116"/>
                  </a:lnTo>
                  <a:lnTo>
                    <a:pt x="212" y="126"/>
                  </a:lnTo>
                  <a:lnTo>
                    <a:pt x="212" y="126"/>
                  </a:lnTo>
                  <a:lnTo>
                    <a:pt x="204" y="134"/>
                  </a:lnTo>
                  <a:lnTo>
                    <a:pt x="196" y="138"/>
                  </a:lnTo>
                  <a:lnTo>
                    <a:pt x="196" y="138"/>
                  </a:lnTo>
                  <a:lnTo>
                    <a:pt x="186" y="140"/>
                  </a:lnTo>
                  <a:lnTo>
                    <a:pt x="174" y="142"/>
                  </a:lnTo>
                  <a:lnTo>
                    <a:pt x="174" y="142"/>
                  </a:lnTo>
                  <a:lnTo>
                    <a:pt x="162" y="140"/>
                  </a:lnTo>
                  <a:lnTo>
                    <a:pt x="152" y="138"/>
                  </a:lnTo>
                  <a:lnTo>
                    <a:pt x="152" y="138"/>
                  </a:lnTo>
                  <a:lnTo>
                    <a:pt x="144" y="134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2" y="116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4" y="90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4" y="52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32" y="2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44" y="8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62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6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204" y="8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8" y="24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4" y="52"/>
                  </a:lnTo>
                  <a:lnTo>
                    <a:pt x="224" y="70"/>
                  </a:lnTo>
                  <a:lnTo>
                    <a:pt x="224" y="70"/>
                  </a:lnTo>
                  <a:close/>
                  <a:moveTo>
                    <a:pt x="200" y="70"/>
                  </a:moveTo>
                  <a:lnTo>
                    <a:pt x="200" y="70"/>
                  </a:lnTo>
                  <a:lnTo>
                    <a:pt x="200" y="56"/>
                  </a:lnTo>
                  <a:lnTo>
                    <a:pt x="198" y="44"/>
                  </a:lnTo>
                  <a:lnTo>
                    <a:pt x="198" y="44"/>
                  </a:lnTo>
                  <a:lnTo>
                    <a:pt x="196" y="3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88" y="20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0" y="16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0" y="16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0" y="20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4" y="34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50" y="56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50" y="8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4" y="10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60" y="120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70" y="126"/>
                  </a:lnTo>
                  <a:lnTo>
                    <a:pt x="174" y="126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6"/>
                  </a:lnTo>
                  <a:lnTo>
                    <a:pt x="196" y="108"/>
                  </a:lnTo>
                  <a:lnTo>
                    <a:pt x="198" y="98"/>
                  </a:lnTo>
                  <a:lnTo>
                    <a:pt x="198" y="98"/>
                  </a:lnTo>
                  <a:lnTo>
                    <a:pt x="200" y="86"/>
                  </a:lnTo>
                  <a:lnTo>
                    <a:pt x="200" y="70"/>
                  </a:lnTo>
                  <a:lnTo>
                    <a:pt x="200" y="70"/>
                  </a:lnTo>
                  <a:close/>
                  <a:moveTo>
                    <a:pt x="24" y="138"/>
                  </a:moveTo>
                  <a:lnTo>
                    <a:pt x="0" y="138"/>
                  </a:lnTo>
                  <a:lnTo>
                    <a:pt x="0" y="2"/>
                  </a:lnTo>
                  <a:lnTo>
                    <a:pt x="94" y="2"/>
                  </a:lnTo>
                  <a:lnTo>
                    <a:pt x="94" y="138"/>
                  </a:lnTo>
                  <a:lnTo>
                    <a:pt x="70" y="138"/>
                  </a:lnTo>
                  <a:lnTo>
                    <a:pt x="70" y="20"/>
                  </a:lnTo>
                  <a:lnTo>
                    <a:pt x="24" y="20"/>
                  </a:lnTo>
                  <a:lnTo>
                    <a:pt x="24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6575426" y="5278438"/>
              <a:ext cx="2014538" cy="323850"/>
            </a:xfrm>
            <a:custGeom>
              <a:avLst/>
              <a:gdLst>
                <a:gd name="T0" fmla="*/ 1269 w 1269"/>
                <a:gd name="T1" fmla="*/ 44 h 204"/>
                <a:gd name="T2" fmla="*/ 1101 w 1269"/>
                <a:gd name="T3" fmla="*/ 122 h 204"/>
                <a:gd name="T4" fmla="*/ 1047 w 1269"/>
                <a:gd name="T5" fmla="*/ 192 h 204"/>
                <a:gd name="T6" fmla="*/ 1045 w 1269"/>
                <a:gd name="T7" fmla="*/ 44 h 204"/>
                <a:gd name="T8" fmla="*/ 867 w 1269"/>
                <a:gd name="T9" fmla="*/ 148 h 204"/>
                <a:gd name="T10" fmla="*/ 871 w 1269"/>
                <a:gd name="T11" fmla="*/ 96 h 204"/>
                <a:gd name="T12" fmla="*/ 919 w 1269"/>
                <a:gd name="T13" fmla="*/ 80 h 204"/>
                <a:gd name="T14" fmla="*/ 871 w 1269"/>
                <a:gd name="T15" fmla="*/ 56 h 204"/>
                <a:gd name="T16" fmla="*/ 929 w 1269"/>
                <a:gd name="T17" fmla="*/ 50 h 204"/>
                <a:gd name="T18" fmla="*/ 919 w 1269"/>
                <a:gd name="T19" fmla="*/ 152 h 204"/>
                <a:gd name="T20" fmla="*/ 903 w 1269"/>
                <a:gd name="T21" fmla="*/ 102 h 204"/>
                <a:gd name="T22" fmla="*/ 889 w 1269"/>
                <a:gd name="T23" fmla="*/ 142 h 204"/>
                <a:gd name="T24" fmla="*/ 811 w 1269"/>
                <a:gd name="T25" fmla="*/ 98 h 204"/>
                <a:gd name="T26" fmla="*/ 839 w 1269"/>
                <a:gd name="T27" fmla="*/ 146 h 204"/>
                <a:gd name="T28" fmla="*/ 823 w 1269"/>
                <a:gd name="T29" fmla="*/ 156 h 204"/>
                <a:gd name="T30" fmla="*/ 785 w 1269"/>
                <a:gd name="T31" fmla="*/ 106 h 204"/>
                <a:gd name="T32" fmla="*/ 801 w 1269"/>
                <a:gd name="T33" fmla="*/ 88 h 204"/>
                <a:gd name="T34" fmla="*/ 835 w 1269"/>
                <a:gd name="T35" fmla="*/ 42 h 204"/>
                <a:gd name="T36" fmla="*/ 837 w 1269"/>
                <a:gd name="T37" fmla="*/ 56 h 204"/>
                <a:gd name="T38" fmla="*/ 715 w 1269"/>
                <a:gd name="T39" fmla="*/ 78 h 204"/>
                <a:gd name="T40" fmla="*/ 735 w 1269"/>
                <a:gd name="T41" fmla="*/ 158 h 204"/>
                <a:gd name="T42" fmla="*/ 543 w 1269"/>
                <a:gd name="T43" fmla="*/ 68 h 204"/>
                <a:gd name="T44" fmla="*/ 539 w 1269"/>
                <a:gd name="T45" fmla="*/ 130 h 204"/>
                <a:gd name="T46" fmla="*/ 583 w 1269"/>
                <a:gd name="T47" fmla="*/ 146 h 204"/>
                <a:gd name="T48" fmla="*/ 611 w 1269"/>
                <a:gd name="T49" fmla="*/ 112 h 204"/>
                <a:gd name="T50" fmla="*/ 595 w 1269"/>
                <a:gd name="T51" fmla="*/ 60 h 204"/>
                <a:gd name="T52" fmla="*/ 605 w 1269"/>
                <a:gd name="T53" fmla="*/ 48 h 204"/>
                <a:gd name="T54" fmla="*/ 629 w 1269"/>
                <a:gd name="T55" fmla="*/ 126 h 204"/>
                <a:gd name="T56" fmla="*/ 563 w 1269"/>
                <a:gd name="T57" fmla="*/ 160 h 204"/>
                <a:gd name="T58" fmla="*/ 515 w 1269"/>
                <a:gd name="T59" fmla="*/ 102 h 204"/>
                <a:gd name="T60" fmla="*/ 563 w 1269"/>
                <a:gd name="T61" fmla="*/ 44 h 204"/>
                <a:gd name="T62" fmla="*/ 468 w 1269"/>
                <a:gd name="T63" fmla="*/ 44 h 204"/>
                <a:gd name="T64" fmla="*/ 330 w 1269"/>
                <a:gd name="T65" fmla="*/ 122 h 204"/>
                <a:gd name="T66" fmla="*/ 294 w 1269"/>
                <a:gd name="T67" fmla="*/ 160 h 204"/>
                <a:gd name="T68" fmla="*/ 314 w 1269"/>
                <a:gd name="T69" fmla="*/ 44 h 204"/>
                <a:gd name="T70" fmla="*/ 200 w 1269"/>
                <a:gd name="T71" fmla="*/ 142 h 204"/>
                <a:gd name="T72" fmla="*/ 208 w 1269"/>
                <a:gd name="T73" fmla="*/ 96 h 204"/>
                <a:gd name="T74" fmla="*/ 256 w 1269"/>
                <a:gd name="T75" fmla="*/ 80 h 204"/>
                <a:gd name="T76" fmla="*/ 208 w 1269"/>
                <a:gd name="T77" fmla="*/ 46 h 204"/>
                <a:gd name="T78" fmla="*/ 266 w 1269"/>
                <a:gd name="T79" fmla="*/ 50 h 204"/>
                <a:gd name="T80" fmla="*/ 256 w 1269"/>
                <a:gd name="T81" fmla="*/ 152 h 204"/>
                <a:gd name="T82" fmla="*/ 232 w 1269"/>
                <a:gd name="T83" fmla="*/ 104 h 204"/>
                <a:gd name="T84" fmla="*/ 232 w 1269"/>
                <a:gd name="T85" fmla="*/ 146 h 204"/>
                <a:gd name="T86" fmla="*/ 118 w 1269"/>
                <a:gd name="T87" fmla="*/ 44 h 204"/>
                <a:gd name="T88" fmla="*/ 172 w 1269"/>
                <a:gd name="T89" fmla="*/ 58 h 204"/>
                <a:gd name="T90" fmla="*/ 164 w 1269"/>
                <a:gd name="T91" fmla="*/ 94 h 204"/>
                <a:gd name="T92" fmla="*/ 180 w 1269"/>
                <a:gd name="T93" fmla="*/ 126 h 204"/>
                <a:gd name="T94" fmla="*/ 156 w 1269"/>
                <a:gd name="T95" fmla="*/ 160 h 204"/>
                <a:gd name="T96" fmla="*/ 134 w 1269"/>
                <a:gd name="T97" fmla="*/ 92 h 204"/>
                <a:gd name="T98" fmla="*/ 142 w 1269"/>
                <a:gd name="T99" fmla="*/ 58 h 204"/>
                <a:gd name="T100" fmla="*/ 158 w 1269"/>
                <a:gd name="T101" fmla="*/ 126 h 204"/>
                <a:gd name="T102" fmla="*/ 46 w 1269"/>
                <a:gd name="T103" fmla="*/ 98 h 204"/>
                <a:gd name="T104" fmla="*/ 78 w 1269"/>
                <a:gd name="T105" fmla="*/ 148 h 204"/>
                <a:gd name="T106" fmla="*/ 56 w 1269"/>
                <a:gd name="T107" fmla="*/ 156 h 204"/>
                <a:gd name="T108" fmla="*/ 20 w 1269"/>
                <a:gd name="T109" fmla="*/ 158 h 204"/>
                <a:gd name="T110" fmla="*/ 38 w 1269"/>
                <a:gd name="T111" fmla="*/ 84 h 204"/>
                <a:gd name="T112" fmla="*/ 74 w 1269"/>
                <a:gd name="T113" fmla="*/ 42 h 204"/>
                <a:gd name="T114" fmla="*/ 68 w 1269"/>
                <a:gd name="T1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9" h="204">
                  <a:moveTo>
                    <a:pt x="1249" y="78"/>
                  </a:moveTo>
                  <a:lnTo>
                    <a:pt x="1247" y="78"/>
                  </a:lnTo>
                  <a:lnTo>
                    <a:pt x="1211" y="158"/>
                  </a:lnTo>
                  <a:lnTo>
                    <a:pt x="1189" y="158"/>
                  </a:lnTo>
                  <a:lnTo>
                    <a:pt x="1189" y="44"/>
                  </a:lnTo>
                  <a:lnTo>
                    <a:pt x="1209" y="44"/>
                  </a:lnTo>
                  <a:lnTo>
                    <a:pt x="1209" y="122"/>
                  </a:lnTo>
                  <a:lnTo>
                    <a:pt x="1211" y="122"/>
                  </a:lnTo>
                  <a:lnTo>
                    <a:pt x="1245" y="44"/>
                  </a:lnTo>
                  <a:lnTo>
                    <a:pt x="1269" y="44"/>
                  </a:lnTo>
                  <a:lnTo>
                    <a:pt x="1269" y="158"/>
                  </a:lnTo>
                  <a:lnTo>
                    <a:pt x="1249" y="158"/>
                  </a:lnTo>
                  <a:lnTo>
                    <a:pt x="1249" y="78"/>
                  </a:lnTo>
                  <a:close/>
                  <a:moveTo>
                    <a:pt x="1139" y="78"/>
                  </a:moveTo>
                  <a:lnTo>
                    <a:pt x="1137" y="78"/>
                  </a:lnTo>
                  <a:lnTo>
                    <a:pt x="1101" y="158"/>
                  </a:lnTo>
                  <a:lnTo>
                    <a:pt x="1079" y="158"/>
                  </a:lnTo>
                  <a:lnTo>
                    <a:pt x="1079" y="44"/>
                  </a:lnTo>
                  <a:lnTo>
                    <a:pt x="1101" y="44"/>
                  </a:lnTo>
                  <a:lnTo>
                    <a:pt x="1101" y="122"/>
                  </a:lnTo>
                  <a:lnTo>
                    <a:pt x="1101" y="122"/>
                  </a:lnTo>
                  <a:lnTo>
                    <a:pt x="1135" y="44"/>
                  </a:lnTo>
                  <a:lnTo>
                    <a:pt x="1159" y="44"/>
                  </a:lnTo>
                  <a:lnTo>
                    <a:pt x="1159" y="158"/>
                  </a:lnTo>
                  <a:lnTo>
                    <a:pt x="1139" y="158"/>
                  </a:lnTo>
                  <a:lnTo>
                    <a:pt x="1139" y="78"/>
                  </a:lnTo>
                  <a:close/>
                  <a:moveTo>
                    <a:pt x="1059" y="144"/>
                  </a:moveTo>
                  <a:lnTo>
                    <a:pt x="1059" y="192"/>
                  </a:lnTo>
                  <a:lnTo>
                    <a:pt x="1047" y="192"/>
                  </a:lnTo>
                  <a:lnTo>
                    <a:pt x="1047" y="192"/>
                  </a:lnTo>
                  <a:lnTo>
                    <a:pt x="1043" y="176"/>
                  </a:lnTo>
                  <a:lnTo>
                    <a:pt x="1043" y="176"/>
                  </a:lnTo>
                  <a:lnTo>
                    <a:pt x="1041" y="158"/>
                  </a:lnTo>
                  <a:lnTo>
                    <a:pt x="969" y="158"/>
                  </a:lnTo>
                  <a:lnTo>
                    <a:pt x="969" y="44"/>
                  </a:lnTo>
                  <a:lnTo>
                    <a:pt x="989" y="44"/>
                  </a:lnTo>
                  <a:lnTo>
                    <a:pt x="989" y="144"/>
                  </a:lnTo>
                  <a:lnTo>
                    <a:pt x="1025" y="144"/>
                  </a:lnTo>
                  <a:lnTo>
                    <a:pt x="1025" y="44"/>
                  </a:lnTo>
                  <a:lnTo>
                    <a:pt x="1045" y="44"/>
                  </a:lnTo>
                  <a:lnTo>
                    <a:pt x="1045" y="144"/>
                  </a:lnTo>
                  <a:lnTo>
                    <a:pt x="1059" y="144"/>
                  </a:lnTo>
                  <a:close/>
                  <a:moveTo>
                    <a:pt x="897" y="160"/>
                  </a:moveTo>
                  <a:lnTo>
                    <a:pt x="897" y="160"/>
                  </a:lnTo>
                  <a:lnTo>
                    <a:pt x="883" y="160"/>
                  </a:lnTo>
                  <a:lnTo>
                    <a:pt x="883" y="160"/>
                  </a:lnTo>
                  <a:lnTo>
                    <a:pt x="877" y="156"/>
                  </a:lnTo>
                  <a:lnTo>
                    <a:pt x="871" y="154"/>
                  </a:lnTo>
                  <a:lnTo>
                    <a:pt x="871" y="154"/>
                  </a:lnTo>
                  <a:lnTo>
                    <a:pt x="867" y="148"/>
                  </a:lnTo>
                  <a:lnTo>
                    <a:pt x="865" y="142"/>
                  </a:lnTo>
                  <a:lnTo>
                    <a:pt x="865" y="142"/>
                  </a:lnTo>
                  <a:lnTo>
                    <a:pt x="863" y="134"/>
                  </a:lnTo>
                  <a:lnTo>
                    <a:pt x="863" y="124"/>
                  </a:lnTo>
                  <a:lnTo>
                    <a:pt x="863" y="124"/>
                  </a:lnTo>
                  <a:lnTo>
                    <a:pt x="863" y="114"/>
                  </a:lnTo>
                  <a:lnTo>
                    <a:pt x="865" y="106"/>
                  </a:lnTo>
                  <a:lnTo>
                    <a:pt x="865" y="106"/>
                  </a:lnTo>
                  <a:lnTo>
                    <a:pt x="867" y="100"/>
                  </a:lnTo>
                  <a:lnTo>
                    <a:pt x="871" y="96"/>
                  </a:lnTo>
                  <a:lnTo>
                    <a:pt x="871" y="96"/>
                  </a:lnTo>
                  <a:lnTo>
                    <a:pt x="877" y="92"/>
                  </a:lnTo>
                  <a:lnTo>
                    <a:pt x="883" y="90"/>
                  </a:lnTo>
                  <a:lnTo>
                    <a:pt x="883" y="90"/>
                  </a:lnTo>
                  <a:lnTo>
                    <a:pt x="897" y="88"/>
                  </a:lnTo>
                  <a:lnTo>
                    <a:pt x="897" y="88"/>
                  </a:lnTo>
                  <a:lnTo>
                    <a:pt x="907" y="90"/>
                  </a:lnTo>
                  <a:lnTo>
                    <a:pt x="907" y="90"/>
                  </a:lnTo>
                  <a:lnTo>
                    <a:pt x="919" y="92"/>
                  </a:lnTo>
                  <a:lnTo>
                    <a:pt x="919" y="80"/>
                  </a:lnTo>
                  <a:lnTo>
                    <a:pt x="919" y="80"/>
                  </a:lnTo>
                  <a:lnTo>
                    <a:pt x="917" y="68"/>
                  </a:lnTo>
                  <a:lnTo>
                    <a:pt x="917" y="68"/>
                  </a:lnTo>
                  <a:lnTo>
                    <a:pt x="915" y="64"/>
                  </a:lnTo>
                  <a:lnTo>
                    <a:pt x="913" y="60"/>
                  </a:lnTo>
                  <a:lnTo>
                    <a:pt x="913" y="60"/>
                  </a:lnTo>
                  <a:lnTo>
                    <a:pt x="905" y="58"/>
                  </a:lnTo>
                  <a:lnTo>
                    <a:pt x="905" y="58"/>
                  </a:lnTo>
                  <a:lnTo>
                    <a:pt x="893" y="56"/>
                  </a:lnTo>
                  <a:lnTo>
                    <a:pt x="871" y="56"/>
                  </a:lnTo>
                  <a:lnTo>
                    <a:pt x="871" y="46"/>
                  </a:lnTo>
                  <a:lnTo>
                    <a:pt x="871" y="46"/>
                  </a:lnTo>
                  <a:lnTo>
                    <a:pt x="883" y="44"/>
                  </a:lnTo>
                  <a:lnTo>
                    <a:pt x="883" y="44"/>
                  </a:lnTo>
                  <a:lnTo>
                    <a:pt x="899" y="42"/>
                  </a:lnTo>
                  <a:lnTo>
                    <a:pt x="899" y="42"/>
                  </a:lnTo>
                  <a:lnTo>
                    <a:pt x="917" y="44"/>
                  </a:lnTo>
                  <a:lnTo>
                    <a:pt x="917" y="44"/>
                  </a:lnTo>
                  <a:lnTo>
                    <a:pt x="923" y="46"/>
                  </a:lnTo>
                  <a:lnTo>
                    <a:pt x="929" y="50"/>
                  </a:lnTo>
                  <a:lnTo>
                    <a:pt x="929" y="50"/>
                  </a:lnTo>
                  <a:lnTo>
                    <a:pt x="933" y="5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9" y="70"/>
                  </a:lnTo>
                  <a:lnTo>
                    <a:pt x="939" y="80"/>
                  </a:lnTo>
                  <a:lnTo>
                    <a:pt x="939" y="158"/>
                  </a:lnTo>
                  <a:lnTo>
                    <a:pt x="923" y="158"/>
                  </a:lnTo>
                  <a:lnTo>
                    <a:pt x="921" y="152"/>
                  </a:lnTo>
                  <a:lnTo>
                    <a:pt x="919" y="152"/>
                  </a:lnTo>
                  <a:lnTo>
                    <a:pt x="919" y="152"/>
                  </a:lnTo>
                  <a:lnTo>
                    <a:pt x="915" y="156"/>
                  </a:lnTo>
                  <a:lnTo>
                    <a:pt x="909" y="158"/>
                  </a:lnTo>
                  <a:lnTo>
                    <a:pt x="909" y="158"/>
                  </a:lnTo>
                  <a:lnTo>
                    <a:pt x="903" y="160"/>
                  </a:lnTo>
                  <a:lnTo>
                    <a:pt x="897" y="160"/>
                  </a:lnTo>
                  <a:lnTo>
                    <a:pt x="897" y="160"/>
                  </a:lnTo>
                  <a:close/>
                  <a:moveTo>
                    <a:pt x="919" y="102"/>
                  </a:moveTo>
                  <a:lnTo>
                    <a:pt x="903" y="102"/>
                  </a:lnTo>
                  <a:lnTo>
                    <a:pt x="903" y="102"/>
                  </a:lnTo>
                  <a:lnTo>
                    <a:pt x="895" y="104"/>
                  </a:lnTo>
                  <a:lnTo>
                    <a:pt x="889" y="106"/>
                  </a:lnTo>
                  <a:lnTo>
                    <a:pt x="889" y="106"/>
                  </a:lnTo>
                  <a:lnTo>
                    <a:pt x="883" y="114"/>
                  </a:lnTo>
                  <a:lnTo>
                    <a:pt x="883" y="124"/>
                  </a:lnTo>
                  <a:lnTo>
                    <a:pt x="883" y="124"/>
                  </a:lnTo>
                  <a:lnTo>
                    <a:pt x="883" y="136"/>
                  </a:lnTo>
                  <a:lnTo>
                    <a:pt x="883" y="136"/>
                  </a:lnTo>
                  <a:lnTo>
                    <a:pt x="889" y="142"/>
                  </a:lnTo>
                  <a:lnTo>
                    <a:pt x="889" y="142"/>
                  </a:lnTo>
                  <a:lnTo>
                    <a:pt x="895" y="146"/>
                  </a:lnTo>
                  <a:lnTo>
                    <a:pt x="895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911" y="146"/>
                  </a:lnTo>
                  <a:lnTo>
                    <a:pt x="911" y="146"/>
                  </a:lnTo>
                  <a:lnTo>
                    <a:pt x="919" y="142"/>
                  </a:lnTo>
                  <a:lnTo>
                    <a:pt x="919" y="102"/>
                  </a:lnTo>
                  <a:close/>
                  <a:moveTo>
                    <a:pt x="811" y="98"/>
                  </a:moveTo>
                  <a:lnTo>
                    <a:pt x="811" y="98"/>
                  </a:lnTo>
                  <a:lnTo>
                    <a:pt x="817" y="100"/>
                  </a:lnTo>
                  <a:lnTo>
                    <a:pt x="823" y="104"/>
                  </a:lnTo>
                  <a:lnTo>
                    <a:pt x="823" y="104"/>
                  </a:lnTo>
                  <a:lnTo>
                    <a:pt x="827" y="110"/>
                  </a:lnTo>
                  <a:lnTo>
                    <a:pt x="831" y="120"/>
                  </a:lnTo>
                  <a:lnTo>
                    <a:pt x="835" y="142"/>
                  </a:lnTo>
                  <a:lnTo>
                    <a:pt x="835" y="142"/>
                  </a:lnTo>
                  <a:lnTo>
                    <a:pt x="837" y="144"/>
                  </a:lnTo>
                  <a:lnTo>
                    <a:pt x="839" y="146"/>
                  </a:lnTo>
                  <a:lnTo>
                    <a:pt x="839" y="146"/>
                  </a:lnTo>
                  <a:lnTo>
                    <a:pt x="843" y="148"/>
                  </a:lnTo>
                  <a:lnTo>
                    <a:pt x="849" y="150"/>
                  </a:lnTo>
                  <a:lnTo>
                    <a:pt x="849" y="158"/>
                  </a:lnTo>
                  <a:lnTo>
                    <a:pt x="849" y="158"/>
                  </a:lnTo>
                  <a:lnTo>
                    <a:pt x="845" y="160"/>
                  </a:lnTo>
                  <a:lnTo>
                    <a:pt x="845" y="160"/>
                  </a:lnTo>
                  <a:lnTo>
                    <a:pt x="837" y="160"/>
                  </a:lnTo>
                  <a:lnTo>
                    <a:pt x="837" y="160"/>
                  </a:lnTo>
                  <a:lnTo>
                    <a:pt x="829" y="160"/>
                  </a:lnTo>
                  <a:lnTo>
                    <a:pt x="823" y="156"/>
                  </a:lnTo>
                  <a:lnTo>
                    <a:pt x="823" y="156"/>
                  </a:lnTo>
                  <a:lnTo>
                    <a:pt x="817" y="150"/>
                  </a:lnTo>
                  <a:lnTo>
                    <a:pt x="815" y="142"/>
                  </a:lnTo>
                  <a:lnTo>
                    <a:pt x="809" y="120"/>
                  </a:lnTo>
                  <a:lnTo>
                    <a:pt x="809" y="120"/>
                  </a:lnTo>
                  <a:lnTo>
                    <a:pt x="807" y="114"/>
                  </a:lnTo>
                  <a:lnTo>
                    <a:pt x="803" y="110"/>
                  </a:lnTo>
                  <a:lnTo>
                    <a:pt x="799" y="106"/>
                  </a:lnTo>
                  <a:lnTo>
                    <a:pt x="793" y="106"/>
                  </a:lnTo>
                  <a:lnTo>
                    <a:pt x="785" y="106"/>
                  </a:lnTo>
                  <a:lnTo>
                    <a:pt x="785" y="158"/>
                  </a:lnTo>
                  <a:lnTo>
                    <a:pt x="765" y="158"/>
                  </a:lnTo>
                  <a:lnTo>
                    <a:pt x="765" y="44"/>
                  </a:lnTo>
                  <a:lnTo>
                    <a:pt x="785" y="44"/>
                  </a:lnTo>
                  <a:lnTo>
                    <a:pt x="785" y="92"/>
                  </a:lnTo>
                  <a:lnTo>
                    <a:pt x="793" y="92"/>
                  </a:lnTo>
                  <a:lnTo>
                    <a:pt x="793" y="92"/>
                  </a:lnTo>
                  <a:lnTo>
                    <a:pt x="797" y="90"/>
                  </a:lnTo>
                  <a:lnTo>
                    <a:pt x="801" y="88"/>
                  </a:lnTo>
                  <a:lnTo>
                    <a:pt x="801" y="88"/>
                  </a:lnTo>
                  <a:lnTo>
                    <a:pt x="803" y="84"/>
                  </a:lnTo>
                  <a:lnTo>
                    <a:pt x="807" y="78"/>
                  </a:lnTo>
                  <a:lnTo>
                    <a:pt x="813" y="62"/>
                  </a:lnTo>
                  <a:lnTo>
                    <a:pt x="813" y="62"/>
                  </a:lnTo>
                  <a:lnTo>
                    <a:pt x="817" y="54"/>
                  </a:lnTo>
                  <a:lnTo>
                    <a:pt x="821" y="48"/>
                  </a:lnTo>
                  <a:lnTo>
                    <a:pt x="821" y="48"/>
                  </a:lnTo>
                  <a:lnTo>
                    <a:pt x="827" y="44"/>
                  </a:lnTo>
                  <a:lnTo>
                    <a:pt x="835" y="42"/>
                  </a:lnTo>
                  <a:lnTo>
                    <a:pt x="835" y="42"/>
                  </a:lnTo>
                  <a:lnTo>
                    <a:pt x="839" y="42"/>
                  </a:lnTo>
                  <a:lnTo>
                    <a:pt x="839" y="42"/>
                  </a:lnTo>
                  <a:lnTo>
                    <a:pt x="843" y="44"/>
                  </a:lnTo>
                  <a:lnTo>
                    <a:pt x="843" y="44"/>
                  </a:lnTo>
                  <a:lnTo>
                    <a:pt x="847" y="44"/>
                  </a:lnTo>
                  <a:lnTo>
                    <a:pt x="847" y="54"/>
                  </a:lnTo>
                  <a:lnTo>
                    <a:pt x="847" y="54"/>
                  </a:lnTo>
                  <a:lnTo>
                    <a:pt x="841" y="54"/>
                  </a:lnTo>
                  <a:lnTo>
                    <a:pt x="837" y="56"/>
                  </a:lnTo>
                  <a:lnTo>
                    <a:pt x="837" y="56"/>
                  </a:lnTo>
                  <a:lnTo>
                    <a:pt x="833" y="62"/>
                  </a:lnTo>
                  <a:lnTo>
                    <a:pt x="827" y="78"/>
                  </a:lnTo>
                  <a:lnTo>
                    <a:pt x="827" y="78"/>
                  </a:lnTo>
                  <a:lnTo>
                    <a:pt x="825" y="86"/>
                  </a:lnTo>
                  <a:lnTo>
                    <a:pt x="821" y="92"/>
                  </a:lnTo>
                  <a:lnTo>
                    <a:pt x="821" y="92"/>
                  </a:lnTo>
                  <a:lnTo>
                    <a:pt x="817" y="96"/>
                  </a:lnTo>
                  <a:lnTo>
                    <a:pt x="811" y="98"/>
                  </a:lnTo>
                  <a:lnTo>
                    <a:pt x="811" y="98"/>
                  </a:lnTo>
                  <a:close/>
                  <a:moveTo>
                    <a:pt x="715" y="78"/>
                  </a:moveTo>
                  <a:lnTo>
                    <a:pt x="715" y="78"/>
                  </a:lnTo>
                  <a:lnTo>
                    <a:pt x="679" y="158"/>
                  </a:lnTo>
                  <a:lnTo>
                    <a:pt x="657" y="158"/>
                  </a:lnTo>
                  <a:lnTo>
                    <a:pt x="657" y="44"/>
                  </a:lnTo>
                  <a:lnTo>
                    <a:pt x="677" y="44"/>
                  </a:lnTo>
                  <a:lnTo>
                    <a:pt x="677" y="122"/>
                  </a:lnTo>
                  <a:lnTo>
                    <a:pt x="679" y="122"/>
                  </a:lnTo>
                  <a:lnTo>
                    <a:pt x="713" y="44"/>
                  </a:lnTo>
                  <a:lnTo>
                    <a:pt x="735" y="44"/>
                  </a:lnTo>
                  <a:lnTo>
                    <a:pt x="735" y="158"/>
                  </a:lnTo>
                  <a:lnTo>
                    <a:pt x="715" y="158"/>
                  </a:lnTo>
                  <a:lnTo>
                    <a:pt x="715" y="78"/>
                  </a:lnTo>
                  <a:close/>
                  <a:moveTo>
                    <a:pt x="563" y="58"/>
                  </a:moveTo>
                  <a:lnTo>
                    <a:pt x="563" y="58"/>
                  </a:lnTo>
                  <a:lnTo>
                    <a:pt x="557" y="58"/>
                  </a:lnTo>
                  <a:lnTo>
                    <a:pt x="551" y="60"/>
                  </a:lnTo>
                  <a:lnTo>
                    <a:pt x="551" y="60"/>
                  </a:lnTo>
                  <a:lnTo>
                    <a:pt x="547" y="64"/>
                  </a:lnTo>
                  <a:lnTo>
                    <a:pt x="543" y="68"/>
                  </a:lnTo>
                  <a:lnTo>
                    <a:pt x="543" y="68"/>
                  </a:lnTo>
                  <a:lnTo>
                    <a:pt x="539" y="74"/>
                  </a:lnTo>
                  <a:lnTo>
                    <a:pt x="537" y="82"/>
                  </a:lnTo>
                  <a:lnTo>
                    <a:pt x="537" y="82"/>
                  </a:lnTo>
                  <a:lnTo>
                    <a:pt x="535" y="90"/>
                  </a:lnTo>
                  <a:lnTo>
                    <a:pt x="535" y="102"/>
                  </a:lnTo>
                  <a:lnTo>
                    <a:pt x="535" y="102"/>
                  </a:lnTo>
                  <a:lnTo>
                    <a:pt x="535" y="112"/>
                  </a:lnTo>
                  <a:lnTo>
                    <a:pt x="537" y="122"/>
                  </a:lnTo>
                  <a:lnTo>
                    <a:pt x="537" y="122"/>
                  </a:lnTo>
                  <a:lnTo>
                    <a:pt x="539" y="130"/>
                  </a:lnTo>
                  <a:lnTo>
                    <a:pt x="543" y="136"/>
                  </a:lnTo>
                  <a:lnTo>
                    <a:pt x="543" y="136"/>
                  </a:lnTo>
                  <a:lnTo>
                    <a:pt x="547" y="140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7" y="144"/>
                  </a:lnTo>
                  <a:lnTo>
                    <a:pt x="563" y="146"/>
                  </a:lnTo>
                  <a:lnTo>
                    <a:pt x="563" y="58"/>
                  </a:lnTo>
                  <a:close/>
                  <a:moveTo>
                    <a:pt x="583" y="146"/>
                  </a:moveTo>
                  <a:lnTo>
                    <a:pt x="583" y="146"/>
                  </a:lnTo>
                  <a:lnTo>
                    <a:pt x="589" y="144"/>
                  </a:lnTo>
                  <a:lnTo>
                    <a:pt x="595" y="142"/>
                  </a:lnTo>
                  <a:lnTo>
                    <a:pt x="595" y="142"/>
                  </a:lnTo>
                  <a:lnTo>
                    <a:pt x="601" y="140"/>
                  </a:lnTo>
                  <a:lnTo>
                    <a:pt x="605" y="136"/>
                  </a:lnTo>
                  <a:lnTo>
                    <a:pt x="605" y="136"/>
                  </a:lnTo>
                  <a:lnTo>
                    <a:pt x="607" y="130"/>
                  </a:lnTo>
                  <a:lnTo>
                    <a:pt x="611" y="122"/>
                  </a:lnTo>
                  <a:lnTo>
                    <a:pt x="611" y="122"/>
                  </a:lnTo>
                  <a:lnTo>
                    <a:pt x="611" y="112"/>
                  </a:lnTo>
                  <a:lnTo>
                    <a:pt x="613" y="102"/>
                  </a:lnTo>
                  <a:lnTo>
                    <a:pt x="613" y="102"/>
                  </a:lnTo>
                  <a:lnTo>
                    <a:pt x="611" y="90"/>
                  </a:lnTo>
                  <a:lnTo>
                    <a:pt x="611" y="82"/>
                  </a:lnTo>
                  <a:lnTo>
                    <a:pt x="611" y="82"/>
                  </a:lnTo>
                  <a:lnTo>
                    <a:pt x="607" y="74"/>
                  </a:lnTo>
                  <a:lnTo>
                    <a:pt x="605" y="68"/>
                  </a:lnTo>
                  <a:lnTo>
                    <a:pt x="605" y="68"/>
                  </a:lnTo>
                  <a:lnTo>
                    <a:pt x="601" y="64"/>
                  </a:lnTo>
                  <a:lnTo>
                    <a:pt x="595" y="60"/>
                  </a:lnTo>
                  <a:lnTo>
                    <a:pt x="595" y="60"/>
                  </a:lnTo>
                  <a:lnTo>
                    <a:pt x="589" y="58"/>
                  </a:lnTo>
                  <a:lnTo>
                    <a:pt x="583" y="58"/>
                  </a:lnTo>
                  <a:lnTo>
                    <a:pt x="583" y="146"/>
                  </a:lnTo>
                  <a:close/>
                  <a:moveTo>
                    <a:pt x="563" y="0"/>
                  </a:moveTo>
                  <a:lnTo>
                    <a:pt x="583" y="0"/>
                  </a:lnTo>
                  <a:lnTo>
                    <a:pt x="583" y="44"/>
                  </a:lnTo>
                  <a:lnTo>
                    <a:pt x="583" y="44"/>
                  </a:lnTo>
                  <a:lnTo>
                    <a:pt x="595" y="46"/>
                  </a:lnTo>
                  <a:lnTo>
                    <a:pt x="605" y="48"/>
                  </a:lnTo>
                  <a:lnTo>
                    <a:pt x="613" y="54"/>
                  </a:lnTo>
                  <a:lnTo>
                    <a:pt x="619" y="60"/>
                  </a:lnTo>
                  <a:lnTo>
                    <a:pt x="619" y="60"/>
                  </a:lnTo>
                  <a:lnTo>
                    <a:pt x="625" y="68"/>
                  </a:lnTo>
                  <a:lnTo>
                    <a:pt x="629" y="76"/>
                  </a:lnTo>
                  <a:lnTo>
                    <a:pt x="631" y="88"/>
                  </a:lnTo>
                  <a:lnTo>
                    <a:pt x="633" y="102"/>
                  </a:lnTo>
                  <a:lnTo>
                    <a:pt x="633" y="102"/>
                  </a:lnTo>
                  <a:lnTo>
                    <a:pt x="631" y="114"/>
                  </a:lnTo>
                  <a:lnTo>
                    <a:pt x="629" y="126"/>
                  </a:lnTo>
                  <a:lnTo>
                    <a:pt x="625" y="136"/>
                  </a:lnTo>
                  <a:lnTo>
                    <a:pt x="619" y="144"/>
                  </a:lnTo>
                  <a:lnTo>
                    <a:pt x="619" y="144"/>
                  </a:lnTo>
                  <a:lnTo>
                    <a:pt x="613" y="150"/>
                  </a:lnTo>
                  <a:lnTo>
                    <a:pt x="605" y="154"/>
                  </a:lnTo>
                  <a:lnTo>
                    <a:pt x="595" y="158"/>
                  </a:lnTo>
                  <a:lnTo>
                    <a:pt x="583" y="160"/>
                  </a:lnTo>
                  <a:lnTo>
                    <a:pt x="583" y="204"/>
                  </a:lnTo>
                  <a:lnTo>
                    <a:pt x="563" y="204"/>
                  </a:lnTo>
                  <a:lnTo>
                    <a:pt x="563" y="160"/>
                  </a:lnTo>
                  <a:lnTo>
                    <a:pt x="563" y="160"/>
                  </a:lnTo>
                  <a:lnTo>
                    <a:pt x="553" y="158"/>
                  </a:lnTo>
                  <a:lnTo>
                    <a:pt x="543" y="154"/>
                  </a:lnTo>
                  <a:lnTo>
                    <a:pt x="535" y="150"/>
                  </a:lnTo>
                  <a:lnTo>
                    <a:pt x="527" y="144"/>
                  </a:lnTo>
                  <a:lnTo>
                    <a:pt x="527" y="144"/>
                  </a:lnTo>
                  <a:lnTo>
                    <a:pt x="521" y="136"/>
                  </a:lnTo>
                  <a:lnTo>
                    <a:pt x="517" y="126"/>
                  </a:lnTo>
                  <a:lnTo>
                    <a:pt x="515" y="114"/>
                  </a:lnTo>
                  <a:lnTo>
                    <a:pt x="515" y="102"/>
                  </a:lnTo>
                  <a:lnTo>
                    <a:pt x="515" y="102"/>
                  </a:lnTo>
                  <a:lnTo>
                    <a:pt x="515" y="88"/>
                  </a:lnTo>
                  <a:lnTo>
                    <a:pt x="517" y="76"/>
                  </a:lnTo>
                  <a:lnTo>
                    <a:pt x="521" y="68"/>
                  </a:lnTo>
                  <a:lnTo>
                    <a:pt x="527" y="60"/>
                  </a:lnTo>
                  <a:lnTo>
                    <a:pt x="527" y="60"/>
                  </a:lnTo>
                  <a:lnTo>
                    <a:pt x="535" y="54"/>
                  </a:lnTo>
                  <a:lnTo>
                    <a:pt x="543" y="48"/>
                  </a:lnTo>
                  <a:lnTo>
                    <a:pt x="553" y="46"/>
                  </a:lnTo>
                  <a:lnTo>
                    <a:pt x="563" y="44"/>
                  </a:lnTo>
                  <a:lnTo>
                    <a:pt x="563" y="0"/>
                  </a:lnTo>
                  <a:close/>
                  <a:moveTo>
                    <a:pt x="472" y="78"/>
                  </a:moveTo>
                  <a:lnTo>
                    <a:pt x="470" y="78"/>
                  </a:lnTo>
                  <a:lnTo>
                    <a:pt x="434" y="158"/>
                  </a:lnTo>
                  <a:lnTo>
                    <a:pt x="412" y="158"/>
                  </a:lnTo>
                  <a:lnTo>
                    <a:pt x="412" y="44"/>
                  </a:lnTo>
                  <a:lnTo>
                    <a:pt x="432" y="44"/>
                  </a:lnTo>
                  <a:lnTo>
                    <a:pt x="432" y="122"/>
                  </a:lnTo>
                  <a:lnTo>
                    <a:pt x="434" y="122"/>
                  </a:lnTo>
                  <a:lnTo>
                    <a:pt x="468" y="44"/>
                  </a:lnTo>
                  <a:lnTo>
                    <a:pt x="491" y="44"/>
                  </a:lnTo>
                  <a:lnTo>
                    <a:pt x="491" y="158"/>
                  </a:lnTo>
                  <a:lnTo>
                    <a:pt x="472" y="158"/>
                  </a:lnTo>
                  <a:lnTo>
                    <a:pt x="472" y="78"/>
                  </a:lnTo>
                  <a:close/>
                  <a:moveTo>
                    <a:pt x="382" y="44"/>
                  </a:moveTo>
                  <a:lnTo>
                    <a:pt x="382" y="158"/>
                  </a:lnTo>
                  <a:lnTo>
                    <a:pt x="362" y="158"/>
                  </a:lnTo>
                  <a:lnTo>
                    <a:pt x="362" y="60"/>
                  </a:lnTo>
                  <a:lnTo>
                    <a:pt x="332" y="60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26" y="140"/>
                  </a:lnTo>
                  <a:lnTo>
                    <a:pt x="324" y="146"/>
                  </a:lnTo>
                  <a:lnTo>
                    <a:pt x="320" y="152"/>
                  </a:lnTo>
                  <a:lnTo>
                    <a:pt x="320" y="152"/>
                  </a:lnTo>
                  <a:lnTo>
                    <a:pt x="312" y="158"/>
                  </a:lnTo>
                  <a:lnTo>
                    <a:pt x="308" y="160"/>
                  </a:lnTo>
                  <a:lnTo>
                    <a:pt x="304" y="160"/>
                  </a:lnTo>
                  <a:lnTo>
                    <a:pt x="304" y="160"/>
                  </a:lnTo>
                  <a:lnTo>
                    <a:pt x="294" y="160"/>
                  </a:lnTo>
                  <a:lnTo>
                    <a:pt x="294" y="160"/>
                  </a:lnTo>
                  <a:lnTo>
                    <a:pt x="290" y="158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6" y="148"/>
                  </a:lnTo>
                  <a:lnTo>
                    <a:pt x="302" y="142"/>
                  </a:lnTo>
                  <a:lnTo>
                    <a:pt x="302" y="142"/>
                  </a:lnTo>
                  <a:lnTo>
                    <a:pt x="306" y="134"/>
                  </a:lnTo>
                  <a:lnTo>
                    <a:pt x="308" y="122"/>
                  </a:lnTo>
                  <a:lnTo>
                    <a:pt x="314" y="44"/>
                  </a:lnTo>
                  <a:lnTo>
                    <a:pt x="382" y="44"/>
                  </a:lnTo>
                  <a:close/>
                  <a:moveTo>
                    <a:pt x="232" y="160"/>
                  </a:moveTo>
                  <a:lnTo>
                    <a:pt x="232" y="160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12" y="156"/>
                  </a:lnTo>
                  <a:lnTo>
                    <a:pt x="208" y="154"/>
                  </a:lnTo>
                  <a:lnTo>
                    <a:pt x="208" y="154"/>
                  </a:lnTo>
                  <a:lnTo>
                    <a:pt x="204" y="148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0" y="134"/>
                  </a:lnTo>
                  <a:lnTo>
                    <a:pt x="198" y="124"/>
                  </a:lnTo>
                  <a:lnTo>
                    <a:pt x="198" y="124"/>
                  </a:lnTo>
                  <a:lnTo>
                    <a:pt x="200" y="114"/>
                  </a:lnTo>
                  <a:lnTo>
                    <a:pt x="200" y="106"/>
                  </a:lnTo>
                  <a:lnTo>
                    <a:pt x="200" y="106"/>
                  </a:lnTo>
                  <a:lnTo>
                    <a:pt x="204" y="100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12" y="92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56" y="92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4"/>
                  </a:lnTo>
                  <a:lnTo>
                    <a:pt x="248" y="60"/>
                  </a:lnTo>
                  <a:lnTo>
                    <a:pt x="248" y="60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0" y="56"/>
                  </a:lnTo>
                  <a:lnTo>
                    <a:pt x="208" y="56"/>
                  </a:lnTo>
                  <a:lnTo>
                    <a:pt x="208" y="46"/>
                  </a:lnTo>
                  <a:lnTo>
                    <a:pt x="208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60" y="46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70" y="54"/>
                  </a:lnTo>
                  <a:lnTo>
                    <a:pt x="274" y="62"/>
                  </a:lnTo>
                  <a:lnTo>
                    <a:pt x="274" y="62"/>
                  </a:lnTo>
                  <a:lnTo>
                    <a:pt x="276" y="70"/>
                  </a:lnTo>
                  <a:lnTo>
                    <a:pt x="276" y="80"/>
                  </a:lnTo>
                  <a:lnTo>
                    <a:pt x="276" y="158"/>
                  </a:lnTo>
                  <a:lnTo>
                    <a:pt x="258" y="158"/>
                  </a:lnTo>
                  <a:lnTo>
                    <a:pt x="258" y="152"/>
                  </a:lnTo>
                  <a:lnTo>
                    <a:pt x="256" y="152"/>
                  </a:lnTo>
                  <a:lnTo>
                    <a:pt x="256" y="152"/>
                  </a:lnTo>
                  <a:lnTo>
                    <a:pt x="252" y="156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0" y="160"/>
                  </a:lnTo>
                  <a:lnTo>
                    <a:pt x="232" y="160"/>
                  </a:lnTo>
                  <a:lnTo>
                    <a:pt x="232" y="160"/>
                  </a:lnTo>
                  <a:close/>
                  <a:moveTo>
                    <a:pt x="256" y="102"/>
                  </a:moveTo>
                  <a:lnTo>
                    <a:pt x="240" y="102"/>
                  </a:lnTo>
                  <a:lnTo>
                    <a:pt x="240" y="102"/>
                  </a:lnTo>
                  <a:lnTo>
                    <a:pt x="232" y="104"/>
                  </a:lnTo>
                  <a:lnTo>
                    <a:pt x="224" y="106"/>
                  </a:lnTo>
                  <a:lnTo>
                    <a:pt x="224" y="106"/>
                  </a:lnTo>
                  <a:lnTo>
                    <a:pt x="220" y="114"/>
                  </a:lnTo>
                  <a:lnTo>
                    <a:pt x="220" y="124"/>
                  </a:lnTo>
                  <a:lnTo>
                    <a:pt x="220" y="124"/>
                  </a:lnTo>
                  <a:lnTo>
                    <a:pt x="220" y="136"/>
                  </a:lnTo>
                  <a:lnTo>
                    <a:pt x="220" y="136"/>
                  </a:lnTo>
                  <a:lnTo>
                    <a:pt x="224" y="142"/>
                  </a:lnTo>
                  <a:lnTo>
                    <a:pt x="224" y="142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48" y="146"/>
                  </a:lnTo>
                  <a:lnTo>
                    <a:pt x="248" y="146"/>
                  </a:lnTo>
                  <a:lnTo>
                    <a:pt x="256" y="142"/>
                  </a:lnTo>
                  <a:lnTo>
                    <a:pt x="256" y="102"/>
                  </a:lnTo>
                  <a:close/>
                  <a:moveTo>
                    <a:pt x="100" y="46"/>
                  </a:moveTo>
                  <a:lnTo>
                    <a:pt x="100" y="46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34" y="42"/>
                  </a:lnTo>
                  <a:lnTo>
                    <a:pt x="134" y="42"/>
                  </a:lnTo>
                  <a:lnTo>
                    <a:pt x="152" y="44"/>
                  </a:lnTo>
                  <a:lnTo>
                    <a:pt x="152" y="44"/>
                  </a:lnTo>
                  <a:lnTo>
                    <a:pt x="160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70" y="54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74" y="66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74" y="84"/>
                  </a:lnTo>
                  <a:lnTo>
                    <a:pt x="174" y="84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66" y="102"/>
                  </a:lnTo>
                  <a:lnTo>
                    <a:pt x="166" y="102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78" y="116"/>
                  </a:lnTo>
                  <a:lnTo>
                    <a:pt x="178" y="116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78" y="136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4" y="150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2" y="156"/>
                  </a:lnTo>
                  <a:lnTo>
                    <a:pt x="156" y="160"/>
                  </a:lnTo>
                  <a:lnTo>
                    <a:pt x="156" y="160"/>
                  </a:lnTo>
                  <a:lnTo>
                    <a:pt x="138" y="160"/>
                  </a:lnTo>
                  <a:lnTo>
                    <a:pt x="13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00" y="156"/>
                  </a:lnTo>
                  <a:lnTo>
                    <a:pt x="100" y="46"/>
                  </a:lnTo>
                  <a:close/>
                  <a:moveTo>
                    <a:pt x="122" y="56"/>
                  </a:moveTo>
                  <a:lnTo>
                    <a:pt x="122" y="92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42" y="92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4" y="82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54" y="66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58"/>
                  </a:lnTo>
                  <a:lnTo>
                    <a:pt x="134" y="56"/>
                  </a:lnTo>
                  <a:lnTo>
                    <a:pt x="122" y="56"/>
                  </a:lnTo>
                  <a:close/>
                  <a:moveTo>
                    <a:pt x="138" y="146"/>
                  </a:moveTo>
                  <a:lnTo>
                    <a:pt x="138" y="146"/>
                  </a:lnTo>
                  <a:lnTo>
                    <a:pt x="146" y="146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58" y="13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16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46" y="108"/>
                  </a:lnTo>
                  <a:lnTo>
                    <a:pt x="138" y="106"/>
                  </a:lnTo>
                  <a:lnTo>
                    <a:pt x="122" y="106"/>
                  </a:lnTo>
                  <a:lnTo>
                    <a:pt x="122" y="146"/>
                  </a:lnTo>
                  <a:lnTo>
                    <a:pt x="138" y="146"/>
                  </a:lnTo>
                  <a:close/>
                  <a:moveTo>
                    <a:pt x="46" y="98"/>
                  </a:moveTo>
                  <a:lnTo>
                    <a:pt x="46" y="98"/>
                  </a:lnTo>
                  <a:lnTo>
                    <a:pt x="52" y="100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62" y="110"/>
                  </a:lnTo>
                  <a:lnTo>
                    <a:pt x="64" y="12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8" y="148"/>
                  </a:lnTo>
                  <a:lnTo>
                    <a:pt x="84" y="150"/>
                  </a:lnTo>
                  <a:lnTo>
                    <a:pt x="84" y="158"/>
                  </a:lnTo>
                  <a:lnTo>
                    <a:pt x="84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2" y="160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2" y="150"/>
                  </a:lnTo>
                  <a:lnTo>
                    <a:pt x="48" y="142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0" y="114"/>
                  </a:lnTo>
                  <a:lnTo>
                    <a:pt x="38" y="110"/>
                  </a:lnTo>
                  <a:lnTo>
                    <a:pt x="34" y="106"/>
                  </a:lnTo>
                  <a:lnTo>
                    <a:pt x="28" y="106"/>
                  </a:lnTo>
                  <a:lnTo>
                    <a:pt x="20" y="106"/>
                  </a:lnTo>
                  <a:lnTo>
                    <a:pt x="20" y="158"/>
                  </a:lnTo>
                  <a:lnTo>
                    <a:pt x="0" y="158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2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84"/>
                  </a:lnTo>
                  <a:lnTo>
                    <a:pt x="40" y="78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50" y="54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0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2" y="4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76" y="54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68" y="62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8" y="86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2" y="96"/>
                  </a:lnTo>
                  <a:lnTo>
                    <a:pt x="46" y="98"/>
                  </a:lnTo>
                  <a:lnTo>
                    <a:pt x="46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3770313" y="5910263"/>
              <a:ext cx="1493838" cy="292100"/>
            </a:xfrm>
            <a:custGeom>
              <a:avLst/>
              <a:gdLst>
                <a:gd name="T0" fmla="*/ 929 w 941"/>
                <a:gd name="T1" fmla="*/ 46 h 184"/>
                <a:gd name="T2" fmla="*/ 933 w 941"/>
                <a:gd name="T3" fmla="*/ 84 h 184"/>
                <a:gd name="T4" fmla="*/ 939 w 941"/>
                <a:gd name="T5" fmla="*/ 106 h 184"/>
                <a:gd name="T6" fmla="*/ 927 w 941"/>
                <a:gd name="T7" fmla="*/ 144 h 184"/>
                <a:gd name="T8" fmla="*/ 889 w 941"/>
                <a:gd name="T9" fmla="*/ 86 h 184"/>
                <a:gd name="T10" fmla="*/ 915 w 941"/>
                <a:gd name="T11" fmla="*/ 56 h 184"/>
                <a:gd name="T12" fmla="*/ 921 w 941"/>
                <a:gd name="T13" fmla="*/ 124 h 184"/>
                <a:gd name="T14" fmla="*/ 903 w 941"/>
                <a:gd name="T15" fmla="*/ 134 h 184"/>
                <a:gd name="T16" fmla="*/ 823 w 941"/>
                <a:gd name="T17" fmla="*/ 144 h 184"/>
                <a:gd name="T18" fmla="*/ 777 w 941"/>
                <a:gd name="T19" fmla="*/ 134 h 184"/>
                <a:gd name="T20" fmla="*/ 773 w 941"/>
                <a:gd name="T21" fmla="*/ 60 h 184"/>
                <a:gd name="T22" fmla="*/ 823 w 941"/>
                <a:gd name="T23" fmla="*/ 44 h 184"/>
                <a:gd name="T24" fmla="*/ 843 w 941"/>
                <a:gd name="T25" fmla="*/ 94 h 184"/>
                <a:gd name="T26" fmla="*/ 807 w 941"/>
                <a:gd name="T27" fmla="*/ 52 h 184"/>
                <a:gd name="T28" fmla="*/ 787 w 941"/>
                <a:gd name="T29" fmla="*/ 94 h 184"/>
                <a:gd name="T30" fmla="*/ 807 w 941"/>
                <a:gd name="T31" fmla="*/ 136 h 184"/>
                <a:gd name="T32" fmla="*/ 825 w 941"/>
                <a:gd name="T33" fmla="*/ 94 h 184"/>
                <a:gd name="T34" fmla="*/ 745 w 941"/>
                <a:gd name="T35" fmla="*/ 134 h 184"/>
                <a:gd name="T36" fmla="*/ 735 w 941"/>
                <a:gd name="T37" fmla="*/ 146 h 184"/>
                <a:gd name="T38" fmla="*/ 705 w 941"/>
                <a:gd name="T39" fmla="*/ 98 h 184"/>
                <a:gd name="T40" fmla="*/ 711 w 941"/>
                <a:gd name="T41" fmla="*/ 82 h 184"/>
                <a:gd name="T42" fmla="*/ 741 w 941"/>
                <a:gd name="T43" fmla="*/ 40 h 184"/>
                <a:gd name="T44" fmla="*/ 743 w 941"/>
                <a:gd name="T45" fmla="*/ 52 h 184"/>
                <a:gd name="T46" fmla="*/ 721 w 941"/>
                <a:gd name="T47" fmla="*/ 90 h 184"/>
                <a:gd name="T48" fmla="*/ 648 w 941"/>
                <a:gd name="T49" fmla="*/ 42 h 184"/>
                <a:gd name="T50" fmla="*/ 528 w 941"/>
                <a:gd name="T51" fmla="*/ 42 h 184"/>
                <a:gd name="T52" fmla="*/ 428 w 941"/>
                <a:gd name="T53" fmla="*/ 144 h 184"/>
                <a:gd name="T54" fmla="*/ 368 w 941"/>
                <a:gd name="T55" fmla="*/ 118 h 184"/>
                <a:gd name="T56" fmla="*/ 324 w 941"/>
                <a:gd name="T57" fmla="*/ 146 h 184"/>
                <a:gd name="T58" fmla="*/ 294 w 941"/>
                <a:gd name="T59" fmla="*/ 94 h 184"/>
                <a:gd name="T60" fmla="*/ 316 w 941"/>
                <a:gd name="T61" fmla="*/ 44 h 184"/>
                <a:gd name="T62" fmla="*/ 364 w 941"/>
                <a:gd name="T63" fmla="*/ 60 h 184"/>
                <a:gd name="T64" fmla="*/ 346 w 941"/>
                <a:gd name="T65" fmla="*/ 60 h 184"/>
                <a:gd name="T66" fmla="*/ 318 w 941"/>
                <a:gd name="T67" fmla="*/ 60 h 184"/>
                <a:gd name="T68" fmla="*/ 318 w 941"/>
                <a:gd name="T69" fmla="*/ 126 h 184"/>
                <a:gd name="T70" fmla="*/ 346 w 941"/>
                <a:gd name="T71" fmla="*/ 126 h 184"/>
                <a:gd name="T72" fmla="*/ 218 w 941"/>
                <a:gd name="T73" fmla="*/ 128 h 184"/>
                <a:gd name="T74" fmla="*/ 246 w 941"/>
                <a:gd name="T75" fmla="*/ 128 h 184"/>
                <a:gd name="T76" fmla="*/ 238 w 941"/>
                <a:gd name="T77" fmla="*/ 60 h 184"/>
                <a:gd name="T78" fmla="*/ 222 w 941"/>
                <a:gd name="T79" fmla="*/ 48 h 184"/>
                <a:gd name="T80" fmla="*/ 266 w 941"/>
                <a:gd name="T81" fmla="*/ 64 h 184"/>
                <a:gd name="T82" fmla="*/ 260 w 941"/>
                <a:gd name="T83" fmla="*/ 136 h 184"/>
                <a:gd name="T84" fmla="*/ 216 w 941"/>
                <a:gd name="T85" fmla="*/ 144 h 184"/>
                <a:gd name="T86" fmla="*/ 196 w 941"/>
                <a:gd name="T87" fmla="*/ 62 h 184"/>
                <a:gd name="T88" fmla="*/ 232 w 941"/>
                <a:gd name="T89" fmla="*/ 2 h 184"/>
                <a:gd name="T90" fmla="*/ 230 w 941"/>
                <a:gd name="T91" fmla="*/ 18 h 184"/>
                <a:gd name="T92" fmla="*/ 126 w 941"/>
                <a:gd name="T93" fmla="*/ 146 h 184"/>
                <a:gd name="T94" fmla="*/ 96 w 941"/>
                <a:gd name="T95" fmla="*/ 114 h 184"/>
                <a:gd name="T96" fmla="*/ 114 w 941"/>
                <a:gd name="T97" fmla="*/ 84 h 184"/>
                <a:gd name="T98" fmla="*/ 144 w 941"/>
                <a:gd name="T99" fmla="*/ 60 h 184"/>
                <a:gd name="T100" fmla="*/ 116 w 941"/>
                <a:gd name="T101" fmla="*/ 42 h 184"/>
                <a:gd name="T102" fmla="*/ 164 w 941"/>
                <a:gd name="T103" fmla="*/ 58 h 184"/>
                <a:gd name="T104" fmla="*/ 138 w 941"/>
                <a:gd name="T105" fmla="*/ 144 h 184"/>
                <a:gd name="T106" fmla="*/ 114 w 941"/>
                <a:gd name="T107" fmla="*/ 114 h 184"/>
                <a:gd name="T108" fmla="*/ 140 w 941"/>
                <a:gd name="T109" fmla="*/ 132 h 184"/>
                <a:gd name="T110" fmla="*/ 42 w 941"/>
                <a:gd name="T111" fmla="*/ 132 h 184"/>
                <a:gd name="T112" fmla="*/ 54 w 941"/>
                <a:gd name="T113" fmla="*/ 74 h 184"/>
                <a:gd name="T114" fmla="*/ 20 w 941"/>
                <a:gd name="T115" fmla="*/ 56 h 184"/>
                <a:gd name="T116" fmla="*/ 54 w 941"/>
                <a:gd name="T117" fmla="*/ 44 h 184"/>
                <a:gd name="T118" fmla="*/ 72 w 941"/>
                <a:gd name="T119" fmla="*/ 108 h 184"/>
                <a:gd name="T120" fmla="*/ 40 w 941"/>
                <a:gd name="T121" fmla="*/ 146 h 184"/>
                <a:gd name="T122" fmla="*/ 18 w 941"/>
                <a:gd name="T123" fmla="*/ 4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184">
                  <a:moveTo>
                    <a:pt x="871" y="44"/>
                  </a:moveTo>
                  <a:lnTo>
                    <a:pt x="871" y="44"/>
                  </a:lnTo>
                  <a:lnTo>
                    <a:pt x="887" y="42"/>
                  </a:lnTo>
                  <a:lnTo>
                    <a:pt x="887" y="42"/>
                  </a:lnTo>
                  <a:lnTo>
                    <a:pt x="901" y="40"/>
                  </a:lnTo>
                  <a:lnTo>
                    <a:pt x="901" y="40"/>
                  </a:lnTo>
                  <a:lnTo>
                    <a:pt x="917" y="42"/>
                  </a:lnTo>
                  <a:lnTo>
                    <a:pt x="917" y="42"/>
                  </a:lnTo>
                  <a:lnTo>
                    <a:pt x="929" y="46"/>
                  </a:lnTo>
                  <a:lnTo>
                    <a:pt x="929" y="46"/>
                  </a:lnTo>
                  <a:lnTo>
                    <a:pt x="933" y="50"/>
                  </a:lnTo>
                  <a:lnTo>
                    <a:pt x="935" y="56"/>
                  </a:lnTo>
                  <a:lnTo>
                    <a:pt x="935" y="56"/>
                  </a:lnTo>
                  <a:lnTo>
                    <a:pt x="937" y="62"/>
                  </a:lnTo>
                  <a:lnTo>
                    <a:pt x="937" y="70"/>
                  </a:lnTo>
                  <a:lnTo>
                    <a:pt x="937" y="70"/>
                  </a:lnTo>
                  <a:lnTo>
                    <a:pt x="935" y="78"/>
                  </a:lnTo>
                  <a:lnTo>
                    <a:pt x="935" y="78"/>
                  </a:lnTo>
                  <a:lnTo>
                    <a:pt x="933" y="84"/>
                  </a:lnTo>
                  <a:lnTo>
                    <a:pt x="933" y="84"/>
                  </a:lnTo>
                  <a:lnTo>
                    <a:pt x="929" y="88"/>
                  </a:lnTo>
                  <a:lnTo>
                    <a:pt x="929" y="88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9" y="94"/>
                  </a:lnTo>
                  <a:lnTo>
                    <a:pt x="929" y="94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39" y="106"/>
                  </a:lnTo>
                  <a:lnTo>
                    <a:pt x="939" y="106"/>
                  </a:lnTo>
                  <a:lnTo>
                    <a:pt x="941" y="116"/>
                  </a:lnTo>
                  <a:lnTo>
                    <a:pt x="941" y="116"/>
                  </a:lnTo>
                  <a:lnTo>
                    <a:pt x="941" y="124"/>
                  </a:lnTo>
                  <a:lnTo>
                    <a:pt x="939" y="130"/>
                  </a:lnTo>
                  <a:lnTo>
                    <a:pt x="939" y="130"/>
                  </a:lnTo>
                  <a:lnTo>
                    <a:pt x="935" y="136"/>
                  </a:lnTo>
                  <a:lnTo>
                    <a:pt x="931" y="140"/>
                  </a:lnTo>
                  <a:lnTo>
                    <a:pt x="931" y="140"/>
                  </a:lnTo>
                  <a:lnTo>
                    <a:pt x="927" y="144"/>
                  </a:lnTo>
                  <a:lnTo>
                    <a:pt x="921" y="146"/>
                  </a:lnTo>
                  <a:lnTo>
                    <a:pt x="921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887" y="146"/>
                  </a:lnTo>
                  <a:lnTo>
                    <a:pt x="887" y="146"/>
                  </a:lnTo>
                  <a:lnTo>
                    <a:pt x="871" y="142"/>
                  </a:lnTo>
                  <a:lnTo>
                    <a:pt x="871" y="44"/>
                  </a:lnTo>
                  <a:close/>
                  <a:moveTo>
                    <a:pt x="889" y="52"/>
                  </a:moveTo>
                  <a:lnTo>
                    <a:pt x="889" y="86"/>
                  </a:lnTo>
                  <a:lnTo>
                    <a:pt x="901" y="86"/>
                  </a:lnTo>
                  <a:lnTo>
                    <a:pt x="901" y="86"/>
                  </a:lnTo>
                  <a:lnTo>
                    <a:pt x="909" y="84"/>
                  </a:lnTo>
                  <a:lnTo>
                    <a:pt x="915" y="82"/>
                  </a:lnTo>
                  <a:lnTo>
                    <a:pt x="915" y="82"/>
                  </a:lnTo>
                  <a:lnTo>
                    <a:pt x="917" y="76"/>
                  </a:lnTo>
                  <a:lnTo>
                    <a:pt x="919" y="70"/>
                  </a:lnTo>
                  <a:lnTo>
                    <a:pt x="919" y="70"/>
                  </a:lnTo>
                  <a:lnTo>
                    <a:pt x="917" y="62"/>
                  </a:lnTo>
                  <a:lnTo>
                    <a:pt x="915" y="56"/>
                  </a:lnTo>
                  <a:lnTo>
                    <a:pt x="915" y="56"/>
                  </a:lnTo>
                  <a:lnTo>
                    <a:pt x="909" y="54"/>
                  </a:lnTo>
                  <a:lnTo>
                    <a:pt x="901" y="52"/>
                  </a:lnTo>
                  <a:lnTo>
                    <a:pt x="889" y="52"/>
                  </a:lnTo>
                  <a:close/>
                  <a:moveTo>
                    <a:pt x="903" y="134"/>
                  </a:moveTo>
                  <a:lnTo>
                    <a:pt x="903" y="134"/>
                  </a:lnTo>
                  <a:lnTo>
                    <a:pt x="911" y="134"/>
                  </a:lnTo>
                  <a:lnTo>
                    <a:pt x="917" y="130"/>
                  </a:lnTo>
                  <a:lnTo>
                    <a:pt x="917" y="130"/>
                  </a:lnTo>
                  <a:lnTo>
                    <a:pt x="921" y="124"/>
                  </a:lnTo>
                  <a:lnTo>
                    <a:pt x="923" y="116"/>
                  </a:lnTo>
                  <a:lnTo>
                    <a:pt x="923" y="116"/>
                  </a:lnTo>
                  <a:lnTo>
                    <a:pt x="921" y="106"/>
                  </a:lnTo>
                  <a:lnTo>
                    <a:pt x="917" y="102"/>
                  </a:lnTo>
                  <a:lnTo>
                    <a:pt x="917" y="102"/>
                  </a:lnTo>
                  <a:lnTo>
                    <a:pt x="911" y="98"/>
                  </a:lnTo>
                  <a:lnTo>
                    <a:pt x="903" y="98"/>
                  </a:lnTo>
                  <a:lnTo>
                    <a:pt x="889" y="98"/>
                  </a:lnTo>
                  <a:lnTo>
                    <a:pt x="889" y="134"/>
                  </a:lnTo>
                  <a:lnTo>
                    <a:pt x="903" y="134"/>
                  </a:lnTo>
                  <a:close/>
                  <a:moveTo>
                    <a:pt x="843" y="94"/>
                  </a:moveTo>
                  <a:lnTo>
                    <a:pt x="843" y="94"/>
                  </a:lnTo>
                  <a:lnTo>
                    <a:pt x="843" y="108"/>
                  </a:lnTo>
                  <a:lnTo>
                    <a:pt x="841" y="118"/>
                  </a:lnTo>
                  <a:lnTo>
                    <a:pt x="841" y="118"/>
                  </a:lnTo>
                  <a:lnTo>
                    <a:pt x="839" y="128"/>
                  </a:lnTo>
                  <a:lnTo>
                    <a:pt x="833" y="134"/>
                  </a:lnTo>
                  <a:lnTo>
                    <a:pt x="833" y="134"/>
                  </a:lnTo>
                  <a:lnTo>
                    <a:pt x="829" y="140"/>
                  </a:lnTo>
                  <a:lnTo>
                    <a:pt x="823" y="144"/>
                  </a:lnTo>
                  <a:lnTo>
                    <a:pt x="823" y="144"/>
                  </a:lnTo>
                  <a:lnTo>
                    <a:pt x="815" y="146"/>
                  </a:lnTo>
                  <a:lnTo>
                    <a:pt x="807" y="146"/>
                  </a:lnTo>
                  <a:lnTo>
                    <a:pt x="807" y="146"/>
                  </a:lnTo>
                  <a:lnTo>
                    <a:pt x="797" y="146"/>
                  </a:lnTo>
                  <a:lnTo>
                    <a:pt x="789" y="144"/>
                  </a:lnTo>
                  <a:lnTo>
                    <a:pt x="789" y="144"/>
                  </a:lnTo>
                  <a:lnTo>
                    <a:pt x="783" y="140"/>
                  </a:lnTo>
                  <a:lnTo>
                    <a:pt x="777" y="134"/>
                  </a:lnTo>
                  <a:lnTo>
                    <a:pt x="777" y="134"/>
                  </a:lnTo>
                  <a:lnTo>
                    <a:pt x="773" y="128"/>
                  </a:lnTo>
                  <a:lnTo>
                    <a:pt x="771" y="118"/>
                  </a:lnTo>
                  <a:lnTo>
                    <a:pt x="771" y="118"/>
                  </a:lnTo>
                  <a:lnTo>
                    <a:pt x="769" y="108"/>
                  </a:lnTo>
                  <a:lnTo>
                    <a:pt x="769" y="94"/>
                  </a:lnTo>
                  <a:lnTo>
                    <a:pt x="769" y="94"/>
                  </a:lnTo>
                  <a:lnTo>
                    <a:pt x="769" y="80"/>
                  </a:lnTo>
                  <a:lnTo>
                    <a:pt x="771" y="68"/>
                  </a:lnTo>
                  <a:lnTo>
                    <a:pt x="771" y="68"/>
                  </a:lnTo>
                  <a:lnTo>
                    <a:pt x="773" y="60"/>
                  </a:lnTo>
                  <a:lnTo>
                    <a:pt x="777" y="52"/>
                  </a:lnTo>
                  <a:lnTo>
                    <a:pt x="777" y="52"/>
                  </a:lnTo>
                  <a:lnTo>
                    <a:pt x="783" y="46"/>
                  </a:lnTo>
                  <a:lnTo>
                    <a:pt x="789" y="44"/>
                  </a:lnTo>
                  <a:lnTo>
                    <a:pt x="789" y="44"/>
                  </a:lnTo>
                  <a:lnTo>
                    <a:pt x="797" y="42"/>
                  </a:lnTo>
                  <a:lnTo>
                    <a:pt x="807" y="40"/>
                  </a:lnTo>
                  <a:lnTo>
                    <a:pt x="807" y="40"/>
                  </a:lnTo>
                  <a:lnTo>
                    <a:pt x="815" y="42"/>
                  </a:lnTo>
                  <a:lnTo>
                    <a:pt x="823" y="44"/>
                  </a:lnTo>
                  <a:lnTo>
                    <a:pt x="823" y="44"/>
                  </a:lnTo>
                  <a:lnTo>
                    <a:pt x="829" y="46"/>
                  </a:lnTo>
                  <a:lnTo>
                    <a:pt x="833" y="52"/>
                  </a:lnTo>
                  <a:lnTo>
                    <a:pt x="833" y="52"/>
                  </a:lnTo>
                  <a:lnTo>
                    <a:pt x="839" y="60"/>
                  </a:lnTo>
                  <a:lnTo>
                    <a:pt x="841" y="68"/>
                  </a:lnTo>
                  <a:lnTo>
                    <a:pt x="841" y="68"/>
                  </a:lnTo>
                  <a:lnTo>
                    <a:pt x="843" y="80"/>
                  </a:lnTo>
                  <a:lnTo>
                    <a:pt x="843" y="94"/>
                  </a:lnTo>
                  <a:lnTo>
                    <a:pt x="843" y="94"/>
                  </a:lnTo>
                  <a:close/>
                  <a:moveTo>
                    <a:pt x="825" y="94"/>
                  </a:moveTo>
                  <a:lnTo>
                    <a:pt x="825" y="94"/>
                  </a:lnTo>
                  <a:lnTo>
                    <a:pt x="823" y="74"/>
                  </a:lnTo>
                  <a:lnTo>
                    <a:pt x="823" y="74"/>
                  </a:lnTo>
                  <a:lnTo>
                    <a:pt x="819" y="60"/>
                  </a:lnTo>
                  <a:lnTo>
                    <a:pt x="819" y="60"/>
                  </a:lnTo>
                  <a:lnTo>
                    <a:pt x="817" y="56"/>
                  </a:lnTo>
                  <a:lnTo>
                    <a:pt x="813" y="54"/>
                  </a:lnTo>
                  <a:lnTo>
                    <a:pt x="813" y="54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799" y="54"/>
                  </a:lnTo>
                  <a:lnTo>
                    <a:pt x="799" y="54"/>
                  </a:lnTo>
                  <a:lnTo>
                    <a:pt x="795" y="56"/>
                  </a:lnTo>
                  <a:lnTo>
                    <a:pt x="793" y="60"/>
                  </a:lnTo>
                  <a:lnTo>
                    <a:pt x="793" y="60"/>
                  </a:lnTo>
                  <a:lnTo>
                    <a:pt x="791" y="66"/>
                  </a:lnTo>
                  <a:lnTo>
                    <a:pt x="789" y="74"/>
                  </a:lnTo>
                  <a:lnTo>
                    <a:pt x="789" y="74"/>
                  </a:lnTo>
                  <a:lnTo>
                    <a:pt x="787" y="94"/>
                  </a:lnTo>
                  <a:lnTo>
                    <a:pt x="787" y="94"/>
                  </a:lnTo>
                  <a:lnTo>
                    <a:pt x="789" y="114"/>
                  </a:lnTo>
                  <a:lnTo>
                    <a:pt x="789" y="114"/>
                  </a:lnTo>
                  <a:lnTo>
                    <a:pt x="791" y="120"/>
                  </a:lnTo>
                  <a:lnTo>
                    <a:pt x="793" y="126"/>
                  </a:lnTo>
                  <a:lnTo>
                    <a:pt x="793" y="126"/>
                  </a:lnTo>
                  <a:lnTo>
                    <a:pt x="795" y="130"/>
                  </a:lnTo>
                  <a:lnTo>
                    <a:pt x="799" y="134"/>
                  </a:lnTo>
                  <a:lnTo>
                    <a:pt x="799" y="134"/>
                  </a:lnTo>
                  <a:lnTo>
                    <a:pt x="807" y="136"/>
                  </a:lnTo>
                  <a:lnTo>
                    <a:pt x="807" y="136"/>
                  </a:lnTo>
                  <a:lnTo>
                    <a:pt x="813" y="134"/>
                  </a:lnTo>
                  <a:lnTo>
                    <a:pt x="813" y="134"/>
                  </a:lnTo>
                  <a:lnTo>
                    <a:pt x="817" y="130"/>
                  </a:lnTo>
                  <a:lnTo>
                    <a:pt x="819" y="126"/>
                  </a:lnTo>
                  <a:lnTo>
                    <a:pt x="819" y="126"/>
                  </a:lnTo>
                  <a:lnTo>
                    <a:pt x="823" y="114"/>
                  </a:lnTo>
                  <a:lnTo>
                    <a:pt x="823" y="114"/>
                  </a:lnTo>
                  <a:lnTo>
                    <a:pt x="825" y="94"/>
                  </a:lnTo>
                  <a:lnTo>
                    <a:pt x="825" y="94"/>
                  </a:lnTo>
                  <a:close/>
                  <a:moveTo>
                    <a:pt x="721" y="90"/>
                  </a:moveTo>
                  <a:lnTo>
                    <a:pt x="721" y="90"/>
                  </a:lnTo>
                  <a:lnTo>
                    <a:pt x="725" y="92"/>
                  </a:lnTo>
                  <a:lnTo>
                    <a:pt x="731" y="96"/>
                  </a:lnTo>
                  <a:lnTo>
                    <a:pt x="731" y="96"/>
                  </a:lnTo>
                  <a:lnTo>
                    <a:pt x="733" y="102"/>
                  </a:lnTo>
                  <a:lnTo>
                    <a:pt x="737" y="110"/>
                  </a:lnTo>
                  <a:lnTo>
                    <a:pt x="741" y="130"/>
                  </a:lnTo>
                  <a:lnTo>
                    <a:pt x="741" y="130"/>
                  </a:lnTo>
                  <a:lnTo>
                    <a:pt x="745" y="134"/>
                  </a:lnTo>
                  <a:lnTo>
                    <a:pt x="745" y="134"/>
                  </a:lnTo>
                  <a:lnTo>
                    <a:pt x="749" y="136"/>
                  </a:lnTo>
                  <a:lnTo>
                    <a:pt x="755" y="136"/>
                  </a:lnTo>
                  <a:lnTo>
                    <a:pt x="755" y="144"/>
                  </a:lnTo>
                  <a:lnTo>
                    <a:pt x="755" y="144"/>
                  </a:lnTo>
                  <a:lnTo>
                    <a:pt x="751" y="146"/>
                  </a:lnTo>
                  <a:lnTo>
                    <a:pt x="751" y="146"/>
                  </a:lnTo>
                  <a:lnTo>
                    <a:pt x="743" y="146"/>
                  </a:lnTo>
                  <a:lnTo>
                    <a:pt x="743" y="146"/>
                  </a:lnTo>
                  <a:lnTo>
                    <a:pt x="735" y="146"/>
                  </a:lnTo>
                  <a:lnTo>
                    <a:pt x="729" y="142"/>
                  </a:lnTo>
                  <a:lnTo>
                    <a:pt x="729" y="142"/>
                  </a:lnTo>
                  <a:lnTo>
                    <a:pt x="725" y="136"/>
                  </a:lnTo>
                  <a:lnTo>
                    <a:pt x="723" y="130"/>
                  </a:lnTo>
                  <a:lnTo>
                    <a:pt x="717" y="110"/>
                  </a:lnTo>
                  <a:lnTo>
                    <a:pt x="717" y="110"/>
                  </a:lnTo>
                  <a:lnTo>
                    <a:pt x="715" y="104"/>
                  </a:lnTo>
                  <a:lnTo>
                    <a:pt x="713" y="100"/>
                  </a:lnTo>
                  <a:lnTo>
                    <a:pt x="709" y="98"/>
                  </a:lnTo>
                  <a:lnTo>
                    <a:pt x="705" y="98"/>
                  </a:lnTo>
                  <a:lnTo>
                    <a:pt x="697" y="98"/>
                  </a:lnTo>
                  <a:lnTo>
                    <a:pt x="697" y="144"/>
                  </a:lnTo>
                  <a:lnTo>
                    <a:pt x="679" y="144"/>
                  </a:lnTo>
                  <a:lnTo>
                    <a:pt x="679" y="42"/>
                  </a:lnTo>
                  <a:lnTo>
                    <a:pt x="697" y="42"/>
                  </a:lnTo>
                  <a:lnTo>
                    <a:pt x="697" y="84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7" y="84"/>
                  </a:lnTo>
                  <a:lnTo>
                    <a:pt x="711" y="82"/>
                  </a:lnTo>
                  <a:lnTo>
                    <a:pt x="711" y="82"/>
                  </a:lnTo>
                  <a:lnTo>
                    <a:pt x="713" y="78"/>
                  </a:lnTo>
                  <a:lnTo>
                    <a:pt x="715" y="72"/>
                  </a:lnTo>
                  <a:lnTo>
                    <a:pt x="721" y="58"/>
                  </a:lnTo>
                  <a:lnTo>
                    <a:pt x="721" y="58"/>
                  </a:lnTo>
                  <a:lnTo>
                    <a:pt x="725" y="50"/>
                  </a:lnTo>
                  <a:lnTo>
                    <a:pt x="729" y="44"/>
                  </a:lnTo>
                  <a:lnTo>
                    <a:pt x="729" y="44"/>
                  </a:lnTo>
                  <a:lnTo>
                    <a:pt x="733" y="42"/>
                  </a:lnTo>
                  <a:lnTo>
                    <a:pt x="741" y="40"/>
                  </a:lnTo>
                  <a:lnTo>
                    <a:pt x="741" y="40"/>
                  </a:lnTo>
                  <a:lnTo>
                    <a:pt x="745" y="40"/>
                  </a:lnTo>
                  <a:lnTo>
                    <a:pt x="745" y="40"/>
                  </a:lnTo>
                  <a:lnTo>
                    <a:pt x="749" y="42"/>
                  </a:lnTo>
                  <a:lnTo>
                    <a:pt x="749" y="42"/>
                  </a:lnTo>
                  <a:lnTo>
                    <a:pt x="753" y="42"/>
                  </a:lnTo>
                  <a:lnTo>
                    <a:pt x="753" y="50"/>
                  </a:lnTo>
                  <a:lnTo>
                    <a:pt x="753" y="50"/>
                  </a:lnTo>
                  <a:lnTo>
                    <a:pt x="747" y="52"/>
                  </a:lnTo>
                  <a:lnTo>
                    <a:pt x="743" y="52"/>
                  </a:lnTo>
                  <a:lnTo>
                    <a:pt x="743" y="52"/>
                  </a:lnTo>
                  <a:lnTo>
                    <a:pt x="741" y="58"/>
                  </a:lnTo>
                  <a:lnTo>
                    <a:pt x="735" y="72"/>
                  </a:lnTo>
                  <a:lnTo>
                    <a:pt x="735" y="72"/>
                  </a:lnTo>
                  <a:lnTo>
                    <a:pt x="731" y="80"/>
                  </a:lnTo>
                  <a:lnTo>
                    <a:pt x="729" y="86"/>
                  </a:lnTo>
                  <a:lnTo>
                    <a:pt x="729" y="86"/>
                  </a:lnTo>
                  <a:lnTo>
                    <a:pt x="725" y="88"/>
                  </a:lnTo>
                  <a:lnTo>
                    <a:pt x="721" y="90"/>
                  </a:lnTo>
                  <a:lnTo>
                    <a:pt x="721" y="90"/>
                  </a:lnTo>
                  <a:close/>
                  <a:moveTo>
                    <a:pt x="630" y="74"/>
                  </a:moveTo>
                  <a:lnTo>
                    <a:pt x="630" y="74"/>
                  </a:lnTo>
                  <a:lnTo>
                    <a:pt x="596" y="144"/>
                  </a:lnTo>
                  <a:lnTo>
                    <a:pt x="578" y="144"/>
                  </a:lnTo>
                  <a:lnTo>
                    <a:pt x="578" y="42"/>
                  </a:lnTo>
                  <a:lnTo>
                    <a:pt x="596" y="42"/>
                  </a:lnTo>
                  <a:lnTo>
                    <a:pt x="596" y="112"/>
                  </a:lnTo>
                  <a:lnTo>
                    <a:pt x="596" y="112"/>
                  </a:lnTo>
                  <a:lnTo>
                    <a:pt x="628" y="42"/>
                  </a:lnTo>
                  <a:lnTo>
                    <a:pt x="648" y="42"/>
                  </a:lnTo>
                  <a:lnTo>
                    <a:pt x="648" y="144"/>
                  </a:lnTo>
                  <a:lnTo>
                    <a:pt x="630" y="144"/>
                  </a:lnTo>
                  <a:lnTo>
                    <a:pt x="630" y="74"/>
                  </a:lnTo>
                  <a:close/>
                  <a:moveTo>
                    <a:pt x="494" y="144"/>
                  </a:moveTo>
                  <a:lnTo>
                    <a:pt x="476" y="144"/>
                  </a:lnTo>
                  <a:lnTo>
                    <a:pt x="476" y="42"/>
                  </a:lnTo>
                  <a:lnTo>
                    <a:pt x="494" y="42"/>
                  </a:lnTo>
                  <a:lnTo>
                    <a:pt x="494" y="86"/>
                  </a:lnTo>
                  <a:lnTo>
                    <a:pt x="528" y="86"/>
                  </a:lnTo>
                  <a:lnTo>
                    <a:pt x="528" y="42"/>
                  </a:lnTo>
                  <a:lnTo>
                    <a:pt x="546" y="42"/>
                  </a:lnTo>
                  <a:lnTo>
                    <a:pt x="546" y="144"/>
                  </a:lnTo>
                  <a:lnTo>
                    <a:pt x="528" y="144"/>
                  </a:lnTo>
                  <a:lnTo>
                    <a:pt x="528" y="100"/>
                  </a:lnTo>
                  <a:lnTo>
                    <a:pt x="494" y="100"/>
                  </a:lnTo>
                  <a:lnTo>
                    <a:pt x="494" y="144"/>
                  </a:lnTo>
                  <a:close/>
                  <a:moveTo>
                    <a:pt x="456" y="42"/>
                  </a:moveTo>
                  <a:lnTo>
                    <a:pt x="456" y="56"/>
                  </a:lnTo>
                  <a:lnTo>
                    <a:pt x="428" y="56"/>
                  </a:lnTo>
                  <a:lnTo>
                    <a:pt x="428" y="144"/>
                  </a:lnTo>
                  <a:lnTo>
                    <a:pt x="410" y="144"/>
                  </a:lnTo>
                  <a:lnTo>
                    <a:pt x="410" y="56"/>
                  </a:lnTo>
                  <a:lnTo>
                    <a:pt x="384" y="56"/>
                  </a:lnTo>
                  <a:lnTo>
                    <a:pt x="384" y="42"/>
                  </a:lnTo>
                  <a:lnTo>
                    <a:pt x="456" y="42"/>
                  </a:lnTo>
                  <a:close/>
                  <a:moveTo>
                    <a:pt x="370" y="94"/>
                  </a:moveTo>
                  <a:lnTo>
                    <a:pt x="370" y="94"/>
                  </a:lnTo>
                  <a:lnTo>
                    <a:pt x="370" y="108"/>
                  </a:lnTo>
                  <a:lnTo>
                    <a:pt x="368" y="118"/>
                  </a:lnTo>
                  <a:lnTo>
                    <a:pt x="368" y="118"/>
                  </a:lnTo>
                  <a:lnTo>
                    <a:pt x="364" y="128"/>
                  </a:lnTo>
                  <a:lnTo>
                    <a:pt x="360" y="134"/>
                  </a:lnTo>
                  <a:lnTo>
                    <a:pt x="360" y="134"/>
                  </a:lnTo>
                  <a:lnTo>
                    <a:pt x="354" y="140"/>
                  </a:lnTo>
                  <a:lnTo>
                    <a:pt x="348" y="144"/>
                  </a:lnTo>
                  <a:lnTo>
                    <a:pt x="348" y="144"/>
                  </a:lnTo>
                  <a:lnTo>
                    <a:pt x="340" y="146"/>
                  </a:lnTo>
                  <a:lnTo>
                    <a:pt x="332" y="146"/>
                  </a:lnTo>
                  <a:lnTo>
                    <a:pt x="332" y="146"/>
                  </a:lnTo>
                  <a:lnTo>
                    <a:pt x="324" y="146"/>
                  </a:lnTo>
                  <a:lnTo>
                    <a:pt x="316" y="144"/>
                  </a:lnTo>
                  <a:lnTo>
                    <a:pt x="316" y="144"/>
                  </a:lnTo>
                  <a:lnTo>
                    <a:pt x="310" y="140"/>
                  </a:lnTo>
                  <a:lnTo>
                    <a:pt x="304" y="134"/>
                  </a:lnTo>
                  <a:lnTo>
                    <a:pt x="304" y="134"/>
                  </a:lnTo>
                  <a:lnTo>
                    <a:pt x="300" y="128"/>
                  </a:lnTo>
                  <a:lnTo>
                    <a:pt x="298" y="118"/>
                  </a:lnTo>
                  <a:lnTo>
                    <a:pt x="298" y="118"/>
                  </a:lnTo>
                  <a:lnTo>
                    <a:pt x="296" y="108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80"/>
                  </a:lnTo>
                  <a:lnTo>
                    <a:pt x="298" y="68"/>
                  </a:lnTo>
                  <a:lnTo>
                    <a:pt x="298" y="68"/>
                  </a:lnTo>
                  <a:lnTo>
                    <a:pt x="300" y="60"/>
                  </a:lnTo>
                  <a:lnTo>
                    <a:pt x="304" y="52"/>
                  </a:lnTo>
                  <a:lnTo>
                    <a:pt x="304" y="52"/>
                  </a:lnTo>
                  <a:lnTo>
                    <a:pt x="310" y="46"/>
                  </a:lnTo>
                  <a:lnTo>
                    <a:pt x="316" y="44"/>
                  </a:lnTo>
                  <a:lnTo>
                    <a:pt x="316" y="44"/>
                  </a:lnTo>
                  <a:lnTo>
                    <a:pt x="324" y="42"/>
                  </a:lnTo>
                  <a:lnTo>
                    <a:pt x="332" y="40"/>
                  </a:lnTo>
                  <a:lnTo>
                    <a:pt x="332" y="40"/>
                  </a:lnTo>
                  <a:lnTo>
                    <a:pt x="340" y="42"/>
                  </a:lnTo>
                  <a:lnTo>
                    <a:pt x="348" y="44"/>
                  </a:lnTo>
                  <a:lnTo>
                    <a:pt x="348" y="44"/>
                  </a:lnTo>
                  <a:lnTo>
                    <a:pt x="354" y="46"/>
                  </a:lnTo>
                  <a:lnTo>
                    <a:pt x="360" y="52"/>
                  </a:lnTo>
                  <a:lnTo>
                    <a:pt x="360" y="52"/>
                  </a:lnTo>
                  <a:lnTo>
                    <a:pt x="364" y="60"/>
                  </a:lnTo>
                  <a:lnTo>
                    <a:pt x="368" y="68"/>
                  </a:lnTo>
                  <a:lnTo>
                    <a:pt x="368" y="68"/>
                  </a:lnTo>
                  <a:lnTo>
                    <a:pt x="370" y="80"/>
                  </a:lnTo>
                  <a:lnTo>
                    <a:pt x="370" y="94"/>
                  </a:lnTo>
                  <a:lnTo>
                    <a:pt x="370" y="94"/>
                  </a:lnTo>
                  <a:close/>
                  <a:moveTo>
                    <a:pt x="352" y="94"/>
                  </a:moveTo>
                  <a:lnTo>
                    <a:pt x="352" y="94"/>
                  </a:lnTo>
                  <a:lnTo>
                    <a:pt x="350" y="74"/>
                  </a:lnTo>
                  <a:lnTo>
                    <a:pt x="350" y="74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2" y="56"/>
                  </a:lnTo>
                  <a:lnTo>
                    <a:pt x="340" y="54"/>
                  </a:lnTo>
                  <a:lnTo>
                    <a:pt x="340" y="54"/>
                  </a:lnTo>
                  <a:lnTo>
                    <a:pt x="332" y="52"/>
                  </a:lnTo>
                  <a:lnTo>
                    <a:pt x="332" y="52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2" y="56"/>
                  </a:lnTo>
                  <a:lnTo>
                    <a:pt x="318" y="60"/>
                  </a:lnTo>
                  <a:lnTo>
                    <a:pt x="318" y="60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82"/>
                  </a:lnTo>
                  <a:lnTo>
                    <a:pt x="314" y="94"/>
                  </a:lnTo>
                  <a:lnTo>
                    <a:pt x="314" y="94"/>
                  </a:lnTo>
                  <a:lnTo>
                    <a:pt x="314" y="114"/>
                  </a:lnTo>
                  <a:lnTo>
                    <a:pt x="314" y="114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22" y="130"/>
                  </a:lnTo>
                  <a:lnTo>
                    <a:pt x="324" y="134"/>
                  </a:lnTo>
                  <a:lnTo>
                    <a:pt x="324" y="134"/>
                  </a:lnTo>
                  <a:lnTo>
                    <a:pt x="332" y="136"/>
                  </a:lnTo>
                  <a:lnTo>
                    <a:pt x="332" y="136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42" y="130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50" y="114"/>
                  </a:lnTo>
                  <a:lnTo>
                    <a:pt x="350" y="114"/>
                  </a:lnTo>
                  <a:lnTo>
                    <a:pt x="352" y="94"/>
                  </a:lnTo>
                  <a:lnTo>
                    <a:pt x="352" y="94"/>
                  </a:lnTo>
                  <a:close/>
                  <a:moveTo>
                    <a:pt x="214" y="96"/>
                  </a:moveTo>
                  <a:lnTo>
                    <a:pt x="214" y="96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8" y="128"/>
                  </a:lnTo>
                  <a:lnTo>
                    <a:pt x="218" y="128"/>
                  </a:lnTo>
                  <a:lnTo>
                    <a:pt x="222" y="130"/>
                  </a:lnTo>
                  <a:lnTo>
                    <a:pt x="224" y="134"/>
                  </a:lnTo>
                  <a:lnTo>
                    <a:pt x="224" y="134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40" y="134"/>
                  </a:lnTo>
                  <a:lnTo>
                    <a:pt x="240" y="134"/>
                  </a:lnTo>
                  <a:lnTo>
                    <a:pt x="244" y="130"/>
                  </a:lnTo>
                  <a:lnTo>
                    <a:pt x="246" y="128"/>
                  </a:lnTo>
                  <a:lnTo>
                    <a:pt x="246" y="128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2" y="62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28" y="58"/>
                  </a:lnTo>
                  <a:lnTo>
                    <a:pt x="228" y="58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14" y="62"/>
                  </a:lnTo>
                  <a:lnTo>
                    <a:pt x="214" y="96"/>
                  </a:lnTo>
                  <a:close/>
                  <a:moveTo>
                    <a:pt x="214" y="52"/>
                  </a:moveTo>
                  <a:lnTo>
                    <a:pt x="214" y="52"/>
                  </a:lnTo>
                  <a:lnTo>
                    <a:pt x="222" y="48"/>
                  </a:lnTo>
                  <a:lnTo>
                    <a:pt x="222" y="48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2" y="48"/>
                  </a:lnTo>
                  <a:lnTo>
                    <a:pt x="250" y="50"/>
                  </a:lnTo>
                  <a:lnTo>
                    <a:pt x="250" y="50"/>
                  </a:lnTo>
                  <a:lnTo>
                    <a:pt x="256" y="52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6" y="64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70" y="84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110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6" y="128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56" y="140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2" y="146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24" y="146"/>
                  </a:lnTo>
                  <a:lnTo>
                    <a:pt x="216" y="144"/>
                  </a:lnTo>
                  <a:lnTo>
                    <a:pt x="216" y="144"/>
                  </a:lnTo>
                  <a:lnTo>
                    <a:pt x="210" y="140"/>
                  </a:lnTo>
                  <a:lnTo>
                    <a:pt x="204" y="136"/>
                  </a:lnTo>
                  <a:lnTo>
                    <a:pt x="204" y="136"/>
                  </a:lnTo>
                  <a:lnTo>
                    <a:pt x="200" y="128"/>
                  </a:lnTo>
                  <a:lnTo>
                    <a:pt x="198" y="120"/>
                  </a:lnTo>
                  <a:lnTo>
                    <a:pt x="198" y="120"/>
                  </a:lnTo>
                  <a:lnTo>
                    <a:pt x="196" y="110"/>
                  </a:lnTo>
                  <a:lnTo>
                    <a:pt x="196" y="96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6" y="46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202" y="24"/>
                  </a:lnTo>
                  <a:lnTo>
                    <a:pt x="206" y="16"/>
                  </a:lnTo>
                  <a:lnTo>
                    <a:pt x="206" y="16"/>
                  </a:lnTo>
                  <a:lnTo>
                    <a:pt x="214" y="8"/>
                  </a:lnTo>
                  <a:lnTo>
                    <a:pt x="222" y="4"/>
                  </a:lnTo>
                  <a:lnTo>
                    <a:pt x="222" y="4"/>
                  </a:lnTo>
                  <a:lnTo>
                    <a:pt x="232" y="2"/>
                  </a:lnTo>
                  <a:lnTo>
                    <a:pt x="246" y="0"/>
                  </a:lnTo>
                  <a:lnTo>
                    <a:pt x="268" y="0"/>
                  </a:lnTo>
                  <a:lnTo>
                    <a:pt x="270" y="8"/>
                  </a:lnTo>
                  <a:lnTo>
                    <a:pt x="270" y="8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24" y="22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18" y="30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4" y="52"/>
                  </a:lnTo>
                  <a:lnTo>
                    <a:pt x="214" y="52"/>
                  </a:lnTo>
                  <a:close/>
                  <a:moveTo>
                    <a:pt x="126" y="146"/>
                  </a:moveTo>
                  <a:lnTo>
                    <a:pt x="126" y="146"/>
                  </a:lnTo>
                  <a:lnTo>
                    <a:pt x="114" y="146"/>
                  </a:lnTo>
                  <a:lnTo>
                    <a:pt x="114" y="146"/>
                  </a:lnTo>
                  <a:lnTo>
                    <a:pt x="110" y="144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102" y="13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8" y="122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98" y="10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102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4" y="84"/>
                  </a:lnTo>
                  <a:lnTo>
                    <a:pt x="114" y="84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48" y="84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6" y="64"/>
                  </a:lnTo>
                  <a:lnTo>
                    <a:pt x="146" y="64"/>
                  </a:lnTo>
                  <a:lnTo>
                    <a:pt x="144" y="60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24" y="52"/>
                  </a:lnTo>
                  <a:lnTo>
                    <a:pt x="104" y="52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52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2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66"/>
                  </a:lnTo>
                  <a:lnTo>
                    <a:pt x="166" y="76"/>
                  </a:lnTo>
                  <a:lnTo>
                    <a:pt x="166" y="144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4" y="142"/>
                  </a:lnTo>
                  <a:lnTo>
                    <a:pt x="138" y="144"/>
                  </a:lnTo>
                  <a:lnTo>
                    <a:pt x="138" y="144"/>
                  </a:lnTo>
                  <a:lnTo>
                    <a:pt x="126" y="146"/>
                  </a:lnTo>
                  <a:lnTo>
                    <a:pt x="126" y="146"/>
                  </a:lnTo>
                  <a:close/>
                  <a:moveTo>
                    <a:pt x="148" y="94"/>
                  </a:moveTo>
                  <a:lnTo>
                    <a:pt x="132" y="94"/>
                  </a:lnTo>
                  <a:lnTo>
                    <a:pt x="132" y="94"/>
                  </a:lnTo>
                  <a:lnTo>
                    <a:pt x="126" y="96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16" y="10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20" y="130"/>
                  </a:lnTo>
                  <a:lnTo>
                    <a:pt x="120" y="130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40" y="132"/>
                  </a:lnTo>
                  <a:lnTo>
                    <a:pt x="140" y="132"/>
                  </a:lnTo>
                  <a:lnTo>
                    <a:pt x="148" y="130"/>
                  </a:lnTo>
                  <a:lnTo>
                    <a:pt x="148" y="94"/>
                  </a:lnTo>
                  <a:close/>
                  <a:moveTo>
                    <a:pt x="20" y="130"/>
                  </a:moveTo>
                  <a:lnTo>
                    <a:pt x="20" y="130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4" y="134"/>
                  </a:lnTo>
                  <a:lnTo>
                    <a:pt x="34" y="134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6" y="130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6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6"/>
                  </a:lnTo>
                  <a:lnTo>
                    <a:pt x="20" y="130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4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8" y="5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2" y="80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2" y="108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8" y="128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0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48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0" y="142"/>
                  </a:lnTo>
                  <a:lnTo>
                    <a:pt x="20" y="184"/>
                  </a:lnTo>
                  <a:lnTo>
                    <a:pt x="0" y="18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18" y="48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5438776" y="5703888"/>
              <a:ext cx="3151188" cy="558800"/>
            </a:xfrm>
            <a:custGeom>
              <a:avLst/>
              <a:gdLst>
                <a:gd name="T0" fmla="*/ 152 w 1985"/>
                <a:gd name="T1" fmla="*/ 220 h 352"/>
                <a:gd name="T2" fmla="*/ 30 w 1985"/>
                <a:gd name="T3" fmla="*/ 268 h 352"/>
                <a:gd name="T4" fmla="*/ 30 w 1985"/>
                <a:gd name="T5" fmla="*/ 130 h 352"/>
                <a:gd name="T6" fmla="*/ 48 w 1985"/>
                <a:gd name="T7" fmla="*/ 170 h 352"/>
                <a:gd name="T8" fmla="*/ 76 w 1985"/>
                <a:gd name="T9" fmla="*/ 258 h 352"/>
                <a:gd name="T10" fmla="*/ 104 w 1985"/>
                <a:gd name="T11" fmla="*/ 170 h 352"/>
                <a:gd name="T12" fmla="*/ 1863 w 1985"/>
                <a:gd name="T13" fmla="*/ 182 h 352"/>
                <a:gd name="T14" fmla="*/ 1873 w 1985"/>
                <a:gd name="T15" fmla="*/ 84 h 352"/>
                <a:gd name="T16" fmla="*/ 1925 w 1985"/>
                <a:gd name="T17" fmla="*/ 202 h 352"/>
                <a:gd name="T18" fmla="*/ 1833 w 1985"/>
                <a:gd name="T19" fmla="*/ 274 h 352"/>
                <a:gd name="T20" fmla="*/ 1889 w 1985"/>
                <a:gd name="T21" fmla="*/ 190 h 352"/>
                <a:gd name="T22" fmla="*/ 1889 w 1985"/>
                <a:gd name="T23" fmla="*/ 156 h 352"/>
                <a:gd name="T24" fmla="*/ 1657 w 1985"/>
                <a:gd name="T25" fmla="*/ 274 h 352"/>
                <a:gd name="T26" fmla="*/ 1561 w 1985"/>
                <a:gd name="T27" fmla="*/ 162 h 352"/>
                <a:gd name="T28" fmla="*/ 1289 w 1985"/>
                <a:gd name="T29" fmla="*/ 266 h 352"/>
                <a:gd name="T30" fmla="*/ 1309 w 1985"/>
                <a:gd name="T31" fmla="*/ 158 h 352"/>
                <a:gd name="T32" fmla="*/ 1343 w 1985"/>
                <a:gd name="T33" fmla="*/ 106 h 352"/>
                <a:gd name="T34" fmla="*/ 1401 w 1985"/>
                <a:gd name="T35" fmla="*/ 98 h 352"/>
                <a:gd name="T36" fmla="*/ 1329 w 1985"/>
                <a:gd name="T37" fmla="*/ 278 h 352"/>
                <a:gd name="T38" fmla="*/ 1317 w 1985"/>
                <a:gd name="T39" fmla="*/ 226 h 352"/>
                <a:gd name="T40" fmla="*/ 1367 w 1985"/>
                <a:gd name="T41" fmla="*/ 182 h 352"/>
                <a:gd name="T42" fmla="*/ 1229 w 1985"/>
                <a:gd name="T43" fmla="*/ 106 h 352"/>
                <a:gd name="T44" fmla="*/ 1203 w 1985"/>
                <a:gd name="T45" fmla="*/ 172 h 352"/>
                <a:gd name="T46" fmla="*/ 1231 w 1985"/>
                <a:gd name="T47" fmla="*/ 258 h 352"/>
                <a:gd name="T48" fmla="*/ 1138 w 1985"/>
                <a:gd name="T49" fmla="*/ 104 h 352"/>
                <a:gd name="T50" fmla="*/ 1184 w 1985"/>
                <a:gd name="T51" fmla="*/ 120 h 352"/>
                <a:gd name="T52" fmla="*/ 1192 w 1985"/>
                <a:gd name="T53" fmla="*/ 234 h 352"/>
                <a:gd name="T54" fmla="*/ 974 w 1985"/>
                <a:gd name="T55" fmla="*/ 78 h 352"/>
                <a:gd name="T56" fmla="*/ 1048 w 1985"/>
                <a:gd name="T57" fmla="*/ 224 h 352"/>
                <a:gd name="T58" fmla="*/ 918 w 1985"/>
                <a:gd name="T59" fmla="*/ 256 h 352"/>
                <a:gd name="T60" fmla="*/ 942 w 1985"/>
                <a:gd name="T61" fmla="*/ 84 h 352"/>
                <a:gd name="T62" fmla="*/ 946 w 1985"/>
                <a:gd name="T63" fmla="*/ 142 h 352"/>
                <a:gd name="T64" fmla="*/ 974 w 1985"/>
                <a:gd name="T65" fmla="*/ 254 h 352"/>
                <a:gd name="T66" fmla="*/ 1004 w 1985"/>
                <a:gd name="T67" fmla="*/ 142 h 352"/>
                <a:gd name="T68" fmla="*/ 858 w 1985"/>
                <a:gd name="T69" fmla="*/ 258 h 352"/>
                <a:gd name="T70" fmla="*/ 782 w 1985"/>
                <a:gd name="T71" fmla="*/ 252 h 352"/>
                <a:gd name="T72" fmla="*/ 790 w 1985"/>
                <a:gd name="T73" fmla="*/ 188 h 352"/>
                <a:gd name="T74" fmla="*/ 812 w 1985"/>
                <a:gd name="T75" fmla="*/ 114 h 352"/>
                <a:gd name="T76" fmla="*/ 820 w 1985"/>
                <a:gd name="T77" fmla="*/ 80 h 352"/>
                <a:gd name="T78" fmla="*/ 854 w 1985"/>
                <a:gd name="T79" fmla="*/ 158 h 352"/>
                <a:gd name="T80" fmla="*/ 870 w 1985"/>
                <a:gd name="T81" fmla="*/ 220 h 352"/>
                <a:gd name="T82" fmla="*/ 560 w 1985"/>
                <a:gd name="T83" fmla="*/ 216 h 352"/>
                <a:gd name="T84" fmla="*/ 656 w 1985"/>
                <a:gd name="T85" fmla="*/ 158 h 352"/>
                <a:gd name="T86" fmla="*/ 598 w 1985"/>
                <a:gd name="T87" fmla="*/ 80 h 352"/>
                <a:gd name="T88" fmla="*/ 670 w 1985"/>
                <a:gd name="T89" fmla="*/ 274 h 352"/>
                <a:gd name="T90" fmla="*/ 620 w 1985"/>
                <a:gd name="T91" fmla="*/ 186 h 352"/>
                <a:gd name="T92" fmla="*/ 620 w 1985"/>
                <a:gd name="T93" fmla="*/ 248 h 352"/>
                <a:gd name="T94" fmla="*/ 500 w 1985"/>
                <a:gd name="T95" fmla="*/ 90 h 352"/>
                <a:gd name="T96" fmla="*/ 500 w 1985"/>
                <a:gd name="T97" fmla="*/ 266 h 352"/>
                <a:gd name="T98" fmla="*/ 418 w 1985"/>
                <a:gd name="T99" fmla="*/ 94 h 352"/>
                <a:gd name="T100" fmla="*/ 448 w 1985"/>
                <a:gd name="T101" fmla="*/ 252 h 352"/>
                <a:gd name="T102" fmla="*/ 480 w 1985"/>
                <a:gd name="T103" fmla="*/ 142 h 352"/>
                <a:gd name="T104" fmla="*/ 230 w 1985"/>
                <a:gd name="T105" fmla="*/ 184 h 352"/>
                <a:gd name="T106" fmla="*/ 272 w 1985"/>
                <a:gd name="T107" fmla="*/ 250 h 352"/>
                <a:gd name="T108" fmla="*/ 282 w 1985"/>
                <a:gd name="T109" fmla="*/ 130 h 352"/>
                <a:gd name="T110" fmla="*/ 236 w 1985"/>
                <a:gd name="T111" fmla="*/ 96 h 352"/>
                <a:gd name="T112" fmla="*/ 338 w 1985"/>
                <a:gd name="T113" fmla="*/ 184 h 352"/>
                <a:gd name="T114" fmla="*/ 204 w 1985"/>
                <a:gd name="T115" fmla="*/ 256 h 352"/>
                <a:gd name="T116" fmla="*/ 220 w 1985"/>
                <a:gd name="T117" fmla="*/ 18 h 352"/>
                <a:gd name="T118" fmla="*/ 258 w 1985"/>
                <a:gd name="T119" fmla="*/ 3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85" h="352">
                  <a:moveTo>
                    <a:pt x="76" y="120"/>
                  </a:moveTo>
                  <a:lnTo>
                    <a:pt x="76" y="120"/>
                  </a:lnTo>
                  <a:lnTo>
                    <a:pt x="94" y="122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22" y="130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42" y="15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2" y="180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2" y="220"/>
                  </a:lnTo>
                  <a:lnTo>
                    <a:pt x="148" y="236"/>
                  </a:lnTo>
                  <a:lnTo>
                    <a:pt x="148" y="236"/>
                  </a:lnTo>
                  <a:lnTo>
                    <a:pt x="142" y="25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22" y="268"/>
                  </a:lnTo>
                  <a:lnTo>
                    <a:pt x="110" y="274"/>
                  </a:lnTo>
                  <a:lnTo>
                    <a:pt x="110" y="274"/>
                  </a:lnTo>
                  <a:lnTo>
                    <a:pt x="94" y="278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58" y="278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30" y="26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10" y="250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180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10" y="150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30" y="130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58" y="122"/>
                  </a:lnTo>
                  <a:lnTo>
                    <a:pt x="76" y="120"/>
                  </a:lnTo>
                  <a:close/>
                  <a:moveTo>
                    <a:pt x="76" y="140"/>
                  </a:moveTo>
                  <a:lnTo>
                    <a:pt x="76" y="140"/>
                  </a:lnTo>
                  <a:lnTo>
                    <a:pt x="70" y="140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0" y="146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0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46" y="184"/>
                  </a:lnTo>
                  <a:lnTo>
                    <a:pt x="46" y="200"/>
                  </a:lnTo>
                  <a:lnTo>
                    <a:pt x="46" y="200"/>
                  </a:lnTo>
                  <a:lnTo>
                    <a:pt x="46" y="216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50" y="238"/>
                  </a:lnTo>
                  <a:lnTo>
                    <a:pt x="54" y="246"/>
                  </a:lnTo>
                  <a:lnTo>
                    <a:pt x="54" y="246"/>
                  </a:lnTo>
                  <a:lnTo>
                    <a:pt x="60" y="252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70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82" y="25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102" y="238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106" y="216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6" y="184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2" y="160"/>
                  </a:lnTo>
                  <a:lnTo>
                    <a:pt x="98" y="152"/>
                  </a:lnTo>
                  <a:lnTo>
                    <a:pt x="98" y="152"/>
                  </a:lnTo>
                  <a:lnTo>
                    <a:pt x="94" y="146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2" y="140"/>
                  </a:lnTo>
                  <a:lnTo>
                    <a:pt x="76" y="140"/>
                  </a:lnTo>
                  <a:lnTo>
                    <a:pt x="76" y="140"/>
                  </a:lnTo>
                  <a:close/>
                  <a:moveTo>
                    <a:pt x="1889" y="190"/>
                  </a:moveTo>
                  <a:lnTo>
                    <a:pt x="1889" y="190"/>
                  </a:lnTo>
                  <a:lnTo>
                    <a:pt x="1879" y="190"/>
                  </a:lnTo>
                  <a:lnTo>
                    <a:pt x="1871" y="186"/>
                  </a:lnTo>
                  <a:lnTo>
                    <a:pt x="1871" y="186"/>
                  </a:lnTo>
                  <a:lnTo>
                    <a:pt x="1863" y="182"/>
                  </a:lnTo>
                  <a:lnTo>
                    <a:pt x="1855" y="178"/>
                  </a:lnTo>
                  <a:lnTo>
                    <a:pt x="1855" y="178"/>
                  </a:lnTo>
                  <a:lnTo>
                    <a:pt x="1849" y="170"/>
                  </a:lnTo>
                  <a:lnTo>
                    <a:pt x="1845" y="162"/>
                  </a:lnTo>
                  <a:lnTo>
                    <a:pt x="1845" y="162"/>
                  </a:lnTo>
                  <a:lnTo>
                    <a:pt x="1841" y="152"/>
                  </a:lnTo>
                  <a:lnTo>
                    <a:pt x="1841" y="140"/>
                  </a:lnTo>
                  <a:lnTo>
                    <a:pt x="1841" y="140"/>
                  </a:lnTo>
                  <a:lnTo>
                    <a:pt x="1841" y="122"/>
                  </a:lnTo>
                  <a:lnTo>
                    <a:pt x="1845" y="108"/>
                  </a:lnTo>
                  <a:lnTo>
                    <a:pt x="1845" y="108"/>
                  </a:lnTo>
                  <a:lnTo>
                    <a:pt x="1853" y="98"/>
                  </a:lnTo>
                  <a:lnTo>
                    <a:pt x="1861" y="90"/>
                  </a:lnTo>
                  <a:lnTo>
                    <a:pt x="1861" y="90"/>
                  </a:lnTo>
                  <a:lnTo>
                    <a:pt x="1873" y="84"/>
                  </a:lnTo>
                  <a:lnTo>
                    <a:pt x="1885" y="80"/>
                  </a:lnTo>
                  <a:lnTo>
                    <a:pt x="1885" y="80"/>
                  </a:lnTo>
                  <a:lnTo>
                    <a:pt x="1901" y="78"/>
                  </a:lnTo>
                  <a:lnTo>
                    <a:pt x="1917" y="78"/>
                  </a:lnTo>
                  <a:lnTo>
                    <a:pt x="1917" y="78"/>
                  </a:lnTo>
                  <a:lnTo>
                    <a:pt x="1955" y="80"/>
                  </a:lnTo>
                  <a:lnTo>
                    <a:pt x="1955" y="80"/>
                  </a:lnTo>
                  <a:lnTo>
                    <a:pt x="1969" y="82"/>
                  </a:lnTo>
                  <a:lnTo>
                    <a:pt x="1985" y="86"/>
                  </a:lnTo>
                  <a:lnTo>
                    <a:pt x="1985" y="274"/>
                  </a:lnTo>
                  <a:lnTo>
                    <a:pt x="1939" y="274"/>
                  </a:lnTo>
                  <a:lnTo>
                    <a:pt x="1939" y="202"/>
                  </a:lnTo>
                  <a:lnTo>
                    <a:pt x="1931" y="202"/>
                  </a:lnTo>
                  <a:lnTo>
                    <a:pt x="1931" y="202"/>
                  </a:lnTo>
                  <a:lnTo>
                    <a:pt x="1925" y="202"/>
                  </a:lnTo>
                  <a:lnTo>
                    <a:pt x="1919" y="206"/>
                  </a:lnTo>
                  <a:lnTo>
                    <a:pt x="1913" y="210"/>
                  </a:lnTo>
                  <a:lnTo>
                    <a:pt x="1909" y="218"/>
                  </a:lnTo>
                  <a:lnTo>
                    <a:pt x="1897" y="248"/>
                  </a:lnTo>
                  <a:lnTo>
                    <a:pt x="1897" y="248"/>
                  </a:lnTo>
                  <a:lnTo>
                    <a:pt x="1891" y="260"/>
                  </a:lnTo>
                  <a:lnTo>
                    <a:pt x="1883" y="270"/>
                  </a:lnTo>
                  <a:lnTo>
                    <a:pt x="1883" y="270"/>
                  </a:lnTo>
                  <a:lnTo>
                    <a:pt x="1877" y="274"/>
                  </a:lnTo>
                  <a:lnTo>
                    <a:pt x="1871" y="276"/>
                  </a:lnTo>
                  <a:lnTo>
                    <a:pt x="1857" y="278"/>
                  </a:lnTo>
                  <a:lnTo>
                    <a:pt x="1857" y="278"/>
                  </a:lnTo>
                  <a:lnTo>
                    <a:pt x="1839" y="276"/>
                  </a:lnTo>
                  <a:lnTo>
                    <a:pt x="1839" y="276"/>
                  </a:lnTo>
                  <a:lnTo>
                    <a:pt x="1833" y="274"/>
                  </a:lnTo>
                  <a:lnTo>
                    <a:pt x="1833" y="256"/>
                  </a:lnTo>
                  <a:lnTo>
                    <a:pt x="1833" y="256"/>
                  </a:lnTo>
                  <a:lnTo>
                    <a:pt x="1841" y="254"/>
                  </a:lnTo>
                  <a:lnTo>
                    <a:pt x="1847" y="252"/>
                  </a:lnTo>
                  <a:lnTo>
                    <a:pt x="1847" y="252"/>
                  </a:lnTo>
                  <a:lnTo>
                    <a:pt x="1851" y="248"/>
                  </a:lnTo>
                  <a:lnTo>
                    <a:pt x="1853" y="244"/>
                  </a:lnTo>
                  <a:lnTo>
                    <a:pt x="1863" y="218"/>
                  </a:lnTo>
                  <a:lnTo>
                    <a:pt x="1863" y="218"/>
                  </a:lnTo>
                  <a:lnTo>
                    <a:pt x="1869" y="208"/>
                  </a:lnTo>
                  <a:lnTo>
                    <a:pt x="1873" y="200"/>
                  </a:lnTo>
                  <a:lnTo>
                    <a:pt x="1873" y="200"/>
                  </a:lnTo>
                  <a:lnTo>
                    <a:pt x="1881" y="196"/>
                  </a:lnTo>
                  <a:lnTo>
                    <a:pt x="1889" y="192"/>
                  </a:lnTo>
                  <a:lnTo>
                    <a:pt x="1889" y="190"/>
                  </a:lnTo>
                  <a:close/>
                  <a:moveTo>
                    <a:pt x="1917" y="104"/>
                  </a:moveTo>
                  <a:lnTo>
                    <a:pt x="1917" y="104"/>
                  </a:lnTo>
                  <a:lnTo>
                    <a:pt x="1905" y="106"/>
                  </a:lnTo>
                  <a:lnTo>
                    <a:pt x="1905" y="106"/>
                  </a:lnTo>
                  <a:lnTo>
                    <a:pt x="1901" y="108"/>
                  </a:lnTo>
                  <a:lnTo>
                    <a:pt x="1895" y="112"/>
                  </a:lnTo>
                  <a:lnTo>
                    <a:pt x="1895" y="112"/>
                  </a:lnTo>
                  <a:lnTo>
                    <a:pt x="1893" y="116"/>
                  </a:lnTo>
                  <a:lnTo>
                    <a:pt x="1889" y="122"/>
                  </a:lnTo>
                  <a:lnTo>
                    <a:pt x="1889" y="122"/>
                  </a:lnTo>
                  <a:lnTo>
                    <a:pt x="1887" y="130"/>
                  </a:lnTo>
                  <a:lnTo>
                    <a:pt x="1887" y="140"/>
                  </a:lnTo>
                  <a:lnTo>
                    <a:pt x="1887" y="140"/>
                  </a:lnTo>
                  <a:lnTo>
                    <a:pt x="1887" y="148"/>
                  </a:lnTo>
                  <a:lnTo>
                    <a:pt x="1889" y="156"/>
                  </a:lnTo>
                  <a:lnTo>
                    <a:pt x="1889" y="156"/>
                  </a:lnTo>
                  <a:lnTo>
                    <a:pt x="1893" y="160"/>
                  </a:lnTo>
                  <a:lnTo>
                    <a:pt x="1895" y="166"/>
                  </a:lnTo>
                  <a:lnTo>
                    <a:pt x="1895" y="166"/>
                  </a:lnTo>
                  <a:lnTo>
                    <a:pt x="1901" y="168"/>
                  </a:lnTo>
                  <a:lnTo>
                    <a:pt x="1905" y="170"/>
                  </a:lnTo>
                  <a:lnTo>
                    <a:pt x="1905" y="170"/>
                  </a:lnTo>
                  <a:lnTo>
                    <a:pt x="1917" y="172"/>
                  </a:lnTo>
                  <a:lnTo>
                    <a:pt x="1939" y="172"/>
                  </a:lnTo>
                  <a:lnTo>
                    <a:pt x="1939" y="104"/>
                  </a:lnTo>
                  <a:lnTo>
                    <a:pt x="1917" y="104"/>
                  </a:lnTo>
                  <a:close/>
                  <a:moveTo>
                    <a:pt x="1759" y="152"/>
                  </a:moveTo>
                  <a:lnTo>
                    <a:pt x="1757" y="152"/>
                  </a:lnTo>
                  <a:lnTo>
                    <a:pt x="1703" y="274"/>
                  </a:lnTo>
                  <a:lnTo>
                    <a:pt x="1657" y="274"/>
                  </a:lnTo>
                  <a:lnTo>
                    <a:pt x="1657" y="82"/>
                  </a:lnTo>
                  <a:lnTo>
                    <a:pt x="1701" y="82"/>
                  </a:lnTo>
                  <a:lnTo>
                    <a:pt x="1701" y="200"/>
                  </a:lnTo>
                  <a:lnTo>
                    <a:pt x="1703" y="200"/>
                  </a:lnTo>
                  <a:lnTo>
                    <a:pt x="1753" y="82"/>
                  </a:lnTo>
                  <a:lnTo>
                    <a:pt x="1803" y="82"/>
                  </a:lnTo>
                  <a:lnTo>
                    <a:pt x="1803" y="274"/>
                  </a:lnTo>
                  <a:lnTo>
                    <a:pt x="1759" y="274"/>
                  </a:lnTo>
                  <a:lnTo>
                    <a:pt x="1759" y="152"/>
                  </a:lnTo>
                  <a:close/>
                  <a:moveTo>
                    <a:pt x="1509" y="274"/>
                  </a:moveTo>
                  <a:lnTo>
                    <a:pt x="1463" y="274"/>
                  </a:lnTo>
                  <a:lnTo>
                    <a:pt x="1463" y="82"/>
                  </a:lnTo>
                  <a:lnTo>
                    <a:pt x="1509" y="82"/>
                  </a:lnTo>
                  <a:lnTo>
                    <a:pt x="1509" y="162"/>
                  </a:lnTo>
                  <a:lnTo>
                    <a:pt x="1561" y="162"/>
                  </a:lnTo>
                  <a:lnTo>
                    <a:pt x="1561" y="82"/>
                  </a:lnTo>
                  <a:lnTo>
                    <a:pt x="1607" y="82"/>
                  </a:lnTo>
                  <a:lnTo>
                    <a:pt x="1607" y="274"/>
                  </a:lnTo>
                  <a:lnTo>
                    <a:pt x="1561" y="274"/>
                  </a:lnTo>
                  <a:lnTo>
                    <a:pt x="1561" y="192"/>
                  </a:lnTo>
                  <a:lnTo>
                    <a:pt x="1509" y="192"/>
                  </a:lnTo>
                  <a:lnTo>
                    <a:pt x="1509" y="274"/>
                  </a:lnTo>
                  <a:close/>
                  <a:moveTo>
                    <a:pt x="1329" y="278"/>
                  </a:moveTo>
                  <a:lnTo>
                    <a:pt x="1329" y="278"/>
                  </a:lnTo>
                  <a:lnTo>
                    <a:pt x="1319" y="278"/>
                  </a:lnTo>
                  <a:lnTo>
                    <a:pt x="1307" y="276"/>
                  </a:lnTo>
                  <a:lnTo>
                    <a:pt x="1307" y="276"/>
                  </a:lnTo>
                  <a:lnTo>
                    <a:pt x="1297" y="272"/>
                  </a:lnTo>
                  <a:lnTo>
                    <a:pt x="1289" y="266"/>
                  </a:lnTo>
                  <a:lnTo>
                    <a:pt x="1289" y="266"/>
                  </a:lnTo>
                  <a:lnTo>
                    <a:pt x="1281" y="258"/>
                  </a:lnTo>
                  <a:lnTo>
                    <a:pt x="1275" y="248"/>
                  </a:lnTo>
                  <a:lnTo>
                    <a:pt x="1275" y="248"/>
                  </a:lnTo>
                  <a:lnTo>
                    <a:pt x="1271" y="234"/>
                  </a:lnTo>
                  <a:lnTo>
                    <a:pt x="1271" y="216"/>
                  </a:lnTo>
                  <a:lnTo>
                    <a:pt x="1271" y="216"/>
                  </a:lnTo>
                  <a:lnTo>
                    <a:pt x="1271" y="200"/>
                  </a:lnTo>
                  <a:lnTo>
                    <a:pt x="1275" y="186"/>
                  </a:lnTo>
                  <a:lnTo>
                    <a:pt x="1275" y="186"/>
                  </a:lnTo>
                  <a:lnTo>
                    <a:pt x="1281" y="176"/>
                  </a:lnTo>
                  <a:lnTo>
                    <a:pt x="1289" y="166"/>
                  </a:lnTo>
                  <a:lnTo>
                    <a:pt x="1289" y="166"/>
                  </a:lnTo>
                  <a:lnTo>
                    <a:pt x="1297" y="162"/>
                  </a:lnTo>
                  <a:lnTo>
                    <a:pt x="1309" y="158"/>
                  </a:lnTo>
                  <a:lnTo>
                    <a:pt x="1309" y="158"/>
                  </a:lnTo>
                  <a:lnTo>
                    <a:pt x="1321" y="156"/>
                  </a:lnTo>
                  <a:lnTo>
                    <a:pt x="1333" y="154"/>
                  </a:lnTo>
                  <a:lnTo>
                    <a:pt x="1333" y="154"/>
                  </a:lnTo>
                  <a:lnTo>
                    <a:pt x="1351" y="156"/>
                  </a:lnTo>
                  <a:lnTo>
                    <a:pt x="1351" y="156"/>
                  </a:lnTo>
                  <a:lnTo>
                    <a:pt x="1367" y="158"/>
                  </a:lnTo>
                  <a:lnTo>
                    <a:pt x="1367" y="144"/>
                  </a:lnTo>
                  <a:lnTo>
                    <a:pt x="1367" y="144"/>
                  </a:lnTo>
                  <a:lnTo>
                    <a:pt x="1367" y="132"/>
                  </a:lnTo>
                  <a:lnTo>
                    <a:pt x="1365" y="124"/>
                  </a:lnTo>
                  <a:lnTo>
                    <a:pt x="1361" y="118"/>
                  </a:lnTo>
                  <a:lnTo>
                    <a:pt x="1355" y="112"/>
                  </a:lnTo>
                  <a:lnTo>
                    <a:pt x="1355" y="112"/>
                  </a:lnTo>
                  <a:lnTo>
                    <a:pt x="1351" y="110"/>
                  </a:lnTo>
                  <a:lnTo>
                    <a:pt x="1343" y="106"/>
                  </a:lnTo>
                  <a:lnTo>
                    <a:pt x="1327" y="104"/>
                  </a:lnTo>
                  <a:lnTo>
                    <a:pt x="1287" y="104"/>
                  </a:lnTo>
                  <a:lnTo>
                    <a:pt x="1287" y="86"/>
                  </a:lnTo>
                  <a:lnTo>
                    <a:pt x="1287" y="86"/>
                  </a:lnTo>
                  <a:lnTo>
                    <a:pt x="1309" y="80"/>
                  </a:lnTo>
                  <a:lnTo>
                    <a:pt x="1309" y="80"/>
                  </a:lnTo>
                  <a:lnTo>
                    <a:pt x="1333" y="78"/>
                  </a:lnTo>
                  <a:lnTo>
                    <a:pt x="1333" y="78"/>
                  </a:lnTo>
                  <a:lnTo>
                    <a:pt x="1353" y="78"/>
                  </a:lnTo>
                  <a:lnTo>
                    <a:pt x="1369" y="80"/>
                  </a:lnTo>
                  <a:lnTo>
                    <a:pt x="1369" y="80"/>
                  </a:lnTo>
                  <a:lnTo>
                    <a:pt x="1381" y="84"/>
                  </a:lnTo>
                  <a:lnTo>
                    <a:pt x="1393" y="90"/>
                  </a:lnTo>
                  <a:lnTo>
                    <a:pt x="1393" y="90"/>
                  </a:lnTo>
                  <a:lnTo>
                    <a:pt x="1401" y="98"/>
                  </a:lnTo>
                  <a:lnTo>
                    <a:pt x="1407" y="110"/>
                  </a:lnTo>
                  <a:lnTo>
                    <a:pt x="1407" y="110"/>
                  </a:lnTo>
                  <a:lnTo>
                    <a:pt x="1411" y="126"/>
                  </a:lnTo>
                  <a:lnTo>
                    <a:pt x="1413" y="144"/>
                  </a:lnTo>
                  <a:lnTo>
                    <a:pt x="1413" y="274"/>
                  </a:lnTo>
                  <a:lnTo>
                    <a:pt x="1381" y="274"/>
                  </a:lnTo>
                  <a:lnTo>
                    <a:pt x="1375" y="262"/>
                  </a:lnTo>
                  <a:lnTo>
                    <a:pt x="1373" y="262"/>
                  </a:lnTo>
                  <a:lnTo>
                    <a:pt x="1373" y="262"/>
                  </a:lnTo>
                  <a:lnTo>
                    <a:pt x="1365" y="268"/>
                  </a:lnTo>
                  <a:lnTo>
                    <a:pt x="1357" y="274"/>
                  </a:lnTo>
                  <a:lnTo>
                    <a:pt x="1357" y="274"/>
                  </a:lnTo>
                  <a:lnTo>
                    <a:pt x="1345" y="276"/>
                  </a:lnTo>
                  <a:lnTo>
                    <a:pt x="1329" y="278"/>
                  </a:lnTo>
                  <a:lnTo>
                    <a:pt x="1329" y="278"/>
                  </a:lnTo>
                  <a:close/>
                  <a:moveTo>
                    <a:pt x="1367" y="182"/>
                  </a:moveTo>
                  <a:lnTo>
                    <a:pt x="1345" y="182"/>
                  </a:lnTo>
                  <a:lnTo>
                    <a:pt x="1345" y="182"/>
                  </a:lnTo>
                  <a:lnTo>
                    <a:pt x="1335" y="184"/>
                  </a:lnTo>
                  <a:lnTo>
                    <a:pt x="1335" y="184"/>
                  </a:lnTo>
                  <a:lnTo>
                    <a:pt x="1331" y="186"/>
                  </a:lnTo>
                  <a:lnTo>
                    <a:pt x="1325" y="188"/>
                  </a:lnTo>
                  <a:lnTo>
                    <a:pt x="1325" y="188"/>
                  </a:lnTo>
                  <a:lnTo>
                    <a:pt x="1323" y="194"/>
                  </a:lnTo>
                  <a:lnTo>
                    <a:pt x="1319" y="200"/>
                  </a:lnTo>
                  <a:lnTo>
                    <a:pt x="1319" y="200"/>
                  </a:lnTo>
                  <a:lnTo>
                    <a:pt x="1317" y="208"/>
                  </a:lnTo>
                  <a:lnTo>
                    <a:pt x="1317" y="216"/>
                  </a:lnTo>
                  <a:lnTo>
                    <a:pt x="1317" y="216"/>
                  </a:lnTo>
                  <a:lnTo>
                    <a:pt x="1317" y="226"/>
                  </a:lnTo>
                  <a:lnTo>
                    <a:pt x="1319" y="234"/>
                  </a:lnTo>
                  <a:lnTo>
                    <a:pt x="1319" y="234"/>
                  </a:lnTo>
                  <a:lnTo>
                    <a:pt x="1323" y="240"/>
                  </a:lnTo>
                  <a:lnTo>
                    <a:pt x="1325" y="244"/>
                  </a:lnTo>
                  <a:lnTo>
                    <a:pt x="1325" y="244"/>
                  </a:lnTo>
                  <a:lnTo>
                    <a:pt x="1331" y="248"/>
                  </a:lnTo>
                  <a:lnTo>
                    <a:pt x="1335" y="250"/>
                  </a:lnTo>
                  <a:lnTo>
                    <a:pt x="1335" y="250"/>
                  </a:lnTo>
                  <a:lnTo>
                    <a:pt x="1345" y="252"/>
                  </a:lnTo>
                  <a:lnTo>
                    <a:pt x="1345" y="252"/>
                  </a:lnTo>
                  <a:lnTo>
                    <a:pt x="1353" y="250"/>
                  </a:lnTo>
                  <a:lnTo>
                    <a:pt x="1359" y="248"/>
                  </a:lnTo>
                  <a:lnTo>
                    <a:pt x="1359" y="248"/>
                  </a:lnTo>
                  <a:lnTo>
                    <a:pt x="1367" y="244"/>
                  </a:lnTo>
                  <a:lnTo>
                    <a:pt x="1367" y="182"/>
                  </a:lnTo>
                  <a:close/>
                  <a:moveTo>
                    <a:pt x="1092" y="86"/>
                  </a:moveTo>
                  <a:lnTo>
                    <a:pt x="1092" y="86"/>
                  </a:lnTo>
                  <a:lnTo>
                    <a:pt x="1108" y="82"/>
                  </a:lnTo>
                  <a:lnTo>
                    <a:pt x="1122" y="80"/>
                  </a:lnTo>
                  <a:lnTo>
                    <a:pt x="1122" y="80"/>
                  </a:lnTo>
                  <a:lnTo>
                    <a:pt x="1158" y="78"/>
                  </a:lnTo>
                  <a:lnTo>
                    <a:pt x="1158" y="78"/>
                  </a:lnTo>
                  <a:lnTo>
                    <a:pt x="1176" y="78"/>
                  </a:lnTo>
                  <a:lnTo>
                    <a:pt x="1192" y="80"/>
                  </a:lnTo>
                  <a:lnTo>
                    <a:pt x="1192" y="80"/>
                  </a:lnTo>
                  <a:lnTo>
                    <a:pt x="1203" y="84"/>
                  </a:lnTo>
                  <a:lnTo>
                    <a:pt x="1215" y="90"/>
                  </a:lnTo>
                  <a:lnTo>
                    <a:pt x="1215" y="90"/>
                  </a:lnTo>
                  <a:lnTo>
                    <a:pt x="1223" y="96"/>
                  </a:lnTo>
                  <a:lnTo>
                    <a:pt x="1229" y="106"/>
                  </a:lnTo>
                  <a:lnTo>
                    <a:pt x="1229" y="106"/>
                  </a:lnTo>
                  <a:lnTo>
                    <a:pt x="1233" y="118"/>
                  </a:lnTo>
                  <a:lnTo>
                    <a:pt x="1233" y="132"/>
                  </a:lnTo>
                  <a:lnTo>
                    <a:pt x="1233" y="132"/>
                  </a:lnTo>
                  <a:lnTo>
                    <a:pt x="1233" y="140"/>
                  </a:lnTo>
                  <a:lnTo>
                    <a:pt x="1231" y="148"/>
                  </a:lnTo>
                  <a:lnTo>
                    <a:pt x="1231" y="148"/>
                  </a:lnTo>
                  <a:lnTo>
                    <a:pt x="1227" y="154"/>
                  </a:lnTo>
                  <a:lnTo>
                    <a:pt x="1223" y="160"/>
                  </a:lnTo>
                  <a:lnTo>
                    <a:pt x="1223" y="160"/>
                  </a:lnTo>
                  <a:lnTo>
                    <a:pt x="1213" y="166"/>
                  </a:lnTo>
                  <a:lnTo>
                    <a:pt x="1213" y="166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17" y="178"/>
                  </a:lnTo>
                  <a:lnTo>
                    <a:pt x="1217" y="178"/>
                  </a:lnTo>
                  <a:lnTo>
                    <a:pt x="1223" y="182"/>
                  </a:lnTo>
                  <a:lnTo>
                    <a:pt x="1229" y="188"/>
                  </a:lnTo>
                  <a:lnTo>
                    <a:pt x="1229" y="188"/>
                  </a:lnTo>
                  <a:lnTo>
                    <a:pt x="1233" y="194"/>
                  </a:lnTo>
                  <a:lnTo>
                    <a:pt x="1237" y="202"/>
                  </a:lnTo>
                  <a:lnTo>
                    <a:pt x="1237" y="202"/>
                  </a:lnTo>
                  <a:lnTo>
                    <a:pt x="1241" y="210"/>
                  </a:lnTo>
                  <a:lnTo>
                    <a:pt x="1241" y="220"/>
                  </a:lnTo>
                  <a:lnTo>
                    <a:pt x="1241" y="220"/>
                  </a:lnTo>
                  <a:lnTo>
                    <a:pt x="1241" y="236"/>
                  </a:lnTo>
                  <a:lnTo>
                    <a:pt x="1237" y="248"/>
                  </a:lnTo>
                  <a:lnTo>
                    <a:pt x="1237" y="248"/>
                  </a:lnTo>
                  <a:lnTo>
                    <a:pt x="1231" y="258"/>
                  </a:lnTo>
                  <a:lnTo>
                    <a:pt x="1221" y="266"/>
                  </a:lnTo>
                  <a:lnTo>
                    <a:pt x="1221" y="266"/>
                  </a:lnTo>
                  <a:lnTo>
                    <a:pt x="1209" y="272"/>
                  </a:lnTo>
                  <a:lnTo>
                    <a:pt x="1198" y="276"/>
                  </a:lnTo>
                  <a:lnTo>
                    <a:pt x="1198" y="276"/>
                  </a:lnTo>
                  <a:lnTo>
                    <a:pt x="1180" y="278"/>
                  </a:lnTo>
                  <a:lnTo>
                    <a:pt x="1162" y="278"/>
                  </a:lnTo>
                  <a:lnTo>
                    <a:pt x="1162" y="278"/>
                  </a:lnTo>
                  <a:lnTo>
                    <a:pt x="1140" y="278"/>
                  </a:lnTo>
                  <a:lnTo>
                    <a:pt x="1122" y="276"/>
                  </a:lnTo>
                  <a:lnTo>
                    <a:pt x="1122" y="276"/>
                  </a:lnTo>
                  <a:lnTo>
                    <a:pt x="1108" y="274"/>
                  </a:lnTo>
                  <a:lnTo>
                    <a:pt x="1092" y="270"/>
                  </a:lnTo>
                  <a:lnTo>
                    <a:pt x="1092" y="86"/>
                  </a:lnTo>
                  <a:close/>
                  <a:moveTo>
                    <a:pt x="1138" y="104"/>
                  </a:moveTo>
                  <a:lnTo>
                    <a:pt x="1138" y="160"/>
                  </a:lnTo>
                  <a:lnTo>
                    <a:pt x="1158" y="160"/>
                  </a:lnTo>
                  <a:lnTo>
                    <a:pt x="1158" y="160"/>
                  </a:lnTo>
                  <a:lnTo>
                    <a:pt x="1168" y="160"/>
                  </a:lnTo>
                  <a:lnTo>
                    <a:pt x="1168" y="160"/>
                  </a:lnTo>
                  <a:lnTo>
                    <a:pt x="1178" y="154"/>
                  </a:lnTo>
                  <a:lnTo>
                    <a:pt x="1178" y="154"/>
                  </a:lnTo>
                  <a:lnTo>
                    <a:pt x="1184" y="146"/>
                  </a:lnTo>
                  <a:lnTo>
                    <a:pt x="1184" y="146"/>
                  </a:lnTo>
                  <a:lnTo>
                    <a:pt x="1186" y="140"/>
                  </a:lnTo>
                  <a:lnTo>
                    <a:pt x="1186" y="134"/>
                  </a:lnTo>
                  <a:lnTo>
                    <a:pt x="1186" y="134"/>
                  </a:lnTo>
                  <a:lnTo>
                    <a:pt x="1186" y="126"/>
                  </a:lnTo>
                  <a:lnTo>
                    <a:pt x="1184" y="120"/>
                  </a:lnTo>
                  <a:lnTo>
                    <a:pt x="1184" y="120"/>
                  </a:lnTo>
                  <a:lnTo>
                    <a:pt x="1178" y="112"/>
                  </a:lnTo>
                  <a:lnTo>
                    <a:pt x="1178" y="112"/>
                  </a:lnTo>
                  <a:lnTo>
                    <a:pt x="1168" y="106"/>
                  </a:lnTo>
                  <a:lnTo>
                    <a:pt x="1168" y="106"/>
                  </a:lnTo>
                  <a:lnTo>
                    <a:pt x="1158" y="104"/>
                  </a:lnTo>
                  <a:lnTo>
                    <a:pt x="1138" y="104"/>
                  </a:lnTo>
                  <a:close/>
                  <a:moveTo>
                    <a:pt x="1162" y="252"/>
                  </a:moveTo>
                  <a:lnTo>
                    <a:pt x="1162" y="252"/>
                  </a:lnTo>
                  <a:lnTo>
                    <a:pt x="1174" y="250"/>
                  </a:lnTo>
                  <a:lnTo>
                    <a:pt x="1174" y="250"/>
                  </a:lnTo>
                  <a:lnTo>
                    <a:pt x="1180" y="248"/>
                  </a:lnTo>
                  <a:lnTo>
                    <a:pt x="1184" y="244"/>
                  </a:lnTo>
                  <a:lnTo>
                    <a:pt x="1184" y="244"/>
                  </a:lnTo>
                  <a:lnTo>
                    <a:pt x="1188" y="240"/>
                  </a:lnTo>
                  <a:lnTo>
                    <a:pt x="1192" y="234"/>
                  </a:lnTo>
                  <a:lnTo>
                    <a:pt x="1192" y="234"/>
                  </a:lnTo>
                  <a:lnTo>
                    <a:pt x="1194" y="226"/>
                  </a:lnTo>
                  <a:lnTo>
                    <a:pt x="1194" y="218"/>
                  </a:lnTo>
                  <a:lnTo>
                    <a:pt x="1194" y="218"/>
                  </a:lnTo>
                  <a:lnTo>
                    <a:pt x="1194" y="210"/>
                  </a:lnTo>
                  <a:lnTo>
                    <a:pt x="1192" y="204"/>
                  </a:lnTo>
                  <a:lnTo>
                    <a:pt x="1188" y="198"/>
                  </a:lnTo>
                  <a:lnTo>
                    <a:pt x="1184" y="194"/>
                  </a:lnTo>
                  <a:lnTo>
                    <a:pt x="1184" y="194"/>
                  </a:lnTo>
                  <a:lnTo>
                    <a:pt x="1174" y="190"/>
                  </a:lnTo>
                  <a:lnTo>
                    <a:pt x="1162" y="188"/>
                  </a:lnTo>
                  <a:lnTo>
                    <a:pt x="1138" y="188"/>
                  </a:lnTo>
                  <a:lnTo>
                    <a:pt x="1138" y="252"/>
                  </a:lnTo>
                  <a:lnTo>
                    <a:pt x="1162" y="252"/>
                  </a:lnTo>
                  <a:close/>
                  <a:moveTo>
                    <a:pt x="974" y="78"/>
                  </a:moveTo>
                  <a:lnTo>
                    <a:pt x="974" y="78"/>
                  </a:lnTo>
                  <a:lnTo>
                    <a:pt x="992" y="80"/>
                  </a:lnTo>
                  <a:lnTo>
                    <a:pt x="1008" y="84"/>
                  </a:lnTo>
                  <a:lnTo>
                    <a:pt x="1008" y="84"/>
                  </a:lnTo>
                  <a:lnTo>
                    <a:pt x="1022" y="90"/>
                  </a:lnTo>
                  <a:lnTo>
                    <a:pt x="1032" y="100"/>
                  </a:lnTo>
                  <a:lnTo>
                    <a:pt x="1032" y="100"/>
                  </a:lnTo>
                  <a:lnTo>
                    <a:pt x="1040" y="114"/>
                  </a:lnTo>
                  <a:lnTo>
                    <a:pt x="1048" y="132"/>
                  </a:lnTo>
                  <a:lnTo>
                    <a:pt x="1048" y="132"/>
                  </a:lnTo>
                  <a:lnTo>
                    <a:pt x="1050" y="152"/>
                  </a:lnTo>
                  <a:lnTo>
                    <a:pt x="1052" y="178"/>
                  </a:lnTo>
                  <a:lnTo>
                    <a:pt x="1052" y="178"/>
                  </a:lnTo>
                  <a:lnTo>
                    <a:pt x="1050" y="204"/>
                  </a:lnTo>
                  <a:lnTo>
                    <a:pt x="1048" y="224"/>
                  </a:lnTo>
                  <a:lnTo>
                    <a:pt x="1048" y="224"/>
                  </a:lnTo>
                  <a:lnTo>
                    <a:pt x="1040" y="242"/>
                  </a:lnTo>
                  <a:lnTo>
                    <a:pt x="1032" y="256"/>
                  </a:lnTo>
                  <a:lnTo>
                    <a:pt x="1032" y="256"/>
                  </a:lnTo>
                  <a:lnTo>
                    <a:pt x="1022" y="266"/>
                  </a:lnTo>
                  <a:lnTo>
                    <a:pt x="1008" y="272"/>
                  </a:lnTo>
                  <a:lnTo>
                    <a:pt x="1008" y="272"/>
                  </a:lnTo>
                  <a:lnTo>
                    <a:pt x="992" y="276"/>
                  </a:lnTo>
                  <a:lnTo>
                    <a:pt x="974" y="278"/>
                  </a:lnTo>
                  <a:lnTo>
                    <a:pt x="974" y="278"/>
                  </a:lnTo>
                  <a:lnTo>
                    <a:pt x="958" y="276"/>
                  </a:lnTo>
                  <a:lnTo>
                    <a:pt x="942" y="272"/>
                  </a:lnTo>
                  <a:lnTo>
                    <a:pt x="942" y="272"/>
                  </a:lnTo>
                  <a:lnTo>
                    <a:pt x="928" y="266"/>
                  </a:lnTo>
                  <a:lnTo>
                    <a:pt x="918" y="256"/>
                  </a:lnTo>
                  <a:lnTo>
                    <a:pt x="918" y="256"/>
                  </a:lnTo>
                  <a:lnTo>
                    <a:pt x="910" y="242"/>
                  </a:lnTo>
                  <a:lnTo>
                    <a:pt x="902" y="224"/>
                  </a:lnTo>
                  <a:lnTo>
                    <a:pt x="902" y="224"/>
                  </a:lnTo>
                  <a:lnTo>
                    <a:pt x="900" y="204"/>
                  </a:lnTo>
                  <a:lnTo>
                    <a:pt x="898" y="178"/>
                  </a:lnTo>
                  <a:lnTo>
                    <a:pt x="898" y="178"/>
                  </a:lnTo>
                  <a:lnTo>
                    <a:pt x="900" y="152"/>
                  </a:lnTo>
                  <a:lnTo>
                    <a:pt x="902" y="132"/>
                  </a:lnTo>
                  <a:lnTo>
                    <a:pt x="902" y="132"/>
                  </a:lnTo>
                  <a:lnTo>
                    <a:pt x="910" y="114"/>
                  </a:lnTo>
                  <a:lnTo>
                    <a:pt x="918" y="100"/>
                  </a:lnTo>
                  <a:lnTo>
                    <a:pt x="918" y="100"/>
                  </a:lnTo>
                  <a:lnTo>
                    <a:pt x="928" y="90"/>
                  </a:lnTo>
                  <a:lnTo>
                    <a:pt x="942" y="84"/>
                  </a:lnTo>
                  <a:lnTo>
                    <a:pt x="942" y="84"/>
                  </a:lnTo>
                  <a:lnTo>
                    <a:pt x="958" y="80"/>
                  </a:lnTo>
                  <a:lnTo>
                    <a:pt x="974" y="78"/>
                  </a:lnTo>
                  <a:lnTo>
                    <a:pt x="974" y="78"/>
                  </a:lnTo>
                  <a:close/>
                  <a:moveTo>
                    <a:pt x="974" y="102"/>
                  </a:moveTo>
                  <a:lnTo>
                    <a:pt x="974" y="102"/>
                  </a:lnTo>
                  <a:lnTo>
                    <a:pt x="968" y="104"/>
                  </a:lnTo>
                  <a:lnTo>
                    <a:pt x="962" y="106"/>
                  </a:lnTo>
                  <a:lnTo>
                    <a:pt x="962" y="106"/>
                  </a:lnTo>
                  <a:lnTo>
                    <a:pt x="958" y="110"/>
                  </a:lnTo>
                  <a:lnTo>
                    <a:pt x="954" y="118"/>
                  </a:lnTo>
                  <a:lnTo>
                    <a:pt x="954" y="118"/>
                  </a:lnTo>
                  <a:lnTo>
                    <a:pt x="950" y="128"/>
                  </a:lnTo>
                  <a:lnTo>
                    <a:pt x="946" y="142"/>
                  </a:lnTo>
                  <a:lnTo>
                    <a:pt x="946" y="142"/>
                  </a:lnTo>
                  <a:lnTo>
                    <a:pt x="944" y="158"/>
                  </a:lnTo>
                  <a:lnTo>
                    <a:pt x="944" y="178"/>
                  </a:lnTo>
                  <a:lnTo>
                    <a:pt x="944" y="178"/>
                  </a:lnTo>
                  <a:lnTo>
                    <a:pt x="944" y="198"/>
                  </a:lnTo>
                  <a:lnTo>
                    <a:pt x="946" y="214"/>
                  </a:lnTo>
                  <a:lnTo>
                    <a:pt x="946" y="214"/>
                  </a:lnTo>
                  <a:lnTo>
                    <a:pt x="950" y="228"/>
                  </a:lnTo>
                  <a:lnTo>
                    <a:pt x="954" y="238"/>
                  </a:lnTo>
                  <a:lnTo>
                    <a:pt x="954" y="238"/>
                  </a:lnTo>
                  <a:lnTo>
                    <a:pt x="958" y="246"/>
                  </a:lnTo>
                  <a:lnTo>
                    <a:pt x="962" y="250"/>
                  </a:lnTo>
                  <a:lnTo>
                    <a:pt x="962" y="250"/>
                  </a:lnTo>
                  <a:lnTo>
                    <a:pt x="968" y="252"/>
                  </a:lnTo>
                  <a:lnTo>
                    <a:pt x="974" y="254"/>
                  </a:lnTo>
                  <a:lnTo>
                    <a:pt x="974" y="254"/>
                  </a:lnTo>
                  <a:lnTo>
                    <a:pt x="982" y="252"/>
                  </a:lnTo>
                  <a:lnTo>
                    <a:pt x="988" y="250"/>
                  </a:lnTo>
                  <a:lnTo>
                    <a:pt x="988" y="250"/>
                  </a:lnTo>
                  <a:lnTo>
                    <a:pt x="992" y="246"/>
                  </a:lnTo>
                  <a:lnTo>
                    <a:pt x="996" y="238"/>
                  </a:lnTo>
                  <a:lnTo>
                    <a:pt x="996" y="238"/>
                  </a:lnTo>
                  <a:lnTo>
                    <a:pt x="1000" y="228"/>
                  </a:lnTo>
                  <a:lnTo>
                    <a:pt x="1004" y="214"/>
                  </a:lnTo>
                  <a:lnTo>
                    <a:pt x="1004" y="214"/>
                  </a:lnTo>
                  <a:lnTo>
                    <a:pt x="1006" y="198"/>
                  </a:lnTo>
                  <a:lnTo>
                    <a:pt x="1006" y="178"/>
                  </a:lnTo>
                  <a:lnTo>
                    <a:pt x="1006" y="178"/>
                  </a:lnTo>
                  <a:lnTo>
                    <a:pt x="1006" y="158"/>
                  </a:lnTo>
                  <a:lnTo>
                    <a:pt x="1004" y="142"/>
                  </a:lnTo>
                  <a:lnTo>
                    <a:pt x="1004" y="142"/>
                  </a:lnTo>
                  <a:lnTo>
                    <a:pt x="1000" y="128"/>
                  </a:lnTo>
                  <a:lnTo>
                    <a:pt x="996" y="118"/>
                  </a:lnTo>
                  <a:lnTo>
                    <a:pt x="996" y="118"/>
                  </a:lnTo>
                  <a:lnTo>
                    <a:pt x="992" y="110"/>
                  </a:lnTo>
                  <a:lnTo>
                    <a:pt x="988" y="106"/>
                  </a:lnTo>
                  <a:lnTo>
                    <a:pt x="988" y="106"/>
                  </a:lnTo>
                  <a:lnTo>
                    <a:pt x="982" y="104"/>
                  </a:lnTo>
                  <a:lnTo>
                    <a:pt x="974" y="102"/>
                  </a:lnTo>
                  <a:lnTo>
                    <a:pt x="974" y="102"/>
                  </a:lnTo>
                  <a:close/>
                  <a:moveTo>
                    <a:pt x="870" y="220"/>
                  </a:moveTo>
                  <a:lnTo>
                    <a:pt x="870" y="220"/>
                  </a:lnTo>
                  <a:lnTo>
                    <a:pt x="868" y="236"/>
                  </a:lnTo>
                  <a:lnTo>
                    <a:pt x="864" y="248"/>
                  </a:lnTo>
                  <a:lnTo>
                    <a:pt x="864" y="248"/>
                  </a:lnTo>
                  <a:lnTo>
                    <a:pt x="858" y="258"/>
                  </a:lnTo>
                  <a:lnTo>
                    <a:pt x="848" y="266"/>
                  </a:lnTo>
                  <a:lnTo>
                    <a:pt x="848" y="266"/>
                  </a:lnTo>
                  <a:lnTo>
                    <a:pt x="836" y="272"/>
                  </a:lnTo>
                  <a:lnTo>
                    <a:pt x="822" y="276"/>
                  </a:lnTo>
                  <a:lnTo>
                    <a:pt x="822" y="276"/>
                  </a:lnTo>
                  <a:lnTo>
                    <a:pt x="804" y="278"/>
                  </a:lnTo>
                  <a:lnTo>
                    <a:pt x="782" y="278"/>
                  </a:lnTo>
                  <a:lnTo>
                    <a:pt x="782" y="278"/>
                  </a:lnTo>
                  <a:lnTo>
                    <a:pt x="768" y="278"/>
                  </a:lnTo>
                  <a:lnTo>
                    <a:pt x="754" y="276"/>
                  </a:lnTo>
                  <a:lnTo>
                    <a:pt x="754" y="276"/>
                  </a:lnTo>
                  <a:lnTo>
                    <a:pt x="732" y="270"/>
                  </a:lnTo>
                  <a:lnTo>
                    <a:pt x="732" y="252"/>
                  </a:lnTo>
                  <a:lnTo>
                    <a:pt x="782" y="252"/>
                  </a:lnTo>
                  <a:lnTo>
                    <a:pt x="782" y="252"/>
                  </a:lnTo>
                  <a:lnTo>
                    <a:pt x="798" y="250"/>
                  </a:lnTo>
                  <a:lnTo>
                    <a:pt x="810" y="244"/>
                  </a:lnTo>
                  <a:lnTo>
                    <a:pt x="810" y="244"/>
                  </a:lnTo>
                  <a:lnTo>
                    <a:pt x="816" y="240"/>
                  </a:lnTo>
                  <a:lnTo>
                    <a:pt x="818" y="234"/>
                  </a:lnTo>
                  <a:lnTo>
                    <a:pt x="820" y="228"/>
                  </a:lnTo>
                  <a:lnTo>
                    <a:pt x="822" y="218"/>
                  </a:lnTo>
                  <a:lnTo>
                    <a:pt x="822" y="218"/>
                  </a:lnTo>
                  <a:lnTo>
                    <a:pt x="820" y="210"/>
                  </a:lnTo>
                  <a:lnTo>
                    <a:pt x="818" y="204"/>
                  </a:lnTo>
                  <a:lnTo>
                    <a:pt x="816" y="198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02" y="190"/>
                  </a:lnTo>
                  <a:lnTo>
                    <a:pt x="790" y="188"/>
                  </a:lnTo>
                  <a:lnTo>
                    <a:pt x="758" y="188"/>
                  </a:lnTo>
                  <a:lnTo>
                    <a:pt x="758" y="160"/>
                  </a:lnTo>
                  <a:lnTo>
                    <a:pt x="786" y="160"/>
                  </a:lnTo>
                  <a:lnTo>
                    <a:pt x="786" y="160"/>
                  </a:lnTo>
                  <a:lnTo>
                    <a:pt x="798" y="160"/>
                  </a:lnTo>
                  <a:lnTo>
                    <a:pt x="808" y="154"/>
                  </a:lnTo>
                  <a:lnTo>
                    <a:pt x="808" y="154"/>
                  </a:lnTo>
                  <a:lnTo>
                    <a:pt x="812" y="150"/>
                  </a:lnTo>
                  <a:lnTo>
                    <a:pt x="814" y="146"/>
                  </a:lnTo>
                  <a:lnTo>
                    <a:pt x="816" y="140"/>
                  </a:lnTo>
                  <a:lnTo>
                    <a:pt x="818" y="132"/>
                  </a:lnTo>
                  <a:lnTo>
                    <a:pt x="818" y="132"/>
                  </a:lnTo>
                  <a:lnTo>
                    <a:pt x="816" y="124"/>
                  </a:lnTo>
                  <a:lnTo>
                    <a:pt x="814" y="120"/>
                  </a:lnTo>
                  <a:lnTo>
                    <a:pt x="812" y="114"/>
                  </a:lnTo>
                  <a:lnTo>
                    <a:pt x="806" y="110"/>
                  </a:lnTo>
                  <a:lnTo>
                    <a:pt x="806" y="110"/>
                  </a:lnTo>
                  <a:lnTo>
                    <a:pt x="794" y="106"/>
                  </a:lnTo>
                  <a:lnTo>
                    <a:pt x="778" y="104"/>
                  </a:lnTo>
                  <a:lnTo>
                    <a:pt x="736" y="104"/>
                  </a:lnTo>
                  <a:lnTo>
                    <a:pt x="736" y="86"/>
                  </a:lnTo>
                  <a:lnTo>
                    <a:pt x="736" y="86"/>
                  </a:lnTo>
                  <a:lnTo>
                    <a:pt x="758" y="80"/>
                  </a:lnTo>
                  <a:lnTo>
                    <a:pt x="758" y="80"/>
                  </a:lnTo>
                  <a:lnTo>
                    <a:pt x="772" y="78"/>
                  </a:lnTo>
                  <a:lnTo>
                    <a:pt x="786" y="78"/>
                  </a:lnTo>
                  <a:lnTo>
                    <a:pt x="786" y="78"/>
                  </a:lnTo>
                  <a:lnTo>
                    <a:pt x="804" y="78"/>
                  </a:lnTo>
                  <a:lnTo>
                    <a:pt x="820" y="80"/>
                  </a:lnTo>
                  <a:lnTo>
                    <a:pt x="820" y="80"/>
                  </a:lnTo>
                  <a:lnTo>
                    <a:pt x="834" y="84"/>
                  </a:lnTo>
                  <a:lnTo>
                    <a:pt x="846" y="88"/>
                  </a:lnTo>
                  <a:lnTo>
                    <a:pt x="846" y="88"/>
                  </a:lnTo>
                  <a:lnTo>
                    <a:pt x="854" y="96"/>
                  </a:lnTo>
                  <a:lnTo>
                    <a:pt x="860" y="104"/>
                  </a:lnTo>
                  <a:lnTo>
                    <a:pt x="860" y="104"/>
                  </a:lnTo>
                  <a:lnTo>
                    <a:pt x="864" y="116"/>
                  </a:lnTo>
                  <a:lnTo>
                    <a:pt x="866" y="130"/>
                  </a:lnTo>
                  <a:lnTo>
                    <a:pt x="866" y="130"/>
                  </a:lnTo>
                  <a:lnTo>
                    <a:pt x="864" y="140"/>
                  </a:lnTo>
                  <a:lnTo>
                    <a:pt x="862" y="148"/>
                  </a:lnTo>
                  <a:lnTo>
                    <a:pt x="862" y="148"/>
                  </a:lnTo>
                  <a:lnTo>
                    <a:pt x="860" y="154"/>
                  </a:lnTo>
                  <a:lnTo>
                    <a:pt x="854" y="158"/>
                  </a:lnTo>
                  <a:lnTo>
                    <a:pt x="854" y="158"/>
                  </a:lnTo>
                  <a:lnTo>
                    <a:pt x="844" y="166"/>
                  </a:lnTo>
                  <a:lnTo>
                    <a:pt x="844" y="166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44" y="178"/>
                  </a:lnTo>
                  <a:lnTo>
                    <a:pt x="844" y="178"/>
                  </a:lnTo>
                  <a:lnTo>
                    <a:pt x="850" y="182"/>
                  </a:lnTo>
                  <a:lnTo>
                    <a:pt x="856" y="188"/>
                  </a:lnTo>
                  <a:lnTo>
                    <a:pt x="856" y="188"/>
                  </a:lnTo>
                  <a:lnTo>
                    <a:pt x="862" y="194"/>
                  </a:lnTo>
                  <a:lnTo>
                    <a:pt x="866" y="202"/>
                  </a:lnTo>
                  <a:lnTo>
                    <a:pt x="866" y="202"/>
                  </a:lnTo>
                  <a:lnTo>
                    <a:pt x="868" y="210"/>
                  </a:lnTo>
                  <a:lnTo>
                    <a:pt x="870" y="220"/>
                  </a:lnTo>
                  <a:lnTo>
                    <a:pt x="870" y="220"/>
                  </a:lnTo>
                  <a:close/>
                  <a:moveTo>
                    <a:pt x="618" y="278"/>
                  </a:moveTo>
                  <a:lnTo>
                    <a:pt x="618" y="278"/>
                  </a:lnTo>
                  <a:lnTo>
                    <a:pt x="606" y="278"/>
                  </a:lnTo>
                  <a:lnTo>
                    <a:pt x="596" y="276"/>
                  </a:lnTo>
                  <a:lnTo>
                    <a:pt x="596" y="276"/>
                  </a:lnTo>
                  <a:lnTo>
                    <a:pt x="586" y="272"/>
                  </a:lnTo>
                  <a:lnTo>
                    <a:pt x="576" y="266"/>
                  </a:lnTo>
                  <a:lnTo>
                    <a:pt x="576" y="266"/>
                  </a:lnTo>
                  <a:lnTo>
                    <a:pt x="570" y="258"/>
                  </a:lnTo>
                  <a:lnTo>
                    <a:pt x="564" y="248"/>
                  </a:lnTo>
                  <a:lnTo>
                    <a:pt x="564" y="248"/>
                  </a:lnTo>
                  <a:lnTo>
                    <a:pt x="560" y="234"/>
                  </a:lnTo>
                  <a:lnTo>
                    <a:pt x="560" y="216"/>
                  </a:lnTo>
                  <a:lnTo>
                    <a:pt x="560" y="216"/>
                  </a:lnTo>
                  <a:lnTo>
                    <a:pt x="560" y="200"/>
                  </a:lnTo>
                  <a:lnTo>
                    <a:pt x="564" y="186"/>
                  </a:lnTo>
                  <a:lnTo>
                    <a:pt x="564" y="186"/>
                  </a:lnTo>
                  <a:lnTo>
                    <a:pt x="570" y="176"/>
                  </a:lnTo>
                  <a:lnTo>
                    <a:pt x="578" y="166"/>
                  </a:lnTo>
                  <a:lnTo>
                    <a:pt x="578" y="166"/>
                  </a:lnTo>
                  <a:lnTo>
                    <a:pt x="586" y="162"/>
                  </a:lnTo>
                  <a:lnTo>
                    <a:pt x="598" y="158"/>
                  </a:lnTo>
                  <a:lnTo>
                    <a:pt x="598" y="158"/>
                  </a:lnTo>
                  <a:lnTo>
                    <a:pt x="610" y="156"/>
                  </a:lnTo>
                  <a:lnTo>
                    <a:pt x="622" y="154"/>
                  </a:lnTo>
                  <a:lnTo>
                    <a:pt x="622" y="154"/>
                  </a:lnTo>
                  <a:lnTo>
                    <a:pt x="640" y="156"/>
                  </a:lnTo>
                  <a:lnTo>
                    <a:pt x="640" y="156"/>
                  </a:lnTo>
                  <a:lnTo>
                    <a:pt x="656" y="158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4" y="132"/>
                  </a:lnTo>
                  <a:lnTo>
                    <a:pt x="652" y="124"/>
                  </a:lnTo>
                  <a:lnTo>
                    <a:pt x="650" y="118"/>
                  </a:lnTo>
                  <a:lnTo>
                    <a:pt x="644" y="112"/>
                  </a:lnTo>
                  <a:lnTo>
                    <a:pt x="644" y="112"/>
                  </a:lnTo>
                  <a:lnTo>
                    <a:pt x="638" y="110"/>
                  </a:lnTo>
                  <a:lnTo>
                    <a:pt x="632" y="106"/>
                  </a:lnTo>
                  <a:lnTo>
                    <a:pt x="616" y="104"/>
                  </a:lnTo>
                  <a:lnTo>
                    <a:pt x="576" y="104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98" y="80"/>
                  </a:lnTo>
                  <a:lnTo>
                    <a:pt x="598" y="80"/>
                  </a:lnTo>
                  <a:lnTo>
                    <a:pt x="622" y="78"/>
                  </a:lnTo>
                  <a:lnTo>
                    <a:pt x="622" y="78"/>
                  </a:lnTo>
                  <a:lnTo>
                    <a:pt x="642" y="78"/>
                  </a:lnTo>
                  <a:lnTo>
                    <a:pt x="658" y="80"/>
                  </a:lnTo>
                  <a:lnTo>
                    <a:pt x="658" y="80"/>
                  </a:lnTo>
                  <a:lnTo>
                    <a:pt x="670" y="84"/>
                  </a:lnTo>
                  <a:lnTo>
                    <a:pt x="682" y="90"/>
                  </a:lnTo>
                  <a:lnTo>
                    <a:pt x="682" y="90"/>
                  </a:lnTo>
                  <a:lnTo>
                    <a:pt x="690" y="98"/>
                  </a:lnTo>
                  <a:lnTo>
                    <a:pt x="696" y="110"/>
                  </a:lnTo>
                  <a:lnTo>
                    <a:pt x="696" y="110"/>
                  </a:lnTo>
                  <a:lnTo>
                    <a:pt x="700" y="126"/>
                  </a:lnTo>
                  <a:lnTo>
                    <a:pt x="702" y="144"/>
                  </a:lnTo>
                  <a:lnTo>
                    <a:pt x="702" y="274"/>
                  </a:lnTo>
                  <a:lnTo>
                    <a:pt x="670" y="274"/>
                  </a:lnTo>
                  <a:lnTo>
                    <a:pt x="664" y="262"/>
                  </a:lnTo>
                  <a:lnTo>
                    <a:pt x="662" y="262"/>
                  </a:lnTo>
                  <a:lnTo>
                    <a:pt x="662" y="262"/>
                  </a:lnTo>
                  <a:lnTo>
                    <a:pt x="654" y="268"/>
                  </a:lnTo>
                  <a:lnTo>
                    <a:pt x="646" y="274"/>
                  </a:lnTo>
                  <a:lnTo>
                    <a:pt x="646" y="274"/>
                  </a:lnTo>
                  <a:lnTo>
                    <a:pt x="634" y="276"/>
                  </a:lnTo>
                  <a:lnTo>
                    <a:pt x="618" y="278"/>
                  </a:lnTo>
                  <a:lnTo>
                    <a:pt x="618" y="278"/>
                  </a:lnTo>
                  <a:close/>
                  <a:moveTo>
                    <a:pt x="656" y="182"/>
                  </a:moveTo>
                  <a:lnTo>
                    <a:pt x="634" y="182"/>
                  </a:lnTo>
                  <a:lnTo>
                    <a:pt x="634" y="182"/>
                  </a:lnTo>
                  <a:lnTo>
                    <a:pt x="624" y="184"/>
                  </a:lnTo>
                  <a:lnTo>
                    <a:pt x="624" y="184"/>
                  </a:lnTo>
                  <a:lnTo>
                    <a:pt x="620" y="186"/>
                  </a:lnTo>
                  <a:lnTo>
                    <a:pt x="614" y="188"/>
                  </a:lnTo>
                  <a:lnTo>
                    <a:pt x="614" y="188"/>
                  </a:lnTo>
                  <a:lnTo>
                    <a:pt x="612" y="194"/>
                  </a:lnTo>
                  <a:lnTo>
                    <a:pt x="608" y="200"/>
                  </a:lnTo>
                  <a:lnTo>
                    <a:pt x="608" y="200"/>
                  </a:lnTo>
                  <a:lnTo>
                    <a:pt x="606" y="208"/>
                  </a:lnTo>
                  <a:lnTo>
                    <a:pt x="606" y="216"/>
                  </a:lnTo>
                  <a:lnTo>
                    <a:pt x="606" y="216"/>
                  </a:lnTo>
                  <a:lnTo>
                    <a:pt x="606" y="226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12" y="240"/>
                  </a:lnTo>
                  <a:lnTo>
                    <a:pt x="614" y="244"/>
                  </a:lnTo>
                  <a:lnTo>
                    <a:pt x="614" y="244"/>
                  </a:lnTo>
                  <a:lnTo>
                    <a:pt x="620" y="248"/>
                  </a:lnTo>
                  <a:lnTo>
                    <a:pt x="624" y="250"/>
                  </a:lnTo>
                  <a:lnTo>
                    <a:pt x="624" y="250"/>
                  </a:lnTo>
                  <a:lnTo>
                    <a:pt x="634" y="252"/>
                  </a:lnTo>
                  <a:lnTo>
                    <a:pt x="634" y="252"/>
                  </a:lnTo>
                  <a:lnTo>
                    <a:pt x="642" y="250"/>
                  </a:lnTo>
                  <a:lnTo>
                    <a:pt x="648" y="248"/>
                  </a:lnTo>
                  <a:lnTo>
                    <a:pt x="648" y="248"/>
                  </a:lnTo>
                  <a:lnTo>
                    <a:pt x="656" y="244"/>
                  </a:lnTo>
                  <a:lnTo>
                    <a:pt x="656" y="182"/>
                  </a:lnTo>
                  <a:close/>
                  <a:moveTo>
                    <a:pt x="464" y="78"/>
                  </a:moveTo>
                  <a:lnTo>
                    <a:pt x="464" y="78"/>
                  </a:lnTo>
                  <a:lnTo>
                    <a:pt x="476" y="80"/>
                  </a:lnTo>
                  <a:lnTo>
                    <a:pt x="490" y="84"/>
                  </a:lnTo>
                  <a:lnTo>
                    <a:pt x="490" y="84"/>
                  </a:lnTo>
                  <a:lnTo>
                    <a:pt x="500" y="90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518" y="114"/>
                  </a:lnTo>
                  <a:lnTo>
                    <a:pt x="524" y="132"/>
                  </a:lnTo>
                  <a:lnTo>
                    <a:pt x="524" y="132"/>
                  </a:lnTo>
                  <a:lnTo>
                    <a:pt x="528" y="152"/>
                  </a:lnTo>
                  <a:lnTo>
                    <a:pt x="528" y="178"/>
                  </a:lnTo>
                  <a:lnTo>
                    <a:pt x="528" y="178"/>
                  </a:lnTo>
                  <a:lnTo>
                    <a:pt x="528" y="204"/>
                  </a:lnTo>
                  <a:lnTo>
                    <a:pt x="524" y="224"/>
                  </a:lnTo>
                  <a:lnTo>
                    <a:pt x="524" y="224"/>
                  </a:lnTo>
                  <a:lnTo>
                    <a:pt x="518" y="242"/>
                  </a:lnTo>
                  <a:lnTo>
                    <a:pt x="510" y="256"/>
                  </a:lnTo>
                  <a:lnTo>
                    <a:pt x="510" y="256"/>
                  </a:lnTo>
                  <a:lnTo>
                    <a:pt x="500" y="266"/>
                  </a:lnTo>
                  <a:lnTo>
                    <a:pt x="488" y="272"/>
                  </a:lnTo>
                  <a:lnTo>
                    <a:pt x="488" y="272"/>
                  </a:lnTo>
                  <a:lnTo>
                    <a:pt x="474" y="276"/>
                  </a:lnTo>
                  <a:lnTo>
                    <a:pt x="460" y="278"/>
                  </a:lnTo>
                  <a:lnTo>
                    <a:pt x="460" y="278"/>
                  </a:lnTo>
                  <a:lnTo>
                    <a:pt x="450" y="278"/>
                  </a:lnTo>
                  <a:lnTo>
                    <a:pt x="442" y="276"/>
                  </a:lnTo>
                  <a:lnTo>
                    <a:pt x="442" y="276"/>
                  </a:lnTo>
                  <a:lnTo>
                    <a:pt x="434" y="272"/>
                  </a:lnTo>
                  <a:lnTo>
                    <a:pt x="426" y="268"/>
                  </a:lnTo>
                  <a:lnTo>
                    <a:pt x="426" y="352"/>
                  </a:lnTo>
                  <a:lnTo>
                    <a:pt x="380" y="352"/>
                  </a:lnTo>
                  <a:lnTo>
                    <a:pt x="380" y="82"/>
                  </a:lnTo>
                  <a:lnTo>
                    <a:pt x="414" y="82"/>
                  </a:lnTo>
                  <a:lnTo>
                    <a:pt x="418" y="94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28" y="88"/>
                  </a:lnTo>
                  <a:lnTo>
                    <a:pt x="436" y="82"/>
                  </a:lnTo>
                  <a:lnTo>
                    <a:pt x="436" y="82"/>
                  </a:lnTo>
                  <a:lnTo>
                    <a:pt x="448" y="80"/>
                  </a:lnTo>
                  <a:lnTo>
                    <a:pt x="464" y="78"/>
                  </a:lnTo>
                  <a:lnTo>
                    <a:pt x="464" y="78"/>
                  </a:lnTo>
                  <a:close/>
                  <a:moveTo>
                    <a:pt x="426" y="244"/>
                  </a:moveTo>
                  <a:lnTo>
                    <a:pt x="426" y="244"/>
                  </a:lnTo>
                  <a:lnTo>
                    <a:pt x="434" y="248"/>
                  </a:lnTo>
                  <a:lnTo>
                    <a:pt x="434" y="248"/>
                  </a:lnTo>
                  <a:lnTo>
                    <a:pt x="440" y="250"/>
                  </a:lnTo>
                  <a:lnTo>
                    <a:pt x="448" y="252"/>
                  </a:lnTo>
                  <a:lnTo>
                    <a:pt x="448" y="252"/>
                  </a:lnTo>
                  <a:lnTo>
                    <a:pt x="454" y="250"/>
                  </a:lnTo>
                  <a:lnTo>
                    <a:pt x="462" y="248"/>
                  </a:lnTo>
                  <a:lnTo>
                    <a:pt x="462" y="248"/>
                  </a:lnTo>
                  <a:lnTo>
                    <a:pt x="468" y="244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6" y="226"/>
                  </a:lnTo>
                  <a:lnTo>
                    <a:pt x="480" y="214"/>
                  </a:lnTo>
                  <a:lnTo>
                    <a:pt x="480" y="214"/>
                  </a:lnTo>
                  <a:lnTo>
                    <a:pt x="482" y="198"/>
                  </a:lnTo>
                  <a:lnTo>
                    <a:pt x="482" y="178"/>
                  </a:lnTo>
                  <a:lnTo>
                    <a:pt x="482" y="178"/>
                  </a:lnTo>
                  <a:lnTo>
                    <a:pt x="482" y="158"/>
                  </a:lnTo>
                  <a:lnTo>
                    <a:pt x="480" y="142"/>
                  </a:lnTo>
                  <a:lnTo>
                    <a:pt x="480" y="142"/>
                  </a:lnTo>
                  <a:lnTo>
                    <a:pt x="476" y="130"/>
                  </a:lnTo>
                  <a:lnTo>
                    <a:pt x="472" y="120"/>
                  </a:lnTo>
                  <a:lnTo>
                    <a:pt x="472" y="120"/>
                  </a:lnTo>
                  <a:lnTo>
                    <a:pt x="468" y="112"/>
                  </a:lnTo>
                  <a:lnTo>
                    <a:pt x="462" y="108"/>
                  </a:lnTo>
                  <a:lnTo>
                    <a:pt x="462" y="108"/>
                  </a:lnTo>
                  <a:lnTo>
                    <a:pt x="454" y="106"/>
                  </a:lnTo>
                  <a:lnTo>
                    <a:pt x="448" y="104"/>
                  </a:lnTo>
                  <a:lnTo>
                    <a:pt x="448" y="104"/>
                  </a:lnTo>
                  <a:lnTo>
                    <a:pt x="442" y="106"/>
                  </a:lnTo>
                  <a:lnTo>
                    <a:pt x="436" y="108"/>
                  </a:lnTo>
                  <a:lnTo>
                    <a:pt x="436" y="108"/>
                  </a:lnTo>
                  <a:lnTo>
                    <a:pt x="426" y="112"/>
                  </a:lnTo>
                  <a:lnTo>
                    <a:pt x="426" y="244"/>
                  </a:lnTo>
                  <a:close/>
                  <a:moveTo>
                    <a:pt x="230" y="184"/>
                  </a:moveTo>
                  <a:lnTo>
                    <a:pt x="230" y="184"/>
                  </a:lnTo>
                  <a:lnTo>
                    <a:pt x="230" y="202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236" y="230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44" y="246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56" y="252"/>
                  </a:lnTo>
                  <a:lnTo>
                    <a:pt x="262" y="254"/>
                  </a:lnTo>
                  <a:lnTo>
                    <a:pt x="262" y="254"/>
                  </a:lnTo>
                  <a:lnTo>
                    <a:pt x="266" y="252"/>
                  </a:lnTo>
                  <a:lnTo>
                    <a:pt x="272" y="250"/>
                  </a:lnTo>
                  <a:lnTo>
                    <a:pt x="272" y="250"/>
                  </a:lnTo>
                  <a:lnTo>
                    <a:pt x="278" y="246"/>
                  </a:lnTo>
                  <a:lnTo>
                    <a:pt x="282" y="238"/>
                  </a:lnTo>
                  <a:lnTo>
                    <a:pt x="282" y="238"/>
                  </a:lnTo>
                  <a:lnTo>
                    <a:pt x="286" y="230"/>
                  </a:lnTo>
                  <a:lnTo>
                    <a:pt x="290" y="218"/>
                  </a:lnTo>
                  <a:lnTo>
                    <a:pt x="290" y="218"/>
                  </a:lnTo>
                  <a:lnTo>
                    <a:pt x="292" y="202"/>
                  </a:lnTo>
                  <a:lnTo>
                    <a:pt x="292" y="184"/>
                  </a:lnTo>
                  <a:lnTo>
                    <a:pt x="292" y="184"/>
                  </a:lnTo>
                  <a:lnTo>
                    <a:pt x="292" y="166"/>
                  </a:lnTo>
                  <a:lnTo>
                    <a:pt x="290" y="152"/>
                  </a:lnTo>
                  <a:lnTo>
                    <a:pt x="290" y="152"/>
                  </a:lnTo>
                  <a:lnTo>
                    <a:pt x="286" y="140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76" y="124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2" y="118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46" y="116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0" y="124"/>
                  </a:lnTo>
                  <a:lnTo>
                    <a:pt x="230" y="184"/>
                  </a:lnTo>
                  <a:close/>
                  <a:moveTo>
                    <a:pt x="230" y="100"/>
                  </a:moveTo>
                  <a:lnTo>
                    <a:pt x="230" y="100"/>
                  </a:lnTo>
                  <a:lnTo>
                    <a:pt x="236" y="96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54" y="90"/>
                  </a:lnTo>
                  <a:lnTo>
                    <a:pt x="264" y="90"/>
                  </a:lnTo>
                  <a:lnTo>
                    <a:pt x="264" y="90"/>
                  </a:lnTo>
                  <a:lnTo>
                    <a:pt x="282" y="90"/>
                  </a:lnTo>
                  <a:lnTo>
                    <a:pt x="296" y="94"/>
                  </a:lnTo>
                  <a:lnTo>
                    <a:pt x="308" y="102"/>
                  </a:lnTo>
                  <a:lnTo>
                    <a:pt x="318" y="112"/>
                  </a:lnTo>
                  <a:lnTo>
                    <a:pt x="318" y="112"/>
                  </a:lnTo>
                  <a:lnTo>
                    <a:pt x="328" y="124"/>
                  </a:lnTo>
                  <a:lnTo>
                    <a:pt x="334" y="140"/>
                  </a:lnTo>
                  <a:lnTo>
                    <a:pt x="336" y="160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36" y="208"/>
                  </a:lnTo>
                  <a:lnTo>
                    <a:pt x="334" y="228"/>
                  </a:lnTo>
                  <a:lnTo>
                    <a:pt x="326" y="244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08" y="266"/>
                  </a:lnTo>
                  <a:lnTo>
                    <a:pt x="294" y="272"/>
                  </a:lnTo>
                  <a:lnTo>
                    <a:pt x="278" y="276"/>
                  </a:lnTo>
                  <a:lnTo>
                    <a:pt x="262" y="278"/>
                  </a:lnTo>
                  <a:lnTo>
                    <a:pt x="262" y="278"/>
                  </a:lnTo>
                  <a:lnTo>
                    <a:pt x="244" y="276"/>
                  </a:lnTo>
                  <a:lnTo>
                    <a:pt x="228" y="272"/>
                  </a:lnTo>
                  <a:lnTo>
                    <a:pt x="214" y="266"/>
                  </a:lnTo>
                  <a:lnTo>
                    <a:pt x="204" y="256"/>
                  </a:lnTo>
                  <a:lnTo>
                    <a:pt x="204" y="256"/>
                  </a:lnTo>
                  <a:lnTo>
                    <a:pt x="194" y="244"/>
                  </a:lnTo>
                  <a:lnTo>
                    <a:pt x="188" y="228"/>
                  </a:lnTo>
                  <a:lnTo>
                    <a:pt x="186" y="208"/>
                  </a:lnTo>
                  <a:lnTo>
                    <a:pt x="184" y="184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86" y="90"/>
                  </a:lnTo>
                  <a:lnTo>
                    <a:pt x="190" y="66"/>
                  </a:lnTo>
                  <a:lnTo>
                    <a:pt x="190" y="66"/>
                  </a:lnTo>
                  <a:lnTo>
                    <a:pt x="196" y="46"/>
                  </a:lnTo>
                  <a:lnTo>
                    <a:pt x="202" y="38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14" y="24"/>
                  </a:lnTo>
                  <a:lnTo>
                    <a:pt x="220" y="18"/>
                  </a:lnTo>
                  <a:lnTo>
                    <a:pt x="230" y="14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60" y="6"/>
                  </a:lnTo>
                  <a:lnTo>
                    <a:pt x="286" y="2"/>
                  </a:lnTo>
                  <a:lnTo>
                    <a:pt x="332" y="0"/>
                  </a:lnTo>
                  <a:lnTo>
                    <a:pt x="334" y="20"/>
                  </a:lnTo>
                  <a:lnTo>
                    <a:pt x="334" y="20"/>
                  </a:lnTo>
                  <a:lnTo>
                    <a:pt x="310" y="28"/>
                  </a:lnTo>
                  <a:lnTo>
                    <a:pt x="310" y="28"/>
                  </a:lnTo>
                  <a:lnTo>
                    <a:pt x="296" y="32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68" y="36"/>
                  </a:lnTo>
                  <a:lnTo>
                    <a:pt x="258" y="38"/>
                  </a:lnTo>
                  <a:lnTo>
                    <a:pt x="258" y="38"/>
                  </a:lnTo>
                  <a:lnTo>
                    <a:pt x="250" y="44"/>
                  </a:lnTo>
                  <a:lnTo>
                    <a:pt x="242" y="50"/>
                  </a:lnTo>
                  <a:lnTo>
                    <a:pt x="242" y="50"/>
                  </a:lnTo>
                  <a:lnTo>
                    <a:pt x="236" y="58"/>
                  </a:lnTo>
                  <a:lnTo>
                    <a:pt x="234" y="70"/>
                  </a:lnTo>
                  <a:lnTo>
                    <a:pt x="234" y="70"/>
                  </a:lnTo>
                  <a:lnTo>
                    <a:pt x="230" y="84"/>
                  </a:lnTo>
                  <a:lnTo>
                    <a:pt x="230" y="100"/>
                  </a:lnTo>
                  <a:lnTo>
                    <a:pt x="230" y="10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438776" y="5894388"/>
              <a:ext cx="244475" cy="250825"/>
            </a:xfrm>
            <a:custGeom>
              <a:avLst/>
              <a:gdLst>
                <a:gd name="T0" fmla="*/ 76 w 154"/>
                <a:gd name="T1" fmla="*/ 0 h 158"/>
                <a:gd name="T2" fmla="*/ 76 w 154"/>
                <a:gd name="T3" fmla="*/ 0 h 158"/>
                <a:gd name="T4" fmla="*/ 94 w 154"/>
                <a:gd name="T5" fmla="*/ 2 h 158"/>
                <a:gd name="T6" fmla="*/ 110 w 154"/>
                <a:gd name="T7" fmla="*/ 4 h 158"/>
                <a:gd name="T8" fmla="*/ 110 w 154"/>
                <a:gd name="T9" fmla="*/ 4 h 158"/>
                <a:gd name="T10" fmla="*/ 122 w 154"/>
                <a:gd name="T11" fmla="*/ 10 h 158"/>
                <a:gd name="T12" fmla="*/ 134 w 154"/>
                <a:gd name="T13" fmla="*/ 18 h 158"/>
                <a:gd name="T14" fmla="*/ 134 w 154"/>
                <a:gd name="T15" fmla="*/ 18 h 158"/>
                <a:gd name="T16" fmla="*/ 142 w 154"/>
                <a:gd name="T17" fmla="*/ 30 h 158"/>
                <a:gd name="T18" fmla="*/ 148 w 154"/>
                <a:gd name="T19" fmla="*/ 42 h 158"/>
                <a:gd name="T20" fmla="*/ 148 w 154"/>
                <a:gd name="T21" fmla="*/ 42 h 158"/>
                <a:gd name="T22" fmla="*/ 152 w 154"/>
                <a:gd name="T23" fmla="*/ 60 h 158"/>
                <a:gd name="T24" fmla="*/ 154 w 154"/>
                <a:gd name="T25" fmla="*/ 80 h 158"/>
                <a:gd name="T26" fmla="*/ 154 w 154"/>
                <a:gd name="T27" fmla="*/ 80 h 158"/>
                <a:gd name="T28" fmla="*/ 152 w 154"/>
                <a:gd name="T29" fmla="*/ 100 h 158"/>
                <a:gd name="T30" fmla="*/ 148 w 154"/>
                <a:gd name="T31" fmla="*/ 116 h 158"/>
                <a:gd name="T32" fmla="*/ 148 w 154"/>
                <a:gd name="T33" fmla="*/ 116 h 158"/>
                <a:gd name="T34" fmla="*/ 142 w 154"/>
                <a:gd name="T35" fmla="*/ 130 h 158"/>
                <a:gd name="T36" fmla="*/ 134 w 154"/>
                <a:gd name="T37" fmla="*/ 140 h 158"/>
                <a:gd name="T38" fmla="*/ 134 w 154"/>
                <a:gd name="T39" fmla="*/ 140 h 158"/>
                <a:gd name="T40" fmla="*/ 122 w 154"/>
                <a:gd name="T41" fmla="*/ 148 h 158"/>
                <a:gd name="T42" fmla="*/ 110 w 154"/>
                <a:gd name="T43" fmla="*/ 154 h 158"/>
                <a:gd name="T44" fmla="*/ 110 w 154"/>
                <a:gd name="T45" fmla="*/ 154 h 158"/>
                <a:gd name="T46" fmla="*/ 94 w 154"/>
                <a:gd name="T47" fmla="*/ 158 h 158"/>
                <a:gd name="T48" fmla="*/ 76 w 154"/>
                <a:gd name="T49" fmla="*/ 158 h 158"/>
                <a:gd name="T50" fmla="*/ 76 w 154"/>
                <a:gd name="T51" fmla="*/ 158 h 158"/>
                <a:gd name="T52" fmla="*/ 58 w 154"/>
                <a:gd name="T53" fmla="*/ 158 h 158"/>
                <a:gd name="T54" fmla="*/ 44 w 154"/>
                <a:gd name="T55" fmla="*/ 154 h 158"/>
                <a:gd name="T56" fmla="*/ 44 w 154"/>
                <a:gd name="T57" fmla="*/ 154 h 158"/>
                <a:gd name="T58" fmla="*/ 30 w 154"/>
                <a:gd name="T59" fmla="*/ 148 h 158"/>
                <a:gd name="T60" fmla="*/ 20 w 154"/>
                <a:gd name="T61" fmla="*/ 140 h 158"/>
                <a:gd name="T62" fmla="*/ 20 w 154"/>
                <a:gd name="T63" fmla="*/ 140 h 158"/>
                <a:gd name="T64" fmla="*/ 10 w 154"/>
                <a:gd name="T65" fmla="*/ 130 h 158"/>
                <a:gd name="T66" fmla="*/ 4 w 154"/>
                <a:gd name="T67" fmla="*/ 116 h 158"/>
                <a:gd name="T68" fmla="*/ 4 w 154"/>
                <a:gd name="T69" fmla="*/ 116 h 158"/>
                <a:gd name="T70" fmla="*/ 0 w 154"/>
                <a:gd name="T71" fmla="*/ 100 h 158"/>
                <a:gd name="T72" fmla="*/ 0 w 154"/>
                <a:gd name="T73" fmla="*/ 80 h 158"/>
                <a:gd name="T74" fmla="*/ 0 w 154"/>
                <a:gd name="T75" fmla="*/ 80 h 158"/>
                <a:gd name="T76" fmla="*/ 0 w 154"/>
                <a:gd name="T77" fmla="*/ 60 h 158"/>
                <a:gd name="T78" fmla="*/ 4 w 154"/>
                <a:gd name="T79" fmla="*/ 42 h 158"/>
                <a:gd name="T80" fmla="*/ 4 w 154"/>
                <a:gd name="T81" fmla="*/ 42 h 158"/>
                <a:gd name="T82" fmla="*/ 10 w 154"/>
                <a:gd name="T83" fmla="*/ 30 h 158"/>
                <a:gd name="T84" fmla="*/ 20 w 154"/>
                <a:gd name="T85" fmla="*/ 18 h 158"/>
                <a:gd name="T86" fmla="*/ 20 w 154"/>
                <a:gd name="T87" fmla="*/ 18 h 158"/>
                <a:gd name="T88" fmla="*/ 30 w 154"/>
                <a:gd name="T89" fmla="*/ 10 h 158"/>
                <a:gd name="T90" fmla="*/ 44 w 154"/>
                <a:gd name="T91" fmla="*/ 4 h 158"/>
                <a:gd name="T92" fmla="*/ 44 w 154"/>
                <a:gd name="T93" fmla="*/ 4 h 158"/>
                <a:gd name="T94" fmla="*/ 58 w 154"/>
                <a:gd name="T95" fmla="*/ 2 h 158"/>
                <a:gd name="T96" fmla="*/ 76 w 154"/>
                <a:gd name="T9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58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10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42" y="30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52" y="6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2" y="100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2" y="13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22" y="148"/>
                  </a:lnTo>
                  <a:lnTo>
                    <a:pt x="110" y="154"/>
                  </a:lnTo>
                  <a:lnTo>
                    <a:pt x="110" y="154"/>
                  </a:lnTo>
                  <a:lnTo>
                    <a:pt x="94" y="158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58" y="158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0" y="148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10" y="130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0" y="3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5511801" y="5926138"/>
              <a:ext cx="98425" cy="187325"/>
            </a:xfrm>
            <a:custGeom>
              <a:avLst/>
              <a:gdLst>
                <a:gd name="T0" fmla="*/ 30 w 62"/>
                <a:gd name="T1" fmla="*/ 0 h 118"/>
                <a:gd name="T2" fmla="*/ 30 w 62"/>
                <a:gd name="T3" fmla="*/ 0 h 118"/>
                <a:gd name="T4" fmla="*/ 24 w 62"/>
                <a:gd name="T5" fmla="*/ 0 h 118"/>
                <a:gd name="T6" fmla="*/ 18 w 62"/>
                <a:gd name="T7" fmla="*/ 2 h 118"/>
                <a:gd name="T8" fmla="*/ 18 w 62"/>
                <a:gd name="T9" fmla="*/ 2 h 118"/>
                <a:gd name="T10" fmla="*/ 14 w 62"/>
                <a:gd name="T11" fmla="*/ 6 h 118"/>
                <a:gd name="T12" fmla="*/ 8 w 62"/>
                <a:gd name="T13" fmla="*/ 12 h 118"/>
                <a:gd name="T14" fmla="*/ 8 w 62"/>
                <a:gd name="T15" fmla="*/ 12 h 118"/>
                <a:gd name="T16" fmla="*/ 4 w 62"/>
                <a:gd name="T17" fmla="*/ 20 h 118"/>
                <a:gd name="T18" fmla="*/ 2 w 62"/>
                <a:gd name="T19" fmla="*/ 30 h 118"/>
                <a:gd name="T20" fmla="*/ 2 w 62"/>
                <a:gd name="T21" fmla="*/ 30 h 118"/>
                <a:gd name="T22" fmla="*/ 0 w 62"/>
                <a:gd name="T23" fmla="*/ 44 h 118"/>
                <a:gd name="T24" fmla="*/ 0 w 62"/>
                <a:gd name="T25" fmla="*/ 60 h 118"/>
                <a:gd name="T26" fmla="*/ 0 w 62"/>
                <a:gd name="T27" fmla="*/ 60 h 118"/>
                <a:gd name="T28" fmla="*/ 0 w 62"/>
                <a:gd name="T29" fmla="*/ 76 h 118"/>
                <a:gd name="T30" fmla="*/ 2 w 62"/>
                <a:gd name="T31" fmla="*/ 88 h 118"/>
                <a:gd name="T32" fmla="*/ 2 w 62"/>
                <a:gd name="T33" fmla="*/ 88 h 118"/>
                <a:gd name="T34" fmla="*/ 4 w 62"/>
                <a:gd name="T35" fmla="*/ 98 h 118"/>
                <a:gd name="T36" fmla="*/ 8 w 62"/>
                <a:gd name="T37" fmla="*/ 106 h 118"/>
                <a:gd name="T38" fmla="*/ 8 w 62"/>
                <a:gd name="T39" fmla="*/ 106 h 118"/>
                <a:gd name="T40" fmla="*/ 14 w 62"/>
                <a:gd name="T41" fmla="*/ 112 h 118"/>
                <a:gd name="T42" fmla="*/ 18 w 62"/>
                <a:gd name="T43" fmla="*/ 116 h 118"/>
                <a:gd name="T44" fmla="*/ 18 w 62"/>
                <a:gd name="T45" fmla="*/ 116 h 118"/>
                <a:gd name="T46" fmla="*/ 24 w 62"/>
                <a:gd name="T47" fmla="*/ 118 h 118"/>
                <a:gd name="T48" fmla="*/ 30 w 62"/>
                <a:gd name="T49" fmla="*/ 118 h 118"/>
                <a:gd name="T50" fmla="*/ 30 w 62"/>
                <a:gd name="T51" fmla="*/ 118 h 118"/>
                <a:gd name="T52" fmla="*/ 36 w 62"/>
                <a:gd name="T53" fmla="*/ 118 h 118"/>
                <a:gd name="T54" fmla="*/ 42 w 62"/>
                <a:gd name="T55" fmla="*/ 116 h 118"/>
                <a:gd name="T56" fmla="*/ 42 w 62"/>
                <a:gd name="T57" fmla="*/ 116 h 118"/>
                <a:gd name="T58" fmla="*/ 48 w 62"/>
                <a:gd name="T59" fmla="*/ 112 h 118"/>
                <a:gd name="T60" fmla="*/ 52 w 62"/>
                <a:gd name="T61" fmla="*/ 106 h 118"/>
                <a:gd name="T62" fmla="*/ 52 w 62"/>
                <a:gd name="T63" fmla="*/ 106 h 118"/>
                <a:gd name="T64" fmla="*/ 56 w 62"/>
                <a:gd name="T65" fmla="*/ 98 h 118"/>
                <a:gd name="T66" fmla="*/ 58 w 62"/>
                <a:gd name="T67" fmla="*/ 88 h 118"/>
                <a:gd name="T68" fmla="*/ 58 w 62"/>
                <a:gd name="T69" fmla="*/ 88 h 118"/>
                <a:gd name="T70" fmla="*/ 60 w 62"/>
                <a:gd name="T71" fmla="*/ 76 h 118"/>
                <a:gd name="T72" fmla="*/ 62 w 62"/>
                <a:gd name="T73" fmla="*/ 60 h 118"/>
                <a:gd name="T74" fmla="*/ 62 w 62"/>
                <a:gd name="T75" fmla="*/ 60 h 118"/>
                <a:gd name="T76" fmla="*/ 60 w 62"/>
                <a:gd name="T77" fmla="*/ 44 h 118"/>
                <a:gd name="T78" fmla="*/ 58 w 62"/>
                <a:gd name="T79" fmla="*/ 30 h 118"/>
                <a:gd name="T80" fmla="*/ 58 w 62"/>
                <a:gd name="T81" fmla="*/ 30 h 118"/>
                <a:gd name="T82" fmla="*/ 56 w 62"/>
                <a:gd name="T83" fmla="*/ 20 h 118"/>
                <a:gd name="T84" fmla="*/ 52 w 62"/>
                <a:gd name="T85" fmla="*/ 12 h 118"/>
                <a:gd name="T86" fmla="*/ 52 w 62"/>
                <a:gd name="T87" fmla="*/ 12 h 118"/>
                <a:gd name="T88" fmla="*/ 48 w 62"/>
                <a:gd name="T89" fmla="*/ 6 h 118"/>
                <a:gd name="T90" fmla="*/ 42 w 62"/>
                <a:gd name="T91" fmla="*/ 2 h 118"/>
                <a:gd name="T92" fmla="*/ 42 w 62"/>
                <a:gd name="T93" fmla="*/ 2 h 118"/>
                <a:gd name="T94" fmla="*/ 36 w 62"/>
                <a:gd name="T95" fmla="*/ 0 h 118"/>
                <a:gd name="T96" fmla="*/ 30 w 62"/>
                <a:gd name="T97" fmla="*/ 0 h 118"/>
                <a:gd name="T98" fmla="*/ 30 w 62"/>
                <a:gd name="T9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14" y="112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4" y="118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6" y="118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8" y="112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0" y="76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0" y="4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8348663" y="5827713"/>
              <a:ext cx="241300" cy="317500"/>
            </a:xfrm>
            <a:custGeom>
              <a:avLst/>
              <a:gdLst>
                <a:gd name="T0" fmla="*/ 56 w 152"/>
                <a:gd name="T1" fmla="*/ 112 h 200"/>
                <a:gd name="T2" fmla="*/ 38 w 152"/>
                <a:gd name="T3" fmla="*/ 108 h 200"/>
                <a:gd name="T4" fmla="*/ 30 w 152"/>
                <a:gd name="T5" fmla="*/ 104 h 200"/>
                <a:gd name="T6" fmla="*/ 22 w 152"/>
                <a:gd name="T7" fmla="*/ 100 h 200"/>
                <a:gd name="T8" fmla="*/ 12 w 152"/>
                <a:gd name="T9" fmla="*/ 84 h 200"/>
                <a:gd name="T10" fmla="*/ 8 w 152"/>
                <a:gd name="T11" fmla="*/ 74 h 200"/>
                <a:gd name="T12" fmla="*/ 8 w 152"/>
                <a:gd name="T13" fmla="*/ 62 h 200"/>
                <a:gd name="T14" fmla="*/ 12 w 152"/>
                <a:gd name="T15" fmla="*/ 30 h 200"/>
                <a:gd name="T16" fmla="*/ 20 w 152"/>
                <a:gd name="T17" fmla="*/ 20 h 200"/>
                <a:gd name="T18" fmla="*/ 28 w 152"/>
                <a:gd name="T19" fmla="*/ 12 h 200"/>
                <a:gd name="T20" fmla="*/ 52 w 152"/>
                <a:gd name="T21" fmla="*/ 2 h 200"/>
                <a:gd name="T22" fmla="*/ 68 w 152"/>
                <a:gd name="T23" fmla="*/ 0 h 200"/>
                <a:gd name="T24" fmla="*/ 84 w 152"/>
                <a:gd name="T25" fmla="*/ 0 h 200"/>
                <a:gd name="T26" fmla="*/ 122 w 152"/>
                <a:gd name="T27" fmla="*/ 2 h 200"/>
                <a:gd name="T28" fmla="*/ 152 w 152"/>
                <a:gd name="T29" fmla="*/ 8 h 200"/>
                <a:gd name="T30" fmla="*/ 106 w 152"/>
                <a:gd name="T31" fmla="*/ 196 h 200"/>
                <a:gd name="T32" fmla="*/ 98 w 152"/>
                <a:gd name="T33" fmla="*/ 124 h 200"/>
                <a:gd name="T34" fmla="*/ 92 w 152"/>
                <a:gd name="T35" fmla="*/ 124 h 200"/>
                <a:gd name="T36" fmla="*/ 80 w 152"/>
                <a:gd name="T37" fmla="*/ 132 h 200"/>
                <a:gd name="T38" fmla="*/ 64 w 152"/>
                <a:gd name="T39" fmla="*/ 170 h 200"/>
                <a:gd name="T40" fmla="*/ 58 w 152"/>
                <a:gd name="T41" fmla="*/ 182 h 200"/>
                <a:gd name="T42" fmla="*/ 50 w 152"/>
                <a:gd name="T43" fmla="*/ 192 h 200"/>
                <a:gd name="T44" fmla="*/ 38 w 152"/>
                <a:gd name="T45" fmla="*/ 198 h 200"/>
                <a:gd name="T46" fmla="*/ 24 w 152"/>
                <a:gd name="T47" fmla="*/ 200 h 200"/>
                <a:gd name="T48" fmla="*/ 6 w 152"/>
                <a:gd name="T49" fmla="*/ 198 h 200"/>
                <a:gd name="T50" fmla="*/ 0 w 152"/>
                <a:gd name="T51" fmla="*/ 178 h 200"/>
                <a:gd name="T52" fmla="*/ 8 w 152"/>
                <a:gd name="T53" fmla="*/ 176 h 200"/>
                <a:gd name="T54" fmla="*/ 14 w 152"/>
                <a:gd name="T55" fmla="*/ 174 h 200"/>
                <a:gd name="T56" fmla="*/ 20 w 152"/>
                <a:gd name="T57" fmla="*/ 166 h 200"/>
                <a:gd name="T58" fmla="*/ 30 w 152"/>
                <a:gd name="T59" fmla="*/ 140 h 200"/>
                <a:gd name="T60" fmla="*/ 40 w 152"/>
                <a:gd name="T61" fmla="*/ 122 h 200"/>
                <a:gd name="T62" fmla="*/ 48 w 152"/>
                <a:gd name="T63" fmla="*/ 118 h 200"/>
                <a:gd name="T64" fmla="*/ 56 w 152"/>
                <a:gd name="T65" fmla="*/ 1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200">
                  <a:moveTo>
                    <a:pt x="56" y="112"/>
                  </a:moveTo>
                  <a:lnTo>
                    <a:pt x="56" y="112"/>
                  </a:lnTo>
                  <a:lnTo>
                    <a:pt x="46" y="112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16" y="92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8" y="74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36" y="4"/>
                  </a:lnTo>
                  <a:lnTo>
                    <a:pt x="152" y="8"/>
                  </a:lnTo>
                  <a:lnTo>
                    <a:pt x="152" y="196"/>
                  </a:lnTo>
                  <a:lnTo>
                    <a:pt x="106" y="196"/>
                  </a:lnTo>
                  <a:lnTo>
                    <a:pt x="106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2" y="124"/>
                  </a:lnTo>
                  <a:lnTo>
                    <a:pt x="86" y="128"/>
                  </a:lnTo>
                  <a:lnTo>
                    <a:pt x="80" y="132"/>
                  </a:lnTo>
                  <a:lnTo>
                    <a:pt x="76" y="14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58" y="18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44" y="196"/>
                  </a:lnTo>
                  <a:lnTo>
                    <a:pt x="38" y="198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6" y="198"/>
                  </a:lnTo>
                  <a:lnTo>
                    <a:pt x="6" y="198"/>
                  </a:lnTo>
                  <a:lnTo>
                    <a:pt x="0" y="196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8" y="176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8" y="170"/>
                  </a:lnTo>
                  <a:lnTo>
                    <a:pt x="20" y="166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6" y="130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8" y="118"/>
                  </a:lnTo>
                  <a:lnTo>
                    <a:pt x="56" y="114"/>
                  </a:lnTo>
                  <a:lnTo>
                    <a:pt x="56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8434388" y="5868988"/>
              <a:ext cx="82550" cy="107950"/>
            </a:xfrm>
            <a:custGeom>
              <a:avLst/>
              <a:gdLst>
                <a:gd name="T0" fmla="*/ 30 w 52"/>
                <a:gd name="T1" fmla="*/ 0 h 68"/>
                <a:gd name="T2" fmla="*/ 30 w 52"/>
                <a:gd name="T3" fmla="*/ 0 h 68"/>
                <a:gd name="T4" fmla="*/ 18 w 52"/>
                <a:gd name="T5" fmla="*/ 2 h 68"/>
                <a:gd name="T6" fmla="*/ 18 w 52"/>
                <a:gd name="T7" fmla="*/ 2 h 68"/>
                <a:gd name="T8" fmla="*/ 14 w 52"/>
                <a:gd name="T9" fmla="*/ 4 h 68"/>
                <a:gd name="T10" fmla="*/ 8 w 52"/>
                <a:gd name="T11" fmla="*/ 8 h 68"/>
                <a:gd name="T12" fmla="*/ 8 w 52"/>
                <a:gd name="T13" fmla="*/ 8 h 68"/>
                <a:gd name="T14" fmla="*/ 6 w 52"/>
                <a:gd name="T15" fmla="*/ 12 h 68"/>
                <a:gd name="T16" fmla="*/ 2 w 52"/>
                <a:gd name="T17" fmla="*/ 18 h 68"/>
                <a:gd name="T18" fmla="*/ 2 w 52"/>
                <a:gd name="T19" fmla="*/ 18 h 68"/>
                <a:gd name="T20" fmla="*/ 0 w 52"/>
                <a:gd name="T21" fmla="*/ 26 h 68"/>
                <a:gd name="T22" fmla="*/ 0 w 52"/>
                <a:gd name="T23" fmla="*/ 36 h 68"/>
                <a:gd name="T24" fmla="*/ 0 w 52"/>
                <a:gd name="T25" fmla="*/ 36 h 68"/>
                <a:gd name="T26" fmla="*/ 0 w 52"/>
                <a:gd name="T27" fmla="*/ 44 h 68"/>
                <a:gd name="T28" fmla="*/ 2 w 52"/>
                <a:gd name="T29" fmla="*/ 52 h 68"/>
                <a:gd name="T30" fmla="*/ 2 w 52"/>
                <a:gd name="T31" fmla="*/ 52 h 68"/>
                <a:gd name="T32" fmla="*/ 6 w 52"/>
                <a:gd name="T33" fmla="*/ 56 h 68"/>
                <a:gd name="T34" fmla="*/ 8 w 52"/>
                <a:gd name="T35" fmla="*/ 62 h 68"/>
                <a:gd name="T36" fmla="*/ 8 w 52"/>
                <a:gd name="T37" fmla="*/ 62 h 68"/>
                <a:gd name="T38" fmla="*/ 14 w 52"/>
                <a:gd name="T39" fmla="*/ 64 h 68"/>
                <a:gd name="T40" fmla="*/ 18 w 52"/>
                <a:gd name="T41" fmla="*/ 66 h 68"/>
                <a:gd name="T42" fmla="*/ 18 w 52"/>
                <a:gd name="T43" fmla="*/ 66 h 68"/>
                <a:gd name="T44" fmla="*/ 30 w 52"/>
                <a:gd name="T45" fmla="*/ 68 h 68"/>
                <a:gd name="T46" fmla="*/ 52 w 52"/>
                <a:gd name="T47" fmla="*/ 68 h 68"/>
                <a:gd name="T48" fmla="*/ 52 w 52"/>
                <a:gd name="T49" fmla="*/ 0 h 68"/>
                <a:gd name="T50" fmla="*/ 30 w 52"/>
                <a:gd name="T5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68">
                  <a:moveTo>
                    <a:pt x="30" y="0"/>
                  </a:moveTo>
                  <a:lnTo>
                    <a:pt x="30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6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4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30" y="68"/>
                  </a:lnTo>
                  <a:lnTo>
                    <a:pt x="52" y="68"/>
                  </a:lnTo>
                  <a:lnTo>
                    <a:pt x="52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8069263" y="5834063"/>
              <a:ext cx="231775" cy="304800"/>
            </a:xfrm>
            <a:custGeom>
              <a:avLst/>
              <a:gdLst>
                <a:gd name="T0" fmla="*/ 102 w 146"/>
                <a:gd name="T1" fmla="*/ 70 h 192"/>
                <a:gd name="T2" fmla="*/ 100 w 146"/>
                <a:gd name="T3" fmla="*/ 70 h 192"/>
                <a:gd name="T4" fmla="*/ 46 w 146"/>
                <a:gd name="T5" fmla="*/ 192 h 192"/>
                <a:gd name="T6" fmla="*/ 0 w 146"/>
                <a:gd name="T7" fmla="*/ 192 h 192"/>
                <a:gd name="T8" fmla="*/ 0 w 146"/>
                <a:gd name="T9" fmla="*/ 0 h 192"/>
                <a:gd name="T10" fmla="*/ 44 w 146"/>
                <a:gd name="T11" fmla="*/ 0 h 192"/>
                <a:gd name="T12" fmla="*/ 44 w 146"/>
                <a:gd name="T13" fmla="*/ 118 h 192"/>
                <a:gd name="T14" fmla="*/ 46 w 146"/>
                <a:gd name="T15" fmla="*/ 118 h 192"/>
                <a:gd name="T16" fmla="*/ 96 w 146"/>
                <a:gd name="T17" fmla="*/ 0 h 192"/>
                <a:gd name="T18" fmla="*/ 146 w 146"/>
                <a:gd name="T19" fmla="*/ 0 h 192"/>
                <a:gd name="T20" fmla="*/ 146 w 146"/>
                <a:gd name="T21" fmla="*/ 192 h 192"/>
                <a:gd name="T22" fmla="*/ 102 w 146"/>
                <a:gd name="T23" fmla="*/ 192 h 192"/>
                <a:gd name="T24" fmla="*/ 102 w 146"/>
                <a:gd name="T2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92">
                  <a:moveTo>
                    <a:pt x="102" y="70"/>
                  </a:moveTo>
                  <a:lnTo>
                    <a:pt x="100" y="70"/>
                  </a:lnTo>
                  <a:lnTo>
                    <a:pt x="46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18"/>
                  </a:lnTo>
                  <a:lnTo>
                    <a:pt x="46" y="118"/>
                  </a:lnTo>
                  <a:lnTo>
                    <a:pt x="96" y="0"/>
                  </a:lnTo>
                  <a:lnTo>
                    <a:pt x="146" y="0"/>
                  </a:lnTo>
                  <a:lnTo>
                    <a:pt x="146" y="192"/>
                  </a:lnTo>
                  <a:lnTo>
                    <a:pt x="102" y="192"/>
                  </a:lnTo>
                  <a:lnTo>
                    <a:pt x="102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7761288" y="5834063"/>
              <a:ext cx="228600" cy="304800"/>
            </a:xfrm>
            <a:custGeom>
              <a:avLst/>
              <a:gdLst>
                <a:gd name="T0" fmla="*/ 46 w 144"/>
                <a:gd name="T1" fmla="*/ 192 h 192"/>
                <a:gd name="T2" fmla="*/ 0 w 144"/>
                <a:gd name="T3" fmla="*/ 192 h 192"/>
                <a:gd name="T4" fmla="*/ 0 w 144"/>
                <a:gd name="T5" fmla="*/ 0 h 192"/>
                <a:gd name="T6" fmla="*/ 46 w 144"/>
                <a:gd name="T7" fmla="*/ 0 h 192"/>
                <a:gd name="T8" fmla="*/ 46 w 144"/>
                <a:gd name="T9" fmla="*/ 80 h 192"/>
                <a:gd name="T10" fmla="*/ 98 w 144"/>
                <a:gd name="T11" fmla="*/ 80 h 192"/>
                <a:gd name="T12" fmla="*/ 98 w 144"/>
                <a:gd name="T13" fmla="*/ 0 h 192"/>
                <a:gd name="T14" fmla="*/ 144 w 144"/>
                <a:gd name="T15" fmla="*/ 0 h 192"/>
                <a:gd name="T16" fmla="*/ 144 w 144"/>
                <a:gd name="T17" fmla="*/ 192 h 192"/>
                <a:gd name="T18" fmla="*/ 98 w 144"/>
                <a:gd name="T19" fmla="*/ 192 h 192"/>
                <a:gd name="T20" fmla="*/ 98 w 144"/>
                <a:gd name="T21" fmla="*/ 110 h 192"/>
                <a:gd name="T22" fmla="*/ 46 w 144"/>
                <a:gd name="T23" fmla="*/ 110 h 192"/>
                <a:gd name="T24" fmla="*/ 46 w 14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46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80"/>
                  </a:lnTo>
                  <a:lnTo>
                    <a:pt x="98" y="80"/>
                  </a:lnTo>
                  <a:lnTo>
                    <a:pt x="98" y="0"/>
                  </a:lnTo>
                  <a:lnTo>
                    <a:pt x="144" y="0"/>
                  </a:lnTo>
                  <a:lnTo>
                    <a:pt x="144" y="192"/>
                  </a:lnTo>
                  <a:lnTo>
                    <a:pt x="98" y="192"/>
                  </a:lnTo>
                  <a:lnTo>
                    <a:pt x="98" y="110"/>
                  </a:lnTo>
                  <a:lnTo>
                    <a:pt x="46" y="110"/>
                  </a:lnTo>
                  <a:lnTo>
                    <a:pt x="46" y="1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7456488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8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6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8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54"/>
                  </a:lnTo>
                  <a:lnTo>
                    <a:pt x="94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0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7529513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7172326" y="5827713"/>
              <a:ext cx="236538" cy="317500"/>
            </a:xfrm>
            <a:custGeom>
              <a:avLst/>
              <a:gdLst>
                <a:gd name="T0" fmla="*/ 0 w 149"/>
                <a:gd name="T1" fmla="*/ 8 h 200"/>
                <a:gd name="T2" fmla="*/ 0 w 149"/>
                <a:gd name="T3" fmla="*/ 8 h 200"/>
                <a:gd name="T4" fmla="*/ 16 w 149"/>
                <a:gd name="T5" fmla="*/ 4 h 200"/>
                <a:gd name="T6" fmla="*/ 30 w 149"/>
                <a:gd name="T7" fmla="*/ 2 h 200"/>
                <a:gd name="T8" fmla="*/ 30 w 149"/>
                <a:gd name="T9" fmla="*/ 2 h 200"/>
                <a:gd name="T10" fmla="*/ 66 w 149"/>
                <a:gd name="T11" fmla="*/ 0 h 200"/>
                <a:gd name="T12" fmla="*/ 66 w 149"/>
                <a:gd name="T13" fmla="*/ 0 h 200"/>
                <a:gd name="T14" fmla="*/ 84 w 149"/>
                <a:gd name="T15" fmla="*/ 0 h 200"/>
                <a:gd name="T16" fmla="*/ 100 w 149"/>
                <a:gd name="T17" fmla="*/ 2 h 200"/>
                <a:gd name="T18" fmla="*/ 100 w 149"/>
                <a:gd name="T19" fmla="*/ 2 h 200"/>
                <a:gd name="T20" fmla="*/ 111 w 149"/>
                <a:gd name="T21" fmla="*/ 6 h 200"/>
                <a:gd name="T22" fmla="*/ 123 w 149"/>
                <a:gd name="T23" fmla="*/ 12 h 200"/>
                <a:gd name="T24" fmla="*/ 123 w 149"/>
                <a:gd name="T25" fmla="*/ 12 h 200"/>
                <a:gd name="T26" fmla="*/ 131 w 149"/>
                <a:gd name="T27" fmla="*/ 18 h 200"/>
                <a:gd name="T28" fmla="*/ 137 w 149"/>
                <a:gd name="T29" fmla="*/ 28 h 200"/>
                <a:gd name="T30" fmla="*/ 137 w 149"/>
                <a:gd name="T31" fmla="*/ 28 h 200"/>
                <a:gd name="T32" fmla="*/ 141 w 149"/>
                <a:gd name="T33" fmla="*/ 40 h 200"/>
                <a:gd name="T34" fmla="*/ 141 w 149"/>
                <a:gd name="T35" fmla="*/ 54 h 200"/>
                <a:gd name="T36" fmla="*/ 141 w 149"/>
                <a:gd name="T37" fmla="*/ 54 h 200"/>
                <a:gd name="T38" fmla="*/ 141 w 149"/>
                <a:gd name="T39" fmla="*/ 62 h 200"/>
                <a:gd name="T40" fmla="*/ 139 w 149"/>
                <a:gd name="T41" fmla="*/ 70 h 200"/>
                <a:gd name="T42" fmla="*/ 139 w 149"/>
                <a:gd name="T43" fmla="*/ 70 h 200"/>
                <a:gd name="T44" fmla="*/ 135 w 149"/>
                <a:gd name="T45" fmla="*/ 76 h 200"/>
                <a:gd name="T46" fmla="*/ 131 w 149"/>
                <a:gd name="T47" fmla="*/ 82 h 200"/>
                <a:gd name="T48" fmla="*/ 131 w 149"/>
                <a:gd name="T49" fmla="*/ 82 h 200"/>
                <a:gd name="T50" fmla="*/ 121 w 149"/>
                <a:gd name="T51" fmla="*/ 88 h 200"/>
                <a:gd name="T52" fmla="*/ 121 w 149"/>
                <a:gd name="T53" fmla="*/ 88 h 200"/>
                <a:gd name="T54" fmla="*/ 111 w 149"/>
                <a:gd name="T55" fmla="*/ 94 h 200"/>
                <a:gd name="T56" fmla="*/ 111 w 149"/>
                <a:gd name="T57" fmla="*/ 94 h 200"/>
                <a:gd name="T58" fmla="*/ 111 w 149"/>
                <a:gd name="T59" fmla="*/ 94 h 200"/>
                <a:gd name="T60" fmla="*/ 125 w 149"/>
                <a:gd name="T61" fmla="*/ 100 h 200"/>
                <a:gd name="T62" fmla="*/ 125 w 149"/>
                <a:gd name="T63" fmla="*/ 100 h 200"/>
                <a:gd name="T64" fmla="*/ 131 w 149"/>
                <a:gd name="T65" fmla="*/ 104 h 200"/>
                <a:gd name="T66" fmla="*/ 137 w 149"/>
                <a:gd name="T67" fmla="*/ 110 h 200"/>
                <a:gd name="T68" fmla="*/ 137 w 149"/>
                <a:gd name="T69" fmla="*/ 110 h 200"/>
                <a:gd name="T70" fmla="*/ 141 w 149"/>
                <a:gd name="T71" fmla="*/ 116 h 200"/>
                <a:gd name="T72" fmla="*/ 145 w 149"/>
                <a:gd name="T73" fmla="*/ 124 h 200"/>
                <a:gd name="T74" fmla="*/ 145 w 149"/>
                <a:gd name="T75" fmla="*/ 124 h 200"/>
                <a:gd name="T76" fmla="*/ 149 w 149"/>
                <a:gd name="T77" fmla="*/ 132 h 200"/>
                <a:gd name="T78" fmla="*/ 149 w 149"/>
                <a:gd name="T79" fmla="*/ 142 h 200"/>
                <a:gd name="T80" fmla="*/ 149 w 149"/>
                <a:gd name="T81" fmla="*/ 142 h 200"/>
                <a:gd name="T82" fmla="*/ 149 w 149"/>
                <a:gd name="T83" fmla="*/ 158 h 200"/>
                <a:gd name="T84" fmla="*/ 145 w 149"/>
                <a:gd name="T85" fmla="*/ 170 h 200"/>
                <a:gd name="T86" fmla="*/ 145 w 149"/>
                <a:gd name="T87" fmla="*/ 170 h 200"/>
                <a:gd name="T88" fmla="*/ 139 w 149"/>
                <a:gd name="T89" fmla="*/ 180 h 200"/>
                <a:gd name="T90" fmla="*/ 129 w 149"/>
                <a:gd name="T91" fmla="*/ 188 h 200"/>
                <a:gd name="T92" fmla="*/ 129 w 149"/>
                <a:gd name="T93" fmla="*/ 188 h 200"/>
                <a:gd name="T94" fmla="*/ 117 w 149"/>
                <a:gd name="T95" fmla="*/ 194 h 200"/>
                <a:gd name="T96" fmla="*/ 106 w 149"/>
                <a:gd name="T97" fmla="*/ 198 h 200"/>
                <a:gd name="T98" fmla="*/ 106 w 149"/>
                <a:gd name="T99" fmla="*/ 198 h 200"/>
                <a:gd name="T100" fmla="*/ 88 w 149"/>
                <a:gd name="T101" fmla="*/ 200 h 200"/>
                <a:gd name="T102" fmla="*/ 70 w 149"/>
                <a:gd name="T103" fmla="*/ 200 h 200"/>
                <a:gd name="T104" fmla="*/ 70 w 149"/>
                <a:gd name="T105" fmla="*/ 200 h 200"/>
                <a:gd name="T106" fmla="*/ 48 w 149"/>
                <a:gd name="T107" fmla="*/ 200 h 200"/>
                <a:gd name="T108" fmla="*/ 30 w 149"/>
                <a:gd name="T109" fmla="*/ 198 h 200"/>
                <a:gd name="T110" fmla="*/ 30 w 149"/>
                <a:gd name="T111" fmla="*/ 198 h 200"/>
                <a:gd name="T112" fmla="*/ 16 w 149"/>
                <a:gd name="T113" fmla="*/ 196 h 200"/>
                <a:gd name="T114" fmla="*/ 0 w 149"/>
                <a:gd name="T115" fmla="*/ 192 h 200"/>
                <a:gd name="T116" fmla="*/ 0 w 149"/>
                <a:gd name="T117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" h="200">
                  <a:moveTo>
                    <a:pt x="0" y="8"/>
                  </a:moveTo>
                  <a:lnTo>
                    <a:pt x="0" y="8"/>
                  </a:lnTo>
                  <a:lnTo>
                    <a:pt x="16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11" y="6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31" y="1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41" y="40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1" y="62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5" y="76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25" y="100"/>
                  </a:lnTo>
                  <a:lnTo>
                    <a:pt x="125" y="100"/>
                  </a:lnTo>
                  <a:lnTo>
                    <a:pt x="131" y="104"/>
                  </a:lnTo>
                  <a:lnTo>
                    <a:pt x="137" y="110"/>
                  </a:lnTo>
                  <a:lnTo>
                    <a:pt x="137" y="110"/>
                  </a:lnTo>
                  <a:lnTo>
                    <a:pt x="141" y="116"/>
                  </a:lnTo>
                  <a:lnTo>
                    <a:pt x="145" y="124"/>
                  </a:lnTo>
                  <a:lnTo>
                    <a:pt x="145" y="124"/>
                  </a:lnTo>
                  <a:lnTo>
                    <a:pt x="149" y="132"/>
                  </a:lnTo>
                  <a:lnTo>
                    <a:pt x="149" y="142"/>
                  </a:lnTo>
                  <a:lnTo>
                    <a:pt x="149" y="142"/>
                  </a:lnTo>
                  <a:lnTo>
                    <a:pt x="149" y="158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39" y="180"/>
                  </a:lnTo>
                  <a:lnTo>
                    <a:pt x="129" y="188"/>
                  </a:lnTo>
                  <a:lnTo>
                    <a:pt x="129" y="188"/>
                  </a:lnTo>
                  <a:lnTo>
                    <a:pt x="117" y="194"/>
                  </a:lnTo>
                  <a:lnTo>
                    <a:pt x="106" y="198"/>
                  </a:lnTo>
                  <a:lnTo>
                    <a:pt x="106" y="198"/>
                  </a:lnTo>
                  <a:lnTo>
                    <a:pt x="88" y="200"/>
                  </a:lnTo>
                  <a:lnTo>
                    <a:pt x="70" y="200"/>
                  </a:lnTo>
                  <a:lnTo>
                    <a:pt x="70" y="200"/>
                  </a:lnTo>
                  <a:lnTo>
                    <a:pt x="4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16" y="196"/>
                  </a:lnTo>
                  <a:lnTo>
                    <a:pt x="0" y="192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7245351" y="5868988"/>
              <a:ext cx="76200" cy="88900"/>
            </a:xfrm>
            <a:custGeom>
              <a:avLst/>
              <a:gdLst>
                <a:gd name="T0" fmla="*/ 0 w 48"/>
                <a:gd name="T1" fmla="*/ 0 h 56"/>
                <a:gd name="T2" fmla="*/ 0 w 48"/>
                <a:gd name="T3" fmla="*/ 56 h 56"/>
                <a:gd name="T4" fmla="*/ 20 w 48"/>
                <a:gd name="T5" fmla="*/ 56 h 56"/>
                <a:gd name="T6" fmla="*/ 20 w 48"/>
                <a:gd name="T7" fmla="*/ 56 h 56"/>
                <a:gd name="T8" fmla="*/ 30 w 48"/>
                <a:gd name="T9" fmla="*/ 56 h 56"/>
                <a:gd name="T10" fmla="*/ 30 w 48"/>
                <a:gd name="T11" fmla="*/ 56 h 56"/>
                <a:gd name="T12" fmla="*/ 40 w 48"/>
                <a:gd name="T13" fmla="*/ 50 h 56"/>
                <a:gd name="T14" fmla="*/ 40 w 48"/>
                <a:gd name="T15" fmla="*/ 50 h 56"/>
                <a:gd name="T16" fmla="*/ 46 w 48"/>
                <a:gd name="T17" fmla="*/ 42 h 56"/>
                <a:gd name="T18" fmla="*/ 46 w 48"/>
                <a:gd name="T19" fmla="*/ 42 h 56"/>
                <a:gd name="T20" fmla="*/ 48 w 48"/>
                <a:gd name="T21" fmla="*/ 36 h 56"/>
                <a:gd name="T22" fmla="*/ 48 w 48"/>
                <a:gd name="T23" fmla="*/ 30 h 56"/>
                <a:gd name="T24" fmla="*/ 48 w 48"/>
                <a:gd name="T25" fmla="*/ 30 h 56"/>
                <a:gd name="T26" fmla="*/ 48 w 48"/>
                <a:gd name="T27" fmla="*/ 22 h 56"/>
                <a:gd name="T28" fmla="*/ 46 w 48"/>
                <a:gd name="T29" fmla="*/ 16 h 56"/>
                <a:gd name="T30" fmla="*/ 46 w 48"/>
                <a:gd name="T31" fmla="*/ 16 h 56"/>
                <a:gd name="T32" fmla="*/ 40 w 48"/>
                <a:gd name="T33" fmla="*/ 8 h 56"/>
                <a:gd name="T34" fmla="*/ 40 w 48"/>
                <a:gd name="T35" fmla="*/ 8 h 56"/>
                <a:gd name="T36" fmla="*/ 30 w 48"/>
                <a:gd name="T37" fmla="*/ 2 h 56"/>
                <a:gd name="T38" fmla="*/ 30 w 48"/>
                <a:gd name="T39" fmla="*/ 2 h 56"/>
                <a:gd name="T40" fmla="*/ 20 w 48"/>
                <a:gd name="T41" fmla="*/ 0 h 56"/>
                <a:gd name="T42" fmla="*/ 0 w 48"/>
                <a:gd name="T4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6">
                  <a:moveTo>
                    <a:pt x="0" y="0"/>
                  </a:moveTo>
                  <a:lnTo>
                    <a:pt x="0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7245351" y="6002338"/>
              <a:ext cx="88900" cy="101600"/>
            </a:xfrm>
            <a:custGeom>
              <a:avLst/>
              <a:gdLst>
                <a:gd name="T0" fmla="*/ 24 w 56"/>
                <a:gd name="T1" fmla="*/ 64 h 64"/>
                <a:gd name="T2" fmla="*/ 24 w 56"/>
                <a:gd name="T3" fmla="*/ 64 h 64"/>
                <a:gd name="T4" fmla="*/ 36 w 56"/>
                <a:gd name="T5" fmla="*/ 62 h 64"/>
                <a:gd name="T6" fmla="*/ 36 w 56"/>
                <a:gd name="T7" fmla="*/ 62 h 64"/>
                <a:gd name="T8" fmla="*/ 42 w 56"/>
                <a:gd name="T9" fmla="*/ 60 h 64"/>
                <a:gd name="T10" fmla="*/ 46 w 56"/>
                <a:gd name="T11" fmla="*/ 56 h 64"/>
                <a:gd name="T12" fmla="*/ 46 w 56"/>
                <a:gd name="T13" fmla="*/ 56 h 64"/>
                <a:gd name="T14" fmla="*/ 50 w 56"/>
                <a:gd name="T15" fmla="*/ 52 h 64"/>
                <a:gd name="T16" fmla="*/ 54 w 56"/>
                <a:gd name="T17" fmla="*/ 46 h 64"/>
                <a:gd name="T18" fmla="*/ 54 w 56"/>
                <a:gd name="T19" fmla="*/ 46 h 64"/>
                <a:gd name="T20" fmla="*/ 56 w 56"/>
                <a:gd name="T21" fmla="*/ 38 h 64"/>
                <a:gd name="T22" fmla="*/ 56 w 56"/>
                <a:gd name="T23" fmla="*/ 30 h 64"/>
                <a:gd name="T24" fmla="*/ 56 w 56"/>
                <a:gd name="T25" fmla="*/ 30 h 64"/>
                <a:gd name="T26" fmla="*/ 56 w 56"/>
                <a:gd name="T27" fmla="*/ 22 h 64"/>
                <a:gd name="T28" fmla="*/ 54 w 56"/>
                <a:gd name="T29" fmla="*/ 16 h 64"/>
                <a:gd name="T30" fmla="*/ 50 w 56"/>
                <a:gd name="T31" fmla="*/ 10 h 64"/>
                <a:gd name="T32" fmla="*/ 46 w 56"/>
                <a:gd name="T33" fmla="*/ 6 h 64"/>
                <a:gd name="T34" fmla="*/ 46 w 56"/>
                <a:gd name="T35" fmla="*/ 6 h 64"/>
                <a:gd name="T36" fmla="*/ 36 w 56"/>
                <a:gd name="T37" fmla="*/ 2 h 64"/>
                <a:gd name="T38" fmla="*/ 24 w 56"/>
                <a:gd name="T39" fmla="*/ 0 h 64"/>
                <a:gd name="T40" fmla="*/ 0 w 56"/>
                <a:gd name="T41" fmla="*/ 0 h 64"/>
                <a:gd name="T42" fmla="*/ 0 w 56"/>
                <a:gd name="T43" fmla="*/ 64 h 64"/>
                <a:gd name="T44" fmla="*/ 24 w 56"/>
                <a:gd name="T4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38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22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24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6864351" y="5827713"/>
              <a:ext cx="244475" cy="317500"/>
            </a:xfrm>
            <a:custGeom>
              <a:avLst/>
              <a:gdLst>
                <a:gd name="T0" fmla="*/ 76 w 154"/>
                <a:gd name="T1" fmla="*/ 0 h 200"/>
                <a:gd name="T2" fmla="*/ 76 w 154"/>
                <a:gd name="T3" fmla="*/ 0 h 200"/>
                <a:gd name="T4" fmla="*/ 94 w 154"/>
                <a:gd name="T5" fmla="*/ 2 h 200"/>
                <a:gd name="T6" fmla="*/ 110 w 154"/>
                <a:gd name="T7" fmla="*/ 6 h 200"/>
                <a:gd name="T8" fmla="*/ 110 w 154"/>
                <a:gd name="T9" fmla="*/ 6 h 200"/>
                <a:gd name="T10" fmla="*/ 124 w 154"/>
                <a:gd name="T11" fmla="*/ 12 h 200"/>
                <a:gd name="T12" fmla="*/ 134 w 154"/>
                <a:gd name="T13" fmla="*/ 22 h 200"/>
                <a:gd name="T14" fmla="*/ 134 w 154"/>
                <a:gd name="T15" fmla="*/ 22 h 200"/>
                <a:gd name="T16" fmla="*/ 142 w 154"/>
                <a:gd name="T17" fmla="*/ 36 h 200"/>
                <a:gd name="T18" fmla="*/ 150 w 154"/>
                <a:gd name="T19" fmla="*/ 54 h 200"/>
                <a:gd name="T20" fmla="*/ 150 w 154"/>
                <a:gd name="T21" fmla="*/ 54 h 200"/>
                <a:gd name="T22" fmla="*/ 152 w 154"/>
                <a:gd name="T23" fmla="*/ 74 h 200"/>
                <a:gd name="T24" fmla="*/ 154 w 154"/>
                <a:gd name="T25" fmla="*/ 100 h 200"/>
                <a:gd name="T26" fmla="*/ 154 w 154"/>
                <a:gd name="T27" fmla="*/ 100 h 200"/>
                <a:gd name="T28" fmla="*/ 152 w 154"/>
                <a:gd name="T29" fmla="*/ 126 h 200"/>
                <a:gd name="T30" fmla="*/ 150 w 154"/>
                <a:gd name="T31" fmla="*/ 146 h 200"/>
                <a:gd name="T32" fmla="*/ 150 w 154"/>
                <a:gd name="T33" fmla="*/ 146 h 200"/>
                <a:gd name="T34" fmla="*/ 142 w 154"/>
                <a:gd name="T35" fmla="*/ 164 h 200"/>
                <a:gd name="T36" fmla="*/ 134 w 154"/>
                <a:gd name="T37" fmla="*/ 178 h 200"/>
                <a:gd name="T38" fmla="*/ 134 w 154"/>
                <a:gd name="T39" fmla="*/ 178 h 200"/>
                <a:gd name="T40" fmla="*/ 124 w 154"/>
                <a:gd name="T41" fmla="*/ 188 h 200"/>
                <a:gd name="T42" fmla="*/ 110 w 154"/>
                <a:gd name="T43" fmla="*/ 194 h 200"/>
                <a:gd name="T44" fmla="*/ 110 w 154"/>
                <a:gd name="T45" fmla="*/ 194 h 200"/>
                <a:gd name="T46" fmla="*/ 94 w 154"/>
                <a:gd name="T47" fmla="*/ 198 h 200"/>
                <a:gd name="T48" fmla="*/ 76 w 154"/>
                <a:gd name="T49" fmla="*/ 200 h 200"/>
                <a:gd name="T50" fmla="*/ 76 w 154"/>
                <a:gd name="T51" fmla="*/ 200 h 200"/>
                <a:gd name="T52" fmla="*/ 60 w 154"/>
                <a:gd name="T53" fmla="*/ 198 h 200"/>
                <a:gd name="T54" fmla="*/ 44 w 154"/>
                <a:gd name="T55" fmla="*/ 194 h 200"/>
                <a:gd name="T56" fmla="*/ 44 w 154"/>
                <a:gd name="T57" fmla="*/ 194 h 200"/>
                <a:gd name="T58" fmla="*/ 30 w 154"/>
                <a:gd name="T59" fmla="*/ 188 h 200"/>
                <a:gd name="T60" fmla="*/ 20 w 154"/>
                <a:gd name="T61" fmla="*/ 178 h 200"/>
                <a:gd name="T62" fmla="*/ 20 w 154"/>
                <a:gd name="T63" fmla="*/ 178 h 200"/>
                <a:gd name="T64" fmla="*/ 12 w 154"/>
                <a:gd name="T65" fmla="*/ 164 h 200"/>
                <a:gd name="T66" fmla="*/ 4 w 154"/>
                <a:gd name="T67" fmla="*/ 146 h 200"/>
                <a:gd name="T68" fmla="*/ 4 w 154"/>
                <a:gd name="T69" fmla="*/ 146 h 200"/>
                <a:gd name="T70" fmla="*/ 2 w 154"/>
                <a:gd name="T71" fmla="*/ 126 h 200"/>
                <a:gd name="T72" fmla="*/ 0 w 154"/>
                <a:gd name="T73" fmla="*/ 100 h 200"/>
                <a:gd name="T74" fmla="*/ 0 w 154"/>
                <a:gd name="T75" fmla="*/ 100 h 200"/>
                <a:gd name="T76" fmla="*/ 2 w 154"/>
                <a:gd name="T77" fmla="*/ 74 h 200"/>
                <a:gd name="T78" fmla="*/ 4 w 154"/>
                <a:gd name="T79" fmla="*/ 54 h 200"/>
                <a:gd name="T80" fmla="*/ 4 w 154"/>
                <a:gd name="T81" fmla="*/ 54 h 200"/>
                <a:gd name="T82" fmla="*/ 12 w 154"/>
                <a:gd name="T83" fmla="*/ 36 h 200"/>
                <a:gd name="T84" fmla="*/ 20 w 154"/>
                <a:gd name="T85" fmla="*/ 22 h 200"/>
                <a:gd name="T86" fmla="*/ 20 w 154"/>
                <a:gd name="T87" fmla="*/ 22 h 200"/>
                <a:gd name="T88" fmla="*/ 30 w 154"/>
                <a:gd name="T89" fmla="*/ 12 h 200"/>
                <a:gd name="T90" fmla="*/ 44 w 154"/>
                <a:gd name="T91" fmla="*/ 6 h 200"/>
                <a:gd name="T92" fmla="*/ 44 w 154"/>
                <a:gd name="T93" fmla="*/ 6 h 200"/>
                <a:gd name="T94" fmla="*/ 60 w 154"/>
                <a:gd name="T95" fmla="*/ 2 h 200"/>
                <a:gd name="T96" fmla="*/ 76 w 154"/>
                <a:gd name="T97" fmla="*/ 0 h 200"/>
                <a:gd name="T98" fmla="*/ 76 w 154"/>
                <a:gd name="T9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200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42" y="36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2" y="74"/>
                  </a:lnTo>
                  <a:lnTo>
                    <a:pt x="154" y="100"/>
                  </a:lnTo>
                  <a:lnTo>
                    <a:pt x="154" y="100"/>
                  </a:lnTo>
                  <a:lnTo>
                    <a:pt x="152" y="12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2" y="164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24" y="188"/>
                  </a:lnTo>
                  <a:lnTo>
                    <a:pt x="110" y="194"/>
                  </a:lnTo>
                  <a:lnTo>
                    <a:pt x="110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60" y="198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30" y="188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12" y="164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2" y="126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7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6937376" y="5865813"/>
              <a:ext cx="98425" cy="241300"/>
            </a:xfrm>
            <a:custGeom>
              <a:avLst/>
              <a:gdLst>
                <a:gd name="T0" fmla="*/ 30 w 62"/>
                <a:gd name="T1" fmla="*/ 0 h 152"/>
                <a:gd name="T2" fmla="*/ 30 w 62"/>
                <a:gd name="T3" fmla="*/ 0 h 152"/>
                <a:gd name="T4" fmla="*/ 24 w 62"/>
                <a:gd name="T5" fmla="*/ 2 h 152"/>
                <a:gd name="T6" fmla="*/ 18 w 62"/>
                <a:gd name="T7" fmla="*/ 4 h 152"/>
                <a:gd name="T8" fmla="*/ 18 w 62"/>
                <a:gd name="T9" fmla="*/ 4 h 152"/>
                <a:gd name="T10" fmla="*/ 14 w 62"/>
                <a:gd name="T11" fmla="*/ 8 h 152"/>
                <a:gd name="T12" fmla="*/ 10 w 62"/>
                <a:gd name="T13" fmla="*/ 16 h 152"/>
                <a:gd name="T14" fmla="*/ 10 w 62"/>
                <a:gd name="T15" fmla="*/ 16 h 152"/>
                <a:gd name="T16" fmla="*/ 6 w 62"/>
                <a:gd name="T17" fmla="*/ 26 h 152"/>
                <a:gd name="T18" fmla="*/ 2 w 62"/>
                <a:gd name="T19" fmla="*/ 40 h 152"/>
                <a:gd name="T20" fmla="*/ 2 w 62"/>
                <a:gd name="T21" fmla="*/ 40 h 152"/>
                <a:gd name="T22" fmla="*/ 0 w 62"/>
                <a:gd name="T23" fmla="*/ 56 h 152"/>
                <a:gd name="T24" fmla="*/ 0 w 62"/>
                <a:gd name="T25" fmla="*/ 76 h 152"/>
                <a:gd name="T26" fmla="*/ 0 w 62"/>
                <a:gd name="T27" fmla="*/ 76 h 152"/>
                <a:gd name="T28" fmla="*/ 0 w 62"/>
                <a:gd name="T29" fmla="*/ 96 h 152"/>
                <a:gd name="T30" fmla="*/ 2 w 62"/>
                <a:gd name="T31" fmla="*/ 112 h 152"/>
                <a:gd name="T32" fmla="*/ 2 w 62"/>
                <a:gd name="T33" fmla="*/ 112 h 152"/>
                <a:gd name="T34" fmla="*/ 6 w 62"/>
                <a:gd name="T35" fmla="*/ 126 h 152"/>
                <a:gd name="T36" fmla="*/ 10 w 62"/>
                <a:gd name="T37" fmla="*/ 136 h 152"/>
                <a:gd name="T38" fmla="*/ 10 w 62"/>
                <a:gd name="T39" fmla="*/ 136 h 152"/>
                <a:gd name="T40" fmla="*/ 14 w 62"/>
                <a:gd name="T41" fmla="*/ 144 h 152"/>
                <a:gd name="T42" fmla="*/ 18 w 62"/>
                <a:gd name="T43" fmla="*/ 148 h 152"/>
                <a:gd name="T44" fmla="*/ 18 w 62"/>
                <a:gd name="T45" fmla="*/ 148 h 152"/>
                <a:gd name="T46" fmla="*/ 24 w 62"/>
                <a:gd name="T47" fmla="*/ 150 h 152"/>
                <a:gd name="T48" fmla="*/ 30 w 62"/>
                <a:gd name="T49" fmla="*/ 152 h 152"/>
                <a:gd name="T50" fmla="*/ 30 w 62"/>
                <a:gd name="T51" fmla="*/ 152 h 152"/>
                <a:gd name="T52" fmla="*/ 38 w 62"/>
                <a:gd name="T53" fmla="*/ 150 h 152"/>
                <a:gd name="T54" fmla="*/ 44 w 62"/>
                <a:gd name="T55" fmla="*/ 148 h 152"/>
                <a:gd name="T56" fmla="*/ 44 w 62"/>
                <a:gd name="T57" fmla="*/ 148 h 152"/>
                <a:gd name="T58" fmla="*/ 48 w 62"/>
                <a:gd name="T59" fmla="*/ 144 h 152"/>
                <a:gd name="T60" fmla="*/ 52 w 62"/>
                <a:gd name="T61" fmla="*/ 136 h 152"/>
                <a:gd name="T62" fmla="*/ 52 w 62"/>
                <a:gd name="T63" fmla="*/ 136 h 152"/>
                <a:gd name="T64" fmla="*/ 56 w 62"/>
                <a:gd name="T65" fmla="*/ 126 h 152"/>
                <a:gd name="T66" fmla="*/ 60 w 62"/>
                <a:gd name="T67" fmla="*/ 112 h 152"/>
                <a:gd name="T68" fmla="*/ 60 w 62"/>
                <a:gd name="T69" fmla="*/ 112 h 152"/>
                <a:gd name="T70" fmla="*/ 62 w 62"/>
                <a:gd name="T71" fmla="*/ 96 h 152"/>
                <a:gd name="T72" fmla="*/ 62 w 62"/>
                <a:gd name="T73" fmla="*/ 76 h 152"/>
                <a:gd name="T74" fmla="*/ 62 w 62"/>
                <a:gd name="T75" fmla="*/ 76 h 152"/>
                <a:gd name="T76" fmla="*/ 62 w 62"/>
                <a:gd name="T77" fmla="*/ 56 h 152"/>
                <a:gd name="T78" fmla="*/ 60 w 62"/>
                <a:gd name="T79" fmla="*/ 40 h 152"/>
                <a:gd name="T80" fmla="*/ 60 w 62"/>
                <a:gd name="T81" fmla="*/ 40 h 152"/>
                <a:gd name="T82" fmla="*/ 56 w 62"/>
                <a:gd name="T83" fmla="*/ 26 h 152"/>
                <a:gd name="T84" fmla="*/ 52 w 62"/>
                <a:gd name="T85" fmla="*/ 16 h 152"/>
                <a:gd name="T86" fmla="*/ 52 w 62"/>
                <a:gd name="T87" fmla="*/ 16 h 152"/>
                <a:gd name="T88" fmla="*/ 48 w 62"/>
                <a:gd name="T89" fmla="*/ 8 h 152"/>
                <a:gd name="T90" fmla="*/ 44 w 62"/>
                <a:gd name="T91" fmla="*/ 4 h 152"/>
                <a:gd name="T92" fmla="*/ 44 w 62"/>
                <a:gd name="T93" fmla="*/ 4 h 152"/>
                <a:gd name="T94" fmla="*/ 38 w 62"/>
                <a:gd name="T95" fmla="*/ 2 h 152"/>
                <a:gd name="T96" fmla="*/ 30 w 62"/>
                <a:gd name="T97" fmla="*/ 0 h 152"/>
                <a:gd name="T98" fmla="*/ 30 w 62"/>
                <a:gd name="T9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52">
                  <a:moveTo>
                    <a:pt x="30" y="0"/>
                  </a:move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2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5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96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6" y="126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4" y="144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24" y="150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8" y="150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48" y="144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6" y="126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2" y="9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56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6" y="2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6600826" y="5827713"/>
              <a:ext cx="219075" cy="317500"/>
            </a:xfrm>
            <a:custGeom>
              <a:avLst/>
              <a:gdLst>
                <a:gd name="T0" fmla="*/ 138 w 138"/>
                <a:gd name="T1" fmla="*/ 142 h 200"/>
                <a:gd name="T2" fmla="*/ 132 w 138"/>
                <a:gd name="T3" fmla="*/ 170 h 200"/>
                <a:gd name="T4" fmla="*/ 126 w 138"/>
                <a:gd name="T5" fmla="*/ 180 h 200"/>
                <a:gd name="T6" fmla="*/ 116 w 138"/>
                <a:gd name="T7" fmla="*/ 188 h 200"/>
                <a:gd name="T8" fmla="*/ 90 w 138"/>
                <a:gd name="T9" fmla="*/ 198 h 200"/>
                <a:gd name="T10" fmla="*/ 72 w 138"/>
                <a:gd name="T11" fmla="*/ 200 h 200"/>
                <a:gd name="T12" fmla="*/ 50 w 138"/>
                <a:gd name="T13" fmla="*/ 200 h 200"/>
                <a:gd name="T14" fmla="*/ 22 w 138"/>
                <a:gd name="T15" fmla="*/ 198 h 200"/>
                <a:gd name="T16" fmla="*/ 0 w 138"/>
                <a:gd name="T17" fmla="*/ 192 h 200"/>
                <a:gd name="T18" fmla="*/ 50 w 138"/>
                <a:gd name="T19" fmla="*/ 174 h 200"/>
                <a:gd name="T20" fmla="*/ 66 w 138"/>
                <a:gd name="T21" fmla="*/ 172 h 200"/>
                <a:gd name="T22" fmla="*/ 78 w 138"/>
                <a:gd name="T23" fmla="*/ 166 h 200"/>
                <a:gd name="T24" fmla="*/ 86 w 138"/>
                <a:gd name="T25" fmla="*/ 156 h 200"/>
                <a:gd name="T26" fmla="*/ 90 w 138"/>
                <a:gd name="T27" fmla="*/ 140 h 200"/>
                <a:gd name="T28" fmla="*/ 88 w 138"/>
                <a:gd name="T29" fmla="*/ 132 h 200"/>
                <a:gd name="T30" fmla="*/ 84 w 138"/>
                <a:gd name="T31" fmla="*/ 120 h 200"/>
                <a:gd name="T32" fmla="*/ 80 w 138"/>
                <a:gd name="T33" fmla="*/ 116 h 200"/>
                <a:gd name="T34" fmla="*/ 58 w 138"/>
                <a:gd name="T35" fmla="*/ 110 h 200"/>
                <a:gd name="T36" fmla="*/ 26 w 138"/>
                <a:gd name="T37" fmla="*/ 82 h 200"/>
                <a:gd name="T38" fmla="*/ 54 w 138"/>
                <a:gd name="T39" fmla="*/ 82 h 200"/>
                <a:gd name="T40" fmla="*/ 76 w 138"/>
                <a:gd name="T41" fmla="*/ 76 h 200"/>
                <a:gd name="T42" fmla="*/ 80 w 138"/>
                <a:gd name="T43" fmla="*/ 72 h 200"/>
                <a:gd name="T44" fmla="*/ 84 w 138"/>
                <a:gd name="T45" fmla="*/ 62 h 200"/>
                <a:gd name="T46" fmla="*/ 86 w 138"/>
                <a:gd name="T47" fmla="*/ 54 h 200"/>
                <a:gd name="T48" fmla="*/ 82 w 138"/>
                <a:gd name="T49" fmla="*/ 42 h 200"/>
                <a:gd name="T50" fmla="*/ 74 w 138"/>
                <a:gd name="T51" fmla="*/ 32 h 200"/>
                <a:gd name="T52" fmla="*/ 62 w 138"/>
                <a:gd name="T53" fmla="*/ 28 h 200"/>
                <a:gd name="T54" fmla="*/ 4 w 138"/>
                <a:gd name="T55" fmla="*/ 26 h 200"/>
                <a:gd name="T56" fmla="*/ 4 w 138"/>
                <a:gd name="T57" fmla="*/ 8 h 200"/>
                <a:gd name="T58" fmla="*/ 26 w 138"/>
                <a:gd name="T59" fmla="*/ 2 h 200"/>
                <a:gd name="T60" fmla="*/ 54 w 138"/>
                <a:gd name="T61" fmla="*/ 0 h 200"/>
                <a:gd name="T62" fmla="*/ 72 w 138"/>
                <a:gd name="T63" fmla="*/ 0 h 200"/>
                <a:gd name="T64" fmla="*/ 88 w 138"/>
                <a:gd name="T65" fmla="*/ 2 h 200"/>
                <a:gd name="T66" fmla="*/ 114 w 138"/>
                <a:gd name="T67" fmla="*/ 10 h 200"/>
                <a:gd name="T68" fmla="*/ 122 w 138"/>
                <a:gd name="T69" fmla="*/ 18 h 200"/>
                <a:gd name="T70" fmla="*/ 128 w 138"/>
                <a:gd name="T71" fmla="*/ 26 h 200"/>
                <a:gd name="T72" fmla="*/ 134 w 138"/>
                <a:gd name="T73" fmla="*/ 52 h 200"/>
                <a:gd name="T74" fmla="*/ 132 w 138"/>
                <a:gd name="T75" fmla="*/ 62 h 200"/>
                <a:gd name="T76" fmla="*/ 130 w 138"/>
                <a:gd name="T77" fmla="*/ 70 h 200"/>
                <a:gd name="T78" fmla="*/ 122 w 138"/>
                <a:gd name="T79" fmla="*/ 80 h 200"/>
                <a:gd name="T80" fmla="*/ 112 w 138"/>
                <a:gd name="T81" fmla="*/ 88 h 200"/>
                <a:gd name="T82" fmla="*/ 98 w 138"/>
                <a:gd name="T83" fmla="*/ 94 h 200"/>
                <a:gd name="T84" fmla="*/ 98 w 138"/>
                <a:gd name="T85" fmla="*/ 94 h 200"/>
                <a:gd name="T86" fmla="*/ 112 w 138"/>
                <a:gd name="T87" fmla="*/ 100 h 200"/>
                <a:gd name="T88" fmla="*/ 124 w 138"/>
                <a:gd name="T89" fmla="*/ 110 h 200"/>
                <a:gd name="T90" fmla="*/ 130 w 138"/>
                <a:gd name="T91" fmla="*/ 116 h 200"/>
                <a:gd name="T92" fmla="*/ 134 w 138"/>
                <a:gd name="T93" fmla="*/ 124 h 200"/>
                <a:gd name="T94" fmla="*/ 138 w 138"/>
                <a:gd name="T95" fmla="*/ 14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8" h="200">
                  <a:moveTo>
                    <a:pt x="138" y="142"/>
                  </a:moveTo>
                  <a:lnTo>
                    <a:pt x="138" y="142"/>
                  </a:lnTo>
                  <a:lnTo>
                    <a:pt x="136" y="158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26" y="180"/>
                  </a:lnTo>
                  <a:lnTo>
                    <a:pt x="116" y="188"/>
                  </a:lnTo>
                  <a:lnTo>
                    <a:pt x="116" y="188"/>
                  </a:lnTo>
                  <a:lnTo>
                    <a:pt x="104" y="194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72" y="200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36" y="200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0" y="192"/>
                  </a:lnTo>
                  <a:lnTo>
                    <a:pt x="0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66" y="172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84" y="162"/>
                  </a:lnTo>
                  <a:lnTo>
                    <a:pt x="86" y="156"/>
                  </a:lnTo>
                  <a:lnTo>
                    <a:pt x="88" y="15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8" y="132"/>
                  </a:lnTo>
                  <a:lnTo>
                    <a:pt x="86" y="126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70" y="112"/>
                  </a:lnTo>
                  <a:lnTo>
                    <a:pt x="58" y="110"/>
                  </a:lnTo>
                  <a:lnTo>
                    <a:pt x="26" y="110"/>
                  </a:lnTo>
                  <a:lnTo>
                    <a:pt x="26" y="82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66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0" y="72"/>
                  </a:lnTo>
                  <a:lnTo>
                    <a:pt x="82" y="68"/>
                  </a:lnTo>
                  <a:lnTo>
                    <a:pt x="84" y="62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4" y="46"/>
                  </a:lnTo>
                  <a:lnTo>
                    <a:pt x="82" y="42"/>
                  </a:lnTo>
                  <a:lnTo>
                    <a:pt x="80" y="36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2" y="28"/>
                  </a:lnTo>
                  <a:lnTo>
                    <a:pt x="46" y="26"/>
                  </a:lnTo>
                  <a:lnTo>
                    <a:pt x="4" y="2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2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22" y="1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2" y="38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2" y="62"/>
                  </a:lnTo>
                  <a:lnTo>
                    <a:pt x="130" y="70"/>
                  </a:lnTo>
                  <a:lnTo>
                    <a:pt x="130" y="70"/>
                  </a:lnTo>
                  <a:lnTo>
                    <a:pt x="128" y="76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8" y="104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30" y="11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6" y="132"/>
                  </a:lnTo>
                  <a:lnTo>
                    <a:pt x="138" y="142"/>
                  </a:lnTo>
                  <a:lnTo>
                    <a:pt x="138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6327776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6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4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6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4" y="54"/>
                  </a:lnTo>
                  <a:lnTo>
                    <a:pt x="92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78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6400801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6042026" y="5827713"/>
              <a:ext cx="234950" cy="434975"/>
            </a:xfrm>
            <a:custGeom>
              <a:avLst/>
              <a:gdLst>
                <a:gd name="T0" fmla="*/ 84 w 148"/>
                <a:gd name="T1" fmla="*/ 0 h 274"/>
                <a:gd name="T2" fmla="*/ 84 w 148"/>
                <a:gd name="T3" fmla="*/ 0 h 274"/>
                <a:gd name="T4" fmla="*/ 96 w 148"/>
                <a:gd name="T5" fmla="*/ 2 h 274"/>
                <a:gd name="T6" fmla="*/ 110 w 148"/>
                <a:gd name="T7" fmla="*/ 6 h 274"/>
                <a:gd name="T8" fmla="*/ 110 w 148"/>
                <a:gd name="T9" fmla="*/ 6 h 274"/>
                <a:gd name="T10" fmla="*/ 120 w 148"/>
                <a:gd name="T11" fmla="*/ 12 h 274"/>
                <a:gd name="T12" fmla="*/ 130 w 148"/>
                <a:gd name="T13" fmla="*/ 22 h 274"/>
                <a:gd name="T14" fmla="*/ 130 w 148"/>
                <a:gd name="T15" fmla="*/ 22 h 274"/>
                <a:gd name="T16" fmla="*/ 138 w 148"/>
                <a:gd name="T17" fmla="*/ 36 h 274"/>
                <a:gd name="T18" fmla="*/ 144 w 148"/>
                <a:gd name="T19" fmla="*/ 54 h 274"/>
                <a:gd name="T20" fmla="*/ 144 w 148"/>
                <a:gd name="T21" fmla="*/ 54 h 274"/>
                <a:gd name="T22" fmla="*/ 148 w 148"/>
                <a:gd name="T23" fmla="*/ 74 h 274"/>
                <a:gd name="T24" fmla="*/ 148 w 148"/>
                <a:gd name="T25" fmla="*/ 100 h 274"/>
                <a:gd name="T26" fmla="*/ 148 w 148"/>
                <a:gd name="T27" fmla="*/ 100 h 274"/>
                <a:gd name="T28" fmla="*/ 148 w 148"/>
                <a:gd name="T29" fmla="*/ 126 h 274"/>
                <a:gd name="T30" fmla="*/ 144 w 148"/>
                <a:gd name="T31" fmla="*/ 146 h 274"/>
                <a:gd name="T32" fmla="*/ 144 w 148"/>
                <a:gd name="T33" fmla="*/ 146 h 274"/>
                <a:gd name="T34" fmla="*/ 138 w 148"/>
                <a:gd name="T35" fmla="*/ 164 h 274"/>
                <a:gd name="T36" fmla="*/ 130 w 148"/>
                <a:gd name="T37" fmla="*/ 178 h 274"/>
                <a:gd name="T38" fmla="*/ 130 w 148"/>
                <a:gd name="T39" fmla="*/ 178 h 274"/>
                <a:gd name="T40" fmla="*/ 120 w 148"/>
                <a:gd name="T41" fmla="*/ 188 h 274"/>
                <a:gd name="T42" fmla="*/ 108 w 148"/>
                <a:gd name="T43" fmla="*/ 194 h 274"/>
                <a:gd name="T44" fmla="*/ 108 w 148"/>
                <a:gd name="T45" fmla="*/ 194 h 274"/>
                <a:gd name="T46" fmla="*/ 94 w 148"/>
                <a:gd name="T47" fmla="*/ 198 h 274"/>
                <a:gd name="T48" fmla="*/ 80 w 148"/>
                <a:gd name="T49" fmla="*/ 200 h 274"/>
                <a:gd name="T50" fmla="*/ 80 w 148"/>
                <a:gd name="T51" fmla="*/ 200 h 274"/>
                <a:gd name="T52" fmla="*/ 70 w 148"/>
                <a:gd name="T53" fmla="*/ 200 h 274"/>
                <a:gd name="T54" fmla="*/ 62 w 148"/>
                <a:gd name="T55" fmla="*/ 198 h 274"/>
                <a:gd name="T56" fmla="*/ 62 w 148"/>
                <a:gd name="T57" fmla="*/ 198 h 274"/>
                <a:gd name="T58" fmla="*/ 54 w 148"/>
                <a:gd name="T59" fmla="*/ 194 h 274"/>
                <a:gd name="T60" fmla="*/ 46 w 148"/>
                <a:gd name="T61" fmla="*/ 190 h 274"/>
                <a:gd name="T62" fmla="*/ 46 w 148"/>
                <a:gd name="T63" fmla="*/ 274 h 274"/>
                <a:gd name="T64" fmla="*/ 0 w 148"/>
                <a:gd name="T65" fmla="*/ 274 h 274"/>
                <a:gd name="T66" fmla="*/ 0 w 148"/>
                <a:gd name="T67" fmla="*/ 4 h 274"/>
                <a:gd name="T68" fmla="*/ 34 w 148"/>
                <a:gd name="T69" fmla="*/ 4 h 274"/>
                <a:gd name="T70" fmla="*/ 38 w 148"/>
                <a:gd name="T71" fmla="*/ 16 h 274"/>
                <a:gd name="T72" fmla="*/ 40 w 148"/>
                <a:gd name="T73" fmla="*/ 16 h 274"/>
                <a:gd name="T74" fmla="*/ 40 w 148"/>
                <a:gd name="T75" fmla="*/ 16 h 274"/>
                <a:gd name="T76" fmla="*/ 48 w 148"/>
                <a:gd name="T77" fmla="*/ 10 h 274"/>
                <a:gd name="T78" fmla="*/ 56 w 148"/>
                <a:gd name="T79" fmla="*/ 4 h 274"/>
                <a:gd name="T80" fmla="*/ 56 w 148"/>
                <a:gd name="T81" fmla="*/ 4 h 274"/>
                <a:gd name="T82" fmla="*/ 68 w 148"/>
                <a:gd name="T83" fmla="*/ 2 h 274"/>
                <a:gd name="T84" fmla="*/ 84 w 148"/>
                <a:gd name="T85" fmla="*/ 0 h 274"/>
                <a:gd name="T86" fmla="*/ 84 w 148"/>
                <a:gd name="T8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274">
                  <a:moveTo>
                    <a:pt x="84" y="0"/>
                  </a:moveTo>
                  <a:lnTo>
                    <a:pt x="84" y="0"/>
                  </a:lnTo>
                  <a:lnTo>
                    <a:pt x="96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8" y="74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2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38" y="164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20" y="188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94" y="198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70" y="200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54" y="194"/>
                  </a:lnTo>
                  <a:lnTo>
                    <a:pt x="46" y="190"/>
                  </a:lnTo>
                  <a:lnTo>
                    <a:pt x="46" y="274"/>
                  </a:lnTo>
                  <a:lnTo>
                    <a:pt x="0" y="274"/>
                  </a:lnTo>
                  <a:lnTo>
                    <a:pt x="0" y="4"/>
                  </a:lnTo>
                  <a:lnTo>
                    <a:pt x="34" y="4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8" y="1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8" y="2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6115051" y="5868988"/>
              <a:ext cx="88900" cy="234950"/>
            </a:xfrm>
            <a:custGeom>
              <a:avLst/>
              <a:gdLst>
                <a:gd name="T0" fmla="*/ 0 w 56"/>
                <a:gd name="T1" fmla="*/ 140 h 148"/>
                <a:gd name="T2" fmla="*/ 0 w 56"/>
                <a:gd name="T3" fmla="*/ 140 h 148"/>
                <a:gd name="T4" fmla="*/ 8 w 56"/>
                <a:gd name="T5" fmla="*/ 144 h 148"/>
                <a:gd name="T6" fmla="*/ 8 w 56"/>
                <a:gd name="T7" fmla="*/ 144 h 148"/>
                <a:gd name="T8" fmla="*/ 14 w 56"/>
                <a:gd name="T9" fmla="*/ 146 h 148"/>
                <a:gd name="T10" fmla="*/ 22 w 56"/>
                <a:gd name="T11" fmla="*/ 148 h 148"/>
                <a:gd name="T12" fmla="*/ 22 w 56"/>
                <a:gd name="T13" fmla="*/ 148 h 148"/>
                <a:gd name="T14" fmla="*/ 28 w 56"/>
                <a:gd name="T15" fmla="*/ 146 h 148"/>
                <a:gd name="T16" fmla="*/ 36 w 56"/>
                <a:gd name="T17" fmla="*/ 144 h 148"/>
                <a:gd name="T18" fmla="*/ 36 w 56"/>
                <a:gd name="T19" fmla="*/ 144 h 148"/>
                <a:gd name="T20" fmla="*/ 42 w 56"/>
                <a:gd name="T21" fmla="*/ 140 h 148"/>
                <a:gd name="T22" fmla="*/ 46 w 56"/>
                <a:gd name="T23" fmla="*/ 132 h 148"/>
                <a:gd name="T24" fmla="*/ 46 w 56"/>
                <a:gd name="T25" fmla="*/ 132 h 148"/>
                <a:gd name="T26" fmla="*/ 50 w 56"/>
                <a:gd name="T27" fmla="*/ 122 h 148"/>
                <a:gd name="T28" fmla="*/ 54 w 56"/>
                <a:gd name="T29" fmla="*/ 110 h 148"/>
                <a:gd name="T30" fmla="*/ 54 w 56"/>
                <a:gd name="T31" fmla="*/ 110 h 148"/>
                <a:gd name="T32" fmla="*/ 56 w 56"/>
                <a:gd name="T33" fmla="*/ 94 h 148"/>
                <a:gd name="T34" fmla="*/ 56 w 56"/>
                <a:gd name="T35" fmla="*/ 74 h 148"/>
                <a:gd name="T36" fmla="*/ 56 w 56"/>
                <a:gd name="T37" fmla="*/ 74 h 148"/>
                <a:gd name="T38" fmla="*/ 56 w 56"/>
                <a:gd name="T39" fmla="*/ 54 h 148"/>
                <a:gd name="T40" fmla="*/ 54 w 56"/>
                <a:gd name="T41" fmla="*/ 38 h 148"/>
                <a:gd name="T42" fmla="*/ 54 w 56"/>
                <a:gd name="T43" fmla="*/ 38 h 148"/>
                <a:gd name="T44" fmla="*/ 50 w 56"/>
                <a:gd name="T45" fmla="*/ 26 h 148"/>
                <a:gd name="T46" fmla="*/ 46 w 56"/>
                <a:gd name="T47" fmla="*/ 16 h 148"/>
                <a:gd name="T48" fmla="*/ 46 w 56"/>
                <a:gd name="T49" fmla="*/ 16 h 148"/>
                <a:gd name="T50" fmla="*/ 42 w 56"/>
                <a:gd name="T51" fmla="*/ 8 h 148"/>
                <a:gd name="T52" fmla="*/ 36 w 56"/>
                <a:gd name="T53" fmla="*/ 4 h 148"/>
                <a:gd name="T54" fmla="*/ 36 w 56"/>
                <a:gd name="T55" fmla="*/ 4 h 148"/>
                <a:gd name="T56" fmla="*/ 28 w 56"/>
                <a:gd name="T57" fmla="*/ 2 h 148"/>
                <a:gd name="T58" fmla="*/ 22 w 56"/>
                <a:gd name="T59" fmla="*/ 0 h 148"/>
                <a:gd name="T60" fmla="*/ 22 w 56"/>
                <a:gd name="T61" fmla="*/ 0 h 148"/>
                <a:gd name="T62" fmla="*/ 16 w 56"/>
                <a:gd name="T63" fmla="*/ 2 h 148"/>
                <a:gd name="T64" fmla="*/ 10 w 56"/>
                <a:gd name="T65" fmla="*/ 4 h 148"/>
                <a:gd name="T66" fmla="*/ 10 w 56"/>
                <a:gd name="T67" fmla="*/ 4 h 148"/>
                <a:gd name="T68" fmla="*/ 0 w 56"/>
                <a:gd name="T69" fmla="*/ 8 h 148"/>
                <a:gd name="T70" fmla="*/ 0 w 56"/>
                <a:gd name="T71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48">
                  <a:moveTo>
                    <a:pt x="0" y="140"/>
                  </a:moveTo>
                  <a:lnTo>
                    <a:pt x="0" y="140"/>
                  </a:lnTo>
                  <a:lnTo>
                    <a:pt x="8" y="144"/>
                  </a:lnTo>
                  <a:lnTo>
                    <a:pt x="8" y="144"/>
                  </a:lnTo>
                  <a:lnTo>
                    <a:pt x="14" y="146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8" y="14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2" y="140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50" y="122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6" y="9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2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5803901" y="5888038"/>
              <a:ext cx="98425" cy="219075"/>
            </a:xfrm>
            <a:custGeom>
              <a:avLst/>
              <a:gdLst>
                <a:gd name="T0" fmla="*/ 0 w 62"/>
                <a:gd name="T1" fmla="*/ 68 h 138"/>
                <a:gd name="T2" fmla="*/ 0 w 62"/>
                <a:gd name="T3" fmla="*/ 68 h 138"/>
                <a:gd name="T4" fmla="*/ 0 w 62"/>
                <a:gd name="T5" fmla="*/ 86 h 138"/>
                <a:gd name="T6" fmla="*/ 2 w 62"/>
                <a:gd name="T7" fmla="*/ 102 h 138"/>
                <a:gd name="T8" fmla="*/ 2 w 62"/>
                <a:gd name="T9" fmla="*/ 102 h 138"/>
                <a:gd name="T10" fmla="*/ 6 w 62"/>
                <a:gd name="T11" fmla="*/ 114 h 138"/>
                <a:gd name="T12" fmla="*/ 10 w 62"/>
                <a:gd name="T13" fmla="*/ 122 h 138"/>
                <a:gd name="T14" fmla="*/ 10 w 62"/>
                <a:gd name="T15" fmla="*/ 122 h 138"/>
                <a:gd name="T16" fmla="*/ 14 w 62"/>
                <a:gd name="T17" fmla="*/ 130 h 138"/>
                <a:gd name="T18" fmla="*/ 20 w 62"/>
                <a:gd name="T19" fmla="*/ 134 h 138"/>
                <a:gd name="T20" fmla="*/ 20 w 62"/>
                <a:gd name="T21" fmla="*/ 134 h 138"/>
                <a:gd name="T22" fmla="*/ 26 w 62"/>
                <a:gd name="T23" fmla="*/ 136 h 138"/>
                <a:gd name="T24" fmla="*/ 32 w 62"/>
                <a:gd name="T25" fmla="*/ 138 h 138"/>
                <a:gd name="T26" fmla="*/ 32 w 62"/>
                <a:gd name="T27" fmla="*/ 138 h 138"/>
                <a:gd name="T28" fmla="*/ 36 w 62"/>
                <a:gd name="T29" fmla="*/ 136 h 138"/>
                <a:gd name="T30" fmla="*/ 42 w 62"/>
                <a:gd name="T31" fmla="*/ 134 h 138"/>
                <a:gd name="T32" fmla="*/ 42 w 62"/>
                <a:gd name="T33" fmla="*/ 134 h 138"/>
                <a:gd name="T34" fmla="*/ 48 w 62"/>
                <a:gd name="T35" fmla="*/ 130 h 138"/>
                <a:gd name="T36" fmla="*/ 52 w 62"/>
                <a:gd name="T37" fmla="*/ 122 h 138"/>
                <a:gd name="T38" fmla="*/ 52 w 62"/>
                <a:gd name="T39" fmla="*/ 122 h 138"/>
                <a:gd name="T40" fmla="*/ 56 w 62"/>
                <a:gd name="T41" fmla="*/ 114 h 138"/>
                <a:gd name="T42" fmla="*/ 60 w 62"/>
                <a:gd name="T43" fmla="*/ 102 h 138"/>
                <a:gd name="T44" fmla="*/ 60 w 62"/>
                <a:gd name="T45" fmla="*/ 102 h 138"/>
                <a:gd name="T46" fmla="*/ 62 w 62"/>
                <a:gd name="T47" fmla="*/ 86 h 138"/>
                <a:gd name="T48" fmla="*/ 62 w 62"/>
                <a:gd name="T49" fmla="*/ 68 h 138"/>
                <a:gd name="T50" fmla="*/ 62 w 62"/>
                <a:gd name="T51" fmla="*/ 68 h 138"/>
                <a:gd name="T52" fmla="*/ 62 w 62"/>
                <a:gd name="T53" fmla="*/ 50 h 138"/>
                <a:gd name="T54" fmla="*/ 60 w 62"/>
                <a:gd name="T55" fmla="*/ 36 h 138"/>
                <a:gd name="T56" fmla="*/ 60 w 62"/>
                <a:gd name="T57" fmla="*/ 36 h 138"/>
                <a:gd name="T58" fmla="*/ 56 w 62"/>
                <a:gd name="T59" fmla="*/ 24 h 138"/>
                <a:gd name="T60" fmla="*/ 52 w 62"/>
                <a:gd name="T61" fmla="*/ 14 h 138"/>
                <a:gd name="T62" fmla="*/ 52 w 62"/>
                <a:gd name="T63" fmla="*/ 14 h 138"/>
                <a:gd name="T64" fmla="*/ 46 w 62"/>
                <a:gd name="T65" fmla="*/ 8 h 138"/>
                <a:gd name="T66" fmla="*/ 38 w 62"/>
                <a:gd name="T67" fmla="*/ 4 h 138"/>
                <a:gd name="T68" fmla="*/ 38 w 62"/>
                <a:gd name="T69" fmla="*/ 4 h 138"/>
                <a:gd name="T70" fmla="*/ 32 w 62"/>
                <a:gd name="T71" fmla="*/ 2 h 138"/>
                <a:gd name="T72" fmla="*/ 24 w 62"/>
                <a:gd name="T73" fmla="*/ 0 h 138"/>
                <a:gd name="T74" fmla="*/ 24 w 62"/>
                <a:gd name="T75" fmla="*/ 0 h 138"/>
                <a:gd name="T76" fmla="*/ 16 w 62"/>
                <a:gd name="T77" fmla="*/ 0 h 138"/>
                <a:gd name="T78" fmla="*/ 8 w 62"/>
                <a:gd name="T79" fmla="*/ 2 h 138"/>
                <a:gd name="T80" fmla="*/ 8 w 62"/>
                <a:gd name="T81" fmla="*/ 2 h 138"/>
                <a:gd name="T82" fmla="*/ 0 w 62"/>
                <a:gd name="T83" fmla="*/ 8 h 138"/>
                <a:gd name="T84" fmla="*/ 0 w 62"/>
                <a:gd name="T85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138">
                  <a:moveTo>
                    <a:pt x="0" y="68"/>
                  </a:moveTo>
                  <a:lnTo>
                    <a:pt x="0" y="68"/>
                  </a:lnTo>
                  <a:lnTo>
                    <a:pt x="0" y="86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4" y="130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6" y="136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6" y="136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8" y="130"/>
                  </a:lnTo>
                  <a:lnTo>
                    <a:pt x="52" y="122"/>
                  </a:lnTo>
                  <a:lnTo>
                    <a:pt x="52" y="122"/>
                  </a:lnTo>
                  <a:lnTo>
                    <a:pt x="56" y="11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2" y="86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5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6" y="2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6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0" y="8"/>
                  </a:lnTo>
                  <a:lnTo>
                    <a:pt x="0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5730876" y="5703888"/>
              <a:ext cx="244475" cy="441325"/>
            </a:xfrm>
            <a:custGeom>
              <a:avLst/>
              <a:gdLst>
                <a:gd name="T0" fmla="*/ 46 w 154"/>
                <a:gd name="T1" fmla="*/ 100 h 278"/>
                <a:gd name="T2" fmla="*/ 60 w 154"/>
                <a:gd name="T3" fmla="*/ 92 h 278"/>
                <a:gd name="T4" fmla="*/ 70 w 154"/>
                <a:gd name="T5" fmla="*/ 90 h 278"/>
                <a:gd name="T6" fmla="*/ 80 w 154"/>
                <a:gd name="T7" fmla="*/ 90 h 278"/>
                <a:gd name="T8" fmla="*/ 112 w 154"/>
                <a:gd name="T9" fmla="*/ 94 h 278"/>
                <a:gd name="T10" fmla="*/ 134 w 154"/>
                <a:gd name="T11" fmla="*/ 112 h 278"/>
                <a:gd name="T12" fmla="*/ 144 w 154"/>
                <a:gd name="T13" fmla="*/ 124 h 278"/>
                <a:gd name="T14" fmla="*/ 152 w 154"/>
                <a:gd name="T15" fmla="*/ 160 h 278"/>
                <a:gd name="T16" fmla="*/ 154 w 154"/>
                <a:gd name="T17" fmla="*/ 184 h 278"/>
                <a:gd name="T18" fmla="*/ 150 w 154"/>
                <a:gd name="T19" fmla="*/ 228 h 278"/>
                <a:gd name="T20" fmla="*/ 134 w 154"/>
                <a:gd name="T21" fmla="*/ 256 h 278"/>
                <a:gd name="T22" fmla="*/ 124 w 154"/>
                <a:gd name="T23" fmla="*/ 266 h 278"/>
                <a:gd name="T24" fmla="*/ 94 w 154"/>
                <a:gd name="T25" fmla="*/ 276 h 278"/>
                <a:gd name="T26" fmla="*/ 78 w 154"/>
                <a:gd name="T27" fmla="*/ 278 h 278"/>
                <a:gd name="T28" fmla="*/ 44 w 154"/>
                <a:gd name="T29" fmla="*/ 272 h 278"/>
                <a:gd name="T30" fmla="*/ 20 w 154"/>
                <a:gd name="T31" fmla="*/ 256 h 278"/>
                <a:gd name="T32" fmla="*/ 10 w 154"/>
                <a:gd name="T33" fmla="*/ 244 h 278"/>
                <a:gd name="T34" fmla="*/ 2 w 154"/>
                <a:gd name="T35" fmla="*/ 208 h 278"/>
                <a:gd name="T36" fmla="*/ 0 w 154"/>
                <a:gd name="T37" fmla="*/ 120 h 278"/>
                <a:gd name="T38" fmla="*/ 2 w 154"/>
                <a:gd name="T39" fmla="*/ 90 h 278"/>
                <a:gd name="T40" fmla="*/ 6 w 154"/>
                <a:gd name="T41" fmla="*/ 66 h 278"/>
                <a:gd name="T42" fmla="*/ 18 w 154"/>
                <a:gd name="T43" fmla="*/ 38 h 278"/>
                <a:gd name="T44" fmla="*/ 22 w 154"/>
                <a:gd name="T45" fmla="*/ 30 h 278"/>
                <a:gd name="T46" fmla="*/ 36 w 154"/>
                <a:gd name="T47" fmla="*/ 18 h 278"/>
                <a:gd name="T48" fmla="*/ 54 w 154"/>
                <a:gd name="T49" fmla="*/ 10 h 278"/>
                <a:gd name="T50" fmla="*/ 76 w 154"/>
                <a:gd name="T51" fmla="*/ 6 h 278"/>
                <a:gd name="T52" fmla="*/ 148 w 154"/>
                <a:gd name="T53" fmla="*/ 0 h 278"/>
                <a:gd name="T54" fmla="*/ 150 w 154"/>
                <a:gd name="T55" fmla="*/ 20 h 278"/>
                <a:gd name="T56" fmla="*/ 126 w 154"/>
                <a:gd name="T57" fmla="*/ 28 h 278"/>
                <a:gd name="T58" fmla="*/ 96 w 154"/>
                <a:gd name="T59" fmla="*/ 34 h 278"/>
                <a:gd name="T60" fmla="*/ 84 w 154"/>
                <a:gd name="T61" fmla="*/ 36 h 278"/>
                <a:gd name="T62" fmla="*/ 74 w 154"/>
                <a:gd name="T63" fmla="*/ 38 h 278"/>
                <a:gd name="T64" fmla="*/ 58 w 154"/>
                <a:gd name="T65" fmla="*/ 50 h 278"/>
                <a:gd name="T66" fmla="*/ 52 w 154"/>
                <a:gd name="T67" fmla="*/ 58 h 278"/>
                <a:gd name="T68" fmla="*/ 50 w 154"/>
                <a:gd name="T69" fmla="*/ 70 h 278"/>
                <a:gd name="T70" fmla="*/ 46 w 154"/>
                <a:gd name="T71" fmla="*/ 10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278">
                  <a:moveTo>
                    <a:pt x="46" y="100"/>
                  </a:moveTo>
                  <a:lnTo>
                    <a:pt x="46" y="100"/>
                  </a:lnTo>
                  <a:lnTo>
                    <a:pt x="52" y="96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7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98" y="90"/>
                  </a:lnTo>
                  <a:lnTo>
                    <a:pt x="112" y="94"/>
                  </a:lnTo>
                  <a:lnTo>
                    <a:pt x="124" y="10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44" y="124"/>
                  </a:lnTo>
                  <a:lnTo>
                    <a:pt x="150" y="140"/>
                  </a:lnTo>
                  <a:lnTo>
                    <a:pt x="152" y="160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2" y="208"/>
                  </a:lnTo>
                  <a:lnTo>
                    <a:pt x="150" y="228"/>
                  </a:lnTo>
                  <a:lnTo>
                    <a:pt x="142" y="244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24" y="266"/>
                  </a:lnTo>
                  <a:lnTo>
                    <a:pt x="110" y="272"/>
                  </a:lnTo>
                  <a:lnTo>
                    <a:pt x="94" y="276"/>
                  </a:lnTo>
                  <a:lnTo>
                    <a:pt x="78" y="278"/>
                  </a:lnTo>
                  <a:lnTo>
                    <a:pt x="78" y="278"/>
                  </a:lnTo>
                  <a:lnTo>
                    <a:pt x="60" y="276"/>
                  </a:lnTo>
                  <a:lnTo>
                    <a:pt x="44" y="272"/>
                  </a:lnTo>
                  <a:lnTo>
                    <a:pt x="30" y="266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10" y="244"/>
                  </a:lnTo>
                  <a:lnTo>
                    <a:pt x="4" y="228"/>
                  </a:lnTo>
                  <a:lnTo>
                    <a:pt x="2" y="208"/>
                  </a:lnTo>
                  <a:lnTo>
                    <a:pt x="0" y="18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9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2" y="46"/>
                  </a:lnTo>
                  <a:lnTo>
                    <a:pt x="18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4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2" y="2"/>
                  </a:lnTo>
                  <a:lnTo>
                    <a:pt x="148" y="0"/>
                  </a:lnTo>
                  <a:lnTo>
                    <a:pt x="150" y="20"/>
                  </a:lnTo>
                  <a:lnTo>
                    <a:pt x="150" y="20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12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84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66" y="44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2" y="58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6" y="84"/>
                  </a:lnTo>
                  <a:lnTo>
                    <a:pt x="46" y="100"/>
                  </a:lnTo>
                  <a:lnTo>
                    <a:pt x="46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3767138" y="5722938"/>
              <a:ext cx="1887538" cy="196850"/>
            </a:xfrm>
            <a:custGeom>
              <a:avLst/>
              <a:gdLst>
                <a:gd name="T0" fmla="*/ 1189 w 1189"/>
                <a:gd name="T1" fmla="*/ 88 h 124"/>
                <a:gd name="T2" fmla="*/ 1105 w 1189"/>
                <a:gd name="T3" fmla="*/ 76 h 124"/>
                <a:gd name="T4" fmla="*/ 1099 w 1189"/>
                <a:gd name="T5" fmla="*/ 90 h 124"/>
                <a:gd name="T6" fmla="*/ 1067 w 1189"/>
                <a:gd name="T7" fmla="*/ 48 h 124"/>
                <a:gd name="T8" fmla="*/ 1087 w 1189"/>
                <a:gd name="T9" fmla="*/ 14 h 124"/>
                <a:gd name="T10" fmla="*/ 1111 w 1189"/>
                <a:gd name="T11" fmla="*/ 0 h 124"/>
                <a:gd name="T12" fmla="*/ 1093 w 1189"/>
                <a:gd name="T13" fmla="*/ 38 h 124"/>
                <a:gd name="T14" fmla="*/ 1013 w 1189"/>
                <a:gd name="T15" fmla="*/ 2 h 124"/>
                <a:gd name="T16" fmla="*/ 1025 w 1189"/>
                <a:gd name="T17" fmla="*/ 36 h 124"/>
                <a:gd name="T18" fmla="*/ 1031 w 1189"/>
                <a:gd name="T19" fmla="*/ 56 h 124"/>
                <a:gd name="T20" fmla="*/ 1001 w 1189"/>
                <a:gd name="T21" fmla="*/ 90 h 124"/>
                <a:gd name="T22" fmla="*/ 1009 w 1189"/>
                <a:gd name="T23" fmla="*/ 36 h 124"/>
                <a:gd name="T24" fmla="*/ 1001 w 1189"/>
                <a:gd name="T25" fmla="*/ 80 h 124"/>
                <a:gd name="T26" fmla="*/ 1007 w 1189"/>
                <a:gd name="T27" fmla="*/ 50 h 124"/>
                <a:gd name="T28" fmla="*/ 945 w 1189"/>
                <a:gd name="T29" fmla="*/ 80 h 124"/>
                <a:gd name="T30" fmla="*/ 903 w 1189"/>
                <a:gd name="T31" fmla="*/ 86 h 124"/>
                <a:gd name="T32" fmla="*/ 891 w 1189"/>
                <a:gd name="T33" fmla="*/ 24 h 124"/>
                <a:gd name="T34" fmla="*/ 935 w 1189"/>
                <a:gd name="T35" fmla="*/ 2 h 124"/>
                <a:gd name="T36" fmla="*/ 937 w 1189"/>
                <a:gd name="T37" fmla="*/ 46 h 124"/>
                <a:gd name="T38" fmla="*/ 915 w 1189"/>
                <a:gd name="T39" fmla="*/ 12 h 124"/>
                <a:gd name="T40" fmla="*/ 909 w 1189"/>
                <a:gd name="T41" fmla="*/ 74 h 124"/>
                <a:gd name="T42" fmla="*/ 937 w 1189"/>
                <a:gd name="T43" fmla="*/ 62 h 124"/>
                <a:gd name="T44" fmla="*/ 881 w 1189"/>
                <a:gd name="T45" fmla="*/ 2 h 124"/>
                <a:gd name="T46" fmla="*/ 795 w 1189"/>
                <a:gd name="T47" fmla="*/ 88 h 124"/>
                <a:gd name="T48" fmla="*/ 751 w 1189"/>
                <a:gd name="T49" fmla="*/ 66 h 124"/>
                <a:gd name="T50" fmla="*/ 761 w 1189"/>
                <a:gd name="T51" fmla="*/ 6 h 124"/>
                <a:gd name="T52" fmla="*/ 805 w 1189"/>
                <a:gd name="T53" fmla="*/ 10 h 124"/>
                <a:gd name="T54" fmla="*/ 793 w 1189"/>
                <a:gd name="T55" fmla="*/ 16 h 124"/>
                <a:gd name="T56" fmla="*/ 765 w 1189"/>
                <a:gd name="T57" fmla="*/ 28 h 124"/>
                <a:gd name="T58" fmla="*/ 787 w 1189"/>
                <a:gd name="T59" fmla="*/ 80 h 124"/>
                <a:gd name="T60" fmla="*/ 705 w 1189"/>
                <a:gd name="T61" fmla="*/ 88 h 124"/>
                <a:gd name="T62" fmla="*/ 650 w 1189"/>
                <a:gd name="T63" fmla="*/ 78 h 124"/>
                <a:gd name="T64" fmla="*/ 610 w 1189"/>
                <a:gd name="T65" fmla="*/ 88 h 124"/>
                <a:gd name="T66" fmla="*/ 612 w 1189"/>
                <a:gd name="T67" fmla="*/ 52 h 124"/>
                <a:gd name="T68" fmla="*/ 580 w 1189"/>
                <a:gd name="T69" fmla="*/ 80 h 124"/>
                <a:gd name="T70" fmla="*/ 536 w 1189"/>
                <a:gd name="T71" fmla="*/ 86 h 124"/>
                <a:gd name="T72" fmla="*/ 526 w 1189"/>
                <a:gd name="T73" fmla="*/ 24 h 124"/>
                <a:gd name="T74" fmla="*/ 570 w 1189"/>
                <a:gd name="T75" fmla="*/ 2 h 124"/>
                <a:gd name="T76" fmla="*/ 572 w 1189"/>
                <a:gd name="T77" fmla="*/ 46 h 124"/>
                <a:gd name="T78" fmla="*/ 550 w 1189"/>
                <a:gd name="T79" fmla="*/ 12 h 124"/>
                <a:gd name="T80" fmla="*/ 550 w 1189"/>
                <a:gd name="T81" fmla="*/ 80 h 124"/>
                <a:gd name="T82" fmla="*/ 572 w 1189"/>
                <a:gd name="T83" fmla="*/ 46 h 124"/>
                <a:gd name="T84" fmla="*/ 410 w 1189"/>
                <a:gd name="T85" fmla="*/ 40 h 124"/>
                <a:gd name="T86" fmla="*/ 384 w 1189"/>
                <a:gd name="T87" fmla="*/ 16 h 124"/>
                <a:gd name="T88" fmla="*/ 382 w 1189"/>
                <a:gd name="T89" fmla="*/ 70 h 124"/>
                <a:gd name="T90" fmla="*/ 412 w 1189"/>
                <a:gd name="T91" fmla="*/ 90 h 124"/>
                <a:gd name="T92" fmla="*/ 366 w 1189"/>
                <a:gd name="T93" fmla="*/ 66 h 124"/>
                <a:gd name="T94" fmla="*/ 382 w 1189"/>
                <a:gd name="T95" fmla="*/ 2 h 124"/>
                <a:gd name="T96" fmla="*/ 424 w 1189"/>
                <a:gd name="T97" fmla="*/ 24 h 124"/>
                <a:gd name="T98" fmla="*/ 326 w 1189"/>
                <a:gd name="T99" fmla="*/ 76 h 124"/>
                <a:gd name="T100" fmla="*/ 326 w 1189"/>
                <a:gd name="T101" fmla="*/ 14 h 124"/>
                <a:gd name="T102" fmla="*/ 306 w 1189"/>
                <a:gd name="T103" fmla="*/ 4 h 124"/>
                <a:gd name="T104" fmla="*/ 346 w 1189"/>
                <a:gd name="T105" fmla="*/ 24 h 124"/>
                <a:gd name="T106" fmla="*/ 336 w 1189"/>
                <a:gd name="T107" fmla="*/ 86 h 124"/>
                <a:gd name="T108" fmla="*/ 286 w 1189"/>
                <a:gd name="T109" fmla="*/ 2 h 124"/>
                <a:gd name="T110" fmla="*/ 242 w 1189"/>
                <a:gd name="T111" fmla="*/ 10 h 124"/>
                <a:gd name="T112" fmla="*/ 268 w 1189"/>
                <a:gd name="T113" fmla="*/ 50 h 124"/>
                <a:gd name="T114" fmla="*/ 246 w 1189"/>
                <a:gd name="T115" fmla="*/ 80 h 124"/>
                <a:gd name="T116" fmla="*/ 220 w 1189"/>
                <a:gd name="T117" fmla="*/ 86 h 124"/>
                <a:gd name="T118" fmla="*/ 214 w 1189"/>
                <a:gd name="T119" fmla="*/ 10 h 124"/>
                <a:gd name="T120" fmla="*/ 260 w 1189"/>
                <a:gd name="T121" fmla="*/ 10 h 124"/>
                <a:gd name="T122" fmla="*/ 172 w 1189"/>
                <a:gd name="T123" fmla="*/ 88 h 124"/>
                <a:gd name="T124" fmla="*/ 18 w 1189"/>
                <a:gd name="T125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9" h="124">
                  <a:moveTo>
                    <a:pt x="1173" y="28"/>
                  </a:moveTo>
                  <a:lnTo>
                    <a:pt x="1173" y="28"/>
                  </a:lnTo>
                  <a:lnTo>
                    <a:pt x="1145" y="88"/>
                  </a:lnTo>
                  <a:lnTo>
                    <a:pt x="1129" y="88"/>
                  </a:lnTo>
                  <a:lnTo>
                    <a:pt x="1129" y="2"/>
                  </a:lnTo>
                  <a:lnTo>
                    <a:pt x="1143" y="2"/>
                  </a:lnTo>
                  <a:lnTo>
                    <a:pt x="1143" y="60"/>
                  </a:lnTo>
                  <a:lnTo>
                    <a:pt x="1145" y="60"/>
                  </a:lnTo>
                  <a:lnTo>
                    <a:pt x="1171" y="2"/>
                  </a:lnTo>
                  <a:lnTo>
                    <a:pt x="1189" y="2"/>
                  </a:lnTo>
                  <a:lnTo>
                    <a:pt x="1189" y="88"/>
                  </a:lnTo>
                  <a:lnTo>
                    <a:pt x="1173" y="88"/>
                  </a:lnTo>
                  <a:lnTo>
                    <a:pt x="1173" y="28"/>
                  </a:lnTo>
                  <a:close/>
                  <a:moveTo>
                    <a:pt x="1087" y="42"/>
                  </a:moveTo>
                  <a:lnTo>
                    <a:pt x="1087" y="42"/>
                  </a:lnTo>
                  <a:lnTo>
                    <a:pt x="1091" y="44"/>
                  </a:lnTo>
                  <a:lnTo>
                    <a:pt x="1095" y="48"/>
                  </a:lnTo>
                  <a:lnTo>
                    <a:pt x="1095" y="48"/>
                  </a:lnTo>
                  <a:lnTo>
                    <a:pt x="1097" y="52"/>
                  </a:lnTo>
                  <a:lnTo>
                    <a:pt x="1101" y="60"/>
                  </a:lnTo>
                  <a:lnTo>
                    <a:pt x="1105" y="76"/>
                  </a:lnTo>
                  <a:lnTo>
                    <a:pt x="1105" y="76"/>
                  </a:lnTo>
                  <a:lnTo>
                    <a:pt x="1107" y="80"/>
                  </a:lnTo>
                  <a:lnTo>
                    <a:pt x="1107" y="80"/>
                  </a:lnTo>
                  <a:lnTo>
                    <a:pt x="1111" y="82"/>
                  </a:lnTo>
                  <a:lnTo>
                    <a:pt x="1115" y="82"/>
                  </a:lnTo>
                  <a:lnTo>
                    <a:pt x="1115" y="88"/>
                  </a:lnTo>
                  <a:lnTo>
                    <a:pt x="1115" y="88"/>
                  </a:lnTo>
                  <a:lnTo>
                    <a:pt x="1113" y="90"/>
                  </a:lnTo>
                  <a:lnTo>
                    <a:pt x="1113" y="90"/>
                  </a:lnTo>
                  <a:lnTo>
                    <a:pt x="1105" y="90"/>
                  </a:lnTo>
                  <a:lnTo>
                    <a:pt x="1105" y="90"/>
                  </a:lnTo>
                  <a:lnTo>
                    <a:pt x="1099" y="90"/>
                  </a:lnTo>
                  <a:lnTo>
                    <a:pt x="1095" y="86"/>
                  </a:lnTo>
                  <a:lnTo>
                    <a:pt x="1095" y="86"/>
                  </a:lnTo>
                  <a:lnTo>
                    <a:pt x="1091" y="82"/>
                  </a:lnTo>
                  <a:lnTo>
                    <a:pt x="1089" y="76"/>
                  </a:lnTo>
                  <a:lnTo>
                    <a:pt x="1085" y="60"/>
                  </a:lnTo>
                  <a:lnTo>
                    <a:pt x="1085" y="60"/>
                  </a:lnTo>
                  <a:lnTo>
                    <a:pt x="1083" y="54"/>
                  </a:lnTo>
                  <a:lnTo>
                    <a:pt x="1079" y="52"/>
                  </a:lnTo>
                  <a:lnTo>
                    <a:pt x="1077" y="50"/>
                  </a:lnTo>
                  <a:lnTo>
                    <a:pt x="1073" y="48"/>
                  </a:lnTo>
                  <a:lnTo>
                    <a:pt x="1067" y="48"/>
                  </a:lnTo>
                  <a:lnTo>
                    <a:pt x="1067" y="88"/>
                  </a:lnTo>
                  <a:lnTo>
                    <a:pt x="1051" y="88"/>
                  </a:lnTo>
                  <a:lnTo>
                    <a:pt x="1051" y="2"/>
                  </a:lnTo>
                  <a:lnTo>
                    <a:pt x="1067" y="2"/>
                  </a:lnTo>
                  <a:lnTo>
                    <a:pt x="1067" y="38"/>
                  </a:lnTo>
                  <a:lnTo>
                    <a:pt x="1073" y="38"/>
                  </a:lnTo>
                  <a:lnTo>
                    <a:pt x="1073" y="38"/>
                  </a:lnTo>
                  <a:lnTo>
                    <a:pt x="1077" y="36"/>
                  </a:lnTo>
                  <a:lnTo>
                    <a:pt x="1077" y="36"/>
                  </a:lnTo>
                  <a:lnTo>
                    <a:pt x="1083" y="26"/>
                  </a:lnTo>
                  <a:lnTo>
                    <a:pt x="1087" y="14"/>
                  </a:lnTo>
                  <a:lnTo>
                    <a:pt x="1087" y="14"/>
                  </a:lnTo>
                  <a:lnTo>
                    <a:pt x="1089" y="8"/>
                  </a:lnTo>
                  <a:lnTo>
                    <a:pt x="1093" y="4"/>
                  </a:lnTo>
                  <a:lnTo>
                    <a:pt x="1093" y="4"/>
                  </a:lnTo>
                  <a:lnTo>
                    <a:pt x="1097" y="0"/>
                  </a:lnTo>
                  <a:lnTo>
                    <a:pt x="1105" y="0"/>
                  </a:lnTo>
                  <a:lnTo>
                    <a:pt x="1105" y="0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3" y="2"/>
                  </a:lnTo>
                  <a:lnTo>
                    <a:pt x="1113" y="8"/>
                  </a:lnTo>
                  <a:lnTo>
                    <a:pt x="1113" y="8"/>
                  </a:lnTo>
                  <a:lnTo>
                    <a:pt x="1109" y="10"/>
                  </a:lnTo>
                  <a:lnTo>
                    <a:pt x="1107" y="10"/>
                  </a:lnTo>
                  <a:lnTo>
                    <a:pt x="1107" y="10"/>
                  </a:lnTo>
                  <a:lnTo>
                    <a:pt x="1103" y="14"/>
                  </a:lnTo>
                  <a:lnTo>
                    <a:pt x="1099" y="26"/>
                  </a:lnTo>
                  <a:lnTo>
                    <a:pt x="1099" y="26"/>
                  </a:lnTo>
                  <a:lnTo>
                    <a:pt x="1093" y="38"/>
                  </a:lnTo>
                  <a:lnTo>
                    <a:pt x="1093" y="38"/>
                  </a:lnTo>
                  <a:lnTo>
                    <a:pt x="1091" y="40"/>
                  </a:lnTo>
                  <a:lnTo>
                    <a:pt x="1087" y="42"/>
                  </a:lnTo>
                  <a:lnTo>
                    <a:pt x="1087" y="42"/>
                  </a:lnTo>
                  <a:close/>
                  <a:moveTo>
                    <a:pt x="973" y="4"/>
                  </a:moveTo>
                  <a:lnTo>
                    <a:pt x="973" y="4"/>
                  </a:lnTo>
                  <a:lnTo>
                    <a:pt x="985" y="0"/>
                  </a:lnTo>
                  <a:lnTo>
                    <a:pt x="985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1013" y="2"/>
                  </a:lnTo>
                  <a:lnTo>
                    <a:pt x="1013" y="2"/>
                  </a:lnTo>
                  <a:lnTo>
                    <a:pt x="1021" y="4"/>
                  </a:lnTo>
                  <a:lnTo>
                    <a:pt x="1021" y="4"/>
                  </a:lnTo>
                  <a:lnTo>
                    <a:pt x="1025" y="8"/>
                  </a:lnTo>
                  <a:lnTo>
                    <a:pt x="1027" y="12"/>
                  </a:lnTo>
                  <a:lnTo>
                    <a:pt x="1027" y="12"/>
                  </a:lnTo>
                  <a:lnTo>
                    <a:pt x="1029" y="24"/>
                  </a:lnTo>
                  <a:lnTo>
                    <a:pt x="1029" y="24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25" y="36"/>
                  </a:lnTo>
                  <a:lnTo>
                    <a:pt x="1025" y="36"/>
                  </a:lnTo>
                  <a:lnTo>
                    <a:pt x="1021" y="40"/>
                  </a:lnTo>
                  <a:lnTo>
                    <a:pt x="1021" y="40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23" y="46"/>
                  </a:lnTo>
                  <a:lnTo>
                    <a:pt x="1023" y="46"/>
                  </a:lnTo>
                  <a:lnTo>
                    <a:pt x="1027" y="50"/>
                  </a:lnTo>
                  <a:lnTo>
                    <a:pt x="1027" y="50"/>
                  </a:lnTo>
                  <a:lnTo>
                    <a:pt x="1031" y="56"/>
                  </a:lnTo>
                  <a:lnTo>
                    <a:pt x="1031" y="56"/>
                  </a:lnTo>
                  <a:lnTo>
                    <a:pt x="1033" y="64"/>
                  </a:lnTo>
                  <a:lnTo>
                    <a:pt x="1033" y="64"/>
                  </a:lnTo>
                  <a:lnTo>
                    <a:pt x="1031" y="78"/>
                  </a:lnTo>
                  <a:lnTo>
                    <a:pt x="1031" y="78"/>
                  </a:lnTo>
                  <a:lnTo>
                    <a:pt x="1029" y="82"/>
                  </a:lnTo>
                  <a:lnTo>
                    <a:pt x="1025" y="86"/>
                  </a:lnTo>
                  <a:lnTo>
                    <a:pt x="1025" y="86"/>
                  </a:lnTo>
                  <a:lnTo>
                    <a:pt x="1021" y="88"/>
                  </a:lnTo>
                  <a:lnTo>
                    <a:pt x="1015" y="90"/>
                  </a:lnTo>
                  <a:lnTo>
                    <a:pt x="1015" y="90"/>
                  </a:lnTo>
                  <a:lnTo>
                    <a:pt x="1001" y="90"/>
                  </a:lnTo>
                  <a:lnTo>
                    <a:pt x="1001" y="90"/>
                  </a:lnTo>
                  <a:lnTo>
                    <a:pt x="987" y="90"/>
                  </a:lnTo>
                  <a:lnTo>
                    <a:pt x="987" y="90"/>
                  </a:lnTo>
                  <a:lnTo>
                    <a:pt x="973" y="86"/>
                  </a:lnTo>
                  <a:lnTo>
                    <a:pt x="973" y="4"/>
                  </a:lnTo>
                  <a:close/>
                  <a:moveTo>
                    <a:pt x="989" y="10"/>
                  </a:moveTo>
                  <a:lnTo>
                    <a:pt x="989" y="38"/>
                  </a:lnTo>
                  <a:lnTo>
                    <a:pt x="999" y="38"/>
                  </a:lnTo>
                  <a:lnTo>
                    <a:pt x="999" y="38"/>
                  </a:lnTo>
                  <a:lnTo>
                    <a:pt x="1005" y="38"/>
                  </a:lnTo>
                  <a:lnTo>
                    <a:pt x="1009" y="36"/>
                  </a:lnTo>
                  <a:lnTo>
                    <a:pt x="1009" y="36"/>
                  </a:lnTo>
                  <a:lnTo>
                    <a:pt x="1013" y="30"/>
                  </a:lnTo>
                  <a:lnTo>
                    <a:pt x="1013" y="24"/>
                  </a:lnTo>
                  <a:lnTo>
                    <a:pt x="1013" y="24"/>
                  </a:lnTo>
                  <a:lnTo>
                    <a:pt x="1013" y="18"/>
                  </a:lnTo>
                  <a:lnTo>
                    <a:pt x="1009" y="14"/>
                  </a:lnTo>
                  <a:lnTo>
                    <a:pt x="1009" y="14"/>
                  </a:lnTo>
                  <a:lnTo>
                    <a:pt x="1005" y="12"/>
                  </a:lnTo>
                  <a:lnTo>
                    <a:pt x="999" y="10"/>
                  </a:lnTo>
                  <a:lnTo>
                    <a:pt x="989" y="10"/>
                  </a:lnTo>
                  <a:close/>
                  <a:moveTo>
                    <a:pt x="1001" y="80"/>
                  </a:moveTo>
                  <a:lnTo>
                    <a:pt x="1001" y="80"/>
                  </a:lnTo>
                  <a:lnTo>
                    <a:pt x="1007" y="80"/>
                  </a:lnTo>
                  <a:lnTo>
                    <a:pt x="1013" y="76"/>
                  </a:lnTo>
                  <a:lnTo>
                    <a:pt x="1013" y="76"/>
                  </a:lnTo>
                  <a:lnTo>
                    <a:pt x="1015" y="72"/>
                  </a:lnTo>
                  <a:lnTo>
                    <a:pt x="1017" y="64"/>
                  </a:lnTo>
                  <a:lnTo>
                    <a:pt x="1017" y="64"/>
                  </a:lnTo>
                  <a:lnTo>
                    <a:pt x="1015" y="56"/>
                  </a:lnTo>
                  <a:lnTo>
                    <a:pt x="1013" y="52"/>
                  </a:lnTo>
                  <a:lnTo>
                    <a:pt x="1013" y="52"/>
                  </a:lnTo>
                  <a:lnTo>
                    <a:pt x="1007" y="50"/>
                  </a:lnTo>
                  <a:lnTo>
                    <a:pt x="1001" y="48"/>
                  </a:lnTo>
                  <a:lnTo>
                    <a:pt x="989" y="48"/>
                  </a:lnTo>
                  <a:lnTo>
                    <a:pt x="989" y="80"/>
                  </a:lnTo>
                  <a:lnTo>
                    <a:pt x="1001" y="80"/>
                  </a:lnTo>
                  <a:close/>
                  <a:moveTo>
                    <a:pt x="953" y="46"/>
                  </a:moveTo>
                  <a:lnTo>
                    <a:pt x="953" y="46"/>
                  </a:lnTo>
                  <a:lnTo>
                    <a:pt x="953" y="56"/>
                  </a:lnTo>
                  <a:lnTo>
                    <a:pt x="951" y="66"/>
                  </a:lnTo>
                  <a:lnTo>
                    <a:pt x="951" y="66"/>
                  </a:lnTo>
                  <a:lnTo>
                    <a:pt x="949" y="74"/>
                  </a:lnTo>
                  <a:lnTo>
                    <a:pt x="945" y="80"/>
                  </a:lnTo>
                  <a:lnTo>
                    <a:pt x="945" y="80"/>
                  </a:lnTo>
                  <a:lnTo>
                    <a:pt x="941" y="86"/>
                  </a:lnTo>
                  <a:lnTo>
                    <a:pt x="935" y="88"/>
                  </a:lnTo>
                  <a:lnTo>
                    <a:pt x="935" y="88"/>
                  </a:lnTo>
                  <a:lnTo>
                    <a:pt x="929" y="90"/>
                  </a:lnTo>
                  <a:lnTo>
                    <a:pt x="921" y="90"/>
                  </a:lnTo>
                  <a:lnTo>
                    <a:pt x="921" y="90"/>
                  </a:lnTo>
                  <a:lnTo>
                    <a:pt x="915" y="90"/>
                  </a:lnTo>
                  <a:lnTo>
                    <a:pt x="907" y="88"/>
                  </a:lnTo>
                  <a:lnTo>
                    <a:pt x="907" y="88"/>
                  </a:lnTo>
                  <a:lnTo>
                    <a:pt x="903" y="86"/>
                  </a:lnTo>
                  <a:lnTo>
                    <a:pt x="897" y="80"/>
                  </a:lnTo>
                  <a:lnTo>
                    <a:pt x="897" y="80"/>
                  </a:lnTo>
                  <a:lnTo>
                    <a:pt x="893" y="74"/>
                  </a:lnTo>
                  <a:lnTo>
                    <a:pt x="891" y="66"/>
                  </a:lnTo>
                  <a:lnTo>
                    <a:pt x="891" y="66"/>
                  </a:lnTo>
                  <a:lnTo>
                    <a:pt x="889" y="56"/>
                  </a:lnTo>
                  <a:lnTo>
                    <a:pt x="889" y="46"/>
                  </a:lnTo>
                  <a:lnTo>
                    <a:pt x="889" y="46"/>
                  </a:lnTo>
                  <a:lnTo>
                    <a:pt x="889" y="34"/>
                  </a:lnTo>
                  <a:lnTo>
                    <a:pt x="891" y="24"/>
                  </a:lnTo>
                  <a:lnTo>
                    <a:pt x="891" y="24"/>
                  </a:lnTo>
                  <a:lnTo>
                    <a:pt x="893" y="16"/>
                  </a:lnTo>
                  <a:lnTo>
                    <a:pt x="897" y="10"/>
                  </a:lnTo>
                  <a:lnTo>
                    <a:pt x="897" y="10"/>
                  </a:lnTo>
                  <a:lnTo>
                    <a:pt x="903" y="6"/>
                  </a:lnTo>
                  <a:lnTo>
                    <a:pt x="907" y="2"/>
                  </a:lnTo>
                  <a:lnTo>
                    <a:pt x="907" y="2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9" y="0"/>
                  </a:lnTo>
                  <a:lnTo>
                    <a:pt x="935" y="2"/>
                  </a:lnTo>
                  <a:lnTo>
                    <a:pt x="935" y="2"/>
                  </a:lnTo>
                  <a:lnTo>
                    <a:pt x="941" y="6"/>
                  </a:lnTo>
                  <a:lnTo>
                    <a:pt x="945" y="10"/>
                  </a:lnTo>
                  <a:lnTo>
                    <a:pt x="945" y="10"/>
                  </a:lnTo>
                  <a:lnTo>
                    <a:pt x="949" y="16"/>
                  </a:lnTo>
                  <a:lnTo>
                    <a:pt x="951" y="24"/>
                  </a:lnTo>
                  <a:lnTo>
                    <a:pt x="951" y="24"/>
                  </a:lnTo>
                  <a:lnTo>
                    <a:pt x="953" y="34"/>
                  </a:lnTo>
                  <a:lnTo>
                    <a:pt x="953" y="46"/>
                  </a:lnTo>
                  <a:lnTo>
                    <a:pt x="953" y="46"/>
                  </a:lnTo>
                  <a:close/>
                  <a:moveTo>
                    <a:pt x="937" y="46"/>
                  </a:moveTo>
                  <a:lnTo>
                    <a:pt x="937" y="46"/>
                  </a:lnTo>
                  <a:lnTo>
                    <a:pt x="937" y="28"/>
                  </a:lnTo>
                  <a:lnTo>
                    <a:pt x="937" y="28"/>
                  </a:lnTo>
                  <a:lnTo>
                    <a:pt x="933" y="16"/>
                  </a:lnTo>
                  <a:lnTo>
                    <a:pt x="933" y="16"/>
                  </a:lnTo>
                  <a:lnTo>
                    <a:pt x="927" y="12"/>
                  </a:lnTo>
                  <a:lnTo>
                    <a:pt x="927" y="12"/>
                  </a:lnTo>
                  <a:lnTo>
                    <a:pt x="921" y="10"/>
                  </a:lnTo>
                  <a:lnTo>
                    <a:pt x="921" y="10"/>
                  </a:lnTo>
                  <a:lnTo>
                    <a:pt x="915" y="12"/>
                  </a:lnTo>
                  <a:lnTo>
                    <a:pt x="915" y="12"/>
                  </a:lnTo>
                  <a:lnTo>
                    <a:pt x="913" y="14"/>
                  </a:lnTo>
                  <a:lnTo>
                    <a:pt x="909" y="16"/>
                  </a:lnTo>
                  <a:lnTo>
                    <a:pt x="909" y="16"/>
                  </a:lnTo>
                  <a:lnTo>
                    <a:pt x="907" y="28"/>
                  </a:lnTo>
                  <a:lnTo>
                    <a:pt x="907" y="28"/>
                  </a:lnTo>
                  <a:lnTo>
                    <a:pt x="905" y="46"/>
                  </a:lnTo>
                  <a:lnTo>
                    <a:pt x="905" y="46"/>
                  </a:lnTo>
                  <a:lnTo>
                    <a:pt x="907" y="62"/>
                  </a:lnTo>
                  <a:lnTo>
                    <a:pt x="907" y="62"/>
                  </a:lnTo>
                  <a:lnTo>
                    <a:pt x="909" y="74"/>
                  </a:lnTo>
                  <a:lnTo>
                    <a:pt x="909" y="74"/>
                  </a:lnTo>
                  <a:lnTo>
                    <a:pt x="913" y="76"/>
                  </a:lnTo>
                  <a:lnTo>
                    <a:pt x="915" y="80"/>
                  </a:lnTo>
                  <a:lnTo>
                    <a:pt x="915" y="80"/>
                  </a:lnTo>
                  <a:lnTo>
                    <a:pt x="921" y="80"/>
                  </a:lnTo>
                  <a:lnTo>
                    <a:pt x="921" y="80"/>
                  </a:lnTo>
                  <a:lnTo>
                    <a:pt x="927" y="80"/>
                  </a:lnTo>
                  <a:lnTo>
                    <a:pt x="927" y="80"/>
                  </a:lnTo>
                  <a:lnTo>
                    <a:pt x="933" y="74"/>
                  </a:lnTo>
                  <a:lnTo>
                    <a:pt x="933" y="7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7" y="46"/>
                  </a:lnTo>
                  <a:lnTo>
                    <a:pt x="937" y="46"/>
                  </a:lnTo>
                  <a:close/>
                  <a:moveTo>
                    <a:pt x="881" y="2"/>
                  </a:moveTo>
                  <a:lnTo>
                    <a:pt x="881" y="12"/>
                  </a:lnTo>
                  <a:lnTo>
                    <a:pt x="859" y="12"/>
                  </a:lnTo>
                  <a:lnTo>
                    <a:pt x="859" y="88"/>
                  </a:lnTo>
                  <a:lnTo>
                    <a:pt x="843" y="88"/>
                  </a:lnTo>
                  <a:lnTo>
                    <a:pt x="843" y="12"/>
                  </a:lnTo>
                  <a:lnTo>
                    <a:pt x="821" y="12"/>
                  </a:lnTo>
                  <a:lnTo>
                    <a:pt x="821" y="2"/>
                  </a:lnTo>
                  <a:lnTo>
                    <a:pt x="881" y="2"/>
                  </a:lnTo>
                  <a:close/>
                  <a:moveTo>
                    <a:pt x="813" y="46"/>
                  </a:moveTo>
                  <a:lnTo>
                    <a:pt x="813" y="46"/>
                  </a:lnTo>
                  <a:lnTo>
                    <a:pt x="813" y="56"/>
                  </a:lnTo>
                  <a:lnTo>
                    <a:pt x="811" y="66"/>
                  </a:lnTo>
                  <a:lnTo>
                    <a:pt x="811" y="66"/>
                  </a:lnTo>
                  <a:lnTo>
                    <a:pt x="809" y="74"/>
                  </a:lnTo>
                  <a:lnTo>
                    <a:pt x="805" y="80"/>
                  </a:lnTo>
                  <a:lnTo>
                    <a:pt x="805" y="80"/>
                  </a:lnTo>
                  <a:lnTo>
                    <a:pt x="799" y="86"/>
                  </a:lnTo>
                  <a:lnTo>
                    <a:pt x="795" y="88"/>
                  </a:lnTo>
                  <a:lnTo>
                    <a:pt x="795" y="88"/>
                  </a:lnTo>
                  <a:lnTo>
                    <a:pt x="787" y="90"/>
                  </a:lnTo>
                  <a:lnTo>
                    <a:pt x="781" y="90"/>
                  </a:lnTo>
                  <a:lnTo>
                    <a:pt x="781" y="90"/>
                  </a:lnTo>
                  <a:lnTo>
                    <a:pt x="773" y="90"/>
                  </a:lnTo>
                  <a:lnTo>
                    <a:pt x="767" y="88"/>
                  </a:lnTo>
                  <a:lnTo>
                    <a:pt x="767" y="88"/>
                  </a:lnTo>
                  <a:lnTo>
                    <a:pt x="761" y="86"/>
                  </a:lnTo>
                  <a:lnTo>
                    <a:pt x="757" y="80"/>
                  </a:lnTo>
                  <a:lnTo>
                    <a:pt x="757" y="80"/>
                  </a:lnTo>
                  <a:lnTo>
                    <a:pt x="753" y="74"/>
                  </a:lnTo>
                  <a:lnTo>
                    <a:pt x="751" y="66"/>
                  </a:lnTo>
                  <a:lnTo>
                    <a:pt x="751" y="66"/>
                  </a:lnTo>
                  <a:lnTo>
                    <a:pt x="749" y="56"/>
                  </a:lnTo>
                  <a:lnTo>
                    <a:pt x="749" y="46"/>
                  </a:lnTo>
                  <a:lnTo>
                    <a:pt x="749" y="46"/>
                  </a:lnTo>
                  <a:lnTo>
                    <a:pt x="749" y="34"/>
                  </a:lnTo>
                  <a:lnTo>
                    <a:pt x="751" y="24"/>
                  </a:lnTo>
                  <a:lnTo>
                    <a:pt x="751" y="24"/>
                  </a:lnTo>
                  <a:lnTo>
                    <a:pt x="753" y="16"/>
                  </a:lnTo>
                  <a:lnTo>
                    <a:pt x="757" y="10"/>
                  </a:lnTo>
                  <a:lnTo>
                    <a:pt x="757" y="10"/>
                  </a:lnTo>
                  <a:lnTo>
                    <a:pt x="761" y="6"/>
                  </a:lnTo>
                  <a:lnTo>
                    <a:pt x="767" y="2"/>
                  </a:lnTo>
                  <a:lnTo>
                    <a:pt x="767" y="2"/>
                  </a:lnTo>
                  <a:lnTo>
                    <a:pt x="773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799" y="6"/>
                  </a:lnTo>
                  <a:lnTo>
                    <a:pt x="805" y="10"/>
                  </a:lnTo>
                  <a:lnTo>
                    <a:pt x="805" y="10"/>
                  </a:lnTo>
                  <a:lnTo>
                    <a:pt x="809" y="16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13" y="34"/>
                  </a:lnTo>
                  <a:lnTo>
                    <a:pt x="813" y="46"/>
                  </a:lnTo>
                  <a:lnTo>
                    <a:pt x="813" y="46"/>
                  </a:lnTo>
                  <a:close/>
                  <a:moveTo>
                    <a:pt x="797" y="46"/>
                  </a:moveTo>
                  <a:lnTo>
                    <a:pt x="797" y="46"/>
                  </a:lnTo>
                  <a:lnTo>
                    <a:pt x="795" y="28"/>
                  </a:lnTo>
                  <a:lnTo>
                    <a:pt x="795" y="28"/>
                  </a:lnTo>
                  <a:lnTo>
                    <a:pt x="793" y="16"/>
                  </a:lnTo>
                  <a:lnTo>
                    <a:pt x="793" y="16"/>
                  </a:lnTo>
                  <a:lnTo>
                    <a:pt x="787" y="12"/>
                  </a:lnTo>
                  <a:lnTo>
                    <a:pt x="787" y="12"/>
                  </a:lnTo>
                  <a:lnTo>
                    <a:pt x="781" y="10"/>
                  </a:lnTo>
                  <a:lnTo>
                    <a:pt x="781" y="10"/>
                  </a:lnTo>
                  <a:lnTo>
                    <a:pt x="775" y="12"/>
                  </a:lnTo>
                  <a:lnTo>
                    <a:pt x="775" y="12"/>
                  </a:lnTo>
                  <a:lnTo>
                    <a:pt x="769" y="16"/>
                  </a:lnTo>
                  <a:lnTo>
                    <a:pt x="769" y="16"/>
                  </a:lnTo>
                  <a:lnTo>
                    <a:pt x="765" y="28"/>
                  </a:lnTo>
                  <a:lnTo>
                    <a:pt x="765" y="28"/>
                  </a:lnTo>
                  <a:lnTo>
                    <a:pt x="765" y="46"/>
                  </a:lnTo>
                  <a:lnTo>
                    <a:pt x="765" y="46"/>
                  </a:lnTo>
                  <a:lnTo>
                    <a:pt x="765" y="62"/>
                  </a:lnTo>
                  <a:lnTo>
                    <a:pt x="765" y="62"/>
                  </a:lnTo>
                  <a:lnTo>
                    <a:pt x="769" y="74"/>
                  </a:lnTo>
                  <a:lnTo>
                    <a:pt x="769" y="74"/>
                  </a:lnTo>
                  <a:lnTo>
                    <a:pt x="775" y="80"/>
                  </a:lnTo>
                  <a:lnTo>
                    <a:pt x="775" y="80"/>
                  </a:lnTo>
                  <a:lnTo>
                    <a:pt x="781" y="80"/>
                  </a:lnTo>
                  <a:lnTo>
                    <a:pt x="781" y="80"/>
                  </a:lnTo>
                  <a:lnTo>
                    <a:pt x="787" y="80"/>
                  </a:lnTo>
                  <a:lnTo>
                    <a:pt x="787" y="80"/>
                  </a:lnTo>
                  <a:lnTo>
                    <a:pt x="793" y="74"/>
                  </a:lnTo>
                  <a:lnTo>
                    <a:pt x="793" y="74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7" y="46"/>
                  </a:lnTo>
                  <a:lnTo>
                    <a:pt x="797" y="46"/>
                  </a:lnTo>
                  <a:close/>
                  <a:moveTo>
                    <a:pt x="741" y="2"/>
                  </a:moveTo>
                  <a:lnTo>
                    <a:pt x="741" y="12"/>
                  </a:lnTo>
                  <a:lnTo>
                    <a:pt x="705" y="12"/>
                  </a:lnTo>
                  <a:lnTo>
                    <a:pt x="705" y="88"/>
                  </a:lnTo>
                  <a:lnTo>
                    <a:pt x="691" y="88"/>
                  </a:lnTo>
                  <a:lnTo>
                    <a:pt x="691" y="2"/>
                  </a:lnTo>
                  <a:lnTo>
                    <a:pt x="741" y="2"/>
                  </a:lnTo>
                  <a:close/>
                  <a:moveTo>
                    <a:pt x="628" y="12"/>
                  </a:moveTo>
                  <a:lnTo>
                    <a:pt x="626" y="52"/>
                  </a:lnTo>
                  <a:lnTo>
                    <a:pt x="626" y="52"/>
                  </a:lnTo>
                  <a:lnTo>
                    <a:pt x="626" y="62"/>
                  </a:lnTo>
                  <a:lnTo>
                    <a:pt x="624" y="68"/>
                  </a:lnTo>
                  <a:lnTo>
                    <a:pt x="624" y="68"/>
                  </a:lnTo>
                  <a:lnTo>
                    <a:pt x="618" y="78"/>
                  </a:lnTo>
                  <a:lnTo>
                    <a:pt x="650" y="78"/>
                  </a:lnTo>
                  <a:lnTo>
                    <a:pt x="650" y="12"/>
                  </a:lnTo>
                  <a:lnTo>
                    <a:pt x="628" y="12"/>
                  </a:lnTo>
                  <a:close/>
                  <a:moveTo>
                    <a:pt x="676" y="78"/>
                  </a:moveTo>
                  <a:lnTo>
                    <a:pt x="676" y="114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2" y="102"/>
                  </a:lnTo>
                  <a:lnTo>
                    <a:pt x="662" y="102"/>
                  </a:lnTo>
                  <a:lnTo>
                    <a:pt x="660" y="88"/>
                  </a:lnTo>
                  <a:lnTo>
                    <a:pt x="610" y="88"/>
                  </a:lnTo>
                  <a:lnTo>
                    <a:pt x="610" y="88"/>
                  </a:lnTo>
                  <a:lnTo>
                    <a:pt x="608" y="102"/>
                  </a:lnTo>
                  <a:lnTo>
                    <a:pt x="608" y="102"/>
                  </a:lnTo>
                  <a:lnTo>
                    <a:pt x="606" y="114"/>
                  </a:lnTo>
                  <a:lnTo>
                    <a:pt x="596" y="114"/>
                  </a:lnTo>
                  <a:lnTo>
                    <a:pt x="596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8" y="68"/>
                  </a:lnTo>
                  <a:lnTo>
                    <a:pt x="608" y="68"/>
                  </a:lnTo>
                  <a:lnTo>
                    <a:pt x="610" y="62"/>
                  </a:lnTo>
                  <a:lnTo>
                    <a:pt x="612" y="52"/>
                  </a:lnTo>
                  <a:lnTo>
                    <a:pt x="614" y="2"/>
                  </a:lnTo>
                  <a:lnTo>
                    <a:pt x="664" y="2"/>
                  </a:lnTo>
                  <a:lnTo>
                    <a:pt x="664" y="78"/>
                  </a:lnTo>
                  <a:lnTo>
                    <a:pt x="676" y="78"/>
                  </a:lnTo>
                  <a:close/>
                  <a:moveTo>
                    <a:pt x="588" y="46"/>
                  </a:moveTo>
                  <a:lnTo>
                    <a:pt x="588" y="46"/>
                  </a:lnTo>
                  <a:lnTo>
                    <a:pt x="588" y="56"/>
                  </a:lnTo>
                  <a:lnTo>
                    <a:pt x="586" y="66"/>
                  </a:lnTo>
                  <a:lnTo>
                    <a:pt x="586" y="66"/>
                  </a:lnTo>
                  <a:lnTo>
                    <a:pt x="582" y="74"/>
                  </a:lnTo>
                  <a:lnTo>
                    <a:pt x="580" y="80"/>
                  </a:lnTo>
                  <a:lnTo>
                    <a:pt x="580" y="80"/>
                  </a:lnTo>
                  <a:lnTo>
                    <a:pt x="574" y="86"/>
                  </a:lnTo>
                  <a:lnTo>
                    <a:pt x="570" y="88"/>
                  </a:lnTo>
                  <a:lnTo>
                    <a:pt x="570" y="88"/>
                  </a:lnTo>
                  <a:lnTo>
                    <a:pt x="562" y="90"/>
                  </a:lnTo>
                  <a:lnTo>
                    <a:pt x="556" y="90"/>
                  </a:lnTo>
                  <a:lnTo>
                    <a:pt x="556" y="90"/>
                  </a:lnTo>
                  <a:lnTo>
                    <a:pt x="548" y="90"/>
                  </a:lnTo>
                  <a:lnTo>
                    <a:pt x="542" y="88"/>
                  </a:lnTo>
                  <a:lnTo>
                    <a:pt x="542" y="88"/>
                  </a:lnTo>
                  <a:lnTo>
                    <a:pt x="536" y="86"/>
                  </a:lnTo>
                  <a:lnTo>
                    <a:pt x="532" y="80"/>
                  </a:lnTo>
                  <a:lnTo>
                    <a:pt x="532" y="80"/>
                  </a:lnTo>
                  <a:lnTo>
                    <a:pt x="528" y="74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4" y="56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4" y="34"/>
                  </a:lnTo>
                  <a:lnTo>
                    <a:pt x="526" y="24"/>
                  </a:lnTo>
                  <a:lnTo>
                    <a:pt x="526" y="24"/>
                  </a:lnTo>
                  <a:lnTo>
                    <a:pt x="528" y="16"/>
                  </a:lnTo>
                  <a:lnTo>
                    <a:pt x="532" y="10"/>
                  </a:lnTo>
                  <a:lnTo>
                    <a:pt x="532" y="10"/>
                  </a:lnTo>
                  <a:lnTo>
                    <a:pt x="536" y="6"/>
                  </a:lnTo>
                  <a:lnTo>
                    <a:pt x="542" y="2"/>
                  </a:lnTo>
                  <a:lnTo>
                    <a:pt x="542" y="2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70" y="2"/>
                  </a:lnTo>
                  <a:lnTo>
                    <a:pt x="570" y="2"/>
                  </a:lnTo>
                  <a:lnTo>
                    <a:pt x="574" y="6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2" y="16"/>
                  </a:lnTo>
                  <a:lnTo>
                    <a:pt x="586" y="24"/>
                  </a:lnTo>
                  <a:lnTo>
                    <a:pt x="586" y="24"/>
                  </a:lnTo>
                  <a:lnTo>
                    <a:pt x="588" y="34"/>
                  </a:lnTo>
                  <a:lnTo>
                    <a:pt x="588" y="46"/>
                  </a:lnTo>
                  <a:lnTo>
                    <a:pt x="588" y="46"/>
                  </a:lnTo>
                  <a:close/>
                  <a:moveTo>
                    <a:pt x="572" y="46"/>
                  </a:moveTo>
                  <a:lnTo>
                    <a:pt x="572" y="46"/>
                  </a:lnTo>
                  <a:lnTo>
                    <a:pt x="570" y="28"/>
                  </a:lnTo>
                  <a:lnTo>
                    <a:pt x="570" y="28"/>
                  </a:lnTo>
                  <a:lnTo>
                    <a:pt x="566" y="16"/>
                  </a:lnTo>
                  <a:lnTo>
                    <a:pt x="566" y="16"/>
                  </a:lnTo>
                  <a:lnTo>
                    <a:pt x="562" y="12"/>
                  </a:lnTo>
                  <a:lnTo>
                    <a:pt x="562" y="12"/>
                  </a:lnTo>
                  <a:lnTo>
                    <a:pt x="556" y="10"/>
                  </a:lnTo>
                  <a:lnTo>
                    <a:pt x="556" y="10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44" y="16"/>
                  </a:lnTo>
                  <a:lnTo>
                    <a:pt x="544" y="16"/>
                  </a:lnTo>
                  <a:lnTo>
                    <a:pt x="540" y="28"/>
                  </a:lnTo>
                  <a:lnTo>
                    <a:pt x="540" y="28"/>
                  </a:lnTo>
                  <a:lnTo>
                    <a:pt x="540" y="46"/>
                  </a:lnTo>
                  <a:lnTo>
                    <a:pt x="540" y="46"/>
                  </a:lnTo>
                  <a:lnTo>
                    <a:pt x="540" y="62"/>
                  </a:lnTo>
                  <a:lnTo>
                    <a:pt x="540" y="62"/>
                  </a:lnTo>
                  <a:lnTo>
                    <a:pt x="544" y="74"/>
                  </a:lnTo>
                  <a:lnTo>
                    <a:pt x="544" y="74"/>
                  </a:lnTo>
                  <a:lnTo>
                    <a:pt x="550" y="80"/>
                  </a:lnTo>
                  <a:lnTo>
                    <a:pt x="550" y="80"/>
                  </a:lnTo>
                  <a:lnTo>
                    <a:pt x="556" y="80"/>
                  </a:lnTo>
                  <a:lnTo>
                    <a:pt x="556" y="80"/>
                  </a:lnTo>
                  <a:lnTo>
                    <a:pt x="562" y="80"/>
                  </a:lnTo>
                  <a:lnTo>
                    <a:pt x="562" y="80"/>
                  </a:lnTo>
                  <a:lnTo>
                    <a:pt x="566" y="74"/>
                  </a:lnTo>
                  <a:lnTo>
                    <a:pt x="566" y="74"/>
                  </a:lnTo>
                  <a:lnTo>
                    <a:pt x="570" y="62"/>
                  </a:lnTo>
                  <a:lnTo>
                    <a:pt x="570" y="62"/>
                  </a:lnTo>
                  <a:lnTo>
                    <a:pt x="572" y="46"/>
                  </a:lnTo>
                  <a:lnTo>
                    <a:pt x="572" y="46"/>
                  </a:lnTo>
                  <a:close/>
                  <a:moveTo>
                    <a:pt x="460" y="88"/>
                  </a:moveTo>
                  <a:lnTo>
                    <a:pt x="444" y="88"/>
                  </a:lnTo>
                  <a:lnTo>
                    <a:pt x="444" y="2"/>
                  </a:lnTo>
                  <a:lnTo>
                    <a:pt x="504" y="2"/>
                  </a:lnTo>
                  <a:lnTo>
                    <a:pt x="504" y="88"/>
                  </a:lnTo>
                  <a:lnTo>
                    <a:pt x="488" y="88"/>
                  </a:lnTo>
                  <a:lnTo>
                    <a:pt x="488" y="12"/>
                  </a:lnTo>
                  <a:lnTo>
                    <a:pt x="460" y="12"/>
                  </a:lnTo>
                  <a:lnTo>
                    <a:pt x="460" y="88"/>
                  </a:lnTo>
                  <a:close/>
                  <a:moveTo>
                    <a:pt x="410" y="40"/>
                  </a:moveTo>
                  <a:lnTo>
                    <a:pt x="410" y="40"/>
                  </a:lnTo>
                  <a:lnTo>
                    <a:pt x="408" y="26"/>
                  </a:lnTo>
                  <a:lnTo>
                    <a:pt x="408" y="26"/>
                  </a:lnTo>
                  <a:lnTo>
                    <a:pt x="404" y="16"/>
                  </a:lnTo>
                  <a:lnTo>
                    <a:pt x="404" y="16"/>
                  </a:lnTo>
                  <a:lnTo>
                    <a:pt x="400" y="10"/>
                  </a:lnTo>
                  <a:lnTo>
                    <a:pt x="400" y="10"/>
                  </a:lnTo>
                  <a:lnTo>
                    <a:pt x="394" y="10"/>
                  </a:lnTo>
                  <a:lnTo>
                    <a:pt x="394" y="10"/>
                  </a:lnTo>
                  <a:lnTo>
                    <a:pt x="388" y="10"/>
                  </a:lnTo>
                  <a:lnTo>
                    <a:pt x="388" y="10"/>
                  </a:lnTo>
                  <a:lnTo>
                    <a:pt x="384" y="16"/>
                  </a:lnTo>
                  <a:lnTo>
                    <a:pt x="384" y="16"/>
                  </a:lnTo>
                  <a:lnTo>
                    <a:pt x="382" y="26"/>
                  </a:lnTo>
                  <a:lnTo>
                    <a:pt x="382" y="26"/>
                  </a:lnTo>
                  <a:lnTo>
                    <a:pt x="380" y="40"/>
                  </a:lnTo>
                  <a:lnTo>
                    <a:pt x="410" y="40"/>
                  </a:lnTo>
                  <a:close/>
                  <a:moveTo>
                    <a:pt x="426" y="50"/>
                  </a:moveTo>
                  <a:lnTo>
                    <a:pt x="380" y="50"/>
                  </a:lnTo>
                  <a:lnTo>
                    <a:pt x="380" y="50"/>
                  </a:lnTo>
                  <a:lnTo>
                    <a:pt x="382" y="64"/>
                  </a:lnTo>
                  <a:lnTo>
                    <a:pt x="382" y="64"/>
                  </a:lnTo>
                  <a:lnTo>
                    <a:pt x="382" y="70"/>
                  </a:lnTo>
                  <a:lnTo>
                    <a:pt x="386" y="74"/>
                  </a:lnTo>
                  <a:lnTo>
                    <a:pt x="386" y="74"/>
                  </a:lnTo>
                  <a:lnTo>
                    <a:pt x="388" y="76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404" y="80"/>
                  </a:lnTo>
                  <a:lnTo>
                    <a:pt x="422" y="80"/>
                  </a:lnTo>
                  <a:lnTo>
                    <a:pt x="422" y="86"/>
                  </a:lnTo>
                  <a:lnTo>
                    <a:pt x="422" y="86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00" y="90"/>
                  </a:lnTo>
                  <a:lnTo>
                    <a:pt x="400" y="90"/>
                  </a:lnTo>
                  <a:lnTo>
                    <a:pt x="392" y="90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78" y="86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68" y="74"/>
                  </a:lnTo>
                  <a:lnTo>
                    <a:pt x="366" y="66"/>
                  </a:lnTo>
                  <a:lnTo>
                    <a:pt x="366" y="66"/>
                  </a:lnTo>
                  <a:lnTo>
                    <a:pt x="364" y="58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34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8" y="16"/>
                  </a:lnTo>
                  <a:lnTo>
                    <a:pt x="372" y="10"/>
                  </a:lnTo>
                  <a:lnTo>
                    <a:pt x="372" y="10"/>
                  </a:lnTo>
                  <a:lnTo>
                    <a:pt x="376" y="6"/>
                  </a:lnTo>
                  <a:lnTo>
                    <a:pt x="382" y="2"/>
                  </a:lnTo>
                  <a:lnTo>
                    <a:pt x="382" y="2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408" y="2"/>
                  </a:lnTo>
                  <a:lnTo>
                    <a:pt x="408" y="2"/>
                  </a:lnTo>
                  <a:lnTo>
                    <a:pt x="414" y="6"/>
                  </a:lnTo>
                  <a:lnTo>
                    <a:pt x="418" y="10"/>
                  </a:lnTo>
                  <a:lnTo>
                    <a:pt x="418" y="10"/>
                  </a:lnTo>
                  <a:lnTo>
                    <a:pt x="420" y="16"/>
                  </a:lnTo>
                  <a:lnTo>
                    <a:pt x="424" y="24"/>
                  </a:lnTo>
                  <a:lnTo>
                    <a:pt x="424" y="24"/>
                  </a:lnTo>
                  <a:lnTo>
                    <a:pt x="426" y="46"/>
                  </a:lnTo>
                  <a:lnTo>
                    <a:pt x="426" y="50"/>
                  </a:lnTo>
                  <a:close/>
                  <a:moveTo>
                    <a:pt x="302" y="76"/>
                  </a:moveTo>
                  <a:lnTo>
                    <a:pt x="302" y="76"/>
                  </a:lnTo>
                  <a:lnTo>
                    <a:pt x="308" y="78"/>
                  </a:lnTo>
                  <a:lnTo>
                    <a:pt x="308" y="78"/>
                  </a:lnTo>
                  <a:lnTo>
                    <a:pt x="314" y="80"/>
                  </a:lnTo>
                  <a:lnTo>
                    <a:pt x="314" y="80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6" y="76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2" y="46"/>
                  </a:lnTo>
                  <a:lnTo>
                    <a:pt x="332" y="46"/>
                  </a:lnTo>
                  <a:lnTo>
                    <a:pt x="332" y="28"/>
                  </a:lnTo>
                  <a:lnTo>
                    <a:pt x="332" y="28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26" y="14"/>
                  </a:lnTo>
                  <a:lnTo>
                    <a:pt x="322" y="12"/>
                  </a:lnTo>
                  <a:lnTo>
                    <a:pt x="322" y="12"/>
                  </a:lnTo>
                  <a:lnTo>
                    <a:pt x="314" y="10"/>
                  </a:lnTo>
                  <a:lnTo>
                    <a:pt x="314" y="10"/>
                  </a:lnTo>
                  <a:lnTo>
                    <a:pt x="308" y="12"/>
                  </a:lnTo>
                  <a:lnTo>
                    <a:pt x="308" y="12"/>
                  </a:lnTo>
                  <a:lnTo>
                    <a:pt x="302" y="14"/>
                  </a:lnTo>
                  <a:lnTo>
                    <a:pt x="302" y="76"/>
                  </a:lnTo>
                  <a:close/>
                  <a:moveTo>
                    <a:pt x="302" y="6"/>
                  </a:moveTo>
                  <a:lnTo>
                    <a:pt x="302" y="6"/>
                  </a:lnTo>
                  <a:lnTo>
                    <a:pt x="306" y="4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6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44" y="16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8" y="34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58"/>
                  </a:lnTo>
                  <a:lnTo>
                    <a:pt x="346" y="66"/>
                  </a:lnTo>
                  <a:lnTo>
                    <a:pt x="346" y="66"/>
                  </a:lnTo>
                  <a:lnTo>
                    <a:pt x="344" y="74"/>
                  </a:lnTo>
                  <a:lnTo>
                    <a:pt x="342" y="80"/>
                  </a:lnTo>
                  <a:lnTo>
                    <a:pt x="342" y="80"/>
                  </a:lnTo>
                  <a:lnTo>
                    <a:pt x="336" y="86"/>
                  </a:lnTo>
                  <a:lnTo>
                    <a:pt x="332" y="88"/>
                  </a:lnTo>
                  <a:lnTo>
                    <a:pt x="332" y="88"/>
                  </a:lnTo>
                  <a:lnTo>
                    <a:pt x="326" y="90"/>
                  </a:lnTo>
                  <a:lnTo>
                    <a:pt x="320" y="90"/>
                  </a:lnTo>
                  <a:lnTo>
                    <a:pt x="320" y="90"/>
                  </a:lnTo>
                  <a:lnTo>
                    <a:pt x="310" y="90"/>
                  </a:lnTo>
                  <a:lnTo>
                    <a:pt x="310" y="90"/>
                  </a:lnTo>
                  <a:lnTo>
                    <a:pt x="302" y="86"/>
                  </a:lnTo>
                  <a:lnTo>
                    <a:pt x="302" y="124"/>
                  </a:lnTo>
                  <a:lnTo>
                    <a:pt x="286" y="124"/>
                  </a:lnTo>
                  <a:lnTo>
                    <a:pt x="286" y="2"/>
                  </a:lnTo>
                  <a:lnTo>
                    <a:pt x="300" y="2"/>
                  </a:lnTo>
                  <a:lnTo>
                    <a:pt x="300" y="6"/>
                  </a:lnTo>
                  <a:lnTo>
                    <a:pt x="302" y="6"/>
                  </a:lnTo>
                  <a:close/>
                  <a:moveTo>
                    <a:pt x="252" y="40"/>
                  </a:moveTo>
                  <a:lnTo>
                    <a:pt x="252" y="40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48" y="16"/>
                  </a:lnTo>
                  <a:lnTo>
                    <a:pt x="248" y="16"/>
                  </a:lnTo>
                  <a:lnTo>
                    <a:pt x="242" y="10"/>
                  </a:lnTo>
                  <a:lnTo>
                    <a:pt x="242" y="10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2" y="40"/>
                  </a:lnTo>
                  <a:lnTo>
                    <a:pt x="252" y="40"/>
                  </a:lnTo>
                  <a:close/>
                  <a:moveTo>
                    <a:pt x="268" y="50"/>
                  </a:moveTo>
                  <a:lnTo>
                    <a:pt x="222" y="50"/>
                  </a:lnTo>
                  <a:lnTo>
                    <a:pt x="222" y="50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70"/>
                  </a:lnTo>
                  <a:lnTo>
                    <a:pt x="228" y="74"/>
                  </a:lnTo>
                  <a:lnTo>
                    <a:pt x="228" y="74"/>
                  </a:lnTo>
                  <a:lnTo>
                    <a:pt x="232" y="76"/>
                  </a:lnTo>
                  <a:lnTo>
                    <a:pt x="236" y="78"/>
                  </a:lnTo>
                  <a:lnTo>
                    <a:pt x="236" y="78"/>
                  </a:lnTo>
                  <a:lnTo>
                    <a:pt x="246" y="80"/>
                  </a:lnTo>
                  <a:lnTo>
                    <a:pt x="264" y="80"/>
                  </a:lnTo>
                  <a:lnTo>
                    <a:pt x="264" y="86"/>
                  </a:lnTo>
                  <a:lnTo>
                    <a:pt x="264" y="86"/>
                  </a:lnTo>
                  <a:lnTo>
                    <a:pt x="254" y="90"/>
                  </a:lnTo>
                  <a:lnTo>
                    <a:pt x="254" y="90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34" y="90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0" y="86"/>
                  </a:lnTo>
                  <a:lnTo>
                    <a:pt x="216" y="80"/>
                  </a:lnTo>
                  <a:lnTo>
                    <a:pt x="216" y="80"/>
                  </a:lnTo>
                  <a:lnTo>
                    <a:pt x="212" y="74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12" y="16"/>
                  </a:lnTo>
                  <a:lnTo>
                    <a:pt x="214" y="10"/>
                  </a:lnTo>
                  <a:lnTo>
                    <a:pt x="214" y="10"/>
                  </a:lnTo>
                  <a:lnTo>
                    <a:pt x="218" y="6"/>
                  </a:lnTo>
                  <a:lnTo>
                    <a:pt x="224" y="2"/>
                  </a:lnTo>
                  <a:lnTo>
                    <a:pt x="224" y="2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56" y="6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4" y="16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8" y="46"/>
                  </a:lnTo>
                  <a:lnTo>
                    <a:pt x="268" y="50"/>
                  </a:lnTo>
                  <a:close/>
                  <a:moveTo>
                    <a:pt x="144" y="88"/>
                  </a:moveTo>
                  <a:lnTo>
                    <a:pt x="128" y="88"/>
                  </a:lnTo>
                  <a:lnTo>
                    <a:pt x="128" y="2"/>
                  </a:lnTo>
                  <a:lnTo>
                    <a:pt x="188" y="2"/>
                  </a:lnTo>
                  <a:lnTo>
                    <a:pt x="188" y="88"/>
                  </a:lnTo>
                  <a:lnTo>
                    <a:pt x="172" y="88"/>
                  </a:lnTo>
                  <a:lnTo>
                    <a:pt x="172" y="12"/>
                  </a:lnTo>
                  <a:lnTo>
                    <a:pt x="144" y="12"/>
                  </a:lnTo>
                  <a:lnTo>
                    <a:pt x="144" y="88"/>
                  </a:lnTo>
                  <a:close/>
                  <a:moveTo>
                    <a:pt x="46" y="28"/>
                  </a:moveTo>
                  <a:lnTo>
                    <a:pt x="44" y="28"/>
                  </a:lnTo>
                  <a:lnTo>
                    <a:pt x="18" y="88"/>
                  </a:lnTo>
                  <a:lnTo>
                    <a:pt x="0" y="88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60"/>
                  </a:lnTo>
                  <a:lnTo>
                    <a:pt x="18" y="60"/>
                  </a:lnTo>
                  <a:lnTo>
                    <a:pt x="44" y="2"/>
                  </a:lnTo>
                  <a:lnTo>
                    <a:pt x="62" y="2"/>
                  </a:lnTo>
                  <a:lnTo>
                    <a:pt x="62" y="88"/>
                  </a:lnTo>
                  <a:lnTo>
                    <a:pt x="46" y="88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58"/>
            <p:cNvSpPr>
              <a:spLocks noEditPoints="1"/>
            </p:cNvSpPr>
            <p:nvPr/>
          </p:nvSpPr>
          <p:spPr bwMode="auto">
            <a:xfrm>
              <a:off x="4335463" y="595313"/>
              <a:ext cx="3559175" cy="2151063"/>
            </a:xfrm>
            <a:custGeom>
              <a:avLst/>
              <a:gdLst>
                <a:gd name="T0" fmla="*/ 605 w 2242"/>
                <a:gd name="T1" fmla="*/ 536 h 1355"/>
                <a:gd name="T2" fmla="*/ 142 w 2242"/>
                <a:gd name="T3" fmla="*/ 576 h 1355"/>
                <a:gd name="T4" fmla="*/ 82 w 2242"/>
                <a:gd name="T5" fmla="*/ 600 h 1355"/>
                <a:gd name="T6" fmla="*/ 26 w 2242"/>
                <a:gd name="T7" fmla="*/ 640 h 1355"/>
                <a:gd name="T8" fmla="*/ 156 w 2242"/>
                <a:gd name="T9" fmla="*/ 1045 h 1355"/>
                <a:gd name="T10" fmla="*/ 206 w 2242"/>
                <a:gd name="T11" fmla="*/ 1079 h 1355"/>
                <a:gd name="T12" fmla="*/ 104 w 2242"/>
                <a:gd name="T13" fmla="*/ 1089 h 1355"/>
                <a:gd name="T14" fmla="*/ 156 w 2242"/>
                <a:gd name="T15" fmla="*/ 1045 h 1355"/>
                <a:gd name="T16" fmla="*/ 337 w 2242"/>
                <a:gd name="T17" fmla="*/ 1055 h 1355"/>
                <a:gd name="T18" fmla="*/ 252 w 2242"/>
                <a:gd name="T19" fmla="*/ 1317 h 1355"/>
                <a:gd name="T20" fmla="*/ 276 w 2242"/>
                <a:gd name="T21" fmla="*/ 1055 h 1355"/>
                <a:gd name="T22" fmla="*/ 457 w 2242"/>
                <a:gd name="T23" fmla="*/ 1045 h 1355"/>
                <a:gd name="T24" fmla="*/ 511 w 2242"/>
                <a:gd name="T25" fmla="*/ 1089 h 1355"/>
                <a:gd name="T26" fmla="*/ 407 w 2242"/>
                <a:gd name="T27" fmla="*/ 1079 h 1355"/>
                <a:gd name="T28" fmla="*/ 457 w 2242"/>
                <a:gd name="T29" fmla="*/ 1045 h 1355"/>
                <a:gd name="T30" fmla="*/ 757 w 2242"/>
                <a:gd name="T31" fmla="*/ 1061 h 1355"/>
                <a:gd name="T32" fmla="*/ 665 w 2242"/>
                <a:gd name="T33" fmla="*/ 1099 h 1355"/>
                <a:gd name="T34" fmla="*/ 697 w 2242"/>
                <a:gd name="T35" fmla="*/ 1049 h 1355"/>
                <a:gd name="T36" fmla="*/ 881 w 2242"/>
                <a:gd name="T37" fmla="*/ 1047 h 1355"/>
                <a:gd name="T38" fmla="*/ 925 w 2242"/>
                <a:gd name="T39" fmla="*/ 1099 h 1355"/>
                <a:gd name="T40" fmla="*/ 825 w 2242"/>
                <a:gd name="T41" fmla="*/ 1069 h 1355"/>
                <a:gd name="T42" fmla="*/ 1021 w 2242"/>
                <a:gd name="T43" fmla="*/ 1045 h 1355"/>
                <a:gd name="T44" fmla="*/ 1065 w 2242"/>
                <a:gd name="T45" fmla="*/ 1069 h 1355"/>
                <a:gd name="T46" fmla="*/ 967 w 2242"/>
                <a:gd name="T47" fmla="*/ 1099 h 1355"/>
                <a:gd name="T48" fmla="*/ 1009 w 2242"/>
                <a:gd name="T49" fmla="*/ 1047 h 1355"/>
                <a:gd name="T50" fmla="*/ 1805 w 2242"/>
                <a:gd name="T51" fmla="*/ 1049 h 1355"/>
                <a:gd name="T52" fmla="*/ 1839 w 2242"/>
                <a:gd name="T53" fmla="*/ 1317 h 1355"/>
                <a:gd name="T54" fmla="*/ 1747 w 2242"/>
                <a:gd name="T55" fmla="*/ 1061 h 1355"/>
                <a:gd name="T56" fmla="*/ 1934 w 2242"/>
                <a:gd name="T57" fmla="*/ 1045 h 1355"/>
                <a:gd name="T58" fmla="*/ 1984 w 2242"/>
                <a:gd name="T59" fmla="*/ 1079 h 1355"/>
                <a:gd name="T60" fmla="*/ 1883 w 2242"/>
                <a:gd name="T61" fmla="*/ 1089 h 1355"/>
                <a:gd name="T62" fmla="*/ 1934 w 2242"/>
                <a:gd name="T63" fmla="*/ 1045 h 1355"/>
                <a:gd name="T64" fmla="*/ 2116 w 2242"/>
                <a:gd name="T65" fmla="*/ 1055 h 1355"/>
                <a:gd name="T66" fmla="*/ 2030 w 2242"/>
                <a:gd name="T67" fmla="*/ 1317 h 1355"/>
                <a:gd name="T68" fmla="*/ 2054 w 2242"/>
                <a:gd name="T69" fmla="*/ 1055 h 1355"/>
                <a:gd name="T70" fmla="*/ 1731 w 2242"/>
                <a:gd name="T71" fmla="*/ 951 h 1355"/>
                <a:gd name="T72" fmla="*/ 1990 w 2242"/>
                <a:gd name="T73" fmla="*/ 792 h 1355"/>
                <a:gd name="T74" fmla="*/ 1393 w 2242"/>
                <a:gd name="T75" fmla="*/ 748 h 1355"/>
                <a:gd name="T76" fmla="*/ 1475 w 2242"/>
                <a:gd name="T77" fmla="*/ 802 h 1355"/>
                <a:gd name="T78" fmla="*/ 1307 w 2242"/>
                <a:gd name="T79" fmla="*/ 818 h 1355"/>
                <a:gd name="T80" fmla="*/ 1393 w 2242"/>
                <a:gd name="T81" fmla="*/ 748 h 1355"/>
                <a:gd name="T82" fmla="*/ 925 w 2242"/>
                <a:gd name="T83" fmla="*/ 792 h 1355"/>
                <a:gd name="T84" fmla="*/ 967 w 2242"/>
                <a:gd name="T85" fmla="*/ 951 h 1355"/>
                <a:gd name="T86" fmla="*/ 212 w 2242"/>
                <a:gd name="T87" fmla="*/ 792 h 1355"/>
                <a:gd name="T88" fmla="*/ 511 w 2242"/>
                <a:gd name="T89" fmla="*/ 951 h 1355"/>
                <a:gd name="T90" fmla="*/ 2220 w 2242"/>
                <a:gd name="T91" fmla="*/ 1355 h 1355"/>
                <a:gd name="T92" fmla="*/ 1619 w 2242"/>
                <a:gd name="T93" fmla="*/ 1355 h 1355"/>
                <a:gd name="T94" fmla="*/ 1525 w 2242"/>
                <a:gd name="T95" fmla="*/ 1145 h 1355"/>
                <a:gd name="T96" fmla="*/ 1461 w 2242"/>
                <a:gd name="T97" fmla="*/ 1075 h 1355"/>
                <a:gd name="T98" fmla="*/ 1393 w 2242"/>
                <a:gd name="T99" fmla="*/ 1057 h 1355"/>
                <a:gd name="T100" fmla="*/ 1303 w 2242"/>
                <a:gd name="T101" fmla="*/ 1089 h 1355"/>
                <a:gd name="T102" fmla="*/ 1253 w 2242"/>
                <a:gd name="T103" fmla="*/ 1171 h 1355"/>
                <a:gd name="T104" fmla="*/ 1103 w 2242"/>
                <a:gd name="T105" fmla="*/ 1355 h 1355"/>
                <a:gd name="T106" fmla="*/ 22 w 2242"/>
                <a:gd name="T107" fmla="*/ 740 h 1355"/>
                <a:gd name="T108" fmla="*/ 1479 w 2242"/>
                <a:gd name="T109" fmla="*/ 276 h 1355"/>
                <a:gd name="T110" fmla="*/ 1621 w 2242"/>
                <a:gd name="T111" fmla="*/ 386 h 1355"/>
                <a:gd name="T112" fmla="*/ 1155 w 2242"/>
                <a:gd name="T113" fmla="*/ 402 h 1355"/>
                <a:gd name="T114" fmla="*/ 1271 w 2242"/>
                <a:gd name="T115" fmla="*/ 294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2" h="1355">
                  <a:moveTo>
                    <a:pt x="917" y="680"/>
                  </a:moveTo>
                  <a:lnTo>
                    <a:pt x="773" y="536"/>
                  </a:lnTo>
                  <a:lnTo>
                    <a:pt x="711" y="536"/>
                  </a:lnTo>
                  <a:lnTo>
                    <a:pt x="699" y="272"/>
                  </a:lnTo>
                  <a:lnTo>
                    <a:pt x="679" y="272"/>
                  </a:lnTo>
                  <a:lnTo>
                    <a:pt x="667" y="536"/>
                  </a:lnTo>
                  <a:lnTo>
                    <a:pt x="605" y="536"/>
                  </a:lnTo>
                  <a:lnTo>
                    <a:pt x="451" y="624"/>
                  </a:lnTo>
                  <a:lnTo>
                    <a:pt x="158" y="624"/>
                  </a:lnTo>
                  <a:lnTo>
                    <a:pt x="158" y="600"/>
                  </a:lnTo>
                  <a:lnTo>
                    <a:pt x="158" y="600"/>
                  </a:lnTo>
                  <a:lnTo>
                    <a:pt x="156" y="590"/>
                  </a:lnTo>
                  <a:lnTo>
                    <a:pt x="150" y="582"/>
                  </a:lnTo>
                  <a:lnTo>
                    <a:pt x="142" y="576"/>
                  </a:lnTo>
                  <a:lnTo>
                    <a:pt x="134" y="574"/>
                  </a:lnTo>
                  <a:lnTo>
                    <a:pt x="108" y="574"/>
                  </a:lnTo>
                  <a:lnTo>
                    <a:pt x="108" y="574"/>
                  </a:lnTo>
                  <a:lnTo>
                    <a:pt x="98" y="576"/>
                  </a:lnTo>
                  <a:lnTo>
                    <a:pt x="90" y="582"/>
                  </a:lnTo>
                  <a:lnTo>
                    <a:pt x="84" y="590"/>
                  </a:lnTo>
                  <a:lnTo>
                    <a:pt x="82" y="600"/>
                  </a:lnTo>
                  <a:lnTo>
                    <a:pt x="82" y="624"/>
                  </a:lnTo>
                  <a:lnTo>
                    <a:pt x="70" y="624"/>
                  </a:lnTo>
                  <a:lnTo>
                    <a:pt x="70" y="624"/>
                  </a:lnTo>
                  <a:lnTo>
                    <a:pt x="58" y="624"/>
                  </a:lnTo>
                  <a:lnTo>
                    <a:pt x="46" y="628"/>
                  </a:lnTo>
                  <a:lnTo>
                    <a:pt x="36" y="632"/>
                  </a:lnTo>
                  <a:lnTo>
                    <a:pt x="26" y="640"/>
                  </a:lnTo>
                  <a:lnTo>
                    <a:pt x="18" y="648"/>
                  </a:lnTo>
                  <a:lnTo>
                    <a:pt x="10" y="658"/>
                  </a:lnTo>
                  <a:lnTo>
                    <a:pt x="6" y="668"/>
                  </a:lnTo>
                  <a:lnTo>
                    <a:pt x="2" y="680"/>
                  </a:lnTo>
                  <a:lnTo>
                    <a:pt x="917" y="680"/>
                  </a:lnTo>
                  <a:close/>
                  <a:moveTo>
                    <a:pt x="156" y="1045"/>
                  </a:moveTo>
                  <a:lnTo>
                    <a:pt x="156" y="1045"/>
                  </a:lnTo>
                  <a:lnTo>
                    <a:pt x="156" y="1045"/>
                  </a:lnTo>
                  <a:lnTo>
                    <a:pt x="168" y="1047"/>
                  </a:lnTo>
                  <a:lnTo>
                    <a:pt x="178" y="1049"/>
                  </a:lnTo>
                  <a:lnTo>
                    <a:pt x="186" y="1055"/>
                  </a:lnTo>
                  <a:lnTo>
                    <a:pt x="196" y="1061"/>
                  </a:lnTo>
                  <a:lnTo>
                    <a:pt x="202" y="1069"/>
                  </a:lnTo>
                  <a:lnTo>
                    <a:pt x="206" y="1079"/>
                  </a:lnTo>
                  <a:lnTo>
                    <a:pt x="210" y="1089"/>
                  </a:lnTo>
                  <a:lnTo>
                    <a:pt x="212" y="1099"/>
                  </a:lnTo>
                  <a:lnTo>
                    <a:pt x="212" y="1317"/>
                  </a:lnTo>
                  <a:lnTo>
                    <a:pt x="102" y="1317"/>
                  </a:lnTo>
                  <a:lnTo>
                    <a:pt x="102" y="1099"/>
                  </a:lnTo>
                  <a:lnTo>
                    <a:pt x="102" y="1099"/>
                  </a:lnTo>
                  <a:lnTo>
                    <a:pt x="104" y="1089"/>
                  </a:lnTo>
                  <a:lnTo>
                    <a:pt x="106" y="1079"/>
                  </a:lnTo>
                  <a:lnTo>
                    <a:pt x="112" y="1069"/>
                  </a:lnTo>
                  <a:lnTo>
                    <a:pt x="118" y="1061"/>
                  </a:lnTo>
                  <a:lnTo>
                    <a:pt x="126" y="1055"/>
                  </a:lnTo>
                  <a:lnTo>
                    <a:pt x="136" y="1049"/>
                  </a:lnTo>
                  <a:lnTo>
                    <a:pt x="146" y="1047"/>
                  </a:lnTo>
                  <a:lnTo>
                    <a:pt x="156" y="1045"/>
                  </a:lnTo>
                  <a:lnTo>
                    <a:pt x="156" y="1045"/>
                  </a:lnTo>
                  <a:close/>
                  <a:moveTo>
                    <a:pt x="308" y="1045"/>
                  </a:moveTo>
                  <a:lnTo>
                    <a:pt x="308" y="1045"/>
                  </a:lnTo>
                  <a:lnTo>
                    <a:pt x="308" y="1045"/>
                  </a:lnTo>
                  <a:lnTo>
                    <a:pt x="318" y="1047"/>
                  </a:lnTo>
                  <a:lnTo>
                    <a:pt x="327" y="1049"/>
                  </a:lnTo>
                  <a:lnTo>
                    <a:pt x="337" y="1055"/>
                  </a:lnTo>
                  <a:lnTo>
                    <a:pt x="345" y="1061"/>
                  </a:lnTo>
                  <a:lnTo>
                    <a:pt x="351" y="1069"/>
                  </a:lnTo>
                  <a:lnTo>
                    <a:pt x="357" y="1079"/>
                  </a:lnTo>
                  <a:lnTo>
                    <a:pt x="359" y="1089"/>
                  </a:lnTo>
                  <a:lnTo>
                    <a:pt x="361" y="1099"/>
                  </a:lnTo>
                  <a:lnTo>
                    <a:pt x="361" y="1317"/>
                  </a:lnTo>
                  <a:lnTo>
                    <a:pt x="252" y="1317"/>
                  </a:lnTo>
                  <a:lnTo>
                    <a:pt x="252" y="1099"/>
                  </a:lnTo>
                  <a:lnTo>
                    <a:pt x="252" y="1099"/>
                  </a:lnTo>
                  <a:lnTo>
                    <a:pt x="254" y="1089"/>
                  </a:lnTo>
                  <a:lnTo>
                    <a:pt x="258" y="1079"/>
                  </a:lnTo>
                  <a:lnTo>
                    <a:pt x="262" y="1069"/>
                  </a:lnTo>
                  <a:lnTo>
                    <a:pt x="268" y="1061"/>
                  </a:lnTo>
                  <a:lnTo>
                    <a:pt x="276" y="1055"/>
                  </a:lnTo>
                  <a:lnTo>
                    <a:pt x="286" y="1049"/>
                  </a:lnTo>
                  <a:lnTo>
                    <a:pt x="296" y="1047"/>
                  </a:lnTo>
                  <a:lnTo>
                    <a:pt x="308" y="1045"/>
                  </a:lnTo>
                  <a:lnTo>
                    <a:pt x="308" y="1045"/>
                  </a:lnTo>
                  <a:close/>
                  <a:moveTo>
                    <a:pt x="457" y="1045"/>
                  </a:moveTo>
                  <a:lnTo>
                    <a:pt x="457" y="1045"/>
                  </a:lnTo>
                  <a:lnTo>
                    <a:pt x="457" y="1045"/>
                  </a:lnTo>
                  <a:lnTo>
                    <a:pt x="469" y="1047"/>
                  </a:lnTo>
                  <a:lnTo>
                    <a:pt x="479" y="1049"/>
                  </a:lnTo>
                  <a:lnTo>
                    <a:pt x="487" y="1055"/>
                  </a:lnTo>
                  <a:lnTo>
                    <a:pt x="495" y="1061"/>
                  </a:lnTo>
                  <a:lnTo>
                    <a:pt x="503" y="1069"/>
                  </a:lnTo>
                  <a:lnTo>
                    <a:pt x="507" y="1079"/>
                  </a:lnTo>
                  <a:lnTo>
                    <a:pt x="511" y="1089"/>
                  </a:lnTo>
                  <a:lnTo>
                    <a:pt x="511" y="1099"/>
                  </a:lnTo>
                  <a:lnTo>
                    <a:pt x="511" y="1317"/>
                  </a:lnTo>
                  <a:lnTo>
                    <a:pt x="403" y="1317"/>
                  </a:lnTo>
                  <a:lnTo>
                    <a:pt x="403" y="1099"/>
                  </a:lnTo>
                  <a:lnTo>
                    <a:pt x="403" y="1099"/>
                  </a:lnTo>
                  <a:lnTo>
                    <a:pt x="403" y="1089"/>
                  </a:lnTo>
                  <a:lnTo>
                    <a:pt x="407" y="1079"/>
                  </a:lnTo>
                  <a:lnTo>
                    <a:pt x="411" y="1069"/>
                  </a:lnTo>
                  <a:lnTo>
                    <a:pt x="419" y="1061"/>
                  </a:lnTo>
                  <a:lnTo>
                    <a:pt x="427" y="1055"/>
                  </a:lnTo>
                  <a:lnTo>
                    <a:pt x="435" y="1049"/>
                  </a:lnTo>
                  <a:lnTo>
                    <a:pt x="447" y="1047"/>
                  </a:lnTo>
                  <a:lnTo>
                    <a:pt x="457" y="1045"/>
                  </a:lnTo>
                  <a:lnTo>
                    <a:pt x="457" y="1045"/>
                  </a:lnTo>
                  <a:close/>
                  <a:moveTo>
                    <a:pt x="719" y="1045"/>
                  </a:moveTo>
                  <a:lnTo>
                    <a:pt x="719" y="1045"/>
                  </a:lnTo>
                  <a:lnTo>
                    <a:pt x="719" y="1045"/>
                  </a:lnTo>
                  <a:lnTo>
                    <a:pt x="731" y="1047"/>
                  </a:lnTo>
                  <a:lnTo>
                    <a:pt x="741" y="1049"/>
                  </a:lnTo>
                  <a:lnTo>
                    <a:pt x="749" y="1055"/>
                  </a:lnTo>
                  <a:lnTo>
                    <a:pt x="757" y="1061"/>
                  </a:lnTo>
                  <a:lnTo>
                    <a:pt x="765" y="1069"/>
                  </a:lnTo>
                  <a:lnTo>
                    <a:pt x="769" y="1079"/>
                  </a:lnTo>
                  <a:lnTo>
                    <a:pt x="773" y="1089"/>
                  </a:lnTo>
                  <a:lnTo>
                    <a:pt x="773" y="1099"/>
                  </a:lnTo>
                  <a:lnTo>
                    <a:pt x="773" y="1317"/>
                  </a:lnTo>
                  <a:lnTo>
                    <a:pt x="665" y="1317"/>
                  </a:lnTo>
                  <a:lnTo>
                    <a:pt x="665" y="1099"/>
                  </a:lnTo>
                  <a:lnTo>
                    <a:pt x="665" y="1099"/>
                  </a:lnTo>
                  <a:lnTo>
                    <a:pt x="665" y="1089"/>
                  </a:lnTo>
                  <a:lnTo>
                    <a:pt x="669" y="1079"/>
                  </a:lnTo>
                  <a:lnTo>
                    <a:pt x="673" y="1069"/>
                  </a:lnTo>
                  <a:lnTo>
                    <a:pt x="681" y="1061"/>
                  </a:lnTo>
                  <a:lnTo>
                    <a:pt x="689" y="1055"/>
                  </a:lnTo>
                  <a:lnTo>
                    <a:pt x="697" y="1049"/>
                  </a:lnTo>
                  <a:lnTo>
                    <a:pt x="709" y="1047"/>
                  </a:lnTo>
                  <a:lnTo>
                    <a:pt x="719" y="1045"/>
                  </a:lnTo>
                  <a:lnTo>
                    <a:pt x="719" y="1045"/>
                  </a:lnTo>
                  <a:close/>
                  <a:moveTo>
                    <a:pt x="869" y="1045"/>
                  </a:moveTo>
                  <a:lnTo>
                    <a:pt x="869" y="1045"/>
                  </a:lnTo>
                  <a:lnTo>
                    <a:pt x="869" y="1045"/>
                  </a:lnTo>
                  <a:lnTo>
                    <a:pt x="881" y="1047"/>
                  </a:lnTo>
                  <a:lnTo>
                    <a:pt x="891" y="1049"/>
                  </a:lnTo>
                  <a:lnTo>
                    <a:pt x="901" y="1055"/>
                  </a:lnTo>
                  <a:lnTo>
                    <a:pt x="909" y="1061"/>
                  </a:lnTo>
                  <a:lnTo>
                    <a:pt x="915" y="1069"/>
                  </a:lnTo>
                  <a:lnTo>
                    <a:pt x="921" y="1079"/>
                  </a:lnTo>
                  <a:lnTo>
                    <a:pt x="923" y="1089"/>
                  </a:lnTo>
                  <a:lnTo>
                    <a:pt x="925" y="1099"/>
                  </a:lnTo>
                  <a:lnTo>
                    <a:pt x="925" y="1317"/>
                  </a:lnTo>
                  <a:lnTo>
                    <a:pt x="815" y="1317"/>
                  </a:lnTo>
                  <a:lnTo>
                    <a:pt x="815" y="1099"/>
                  </a:lnTo>
                  <a:lnTo>
                    <a:pt x="815" y="1099"/>
                  </a:lnTo>
                  <a:lnTo>
                    <a:pt x="817" y="1089"/>
                  </a:lnTo>
                  <a:lnTo>
                    <a:pt x="819" y="1079"/>
                  </a:lnTo>
                  <a:lnTo>
                    <a:pt x="825" y="1069"/>
                  </a:lnTo>
                  <a:lnTo>
                    <a:pt x="831" y="1061"/>
                  </a:lnTo>
                  <a:lnTo>
                    <a:pt x="839" y="1055"/>
                  </a:lnTo>
                  <a:lnTo>
                    <a:pt x="849" y="1049"/>
                  </a:lnTo>
                  <a:lnTo>
                    <a:pt x="859" y="1047"/>
                  </a:lnTo>
                  <a:lnTo>
                    <a:pt x="869" y="1045"/>
                  </a:lnTo>
                  <a:lnTo>
                    <a:pt x="869" y="1045"/>
                  </a:lnTo>
                  <a:close/>
                  <a:moveTo>
                    <a:pt x="1021" y="1045"/>
                  </a:moveTo>
                  <a:lnTo>
                    <a:pt x="1021" y="1045"/>
                  </a:lnTo>
                  <a:lnTo>
                    <a:pt x="1021" y="1045"/>
                  </a:lnTo>
                  <a:lnTo>
                    <a:pt x="1031" y="1047"/>
                  </a:lnTo>
                  <a:lnTo>
                    <a:pt x="1041" y="1049"/>
                  </a:lnTo>
                  <a:lnTo>
                    <a:pt x="1051" y="1055"/>
                  </a:lnTo>
                  <a:lnTo>
                    <a:pt x="1059" y="1061"/>
                  </a:lnTo>
                  <a:lnTo>
                    <a:pt x="1065" y="1069"/>
                  </a:lnTo>
                  <a:lnTo>
                    <a:pt x="1071" y="1079"/>
                  </a:lnTo>
                  <a:lnTo>
                    <a:pt x="1075" y="1089"/>
                  </a:lnTo>
                  <a:lnTo>
                    <a:pt x="1075" y="1099"/>
                  </a:lnTo>
                  <a:lnTo>
                    <a:pt x="1075" y="1317"/>
                  </a:lnTo>
                  <a:lnTo>
                    <a:pt x="967" y="1317"/>
                  </a:lnTo>
                  <a:lnTo>
                    <a:pt x="967" y="1099"/>
                  </a:lnTo>
                  <a:lnTo>
                    <a:pt x="967" y="1099"/>
                  </a:lnTo>
                  <a:lnTo>
                    <a:pt x="967" y="1089"/>
                  </a:lnTo>
                  <a:lnTo>
                    <a:pt x="971" y="1079"/>
                  </a:lnTo>
                  <a:lnTo>
                    <a:pt x="975" y="1069"/>
                  </a:lnTo>
                  <a:lnTo>
                    <a:pt x="983" y="1061"/>
                  </a:lnTo>
                  <a:lnTo>
                    <a:pt x="991" y="1055"/>
                  </a:lnTo>
                  <a:lnTo>
                    <a:pt x="999" y="1049"/>
                  </a:lnTo>
                  <a:lnTo>
                    <a:pt x="1009" y="1047"/>
                  </a:lnTo>
                  <a:lnTo>
                    <a:pt x="1021" y="1045"/>
                  </a:lnTo>
                  <a:lnTo>
                    <a:pt x="1021" y="1045"/>
                  </a:lnTo>
                  <a:close/>
                  <a:moveTo>
                    <a:pt x="1785" y="1045"/>
                  </a:moveTo>
                  <a:lnTo>
                    <a:pt x="1785" y="1045"/>
                  </a:lnTo>
                  <a:lnTo>
                    <a:pt x="1785" y="1045"/>
                  </a:lnTo>
                  <a:lnTo>
                    <a:pt x="1795" y="1047"/>
                  </a:lnTo>
                  <a:lnTo>
                    <a:pt x="1805" y="1049"/>
                  </a:lnTo>
                  <a:lnTo>
                    <a:pt x="1815" y="1055"/>
                  </a:lnTo>
                  <a:lnTo>
                    <a:pt x="1823" y="1061"/>
                  </a:lnTo>
                  <a:lnTo>
                    <a:pt x="1829" y="1069"/>
                  </a:lnTo>
                  <a:lnTo>
                    <a:pt x="1835" y="1079"/>
                  </a:lnTo>
                  <a:lnTo>
                    <a:pt x="1839" y="1089"/>
                  </a:lnTo>
                  <a:lnTo>
                    <a:pt x="1839" y="1099"/>
                  </a:lnTo>
                  <a:lnTo>
                    <a:pt x="1839" y="1317"/>
                  </a:lnTo>
                  <a:lnTo>
                    <a:pt x="1731" y="1317"/>
                  </a:lnTo>
                  <a:lnTo>
                    <a:pt x="1731" y="1099"/>
                  </a:lnTo>
                  <a:lnTo>
                    <a:pt x="1731" y="1099"/>
                  </a:lnTo>
                  <a:lnTo>
                    <a:pt x="1731" y="1089"/>
                  </a:lnTo>
                  <a:lnTo>
                    <a:pt x="1735" y="1079"/>
                  </a:lnTo>
                  <a:lnTo>
                    <a:pt x="1739" y="1069"/>
                  </a:lnTo>
                  <a:lnTo>
                    <a:pt x="1747" y="1061"/>
                  </a:lnTo>
                  <a:lnTo>
                    <a:pt x="1755" y="1055"/>
                  </a:lnTo>
                  <a:lnTo>
                    <a:pt x="1763" y="1049"/>
                  </a:lnTo>
                  <a:lnTo>
                    <a:pt x="1773" y="1047"/>
                  </a:lnTo>
                  <a:lnTo>
                    <a:pt x="1785" y="1045"/>
                  </a:lnTo>
                  <a:lnTo>
                    <a:pt x="1785" y="1045"/>
                  </a:lnTo>
                  <a:close/>
                  <a:moveTo>
                    <a:pt x="1934" y="1045"/>
                  </a:moveTo>
                  <a:lnTo>
                    <a:pt x="1934" y="1045"/>
                  </a:lnTo>
                  <a:lnTo>
                    <a:pt x="1934" y="1045"/>
                  </a:lnTo>
                  <a:lnTo>
                    <a:pt x="1946" y="1047"/>
                  </a:lnTo>
                  <a:lnTo>
                    <a:pt x="1956" y="1049"/>
                  </a:lnTo>
                  <a:lnTo>
                    <a:pt x="1964" y="1055"/>
                  </a:lnTo>
                  <a:lnTo>
                    <a:pt x="1974" y="1061"/>
                  </a:lnTo>
                  <a:lnTo>
                    <a:pt x="1980" y="1069"/>
                  </a:lnTo>
                  <a:lnTo>
                    <a:pt x="1984" y="1079"/>
                  </a:lnTo>
                  <a:lnTo>
                    <a:pt x="1988" y="1089"/>
                  </a:lnTo>
                  <a:lnTo>
                    <a:pt x="1990" y="1099"/>
                  </a:lnTo>
                  <a:lnTo>
                    <a:pt x="1990" y="1317"/>
                  </a:lnTo>
                  <a:lnTo>
                    <a:pt x="1881" y="1317"/>
                  </a:lnTo>
                  <a:lnTo>
                    <a:pt x="1881" y="1099"/>
                  </a:lnTo>
                  <a:lnTo>
                    <a:pt x="1881" y="1099"/>
                  </a:lnTo>
                  <a:lnTo>
                    <a:pt x="1883" y="1089"/>
                  </a:lnTo>
                  <a:lnTo>
                    <a:pt x="1885" y="1079"/>
                  </a:lnTo>
                  <a:lnTo>
                    <a:pt x="1891" y="1069"/>
                  </a:lnTo>
                  <a:lnTo>
                    <a:pt x="1897" y="1061"/>
                  </a:lnTo>
                  <a:lnTo>
                    <a:pt x="1904" y="1055"/>
                  </a:lnTo>
                  <a:lnTo>
                    <a:pt x="1914" y="1049"/>
                  </a:lnTo>
                  <a:lnTo>
                    <a:pt x="1924" y="1047"/>
                  </a:lnTo>
                  <a:lnTo>
                    <a:pt x="1934" y="1045"/>
                  </a:lnTo>
                  <a:lnTo>
                    <a:pt x="1934" y="1045"/>
                  </a:lnTo>
                  <a:close/>
                  <a:moveTo>
                    <a:pt x="2086" y="1045"/>
                  </a:moveTo>
                  <a:lnTo>
                    <a:pt x="2086" y="1045"/>
                  </a:lnTo>
                  <a:lnTo>
                    <a:pt x="2086" y="1045"/>
                  </a:lnTo>
                  <a:lnTo>
                    <a:pt x="2096" y="1047"/>
                  </a:lnTo>
                  <a:lnTo>
                    <a:pt x="2106" y="1049"/>
                  </a:lnTo>
                  <a:lnTo>
                    <a:pt x="2116" y="1055"/>
                  </a:lnTo>
                  <a:lnTo>
                    <a:pt x="2124" y="1061"/>
                  </a:lnTo>
                  <a:lnTo>
                    <a:pt x="2130" y="1069"/>
                  </a:lnTo>
                  <a:lnTo>
                    <a:pt x="2136" y="1079"/>
                  </a:lnTo>
                  <a:lnTo>
                    <a:pt x="2138" y="1089"/>
                  </a:lnTo>
                  <a:lnTo>
                    <a:pt x="2140" y="1099"/>
                  </a:lnTo>
                  <a:lnTo>
                    <a:pt x="2140" y="1317"/>
                  </a:lnTo>
                  <a:lnTo>
                    <a:pt x="2030" y="1317"/>
                  </a:lnTo>
                  <a:lnTo>
                    <a:pt x="2030" y="1099"/>
                  </a:lnTo>
                  <a:lnTo>
                    <a:pt x="2030" y="1099"/>
                  </a:lnTo>
                  <a:lnTo>
                    <a:pt x="2032" y="1089"/>
                  </a:lnTo>
                  <a:lnTo>
                    <a:pt x="2036" y="1079"/>
                  </a:lnTo>
                  <a:lnTo>
                    <a:pt x="2040" y="1069"/>
                  </a:lnTo>
                  <a:lnTo>
                    <a:pt x="2046" y="1061"/>
                  </a:lnTo>
                  <a:lnTo>
                    <a:pt x="2054" y="1055"/>
                  </a:lnTo>
                  <a:lnTo>
                    <a:pt x="2064" y="1049"/>
                  </a:lnTo>
                  <a:lnTo>
                    <a:pt x="2074" y="1047"/>
                  </a:lnTo>
                  <a:lnTo>
                    <a:pt x="2086" y="1045"/>
                  </a:lnTo>
                  <a:lnTo>
                    <a:pt x="2086" y="1045"/>
                  </a:lnTo>
                  <a:close/>
                  <a:moveTo>
                    <a:pt x="1839" y="792"/>
                  </a:moveTo>
                  <a:lnTo>
                    <a:pt x="1839" y="951"/>
                  </a:lnTo>
                  <a:lnTo>
                    <a:pt x="1731" y="951"/>
                  </a:lnTo>
                  <a:lnTo>
                    <a:pt x="1731" y="792"/>
                  </a:lnTo>
                  <a:lnTo>
                    <a:pt x="1839" y="792"/>
                  </a:lnTo>
                  <a:close/>
                  <a:moveTo>
                    <a:pt x="1990" y="792"/>
                  </a:moveTo>
                  <a:lnTo>
                    <a:pt x="1990" y="951"/>
                  </a:lnTo>
                  <a:lnTo>
                    <a:pt x="1881" y="951"/>
                  </a:lnTo>
                  <a:lnTo>
                    <a:pt x="1881" y="792"/>
                  </a:lnTo>
                  <a:lnTo>
                    <a:pt x="1990" y="792"/>
                  </a:lnTo>
                  <a:close/>
                  <a:moveTo>
                    <a:pt x="2140" y="792"/>
                  </a:moveTo>
                  <a:lnTo>
                    <a:pt x="2140" y="951"/>
                  </a:lnTo>
                  <a:lnTo>
                    <a:pt x="2030" y="951"/>
                  </a:lnTo>
                  <a:lnTo>
                    <a:pt x="2030" y="792"/>
                  </a:lnTo>
                  <a:lnTo>
                    <a:pt x="2140" y="792"/>
                  </a:lnTo>
                  <a:close/>
                  <a:moveTo>
                    <a:pt x="1393" y="748"/>
                  </a:moveTo>
                  <a:lnTo>
                    <a:pt x="1393" y="748"/>
                  </a:lnTo>
                  <a:lnTo>
                    <a:pt x="1393" y="748"/>
                  </a:lnTo>
                  <a:lnTo>
                    <a:pt x="1411" y="748"/>
                  </a:lnTo>
                  <a:lnTo>
                    <a:pt x="1427" y="754"/>
                  </a:lnTo>
                  <a:lnTo>
                    <a:pt x="1443" y="762"/>
                  </a:lnTo>
                  <a:lnTo>
                    <a:pt x="1455" y="774"/>
                  </a:lnTo>
                  <a:lnTo>
                    <a:pt x="1467" y="786"/>
                  </a:lnTo>
                  <a:lnTo>
                    <a:pt x="1475" y="802"/>
                  </a:lnTo>
                  <a:lnTo>
                    <a:pt x="1479" y="818"/>
                  </a:lnTo>
                  <a:lnTo>
                    <a:pt x="1481" y="836"/>
                  </a:lnTo>
                  <a:lnTo>
                    <a:pt x="1481" y="1019"/>
                  </a:lnTo>
                  <a:lnTo>
                    <a:pt x="1305" y="1019"/>
                  </a:lnTo>
                  <a:lnTo>
                    <a:pt x="1305" y="836"/>
                  </a:lnTo>
                  <a:lnTo>
                    <a:pt x="1305" y="836"/>
                  </a:lnTo>
                  <a:lnTo>
                    <a:pt x="1307" y="818"/>
                  </a:lnTo>
                  <a:lnTo>
                    <a:pt x="1311" y="802"/>
                  </a:lnTo>
                  <a:lnTo>
                    <a:pt x="1319" y="786"/>
                  </a:lnTo>
                  <a:lnTo>
                    <a:pt x="1331" y="774"/>
                  </a:lnTo>
                  <a:lnTo>
                    <a:pt x="1343" y="762"/>
                  </a:lnTo>
                  <a:lnTo>
                    <a:pt x="1359" y="754"/>
                  </a:lnTo>
                  <a:lnTo>
                    <a:pt x="1375" y="748"/>
                  </a:lnTo>
                  <a:lnTo>
                    <a:pt x="1393" y="748"/>
                  </a:lnTo>
                  <a:lnTo>
                    <a:pt x="1393" y="748"/>
                  </a:lnTo>
                  <a:close/>
                  <a:moveTo>
                    <a:pt x="773" y="792"/>
                  </a:moveTo>
                  <a:lnTo>
                    <a:pt x="773" y="951"/>
                  </a:lnTo>
                  <a:lnTo>
                    <a:pt x="665" y="951"/>
                  </a:lnTo>
                  <a:lnTo>
                    <a:pt x="665" y="792"/>
                  </a:lnTo>
                  <a:lnTo>
                    <a:pt x="773" y="792"/>
                  </a:lnTo>
                  <a:close/>
                  <a:moveTo>
                    <a:pt x="925" y="792"/>
                  </a:moveTo>
                  <a:lnTo>
                    <a:pt x="925" y="951"/>
                  </a:lnTo>
                  <a:lnTo>
                    <a:pt x="815" y="951"/>
                  </a:lnTo>
                  <a:lnTo>
                    <a:pt x="815" y="792"/>
                  </a:lnTo>
                  <a:lnTo>
                    <a:pt x="925" y="792"/>
                  </a:lnTo>
                  <a:close/>
                  <a:moveTo>
                    <a:pt x="1075" y="792"/>
                  </a:moveTo>
                  <a:lnTo>
                    <a:pt x="1075" y="951"/>
                  </a:lnTo>
                  <a:lnTo>
                    <a:pt x="967" y="951"/>
                  </a:lnTo>
                  <a:lnTo>
                    <a:pt x="967" y="792"/>
                  </a:lnTo>
                  <a:lnTo>
                    <a:pt x="1075" y="792"/>
                  </a:lnTo>
                  <a:close/>
                  <a:moveTo>
                    <a:pt x="212" y="792"/>
                  </a:moveTo>
                  <a:lnTo>
                    <a:pt x="212" y="951"/>
                  </a:lnTo>
                  <a:lnTo>
                    <a:pt x="102" y="951"/>
                  </a:lnTo>
                  <a:lnTo>
                    <a:pt x="102" y="792"/>
                  </a:lnTo>
                  <a:lnTo>
                    <a:pt x="212" y="792"/>
                  </a:lnTo>
                  <a:close/>
                  <a:moveTo>
                    <a:pt x="361" y="792"/>
                  </a:moveTo>
                  <a:lnTo>
                    <a:pt x="361" y="951"/>
                  </a:lnTo>
                  <a:lnTo>
                    <a:pt x="252" y="951"/>
                  </a:lnTo>
                  <a:lnTo>
                    <a:pt x="252" y="792"/>
                  </a:lnTo>
                  <a:lnTo>
                    <a:pt x="361" y="792"/>
                  </a:lnTo>
                  <a:close/>
                  <a:moveTo>
                    <a:pt x="511" y="792"/>
                  </a:moveTo>
                  <a:lnTo>
                    <a:pt x="511" y="951"/>
                  </a:lnTo>
                  <a:lnTo>
                    <a:pt x="403" y="951"/>
                  </a:lnTo>
                  <a:lnTo>
                    <a:pt x="403" y="792"/>
                  </a:lnTo>
                  <a:lnTo>
                    <a:pt x="511" y="792"/>
                  </a:lnTo>
                  <a:close/>
                  <a:moveTo>
                    <a:pt x="0" y="702"/>
                  </a:moveTo>
                  <a:lnTo>
                    <a:pt x="2242" y="700"/>
                  </a:lnTo>
                  <a:lnTo>
                    <a:pt x="2242" y="1355"/>
                  </a:lnTo>
                  <a:lnTo>
                    <a:pt x="2220" y="1355"/>
                  </a:lnTo>
                  <a:lnTo>
                    <a:pt x="2220" y="740"/>
                  </a:lnTo>
                  <a:lnTo>
                    <a:pt x="2188" y="740"/>
                  </a:lnTo>
                  <a:lnTo>
                    <a:pt x="2188" y="1355"/>
                  </a:lnTo>
                  <a:lnTo>
                    <a:pt x="1681" y="1355"/>
                  </a:lnTo>
                  <a:lnTo>
                    <a:pt x="1681" y="740"/>
                  </a:lnTo>
                  <a:lnTo>
                    <a:pt x="1619" y="740"/>
                  </a:lnTo>
                  <a:lnTo>
                    <a:pt x="1619" y="1355"/>
                  </a:lnTo>
                  <a:lnTo>
                    <a:pt x="1535" y="1355"/>
                  </a:lnTo>
                  <a:lnTo>
                    <a:pt x="1535" y="1199"/>
                  </a:lnTo>
                  <a:lnTo>
                    <a:pt x="1535" y="1199"/>
                  </a:lnTo>
                  <a:lnTo>
                    <a:pt x="1535" y="1185"/>
                  </a:lnTo>
                  <a:lnTo>
                    <a:pt x="1533" y="1171"/>
                  </a:lnTo>
                  <a:lnTo>
                    <a:pt x="1529" y="1157"/>
                  </a:lnTo>
                  <a:lnTo>
                    <a:pt x="1525" y="1145"/>
                  </a:lnTo>
                  <a:lnTo>
                    <a:pt x="1519" y="1133"/>
                  </a:lnTo>
                  <a:lnTo>
                    <a:pt x="1511" y="1121"/>
                  </a:lnTo>
                  <a:lnTo>
                    <a:pt x="1503" y="1109"/>
                  </a:lnTo>
                  <a:lnTo>
                    <a:pt x="1493" y="1099"/>
                  </a:lnTo>
                  <a:lnTo>
                    <a:pt x="1483" y="1089"/>
                  </a:lnTo>
                  <a:lnTo>
                    <a:pt x="1473" y="1081"/>
                  </a:lnTo>
                  <a:lnTo>
                    <a:pt x="1461" y="1075"/>
                  </a:lnTo>
                  <a:lnTo>
                    <a:pt x="1449" y="1069"/>
                  </a:lnTo>
                  <a:lnTo>
                    <a:pt x="1435" y="1063"/>
                  </a:lnTo>
                  <a:lnTo>
                    <a:pt x="1421" y="1061"/>
                  </a:lnTo>
                  <a:lnTo>
                    <a:pt x="1407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79" y="1057"/>
                  </a:lnTo>
                  <a:lnTo>
                    <a:pt x="1365" y="1061"/>
                  </a:lnTo>
                  <a:lnTo>
                    <a:pt x="1351" y="1063"/>
                  </a:lnTo>
                  <a:lnTo>
                    <a:pt x="1337" y="1069"/>
                  </a:lnTo>
                  <a:lnTo>
                    <a:pt x="1325" y="1075"/>
                  </a:lnTo>
                  <a:lnTo>
                    <a:pt x="1313" y="1081"/>
                  </a:lnTo>
                  <a:lnTo>
                    <a:pt x="1303" y="1089"/>
                  </a:lnTo>
                  <a:lnTo>
                    <a:pt x="1293" y="1099"/>
                  </a:lnTo>
                  <a:lnTo>
                    <a:pt x="1283" y="1109"/>
                  </a:lnTo>
                  <a:lnTo>
                    <a:pt x="1275" y="1121"/>
                  </a:lnTo>
                  <a:lnTo>
                    <a:pt x="1267" y="1133"/>
                  </a:lnTo>
                  <a:lnTo>
                    <a:pt x="1261" y="1145"/>
                  </a:lnTo>
                  <a:lnTo>
                    <a:pt x="1257" y="1157"/>
                  </a:lnTo>
                  <a:lnTo>
                    <a:pt x="1253" y="1171"/>
                  </a:lnTo>
                  <a:lnTo>
                    <a:pt x="1251" y="1185"/>
                  </a:lnTo>
                  <a:lnTo>
                    <a:pt x="1251" y="1199"/>
                  </a:lnTo>
                  <a:lnTo>
                    <a:pt x="1251" y="1355"/>
                  </a:lnTo>
                  <a:lnTo>
                    <a:pt x="1167" y="1355"/>
                  </a:lnTo>
                  <a:lnTo>
                    <a:pt x="1167" y="740"/>
                  </a:lnTo>
                  <a:lnTo>
                    <a:pt x="1103" y="740"/>
                  </a:lnTo>
                  <a:lnTo>
                    <a:pt x="1103" y="1355"/>
                  </a:lnTo>
                  <a:lnTo>
                    <a:pt x="623" y="1355"/>
                  </a:lnTo>
                  <a:lnTo>
                    <a:pt x="623" y="740"/>
                  </a:lnTo>
                  <a:lnTo>
                    <a:pt x="561" y="740"/>
                  </a:lnTo>
                  <a:lnTo>
                    <a:pt x="561" y="1355"/>
                  </a:lnTo>
                  <a:lnTo>
                    <a:pt x="54" y="1355"/>
                  </a:lnTo>
                  <a:lnTo>
                    <a:pt x="54" y="740"/>
                  </a:lnTo>
                  <a:lnTo>
                    <a:pt x="22" y="740"/>
                  </a:lnTo>
                  <a:lnTo>
                    <a:pt x="22" y="1355"/>
                  </a:lnTo>
                  <a:lnTo>
                    <a:pt x="0" y="1355"/>
                  </a:lnTo>
                  <a:lnTo>
                    <a:pt x="0" y="702"/>
                  </a:lnTo>
                  <a:close/>
                  <a:moveTo>
                    <a:pt x="1415" y="254"/>
                  </a:moveTo>
                  <a:lnTo>
                    <a:pt x="1415" y="254"/>
                  </a:lnTo>
                  <a:lnTo>
                    <a:pt x="1445" y="262"/>
                  </a:lnTo>
                  <a:lnTo>
                    <a:pt x="1479" y="276"/>
                  </a:lnTo>
                  <a:lnTo>
                    <a:pt x="1515" y="294"/>
                  </a:lnTo>
                  <a:lnTo>
                    <a:pt x="1549" y="316"/>
                  </a:lnTo>
                  <a:lnTo>
                    <a:pt x="1567" y="328"/>
                  </a:lnTo>
                  <a:lnTo>
                    <a:pt x="1583" y="342"/>
                  </a:lnTo>
                  <a:lnTo>
                    <a:pt x="1597" y="356"/>
                  </a:lnTo>
                  <a:lnTo>
                    <a:pt x="1609" y="370"/>
                  </a:lnTo>
                  <a:lnTo>
                    <a:pt x="1621" y="386"/>
                  </a:lnTo>
                  <a:lnTo>
                    <a:pt x="1631" y="402"/>
                  </a:lnTo>
                  <a:lnTo>
                    <a:pt x="1637" y="418"/>
                  </a:lnTo>
                  <a:lnTo>
                    <a:pt x="1641" y="436"/>
                  </a:lnTo>
                  <a:lnTo>
                    <a:pt x="1145" y="436"/>
                  </a:lnTo>
                  <a:lnTo>
                    <a:pt x="1145" y="436"/>
                  </a:lnTo>
                  <a:lnTo>
                    <a:pt x="1149" y="418"/>
                  </a:lnTo>
                  <a:lnTo>
                    <a:pt x="1155" y="402"/>
                  </a:lnTo>
                  <a:lnTo>
                    <a:pt x="1165" y="386"/>
                  </a:lnTo>
                  <a:lnTo>
                    <a:pt x="1175" y="370"/>
                  </a:lnTo>
                  <a:lnTo>
                    <a:pt x="1189" y="356"/>
                  </a:lnTo>
                  <a:lnTo>
                    <a:pt x="1203" y="342"/>
                  </a:lnTo>
                  <a:lnTo>
                    <a:pt x="1219" y="328"/>
                  </a:lnTo>
                  <a:lnTo>
                    <a:pt x="1237" y="316"/>
                  </a:lnTo>
                  <a:lnTo>
                    <a:pt x="1271" y="294"/>
                  </a:lnTo>
                  <a:lnTo>
                    <a:pt x="1307" y="276"/>
                  </a:lnTo>
                  <a:lnTo>
                    <a:pt x="1341" y="262"/>
                  </a:lnTo>
                  <a:lnTo>
                    <a:pt x="1371" y="254"/>
                  </a:lnTo>
                  <a:lnTo>
                    <a:pt x="1383" y="0"/>
                  </a:lnTo>
                  <a:lnTo>
                    <a:pt x="1403" y="0"/>
                  </a:lnTo>
                  <a:lnTo>
                    <a:pt x="1415" y="254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59"/>
            <p:cNvSpPr>
              <a:spLocks noEditPoints="1"/>
            </p:cNvSpPr>
            <p:nvPr/>
          </p:nvSpPr>
          <p:spPr bwMode="auto">
            <a:xfrm>
              <a:off x="4335463" y="1322388"/>
              <a:ext cx="3559175" cy="1779588"/>
            </a:xfrm>
            <a:custGeom>
              <a:avLst/>
              <a:gdLst>
                <a:gd name="T0" fmla="*/ 2242 w 2242"/>
                <a:gd name="T1" fmla="*/ 919 h 1121"/>
                <a:gd name="T2" fmla="*/ 2242 w 2242"/>
                <a:gd name="T3" fmla="*/ 1121 h 1121"/>
                <a:gd name="T4" fmla="*/ 0 w 2242"/>
                <a:gd name="T5" fmla="*/ 1121 h 1121"/>
                <a:gd name="T6" fmla="*/ 0 w 2242"/>
                <a:gd name="T7" fmla="*/ 919 h 1121"/>
                <a:gd name="T8" fmla="*/ 1251 w 2242"/>
                <a:gd name="T9" fmla="*/ 919 h 1121"/>
                <a:gd name="T10" fmla="*/ 1251 w 2242"/>
                <a:gd name="T11" fmla="*/ 1091 h 1121"/>
                <a:gd name="T12" fmla="*/ 1535 w 2242"/>
                <a:gd name="T13" fmla="*/ 1091 h 1121"/>
                <a:gd name="T14" fmla="*/ 1535 w 2242"/>
                <a:gd name="T15" fmla="*/ 919 h 1121"/>
                <a:gd name="T16" fmla="*/ 2242 w 2242"/>
                <a:gd name="T17" fmla="*/ 919 h 1121"/>
                <a:gd name="T18" fmla="*/ 2160 w 2242"/>
                <a:gd name="T19" fmla="*/ 166 h 1121"/>
                <a:gd name="T20" fmla="*/ 2160 w 2242"/>
                <a:gd name="T21" fmla="*/ 142 h 1121"/>
                <a:gd name="T22" fmla="*/ 2160 w 2242"/>
                <a:gd name="T23" fmla="*/ 142 h 1121"/>
                <a:gd name="T24" fmla="*/ 2158 w 2242"/>
                <a:gd name="T25" fmla="*/ 132 h 1121"/>
                <a:gd name="T26" fmla="*/ 2152 w 2242"/>
                <a:gd name="T27" fmla="*/ 124 h 1121"/>
                <a:gd name="T28" fmla="*/ 2144 w 2242"/>
                <a:gd name="T29" fmla="*/ 118 h 1121"/>
                <a:gd name="T30" fmla="*/ 2134 w 2242"/>
                <a:gd name="T31" fmla="*/ 116 h 1121"/>
                <a:gd name="T32" fmla="*/ 2108 w 2242"/>
                <a:gd name="T33" fmla="*/ 116 h 1121"/>
                <a:gd name="T34" fmla="*/ 2108 w 2242"/>
                <a:gd name="T35" fmla="*/ 116 h 1121"/>
                <a:gd name="T36" fmla="*/ 2100 w 2242"/>
                <a:gd name="T37" fmla="*/ 118 h 1121"/>
                <a:gd name="T38" fmla="*/ 2092 w 2242"/>
                <a:gd name="T39" fmla="*/ 124 h 1121"/>
                <a:gd name="T40" fmla="*/ 2086 w 2242"/>
                <a:gd name="T41" fmla="*/ 132 h 1121"/>
                <a:gd name="T42" fmla="*/ 2084 w 2242"/>
                <a:gd name="T43" fmla="*/ 142 h 1121"/>
                <a:gd name="T44" fmla="*/ 2084 w 2242"/>
                <a:gd name="T45" fmla="*/ 166 h 1121"/>
                <a:gd name="T46" fmla="*/ 1643 w 2242"/>
                <a:gd name="T47" fmla="*/ 166 h 1121"/>
                <a:gd name="T48" fmla="*/ 1643 w 2242"/>
                <a:gd name="T49" fmla="*/ 0 h 1121"/>
                <a:gd name="T50" fmla="*/ 1141 w 2242"/>
                <a:gd name="T51" fmla="*/ 0 h 1121"/>
                <a:gd name="T52" fmla="*/ 1141 w 2242"/>
                <a:gd name="T53" fmla="*/ 222 h 1121"/>
                <a:gd name="T54" fmla="*/ 1325 w 2242"/>
                <a:gd name="T55" fmla="*/ 222 h 1121"/>
                <a:gd name="T56" fmla="*/ 2240 w 2242"/>
                <a:gd name="T57" fmla="*/ 222 h 1121"/>
                <a:gd name="T58" fmla="*/ 2240 w 2242"/>
                <a:gd name="T59" fmla="*/ 222 h 1121"/>
                <a:gd name="T60" fmla="*/ 2236 w 2242"/>
                <a:gd name="T61" fmla="*/ 210 h 1121"/>
                <a:gd name="T62" fmla="*/ 2230 w 2242"/>
                <a:gd name="T63" fmla="*/ 200 h 1121"/>
                <a:gd name="T64" fmla="*/ 2224 w 2242"/>
                <a:gd name="T65" fmla="*/ 190 h 1121"/>
                <a:gd name="T66" fmla="*/ 2216 w 2242"/>
                <a:gd name="T67" fmla="*/ 182 h 1121"/>
                <a:gd name="T68" fmla="*/ 2206 w 2242"/>
                <a:gd name="T69" fmla="*/ 174 h 1121"/>
                <a:gd name="T70" fmla="*/ 2194 w 2242"/>
                <a:gd name="T71" fmla="*/ 170 h 1121"/>
                <a:gd name="T72" fmla="*/ 2184 w 2242"/>
                <a:gd name="T73" fmla="*/ 166 h 1121"/>
                <a:gd name="T74" fmla="*/ 2170 w 2242"/>
                <a:gd name="T75" fmla="*/ 166 h 1121"/>
                <a:gd name="T76" fmla="*/ 2160 w 2242"/>
                <a:gd name="T77" fmla="*/ 166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42" h="1121">
                  <a:moveTo>
                    <a:pt x="2242" y="919"/>
                  </a:moveTo>
                  <a:lnTo>
                    <a:pt x="2242" y="1121"/>
                  </a:lnTo>
                  <a:lnTo>
                    <a:pt x="0" y="1121"/>
                  </a:lnTo>
                  <a:lnTo>
                    <a:pt x="0" y="919"/>
                  </a:lnTo>
                  <a:lnTo>
                    <a:pt x="1251" y="919"/>
                  </a:lnTo>
                  <a:lnTo>
                    <a:pt x="1251" y="1091"/>
                  </a:lnTo>
                  <a:lnTo>
                    <a:pt x="1535" y="1091"/>
                  </a:lnTo>
                  <a:lnTo>
                    <a:pt x="1535" y="919"/>
                  </a:lnTo>
                  <a:lnTo>
                    <a:pt x="2242" y="919"/>
                  </a:lnTo>
                  <a:close/>
                  <a:moveTo>
                    <a:pt x="2160" y="166"/>
                  </a:moveTo>
                  <a:lnTo>
                    <a:pt x="2160" y="142"/>
                  </a:lnTo>
                  <a:lnTo>
                    <a:pt x="2160" y="142"/>
                  </a:lnTo>
                  <a:lnTo>
                    <a:pt x="2158" y="132"/>
                  </a:lnTo>
                  <a:lnTo>
                    <a:pt x="2152" y="124"/>
                  </a:lnTo>
                  <a:lnTo>
                    <a:pt x="2144" y="118"/>
                  </a:lnTo>
                  <a:lnTo>
                    <a:pt x="2134" y="116"/>
                  </a:lnTo>
                  <a:lnTo>
                    <a:pt x="2108" y="116"/>
                  </a:lnTo>
                  <a:lnTo>
                    <a:pt x="2108" y="116"/>
                  </a:lnTo>
                  <a:lnTo>
                    <a:pt x="2100" y="118"/>
                  </a:lnTo>
                  <a:lnTo>
                    <a:pt x="2092" y="124"/>
                  </a:lnTo>
                  <a:lnTo>
                    <a:pt x="2086" y="132"/>
                  </a:lnTo>
                  <a:lnTo>
                    <a:pt x="2084" y="142"/>
                  </a:lnTo>
                  <a:lnTo>
                    <a:pt x="2084" y="166"/>
                  </a:lnTo>
                  <a:lnTo>
                    <a:pt x="1643" y="166"/>
                  </a:lnTo>
                  <a:lnTo>
                    <a:pt x="1643" y="0"/>
                  </a:lnTo>
                  <a:lnTo>
                    <a:pt x="1141" y="0"/>
                  </a:lnTo>
                  <a:lnTo>
                    <a:pt x="1141" y="222"/>
                  </a:lnTo>
                  <a:lnTo>
                    <a:pt x="1325" y="222"/>
                  </a:lnTo>
                  <a:lnTo>
                    <a:pt x="2240" y="222"/>
                  </a:lnTo>
                  <a:lnTo>
                    <a:pt x="2240" y="222"/>
                  </a:lnTo>
                  <a:lnTo>
                    <a:pt x="2236" y="210"/>
                  </a:lnTo>
                  <a:lnTo>
                    <a:pt x="2230" y="200"/>
                  </a:lnTo>
                  <a:lnTo>
                    <a:pt x="2224" y="190"/>
                  </a:lnTo>
                  <a:lnTo>
                    <a:pt x="2216" y="182"/>
                  </a:lnTo>
                  <a:lnTo>
                    <a:pt x="2206" y="174"/>
                  </a:lnTo>
                  <a:lnTo>
                    <a:pt x="2194" y="170"/>
                  </a:lnTo>
                  <a:lnTo>
                    <a:pt x="2184" y="166"/>
                  </a:lnTo>
                  <a:lnTo>
                    <a:pt x="2170" y="166"/>
                  </a:lnTo>
                  <a:lnTo>
                    <a:pt x="2160" y="166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15433" y="325924"/>
            <a:ext cx="846193" cy="448776"/>
            <a:chOff x="3898900" y="2263775"/>
            <a:chExt cx="4394200" cy="2330450"/>
          </a:xfrm>
        </p:grpSpPr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3898900" y="2263775"/>
              <a:ext cx="4394200" cy="2330450"/>
            </a:xfrm>
            <a:custGeom>
              <a:avLst/>
              <a:gdLst>
                <a:gd name="T0" fmla="*/ 1899 w 2768"/>
                <a:gd name="T1" fmla="*/ 1468 h 1468"/>
                <a:gd name="T2" fmla="*/ 1985 w 2768"/>
                <a:gd name="T3" fmla="*/ 1372 h 1468"/>
                <a:gd name="T4" fmla="*/ 2146 w 2768"/>
                <a:gd name="T5" fmla="*/ 1448 h 1468"/>
                <a:gd name="T6" fmla="*/ 2190 w 2768"/>
                <a:gd name="T7" fmla="*/ 1458 h 1468"/>
                <a:gd name="T8" fmla="*/ 2180 w 2768"/>
                <a:gd name="T9" fmla="*/ 1382 h 1468"/>
                <a:gd name="T10" fmla="*/ 2208 w 2768"/>
                <a:gd name="T11" fmla="*/ 1410 h 1468"/>
                <a:gd name="T12" fmla="*/ 2232 w 2768"/>
                <a:gd name="T13" fmla="*/ 1424 h 1468"/>
                <a:gd name="T14" fmla="*/ 2368 w 2768"/>
                <a:gd name="T15" fmla="*/ 1372 h 1468"/>
                <a:gd name="T16" fmla="*/ 2396 w 2768"/>
                <a:gd name="T17" fmla="*/ 1468 h 1468"/>
                <a:gd name="T18" fmla="*/ 2053 w 2768"/>
                <a:gd name="T19" fmla="*/ 1444 h 1468"/>
                <a:gd name="T20" fmla="*/ 2021 w 2768"/>
                <a:gd name="T21" fmla="*/ 1390 h 1468"/>
                <a:gd name="T22" fmla="*/ 2031 w 2768"/>
                <a:gd name="T23" fmla="*/ 1372 h 1468"/>
                <a:gd name="T24" fmla="*/ 967 w 2768"/>
                <a:gd name="T25" fmla="*/ 1288 h 1468"/>
                <a:gd name="T26" fmla="*/ 1911 w 2768"/>
                <a:gd name="T27" fmla="*/ 1274 h 1468"/>
                <a:gd name="T28" fmla="*/ 1931 w 2768"/>
                <a:gd name="T29" fmla="*/ 1316 h 1468"/>
                <a:gd name="T30" fmla="*/ 2003 w 2768"/>
                <a:gd name="T31" fmla="*/ 1306 h 1468"/>
                <a:gd name="T32" fmla="*/ 2150 w 2768"/>
                <a:gd name="T33" fmla="*/ 1232 h 1468"/>
                <a:gd name="T34" fmla="*/ 2112 w 2768"/>
                <a:gd name="T35" fmla="*/ 1240 h 1468"/>
                <a:gd name="T36" fmla="*/ 2108 w 2768"/>
                <a:gd name="T37" fmla="*/ 1310 h 1468"/>
                <a:gd name="T38" fmla="*/ 2134 w 2768"/>
                <a:gd name="T39" fmla="*/ 1236 h 1468"/>
                <a:gd name="T40" fmla="*/ 1963 w 2768"/>
                <a:gd name="T41" fmla="*/ 1176 h 1468"/>
                <a:gd name="T42" fmla="*/ 1973 w 2768"/>
                <a:gd name="T43" fmla="*/ 1176 h 1468"/>
                <a:gd name="T44" fmla="*/ 1901 w 2768"/>
                <a:gd name="T45" fmla="*/ 1168 h 1468"/>
                <a:gd name="T46" fmla="*/ 1901 w 2768"/>
                <a:gd name="T47" fmla="*/ 1184 h 1468"/>
                <a:gd name="T48" fmla="*/ 919 w 2768"/>
                <a:gd name="T49" fmla="*/ 1136 h 1468"/>
                <a:gd name="T50" fmla="*/ 977 w 2768"/>
                <a:gd name="T51" fmla="*/ 1148 h 1468"/>
                <a:gd name="T52" fmla="*/ 1089 w 2768"/>
                <a:gd name="T53" fmla="*/ 918 h 1468"/>
                <a:gd name="T54" fmla="*/ 1199 w 2768"/>
                <a:gd name="T55" fmla="*/ 392 h 1468"/>
                <a:gd name="T56" fmla="*/ 1399 w 2768"/>
                <a:gd name="T57" fmla="*/ 746 h 1468"/>
                <a:gd name="T58" fmla="*/ 1283 w 2768"/>
                <a:gd name="T59" fmla="*/ 306 h 1468"/>
                <a:gd name="T60" fmla="*/ 1275 w 2768"/>
                <a:gd name="T61" fmla="*/ 264 h 1468"/>
                <a:gd name="T62" fmla="*/ 466 w 2768"/>
                <a:gd name="T63" fmla="*/ 722 h 1468"/>
                <a:gd name="T64" fmla="*/ 2252 w 2768"/>
                <a:gd name="T65" fmla="*/ 562 h 1468"/>
                <a:gd name="T66" fmla="*/ 2582 w 2768"/>
                <a:gd name="T67" fmla="*/ 640 h 1468"/>
                <a:gd name="T68" fmla="*/ 2694 w 2768"/>
                <a:gd name="T69" fmla="*/ 958 h 1468"/>
                <a:gd name="T70" fmla="*/ 2368 w 2768"/>
                <a:gd name="T71" fmla="*/ 1038 h 1468"/>
                <a:gd name="T72" fmla="*/ 1885 w 2768"/>
                <a:gd name="T73" fmla="*/ 922 h 1468"/>
                <a:gd name="T74" fmla="*/ 1891 w 2768"/>
                <a:gd name="T75" fmla="*/ 404 h 1468"/>
                <a:gd name="T76" fmla="*/ 2154 w 2768"/>
                <a:gd name="T77" fmla="*/ 408 h 1468"/>
                <a:gd name="T78" fmla="*/ 2172 w 2768"/>
                <a:gd name="T79" fmla="*/ 636 h 1468"/>
                <a:gd name="T80" fmla="*/ 468 w 2768"/>
                <a:gd name="T81" fmla="*/ 414 h 1468"/>
                <a:gd name="T82" fmla="*/ 168 w 2768"/>
                <a:gd name="T83" fmla="*/ 330 h 1468"/>
                <a:gd name="T84" fmla="*/ 92 w 2768"/>
                <a:gd name="T85" fmla="*/ 482 h 1468"/>
                <a:gd name="T86" fmla="*/ 316 w 2768"/>
                <a:gd name="T87" fmla="*/ 356 h 1468"/>
                <a:gd name="T88" fmla="*/ 458 w 2768"/>
                <a:gd name="T89" fmla="*/ 540 h 1468"/>
                <a:gd name="T90" fmla="*/ 610 w 2768"/>
                <a:gd name="T91" fmla="*/ 1116 h 1468"/>
                <a:gd name="T92" fmla="*/ 777 w 2768"/>
                <a:gd name="T93" fmla="*/ 968 h 1468"/>
                <a:gd name="T94" fmla="*/ 1167 w 2768"/>
                <a:gd name="T95" fmla="*/ 786 h 1468"/>
                <a:gd name="T96" fmla="*/ 1137 w 2768"/>
                <a:gd name="T97" fmla="*/ 398 h 1468"/>
                <a:gd name="T98" fmla="*/ 1059 w 2768"/>
                <a:gd name="T99" fmla="*/ 254 h 1468"/>
                <a:gd name="T100" fmla="*/ 1069 w 2768"/>
                <a:gd name="T101" fmla="*/ 198 h 1468"/>
                <a:gd name="T102" fmla="*/ 1273 w 2768"/>
                <a:gd name="T103" fmla="*/ 188 h 1468"/>
                <a:gd name="T104" fmla="*/ 1435 w 2768"/>
                <a:gd name="T105" fmla="*/ 836 h 1468"/>
                <a:gd name="T106" fmla="*/ 1339 w 2768"/>
                <a:gd name="T107" fmla="*/ 654 h 1468"/>
                <a:gd name="T108" fmla="*/ 1399 w 2768"/>
                <a:gd name="T109" fmla="*/ 950 h 1468"/>
                <a:gd name="T110" fmla="*/ 1095 w 2768"/>
                <a:gd name="T111" fmla="*/ 1382 h 1468"/>
                <a:gd name="T112" fmla="*/ 1769 w 2768"/>
                <a:gd name="T113" fmla="*/ 1014 h 1468"/>
                <a:gd name="T114" fmla="*/ 2492 w 2768"/>
                <a:gd name="T115" fmla="*/ 1124 h 1468"/>
                <a:gd name="T116" fmla="*/ 2768 w 2768"/>
                <a:gd name="T117" fmla="*/ 870 h 1468"/>
                <a:gd name="T118" fmla="*/ 2538 w 2768"/>
                <a:gd name="T119" fmla="*/ 578 h 1468"/>
                <a:gd name="T120" fmla="*/ 1897 w 2768"/>
                <a:gd name="T121" fmla="*/ 340 h 1468"/>
                <a:gd name="T122" fmla="*/ 1511 w 2768"/>
                <a:gd name="T123" fmla="*/ 98 h 1468"/>
                <a:gd name="T124" fmla="*/ 664 w 2768"/>
                <a:gd name="T125" fmla="*/ 206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8" h="1468">
                  <a:moveTo>
                    <a:pt x="1855" y="1372"/>
                  </a:moveTo>
                  <a:lnTo>
                    <a:pt x="1839" y="1418"/>
                  </a:lnTo>
                  <a:lnTo>
                    <a:pt x="1831" y="1444"/>
                  </a:lnTo>
                  <a:lnTo>
                    <a:pt x="1831" y="1372"/>
                  </a:lnTo>
                  <a:lnTo>
                    <a:pt x="1823" y="1372"/>
                  </a:lnTo>
                  <a:lnTo>
                    <a:pt x="1823" y="1468"/>
                  </a:lnTo>
                  <a:lnTo>
                    <a:pt x="1833" y="1468"/>
                  </a:lnTo>
                  <a:lnTo>
                    <a:pt x="1847" y="1424"/>
                  </a:lnTo>
                  <a:lnTo>
                    <a:pt x="1857" y="1392"/>
                  </a:lnTo>
                  <a:lnTo>
                    <a:pt x="1857" y="1468"/>
                  </a:lnTo>
                  <a:lnTo>
                    <a:pt x="1867" y="1468"/>
                  </a:lnTo>
                  <a:lnTo>
                    <a:pt x="1867" y="1372"/>
                  </a:lnTo>
                  <a:lnTo>
                    <a:pt x="1855" y="1372"/>
                  </a:lnTo>
                  <a:close/>
                  <a:moveTo>
                    <a:pt x="1933" y="1372"/>
                  </a:moveTo>
                  <a:lnTo>
                    <a:pt x="1933" y="1416"/>
                  </a:lnTo>
                  <a:lnTo>
                    <a:pt x="1909" y="1416"/>
                  </a:lnTo>
                  <a:lnTo>
                    <a:pt x="1909" y="1372"/>
                  </a:lnTo>
                  <a:lnTo>
                    <a:pt x="1899" y="1372"/>
                  </a:lnTo>
                  <a:lnTo>
                    <a:pt x="1899" y="1468"/>
                  </a:lnTo>
                  <a:lnTo>
                    <a:pt x="1909" y="1468"/>
                  </a:lnTo>
                  <a:lnTo>
                    <a:pt x="1909" y="1424"/>
                  </a:lnTo>
                  <a:lnTo>
                    <a:pt x="1933" y="1424"/>
                  </a:lnTo>
                  <a:lnTo>
                    <a:pt x="1933" y="1468"/>
                  </a:lnTo>
                  <a:lnTo>
                    <a:pt x="1943" y="1468"/>
                  </a:lnTo>
                  <a:lnTo>
                    <a:pt x="1943" y="1372"/>
                  </a:lnTo>
                  <a:lnTo>
                    <a:pt x="1933" y="1372"/>
                  </a:lnTo>
                  <a:close/>
                  <a:moveTo>
                    <a:pt x="1977" y="1384"/>
                  </a:moveTo>
                  <a:lnTo>
                    <a:pt x="1987" y="1440"/>
                  </a:lnTo>
                  <a:lnTo>
                    <a:pt x="1965" y="1440"/>
                  </a:lnTo>
                  <a:lnTo>
                    <a:pt x="1977" y="1384"/>
                  </a:lnTo>
                  <a:close/>
                  <a:moveTo>
                    <a:pt x="1969" y="1372"/>
                  </a:moveTo>
                  <a:lnTo>
                    <a:pt x="1951" y="1468"/>
                  </a:lnTo>
                  <a:lnTo>
                    <a:pt x="1961" y="1468"/>
                  </a:lnTo>
                  <a:lnTo>
                    <a:pt x="1965" y="1448"/>
                  </a:lnTo>
                  <a:lnTo>
                    <a:pt x="1989" y="1448"/>
                  </a:lnTo>
                  <a:lnTo>
                    <a:pt x="1993" y="1468"/>
                  </a:lnTo>
                  <a:lnTo>
                    <a:pt x="2003" y="1468"/>
                  </a:lnTo>
                  <a:lnTo>
                    <a:pt x="1985" y="1372"/>
                  </a:lnTo>
                  <a:lnTo>
                    <a:pt x="1969" y="1372"/>
                  </a:lnTo>
                  <a:close/>
                  <a:moveTo>
                    <a:pt x="2059" y="1372"/>
                  </a:moveTo>
                  <a:lnTo>
                    <a:pt x="2059" y="1382"/>
                  </a:lnTo>
                  <a:lnTo>
                    <a:pt x="2076" y="1382"/>
                  </a:lnTo>
                  <a:lnTo>
                    <a:pt x="2076" y="1468"/>
                  </a:lnTo>
                  <a:lnTo>
                    <a:pt x="2086" y="1468"/>
                  </a:lnTo>
                  <a:lnTo>
                    <a:pt x="2086" y="1382"/>
                  </a:lnTo>
                  <a:lnTo>
                    <a:pt x="2104" y="1382"/>
                  </a:lnTo>
                  <a:lnTo>
                    <a:pt x="2104" y="1372"/>
                  </a:lnTo>
                  <a:lnTo>
                    <a:pt x="2059" y="1372"/>
                  </a:lnTo>
                  <a:close/>
                  <a:moveTo>
                    <a:pt x="2134" y="1384"/>
                  </a:moveTo>
                  <a:lnTo>
                    <a:pt x="2146" y="1440"/>
                  </a:lnTo>
                  <a:lnTo>
                    <a:pt x="2124" y="1440"/>
                  </a:lnTo>
                  <a:lnTo>
                    <a:pt x="2134" y="1384"/>
                  </a:lnTo>
                  <a:close/>
                  <a:moveTo>
                    <a:pt x="2128" y="1372"/>
                  </a:moveTo>
                  <a:lnTo>
                    <a:pt x="2110" y="1468"/>
                  </a:lnTo>
                  <a:lnTo>
                    <a:pt x="2120" y="1468"/>
                  </a:lnTo>
                  <a:lnTo>
                    <a:pt x="2122" y="1448"/>
                  </a:lnTo>
                  <a:lnTo>
                    <a:pt x="2146" y="1448"/>
                  </a:lnTo>
                  <a:lnTo>
                    <a:pt x="2150" y="1468"/>
                  </a:lnTo>
                  <a:lnTo>
                    <a:pt x="2160" y="1468"/>
                  </a:lnTo>
                  <a:lnTo>
                    <a:pt x="2142" y="1372"/>
                  </a:lnTo>
                  <a:lnTo>
                    <a:pt x="2128" y="1372"/>
                  </a:lnTo>
                  <a:close/>
                  <a:moveTo>
                    <a:pt x="2180" y="1422"/>
                  </a:moveTo>
                  <a:lnTo>
                    <a:pt x="2188" y="1422"/>
                  </a:lnTo>
                  <a:lnTo>
                    <a:pt x="2188" y="1422"/>
                  </a:lnTo>
                  <a:lnTo>
                    <a:pt x="2194" y="1424"/>
                  </a:lnTo>
                  <a:lnTo>
                    <a:pt x="2200" y="1426"/>
                  </a:lnTo>
                  <a:lnTo>
                    <a:pt x="2202" y="1430"/>
                  </a:lnTo>
                  <a:lnTo>
                    <a:pt x="2202" y="1436"/>
                  </a:lnTo>
                  <a:lnTo>
                    <a:pt x="2202" y="1436"/>
                  </a:lnTo>
                  <a:lnTo>
                    <a:pt x="2202" y="1446"/>
                  </a:lnTo>
                  <a:lnTo>
                    <a:pt x="2202" y="1446"/>
                  </a:lnTo>
                  <a:lnTo>
                    <a:pt x="2202" y="1450"/>
                  </a:lnTo>
                  <a:lnTo>
                    <a:pt x="2200" y="1454"/>
                  </a:lnTo>
                  <a:lnTo>
                    <a:pt x="2196" y="1458"/>
                  </a:lnTo>
                  <a:lnTo>
                    <a:pt x="2190" y="1458"/>
                  </a:lnTo>
                  <a:lnTo>
                    <a:pt x="2190" y="1458"/>
                  </a:lnTo>
                  <a:lnTo>
                    <a:pt x="2180" y="1458"/>
                  </a:lnTo>
                  <a:lnTo>
                    <a:pt x="2180" y="1422"/>
                  </a:lnTo>
                  <a:close/>
                  <a:moveTo>
                    <a:pt x="2180" y="1382"/>
                  </a:moveTo>
                  <a:lnTo>
                    <a:pt x="2190" y="1382"/>
                  </a:lnTo>
                  <a:lnTo>
                    <a:pt x="2190" y="1382"/>
                  </a:lnTo>
                  <a:lnTo>
                    <a:pt x="2196" y="1384"/>
                  </a:lnTo>
                  <a:lnTo>
                    <a:pt x="2198" y="1386"/>
                  </a:lnTo>
                  <a:lnTo>
                    <a:pt x="2200" y="1390"/>
                  </a:lnTo>
                  <a:lnTo>
                    <a:pt x="2200" y="1394"/>
                  </a:lnTo>
                  <a:lnTo>
                    <a:pt x="2200" y="1394"/>
                  </a:lnTo>
                  <a:lnTo>
                    <a:pt x="2200" y="1400"/>
                  </a:lnTo>
                  <a:lnTo>
                    <a:pt x="2200" y="1400"/>
                  </a:lnTo>
                  <a:lnTo>
                    <a:pt x="2200" y="1406"/>
                  </a:lnTo>
                  <a:lnTo>
                    <a:pt x="2198" y="1410"/>
                  </a:lnTo>
                  <a:lnTo>
                    <a:pt x="2194" y="1412"/>
                  </a:lnTo>
                  <a:lnTo>
                    <a:pt x="2188" y="1412"/>
                  </a:lnTo>
                  <a:lnTo>
                    <a:pt x="2188" y="1412"/>
                  </a:lnTo>
                  <a:lnTo>
                    <a:pt x="2180" y="1412"/>
                  </a:lnTo>
                  <a:lnTo>
                    <a:pt x="2180" y="1382"/>
                  </a:lnTo>
                  <a:close/>
                  <a:moveTo>
                    <a:pt x="2170" y="1372"/>
                  </a:moveTo>
                  <a:lnTo>
                    <a:pt x="2170" y="1468"/>
                  </a:lnTo>
                  <a:lnTo>
                    <a:pt x="2190" y="1468"/>
                  </a:lnTo>
                  <a:lnTo>
                    <a:pt x="2190" y="1468"/>
                  </a:lnTo>
                  <a:lnTo>
                    <a:pt x="2200" y="1466"/>
                  </a:lnTo>
                  <a:lnTo>
                    <a:pt x="2208" y="1462"/>
                  </a:lnTo>
                  <a:lnTo>
                    <a:pt x="2212" y="1454"/>
                  </a:lnTo>
                  <a:lnTo>
                    <a:pt x="2212" y="1446"/>
                  </a:lnTo>
                  <a:lnTo>
                    <a:pt x="2212" y="1446"/>
                  </a:lnTo>
                  <a:lnTo>
                    <a:pt x="2212" y="1438"/>
                  </a:lnTo>
                  <a:lnTo>
                    <a:pt x="2212" y="1438"/>
                  </a:lnTo>
                  <a:lnTo>
                    <a:pt x="2212" y="1430"/>
                  </a:lnTo>
                  <a:lnTo>
                    <a:pt x="2210" y="1424"/>
                  </a:lnTo>
                  <a:lnTo>
                    <a:pt x="2206" y="1420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6" y="1414"/>
                  </a:lnTo>
                  <a:lnTo>
                    <a:pt x="2208" y="1410"/>
                  </a:lnTo>
                  <a:lnTo>
                    <a:pt x="2210" y="1404"/>
                  </a:lnTo>
                  <a:lnTo>
                    <a:pt x="2212" y="1398"/>
                  </a:lnTo>
                  <a:lnTo>
                    <a:pt x="2212" y="1398"/>
                  </a:lnTo>
                  <a:lnTo>
                    <a:pt x="2212" y="1394"/>
                  </a:lnTo>
                  <a:lnTo>
                    <a:pt x="2212" y="1394"/>
                  </a:lnTo>
                  <a:lnTo>
                    <a:pt x="2210" y="1384"/>
                  </a:lnTo>
                  <a:lnTo>
                    <a:pt x="2206" y="1378"/>
                  </a:lnTo>
                  <a:lnTo>
                    <a:pt x="2200" y="1374"/>
                  </a:lnTo>
                  <a:lnTo>
                    <a:pt x="2190" y="1372"/>
                  </a:lnTo>
                  <a:lnTo>
                    <a:pt x="2190" y="1372"/>
                  </a:lnTo>
                  <a:lnTo>
                    <a:pt x="2170" y="1372"/>
                  </a:lnTo>
                  <a:close/>
                  <a:moveTo>
                    <a:pt x="2256" y="1372"/>
                  </a:moveTo>
                  <a:lnTo>
                    <a:pt x="2256" y="1416"/>
                  </a:lnTo>
                  <a:lnTo>
                    <a:pt x="2232" y="1416"/>
                  </a:lnTo>
                  <a:lnTo>
                    <a:pt x="2232" y="1372"/>
                  </a:lnTo>
                  <a:lnTo>
                    <a:pt x="2222" y="1372"/>
                  </a:lnTo>
                  <a:lnTo>
                    <a:pt x="2222" y="1468"/>
                  </a:lnTo>
                  <a:lnTo>
                    <a:pt x="2232" y="1468"/>
                  </a:lnTo>
                  <a:lnTo>
                    <a:pt x="2232" y="1424"/>
                  </a:lnTo>
                  <a:lnTo>
                    <a:pt x="2256" y="1424"/>
                  </a:lnTo>
                  <a:lnTo>
                    <a:pt x="2256" y="1468"/>
                  </a:lnTo>
                  <a:lnTo>
                    <a:pt x="2266" y="1468"/>
                  </a:lnTo>
                  <a:lnTo>
                    <a:pt x="2266" y="1372"/>
                  </a:lnTo>
                  <a:lnTo>
                    <a:pt x="2256" y="1372"/>
                  </a:lnTo>
                  <a:close/>
                  <a:moveTo>
                    <a:pt x="2310" y="1372"/>
                  </a:moveTo>
                  <a:lnTo>
                    <a:pt x="2296" y="1418"/>
                  </a:lnTo>
                  <a:lnTo>
                    <a:pt x="2286" y="1444"/>
                  </a:lnTo>
                  <a:lnTo>
                    <a:pt x="2286" y="1372"/>
                  </a:lnTo>
                  <a:lnTo>
                    <a:pt x="2278" y="1372"/>
                  </a:lnTo>
                  <a:lnTo>
                    <a:pt x="2278" y="1468"/>
                  </a:lnTo>
                  <a:lnTo>
                    <a:pt x="2288" y="1468"/>
                  </a:lnTo>
                  <a:lnTo>
                    <a:pt x="2302" y="1424"/>
                  </a:lnTo>
                  <a:lnTo>
                    <a:pt x="2312" y="1392"/>
                  </a:lnTo>
                  <a:lnTo>
                    <a:pt x="2312" y="1468"/>
                  </a:lnTo>
                  <a:lnTo>
                    <a:pt x="2322" y="1468"/>
                  </a:lnTo>
                  <a:lnTo>
                    <a:pt x="2322" y="1372"/>
                  </a:lnTo>
                  <a:lnTo>
                    <a:pt x="2310" y="1372"/>
                  </a:lnTo>
                  <a:close/>
                  <a:moveTo>
                    <a:pt x="2368" y="1372"/>
                  </a:moveTo>
                  <a:lnTo>
                    <a:pt x="2344" y="1418"/>
                  </a:lnTo>
                  <a:lnTo>
                    <a:pt x="2344" y="1372"/>
                  </a:lnTo>
                  <a:lnTo>
                    <a:pt x="2334" y="1372"/>
                  </a:lnTo>
                  <a:lnTo>
                    <a:pt x="2334" y="1468"/>
                  </a:lnTo>
                  <a:lnTo>
                    <a:pt x="2344" y="1468"/>
                  </a:lnTo>
                  <a:lnTo>
                    <a:pt x="2344" y="1436"/>
                  </a:lnTo>
                  <a:lnTo>
                    <a:pt x="2350" y="1426"/>
                  </a:lnTo>
                  <a:lnTo>
                    <a:pt x="2370" y="1468"/>
                  </a:lnTo>
                  <a:lnTo>
                    <a:pt x="2380" y="1468"/>
                  </a:lnTo>
                  <a:lnTo>
                    <a:pt x="2356" y="1416"/>
                  </a:lnTo>
                  <a:lnTo>
                    <a:pt x="2380" y="1372"/>
                  </a:lnTo>
                  <a:lnTo>
                    <a:pt x="2368" y="1372"/>
                  </a:lnTo>
                  <a:close/>
                  <a:moveTo>
                    <a:pt x="2412" y="1384"/>
                  </a:moveTo>
                  <a:lnTo>
                    <a:pt x="2422" y="1440"/>
                  </a:lnTo>
                  <a:lnTo>
                    <a:pt x="2400" y="1440"/>
                  </a:lnTo>
                  <a:lnTo>
                    <a:pt x="2412" y="1384"/>
                  </a:lnTo>
                  <a:close/>
                  <a:moveTo>
                    <a:pt x="2404" y="1372"/>
                  </a:moveTo>
                  <a:lnTo>
                    <a:pt x="2386" y="1468"/>
                  </a:lnTo>
                  <a:lnTo>
                    <a:pt x="2396" y="1468"/>
                  </a:lnTo>
                  <a:lnTo>
                    <a:pt x="2400" y="1448"/>
                  </a:lnTo>
                  <a:lnTo>
                    <a:pt x="2424" y="1448"/>
                  </a:lnTo>
                  <a:lnTo>
                    <a:pt x="2426" y="1468"/>
                  </a:lnTo>
                  <a:lnTo>
                    <a:pt x="2438" y="1468"/>
                  </a:lnTo>
                  <a:lnTo>
                    <a:pt x="2420" y="1372"/>
                  </a:lnTo>
                  <a:lnTo>
                    <a:pt x="2404" y="1372"/>
                  </a:lnTo>
                  <a:close/>
                  <a:moveTo>
                    <a:pt x="2011" y="1396"/>
                  </a:moveTo>
                  <a:lnTo>
                    <a:pt x="2011" y="1444"/>
                  </a:lnTo>
                  <a:lnTo>
                    <a:pt x="2011" y="1444"/>
                  </a:lnTo>
                  <a:lnTo>
                    <a:pt x="2011" y="1454"/>
                  </a:lnTo>
                  <a:lnTo>
                    <a:pt x="2015" y="1462"/>
                  </a:lnTo>
                  <a:lnTo>
                    <a:pt x="2023" y="1466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41" y="1466"/>
                  </a:lnTo>
                  <a:lnTo>
                    <a:pt x="2047" y="1462"/>
                  </a:lnTo>
                  <a:lnTo>
                    <a:pt x="2051" y="1454"/>
                  </a:lnTo>
                  <a:lnTo>
                    <a:pt x="2053" y="1444"/>
                  </a:lnTo>
                  <a:lnTo>
                    <a:pt x="2053" y="1444"/>
                  </a:lnTo>
                  <a:lnTo>
                    <a:pt x="2053" y="1432"/>
                  </a:lnTo>
                  <a:lnTo>
                    <a:pt x="2043" y="1432"/>
                  </a:lnTo>
                  <a:lnTo>
                    <a:pt x="2043" y="1446"/>
                  </a:lnTo>
                  <a:lnTo>
                    <a:pt x="2043" y="1446"/>
                  </a:lnTo>
                  <a:lnTo>
                    <a:pt x="2043" y="1450"/>
                  </a:lnTo>
                  <a:lnTo>
                    <a:pt x="2041" y="1456"/>
                  </a:lnTo>
                  <a:lnTo>
                    <a:pt x="2037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27" y="1458"/>
                  </a:lnTo>
                  <a:lnTo>
                    <a:pt x="2023" y="1456"/>
                  </a:lnTo>
                  <a:lnTo>
                    <a:pt x="2021" y="1450"/>
                  </a:lnTo>
                  <a:lnTo>
                    <a:pt x="2021" y="1446"/>
                  </a:lnTo>
                  <a:lnTo>
                    <a:pt x="2021" y="1446"/>
                  </a:lnTo>
                  <a:lnTo>
                    <a:pt x="2021" y="1394"/>
                  </a:lnTo>
                  <a:lnTo>
                    <a:pt x="2021" y="1394"/>
                  </a:lnTo>
                  <a:lnTo>
                    <a:pt x="2021" y="1390"/>
                  </a:lnTo>
                  <a:lnTo>
                    <a:pt x="2023" y="1384"/>
                  </a:lnTo>
                  <a:lnTo>
                    <a:pt x="2027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7" y="1382"/>
                  </a:lnTo>
                  <a:lnTo>
                    <a:pt x="2041" y="1384"/>
                  </a:lnTo>
                  <a:lnTo>
                    <a:pt x="2043" y="1390"/>
                  </a:lnTo>
                  <a:lnTo>
                    <a:pt x="2043" y="1394"/>
                  </a:lnTo>
                  <a:lnTo>
                    <a:pt x="2043" y="1394"/>
                  </a:lnTo>
                  <a:lnTo>
                    <a:pt x="2043" y="1404"/>
                  </a:lnTo>
                  <a:lnTo>
                    <a:pt x="2053" y="1404"/>
                  </a:lnTo>
                  <a:lnTo>
                    <a:pt x="2053" y="1396"/>
                  </a:lnTo>
                  <a:lnTo>
                    <a:pt x="2053" y="1396"/>
                  </a:lnTo>
                  <a:lnTo>
                    <a:pt x="2051" y="1386"/>
                  </a:lnTo>
                  <a:lnTo>
                    <a:pt x="2047" y="1378"/>
                  </a:lnTo>
                  <a:lnTo>
                    <a:pt x="2041" y="1374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23" y="1374"/>
                  </a:lnTo>
                  <a:lnTo>
                    <a:pt x="2015" y="1378"/>
                  </a:lnTo>
                  <a:lnTo>
                    <a:pt x="2011" y="1386"/>
                  </a:lnTo>
                  <a:lnTo>
                    <a:pt x="2011" y="1396"/>
                  </a:lnTo>
                  <a:close/>
                  <a:moveTo>
                    <a:pt x="867" y="1320"/>
                  </a:moveTo>
                  <a:lnTo>
                    <a:pt x="867" y="1320"/>
                  </a:lnTo>
                  <a:lnTo>
                    <a:pt x="893" y="1332"/>
                  </a:lnTo>
                  <a:lnTo>
                    <a:pt x="893" y="1332"/>
                  </a:lnTo>
                  <a:lnTo>
                    <a:pt x="887" y="1316"/>
                  </a:lnTo>
                  <a:lnTo>
                    <a:pt x="887" y="1316"/>
                  </a:lnTo>
                  <a:lnTo>
                    <a:pt x="867" y="1320"/>
                  </a:lnTo>
                  <a:close/>
                  <a:moveTo>
                    <a:pt x="921" y="1304"/>
                  </a:moveTo>
                  <a:lnTo>
                    <a:pt x="937" y="1348"/>
                  </a:lnTo>
                  <a:lnTo>
                    <a:pt x="937" y="1348"/>
                  </a:lnTo>
                  <a:lnTo>
                    <a:pt x="965" y="1356"/>
                  </a:lnTo>
                  <a:lnTo>
                    <a:pt x="993" y="1364"/>
                  </a:lnTo>
                  <a:lnTo>
                    <a:pt x="993" y="1364"/>
                  </a:lnTo>
                  <a:lnTo>
                    <a:pt x="967" y="1288"/>
                  </a:lnTo>
                  <a:lnTo>
                    <a:pt x="967" y="1288"/>
                  </a:lnTo>
                  <a:lnTo>
                    <a:pt x="921" y="1304"/>
                  </a:lnTo>
                  <a:close/>
                  <a:moveTo>
                    <a:pt x="1823" y="1232"/>
                  </a:moveTo>
                  <a:lnTo>
                    <a:pt x="1823" y="1326"/>
                  </a:lnTo>
                  <a:lnTo>
                    <a:pt x="1833" y="1326"/>
                  </a:lnTo>
                  <a:lnTo>
                    <a:pt x="1833" y="1240"/>
                  </a:lnTo>
                  <a:lnTo>
                    <a:pt x="1855" y="1240"/>
                  </a:lnTo>
                  <a:lnTo>
                    <a:pt x="1855" y="1326"/>
                  </a:lnTo>
                  <a:lnTo>
                    <a:pt x="1867" y="1326"/>
                  </a:lnTo>
                  <a:lnTo>
                    <a:pt x="1867" y="1232"/>
                  </a:lnTo>
                  <a:lnTo>
                    <a:pt x="1823" y="1232"/>
                  </a:lnTo>
                  <a:close/>
                  <a:moveTo>
                    <a:pt x="1877" y="1232"/>
                  </a:moveTo>
                  <a:lnTo>
                    <a:pt x="1877" y="1326"/>
                  </a:lnTo>
                  <a:lnTo>
                    <a:pt x="1917" y="1326"/>
                  </a:lnTo>
                  <a:lnTo>
                    <a:pt x="1917" y="1316"/>
                  </a:lnTo>
                  <a:lnTo>
                    <a:pt x="1887" y="1316"/>
                  </a:lnTo>
                  <a:lnTo>
                    <a:pt x="1887" y="1282"/>
                  </a:lnTo>
                  <a:lnTo>
                    <a:pt x="1911" y="1282"/>
                  </a:lnTo>
                  <a:lnTo>
                    <a:pt x="1911" y="1274"/>
                  </a:lnTo>
                  <a:lnTo>
                    <a:pt x="1887" y="1274"/>
                  </a:lnTo>
                  <a:lnTo>
                    <a:pt x="1887" y="1240"/>
                  </a:lnTo>
                  <a:lnTo>
                    <a:pt x="1917" y="1240"/>
                  </a:lnTo>
                  <a:lnTo>
                    <a:pt x="1917" y="1232"/>
                  </a:lnTo>
                  <a:lnTo>
                    <a:pt x="1877" y="1232"/>
                  </a:lnTo>
                  <a:close/>
                  <a:moveTo>
                    <a:pt x="1945" y="1302"/>
                  </a:moveTo>
                  <a:lnTo>
                    <a:pt x="1947" y="1240"/>
                  </a:lnTo>
                  <a:lnTo>
                    <a:pt x="1965" y="1240"/>
                  </a:lnTo>
                  <a:lnTo>
                    <a:pt x="1965" y="1316"/>
                  </a:lnTo>
                  <a:lnTo>
                    <a:pt x="1941" y="1316"/>
                  </a:lnTo>
                  <a:lnTo>
                    <a:pt x="1941" y="1316"/>
                  </a:lnTo>
                  <a:lnTo>
                    <a:pt x="1943" y="1312"/>
                  </a:lnTo>
                  <a:lnTo>
                    <a:pt x="1945" y="1302"/>
                  </a:lnTo>
                  <a:close/>
                  <a:moveTo>
                    <a:pt x="1937" y="1232"/>
                  </a:moveTo>
                  <a:lnTo>
                    <a:pt x="1935" y="1302"/>
                  </a:lnTo>
                  <a:lnTo>
                    <a:pt x="1935" y="1302"/>
                  </a:lnTo>
                  <a:lnTo>
                    <a:pt x="1933" y="1310"/>
                  </a:lnTo>
                  <a:lnTo>
                    <a:pt x="1931" y="1316"/>
                  </a:lnTo>
                  <a:lnTo>
                    <a:pt x="1931" y="1316"/>
                  </a:lnTo>
                  <a:lnTo>
                    <a:pt x="1923" y="1316"/>
                  </a:lnTo>
                  <a:lnTo>
                    <a:pt x="1923" y="1340"/>
                  </a:lnTo>
                  <a:lnTo>
                    <a:pt x="1935" y="1340"/>
                  </a:lnTo>
                  <a:lnTo>
                    <a:pt x="1935" y="1326"/>
                  </a:lnTo>
                  <a:lnTo>
                    <a:pt x="1973" y="1326"/>
                  </a:lnTo>
                  <a:lnTo>
                    <a:pt x="1973" y="1340"/>
                  </a:lnTo>
                  <a:lnTo>
                    <a:pt x="1983" y="1340"/>
                  </a:lnTo>
                  <a:lnTo>
                    <a:pt x="1983" y="1316"/>
                  </a:lnTo>
                  <a:lnTo>
                    <a:pt x="1977" y="1316"/>
                  </a:lnTo>
                  <a:lnTo>
                    <a:pt x="1977" y="1232"/>
                  </a:lnTo>
                  <a:lnTo>
                    <a:pt x="1937" y="1232"/>
                  </a:lnTo>
                  <a:close/>
                  <a:moveTo>
                    <a:pt x="2015" y="1244"/>
                  </a:moveTo>
                  <a:lnTo>
                    <a:pt x="2025" y="1298"/>
                  </a:lnTo>
                  <a:lnTo>
                    <a:pt x="2005" y="1298"/>
                  </a:lnTo>
                  <a:lnTo>
                    <a:pt x="2015" y="1244"/>
                  </a:lnTo>
                  <a:close/>
                  <a:moveTo>
                    <a:pt x="2007" y="1232"/>
                  </a:moveTo>
                  <a:lnTo>
                    <a:pt x="1989" y="1326"/>
                  </a:lnTo>
                  <a:lnTo>
                    <a:pt x="1999" y="1326"/>
                  </a:lnTo>
                  <a:lnTo>
                    <a:pt x="2003" y="1306"/>
                  </a:lnTo>
                  <a:lnTo>
                    <a:pt x="2027" y="1306"/>
                  </a:lnTo>
                  <a:lnTo>
                    <a:pt x="2031" y="1326"/>
                  </a:lnTo>
                  <a:lnTo>
                    <a:pt x="2041" y="1326"/>
                  </a:lnTo>
                  <a:lnTo>
                    <a:pt x="2023" y="1232"/>
                  </a:lnTo>
                  <a:lnTo>
                    <a:pt x="2007" y="1232"/>
                  </a:lnTo>
                  <a:close/>
                  <a:moveTo>
                    <a:pt x="2049" y="1232"/>
                  </a:moveTo>
                  <a:lnTo>
                    <a:pt x="2049" y="1326"/>
                  </a:lnTo>
                  <a:lnTo>
                    <a:pt x="2061" y="1326"/>
                  </a:lnTo>
                  <a:lnTo>
                    <a:pt x="2061" y="1240"/>
                  </a:lnTo>
                  <a:lnTo>
                    <a:pt x="2086" y="1240"/>
                  </a:lnTo>
                  <a:lnTo>
                    <a:pt x="2086" y="1232"/>
                  </a:lnTo>
                  <a:lnTo>
                    <a:pt x="2049" y="1232"/>
                  </a:lnTo>
                  <a:close/>
                  <a:moveTo>
                    <a:pt x="2150" y="1232"/>
                  </a:moveTo>
                  <a:lnTo>
                    <a:pt x="2150" y="1326"/>
                  </a:lnTo>
                  <a:lnTo>
                    <a:pt x="2160" y="1326"/>
                  </a:lnTo>
                  <a:lnTo>
                    <a:pt x="2160" y="1240"/>
                  </a:lnTo>
                  <a:lnTo>
                    <a:pt x="2188" y="1240"/>
                  </a:lnTo>
                  <a:lnTo>
                    <a:pt x="2188" y="1232"/>
                  </a:lnTo>
                  <a:lnTo>
                    <a:pt x="2150" y="1232"/>
                  </a:lnTo>
                  <a:close/>
                  <a:moveTo>
                    <a:pt x="2220" y="1244"/>
                  </a:moveTo>
                  <a:lnTo>
                    <a:pt x="2232" y="1298"/>
                  </a:lnTo>
                  <a:lnTo>
                    <a:pt x="2210" y="1298"/>
                  </a:lnTo>
                  <a:lnTo>
                    <a:pt x="2220" y="1244"/>
                  </a:lnTo>
                  <a:close/>
                  <a:moveTo>
                    <a:pt x="2214" y="1232"/>
                  </a:moveTo>
                  <a:lnTo>
                    <a:pt x="2196" y="1326"/>
                  </a:lnTo>
                  <a:lnTo>
                    <a:pt x="2204" y="1326"/>
                  </a:lnTo>
                  <a:lnTo>
                    <a:pt x="2208" y="1306"/>
                  </a:lnTo>
                  <a:lnTo>
                    <a:pt x="2232" y="1306"/>
                  </a:lnTo>
                  <a:lnTo>
                    <a:pt x="2236" y="1326"/>
                  </a:lnTo>
                  <a:lnTo>
                    <a:pt x="2246" y="1326"/>
                  </a:lnTo>
                  <a:lnTo>
                    <a:pt x="2228" y="1232"/>
                  </a:lnTo>
                  <a:lnTo>
                    <a:pt x="2214" y="1232"/>
                  </a:lnTo>
                  <a:close/>
                  <a:moveTo>
                    <a:pt x="2106" y="1304"/>
                  </a:moveTo>
                  <a:lnTo>
                    <a:pt x="2106" y="1254"/>
                  </a:lnTo>
                  <a:lnTo>
                    <a:pt x="2106" y="1254"/>
                  </a:lnTo>
                  <a:lnTo>
                    <a:pt x="2108" y="1248"/>
                  </a:lnTo>
                  <a:lnTo>
                    <a:pt x="2110" y="1244"/>
                  </a:lnTo>
                  <a:lnTo>
                    <a:pt x="2112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22" y="1240"/>
                  </a:lnTo>
                  <a:lnTo>
                    <a:pt x="2126" y="1244"/>
                  </a:lnTo>
                  <a:lnTo>
                    <a:pt x="2128" y="1248"/>
                  </a:lnTo>
                  <a:lnTo>
                    <a:pt x="2130" y="1254"/>
                  </a:lnTo>
                  <a:lnTo>
                    <a:pt x="2130" y="1254"/>
                  </a:lnTo>
                  <a:lnTo>
                    <a:pt x="2130" y="1304"/>
                  </a:lnTo>
                  <a:lnTo>
                    <a:pt x="2130" y="1304"/>
                  </a:lnTo>
                  <a:lnTo>
                    <a:pt x="2128" y="1310"/>
                  </a:lnTo>
                  <a:lnTo>
                    <a:pt x="2126" y="1314"/>
                  </a:lnTo>
                  <a:lnTo>
                    <a:pt x="2122" y="1316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2" y="1316"/>
                  </a:lnTo>
                  <a:lnTo>
                    <a:pt x="2110" y="1314"/>
                  </a:lnTo>
                  <a:lnTo>
                    <a:pt x="2108" y="1310"/>
                  </a:lnTo>
                  <a:lnTo>
                    <a:pt x="2106" y="1304"/>
                  </a:lnTo>
                  <a:close/>
                  <a:moveTo>
                    <a:pt x="2096" y="1254"/>
                  </a:moveTo>
                  <a:lnTo>
                    <a:pt x="2096" y="1304"/>
                  </a:lnTo>
                  <a:lnTo>
                    <a:pt x="2096" y="1304"/>
                  </a:lnTo>
                  <a:lnTo>
                    <a:pt x="2098" y="1312"/>
                  </a:lnTo>
                  <a:lnTo>
                    <a:pt x="2102" y="1320"/>
                  </a:lnTo>
                  <a:lnTo>
                    <a:pt x="210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28" y="1326"/>
                  </a:lnTo>
                  <a:lnTo>
                    <a:pt x="2134" y="1320"/>
                  </a:lnTo>
                  <a:lnTo>
                    <a:pt x="2138" y="1312"/>
                  </a:lnTo>
                  <a:lnTo>
                    <a:pt x="2140" y="1304"/>
                  </a:lnTo>
                  <a:lnTo>
                    <a:pt x="2140" y="1304"/>
                  </a:lnTo>
                  <a:lnTo>
                    <a:pt x="2140" y="1254"/>
                  </a:lnTo>
                  <a:lnTo>
                    <a:pt x="2140" y="1254"/>
                  </a:lnTo>
                  <a:lnTo>
                    <a:pt x="2138" y="1244"/>
                  </a:lnTo>
                  <a:lnTo>
                    <a:pt x="2134" y="1236"/>
                  </a:lnTo>
                  <a:lnTo>
                    <a:pt x="2128" y="1232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08" y="1232"/>
                  </a:lnTo>
                  <a:lnTo>
                    <a:pt x="2102" y="1236"/>
                  </a:lnTo>
                  <a:lnTo>
                    <a:pt x="2098" y="1244"/>
                  </a:lnTo>
                  <a:lnTo>
                    <a:pt x="2096" y="1254"/>
                  </a:lnTo>
                  <a:close/>
                  <a:moveTo>
                    <a:pt x="1823" y="1090"/>
                  </a:moveTo>
                  <a:lnTo>
                    <a:pt x="1823" y="1184"/>
                  </a:lnTo>
                  <a:lnTo>
                    <a:pt x="1833" y="1184"/>
                  </a:lnTo>
                  <a:lnTo>
                    <a:pt x="1833" y="1100"/>
                  </a:lnTo>
                  <a:lnTo>
                    <a:pt x="1859" y="1100"/>
                  </a:lnTo>
                  <a:lnTo>
                    <a:pt x="1859" y="1090"/>
                  </a:lnTo>
                  <a:lnTo>
                    <a:pt x="1823" y="1090"/>
                  </a:lnTo>
                  <a:close/>
                  <a:moveTo>
                    <a:pt x="1941" y="1162"/>
                  </a:moveTo>
                  <a:lnTo>
                    <a:pt x="1945" y="1100"/>
                  </a:lnTo>
                  <a:lnTo>
                    <a:pt x="1963" y="1100"/>
                  </a:lnTo>
                  <a:lnTo>
                    <a:pt x="1963" y="1176"/>
                  </a:lnTo>
                  <a:lnTo>
                    <a:pt x="1937" y="1176"/>
                  </a:lnTo>
                  <a:lnTo>
                    <a:pt x="1937" y="1176"/>
                  </a:lnTo>
                  <a:lnTo>
                    <a:pt x="1941" y="1170"/>
                  </a:lnTo>
                  <a:lnTo>
                    <a:pt x="1941" y="1162"/>
                  </a:lnTo>
                  <a:close/>
                  <a:moveTo>
                    <a:pt x="1935" y="1090"/>
                  </a:moveTo>
                  <a:lnTo>
                    <a:pt x="1931" y="1162"/>
                  </a:lnTo>
                  <a:lnTo>
                    <a:pt x="1931" y="1162"/>
                  </a:lnTo>
                  <a:lnTo>
                    <a:pt x="1931" y="1170"/>
                  </a:lnTo>
                  <a:lnTo>
                    <a:pt x="1927" y="1176"/>
                  </a:lnTo>
                  <a:lnTo>
                    <a:pt x="1927" y="1176"/>
                  </a:lnTo>
                  <a:lnTo>
                    <a:pt x="1921" y="1176"/>
                  </a:lnTo>
                  <a:lnTo>
                    <a:pt x="1921" y="1198"/>
                  </a:lnTo>
                  <a:lnTo>
                    <a:pt x="1931" y="1198"/>
                  </a:lnTo>
                  <a:lnTo>
                    <a:pt x="1931" y="1184"/>
                  </a:lnTo>
                  <a:lnTo>
                    <a:pt x="1969" y="1184"/>
                  </a:lnTo>
                  <a:lnTo>
                    <a:pt x="1969" y="1198"/>
                  </a:lnTo>
                  <a:lnTo>
                    <a:pt x="1981" y="1198"/>
                  </a:lnTo>
                  <a:lnTo>
                    <a:pt x="1981" y="1176"/>
                  </a:lnTo>
                  <a:lnTo>
                    <a:pt x="1973" y="1176"/>
                  </a:lnTo>
                  <a:lnTo>
                    <a:pt x="1973" y="1090"/>
                  </a:lnTo>
                  <a:lnTo>
                    <a:pt x="1935" y="1090"/>
                  </a:lnTo>
                  <a:close/>
                  <a:moveTo>
                    <a:pt x="1879" y="1162"/>
                  </a:moveTo>
                  <a:lnTo>
                    <a:pt x="1879" y="1112"/>
                  </a:lnTo>
                  <a:lnTo>
                    <a:pt x="1879" y="1112"/>
                  </a:lnTo>
                  <a:lnTo>
                    <a:pt x="1881" y="1106"/>
                  </a:lnTo>
                  <a:lnTo>
                    <a:pt x="1883" y="1102"/>
                  </a:lnTo>
                  <a:lnTo>
                    <a:pt x="1887" y="1100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7" y="1100"/>
                  </a:lnTo>
                  <a:lnTo>
                    <a:pt x="1899" y="1102"/>
                  </a:lnTo>
                  <a:lnTo>
                    <a:pt x="1901" y="1106"/>
                  </a:lnTo>
                  <a:lnTo>
                    <a:pt x="1903" y="1112"/>
                  </a:lnTo>
                  <a:lnTo>
                    <a:pt x="1903" y="1112"/>
                  </a:lnTo>
                  <a:lnTo>
                    <a:pt x="1903" y="1162"/>
                  </a:lnTo>
                  <a:lnTo>
                    <a:pt x="1903" y="1162"/>
                  </a:lnTo>
                  <a:lnTo>
                    <a:pt x="1901" y="1168"/>
                  </a:lnTo>
                  <a:lnTo>
                    <a:pt x="1899" y="1172"/>
                  </a:lnTo>
                  <a:lnTo>
                    <a:pt x="1897" y="1174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87" y="1174"/>
                  </a:lnTo>
                  <a:lnTo>
                    <a:pt x="1883" y="1172"/>
                  </a:lnTo>
                  <a:lnTo>
                    <a:pt x="1881" y="1168"/>
                  </a:lnTo>
                  <a:lnTo>
                    <a:pt x="1879" y="1162"/>
                  </a:lnTo>
                  <a:close/>
                  <a:moveTo>
                    <a:pt x="1869" y="1112"/>
                  </a:moveTo>
                  <a:lnTo>
                    <a:pt x="1869" y="1162"/>
                  </a:lnTo>
                  <a:lnTo>
                    <a:pt x="1869" y="1162"/>
                  </a:lnTo>
                  <a:lnTo>
                    <a:pt x="1871" y="1172"/>
                  </a:lnTo>
                  <a:lnTo>
                    <a:pt x="1875" y="1178"/>
                  </a:lnTo>
                  <a:lnTo>
                    <a:pt x="1881" y="1184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901" y="1184"/>
                  </a:lnTo>
                  <a:lnTo>
                    <a:pt x="1907" y="1178"/>
                  </a:lnTo>
                  <a:lnTo>
                    <a:pt x="1911" y="1172"/>
                  </a:lnTo>
                  <a:lnTo>
                    <a:pt x="1913" y="1162"/>
                  </a:lnTo>
                  <a:lnTo>
                    <a:pt x="1913" y="1162"/>
                  </a:lnTo>
                  <a:lnTo>
                    <a:pt x="1913" y="1112"/>
                  </a:lnTo>
                  <a:lnTo>
                    <a:pt x="1913" y="1112"/>
                  </a:lnTo>
                  <a:lnTo>
                    <a:pt x="1911" y="1102"/>
                  </a:lnTo>
                  <a:lnTo>
                    <a:pt x="1907" y="1096"/>
                  </a:lnTo>
                  <a:lnTo>
                    <a:pt x="1901" y="1090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81" y="1090"/>
                  </a:lnTo>
                  <a:lnTo>
                    <a:pt x="1875" y="1096"/>
                  </a:lnTo>
                  <a:lnTo>
                    <a:pt x="1871" y="1102"/>
                  </a:lnTo>
                  <a:lnTo>
                    <a:pt x="1869" y="1112"/>
                  </a:lnTo>
                  <a:close/>
                  <a:moveTo>
                    <a:pt x="943" y="1112"/>
                  </a:moveTo>
                  <a:lnTo>
                    <a:pt x="943" y="1112"/>
                  </a:lnTo>
                  <a:lnTo>
                    <a:pt x="919" y="1136"/>
                  </a:lnTo>
                  <a:lnTo>
                    <a:pt x="893" y="1158"/>
                  </a:lnTo>
                  <a:lnTo>
                    <a:pt x="867" y="1178"/>
                  </a:lnTo>
                  <a:lnTo>
                    <a:pt x="839" y="1198"/>
                  </a:lnTo>
                  <a:lnTo>
                    <a:pt x="787" y="1232"/>
                  </a:lnTo>
                  <a:lnTo>
                    <a:pt x="735" y="1260"/>
                  </a:lnTo>
                  <a:lnTo>
                    <a:pt x="692" y="1284"/>
                  </a:lnTo>
                  <a:lnTo>
                    <a:pt x="656" y="1300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56" y="1306"/>
                  </a:lnTo>
                  <a:lnTo>
                    <a:pt x="692" y="1296"/>
                  </a:lnTo>
                  <a:lnTo>
                    <a:pt x="737" y="1278"/>
                  </a:lnTo>
                  <a:lnTo>
                    <a:pt x="791" y="1256"/>
                  </a:lnTo>
                  <a:lnTo>
                    <a:pt x="851" y="1228"/>
                  </a:lnTo>
                  <a:lnTo>
                    <a:pt x="883" y="1210"/>
                  </a:lnTo>
                  <a:lnTo>
                    <a:pt x="913" y="1192"/>
                  </a:lnTo>
                  <a:lnTo>
                    <a:pt x="945" y="1170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1005" y="1122"/>
                  </a:lnTo>
                  <a:lnTo>
                    <a:pt x="1029" y="1098"/>
                  </a:lnTo>
                  <a:lnTo>
                    <a:pt x="1049" y="1074"/>
                  </a:lnTo>
                  <a:lnTo>
                    <a:pt x="1067" y="1050"/>
                  </a:lnTo>
                  <a:lnTo>
                    <a:pt x="1079" y="1028"/>
                  </a:lnTo>
                  <a:lnTo>
                    <a:pt x="1091" y="1004"/>
                  </a:lnTo>
                  <a:lnTo>
                    <a:pt x="1099" y="984"/>
                  </a:lnTo>
                  <a:lnTo>
                    <a:pt x="1103" y="964"/>
                  </a:lnTo>
                  <a:lnTo>
                    <a:pt x="1107" y="944"/>
                  </a:lnTo>
                  <a:lnTo>
                    <a:pt x="1109" y="928"/>
                  </a:lnTo>
                  <a:lnTo>
                    <a:pt x="1109" y="900"/>
                  </a:lnTo>
                  <a:lnTo>
                    <a:pt x="1107" y="882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099" y="896"/>
                  </a:lnTo>
                  <a:lnTo>
                    <a:pt x="1089" y="918"/>
                  </a:lnTo>
                  <a:lnTo>
                    <a:pt x="1073" y="948"/>
                  </a:lnTo>
                  <a:lnTo>
                    <a:pt x="1051" y="982"/>
                  </a:lnTo>
                  <a:lnTo>
                    <a:pt x="1023" y="1022"/>
                  </a:lnTo>
                  <a:lnTo>
                    <a:pt x="987" y="1066"/>
                  </a:lnTo>
                  <a:lnTo>
                    <a:pt x="967" y="1090"/>
                  </a:lnTo>
                  <a:lnTo>
                    <a:pt x="943" y="1112"/>
                  </a:lnTo>
                  <a:close/>
                  <a:moveTo>
                    <a:pt x="1277" y="322"/>
                  </a:moveTo>
                  <a:lnTo>
                    <a:pt x="1277" y="322"/>
                  </a:lnTo>
                  <a:lnTo>
                    <a:pt x="1317" y="458"/>
                  </a:lnTo>
                  <a:lnTo>
                    <a:pt x="1351" y="578"/>
                  </a:lnTo>
                  <a:lnTo>
                    <a:pt x="1351" y="578"/>
                  </a:lnTo>
                  <a:lnTo>
                    <a:pt x="1255" y="312"/>
                  </a:lnTo>
                  <a:lnTo>
                    <a:pt x="1255" y="312"/>
                  </a:lnTo>
                  <a:lnTo>
                    <a:pt x="1245" y="320"/>
                  </a:lnTo>
                  <a:lnTo>
                    <a:pt x="1235" y="330"/>
                  </a:lnTo>
                  <a:lnTo>
                    <a:pt x="1225" y="342"/>
                  </a:lnTo>
                  <a:lnTo>
                    <a:pt x="1215" y="356"/>
                  </a:lnTo>
                  <a:lnTo>
                    <a:pt x="1205" y="374"/>
                  </a:lnTo>
                  <a:lnTo>
                    <a:pt x="1199" y="392"/>
                  </a:lnTo>
                  <a:lnTo>
                    <a:pt x="1197" y="40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9" y="428"/>
                  </a:lnTo>
                  <a:lnTo>
                    <a:pt x="1203" y="446"/>
                  </a:lnTo>
                  <a:lnTo>
                    <a:pt x="1209" y="462"/>
                  </a:lnTo>
                  <a:lnTo>
                    <a:pt x="1217" y="478"/>
                  </a:lnTo>
                  <a:lnTo>
                    <a:pt x="1229" y="494"/>
                  </a:lnTo>
                  <a:lnTo>
                    <a:pt x="1239" y="512"/>
                  </a:lnTo>
                  <a:lnTo>
                    <a:pt x="1265" y="544"/>
                  </a:lnTo>
                  <a:lnTo>
                    <a:pt x="1319" y="604"/>
                  </a:lnTo>
                  <a:lnTo>
                    <a:pt x="1341" y="630"/>
                  </a:lnTo>
                  <a:lnTo>
                    <a:pt x="1351" y="64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79" y="698"/>
                  </a:lnTo>
                  <a:lnTo>
                    <a:pt x="1399" y="74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9" y="786"/>
                  </a:lnTo>
                  <a:lnTo>
                    <a:pt x="1417" y="764"/>
                  </a:lnTo>
                  <a:lnTo>
                    <a:pt x="1415" y="732"/>
                  </a:lnTo>
                  <a:lnTo>
                    <a:pt x="1411" y="716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347" y="48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1" y="304"/>
                  </a:lnTo>
                  <a:lnTo>
                    <a:pt x="1283" y="306"/>
                  </a:lnTo>
                  <a:lnTo>
                    <a:pt x="1281" y="308"/>
                  </a:lnTo>
                  <a:lnTo>
                    <a:pt x="1277" y="312"/>
                  </a:lnTo>
                  <a:lnTo>
                    <a:pt x="1277" y="316"/>
                  </a:lnTo>
                  <a:lnTo>
                    <a:pt x="1277" y="322"/>
                  </a:lnTo>
                  <a:close/>
                  <a:moveTo>
                    <a:pt x="1247" y="268"/>
                  </a:moveTo>
                  <a:lnTo>
                    <a:pt x="1247" y="268"/>
                  </a:lnTo>
                  <a:lnTo>
                    <a:pt x="1247" y="274"/>
                  </a:lnTo>
                  <a:lnTo>
                    <a:pt x="1251" y="280"/>
                  </a:lnTo>
                  <a:lnTo>
                    <a:pt x="1255" y="282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7" y="282"/>
                  </a:lnTo>
                  <a:lnTo>
                    <a:pt x="1271" y="280"/>
                  </a:lnTo>
                  <a:lnTo>
                    <a:pt x="1275" y="274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4"/>
                  </a:lnTo>
                  <a:lnTo>
                    <a:pt x="1271" y="258"/>
                  </a:lnTo>
                  <a:lnTo>
                    <a:pt x="1267" y="256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55" y="256"/>
                  </a:lnTo>
                  <a:lnTo>
                    <a:pt x="1251" y="258"/>
                  </a:lnTo>
                  <a:lnTo>
                    <a:pt x="1247" y="264"/>
                  </a:lnTo>
                  <a:lnTo>
                    <a:pt x="1247" y="268"/>
                  </a:lnTo>
                  <a:close/>
                  <a:moveTo>
                    <a:pt x="426" y="696"/>
                  </a:moveTo>
                  <a:lnTo>
                    <a:pt x="426" y="696"/>
                  </a:lnTo>
                  <a:lnTo>
                    <a:pt x="448" y="678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722"/>
                  </a:lnTo>
                  <a:lnTo>
                    <a:pt x="468" y="752"/>
                  </a:lnTo>
                  <a:lnTo>
                    <a:pt x="472" y="782"/>
                  </a:lnTo>
                  <a:lnTo>
                    <a:pt x="476" y="810"/>
                  </a:lnTo>
                  <a:lnTo>
                    <a:pt x="482" y="840"/>
                  </a:lnTo>
                  <a:lnTo>
                    <a:pt x="488" y="868"/>
                  </a:lnTo>
                  <a:lnTo>
                    <a:pt x="496" y="896"/>
                  </a:lnTo>
                  <a:lnTo>
                    <a:pt x="504" y="922"/>
                  </a:lnTo>
                  <a:lnTo>
                    <a:pt x="504" y="922"/>
                  </a:lnTo>
                  <a:lnTo>
                    <a:pt x="136" y="922"/>
                  </a:lnTo>
                  <a:lnTo>
                    <a:pt x="426" y="696"/>
                  </a:lnTo>
                  <a:close/>
                  <a:moveTo>
                    <a:pt x="2174" y="696"/>
                  </a:moveTo>
                  <a:lnTo>
                    <a:pt x="2174" y="696"/>
                  </a:lnTo>
                  <a:lnTo>
                    <a:pt x="2192" y="682"/>
                  </a:lnTo>
                  <a:lnTo>
                    <a:pt x="2208" y="664"/>
                  </a:lnTo>
                  <a:lnTo>
                    <a:pt x="2222" y="646"/>
                  </a:lnTo>
                  <a:lnTo>
                    <a:pt x="2232" y="626"/>
                  </a:lnTo>
                  <a:lnTo>
                    <a:pt x="2242" y="606"/>
                  </a:lnTo>
                  <a:lnTo>
                    <a:pt x="2248" y="584"/>
                  </a:lnTo>
                  <a:lnTo>
                    <a:pt x="2252" y="562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0" y="502"/>
                  </a:lnTo>
                  <a:lnTo>
                    <a:pt x="2244" y="474"/>
                  </a:lnTo>
                  <a:lnTo>
                    <a:pt x="2234" y="448"/>
                  </a:lnTo>
                  <a:lnTo>
                    <a:pt x="2222" y="422"/>
                  </a:lnTo>
                  <a:lnTo>
                    <a:pt x="2222" y="422"/>
                  </a:lnTo>
                  <a:lnTo>
                    <a:pt x="2594" y="422"/>
                  </a:lnTo>
                  <a:lnTo>
                    <a:pt x="2448" y="622"/>
                  </a:lnTo>
                  <a:lnTo>
                    <a:pt x="2494" y="622"/>
                  </a:lnTo>
                  <a:lnTo>
                    <a:pt x="2494" y="622"/>
                  </a:lnTo>
                  <a:lnTo>
                    <a:pt x="2518" y="622"/>
                  </a:lnTo>
                  <a:lnTo>
                    <a:pt x="2540" y="626"/>
                  </a:lnTo>
                  <a:lnTo>
                    <a:pt x="2562" y="632"/>
                  </a:lnTo>
                  <a:lnTo>
                    <a:pt x="2582" y="640"/>
                  </a:lnTo>
                  <a:lnTo>
                    <a:pt x="2602" y="648"/>
                  </a:lnTo>
                  <a:lnTo>
                    <a:pt x="2622" y="660"/>
                  </a:lnTo>
                  <a:lnTo>
                    <a:pt x="2640" y="674"/>
                  </a:lnTo>
                  <a:lnTo>
                    <a:pt x="2656" y="688"/>
                  </a:lnTo>
                  <a:lnTo>
                    <a:pt x="2670" y="704"/>
                  </a:lnTo>
                  <a:lnTo>
                    <a:pt x="2684" y="722"/>
                  </a:lnTo>
                  <a:lnTo>
                    <a:pt x="2694" y="740"/>
                  </a:lnTo>
                  <a:lnTo>
                    <a:pt x="2704" y="760"/>
                  </a:lnTo>
                  <a:lnTo>
                    <a:pt x="2712" y="782"/>
                  </a:lnTo>
                  <a:lnTo>
                    <a:pt x="2718" y="804"/>
                  </a:lnTo>
                  <a:lnTo>
                    <a:pt x="2722" y="826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72"/>
                  </a:lnTo>
                  <a:lnTo>
                    <a:pt x="2718" y="896"/>
                  </a:lnTo>
                  <a:lnTo>
                    <a:pt x="2712" y="916"/>
                  </a:lnTo>
                  <a:lnTo>
                    <a:pt x="2704" y="938"/>
                  </a:lnTo>
                  <a:lnTo>
                    <a:pt x="2694" y="958"/>
                  </a:lnTo>
                  <a:lnTo>
                    <a:pt x="2684" y="976"/>
                  </a:lnTo>
                  <a:lnTo>
                    <a:pt x="2670" y="994"/>
                  </a:lnTo>
                  <a:lnTo>
                    <a:pt x="2656" y="1010"/>
                  </a:lnTo>
                  <a:lnTo>
                    <a:pt x="2640" y="1024"/>
                  </a:lnTo>
                  <a:lnTo>
                    <a:pt x="2622" y="1038"/>
                  </a:lnTo>
                  <a:lnTo>
                    <a:pt x="2602" y="1050"/>
                  </a:lnTo>
                  <a:lnTo>
                    <a:pt x="2582" y="1060"/>
                  </a:lnTo>
                  <a:lnTo>
                    <a:pt x="2562" y="1066"/>
                  </a:lnTo>
                  <a:lnTo>
                    <a:pt x="2540" y="1072"/>
                  </a:lnTo>
                  <a:lnTo>
                    <a:pt x="2518" y="1076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72" y="1076"/>
                  </a:lnTo>
                  <a:lnTo>
                    <a:pt x="2448" y="1072"/>
                  </a:lnTo>
                  <a:lnTo>
                    <a:pt x="2426" y="1066"/>
                  </a:lnTo>
                  <a:lnTo>
                    <a:pt x="2406" y="1060"/>
                  </a:lnTo>
                  <a:lnTo>
                    <a:pt x="2386" y="1050"/>
                  </a:lnTo>
                  <a:lnTo>
                    <a:pt x="2368" y="1038"/>
                  </a:lnTo>
                  <a:lnTo>
                    <a:pt x="2350" y="1024"/>
                  </a:lnTo>
                  <a:lnTo>
                    <a:pt x="2334" y="1010"/>
                  </a:lnTo>
                  <a:lnTo>
                    <a:pt x="2318" y="994"/>
                  </a:lnTo>
                  <a:lnTo>
                    <a:pt x="2306" y="976"/>
                  </a:lnTo>
                  <a:lnTo>
                    <a:pt x="2294" y="958"/>
                  </a:lnTo>
                  <a:lnTo>
                    <a:pt x="2284" y="938"/>
                  </a:lnTo>
                  <a:lnTo>
                    <a:pt x="2276" y="916"/>
                  </a:lnTo>
                  <a:lnTo>
                    <a:pt x="2272" y="896"/>
                  </a:lnTo>
                  <a:lnTo>
                    <a:pt x="2268" y="872"/>
                  </a:lnTo>
                  <a:lnTo>
                    <a:pt x="2266" y="850"/>
                  </a:lnTo>
                  <a:lnTo>
                    <a:pt x="2266" y="850"/>
                  </a:lnTo>
                  <a:lnTo>
                    <a:pt x="2220" y="850"/>
                  </a:lnTo>
                  <a:lnTo>
                    <a:pt x="2220" y="850"/>
                  </a:lnTo>
                  <a:lnTo>
                    <a:pt x="2220" y="868"/>
                  </a:lnTo>
                  <a:lnTo>
                    <a:pt x="2222" y="886"/>
                  </a:lnTo>
                  <a:lnTo>
                    <a:pt x="2226" y="904"/>
                  </a:lnTo>
                  <a:lnTo>
                    <a:pt x="2230" y="922"/>
                  </a:lnTo>
                  <a:lnTo>
                    <a:pt x="2230" y="922"/>
                  </a:lnTo>
                  <a:lnTo>
                    <a:pt x="1885" y="922"/>
                  </a:lnTo>
                  <a:lnTo>
                    <a:pt x="2174" y="696"/>
                  </a:lnTo>
                  <a:close/>
                  <a:moveTo>
                    <a:pt x="1849" y="692"/>
                  </a:moveTo>
                  <a:lnTo>
                    <a:pt x="1849" y="692"/>
                  </a:lnTo>
                  <a:lnTo>
                    <a:pt x="1847" y="652"/>
                  </a:lnTo>
                  <a:lnTo>
                    <a:pt x="1843" y="614"/>
                  </a:lnTo>
                  <a:lnTo>
                    <a:pt x="1839" y="576"/>
                  </a:lnTo>
                  <a:lnTo>
                    <a:pt x="1831" y="540"/>
                  </a:lnTo>
                  <a:lnTo>
                    <a:pt x="1831" y="540"/>
                  </a:lnTo>
                  <a:lnTo>
                    <a:pt x="1833" y="540"/>
                  </a:lnTo>
                  <a:lnTo>
                    <a:pt x="1833" y="540"/>
                  </a:lnTo>
                  <a:lnTo>
                    <a:pt x="1835" y="520"/>
                  </a:lnTo>
                  <a:lnTo>
                    <a:pt x="1837" y="502"/>
                  </a:lnTo>
                  <a:lnTo>
                    <a:pt x="1843" y="482"/>
                  </a:lnTo>
                  <a:lnTo>
                    <a:pt x="1849" y="466"/>
                  </a:lnTo>
                  <a:lnTo>
                    <a:pt x="1857" y="448"/>
                  </a:lnTo>
                  <a:lnTo>
                    <a:pt x="1867" y="432"/>
                  </a:lnTo>
                  <a:lnTo>
                    <a:pt x="1879" y="418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907" y="390"/>
                  </a:lnTo>
                  <a:lnTo>
                    <a:pt x="1921" y="380"/>
                  </a:lnTo>
                  <a:lnTo>
                    <a:pt x="1939" y="370"/>
                  </a:lnTo>
                  <a:lnTo>
                    <a:pt x="1955" y="364"/>
                  </a:lnTo>
                  <a:lnTo>
                    <a:pt x="1973" y="358"/>
                  </a:lnTo>
                  <a:lnTo>
                    <a:pt x="1991" y="354"/>
                  </a:lnTo>
                  <a:lnTo>
                    <a:pt x="2011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47" y="354"/>
                  </a:lnTo>
                  <a:lnTo>
                    <a:pt x="2065" y="356"/>
                  </a:lnTo>
                  <a:lnTo>
                    <a:pt x="2080" y="362"/>
                  </a:lnTo>
                  <a:lnTo>
                    <a:pt x="2098" y="368"/>
                  </a:lnTo>
                  <a:lnTo>
                    <a:pt x="2112" y="376"/>
                  </a:lnTo>
                  <a:lnTo>
                    <a:pt x="2126" y="386"/>
                  </a:lnTo>
                  <a:lnTo>
                    <a:pt x="2140" y="396"/>
                  </a:lnTo>
                  <a:lnTo>
                    <a:pt x="2154" y="408"/>
                  </a:lnTo>
                  <a:lnTo>
                    <a:pt x="2164" y="420"/>
                  </a:lnTo>
                  <a:lnTo>
                    <a:pt x="2174" y="434"/>
                  </a:lnTo>
                  <a:lnTo>
                    <a:pt x="2184" y="448"/>
                  </a:lnTo>
                  <a:lnTo>
                    <a:pt x="2192" y="464"/>
                  </a:lnTo>
                  <a:lnTo>
                    <a:pt x="2198" y="480"/>
                  </a:lnTo>
                  <a:lnTo>
                    <a:pt x="2202" y="498"/>
                  </a:lnTo>
                  <a:lnTo>
                    <a:pt x="2206" y="514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6" y="556"/>
                  </a:lnTo>
                  <a:lnTo>
                    <a:pt x="2204" y="574"/>
                  </a:lnTo>
                  <a:lnTo>
                    <a:pt x="2198" y="590"/>
                  </a:lnTo>
                  <a:lnTo>
                    <a:pt x="2192" y="606"/>
                  </a:lnTo>
                  <a:lnTo>
                    <a:pt x="2182" y="622"/>
                  </a:lnTo>
                  <a:lnTo>
                    <a:pt x="2172" y="636"/>
                  </a:lnTo>
                  <a:lnTo>
                    <a:pt x="2160" y="648"/>
                  </a:lnTo>
                  <a:lnTo>
                    <a:pt x="2146" y="660"/>
                  </a:lnTo>
                  <a:lnTo>
                    <a:pt x="2146" y="660"/>
                  </a:lnTo>
                  <a:lnTo>
                    <a:pt x="1809" y="924"/>
                  </a:lnTo>
                  <a:lnTo>
                    <a:pt x="1809" y="924"/>
                  </a:lnTo>
                  <a:lnTo>
                    <a:pt x="1817" y="896"/>
                  </a:lnTo>
                  <a:lnTo>
                    <a:pt x="1825" y="868"/>
                  </a:lnTo>
                  <a:lnTo>
                    <a:pt x="1833" y="840"/>
                  </a:lnTo>
                  <a:lnTo>
                    <a:pt x="1837" y="812"/>
                  </a:lnTo>
                  <a:lnTo>
                    <a:pt x="1843" y="782"/>
                  </a:lnTo>
                  <a:lnTo>
                    <a:pt x="1845" y="752"/>
                  </a:lnTo>
                  <a:lnTo>
                    <a:pt x="1847" y="722"/>
                  </a:lnTo>
                  <a:lnTo>
                    <a:pt x="1849" y="692"/>
                  </a:lnTo>
                  <a:close/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  <a:close/>
                </a:path>
              </a:pathLst>
            </a:custGeom>
            <a:solidFill>
              <a:srgbClr val="720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792913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6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6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913563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7018338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996113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2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2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7167563" y="4441825"/>
              <a:ext cx="71438" cy="152400"/>
            </a:xfrm>
            <a:custGeom>
              <a:avLst/>
              <a:gdLst>
                <a:gd name="T0" fmla="*/ 0 w 45"/>
                <a:gd name="T1" fmla="*/ 0 h 96"/>
                <a:gd name="T2" fmla="*/ 0 w 45"/>
                <a:gd name="T3" fmla="*/ 10 h 96"/>
                <a:gd name="T4" fmla="*/ 17 w 45"/>
                <a:gd name="T5" fmla="*/ 10 h 96"/>
                <a:gd name="T6" fmla="*/ 17 w 45"/>
                <a:gd name="T7" fmla="*/ 96 h 96"/>
                <a:gd name="T8" fmla="*/ 27 w 45"/>
                <a:gd name="T9" fmla="*/ 96 h 96"/>
                <a:gd name="T10" fmla="*/ 27 w 45"/>
                <a:gd name="T11" fmla="*/ 10 h 96"/>
                <a:gd name="T12" fmla="*/ 45 w 45"/>
                <a:gd name="T13" fmla="*/ 10 h 96"/>
                <a:gd name="T14" fmla="*/ 45 w 45"/>
                <a:gd name="T15" fmla="*/ 0 h 96"/>
                <a:gd name="T16" fmla="*/ 0 w 45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96">
                  <a:moveTo>
                    <a:pt x="0" y="0"/>
                  </a:moveTo>
                  <a:lnTo>
                    <a:pt x="0" y="10"/>
                  </a:lnTo>
                  <a:lnTo>
                    <a:pt x="17" y="10"/>
                  </a:lnTo>
                  <a:lnTo>
                    <a:pt x="17" y="96"/>
                  </a:lnTo>
                  <a:lnTo>
                    <a:pt x="27" y="96"/>
                  </a:lnTo>
                  <a:lnTo>
                    <a:pt x="27" y="10"/>
                  </a:lnTo>
                  <a:lnTo>
                    <a:pt x="45" y="10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7270750" y="4460875"/>
              <a:ext cx="34925" cy="88900"/>
            </a:xfrm>
            <a:custGeom>
              <a:avLst/>
              <a:gdLst>
                <a:gd name="T0" fmla="*/ 10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0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0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7248525" y="4441825"/>
              <a:ext cx="79375" cy="152400"/>
            </a:xfrm>
            <a:custGeom>
              <a:avLst/>
              <a:gdLst>
                <a:gd name="T0" fmla="*/ 18 w 50"/>
                <a:gd name="T1" fmla="*/ 0 h 96"/>
                <a:gd name="T2" fmla="*/ 0 w 50"/>
                <a:gd name="T3" fmla="*/ 96 h 96"/>
                <a:gd name="T4" fmla="*/ 10 w 50"/>
                <a:gd name="T5" fmla="*/ 96 h 96"/>
                <a:gd name="T6" fmla="*/ 12 w 50"/>
                <a:gd name="T7" fmla="*/ 76 h 96"/>
                <a:gd name="T8" fmla="*/ 36 w 50"/>
                <a:gd name="T9" fmla="*/ 76 h 96"/>
                <a:gd name="T10" fmla="*/ 40 w 50"/>
                <a:gd name="T11" fmla="*/ 96 h 96"/>
                <a:gd name="T12" fmla="*/ 50 w 50"/>
                <a:gd name="T13" fmla="*/ 96 h 96"/>
                <a:gd name="T14" fmla="*/ 32 w 50"/>
                <a:gd name="T15" fmla="*/ 0 h 96"/>
                <a:gd name="T16" fmla="*/ 18 w 50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2" y="76"/>
                  </a:lnTo>
                  <a:lnTo>
                    <a:pt x="36" y="76"/>
                  </a:lnTo>
                  <a:lnTo>
                    <a:pt x="40" y="96"/>
                  </a:lnTo>
                  <a:lnTo>
                    <a:pt x="50" y="96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7359650" y="4521200"/>
              <a:ext cx="34925" cy="57150"/>
            </a:xfrm>
            <a:custGeom>
              <a:avLst/>
              <a:gdLst>
                <a:gd name="T0" fmla="*/ 0 w 22"/>
                <a:gd name="T1" fmla="*/ 0 h 36"/>
                <a:gd name="T2" fmla="*/ 8 w 22"/>
                <a:gd name="T3" fmla="*/ 0 h 36"/>
                <a:gd name="T4" fmla="*/ 8 w 22"/>
                <a:gd name="T5" fmla="*/ 0 h 36"/>
                <a:gd name="T6" fmla="*/ 14 w 22"/>
                <a:gd name="T7" fmla="*/ 2 h 36"/>
                <a:gd name="T8" fmla="*/ 20 w 22"/>
                <a:gd name="T9" fmla="*/ 4 h 36"/>
                <a:gd name="T10" fmla="*/ 22 w 22"/>
                <a:gd name="T11" fmla="*/ 8 h 36"/>
                <a:gd name="T12" fmla="*/ 22 w 22"/>
                <a:gd name="T13" fmla="*/ 14 h 36"/>
                <a:gd name="T14" fmla="*/ 22 w 22"/>
                <a:gd name="T15" fmla="*/ 14 h 36"/>
                <a:gd name="T16" fmla="*/ 22 w 22"/>
                <a:gd name="T17" fmla="*/ 24 h 36"/>
                <a:gd name="T18" fmla="*/ 22 w 22"/>
                <a:gd name="T19" fmla="*/ 24 h 36"/>
                <a:gd name="T20" fmla="*/ 22 w 22"/>
                <a:gd name="T21" fmla="*/ 28 h 36"/>
                <a:gd name="T22" fmla="*/ 20 w 22"/>
                <a:gd name="T23" fmla="*/ 32 h 36"/>
                <a:gd name="T24" fmla="*/ 16 w 22"/>
                <a:gd name="T25" fmla="*/ 36 h 36"/>
                <a:gd name="T26" fmla="*/ 10 w 22"/>
                <a:gd name="T27" fmla="*/ 36 h 36"/>
                <a:gd name="T28" fmla="*/ 10 w 22"/>
                <a:gd name="T29" fmla="*/ 36 h 36"/>
                <a:gd name="T30" fmla="*/ 0 w 22"/>
                <a:gd name="T31" fmla="*/ 36 h 36"/>
                <a:gd name="T32" fmla="*/ 0 w 22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6">
                  <a:moveTo>
                    <a:pt x="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14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0" y="32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7359650" y="4457700"/>
              <a:ext cx="31750" cy="47625"/>
            </a:xfrm>
            <a:custGeom>
              <a:avLst/>
              <a:gdLst>
                <a:gd name="T0" fmla="*/ 0 w 20"/>
                <a:gd name="T1" fmla="*/ 0 h 30"/>
                <a:gd name="T2" fmla="*/ 10 w 20"/>
                <a:gd name="T3" fmla="*/ 0 h 30"/>
                <a:gd name="T4" fmla="*/ 10 w 20"/>
                <a:gd name="T5" fmla="*/ 0 h 30"/>
                <a:gd name="T6" fmla="*/ 16 w 20"/>
                <a:gd name="T7" fmla="*/ 2 h 30"/>
                <a:gd name="T8" fmla="*/ 18 w 20"/>
                <a:gd name="T9" fmla="*/ 4 h 30"/>
                <a:gd name="T10" fmla="*/ 20 w 20"/>
                <a:gd name="T11" fmla="*/ 8 h 30"/>
                <a:gd name="T12" fmla="*/ 20 w 20"/>
                <a:gd name="T13" fmla="*/ 12 h 30"/>
                <a:gd name="T14" fmla="*/ 20 w 20"/>
                <a:gd name="T15" fmla="*/ 12 h 30"/>
                <a:gd name="T16" fmla="*/ 20 w 20"/>
                <a:gd name="T17" fmla="*/ 18 h 30"/>
                <a:gd name="T18" fmla="*/ 20 w 20"/>
                <a:gd name="T19" fmla="*/ 18 h 30"/>
                <a:gd name="T20" fmla="*/ 20 w 20"/>
                <a:gd name="T21" fmla="*/ 24 h 30"/>
                <a:gd name="T22" fmla="*/ 18 w 20"/>
                <a:gd name="T23" fmla="*/ 28 h 30"/>
                <a:gd name="T24" fmla="*/ 14 w 20"/>
                <a:gd name="T25" fmla="*/ 30 h 30"/>
                <a:gd name="T26" fmla="*/ 8 w 20"/>
                <a:gd name="T27" fmla="*/ 30 h 30"/>
                <a:gd name="T28" fmla="*/ 8 w 20"/>
                <a:gd name="T29" fmla="*/ 30 h 30"/>
                <a:gd name="T30" fmla="*/ 0 w 20"/>
                <a:gd name="T31" fmla="*/ 30 h 30"/>
                <a:gd name="T32" fmla="*/ 0 w 20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4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7343775" y="4441825"/>
              <a:ext cx="66675" cy="152400"/>
            </a:xfrm>
            <a:custGeom>
              <a:avLst/>
              <a:gdLst>
                <a:gd name="T0" fmla="*/ 0 w 42"/>
                <a:gd name="T1" fmla="*/ 0 h 96"/>
                <a:gd name="T2" fmla="*/ 0 w 42"/>
                <a:gd name="T3" fmla="*/ 96 h 96"/>
                <a:gd name="T4" fmla="*/ 20 w 42"/>
                <a:gd name="T5" fmla="*/ 96 h 96"/>
                <a:gd name="T6" fmla="*/ 20 w 42"/>
                <a:gd name="T7" fmla="*/ 96 h 96"/>
                <a:gd name="T8" fmla="*/ 30 w 42"/>
                <a:gd name="T9" fmla="*/ 94 h 96"/>
                <a:gd name="T10" fmla="*/ 38 w 42"/>
                <a:gd name="T11" fmla="*/ 90 h 96"/>
                <a:gd name="T12" fmla="*/ 42 w 42"/>
                <a:gd name="T13" fmla="*/ 82 h 96"/>
                <a:gd name="T14" fmla="*/ 42 w 42"/>
                <a:gd name="T15" fmla="*/ 74 h 96"/>
                <a:gd name="T16" fmla="*/ 42 w 42"/>
                <a:gd name="T17" fmla="*/ 74 h 96"/>
                <a:gd name="T18" fmla="*/ 42 w 42"/>
                <a:gd name="T19" fmla="*/ 66 h 96"/>
                <a:gd name="T20" fmla="*/ 42 w 42"/>
                <a:gd name="T21" fmla="*/ 66 h 96"/>
                <a:gd name="T22" fmla="*/ 42 w 42"/>
                <a:gd name="T23" fmla="*/ 58 h 96"/>
                <a:gd name="T24" fmla="*/ 40 w 42"/>
                <a:gd name="T25" fmla="*/ 52 h 96"/>
                <a:gd name="T26" fmla="*/ 36 w 42"/>
                <a:gd name="T27" fmla="*/ 48 h 96"/>
                <a:gd name="T28" fmla="*/ 30 w 42"/>
                <a:gd name="T29" fmla="*/ 44 h 96"/>
                <a:gd name="T30" fmla="*/ 30 w 42"/>
                <a:gd name="T31" fmla="*/ 44 h 96"/>
                <a:gd name="T32" fmla="*/ 30 w 42"/>
                <a:gd name="T33" fmla="*/ 44 h 96"/>
                <a:gd name="T34" fmla="*/ 36 w 42"/>
                <a:gd name="T35" fmla="*/ 42 h 96"/>
                <a:gd name="T36" fmla="*/ 38 w 42"/>
                <a:gd name="T37" fmla="*/ 38 h 96"/>
                <a:gd name="T38" fmla="*/ 40 w 42"/>
                <a:gd name="T39" fmla="*/ 32 h 96"/>
                <a:gd name="T40" fmla="*/ 42 w 42"/>
                <a:gd name="T41" fmla="*/ 26 h 96"/>
                <a:gd name="T42" fmla="*/ 42 w 42"/>
                <a:gd name="T43" fmla="*/ 26 h 96"/>
                <a:gd name="T44" fmla="*/ 42 w 42"/>
                <a:gd name="T45" fmla="*/ 22 h 96"/>
                <a:gd name="T46" fmla="*/ 42 w 42"/>
                <a:gd name="T47" fmla="*/ 22 h 96"/>
                <a:gd name="T48" fmla="*/ 40 w 42"/>
                <a:gd name="T49" fmla="*/ 12 h 96"/>
                <a:gd name="T50" fmla="*/ 36 w 42"/>
                <a:gd name="T51" fmla="*/ 6 h 96"/>
                <a:gd name="T52" fmla="*/ 30 w 42"/>
                <a:gd name="T53" fmla="*/ 2 h 96"/>
                <a:gd name="T54" fmla="*/ 20 w 42"/>
                <a:gd name="T55" fmla="*/ 0 h 96"/>
                <a:gd name="T56" fmla="*/ 20 w 42"/>
                <a:gd name="T57" fmla="*/ 0 h 96"/>
                <a:gd name="T58" fmla="*/ 0 w 42"/>
                <a:gd name="T5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0" y="0"/>
                  </a:moveTo>
                  <a:lnTo>
                    <a:pt x="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58"/>
                  </a:lnTo>
                  <a:lnTo>
                    <a:pt x="40" y="52"/>
                  </a:lnTo>
                  <a:lnTo>
                    <a:pt x="36" y="48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12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7426325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7515225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8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8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7604125" y="4441825"/>
              <a:ext cx="73025" cy="152400"/>
            </a:xfrm>
            <a:custGeom>
              <a:avLst/>
              <a:gdLst>
                <a:gd name="T0" fmla="*/ 34 w 46"/>
                <a:gd name="T1" fmla="*/ 0 h 96"/>
                <a:gd name="T2" fmla="*/ 10 w 46"/>
                <a:gd name="T3" fmla="*/ 46 h 96"/>
                <a:gd name="T4" fmla="*/ 10 w 46"/>
                <a:gd name="T5" fmla="*/ 0 h 96"/>
                <a:gd name="T6" fmla="*/ 0 w 46"/>
                <a:gd name="T7" fmla="*/ 0 h 96"/>
                <a:gd name="T8" fmla="*/ 0 w 46"/>
                <a:gd name="T9" fmla="*/ 96 h 96"/>
                <a:gd name="T10" fmla="*/ 10 w 46"/>
                <a:gd name="T11" fmla="*/ 96 h 96"/>
                <a:gd name="T12" fmla="*/ 10 w 46"/>
                <a:gd name="T13" fmla="*/ 64 h 96"/>
                <a:gd name="T14" fmla="*/ 16 w 46"/>
                <a:gd name="T15" fmla="*/ 54 h 96"/>
                <a:gd name="T16" fmla="*/ 36 w 46"/>
                <a:gd name="T17" fmla="*/ 96 h 96"/>
                <a:gd name="T18" fmla="*/ 46 w 46"/>
                <a:gd name="T19" fmla="*/ 96 h 96"/>
                <a:gd name="T20" fmla="*/ 22 w 46"/>
                <a:gd name="T21" fmla="*/ 44 h 96"/>
                <a:gd name="T22" fmla="*/ 46 w 46"/>
                <a:gd name="T23" fmla="*/ 0 h 96"/>
                <a:gd name="T24" fmla="*/ 34 w 46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6">
                  <a:moveTo>
                    <a:pt x="34" y="0"/>
                  </a:moveTo>
                  <a:lnTo>
                    <a:pt x="10" y="4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64"/>
                  </a:lnTo>
                  <a:lnTo>
                    <a:pt x="16" y="54"/>
                  </a:lnTo>
                  <a:lnTo>
                    <a:pt x="36" y="96"/>
                  </a:lnTo>
                  <a:lnTo>
                    <a:pt x="46" y="96"/>
                  </a:lnTo>
                  <a:lnTo>
                    <a:pt x="22" y="44"/>
                  </a:lnTo>
                  <a:lnTo>
                    <a:pt x="46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7708900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7686675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0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0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7091363" y="4441825"/>
              <a:ext cx="66675" cy="152400"/>
            </a:xfrm>
            <a:custGeom>
              <a:avLst/>
              <a:gdLst>
                <a:gd name="T0" fmla="*/ 0 w 42"/>
                <a:gd name="T1" fmla="*/ 24 h 96"/>
                <a:gd name="T2" fmla="*/ 0 w 42"/>
                <a:gd name="T3" fmla="*/ 72 h 96"/>
                <a:gd name="T4" fmla="*/ 0 w 42"/>
                <a:gd name="T5" fmla="*/ 72 h 96"/>
                <a:gd name="T6" fmla="*/ 0 w 42"/>
                <a:gd name="T7" fmla="*/ 82 h 96"/>
                <a:gd name="T8" fmla="*/ 4 w 42"/>
                <a:gd name="T9" fmla="*/ 90 h 96"/>
                <a:gd name="T10" fmla="*/ 12 w 42"/>
                <a:gd name="T11" fmla="*/ 94 h 96"/>
                <a:gd name="T12" fmla="*/ 20 w 42"/>
                <a:gd name="T13" fmla="*/ 96 h 96"/>
                <a:gd name="T14" fmla="*/ 20 w 42"/>
                <a:gd name="T15" fmla="*/ 96 h 96"/>
                <a:gd name="T16" fmla="*/ 20 w 42"/>
                <a:gd name="T17" fmla="*/ 96 h 96"/>
                <a:gd name="T18" fmla="*/ 30 w 42"/>
                <a:gd name="T19" fmla="*/ 94 h 96"/>
                <a:gd name="T20" fmla="*/ 36 w 42"/>
                <a:gd name="T21" fmla="*/ 90 h 96"/>
                <a:gd name="T22" fmla="*/ 40 w 42"/>
                <a:gd name="T23" fmla="*/ 82 h 96"/>
                <a:gd name="T24" fmla="*/ 42 w 42"/>
                <a:gd name="T25" fmla="*/ 72 h 96"/>
                <a:gd name="T26" fmla="*/ 42 w 42"/>
                <a:gd name="T27" fmla="*/ 72 h 96"/>
                <a:gd name="T28" fmla="*/ 42 w 42"/>
                <a:gd name="T29" fmla="*/ 60 h 96"/>
                <a:gd name="T30" fmla="*/ 32 w 42"/>
                <a:gd name="T31" fmla="*/ 60 h 96"/>
                <a:gd name="T32" fmla="*/ 32 w 42"/>
                <a:gd name="T33" fmla="*/ 74 h 96"/>
                <a:gd name="T34" fmla="*/ 32 w 42"/>
                <a:gd name="T35" fmla="*/ 74 h 96"/>
                <a:gd name="T36" fmla="*/ 32 w 42"/>
                <a:gd name="T37" fmla="*/ 78 h 96"/>
                <a:gd name="T38" fmla="*/ 30 w 42"/>
                <a:gd name="T39" fmla="*/ 84 h 96"/>
                <a:gd name="T40" fmla="*/ 26 w 42"/>
                <a:gd name="T41" fmla="*/ 86 h 96"/>
                <a:gd name="T42" fmla="*/ 20 w 42"/>
                <a:gd name="T43" fmla="*/ 86 h 96"/>
                <a:gd name="T44" fmla="*/ 20 w 42"/>
                <a:gd name="T45" fmla="*/ 86 h 96"/>
                <a:gd name="T46" fmla="*/ 20 w 42"/>
                <a:gd name="T47" fmla="*/ 86 h 96"/>
                <a:gd name="T48" fmla="*/ 16 w 42"/>
                <a:gd name="T49" fmla="*/ 86 h 96"/>
                <a:gd name="T50" fmla="*/ 12 w 42"/>
                <a:gd name="T51" fmla="*/ 84 h 96"/>
                <a:gd name="T52" fmla="*/ 10 w 42"/>
                <a:gd name="T53" fmla="*/ 78 h 96"/>
                <a:gd name="T54" fmla="*/ 10 w 42"/>
                <a:gd name="T55" fmla="*/ 74 h 96"/>
                <a:gd name="T56" fmla="*/ 10 w 42"/>
                <a:gd name="T57" fmla="*/ 74 h 96"/>
                <a:gd name="T58" fmla="*/ 10 w 42"/>
                <a:gd name="T59" fmla="*/ 22 h 96"/>
                <a:gd name="T60" fmla="*/ 10 w 42"/>
                <a:gd name="T61" fmla="*/ 22 h 96"/>
                <a:gd name="T62" fmla="*/ 10 w 42"/>
                <a:gd name="T63" fmla="*/ 18 h 96"/>
                <a:gd name="T64" fmla="*/ 12 w 42"/>
                <a:gd name="T65" fmla="*/ 12 h 96"/>
                <a:gd name="T66" fmla="*/ 16 w 42"/>
                <a:gd name="T67" fmla="*/ 10 h 96"/>
                <a:gd name="T68" fmla="*/ 20 w 42"/>
                <a:gd name="T69" fmla="*/ 10 h 96"/>
                <a:gd name="T70" fmla="*/ 20 w 42"/>
                <a:gd name="T71" fmla="*/ 10 h 96"/>
                <a:gd name="T72" fmla="*/ 20 w 42"/>
                <a:gd name="T73" fmla="*/ 10 h 96"/>
                <a:gd name="T74" fmla="*/ 26 w 42"/>
                <a:gd name="T75" fmla="*/ 10 h 96"/>
                <a:gd name="T76" fmla="*/ 30 w 42"/>
                <a:gd name="T77" fmla="*/ 12 h 96"/>
                <a:gd name="T78" fmla="*/ 32 w 42"/>
                <a:gd name="T79" fmla="*/ 18 h 96"/>
                <a:gd name="T80" fmla="*/ 32 w 42"/>
                <a:gd name="T81" fmla="*/ 22 h 96"/>
                <a:gd name="T82" fmla="*/ 32 w 42"/>
                <a:gd name="T83" fmla="*/ 22 h 96"/>
                <a:gd name="T84" fmla="*/ 32 w 42"/>
                <a:gd name="T85" fmla="*/ 32 h 96"/>
                <a:gd name="T86" fmla="*/ 42 w 42"/>
                <a:gd name="T87" fmla="*/ 32 h 96"/>
                <a:gd name="T88" fmla="*/ 42 w 42"/>
                <a:gd name="T89" fmla="*/ 24 h 96"/>
                <a:gd name="T90" fmla="*/ 42 w 42"/>
                <a:gd name="T91" fmla="*/ 24 h 96"/>
                <a:gd name="T92" fmla="*/ 40 w 42"/>
                <a:gd name="T93" fmla="*/ 14 h 96"/>
                <a:gd name="T94" fmla="*/ 36 w 42"/>
                <a:gd name="T95" fmla="*/ 6 h 96"/>
                <a:gd name="T96" fmla="*/ 30 w 42"/>
                <a:gd name="T97" fmla="*/ 2 h 96"/>
                <a:gd name="T98" fmla="*/ 20 w 42"/>
                <a:gd name="T99" fmla="*/ 0 h 96"/>
                <a:gd name="T100" fmla="*/ 20 w 42"/>
                <a:gd name="T101" fmla="*/ 0 h 96"/>
                <a:gd name="T102" fmla="*/ 20 w 42"/>
                <a:gd name="T103" fmla="*/ 0 h 96"/>
                <a:gd name="T104" fmla="*/ 12 w 42"/>
                <a:gd name="T105" fmla="*/ 2 h 96"/>
                <a:gd name="T106" fmla="*/ 4 w 42"/>
                <a:gd name="T107" fmla="*/ 6 h 96"/>
                <a:gd name="T108" fmla="*/ 0 w 42"/>
                <a:gd name="T109" fmla="*/ 14 h 96"/>
                <a:gd name="T110" fmla="*/ 0 w 42"/>
                <a:gd name="T1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" h="96">
                  <a:moveTo>
                    <a:pt x="0" y="24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4" y="90"/>
                  </a:lnTo>
                  <a:lnTo>
                    <a:pt x="12" y="94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6" y="90"/>
                  </a:lnTo>
                  <a:lnTo>
                    <a:pt x="40" y="8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2" y="60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8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10" y="7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18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30" y="12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32"/>
                  </a:lnTo>
                  <a:lnTo>
                    <a:pt x="42" y="3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0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275263" y="4352925"/>
              <a:ext cx="41275" cy="25400"/>
            </a:xfrm>
            <a:custGeom>
              <a:avLst/>
              <a:gdLst>
                <a:gd name="T0" fmla="*/ 0 w 26"/>
                <a:gd name="T1" fmla="*/ 4 h 16"/>
                <a:gd name="T2" fmla="*/ 0 w 26"/>
                <a:gd name="T3" fmla="*/ 4 h 16"/>
                <a:gd name="T4" fmla="*/ 26 w 26"/>
                <a:gd name="T5" fmla="*/ 16 h 16"/>
                <a:gd name="T6" fmla="*/ 26 w 26"/>
                <a:gd name="T7" fmla="*/ 16 h 16"/>
                <a:gd name="T8" fmla="*/ 20 w 26"/>
                <a:gd name="T9" fmla="*/ 0 h 16"/>
                <a:gd name="T10" fmla="*/ 20 w 26"/>
                <a:gd name="T11" fmla="*/ 0 h 16"/>
                <a:gd name="T12" fmla="*/ 0 w 26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0" y="4"/>
                  </a:moveTo>
                  <a:lnTo>
                    <a:pt x="0" y="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5360988" y="4308475"/>
              <a:ext cx="114300" cy="120650"/>
            </a:xfrm>
            <a:custGeom>
              <a:avLst/>
              <a:gdLst>
                <a:gd name="T0" fmla="*/ 0 w 72"/>
                <a:gd name="T1" fmla="*/ 16 h 76"/>
                <a:gd name="T2" fmla="*/ 16 w 72"/>
                <a:gd name="T3" fmla="*/ 60 h 76"/>
                <a:gd name="T4" fmla="*/ 16 w 72"/>
                <a:gd name="T5" fmla="*/ 60 h 76"/>
                <a:gd name="T6" fmla="*/ 44 w 72"/>
                <a:gd name="T7" fmla="*/ 68 h 76"/>
                <a:gd name="T8" fmla="*/ 72 w 72"/>
                <a:gd name="T9" fmla="*/ 76 h 76"/>
                <a:gd name="T10" fmla="*/ 72 w 72"/>
                <a:gd name="T11" fmla="*/ 76 h 76"/>
                <a:gd name="T12" fmla="*/ 46 w 72"/>
                <a:gd name="T13" fmla="*/ 0 h 76"/>
                <a:gd name="T14" fmla="*/ 46 w 72"/>
                <a:gd name="T15" fmla="*/ 0 h 76"/>
                <a:gd name="T16" fmla="*/ 0 w 72"/>
                <a:gd name="T17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0" y="16"/>
                  </a:moveTo>
                  <a:lnTo>
                    <a:pt x="16" y="60"/>
                  </a:lnTo>
                  <a:lnTo>
                    <a:pt x="16" y="60"/>
                  </a:lnTo>
                  <a:lnTo>
                    <a:pt x="44" y="68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6792913" y="4219575"/>
              <a:ext cx="69850" cy="149225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94 h 94"/>
                <a:gd name="T4" fmla="*/ 10 w 44"/>
                <a:gd name="T5" fmla="*/ 94 h 94"/>
                <a:gd name="T6" fmla="*/ 10 w 44"/>
                <a:gd name="T7" fmla="*/ 8 h 94"/>
                <a:gd name="T8" fmla="*/ 32 w 44"/>
                <a:gd name="T9" fmla="*/ 8 h 94"/>
                <a:gd name="T10" fmla="*/ 32 w 44"/>
                <a:gd name="T11" fmla="*/ 94 h 94"/>
                <a:gd name="T12" fmla="*/ 44 w 44"/>
                <a:gd name="T13" fmla="*/ 94 h 94"/>
                <a:gd name="T14" fmla="*/ 44 w 44"/>
                <a:gd name="T15" fmla="*/ 0 h 94"/>
                <a:gd name="T16" fmla="*/ 0 w 4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2" y="8"/>
                  </a:lnTo>
                  <a:lnTo>
                    <a:pt x="32" y="94"/>
                  </a:lnTo>
                  <a:lnTo>
                    <a:pt x="44" y="94"/>
                  </a:lnTo>
                  <a:lnTo>
                    <a:pt x="4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6878638" y="4219575"/>
              <a:ext cx="63500" cy="149225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94 h 94"/>
                <a:gd name="T4" fmla="*/ 40 w 40"/>
                <a:gd name="T5" fmla="*/ 94 h 94"/>
                <a:gd name="T6" fmla="*/ 40 w 40"/>
                <a:gd name="T7" fmla="*/ 84 h 94"/>
                <a:gd name="T8" fmla="*/ 10 w 40"/>
                <a:gd name="T9" fmla="*/ 84 h 94"/>
                <a:gd name="T10" fmla="*/ 10 w 40"/>
                <a:gd name="T11" fmla="*/ 50 h 94"/>
                <a:gd name="T12" fmla="*/ 34 w 40"/>
                <a:gd name="T13" fmla="*/ 50 h 94"/>
                <a:gd name="T14" fmla="*/ 34 w 40"/>
                <a:gd name="T15" fmla="*/ 42 h 94"/>
                <a:gd name="T16" fmla="*/ 10 w 40"/>
                <a:gd name="T17" fmla="*/ 42 h 94"/>
                <a:gd name="T18" fmla="*/ 10 w 40"/>
                <a:gd name="T19" fmla="*/ 8 h 94"/>
                <a:gd name="T20" fmla="*/ 40 w 40"/>
                <a:gd name="T21" fmla="*/ 8 h 94"/>
                <a:gd name="T22" fmla="*/ 40 w 40"/>
                <a:gd name="T23" fmla="*/ 0 h 94"/>
                <a:gd name="T24" fmla="*/ 0 w 40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94">
                  <a:moveTo>
                    <a:pt x="0" y="0"/>
                  </a:moveTo>
                  <a:lnTo>
                    <a:pt x="0" y="94"/>
                  </a:lnTo>
                  <a:lnTo>
                    <a:pt x="40" y="94"/>
                  </a:lnTo>
                  <a:lnTo>
                    <a:pt x="40" y="84"/>
                  </a:lnTo>
                  <a:lnTo>
                    <a:pt x="10" y="84"/>
                  </a:lnTo>
                  <a:lnTo>
                    <a:pt x="10" y="50"/>
                  </a:lnTo>
                  <a:lnTo>
                    <a:pt x="34" y="50"/>
                  </a:lnTo>
                  <a:lnTo>
                    <a:pt x="34" y="42"/>
                  </a:lnTo>
                  <a:lnTo>
                    <a:pt x="10" y="42"/>
                  </a:lnTo>
                  <a:lnTo>
                    <a:pt x="1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6980238" y="4232275"/>
              <a:ext cx="38100" cy="120650"/>
            </a:xfrm>
            <a:custGeom>
              <a:avLst/>
              <a:gdLst>
                <a:gd name="T0" fmla="*/ 4 w 24"/>
                <a:gd name="T1" fmla="*/ 62 h 76"/>
                <a:gd name="T2" fmla="*/ 6 w 24"/>
                <a:gd name="T3" fmla="*/ 0 h 76"/>
                <a:gd name="T4" fmla="*/ 24 w 24"/>
                <a:gd name="T5" fmla="*/ 0 h 76"/>
                <a:gd name="T6" fmla="*/ 24 w 24"/>
                <a:gd name="T7" fmla="*/ 76 h 76"/>
                <a:gd name="T8" fmla="*/ 0 w 24"/>
                <a:gd name="T9" fmla="*/ 76 h 76"/>
                <a:gd name="T10" fmla="*/ 0 w 24"/>
                <a:gd name="T11" fmla="*/ 76 h 76"/>
                <a:gd name="T12" fmla="*/ 2 w 24"/>
                <a:gd name="T13" fmla="*/ 72 h 76"/>
                <a:gd name="T14" fmla="*/ 4 w 24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6">
                  <a:moveTo>
                    <a:pt x="4" y="62"/>
                  </a:moveTo>
                  <a:lnTo>
                    <a:pt x="6" y="0"/>
                  </a:lnTo>
                  <a:lnTo>
                    <a:pt x="24" y="0"/>
                  </a:lnTo>
                  <a:lnTo>
                    <a:pt x="24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2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6951663" y="4219575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2 w 60"/>
                <a:gd name="T3" fmla="*/ 70 h 108"/>
                <a:gd name="T4" fmla="*/ 12 w 60"/>
                <a:gd name="T5" fmla="*/ 70 h 108"/>
                <a:gd name="T6" fmla="*/ 10 w 60"/>
                <a:gd name="T7" fmla="*/ 78 h 108"/>
                <a:gd name="T8" fmla="*/ 8 w 60"/>
                <a:gd name="T9" fmla="*/ 84 h 108"/>
                <a:gd name="T10" fmla="*/ 8 w 60"/>
                <a:gd name="T11" fmla="*/ 84 h 108"/>
                <a:gd name="T12" fmla="*/ 0 w 60"/>
                <a:gd name="T13" fmla="*/ 84 h 108"/>
                <a:gd name="T14" fmla="*/ 0 w 60"/>
                <a:gd name="T15" fmla="*/ 108 h 108"/>
                <a:gd name="T16" fmla="*/ 12 w 60"/>
                <a:gd name="T17" fmla="*/ 108 h 108"/>
                <a:gd name="T18" fmla="*/ 12 w 60"/>
                <a:gd name="T19" fmla="*/ 94 h 108"/>
                <a:gd name="T20" fmla="*/ 50 w 60"/>
                <a:gd name="T21" fmla="*/ 94 h 108"/>
                <a:gd name="T22" fmla="*/ 50 w 60"/>
                <a:gd name="T23" fmla="*/ 108 h 108"/>
                <a:gd name="T24" fmla="*/ 60 w 60"/>
                <a:gd name="T25" fmla="*/ 108 h 108"/>
                <a:gd name="T26" fmla="*/ 60 w 60"/>
                <a:gd name="T27" fmla="*/ 84 h 108"/>
                <a:gd name="T28" fmla="*/ 54 w 60"/>
                <a:gd name="T29" fmla="*/ 84 h 108"/>
                <a:gd name="T30" fmla="*/ 54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2" y="70"/>
                  </a:lnTo>
                  <a:lnTo>
                    <a:pt x="12" y="70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0" y="84"/>
                  </a:lnTo>
                  <a:lnTo>
                    <a:pt x="0" y="108"/>
                  </a:lnTo>
                  <a:lnTo>
                    <a:pt x="12" y="108"/>
                  </a:lnTo>
                  <a:lnTo>
                    <a:pt x="12" y="94"/>
                  </a:lnTo>
                  <a:lnTo>
                    <a:pt x="50" y="94"/>
                  </a:lnTo>
                  <a:lnTo>
                    <a:pt x="50" y="108"/>
                  </a:lnTo>
                  <a:lnTo>
                    <a:pt x="60" y="10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7081838" y="4238625"/>
              <a:ext cx="31750" cy="85725"/>
            </a:xfrm>
            <a:custGeom>
              <a:avLst/>
              <a:gdLst>
                <a:gd name="T0" fmla="*/ 10 w 20"/>
                <a:gd name="T1" fmla="*/ 0 h 54"/>
                <a:gd name="T2" fmla="*/ 20 w 20"/>
                <a:gd name="T3" fmla="*/ 54 h 54"/>
                <a:gd name="T4" fmla="*/ 0 w 20"/>
                <a:gd name="T5" fmla="*/ 54 h 54"/>
                <a:gd name="T6" fmla="*/ 10 w 2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4">
                  <a:moveTo>
                    <a:pt x="10" y="0"/>
                  </a:moveTo>
                  <a:lnTo>
                    <a:pt x="20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7056438" y="4219575"/>
              <a:ext cx="82550" cy="149225"/>
            </a:xfrm>
            <a:custGeom>
              <a:avLst/>
              <a:gdLst>
                <a:gd name="T0" fmla="*/ 18 w 52"/>
                <a:gd name="T1" fmla="*/ 0 h 94"/>
                <a:gd name="T2" fmla="*/ 0 w 52"/>
                <a:gd name="T3" fmla="*/ 94 h 94"/>
                <a:gd name="T4" fmla="*/ 10 w 52"/>
                <a:gd name="T5" fmla="*/ 94 h 94"/>
                <a:gd name="T6" fmla="*/ 14 w 52"/>
                <a:gd name="T7" fmla="*/ 74 h 94"/>
                <a:gd name="T8" fmla="*/ 38 w 52"/>
                <a:gd name="T9" fmla="*/ 74 h 94"/>
                <a:gd name="T10" fmla="*/ 42 w 52"/>
                <a:gd name="T11" fmla="*/ 94 h 94"/>
                <a:gd name="T12" fmla="*/ 52 w 52"/>
                <a:gd name="T13" fmla="*/ 94 h 94"/>
                <a:gd name="T14" fmla="*/ 34 w 52"/>
                <a:gd name="T15" fmla="*/ 0 h 94"/>
                <a:gd name="T16" fmla="*/ 18 w 52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4">
                  <a:moveTo>
                    <a:pt x="18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4" y="74"/>
                  </a:lnTo>
                  <a:lnTo>
                    <a:pt x="38" y="74"/>
                  </a:lnTo>
                  <a:lnTo>
                    <a:pt x="42" y="94"/>
                  </a:lnTo>
                  <a:lnTo>
                    <a:pt x="52" y="94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7151688" y="4219575"/>
              <a:ext cx="58738" cy="149225"/>
            </a:xfrm>
            <a:custGeom>
              <a:avLst/>
              <a:gdLst>
                <a:gd name="T0" fmla="*/ 0 w 37"/>
                <a:gd name="T1" fmla="*/ 0 h 94"/>
                <a:gd name="T2" fmla="*/ 0 w 37"/>
                <a:gd name="T3" fmla="*/ 94 h 94"/>
                <a:gd name="T4" fmla="*/ 12 w 37"/>
                <a:gd name="T5" fmla="*/ 94 h 94"/>
                <a:gd name="T6" fmla="*/ 12 w 37"/>
                <a:gd name="T7" fmla="*/ 8 h 94"/>
                <a:gd name="T8" fmla="*/ 37 w 37"/>
                <a:gd name="T9" fmla="*/ 8 h 94"/>
                <a:gd name="T10" fmla="*/ 37 w 37"/>
                <a:gd name="T11" fmla="*/ 0 h 94"/>
                <a:gd name="T12" fmla="*/ 0 w 37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94">
                  <a:moveTo>
                    <a:pt x="0" y="0"/>
                  </a:moveTo>
                  <a:lnTo>
                    <a:pt x="0" y="94"/>
                  </a:lnTo>
                  <a:lnTo>
                    <a:pt x="12" y="94"/>
                  </a:lnTo>
                  <a:lnTo>
                    <a:pt x="12" y="8"/>
                  </a:lnTo>
                  <a:lnTo>
                    <a:pt x="37" y="8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7312025" y="4219575"/>
              <a:ext cx="60325" cy="149225"/>
            </a:xfrm>
            <a:custGeom>
              <a:avLst/>
              <a:gdLst>
                <a:gd name="T0" fmla="*/ 0 w 38"/>
                <a:gd name="T1" fmla="*/ 0 h 94"/>
                <a:gd name="T2" fmla="*/ 0 w 38"/>
                <a:gd name="T3" fmla="*/ 94 h 94"/>
                <a:gd name="T4" fmla="*/ 10 w 38"/>
                <a:gd name="T5" fmla="*/ 94 h 94"/>
                <a:gd name="T6" fmla="*/ 10 w 38"/>
                <a:gd name="T7" fmla="*/ 8 h 94"/>
                <a:gd name="T8" fmla="*/ 38 w 38"/>
                <a:gd name="T9" fmla="*/ 8 h 94"/>
                <a:gd name="T10" fmla="*/ 38 w 38"/>
                <a:gd name="T11" fmla="*/ 0 h 94"/>
                <a:gd name="T12" fmla="*/ 0 w 38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7407275" y="4238625"/>
              <a:ext cx="34925" cy="85725"/>
            </a:xfrm>
            <a:custGeom>
              <a:avLst/>
              <a:gdLst>
                <a:gd name="T0" fmla="*/ 10 w 22"/>
                <a:gd name="T1" fmla="*/ 0 h 54"/>
                <a:gd name="T2" fmla="*/ 22 w 22"/>
                <a:gd name="T3" fmla="*/ 54 h 54"/>
                <a:gd name="T4" fmla="*/ 0 w 22"/>
                <a:gd name="T5" fmla="*/ 54 h 54"/>
                <a:gd name="T6" fmla="*/ 10 w 22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10" y="0"/>
                  </a:moveTo>
                  <a:lnTo>
                    <a:pt x="22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7385050" y="4219575"/>
              <a:ext cx="79375" cy="149225"/>
            </a:xfrm>
            <a:custGeom>
              <a:avLst/>
              <a:gdLst>
                <a:gd name="T0" fmla="*/ 18 w 50"/>
                <a:gd name="T1" fmla="*/ 0 h 94"/>
                <a:gd name="T2" fmla="*/ 0 w 50"/>
                <a:gd name="T3" fmla="*/ 94 h 94"/>
                <a:gd name="T4" fmla="*/ 8 w 50"/>
                <a:gd name="T5" fmla="*/ 94 h 94"/>
                <a:gd name="T6" fmla="*/ 12 w 50"/>
                <a:gd name="T7" fmla="*/ 74 h 94"/>
                <a:gd name="T8" fmla="*/ 36 w 50"/>
                <a:gd name="T9" fmla="*/ 74 h 94"/>
                <a:gd name="T10" fmla="*/ 40 w 50"/>
                <a:gd name="T11" fmla="*/ 94 h 94"/>
                <a:gd name="T12" fmla="*/ 50 w 50"/>
                <a:gd name="T13" fmla="*/ 94 h 94"/>
                <a:gd name="T14" fmla="*/ 32 w 50"/>
                <a:gd name="T15" fmla="*/ 0 h 94"/>
                <a:gd name="T16" fmla="*/ 18 w 50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4">
                  <a:moveTo>
                    <a:pt x="18" y="0"/>
                  </a:moveTo>
                  <a:lnTo>
                    <a:pt x="0" y="94"/>
                  </a:lnTo>
                  <a:lnTo>
                    <a:pt x="8" y="94"/>
                  </a:lnTo>
                  <a:lnTo>
                    <a:pt x="12" y="74"/>
                  </a:lnTo>
                  <a:lnTo>
                    <a:pt x="36" y="74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7242175" y="4232275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6 w 24"/>
                <a:gd name="T11" fmla="*/ 0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6 w 24"/>
                <a:gd name="T19" fmla="*/ 0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6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6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6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7226300" y="4216400"/>
              <a:ext cx="69850" cy="152400"/>
            </a:xfrm>
            <a:custGeom>
              <a:avLst/>
              <a:gdLst>
                <a:gd name="T0" fmla="*/ 0 w 44"/>
                <a:gd name="T1" fmla="*/ 24 h 96"/>
                <a:gd name="T2" fmla="*/ 0 w 44"/>
                <a:gd name="T3" fmla="*/ 74 h 96"/>
                <a:gd name="T4" fmla="*/ 0 w 44"/>
                <a:gd name="T5" fmla="*/ 74 h 96"/>
                <a:gd name="T6" fmla="*/ 2 w 44"/>
                <a:gd name="T7" fmla="*/ 82 h 96"/>
                <a:gd name="T8" fmla="*/ 6 w 44"/>
                <a:gd name="T9" fmla="*/ 90 h 96"/>
                <a:gd name="T10" fmla="*/ 12 w 44"/>
                <a:gd name="T11" fmla="*/ 96 h 96"/>
                <a:gd name="T12" fmla="*/ 22 w 44"/>
                <a:gd name="T13" fmla="*/ 96 h 96"/>
                <a:gd name="T14" fmla="*/ 22 w 44"/>
                <a:gd name="T15" fmla="*/ 96 h 96"/>
                <a:gd name="T16" fmla="*/ 22 w 44"/>
                <a:gd name="T17" fmla="*/ 96 h 96"/>
                <a:gd name="T18" fmla="*/ 32 w 44"/>
                <a:gd name="T19" fmla="*/ 96 h 96"/>
                <a:gd name="T20" fmla="*/ 38 w 44"/>
                <a:gd name="T21" fmla="*/ 90 h 96"/>
                <a:gd name="T22" fmla="*/ 42 w 44"/>
                <a:gd name="T23" fmla="*/ 82 h 96"/>
                <a:gd name="T24" fmla="*/ 44 w 44"/>
                <a:gd name="T25" fmla="*/ 74 h 96"/>
                <a:gd name="T26" fmla="*/ 44 w 44"/>
                <a:gd name="T27" fmla="*/ 74 h 96"/>
                <a:gd name="T28" fmla="*/ 44 w 44"/>
                <a:gd name="T29" fmla="*/ 24 h 96"/>
                <a:gd name="T30" fmla="*/ 44 w 44"/>
                <a:gd name="T31" fmla="*/ 24 h 96"/>
                <a:gd name="T32" fmla="*/ 42 w 44"/>
                <a:gd name="T33" fmla="*/ 14 h 96"/>
                <a:gd name="T34" fmla="*/ 38 w 44"/>
                <a:gd name="T35" fmla="*/ 6 h 96"/>
                <a:gd name="T36" fmla="*/ 32 w 44"/>
                <a:gd name="T37" fmla="*/ 2 h 96"/>
                <a:gd name="T38" fmla="*/ 22 w 44"/>
                <a:gd name="T39" fmla="*/ 0 h 96"/>
                <a:gd name="T40" fmla="*/ 22 w 44"/>
                <a:gd name="T41" fmla="*/ 0 h 96"/>
                <a:gd name="T42" fmla="*/ 22 w 44"/>
                <a:gd name="T43" fmla="*/ 0 h 96"/>
                <a:gd name="T44" fmla="*/ 12 w 44"/>
                <a:gd name="T45" fmla="*/ 2 h 96"/>
                <a:gd name="T46" fmla="*/ 6 w 44"/>
                <a:gd name="T47" fmla="*/ 6 h 96"/>
                <a:gd name="T48" fmla="*/ 2 w 44"/>
                <a:gd name="T49" fmla="*/ 14 h 96"/>
                <a:gd name="T50" fmla="*/ 0 w 44"/>
                <a:gd name="T5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6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2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6792913" y="3994150"/>
              <a:ext cx="57150" cy="149225"/>
            </a:xfrm>
            <a:custGeom>
              <a:avLst/>
              <a:gdLst>
                <a:gd name="T0" fmla="*/ 0 w 36"/>
                <a:gd name="T1" fmla="*/ 0 h 94"/>
                <a:gd name="T2" fmla="*/ 0 w 36"/>
                <a:gd name="T3" fmla="*/ 94 h 94"/>
                <a:gd name="T4" fmla="*/ 10 w 36"/>
                <a:gd name="T5" fmla="*/ 94 h 94"/>
                <a:gd name="T6" fmla="*/ 10 w 36"/>
                <a:gd name="T7" fmla="*/ 10 h 94"/>
                <a:gd name="T8" fmla="*/ 36 w 36"/>
                <a:gd name="T9" fmla="*/ 10 h 94"/>
                <a:gd name="T10" fmla="*/ 36 w 36"/>
                <a:gd name="T11" fmla="*/ 0 h 94"/>
                <a:gd name="T12" fmla="*/ 0 w 36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10"/>
                  </a:lnTo>
                  <a:lnTo>
                    <a:pt x="36" y="10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6973888" y="4010025"/>
              <a:ext cx="41275" cy="120650"/>
            </a:xfrm>
            <a:custGeom>
              <a:avLst/>
              <a:gdLst>
                <a:gd name="T0" fmla="*/ 4 w 26"/>
                <a:gd name="T1" fmla="*/ 62 h 76"/>
                <a:gd name="T2" fmla="*/ 8 w 26"/>
                <a:gd name="T3" fmla="*/ 0 h 76"/>
                <a:gd name="T4" fmla="*/ 26 w 26"/>
                <a:gd name="T5" fmla="*/ 0 h 76"/>
                <a:gd name="T6" fmla="*/ 26 w 26"/>
                <a:gd name="T7" fmla="*/ 76 h 76"/>
                <a:gd name="T8" fmla="*/ 0 w 26"/>
                <a:gd name="T9" fmla="*/ 76 h 76"/>
                <a:gd name="T10" fmla="*/ 0 w 26"/>
                <a:gd name="T11" fmla="*/ 76 h 76"/>
                <a:gd name="T12" fmla="*/ 4 w 26"/>
                <a:gd name="T13" fmla="*/ 70 h 76"/>
                <a:gd name="T14" fmla="*/ 4 w 26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76">
                  <a:moveTo>
                    <a:pt x="4" y="62"/>
                  </a:moveTo>
                  <a:lnTo>
                    <a:pt x="8" y="0"/>
                  </a:lnTo>
                  <a:lnTo>
                    <a:pt x="26" y="0"/>
                  </a:lnTo>
                  <a:lnTo>
                    <a:pt x="26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4" y="70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6948488" y="3994150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0 w 60"/>
                <a:gd name="T3" fmla="*/ 72 h 108"/>
                <a:gd name="T4" fmla="*/ 10 w 60"/>
                <a:gd name="T5" fmla="*/ 72 h 108"/>
                <a:gd name="T6" fmla="*/ 10 w 60"/>
                <a:gd name="T7" fmla="*/ 80 h 108"/>
                <a:gd name="T8" fmla="*/ 6 w 60"/>
                <a:gd name="T9" fmla="*/ 86 h 108"/>
                <a:gd name="T10" fmla="*/ 6 w 60"/>
                <a:gd name="T11" fmla="*/ 86 h 108"/>
                <a:gd name="T12" fmla="*/ 0 w 60"/>
                <a:gd name="T13" fmla="*/ 86 h 108"/>
                <a:gd name="T14" fmla="*/ 0 w 60"/>
                <a:gd name="T15" fmla="*/ 108 h 108"/>
                <a:gd name="T16" fmla="*/ 10 w 60"/>
                <a:gd name="T17" fmla="*/ 108 h 108"/>
                <a:gd name="T18" fmla="*/ 10 w 60"/>
                <a:gd name="T19" fmla="*/ 94 h 108"/>
                <a:gd name="T20" fmla="*/ 48 w 60"/>
                <a:gd name="T21" fmla="*/ 94 h 108"/>
                <a:gd name="T22" fmla="*/ 48 w 60"/>
                <a:gd name="T23" fmla="*/ 108 h 108"/>
                <a:gd name="T24" fmla="*/ 60 w 60"/>
                <a:gd name="T25" fmla="*/ 108 h 108"/>
                <a:gd name="T26" fmla="*/ 60 w 60"/>
                <a:gd name="T27" fmla="*/ 86 h 108"/>
                <a:gd name="T28" fmla="*/ 52 w 60"/>
                <a:gd name="T29" fmla="*/ 86 h 108"/>
                <a:gd name="T30" fmla="*/ 52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0" y="72"/>
                  </a:lnTo>
                  <a:lnTo>
                    <a:pt x="10" y="72"/>
                  </a:lnTo>
                  <a:lnTo>
                    <a:pt x="10" y="80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0" y="86"/>
                  </a:lnTo>
                  <a:lnTo>
                    <a:pt x="0" y="108"/>
                  </a:lnTo>
                  <a:lnTo>
                    <a:pt x="10" y="108"/>
                  </a:lnTo>
                  <a:lnTo>
                    <a:pt x="10" y="94"/>
                  </a:lnTo>
                  <a:lnTo>
                    <a:pt x="48" y="94"/>
                  </a:lnTo>
                  <a:lnTo>
                    <a:pt x="48" y="108"/>
                  </a:lnTo>
                  <a:lnTo>
                    <a:pt x="60" y="108"/>
                  </a:lnTo>
                  <a:lnTo>
                    <a:pt x="60" y="86"/>
                  </a:lnTo>
                  <a:lnTo>
                    <a:pt x="52" y="86"/>
                  </a:lnTo>
                  <a:lnTo>
                    <a:pt x="52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6881813" y="4006850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8 w 24"/>
                <a:gd name="T11" fmla="*/ 2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8 w 24"/>
                <a:gd name="T19" fmla="*/ 2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8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8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8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6865938" y="3990975"/>
              <a:ext cx="69850" cy="155575"/>
            </a:xfrm>
            <a:custGeom>
              <a:avLst/>
              <a:gdLst>
                <a:gd name="T0" fmla="*/ 0 w 44"/>
                <a:gd name="T1" fmla="*/ 24 h 98"/>
                <a:gd name="T2" fmla="*/ 0 w 44"/>
                <a:gd name="T3" fmla="*/ 74 h 98"/>
                <a:gd name="T4" fmla="*/ 0 w 44"/>
                <a:gd name="T5" fmla="*/ 74 h 98"/>
                <a:gd name="T6" fmla="*/ 2 w 44"/>
                <a:gd name="T7" fmla="*/ 84 h 98"/>
                <a:gd name="T8" fmla="*/ 6 w 44"/>
                <a:gd name="T9" fmla="*/ 90 h 98"/>
                <a:gd name="T10" fmla="*/ 12 w 44"/>
                <a:gd name="T11" fmla="*/ 96 h 98"/>
                <a:gd name="T12" fmla="*/ 22 w 44"/>
                <a:gd name="T13" fmla="*/ 98 h 98"/>
                <a:gd name="T14" fmla="*/ 22 w 44"/>
                <a:gd name="T15" fmla="*/ 98 h 98"/>
                <a:gd name="T16" fmla="*/ 22 w 44"/>
                <a:gd name="T17" fmla="*/ 98 h 98"/>
                <a:gd name="T18" fmla="*/ 32 w 44"/>
                <a:gd name="T19" fmla="*/ 96 h 98"/>
                <a:gd name="T20" fmla="*/ 38 w 44"/>
                <a:gd name="T21" fmla="*/ 90 h 98"/>
                <a:gd name="T22" fmla="*/ 42 w 44"/>
                <a:gd name="T23" fmla="*/ 84 h 98"/>
                <a:gd name="T24" fmla="*/ 44 w 44"/>
                <a:gd name="T25" fmla="*/ 74 h 98"/>
                <a:gd name="T26" fmla="*/ 44 w 44"/>
                <a:gd name="T27" fmla="*/ 74 h 98"/>
                <a:gd name="T28" fmla="*/ 44 w 44"/>
                <a:gd name="T29" fmla="*/ 24 h 98"/>
                <a:gd name="T30" fmla="*/ 44 w 44"/>
                <a:gd name="T31" fmla="*/ 24 h 98"/>
                <a:gd name="T32" fmla="*/ 42 w 44"/>
                <a:gd name="T33" fmla="*/ 14 h 98"/>
                <a:gd name="T34" fmla="*/ 38 w 44"/>
                <a:gd name="T35" fmla="*/ 8 h 98"/>
                <a:gd name="T36" fmla="*/ 32 w 44"/>
                <a:gd name="T37" fmla="*/ 2 h 98"/>
                <a:gd name="T38" fmla="*/ 22 w 44"/>
                <a:gd name="T39" fmla="*/ 0 h 98"/>
                <a:gd name="T40" fmla="*/ 22 w 44"/>
                <a:gd name="T41" fmla="*/ 0 h 98"/>
                <a:gd name="T42" fmla="*/ 22 w 44"/>
                <a:gd name="T43" fmla="*/ 0 h 98"/>
                <a:gd name="T44" fmla="*/ 12 w 44"/>
                <a:gd name="T45" fmla="*/ 2 h 98"/>
                <a:gd name="T46" fmla="*/ 6 w 44"/>
                <a:gd name="T47" fmla="*/ 8 h 98"/>
                <a:gd name="T48" fmla="*/ 2 w 44"/>
                <a:gd name="T49" fmla="*/ 14 h 98"/>
                <a:gd name="T50" fmla="*/ 0 w 44"/>
                <a:gd name="T51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8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4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889500" y="3654425"/>
              <a:ext cx="769938" cy="695325"/>
            </a:xfrm>
            <a:custGeom>
              <a:avLst/>
              <a:gdLst>
                <a:gd name="T0" fmla="*/ 319 w 485"/>
                <a:gd name="T1" fmla="*/ 236 h 438"/>
                <a:gd name="T2" fmla="*/ 319 w 485"/>
                <a:gd name="T3" fmla="*/ 236 h 438"/>
                <a:gd name="T4" fmla="*/ 295 w 485"/>
                <a:gd name="T5" fmla="*/ 260 h 438"/>
                <a:gd name="T6" fmla="*/ 269 w 485"/>
                <a:gd name="T7" fmla="*/ 282 h 438"/>
                <a:gd name="T8" fmla="*/ 243 w 485"/>
                <a:gd name="T9" fmla="*/ 302 h 438"/>
                <a:gd name="T10" fmla="*/ 215 w 485"/>
                <a:gd name="T11" fmla="*/ 322 h 438"/>
                <a:gd name="T12" fmla="*/ 163 w 485"/>
                <a:gd name="T13" fmla="*/ 356 h 438"/>
                <a:gd name="T14" fmla="*/ 111 w 485"/>
                <a:gd name="T15" fmla="*/ 384 h 438"/>
                <a:gd name="T16" fmla="*/ 68 w 485"/>
                <a:gd name="T17" fmla="*/ 408 h 438"/>
                <a:gd name="T18" fmla="*/ 32 w 485"/>
                <a:gd name="T19" fmla="*/ 424 h 438"/>
                <a:gd name="T20" fmla="*/ 0 w 485"/>
                <a:gd name="T21" fmla="*/ 438 h 438"/>
                <a:gd name="T22" fmla="*/ 0 w 485"/>
                <a:gd name="T23" fmla="*/ 438 h 438"/>
                <a:gd name="T24" fmla="*/ 0 w 485"/>
                <a:gd name="T25" fmla="*/ 438 h 438"/>
                <a:gd name="T26" fmla="*/ 32 w 485"/>
                <a:gd name="T27" fmla="*/ 430 h 438"/>
                <a:gd name="T28" fmla="*/ 68 w 485"/>
                <a:gd name="T29" fmla="*/ 420 h 438"/>
                <a:gd name="T30" fmla="*/ 113 w 485"/>
                <a:gd name="T31" fmla="*/ 402 h 438"/>
                <a:gd name="T32" fmla="*/ 167 w 485"/>
                <a:gd name="T33" fmla="*/ 380 h 438"/>
                <a:gd name="T34" fmla="*/ 227 w 485"/>
                <a:gd name="T35" fmla="*/ 352 h 438"/>
                <a:gd name="T36" fmla="*/ 259 w 485"/>
                <a:gd name="T37" fmla="*/ 334 h 438"/>
                <a:gd name="T38" fmla="*/ 289 w 485"/>
                <a:gd name="T39" fmla="*/ 316 h 438"/>
                <a:gd name="T40" fmla="*/ 321 w 485"/>
                <a:gd name="T41" fmla="*/ 294 h 438"/>
                <a:gd name="T42" fmla="*/ 353 w 485"/>
                <a:gd name="T43" fmla="*/ 272 h 438"/>
                <a:gd name="T44" fmla="*/ 353 w 485"/>
                <a:gd name="T45" fmla="*/ 272 h 438"/>
                <a:gd name="T46" fmla="*/ 353 w 485"/>
                <a:gd name="T47" fmla="*/ 272 h 438"/>
                <a:gd name="T48" fmla="*/ 381 w 485"/>
                <a:gd name="T49" fmla="*/ 246 h 438"/>
                <a:gd name="T50" fmla="*/ 405 w 485"/>
                <a:gd name="T51" fmla="*/ 222 h 438"/>
                <a:gd name="T52" fmla="*/ 425 w 485"/>
                <a:gd name="T53" fmla="*/ 198 h 438"/>
                <a:gd name="T54" fmla="*/ 443 w 485"/>
                <a:gd name="T55" fmla="*/ 174 h 438"/>
                <a:gd name="T56" fmla="*/ 455 w 485"/>
                <a:gd name="T57" fmla="*/ 152 h 438"/>
                <a:gd name="T58" fmla="*/ 467 w 485"/>
                <a:gd name="T59" fmla="*/ 128 h 438"/>
                <a:gd name="T60" fmla="*/ 475 w 485"/>
                <a:gd name="T61" fmla="*/ 108 h 438"/>
                <a:gd name="T62" fmla="*/ 479 w 485"/>
                <a:gd name="T63" fmla="*/ 88 h 438"/>
                <a:gd name="T64" fmla="*/ 483 w 485"/>
                <a:gd name="T65" fmla="*/ 68 h 438"/>
                <a:gd name="T66" fmla="*/ 485 w 485"/>
                <a:gd name="T67" fmla="*/ 52 h 438"/>
                <a:gd name="T68" fmla="*/ 485 w 485"/>
                <a:gd name="T69" fmla="*/ 24 h 438"/>
                <a:gd name="T70" fmla="*/ 483 w 485"/>
                <a:gd name="T71" fmla="*/ 6 h 438"/>
                <a:gd name="T72" fmla="*/ 483 w 485"/>
                <a:gd name="T73" fmla="*/ 0 h 438"/>
                <a:gd name="T74" fmla="*/ 483 w 485"/>
                <a:gd name="T75" fmla="*/ 0 h 438"/>
                <a:gd name="T76" fmla="*/ 483 w 485"/>
                <a:gd name="T77" fmla="*/ 0 h 438"/>
                <a:gd name="T78" fmla="*/ 475 w 485"/>
                <a:gd name="T79" fmla="*/ 20 h 438"/>
                <a:gd name="T80" fmla="*/ 465 w 485"/>
                <a:gd name="T81" fmla="*/ 42 h 438"/>
                <a:gd name="T82" fmla="*/ 449 w 485"/>
                <a:gd name="T83" fmla="*/ 72 h 438"/>
                <a:gd name="T84" fmla="*/ 427 w 485"/>
                <a:gd name="T85" fmla="*/ 106 h 438"/>
                <a:gd name="T86" fmla="*/ 399 w 485"/>
                <a:gd name="T87" fmla="*/ 146 h 438"/>
                <a:gd name="T88" fmla="*/ 363 w 485"/>
                <a:gd name="T89" fmla="*/ 190 h 438"/>
                <a:gd name="T90" fmla="*/ 343 w 485"/>
                <a:gd name="T91" fmla="*/ 214 h 438"/>
                <a:gd name="T92" fmla="*/ 319 w 485"/>
                <a:gd name="T93" fmla="*/ 23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5" h="438">
                  <a:moveTo>
                    <a:pt x="319" y="236"/>
                  </a:moveTo>
                  <a:lnTo>
                    <a:pt x="319" y="236"/>
                  </a:lnTo>
                  <a:lnTo>
                    <a:pt x="295" y="260"/>
                  </a:lnTo>
                  <a:lnTo>
                    <a:pt x="269" y="282"/>
                  </a:lnTo>
                  <a:lnTo>
                    <a:pt x="243" y="302"/>
                  </a:lnTo>
                  <a:lnTo>
                    <a:pt x="215" y="322"/>
                  </a:lnTo>
                  <a:lnTo>
                    <a:pt x="163" y="356"/>
                  </a:lnTo>
                  <a:lnTo>
                    <a:pt x="111" y="384"/>
                  </a:lnTo>
                  <a:lnTo>
                    <a:pt x="68" y="408"/>
                  </a:lnTo>
                  <a:lnTo>
                    <a:pt x="32" y="424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32" y="430"/>
                  </a:lnTo>
                  <a:lnTo>
                    <a:pt x="68" y="420"/>
                  </a:lnTo>
                  <a:lnTo>
                    <a:pt x="113" y="402"/>
                  </a:lnTo>
                  <a:lnTo>
                    <a:pt x="167" y="380"/>
                  </a:lnTo>
                  <a:lnTo>
                    <a:pt x="227" y="352"/>
                  </a:lnTo>
                  <a:lnTo>
                    <a:pt x="259" y="334"/>
                  </a:lnTo>
                  <a:lnTo>
                    <a:pt x="289" y="316"/>
                  </a:lnTo>
                  <a:lnTo>
                    <a:pt x="321" y="294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81" y="246"/>
                  </a:lnTo>
                  <a:lnTo>
                    <a:pt x="405" y="222"/>
                  </a:lnTo>
                  <a:lnTo>
                    <a:pt x="425" y="198"/>
                  </a:lnTo>
                  <a:lnTo>
                    <a:pt x="443" y="174"/>
                  </a:lnTo>
                  <a:lnTo>
                    <a:pt x="455" y="152"/>
                  </a:lnTo>
                  <a:lnTo>
                    <a:pt x="467" y="128"/>
                  </a:lnTo>
                  <a:lnTo>
                    <a:pt x="475" y="108"/>
                  </a:lnTo>
                  <a:lnTo>
                    <a:pt x="479" y="88"/>
                  </a:lnTo>
                  <a:lnTo>
                    <a:pt x="483" y="68"/>
                  </a:lnTo>
                  <a:lnTo>
                    <a:pt x="485" y="52"/>
                  </a:lnTo>
                  <a:lnTo>
                    <a:pt x="485" y="24"/>
                  </a:lnTo>
                  <a:lnTo>
                    <a:pt x="483" y="6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75" y="20"/>
                  </a:lnTo>
                  <a:lnTo>
                    <a:pt x="465" y="42"/>
                  </a:lnTo>
                  <a:lnTo>
                    <a:pt x="449" y="72"/>
                  </a:lnTo>
                  <a:lnTo>
                    <a:pt x="427" y="106"/>
                  </a:lnTo>
                  <a:lnTo>
                    <a:pt x="399" y="146"/>
                  </a:lnTo>
                  <a:lnTo>
                    <a:pt x="363" y="190"/>
                  </a:lnTo>
                  <a:lnTo>
                    <a:pt x="343" y="214"/>
                  </a:lnTo>
                  <a:lnTo>
                    <a:pt x="319" y="2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5799138" y="2746375"/>
              <a:ext cx="352425" cy="781050"/>
            </a:xfrm>
            <a:custGeom>
              <a:avLst/>
              <a:gdLst>
                <a:gd name="T0" fmla="*/ 80 w 222"/>
                <a:gd name="T1" fmla="*/ 18 h 492"/>
                <a:gd name="T2" fmla="*/ 80 w 222"/>
                <a:gd name="T3" fmla="*/ 18 h 492"/>
                <a:gd name="T4" fmla="*/ 120 w 222"/>
                <a:gd name="T5" fmla="*/ 154 h 492"/>
                <a:gd name="T6" fmla="*/ 154 w 222"/>
                <a:gd name="T7" fmla="*/ 274 h 492"/>
                <a:gd name="T8" fmla="*/ 154 w 222"/>
                <a:gd name="T9" fmla="*/ 274 h 492"/>
                <a:gd name="T10" fmla="*/ 58 w 222"/>
                <a:gd name="T11" fmla="*/ 8 h 492"/>
                <a:gd name="T12" fmla="*/ 58 w 222"/>
                <a:gd name="T13" fmla="*/ 8 h 492"/>
                <a:gd name="T14" fmla="*/ 48 w 222"/>
                <a:gd name="T15" fmla="*/ 16 h 492"/>
                <a:gd name="T16" fmla="*/ 38 w 222"/>
                <a:gd name="T17" fmla="*/ 26 h 492"/>
                <a:gd name="T18" fmla="*/ 28 w 222"/>
                <a:gd name="T19" fmla="*/ 38 h 492"/>
                <a:gd name="T20" fmla="*/ 18 w 222"/>
                <a:gd name="T21" fmla="*/ 52 h 492"/>
                <a:gd name="T22" fmla="*/ 8 w 222"/>
                <a:gd name="T23" fmla="*/ 70 h 492"/>
                <a:gd name="T24" fmla="*/ 2 w 222"/>
                <a:gd name="T25" fmla="*/ 88 h 492"/>
                <a:gd name="T26" fmla="*/ 0 w 222"/>
                <a:gd name="T27" fmla="*/ 98 h 492"/>
                <a:gd name="T28" fmla="*/ 0 w 222"/>
                <a:gd name="T29" fmla="*/ 108 h 492"/>
                <a:gd name="T30" fmla="*/ 0 w 222"/>
                <a:gd name="T31" fmla="*/ 108 h 492"/>
                <a:gd name="T32" fmla="*/ 0 w 222"/>
                <a:gd name="T33" fmla="*/ 108 h 492"/>
                <a:gd name="T34" fmla="*/ 2 w 222"/>
                <a:gd name="T35" fmla="*/ 124 h 492"/>
                <a:gd name="T36" fmla="*/ 6 w 222"/>
                <a:gd name="T37" fmla="*/ 142 h 492"/>
                <a:gd name="T38" fmla="*/ 12 w 222"/>
                <a:gd name="T39" fmla="*/ 158 h 492"/>
                <a:gd name="T40" fmla="*/ 20 w 222"/>
                <a:gd name="T41" fmla="*/ 174 h 492"/>
                <a:gd name="T42" fmla="*/ 32 w 222"/>
                <a:gd name="T43" fmla="*/ 190 h 492"/>
                <a:gd name="T44" fmla="*/ 42 w 222"/>
                <a:gd name="T45" fmla="*/ 208 h 492"/>
                <a:gd name="T46" fmla="*/ 68 w 222"/>
                <a:gd name="T47" fmla="*/ 240 h 492"/>
                <a:gd name="T48" fmla="*/ 122 w 222"/>
                <a:gd name="T49" fmla="*/ 300 h 492"/>
                <a:gd name="T50" fmla="*/ 144 w 222"/>
                <a:gd name="T51" fmla="*/ 326 h 492"/>
                <a:gd name="T52" fmla="*/ 154 w 222"/>
                <a:gd name="T53" fmla="*/ 338 h 492"/>
                <a:gd name="T54" fmla="*/ 160 w 222"/>
                <a:gd name="T55" fmla="*/ 348 h 492"/>
                <a:gd name="T56" fmla="*/ 160 w 222"/>
                <a:gd name="T57" fmla="*/ 348 h 492"/>
                <a:gd name="T58" fmla="*/ 160 w 222"/>
                <a:gd name="T59" fmla="*/ 348 h 492"/>
                <a:gd name="T60" fmla="*/ 182 w 222"/>
                <a:gd name="T61" fmla="*/ 394 h 492"/>
                <a:gd name="T62" fmla="*/ 202 w 222"/>
                <a:gd name="T63" fmla="*/ 442 h 492"/>
                <a:gd name="T64" fmla="*/ 220 w 222"/>
                <a:gd name="T65" fmla="*/ 492 h 492"/>
                <a:gd name="T66" fmla="*/ 220 w 222"/>
                <a:gd name="T67" fmla="*/ 492 h 492"/>
                <a:gd name="T68" fmla="*/ 220 w 222"/>
                <a:gd name="T69" fmla="*/ 492 h 492"/>
                <a:gd name="T70" fmla="*/ 222 w 222"/>
                <a:gd name="T71" fmla="*/ 482 h 492"/>
                <a:gd name="T72" fmla="*/ 220 w 222"/>
                <a:gd name="T73" fmla="*/ 460 h 492"/>
                <a:gd name="T74" fmla="*/ 218 w 222"/>
                <a:gd name="T75" fmla="*/ 428 h 492"/>
                <a:gd name="T76" fmla="*/ 214 w 222"/>
                <a:gd name="T77" fmla="*/ 412 h 492"/>
                <a:gd name="T78" fmla="*/ 210 w 222"/>
                <a:gd name="T79" fmla="*/ 394 h 492"/>
                <a:gd name="T80" fmla="*/ 210 w 222"/>
                <a:gd name="T81" fmla="*/ 394 h 492"/>
                <a:gd name="T82" fmla="*/ 210 w 222"/>
                <a:gd name="T83" fmla="*/ 394 h 492"/>
                <a:gd name="T84" fmla="*/ 150 w 222"/>
                <a:gd name="T85" fmla="*/ 180 h 492"/>
                <a:gd name="T86" fmla="*/ 100 w 222"/>
                <a:gd name="T87" fmla="*/ 0 h 492"/>
                <a:gd name="T88" fmla="*/ 100 w 222"/>
                <a:gd name="T89" fmla="*/ 0 h 492"/>
                <a:gd name="T90" fmla="*/ 100 w 222"/>
                <a:gd name="T91" fmla="*/ 0 h 492"/>
                <a:gd name="T92" fmla="*/ 100 w 222"/>
                <a:gd name="T93" fmla="*/ 0 h 492"/>
                <a:gd name="T94" fmla="*/ 100 w 222"/>
                <a:gd name="T95" fmla="*/ 0 h 492"/>
                <a:gd name="T96" fmla="*/ 100 w 222"/>
                <a:gd name="T97" fmla="*/ 0 h 492"/>
                <a:gd name="T98" fmla="*/ 94 w 222"/>
                <a:gd name="T99" fmla="*/ 0 h 492"/>
                <a:gd name="T100" fmla="*/ 86 w 222"/>
                <a:gd name="T101" fmla="*/ 2 h 492"/>
                <a:gd name="T102" fmla="*/ 84 w 222"/>
                <a:gd name="T103" fmla="*/ 4 h 492"/>
                <a:gd name="T104" fmla="*/ 80 w 222"/>
                <a:gd name="T105" fmla="*/ 8 h 492"/>
                <a:gd name="T106" fmla="*/ 80 w 222"/>
                <a:gd name="T107" fmla="*/ 12 h 492"/>
                <a:gd name="T108" fmla="*/ 80 w 222"/>
                <a:gd name="T109" fmla="*/ 1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492">
                  <a:moveTo>
                    <a:pt x="80" y="18"/>
                  </a:moveTo>
                  <a:lnTo>
                    <a:pt x="80" y="18"/>
                  </a:lnTo>
                  <a:lnTo>
                    <a:pt x="120" y="154"/>
                  </a:lnTo>
                  <a:lnTo>
                    <a:pt x="154" y="274"/>
                  </a:lnTo>
                  <a:lnTo>
                    <a:pt x="154" y="27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8" y="16"/>
                  </a:lnTo>
                  <a:lnTo>
                    <a:pt x="38" y="26"/>
                  </a:lnTo>
                  <a:lnTo>
                    <a:pt x="28" y="38"/>
                  </a:lnTo>
                  <a:lnTo>
                    <a:pt x="18" y="52"/>
                  </a:lnTo>
                  <a:lnTo>
                    <a:pt x="8" y="70"/>
                  </a:lnTo>
                  <a:lnTo>
                    <a:pt x="2" y="88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124"/>
                  </a:lnTo>
                  <a:lnTo>
                    <a:pt x="6" y="142"/>
                  </a:lnTo>
                  <a:lnTo>
                    <a:pt x="12" y="158"/>
                  </a:lnTo>
                  <a:lnTo>
                    <a:pt x="20" y="174"/>
                  </a:lnTo>
                  <a:lnTo>
                    <a:pt x="32" y="190"/>
                  </a:lnTo>
                  <a:lnTo>
                    <a:pt x="42" y="208"/>
                  </a:lnTo>
                  <a:lnTo>
                    <a:pt x="68" y="240"/>
                  </a:lnTo>
                  <a:lnTo>
                    <a:pt x="122" y="300"/>
                  </a:lnTo>
                  <a:lnTo>
                    <a:pt x="144" y="326"/>
                  </a:lnTo>
                  <a:lnTo>
                    <a:pt x="154" y="33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82" y="394"/>
                  </a:lnTo>
                  <a:lnTo>
                    <a:pt x="202" y="44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2" y="482"/>
                  </a:lnTo>
                  <a:lnTo>
                    <a:pt x="220" y="460"/>
                  </a:lnTo>
                  <a:lnTo>
                    <a:pt x="218" y="428"/>
                  </a:lnTo>
                  <a:lnTo>
                    <a:pt x="214" y="412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150" y="18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5878513" y="2667000"/>
              <a:ext cx="44450" cy="47625"/>
            </a:xfrm>
            <a:custGeom>
              <a:avLst/>
              <a:gdLst>
                <a:gd name="T0" fmla="*/ 0 w 28"/>
                <a:gd name="T1" fmla="*/ 14 h 30"/>
                <a:gd name="T2" fmla="*/ 0 w 28"/>
                <a:gd name="T3" fmla="*/ 14 h 30"/>
                <a:gd name="T4" fmla="*/ 0 w 28"/>
                <a:gd name="T5" fmla="*/ 20 h 30"/>
                <a:gd name="T6" fmla="*/ 4 w 28"/>
                <a:gd name="T7" fmla="*/ 26 h 30"/>
                <a:gd name="T8" fmla="*/ 8 w 28"/>
                <a:gd name="T9" fmla="*/ 28 h 30"/>
                <a:gd name="T10" fmla="*/ 14 w 28"/>
                <a:gd name="T11" fmla="*/ 30 h 30"/>
                <a:gd name="T12" fmla="*/ 14 w 28"/>
                <a:gd name="T13" fmla="*/ 30 h 30"/>
                <a:gd name="T14" fmla="*/ 14 w 28"/>
                <a:gd name="T15" fmla="*/ 30 h 30"/>
                <a:gd name="T16" fmla="*/ 20 w 28"/>
                <a:gd name="T17" fmla="*/ 28 h 30"/>
                <a:gd name="T18" fmla="*/ 24 w 28"/>
                <a:gd name="T19" fmla="*/ 26 h 30"/>
                <a:gd name="T20" fmla="*/ 28 w 28"/>
                <a:gd name="T21" fmla="*/ 20 h 30"/>
                <a:gd name="T22" fmla="*/ 28 w 28"/>
                <a:gd name="T23" fmla="*/ 14 h 30"/>
                <a:gd name="T24" fmla="*/ 28 w 28"/>
                <a:gd name="T25" fmla="*/ 14 h 30"/>
                <a:gd name="T26" fmla="*/ 28 w 28"/>
                <a:gd name="T27" fmla="*/ 14 h 30"/>
                <a:gd name="T28" fmla="*/ 28 w 28"/>
                <a:gd name="T29" fmla="*/ 10 h 30"/>
                <a:gd name="T30" fmla="*/ 24 w 28"/>
                <a:gd name="T31" fmla="*/ 4 h 30"/>
                <a:gd name="T32" fmla="*/ 20 w 28"/>
                <a:gd name="T33" fmla="*/ 2 h 30"/>
                <a:gd name="T34" fmla="*/ 14 w 28"/>
                <a:gd name="T35" fmla="*/ 0 h 30"/>
                <a:gd name="T36" fmla="*/ 14 w 28"/>
                <a:gd name="T37" fmla="*/ 0 h 30"/>
                <a:gd name="T38" fmla="*/ 14 w 28"/>
                <a:gd name="T39" fmla="*/ 0 h 30"/>
                <a:gd name="T40" fmla="*/ 8 w 28"/>
                <a:gd name="T41" fmla="*/ 2 h 30"/>
                <a:gd name="T42" fmla="*/ 4 w 28"/>
                <a:gd name="T43" fmla="*/ 4 h 30"/>
                <a:gd name="T44" fmla="*/ 0 w 28"/>
                <a:gd name="T45" fmla="*/ 10 h 30"/>
                <a:gd name="T46" fmla="*/ 0 w 28"/>
                <a:gd name="T4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0">
                  <a:moveTo>
                    <a:pt x="0" y="14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114800" y="3305175"/>
              <a:ext cx="584200" cy="422275"/>
            </a:xfrm>
            <a:custGeom>
              <a:avLst/>
              <a:gdLst>
                <a:gd name="T0" fmla="*/ 290 w 368"/>
                <a:gd name="T1" fmla="*/ 40 h 266"/>
                <a:gd name="T2" fmla="*/ 290 w 368"/>
                <a:gd name="T3" fmla="*/ 40 h 266"/>
                <a:gd name="T4" fmla="*/ 312 w 368"/>
                <a:gd name="T5" fmla="*/ 22 h 266"/>
                <a:gd name="T6" fmla="*/ 330 w 368"/>
                <a:gd name="T7" fmla="*/ 0 h 266"/>
                <a:gd name="T8" fmla="*/ 330 w 368"/>
                <a:gd name="T9" fmla="*/ 0 h 266"/>
                <a:gd name="T10" fmla="*/ 330 w 368"/>
                <a:gd name="T11" fmla="*/ 0 h 266"/>
                <a:gd name="T12" fmla="*/ 330 w 368"/>
                <a:gd name="T13" fmla="*/ 36 h 266"/>
                <a:gd name="T14" fmla="*/ 330 w 368"/>
                <a:gd name="T15" fmla="*/ 36 h 266"/>
                <a:gd name="T16" fmla="*/ 330 w 368"/>
                <a:gd name="T17" fmla="*/ 36 h 266"/>
                <a:gd name="T18" fmla="*/ 330 w 368"/>
                <a:gd name="T19" fmla="*/ 66 h 266"/>
                <a:gd name="T20" fmla="*/ 332 w 368"/>
                <a:gd name="T21" fmla="*/ 96 h 266"/>
                <a:gd name="T22" fmla="*/ 336 w 368"/>
                <a:gd name="T23" fmla="*/ 126 h 266"/>
                <a:gd name="T24" fmla="*/ 340 w 368"/>
                <a:gd name="T25" fmla="*/ 154 h 266"/>
                <a:gd name="T26" fmla="*/ 346 w 368"/>
                <a:gd name="T27" fmla="*/ 184 h 266"/>
                <a:gd name="T28" fmla="*/ 352 w 368"/>
                <a:gd name="T29" fmla="*/ 212 h 266"/>
                <a:gd name="T30" fmla="*/ 360 w 368"/>
                <a:gd name="T31" fmla="*/ 240 h 266"/>
                <a:gd name="T32" fmla="*/ 368 w 368"/>
                <a:gd name="T33" fmla="*/ 266 h 266"/>
                <a:gd name="T34" fmla="*/ 368 w 368"/>
                <a:gd name="T35" fmla="*/ 266 h 266"/>
                <a:gd name="T36" fmla="*/ 0 w 368"/>
                <a:gd name="T37" fmla="*/ 266 h 266"/>
                <a:gd name="T38" fmla="*/ 290 w 368"/>
                <a:gd name="T39" fmla="*/ 4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266">
                  <a:moveTo>
                    <a:pt x="290" y="40"/>
                  </a:moveTo>
                  <a:lnTo>
                    <a:pt x="290" y="40"/>
                  </a:lnTo>
                  <a:lnTo>
                    <a:pt x="312" y="2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66"/>
                  </a:lnTo>
                  <a:lnTo>
                    <a:pt x="332" y="96"/>
                  </a:lnTo>
                  <a:lnTo>
                    <a:pt x="336" y="126"/>
                  </a:lnTo>
                  <a:lnTo>
                    <a:pt x="340" y="154"/>
                  </a:lnTo>
                  <a:lnTo>
                    <a:pt x="346" y="184"/>
                  </a:lnTo>
                  <a:lnTo>
                    <a:pt x="352" y="212"/>
                  </a:lnTo>
                  <a:lnTo>
                    <a:pt x="360" y="240"/>
                  </a:lnTo>
                  <a:lnTo>
                    <a:pt x="368" y="266"/>
                  </a:lnTo>
                  <a:lnTo>
                    <a:pt x="368" y="266"/>
                  </a:lnTo>
                  <a:lnTo>
                    <a:pt x="0" y="266"/>
                  </a:lnTo>
                  <a:lnTo>
                    <a:pt x="29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6891338" y="2933700"/>
              <a:ext cx="1328738" cy="1041400"/>
            </a:xfrm>
            <a:custGeom>
              <a:avLst/>
              <a:gdLst>
                <a:gd name="T0" fmla="*/ 289 w 837"/>
                <a:gd name="T1" fmla="*/ 274 h 656"/>
                <a:gd name="T2" fmla="*/ 323 w 837"/>
                <a:gd name="T3" fmla="*/ 242 h 656"/>
                <a:gd name="T4" fmla="*/ 347 w 837"/>
                <a:gd name="T5" fmla="*/ 204 h 656"/>
                <a:gd name="T6" fmla="*/ 363 w 837"/>
                <a:gd name="T7" fmla="*/ 162 h 656"/>
                <a:gd name="T8" fmla="*/ 369 w 837"/>
                <a:gd name="T9" fmla="*/ 118 h 656"/>
                <a:gd name="T10" fmla="*/ 369 w 837"/>
                <a:gd name="T11" fmla="*/ 118 h 656"/>
                <a:gd name="T12" fmla="*/ 369 w 837"/>
                <a:gd name="T13" fmla="*/ 108 h 656"/>
                <a:gd name="T14" fmla="*/ 365 w 837"/>
                <a:gd name="T15" fmla="*/ 80 h 656"/>
                <a:gd name="T16" fmla="*/ 349 w 837"/>
                <a:gd name="T17" fmla="*/ 26 h 656"/>
                <a:gd name="T18" fmla="*/ 337 w 837"/>
                <a:gd name="T19" fmla="*/ 0 h 656"/>
                <a:gd name="T20" fmla="*/ 563 w 837"/>
                <a:gd name="T21" fmla="*/ 200 h 656"/>
                <a:gd name="T22" fmla="*/ 609 w 837"/>
                <a:gd name="T23" fmla="*/ 200 h 656"/>
                <a:gd name="T24" fmla="*/ 655 w 837"/>
                <a:gd name="T25" fmla="*/ 204 h 656"/>
                <a:gd name="T26" fmla="*/ 697 w 837"/>
                <a:gd name="T27" fmla="*/ 218 h 656"/>
                <a:gd name="T28" fmla="*/ 737 w 837"/>
                <a:gd name="T29" fmla="*/ 238 h 656"/>
                <a:gd name="T30" fmla="*/ 771 w 837"/>
                <a:gd name="T31" fmla="*/ 266 h 656"/>
                <a:gd name="T32" fmla="*/ 799 w 837"/>
                <a:gd name="T33" fmla="*/ 300 h 656"/>
                <a:gd name="T34" fmla="*/ 819 w 837"/>
                <a:gd name="T35" fmla="*/ 338 h 656"/>
                <a:gd name="T36" fmla="*/ 833 w 837"/>
                <a:gd name="T37" fmla="*/ 382 h 656"/>
                <a:gd name="T38" fmla="*/ 837 w 837"/>
                <a:gd name="T39" fmla="*/ 428 h 656"/>
                <a:gd name="T40" fmla="*/ 837 w 837"/>
                <a:gd name="T41" fmla="*/ 428 h 656"/>
                <a:gd name="T42" fmla="*/ 833 w 837"/>
                <a:gd name="T43" fmla="*/ 474 h 656"/>
                <a:gd name="T44" fmla="*/ 819 w 837"/>
                <a:gd name="T45" fmla="*/ 516 h 656"/>
                <a:gd name="T46" fmla="*/ 799 w 837"/>
                <a:gd name="T47" fmla="*/ 554 h 656"/>
                <a:gd name="T48" fmla="*/ 771 w 837"/>
                <a:gd name="T49" fmla="*/ 588 h 656"/>
                <a:gd name="T50" fmla="*/ 737 w 837"/>
                <a:gd name="T51" fmla="*/ 616 h 656"/>
                <a:gd name="T52" fmla="*/ 697 w 837"/>
                <a:gd name="T53" fmla="*/ 638 h 656"/>
                <a:gd name="T54" fmla="*/ 655 w 837"/>
                <a:gd name="T55" fmla="*/ 650 h 656"/>
                <a:gd name="T56" fmla="*/ 609 w 837"/>
                <a:gd name="T57" fmla="*/ 656 h 656"/>
                <a:gd name="T58" fmla="*/ 609 w 837"/>
                <a:gd name="T59" fmla="*/ 656 h 656"/>
                <a:gd name="T60" fmla="*/ 563 w 837"/>
                <a:gd name="T61" fmla="*/ 650 h 656"/>
                <a:gd name="T62" fmla="*/ 521 w 837"/>
                <a:gd name="T63" fmla="*/ 638 h 656"/>
                <a:gd name="T64" fmla="*/ 483 w 837"/>
                <a:gd name="T65" fmla="*/ 616 h 656"/>
                <a:gd name="T66" fmla="*/ 449 w 837"/>
                <a:gd name="T67" fmla="*/ 588 h 656"/>
                <a:gd name="T68" fmla="*/ 421 w 837"/>
                <a:gd name="T69" fmla="*/ 554 h 656"/>
                <a:gd name="T70" fmla="*/ 399 w 837"/>
                <a:gd name="T71" fmla="*/ 516 h 656"/>
                <a:gd name="T72" fmla="*/ 387 w 837"/>
                <a:gd name="T73" fmla="*/ 474 h 656"/>
                <a:gd name="T74" fmla="*/ 381 w 837"/>
                <a:gd name="T75" fmla="*/ 428 h 656"/>
                <a:gd name="T76" fmla="*/ 335 w 837"/>
                <a:gd name="T77" fmla="*/ 428 h 656"/>
                <a:gd name="T78" fmla="*/ 335 w 837"/>
                <a:gd name="T79" fmla="*/ 446 h 656"/>
                <a:gd name="T80" fmla="*/ 341 w 837"/>
                <a:gd name="T81" fmla="*/ 482 h 656"/>
                <a:gd name="T82" fmla="*/ 345 w 837"/>
                <a:gd name="T83" fmla="*/ 500 h 656"/>
                <a:gd name="T84" fmla="*/ 289 w 837"/>
                <a:gd name="T85" fmla="*/ 274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7" h="656">
                  <a:moveTo>
                    <a:pt x="289" y="274"/>
                  </a:moveTo>
                  <a:lnTo>
                    <a:pt x="289" y="274"/>
                  </a:lnTo>
                  <a:lnTo>
                    <a:pt x="307" y="260"/>
                  </a:lnTo>
                  <a:lnTo>
                    <a:pt x="323" y="242"/>
                  </a:lnTo>
                  <a:lnTo>
                    <a:pt x="337" y="224"/>
                  </a:lnTo>
                  <a:lnTo>
                    <a:pt x="347" y="204"/>
                  </a:lnTo>
                  <a:lnTo>
                    <a:pt x="357" y="184"/>
                  </a:lnTo>
                  <a:lnTo>
                    <a:pt x="363" y="162"/>
                  </a:lnTo>
                  <a:lnTo>
                    <a:pt x="367" y="140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5" y="80"/>
                  </a:lnTo>
                  <a:lnTo>
                    <a:pt x="359" y="52"/>
                  </a:lnTo>
                  <a:lnTo>
                    <a:pt x="349" y="26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709" y="0"/>
                  </a:lnTo>
                  <a:lnTo>
                    <a:pt x="563" y="200"/>
                  </a:lnTo>
                  <a:lnTo>
                    <a:pt x="609" y="200"/>
                  </a:lnTo>
                  <a:lnTo>
                    <a:pt x="609" y="200"/>
                  </a:lnTo>
                  <a:lnTo>
                    <a:pt x="633" y="200"/>
                  </a:lnTo>
                  <a:lnTo>
                    <a:pt x="655" y="204"/>
                  </a:lnTo>
                  <a:lnTo>
                    <a:pt x="677" y="210"/>
                  </a:lnTo>
                  <a:lnTo>
                    <a:pt x="697" y="218"/>
                  </a:lnTo>
                  <a:lnTo>
                    <a:pt x="717" y="226"/>
                  </a:lnTo>
                  <a:lnTo>
                    <a:pt x="737" y="238"/>
                  </a:lnTo>
                  <a:lnTo>
                    <a:pt x="755" y="252"/>
                  </a:lnTo>
                  <a:lnTo>
                    <a:pt x="771" y="266"/>
                  </a:lnTo>
                  <a:lnTo>
                    <a:pt x="785" y="282"/>
                  </a:lnTo>
                  <a:lnTo>
                    <a:pt x="799" y="300"/>
                  </a:lnTo>
                  <a:lnTo>
                    <a:pt x="809" y="318"/>
                  </a:lnTo>
                  <a:lnTo>
                    <a:pt x="819" y="338"/>
                  </a:lnTo>
                  <a:lnTo>
                    <a:pt x="827" y="360"/>
                  </a:lnTo>
                  <a:lnTo>
                    <a:pt x="833" y="382"/>
                  </a:lnTo>
                  <a:lnTo>
                    <a:pt x="837" y="404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50"/>
                  </a:lnTo>
                  <a:lnTo>
                    <a:pt x="833" y="474"/>
                  </a:lnTo>
                  <a:lnTo>
                    <a:pt x="827" y="494"/>
                  </a:lnTo>
                  <a:lnTo>
                    <a:pt x="819" y="516"/>
                  </a:lnTo>
                  <a:lnTo>
                    <a:pt x="809" y="536"/>
                  </a:lnTo>
                  <a:lnTo>
                    <a:pt x="799" y="554"/>
                  </a:lnTo>
                  <a:lnTo>
                    <a:pt x="785" y="572"/>
                  </a:lnTo>
                  <a:lnTo>
                    <a:pt x="771" y="588"/>
                  </a:lnTo>
                  <a:lnTo>
                    <a:pt x="755" y="602"/>
                  </a:lnTo>
                  <a:lnTo>
                    <a:pt x="737" y="616"/>
                  </a:lnTo>
                  <a:lnTo>
                    <a:pt x="717" y="628"/>
                  </a:lnTo>
                  <a:lnTo>
                    <a:pt x="697" y="638"/>
                  </a:lnTo>
                  <a:lnTo>
                    <a:pt x="677" y="644"/>
                  </a:lnTo>
                  <a:lnTo>
                    <a:pt x="655" y="650"/>
                  </a:lnTo>
                  <a:lnTo>
                    <a:pt x="633" y="654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587" y="654"/>
                  </a:lnTo>
                  <a:lnTo>
                    <a:pt x="563" y="650"/>
                  </a:lnTo>
                  <a:lnTo>
                    <a:pt x="541" y="644"/>
                  </a:lnTo>
                  <a:lnTo>
                    <a:pt x="521" y="638"/>
                  </a:lnTo>
                  <a:lnTo>
                    <a:pt x="501" y="628"/>
                  </a:lnTo>
                  <a:lnTo>
                    <a:pt x="483" y="616"/>
                  </a:lnTo>
                  <a:lnTo>
                    <a:pt x="465" y="602"/>
                  </a:lnTo>
                  <a:lnTo>
                    <a:pt x="449" y="588"/>
                  </a:lnTo>
                  <a:lnTo>
                    <a:pt x="433" y="572"/>
                  </a:lnTo>
                  <a:lnTo>
                    <a:pt x="421" y="554"/>
                  </a:lnTo>
                  <a:lnTo>
                    <a:pt x="409" y="536"/>
                  </a:lnTo>
                  <a:lnTo>
                    <a:pt x="399" y="516"/>
                  </a:lnTo>
                  <a:lnTo>
                    <a:pt x="391" y="494"/>
                  </a:lnTo>
                  <a:lnTo>
                    <a:pt x="387" y="474"/>
                  </a:lnTo>
                  <a:lnTo>
                    <a:pt x="383" y="450"/>
                  </a:lnTo>
                  <a:lnTo>
                    <a:pt x="381" y="428"/>
                  </a:lnTo>
                  <a:lnTo>
                    <a:pt x="381" y="428"/>
                  </a:lnTo>
                  <a:lnTo>
                    <a:pt x="335" y="428"/>
                  </a:lnTo>
                  <a:lnTo>
                    <a:pt x="335" y="428"/>
                  </a:lnTo>
                  <a:lnTo>
                    <a:pt x="335" y="446"/>
                  </a:lnTo>
                  <a:lnTo>
                    <a:pt x="337" y="464"/>
                  </a:lnTo>
                  <a:lnTo>
                    <a:pt x="341" y="482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0" y="500"/>
                  </a:lnTo>
                  <a:lnTo>
                    <a:pt x="289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6770688" y="2822575"/>
              <a:ext cx="633413" cy="908050"/>
            </a:xfrm>
            <a:custGeom>
              <a:avLst/>
              <a:gdLst>
                <a:gd name="T0" fmla="*/ 40 w 399"/>
                <a:gd name="T1" fmla="*/ 340 h 572"/>
                <a:gd name="T2" fmla="*/ 34 w 399"/>
                <a:gd name="T3" fmla="*/ 262 h 572"/>
                <a:gd name="T4" fmla="*/ 22 w 399"/>
                <a:gd name="T5" fmla="*/ 188 h 572"/>
                <a:gd name="T6" fmla="*/ 24 w 399"/>
                <a:gd name="T7" fmla="*/ 188 h 572"/>
                <a:gd name="T8" fmla="*/ 26 w 399"/>
                <a:gd name="T9" fmla="*/ 168 h 572"/>
                <a:gd name="T10" fmla="*/ 34 w 399"/>
                <a:gd name="T11" fmla="*/ 130 h 572"/>
                <a:gd name="T12" fmla="*/ 48 w 399"/>
                <a:gd name="T13" fmla="*/ 96 h 572"/>
                <a:gd name="T14" fmla="*/ 70 w 399"/>
                <a:gd name="T15" fmla="*/ 66 h 572"/>
                <a:gd name="T16" fmla="*/ 82 w 399"/>
                <a:gd name="T17" fmla="*/ 52 h 572"/>
                <a:gd name="T18" fmla="*/ 98 w 399"/>
                <a:gd name="T19" fmla="*/ 38 h 572"/>
                <a:gd name="T20" fmla="*/ 130 w 399"/>
                <a:gd name="T21" fmla="*/ 18 h 572"/>
                <a:gd name="T22" fmla="*/ 164 w 399"/>
                <a:gd name="T23" fmla="*/ 6 h 572"/>
                <a:gd name="T24" fmla="*/ 202 w 399"/>
                <a:gd name="T25" fmla="*/ 0 h 572"/>
                <a:gd name="T26" fmla="*/ 220 w 399"/>
                <a:gd name="T27" fmla="*/ 0 h 572"/>
                <a:gd name="T28" fmla="*/ 238 w 399"/>
                <a:gd name="T29" fmla="*/ 2 h 572"/>
                <a:gd name="T30" fmla="*/ 271 w 399"/>
                <a:gd name="T31" fmla="*/ 10 h 572"/>
                <a:gd name="T32" fmla="*/ 303 w 399"/>
                <a:gd name="T33" fmla="*/ 24 h 572"/>
                <a:gd name="T34" fmla="*/ 331 w 399"/>
                <a:gd name="T35" fmla="*/ 44 h 572"/>
                <a:gd name="T36" fmla="*/ 355 w 399"/>
                <a:gd name="T37" fmla="*/ 68 h 572"/>
                <a:gd name="T38" fmla="*/ 375 w 399"/>
                <a:gd name="T39" fmla="*/ 96 h 572"/>
                <a:gd name="T40" fmla="*/ 389 w 399"/>
                <a:gd name="T41" fmla="*/ 128 h 572"/>
                <a:gd name="T42" fmla="*/ 397 w 399"/>
                <a:gd name="T43" fmla="*/ 162 h 572"/>
                <a:gd name="T44" fmla="*/ 399 w 399"/>
                <a:gd name="T45" fmla="*/ 180 h 572"/>
                <a:gd name="T46" fmla="*/ 399 w 399"/>
                <a:gd name="T47" fmla="*/ 188 h 572"/>
                <a:gd name="T48" fmla="*/ 399 w 399"/>
                <a:gd name="T49" fmla="*/ 188 h 572"/>
                <a:gd name="T50" fmla="*/ 395 w 399"/>
                <a:gd name="T51" fmla="*/ 222 h 572"/>
                <a:gd name="T52" fmla="*/ 383 w 399"/>
                <a:gd name="T53" fmla="*/ 254 h 572"/>
                <a:gd name="T54" fmla="*/ 363 w 399"/>
                <a:gd name="T55" fmla="*/ 284 h 572"/>
                <a:gd name="T56" fmla="*/ 337 w 399"/>
                <a:gd name="T57" fmla="*/ 308 h 572"/>
                <a:gd name="T58" fmla="*/ 0 w 399"/>
                <a:gd name="T59" fmla="*/ 572 h 572"/>
                <a:gd name="T60" fmla="*/ 8 w 399"/>
                <a:gd name="T61" fmla="*/ 544 h 572"/>
                <a:gd name="T62" fmla="*/ 24 w 399"/>
                <a:gd name="T63" fmla="*/ 488 h 572"/>
                <a:gd name="T64" fmla="*/ 34 w 399"/>
                <a:gd name="T65" fmla="*/ 430 h 572"/>
                <a:gd name="T66" fmla="*/ 38 w 399"/>
                <a:gd name="T67" fmla="*/ 37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9" h="572">
                  <a:moveTo>
                    <a:pt x="40" y="340"/>
                  </a:moveTo>
                  <a:lnTo>
                    <a:pt x="40" y="340"/>
                  </a:lnTo>
                  <a:lnTo>
                    <a:pt x="38" y="300"/>
                  </a:lnTo>
                  <a:lnTo>
                    <a:pt x="34" y="262"/>
                  </a:lnTo>
                  <a:lnTo>
                    <a:pt x="30" y="224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26" y="168"/>
                  </a:lnTo>
                  <a:lnTo>
                    <a:pt x="28" y="150"/>
                  </a:lnTo>
                  <a:lnTo>
                    <a:pt x="34" y="130"/>
                  </a:lnTo>
                  <a:lnTo>
                    <a:pt x="40" y="114"/>
                  </a:lnTo>
                  <a:lnTo>
                    <a:pt x="48" y="96"/>
                  </a:lnTo>
                  <a:lnTo>
                    <a:pt x="58" y="80"/>
                  </a:lnTo>
                  <a:lnTo>
                    <a:pt x="70" y="6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98" y="38"/>
                  </a:lnTo>
                  <a:lnTo>
                    <a:pt x="112" y="28"/>
                  </a:lnTo>
                  <a:lnTo>
                    <a:pt x="130" y="18"/>
                  </a:lnTo>
                  <a:lnTo>
                    <a:pt x="146" y="12"/>
                  </a:lnTo>
                  <a:lnTo>
                    <a:pt x="164" y="6"/>
                  </a:lnTo>
                  <a:lnTo>
                    <a:pt x="182" y="2"/>
                  </a:lnTo>
                  <a:lnTo>
                    <a:pt x="20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38" y="2"/>
                  </a:lnTo>
                  <a:lnTo>
                    <a:pt x="256" y="4"/>
                  </a:lnTo>
                  <a:lnTo>
                    <a:pt x="271" y="10"/>
                  </a:lnTo>
                  <a:lnTo>
                    <a:pt x="289" y="16"/>
                  </a:lnTo>
                  <a:lnTo>
                    <a:pt x="303" y="24"/>
                  </a:lnTo>
                  <a:lnTo>
                    <a:pt x="317" y="34"/>
                  </a:lnTo>
                  <a:lnTo>
                    <a:pt x="331" y="44"/>
                  </a:lnTo>
                  <a:lnTo>
                    <a:pt x="345" y="56"/>
                  </a:lnTo>
                  <a:lnTo>
                    <a:pt x="355" y="68"/>
                  </a:lnTo>
                  <a:lnTo>
                    <a:pt x="365" y="82"/>
                  </a:lnTo>
                  <a:lnTo>
                    <a:pt x="375" y="96"/>
                  </a:lnTo>
                  <a:lnTo>
                    <a:pt x="383" y="112"/>
                  </a:lnTo>
                  <a:lnTo>
                    <a:pt x="389" y="128"/>
                  </a:lnTo>
                  <a:lnTo>
                    <a:pt x="393" y="146"/>
                  </a:lnTo>
                  <a:lnTo>
                    <a:pt x="397" y="162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7" y="204"/>
                  </a:lnTo>
                  <a:lnTo>
                    <a:pt x="395" y="222"/>
                  </a:lnTo>
                  <a:lnTo>
                    <a:pt x="389" y="238"/>
                  </a:lnTo>
                  <a:lnTo>
                    <a:pt x="383" y="254"/>
                  </a:lnTo>
                  <a:lnTo>
                    <a:pt x="373" y="270"/>
                  </a:lnTo>
                  <a:lnTo>
                    <a:pt x="363" y="284"/>
                  </a:lnTo>
                  <a:lnTo>
                    <a:pt x="351" y="296"/>
                  </a:lnTo>
                  <a:lnTo>
                    <a:pt x="337" y="308"/>
                  </a:lnTo>
                  <a:lnTo>
                    <a:pt x="337" y="30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8" y="544"/>
                  </a:lnTo>
                  <a:lnTo>
                    <a:pt x="16" y="516"/>
                  </a:lnTo>
                  <a:lnTo>
                    <a:pt x="24" y="488"/>
                  </a:lnTo>
                  <a:lnTo>
                    <a:pt x="28" y="460"/>
                  </a:lnTo>
                  <a:lnTo>
                    <a:pt x="34" y="430"/>
                  </a:lnTo>
                  <a:lnTo>
                    <a:pt x="36" y="400"/>
                  </a:lnTo>
                  <a:lnTo>
                    <a:pt x="38" y="370"/>
                  </a:lnTo>
                  <a:lnTo>
                    <a:pt x="40" y="3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898900" y="2263775"/>
              <a:ext cx="4394200" cy="2197100"/>
            </a:xfrm>
            <a:custGeom>
              <a:avLst/>
              <a:gdLst>
                <a:gd name="T0" fmla="*/ 458 w 2768"/>
                <a:gd name="T1" fmla="*/ 398 h 1384"/>
                <a:gd name="T2" fmla="*/ 356 w 2768"/>
                <a:gd name="T3" fmla="*/ 322 h 1384"/>
                <a:gd name="T4" fmla="*/ 258 w 2768"/>
                <a:gd name="T5" fmla="*/ 306 h 1384"/>
                <a:gd name="T6" fmla="*/ 110 w 2768"/>
                <a:gd name="T7" fmla="*/ 370 h 1384"/>
                <a:gd name="T8" fmla="*/ 48 w 2768"/>
                <a:gd name="T9" fmla="*/ 470 h 1384"/>
                <a:gd name="T10" fmla="*/ 86 w 2768"/>
                <a:gd name="T11" fmla="*/ 520 h 1384"/>
                <a:gd name="T12" fmla="*/ 142 w 2768"/>
                <a:gd name="T13" fmla="*/ 404 h 1384"/>
                <a:gd name="T14" fmla="*/ 224 w 2768"/>
                <a:gd name="T15" fmla="*/ 358 h 1384"/>
                <a:gd name="T16" fmla="*/ 316 w 2768"/>
                <a:gd name="T17" fmla="*/ 356 h 1384"/>
                <a:gd name="T18" fmla="*/ 416 w 2768"/>
                <a:gd name="T19" fmla="*/ 420 h 1384"/>
                <a:gd name="T20" fmla="*/ 458 w 2768"/>
                <a:gd name="T21" fmla="*/ 532 h 1384"/>
                <a:gd name="T22" fmla="*/ 454 w 2768"/>
                <a:gd name="T23" fmla="*/ 574 h 1384"/>
                <a:gd name="T24" fmla="*/ 398 w 2768"/>
                <a:gd name="T25" fmla="*/ 660 h 1384"/>
                <a:gd name="T26" fmla="*/ 558 w 2768"/>
                <a:gd name="T27" fmla="*/ 1040 h 1384"/>
                <a:gd name="T28" fmla="*/ 650 w 2768"/>
                <a:gd name="T29" fmla="*/ 1162 h 1384"/>
                <a:gd name="T30" fmla="*/ 668 w 2768"/>
                <a:gd name="T31" fmla="*/ 1224 h 1384"/>
                <a:gd name="T32" fmla="*/ 753 w 2768"/>
                <a:gd name="T33" fmla="*/ 1006 h 1384"/>
                <a:gd name="T34" fmla="*/ 829 w 2768"/>
                <a:gd name="T35" fmla="*/ 906 h 1384"/>
                <a:gd name="T36" fmla="*/ 1057 w 2768"/>
                <a:gd name="T37" fmla="*/ 806 h 1384"/>
                <a:gd name="T38" fmla="*/ 1185 w 2768"/>
                <a:gd name="T39" fmla="*/ 778 h 1384"/>
                <a:gd name="T40" fmla="*/ 1241 w 2768"/>
                <a:gd name="T41" fmla="*/ 678 h 1384"/>
                <a:gd name="T42" fmla="*/ 1213 w 2768"/>
                <a:gd name="T43" fmla="*/ 528 h 1384"/>
                <a:gd name="T44" fmla="*/ 1113 w 2768"/>
                <a:gd name="T45" fmla="*/ 350 h 1384"/>
                <a:gd name="T46" fmla="*/ 1097 w 2768"/>
                <a:gd name="T47" fmla="*/ 264 h 1384"/>
                <a:gd name="T48" fmla="*/ 1051 w 2768"/>
                <a:gd name="T49" fmla="*/ 254 h 1384"/>
                <a:gd name="T50" fmla="*/ 1089 w 2768"/>
                <a:gd name="T51" fmla="*/ 242 h 1384"/>
                <a:gd name="T52" fmla="*/ 1083 w 2768"/>
                <a:gd name="T53" fmla="*/ 218 h 1384"/>
                <a:gd name="T54" fmla="*/ 1069 w 2768"/>
                <a:gd name="T55" fmla="*/ 198 h 1384"/>
                <a:gd name="T56" fmla="*/ 1131 w 2768"/>
                <a:gd name="T57" fmla="*/ 190 h 1384"/>
                <a:gd name="T58" fmla="*/ 1223 w 2768"/>
                <a:gd name="T59" fmla="*/ 172 h 1384"/>
                <a:gd name="T60" fmla="*/ 1289 w 2768"/>
                <a:gd name="T61" fmla="*/ 204 h 1384"/>
                <a:gd name="T62" fmla="*/ 1313 w 2768"/>
                <a:gd name="T63" fmla="*/ 294 h 1384"/>
                <a:gd name="T64" fmla="*/ 1439 w 2768"/>
                <a:gd name="T65" fmla="*/ 774 h 1384"/>
                <a:gd name="T66" fmla="*/ 1423 w 2768"/>
                <a:gd name="T67" fmla="*/ 866 h 1384"/>
                <a:gd name="T68" fmla="*/ 1365 w 2768"/>
                <a:gd name="T69" fmla="*/ 706 h 1384"/>
                <a:gd name="T70" fmla="*/ 1339 w 2768"/>
                <a:gd name="T71" fmla="*/ 654 h 1384"/>
                <a:gd name="T72" fmla="*/ 1349 w 2768"/>
                <a:gd name="T73" fmla="*/ 734 h 1384"/>
                <a:gd name="T74" fmla="*/ 1387 w 2768"/>
                <a:gd name="T75" fmla="*/ 856 h 1384"/>
                <a:gd name="T76" fmla="*/ 1397 w 2768"/>
                <a:gd name="T77" fmla="*/ 974 h 1384"/>
                <a:gd name="T78" fmla="*/ 1305 w 2768"/>
                <a:gd name="T79" fmla="*/ 1112 h 1384"/>
                <a:gd name="T80" fmla="*/ 999 w 2768"/>
                <a:gd name="T81" fmla="*/ 1274 h 1384"/>
                <a:gd name="T82" fmla="*/ 1157 w 2768"/>
                <a:gd name="T83" fmla="*/ 1384 h 1384"/>
                <a:gd name="T84" fmla="*/ 1453 w 2768"/>
                <a:gd name="T85" fmla="*/ 1316 h 1384"/>
                <a:gd name="T86" fmla="*/ 1717 w 2768"/>
                <a:gd name="T87" fmla="*/ 1098 h 1384"/>
                <a:gd name="T88" fmla="*/ 2258 w 2768"/>
                <a:gd name="T89" fmla="*/ 986 h 1384"/>
                <a:gd name="T90" fmla="*/ 2356 w 2768"/>
                <a:gd name="T91" fmla="*/ 1086 h 1384"/>
                <a:gd name="T92" fmla="*/ 2492 w 2768"/>
                <a:gd name="T93" fmla="*/ 1124 h 1384"/>
                <a:gd name="T94" fmla="*/ 2610 w 2768"/>
                <a:gd name="T95" fmla="*/ 1098 h 1384"/>
                <a:gd name="T96" fmla="*/ 2732 w 2768"/>
                <a:gd name="T97" fmla="*/ 986 h 1384"/>
                <a:gd name="T98" fmla="*/ 2768 w 2768"/>
                <a:gd name="T99" fmla="*/ 870 h 1384"/>
                <a:gd name="T100" fmla="*/ 2722 w 2768"/>
                <a:gd name="T101" fmla="*/ 698 h 1384"/>
                <a:gd name="T102" fmla="*/ 2588 w 2768"/>
                <a:gd name="T103" fmla="*/ 592 h 1384"/>
                <a:gd name="T104" fmla="*/ 2172 w 2768"/>
                <a:gd name="T105" fmla="*/ 362 h 1384"/>
                <a:gd name="T106" fmla="*/ 2031 w 2768"/>
                <a:gd name="T107" fmla="*/ 306 h 1384"/>
                <a:gd name="T108" fmla="*/ 1917 w 2768"/>
                <a:gd name="T109" fmla="*/ 330 h 1384"/>
                <a:gd name="T110" fmla="*/ 1827 w 2768"/>
                <a:gd name="T111" fmla="*/ 408 h 1384"/>
                <a:gd name="T112" fmla="*/ 1735 w 2768"/>
                <a:gd name="T113" fmla="*/ 312 h 1384"/>
                <a:gd name="T114" fmla="*/ 1467 w 2768"/>
                <a:gd name="T115" fmla="*/ 74 h 1384"/>
                <a:gd name="T116" fmla="*/ 1157 w 2768"/>
                <a:gd name="T117" fmla="*/ 0 h 1384"/>
                <a:gd name="T118" fmla="*/ 835 w 2768"/>
                <a:gd name="T119" fmla="*/ 78 h 1384"/>
                <a:gd name="T120" fmla="*/ 566 w 2768"/>
                <a:gd name="T121" fmla="*/ 33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8" h="1384"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2063023" y="182213"/>
            <a:ext cx="7181571" cy="18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914400" algn="l"/>
                <a:tab pos="3886200" algn="l"/>
              </a:tabLs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образовательные технологии на уроках биологии и химии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054089" y="433532"/>
            <a:ext cx="718157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Современные педагогические технологии на уроках биологии и химии в условиях реализации ФГОС общего образования</a:t>
            </a:r>
            <a:endParaRPr lang="ru-RU" sz="1600" b="1" dirty="0">
              <a:ea typeface="Verdana" panose="020B060403050404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596405" y="454932"/>
            <a:ext cx="29205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100" dirty="0" smtClean="0">
                <a:ea typeface="Verdana" panose="020B0604030504040204" pitchFamily="34" charset="0"/>
              </a:rPr>
              <a:t>2</a:t>
            </a:r>
            <a:r>
              <a:rPr lang="en-US" sz="1100" dirty="0" smtClean="0">
                <a:ea typeface="Verdana" panose="020B0604030504040204" pitchFamily="34" charset="0"/>
              </a:rPr>
              <a:t>7</a:t>
            </a:r>
            <a:r>
              <a:rPr lang="ru-RU" sz="1100" dirty="0" smtClean="0">
                <a:ea typeface="Verdana" panose="020B0604030504040204" pitchFamily="34" charset="0"/>
              </a:rPr>
              <a:t> февраля 202</a:t>
            </a:r>
            <a:r>
              <a:rPr lang="en-US" sz="1100" dirty="0" smtClean="0">
                <a:ea typeface="Verdana" panose="020B0604030504040204" pitchFamily="34" charset="0"/>
              </a:rPr>
              <a:t>4</a:t>
            </a:r>
            <a:r>
              <a:rPr lang="ru-RU" sz="1100" dirty="0" smtClean="0">
                <a:ea typeface="Verdana" panose="020B0604030504040204" pitchFamily="34" charset="0"/>
              </a:rPr>
              <a:t> г.</a:t>
            </a:r>
            <a:endParaRPr lang="ru-RU" sz="1100" dirty="0">
              <a:ea typeface="Verdana" panose="020B060403050404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6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303329" y="1257215"/>
            <a:ext cx="4105676" cy="296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ru-RU" b="1" dirty="0">
                <a:solidFill>
                  <a:srgbClr val="109EB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 критического мышления</a:t>
            </a:r>
            <a:endParaRPr lang="ru-RU" sz="1600" dirty="0">
              <a:solidFill>
                <a:srgbClr val="109EB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1362" y="1954183"/>
            <a:ext cx="1059876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ea typeface="Times New Roman" panose="02020603050405020304" pitchFamily="18" charset="0"/>
              </a:rPr>
              <a:t>Критическое мышление</a:t>
            </a:r>
            <a:r>
              <a:rPr lang="ru-RU" sz="2000" dirty="0">
                <a:ea typeface="Times New Roman" panose="02020603050405020304" pitchFamily="18" charset="0"/>
              </a:rPr>
              <a:t> – тот тип мышления, который помогает критически относится к любым утверждениям, не принимать ничего на веру без доказательств, но быть при этом открытым новым идеям, методам. Критическое мышление – необходимое условие свободы выбора, качества прогноза, ответственности за собственные решения. </a:t>
            </a:r>
            <a:endParaRPr lang="ru-RU" sz="2000" dirty="0" smtClean="0">
              <a:ea typeface="Times New Roman" panose="02020603050405020304" pitchFamily="18" charset="0"/>
            </a:endParaRPr>
          </a:p>
          <a:p>
            <a:r>
              <a:rPr lang="ru-RU" sz="2000" dirty="0"/>
              <a:t>Данная технология основана на применении развивающего </a:t>
            </a:r>
            <a:r>
              <a:rPr lang="ru-RU" sz="2000" dirty="0" smtClean="0"/>
              <a:t>обучения </a:t>
            </a:r>
            <a:r>
              <a:rPr lang="ru-RU" sz="2000" dirty="0"/>
              <a:t>в</a:t>
            </a:r>
            <a:r>
              <a:rPr lang="ru-RU" sz="2000" dirty="0" smtClean="0"/>
              <a:t> </a:t>
            </a:r>
            <a:r>
              <a:rPr lang="ru-RU" sz="2000" dirty="0" err="1"/>
              <a:t>деятельностном</a:t>
            </a:r>
            <a:r>
              <a:rPr lang="ru-RU" sz="2000" dirty="0"/>
              <a:t> подходе.  </a:t>
            </a:r>
            <a:endParaRPr lang="en-US" sz="2000" dirty="0" smtClean="0"/>
          </a:p>
          <a:p>
            <a:endParaRPr lang="en-US" sz="2000" dirty="0"/>
          </a:p>
          <a:p>
            <a:r>
              <a:rPr lang="ru-RU" sz="2000" dirty="0" smtClean="0"/>
              <a:t>Основу </a:t>
            </a:r>
            <a:r>
              <a:rPr lang="ru-RU" sz="2000" dirty="0"/>
              <a:t>данной технологии составляет набор 3-х стадий: </a:t>
            </a:r>
            <a:endParaRPr lang="en-US" sz="2000" dirty="0" smtClean="0"/>
          </a:p>
          <a:p>
            <a:r>
              <a:rPr lang="ru-RU" sz="2000" dirty="0" smtClean="0"/>
              <a:t>а</a:t>
            </a:r>
            <a:r>
              <a:rPr lang="ru-RU" sz="2000" dirty="0"/>
              <a:t>) вызов, </a:t>
            </a:r>
            <a:endParaRPr lang="en-US" sz="2000" dirty="0" smtClean="0"/>
          </a:p>
          <a:p>
            <a:r>
              <a:rPr lang="ru-RU" sz="2000" dirty="0" smtClean="0"/>
              <a:t>б</a:t>
            </a:r>
            <a:r>
              <a:rPr lang="ru-RU" sz="2000" dirty="0"/>
              <a:t>) осмысление </a:t>
            </a:r>
            <a:endParaRPr lang="en-US" sz="2000" dirty="0" smtClean="0"/>
          </a:p>
          <a:p>
            <a:r>
              <a:rPr lang="ru-RU" sz="2000" dirty="0" smtClean="0"/>
              <a:t>в</a:t>
            </a:r>
            <a:r>
              <a:rPr lang="ru-RU" sz="2000" dirty="0"/>
              <a:t>) размышление.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605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430336" y="265534"/>
            <a:ext cx="460469" cy="521865"/>
            <a:chOff x="3595688" y="595313"/>
            <a:chExt cx="5000625" cy="5667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95688" y="3295651"/>
              <a:ext cx="5000625" cy="809625"/>
            </a:xfrm>
            <a:custGeom>
              <a:avLst/>
              <a:gdLst>
                <a:gd name="T0" fmla="*/ 3138 w 3150"/>
                <a:gd name="T1" fmla="*/ 120 h 510"/>
                <a:gd name="T2" fmla="*/ 3084 w 3150"/>
                <a:gd name="T3" fmla="*/ 42 h 510"/>
                <a:gd name="T4" fmla="*/ 2978 w 3150"/>
                <a:gd name="T5" fmla="*/ 0 h 510"/>
                <a:gd name="T6" fmla="*/ 2878 w 3150"/>
                <a:gd name="T7" fmla="*/ 14 h 510"/>
                <a:gd name="T8" fmla="*/ 2802 w 3150"/>
                <a:gd name="T9" fmla="*/ 72 h 510"/>
                <a:gd name="T10" fmla="*/ 2764 w 3150"/>
                <a:gd name="T11" fmla="*/ 204 h 510"/>
                <a:gd name="T12" fmla="*/ 2890 w 3150"/>
                <a:gd name="T13" fmla="*/ 330 h 510"/>
                <a:gd name="T14" fmla="*/ 2890 w 3150"/>
                <a:gd name="T15" fmla="*/ 202 h 510"/>
                <a:gd name="T16" fmla="*/ 2916 w 3150"/>
                <a:gd name="T17" fmla="*/ 124 h 510"/>
                <a:gd name="T18" fmla="*/ 2984 w 3150"/>
                <a:gd name="T19" fmla="*/ 116 h 510"/>
                <a:gd name="T20" fmla="*/ 3020 w 3150"/>
                <a:gd name="T21" fmla="*/ 172 h 510"/>
                <a:gd name="T22" fmla="*/ 3022 w 3150"/>
                <a:gd name="T23" fmla="*/ 330 h 510"/>
                <a:gd name="T24" fmla="*/ 2582 w 3150"/>
                <a:gd name="T25" fmla="*/ 168 h 510"/>
                <a:gd name="T26" fmla="*/ 2560 w 3150"/>
                <a:gd name="T27" fmla="*/ 210 h 510"/>
                <a:gd name="T28" fmla="*/ 2500 w 3150"/>
                <a:gd name="T29" fmla="*/ 216 h 510"/>
                <a:gd name="T30" fmla="*/ 2460 w 3150"/>
                <a:gd name="T31" fmla="*/ 176 h 510"/>
                <a:gd name="T32" fmla="*/ 2550 w 3150"/>
                <a:gd name="T33" fmla="*/ 120 h 510"/>
                <a:gd name="T34" fmla="*/ 2582 w 3150"/>
                <a:gd name="T35" fmla="*/ 168 h 510"/>
                <a:gd name="T36" fmla="*/ 2700 w 3150"/>
                <a:gd name="T37" fmla="*/ 118 h 510"/>
                <a:gd name="T38" fmla="*/ 2646 w 3150"/>
                <a:gd name="T39" fmla="*/ 40 h 510"/>
                <a:gd name="T40" fmla="*/ 2552 w 3150"/>
                <a:gd name="T41" fmla="*/ 6 h 510"/>
                <a:gd name="T42" fmla="*/ 2357 w 3150"/>
                <a:gd name="T43" fmla="*/ 14 h 510"/>
                <a:gd name="T44" fmla="*/ 2335 w 3150"/>
                <a:gd name="T45" fmla="*/ 330 h 510"/>
                <a:gd name="T46" fmla="*/ 2570 w 3150"/>
                <a:gd name="T47" fmla="*/ 326 h 510"/>
                <a:gd name="T48" fmla="*/ 2658 w 3150"/>
                <a:gd name="T49" fmla="*/ 284 h 510"/>
                <a:gd name="T50" fmla="*/ 2704 w 3150"/>
                <a:gd name="T51" fmla="*/ 202 h 510"/>
                <a:gd name="T52" fmla="*/ 2143 w 3150"/>
                <a:gd name="T53" fmla="*/ 510 h 510"/>
                <a:gd name="T54" fmla="*/ 1995 w 3150"/>
                <a:gd name="T55" fmla="*/ 244 h 510"/>
                <a:gd name="T56" fmla="*/ 1893 w 3150"/>
                <a:gd name="T57" fmla="*/ 14 h 510"/>
                <a:gd name="T58" fmla="*/ 1869 w 3150"/>
                <a:gd name="T59" fmla="*/ 330 h 510"/>
                <a:gd name="T60" fmla="*/ 1427 w 3150"/>
                <a:gd name="T61" fmla="*/ 6 h 510"/>
                <a:gd name="T62" fmla="*/ 1387 w 3150"/>
                <a:gd name="T63" fmla="*/ 46 h 510"/>
                <a:gd name="T64" fmla="*/ 1511 w 3150"/>
                <a:gd name="T65" fmla="*/ 158 h 510"/>
                <a:gd name="T66" fmla="*/ 1553 w 3150"/>
                <a:gd name="T67" fmla="*/ 116 h 510"/>
                <a:gd name="T68" fmla="*/ 1283 w 3150"/>
                <a:gd name="T69" fmla="*/ 4 h 510"/>
                <a:gd name="T70" fmla="*/ 929 w 3150"/>
                <a:gd name="T71" fmla="*/ 6 h 510"/>
                <a:gd name="T72" fmla="*/ 889 w 3150"/>
                <a:gd name="T73" fmla="*/ 46 h 510"/>
                <a:gd name="T74" fmla="*/ 1283 w 3150"/>
                <a:gd name="T75" fmla="*/ 330 h 510"/>
                <a:gd name="T76" fmla="*/ 789 w 3150"/>
                <a:gd name="T77" fmla="*/ 120 h 510"/>
                <a:gd name="T78" fmla="*/ 736 w 3150"/>
                <a:gd name="T79" fmla="*/ 42 h 510"/>
                <a:gd name="T80" fmla="*/ 630 w 3150"/>
                <a:gd name="T81" fmla="*/ 0 h 510"/>
                <a:gd name="T82" fmla="*/ 530 w 3150"/>
                <a:gd name="T83" fmla="*/ 14 h 510"/>
                <a:gd name="T84" fmla="*/ 454 w 3150"/>
                <a:gd name="T85" fmla="*/ 72 h 510"/>
                <a:gd name="T86" fmla="*/ 418 w 3150"/>
                <a:gd name="T87" fmla="*/ 204 h 510"/>
                <a:gd name="T88" fmla="*/ 544 w 3150"/>
                <a:gd name="T89" fmla="*/ 330 h 510"/>
                <a:gd name="T90" fmla="*/ 542 w 3150"/>
                <a:gd name="T91" fmla="*/ 202 h 510"/>
                <a:gd name="T92" fmla="*/ 570 w 3150"/>
                <a:gd name="T93" fmla="*/ 124 h 510"/>
                <a:gd name="T94" fmla="*/ 638 w 3150"/>
                <a:gd name="T95" fmla="*/ 116 h 510"/>
                <a:gd name="T96" fmla="*/ 674 w 3150"/>
                <a:gd name="T97" fmla="*/ 172 h 510"/>
                <a:gd name="T98" fmla="*/ 676 w 3150"/>
                <a:gd name="T99" fmla="*/ 330 h 510"/>
                <a:gd name="T100" fmla="*/ 374 w 3150"/>
                <a:gd name="T101" fmla="*/ 116 h 510"/>
                <a:gd name="T102" fmla="*/ 358 w 3150"/>
                <a:gd name="T103" fmla="*/ 20 h 510"/>
                <a:gd name="T104" fmla="*/ 0 w 3150"/>
                <a:gd name="T105" fmla="*/ 62 h 510"/>
                <a:gd name="T106" fmla="*/ 24 w 3150"/>
                <a:gd name="T107" fmla="*/ 106 h 510"/>
                <a:gd name="T108" fmla="*/ 250 w 3150"/>
                <a:gd name="T109" fmla="*/ 33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50" h="510">
                  <a:moveTo>
                    <a:pt x="3150" y="212"/>
                  </a:moveTo>
                  <a:lnTo>
                    <a:pt x="3150" y="212"/>
                  </a:lnTo>
                  <a:lnTo>
                    <a:pt x="3148" y="186"/>
                  </a:lnTo>
                  <a:lnTo>
                    <a:pt x="3146" y="162"/>
                  </a:lnTo>
                  <a:lnTo>
                    <a:pt x="3142" y="140"/>
                  </a:lnTo>
                  <a:lnTo>
                    <a:pt x="3138" y="120"/>
                  </a:lnTo>
                  <a:lnTo>
                    <a:pt x="3130" y="102"/>
                  </a:lnTo>
                  <a:lnTo>
                    <a:pt x="3122" y="86"/>
                  </a:lnTo>
                  <a:lnTo>
                    <a:pt x="3110" y="70"/>
                  </a:lnTo>
                  <a:lnTo>
                    <a:pt x="3098" y="56"/>
                  </a:lnTo>
                  <a:lnTo>
                    <a:pt x="3098" y="56"/>
                  </a:lnTo>
                  <a:lnTo>
                    <a:pt x="3084" y="42"/>
                  </a:lnTo>
                  <a:lnTo>
                    <a:pt x="3068" y="32"/>
                  </a:lnTo>
                  <a:lnTo>
                    <a:pt x="3052" y="22"/>
                  </a:lnTo>
                  <a:lnTo>
                    <a:pt x="3036" y="14"/>
                  </a:lnTo>
                  <a:lnTo>
                    <a:pt x="3016" y="8"/>
                  </a:lnTo>
                  <a:lnTo>
                    <a:pt x="2998" y="2"/>
                  </a:lnTo>
                  <a:lnTo>
                    <a:pt x="2978" y="0"/>
                  </a:lnTo>
                  <a:lnTo>
                    <a:pt x="2956" y="0"/>
                  </a:lnTo>
                  <a:lnTo>
                    <a:pt x="2956" y="0"/>
                  </a:lnTo>
                  <a:lnTo>
                    <a:pt x="2934" y="0"/>
                  </a:lnTo>
                  <a:lnTo>
                    <a:pt x="2914" y="2"/>
                  </a:lnTo>
                  <a:lnTo>
                    <a:pt x="2896" y="8"/>
                  </a:lnTo>
                  <a:lnTo>
                    <a:pt x="2878" y="14"/>
                  </a:lnTo>
                  <a:lnTo>
                    <a:pt x="2860" y="22"/>
                  </a:lnTo>
                  <a:lnTo>
                    <a:pt x="2844" y="32"/>
                  </a:lnTo>
                  <a:lnTo>
                    <a:pt x="2830" y="42"/>
                  </a:lnTo>
                  <a:lnTo>
                    <a:pt x="2814" y="56"/>
                  </a:lnTo>
                  <a:lnTo>
                    <a:pt x="2814" y="56"/>
                  </a:lnTo>
                  <a:lnTo>
                    <a:pt x="2802" y="72"/>
                  </a:lnTo>
                  <a:lnTo>
                    <a:pt x="2790" y="88"/>
                  </a:lnTo>
                  <a:lnTo>
                    <a:pt x="2782" y="106"/>
                  </a:lnTo>
                  <a:lnTo>
                    <a:pt x="2774" y="126"/>
                  </a:lnTo>
                  <a:lnTo>
                    <a:pt x="2770" y="148"/>
                  </a:lnTo>
                  <a:lnTo>
                    <a:pt x="2766" y="174"/>
                  </a:lnTo>
                  <a:lnTo>
                    <a:pt x="2764" y="204"/>
                  </a:lnTo>
                  <a:lnTo>
                    <a:pt x="2764" y="240"/>
                  </a:lnTo>
                  <a:lnTo>
                    <a:pt x="2764" y="276"/>
                  </a:lnTo>
                  <a:lnTo>
                    <a:pt x="2764" y="276"/>
                  </a:lnTo>
                  <a:lnTo>
                    <a:pt x="2764" y="304"/>
                  </a:lnTo>
                  <a:lnTo>
                    <a:pt x="2764" y="330"/>
                  </a:lnTo>
                  <a:lnTo>
                    <a:pt x="2890" y="330"/>
                  </a:lnTo>
                  <a:lnTo>
                    <a:pt x="2890" y="330"/>
                  </a:lnTo>
                  <a:lnTo>
                    <a:pt x="2888" y="304"/>
                  </a:lnTo>
                  <a:lnTo>
                    <a:pt x="2888" y="270"/>
                  </a:lnTo>
                  <a:lnTo>
                    <a:pt x="2888" y="236"/>
                  </a:lnTo>
                  <a:lnTo>
                    <a:pt x="2888" y="236"/>
                  </a:lnTo>
                  <a:lnTo>
                    <a:pt x="2890" y="202"/>
                  </a:lnTo>
                  <a:lnTo>
                    <a:pt x="2892" y="172"/>
                  </a:lnTo>
                  <a:lnTo>
                    <a:pt x="2898" y="150"/>
                  </a:lnTo>
                  <a:lnTo>
                    <a:pt x="2902" y="140"/>
                  </a:lnTo>
                  <a:lnTo>
                    <a:pt x="2906" y="132"/>
                  </a:lnTo>
                  <a:lnTo>
                    <a:pt x="2906" y="132"/>
                  </a:lnTo>
                  <a:lnTo>
                    <a:pt x="2916" y="124"/>
                  </a:lnTo>
                  <a:lnTo>
                    <a:pt x="2928" y="116"/>
                  </a:lnTo>
                  <a:lnTo>
                    <a:pt x="2942" y="112"/>
                  </a:lnTo>
                  <a:lnTo>
                    <a:pt x="2956" y="110"/>
                  </a:lnTo>
                  <a:lnTo>
                    <a:pt x="2956" y="110"/>
                  </a:lnTo>
                  <a:lnTo>
                    <a:pt x="2972" y="112"/>
                  </a:lnTo>
                  <a:lnTo>
                    <a:pt x="2984" y="116"/>
                  </a:lnTo>
                  <a:lnTo>
                    <a:pt x="2996" y="124"/>
                  </a:lnTo>
                  <a:lnTo>
                    <a:pt x="3006" y="132"/>
                  </a:lnTo>
                  <a:lnTo>
                    <a:pt x="3006" y="132"/>
                  </a:lnTo>
                  <a:lnTo>
                    <a:pt x="3012" y="140"/>
                  </a:lnTo>
                  <a:lnTo>
                    <a:pt x="3016" y="150"/>
                  </a:lnTo>
                  <a:lnTo>
                    <a:pt x="3020" y="172"/>
                  </a:lnTo>
                  <a:lnTo>
                    <a:pt x="3024" y="202"/>
                  </a:lnTo>
                  <a:lnTo>
                    <a:pt x="3024" y="236"/>
                  </a:lnTo>
                  <a:lnTo>
                    <a:pt x="3024" y="270"/>
                  </a:lnTo>
                  <a:lnTo>
                    <a:pt x="3024" y="270"/>
                  </a:lnTo>
                  <a:lnTo>
                    <a:pt x="3024" y="304"/>
                  </a:lnTo>
                  <a:lnTo>
                    <a:pt x="3022" y="330"/>
                  </a:lnTo>
                  <a:lnTo>
                    <a:pt x="3148" y="330"/>
                  </a:lnTo>
                  <a:lnTo>
                    <a:pt x="3148" y="330"/>
                  </a:lnTo>
                  <a:lnTo>
                    <a:pt x="3150" y="304"/>
                  </a:lnTo>
                  <a:lnTo>
                    <a:pt x="3150" y="278"/>
                  </a:lnTo>
                  <a:lnTo>
                    <a:pt x="3150" y="212"/>
                  </a:lnTo>
                  <a:close/>
                  <a:moveTo>
                    <a:pt x="2582" y="168"/>
                  </a:moveTo>
                  <a:lnTo>
                    <a:pt x="2582" y="168"/>
                  </a:lnTo>
                  <a:lnTo>
                    <a:pt x="2582" y="178"/>
                  </a:lnTo>
                  <a:lnTo>
                    <a:pt x="2578" y="188"/>
                  </a:lnTo>
                  <a:lnTo>
                    <a:pt x="2574" y="196"/>
                  </a:lnTo>
                  <a:lnTo>
                    <a:pt x="2568" y="204"/>
                  </a:lnTo>
                  <a:lnTo>
                    <a:pt x="2560" y="210"/>
                  </a:lnTo>
                  <a:lnTo>
                    <a:pt x="2550" y="214"/>
                  </a:lnTo>
                  <a:lnTo>
                    <a:pt x="2540" y="216"/>
                  </a:lnTo>
                  <a:lnTo>
                    <a:pt x="2528" y="218"/>
                  </a:lnTo>
                  <a:lnTo>
                    <a:pt x="2512" y="218"/>
                  </a:lnTo>
                  <a:lnTo>
                    <a:pt x="2512" y="218"/>
                  </a:lnTo>
                  <a:lnTo>
                    <a:pt x="2500" y="216"/>
                  </a:lnTo>
                  <a:lnTo>
                    <a:pt x="2490" y="214"/>
                  </a:lnTo>
                  <a:lnTo>
                    <a:pt x="2482" y="208"/>
                  </a:lnTo>
                  <a:lnTo>
                    <a:pt x="2474" y="202"/>
                  </a:lnTo>
                  <a:lnTo>
                    <a:pt x="2468" y="194"/>
                  </a:lnTo>
                  <a:lnTo>
                    <a:pt x="2462" y="186"/>
                  </a:lnTo>
                  <a:lnTo>
                    <a:pt x="2460" y="176"/>
                  </a:lnTo>
                  <a:lnTo>
                    <a:pt x="2458" y="166"/>
                  </a:lnTo>
                  <a:lnTo>
                    <a:pt x="2458" y="116"/>
                  </a:lnTo>
                  <a:lnTo>
                    <a:pt x="2528" y="116"/>
                  </a:lnTo>
                  <a:lnTo>
                    <a:pt x="2528" y="116"/>
                  </a:lnTo>
                  <a:lnTo>
                    <a:pt x="2540" y="118"/>
                  </a:lnTo>
                  <a:lnTo>
                    <a:pt x="2550" y="120"/>
                  </a:lnTo>
                  <a:lnTo>
                    <a:pt x="2560" y="124"/>
                  </a:lnTo>
                  <a:lnTo>
                    <a:pt x="2568" y="130"/>
                  </a:lnTo>
                  <a:lnTo>
                    <a:pt x="2574" y="138"/>
                  </a:lnTo>
                  <a:lnTo>
                    <a:pt x="2578" y="146"/>
                  </a:lnTo>
                  <a:lnTo>
                    <a:pt x="2582" y="156"/>
                  </a:lnTo>
                  <a:lnTo>
                    <a:pt x="2582" y="168"/>
                  </a:lnTo>
                  <a:lnTo>
                    <a:pt x="2582" y="168"/>
                  </a:lnTo>
                  <a:close/>
                  <a:moveTo>
                    <a:pt x="2708" y="168"/>
                  </a:moveTo>
                  <a:lnTo>
                    <a:pt x="2708" y="168"/>
                  </a:lnTo>
                  <a:lnTo>
                    <a:pt x="2706" y="150"/>
                  </a:lnTo>
                  <a:lnTo>
                    <a:pt x="2704" y="132"/>
                  </a:lnTo>
                  <a:lnTo>
                    <a:pt x="2700" y="118"/>
                  </a:lnTo>
                  <a:lnTo>
                    <a:pt x="2694" y="102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0" y="62"/>
                  </a:lnTo>
                  <a:lnTo>
                    <a:pt x="2658" y="50"/>
                  </a:lnTo>
                  <a:lnTo>
                    <a:pt x="2646" y="40"/>
                  </a:lnTo>
                  <a:lnTo>
                    <a:pt x="2634" y="30"/>
                  </a:lnTo>
                  <a:lnTo>
                    <a:pt x="2618" y="24"/>
                  </a:lnTo>
                  <a:lnTo>
                    <a:pt x="2604" y="16"/>
                  </a:lnTo>
                  <a:lnTo>
                    <a:pt x="2588" y="12"/>
                  </a:lnTo>
                  <a:lnTo>
                    <a:pt x="2570" y="8"/>
                  </a:lnTo>
                  <a:lnTo>
                    <a:pt x="2552" y="6"/>
                  </a:lnTo>
                  <a:lnTo>
                    <a:pt x="2534" y="4"/>
                  </a:lnTo>
                  <a:lnTo>
                    <a:pt x="2386" y="4"/>
                  </a:lnTo>
                  <a:lnTo>
                    <a:pt x="2386" y="4"/>
                  </a:lnTo>
                  <a:lnTo>
                    <a:pt x="2376" y="6"/>
                  </a:lnTo>
                  <a:lnTo>
                    <a:pt x="2366" y="8"/>
                  </a:lnTo>
                  <a:lnTo>
                    <a:pt x="2357" y="14"/>
                  </a:lnTo>
                  <a:lnTo>
                    <a:pt x="2351" y="20"/>
                  </a:lnTo>
                  <a:lnTo>
                    <a:pt x="2343" y="28"/>
                  </a:lnTo>
                  <a:lnTo>
                    <a:pt x="2339" y="36"/>
                  </a:lnTo>
                  <a:lnTo>
                    <a:pt x="2335" y="46"/>
                  </a:lnTo>
                  <a:lnTo>
                    <a:pt x="2335" y="58"/>
                  </a:lnTo>
                  <a:lnTo>
                    <a:pt x="2335" y="330"/>
                  </a:lnTo>
                  <a:lnTo>
                    <a:pt x="2458" y="330"/>
                  </a:lnTo>
                  <a:lnTo>
                    <a:pt x="2458" y="330"/>
                  </a:lnTo>
                  <a:lnTo>
                    <a:pt x="2534" y="330"/>
                  </a:lnTo>
                  <a:lnTo>
                    <a:pt x="2534" y="330"/>
                  </a:lnTo>
                  <a:lnTo>
                    <a:pt x="2554" y="328"/>
                  </a:lnTo>
                  <a:lnTo>
                    <a:pt x="2570" y="326"/>
                  </a:lnTo>
                  <a:lnTo>
                    <a:pt x="2588" y="322"/>
                  </a:lnTo>
                  <a:lnTo>
                    <a:pt x="2604" y="318"/>
                  </a:lnTo>
                  <a:lnTo>
                    <a:pt x="2620" y="310"/>
                  </a:lnTo>
                  <a:lnTo>
                    <a:pt x="2634" y="304"/>
                  </a:lnTo>
                  <a:lnTo>
                    <a:pt x="2646" y="294"/>
                  </a:lnTo>
                  <a:lnTo>
                    <a:pt x="2658" y="284"/>
                  </a:lnTo>
                  <a:lnTo>
                    <a:pt x="2670" y="272"/>
                  </a:lnTo>
                  <a:lnTo>
                    <a:pt x="2680" y="260"/>
                  </a:lnTo>
                  <a:lnTo>
                    <a:pt x="2688" y="246"/>
                  </a:lnTo>
                  <a:lnTo>
                    <a:pt x="2694" y="232"/>
                  </a:lnTo>
                  <a:lnTo>
                    <a:pt x="2700" y="218"/>
                  </a:lnTo>
                  <a:lnTo>
                    <a:pt x="2704" y="202"/>
                  </a:lnTo>
                  <a:lnTo>
                    <a:pt x="2706" y="184"/>
                  </a:lnTo>
                  <a:lnTo>
                    <a:pt x="2708" y="168"/>
                  </a:lnTo>
                  <a:lnTo>
                    <a:pt x="2708" y="168"/>
                  </a:lnTo>
                  <a:close/>
                  <a:moveTo>
                    <a:pt x="1995" y="330"/>
                  </a:moveTo>
                  <a:lnTo>
                    <a:pt x="1995" y="246"/>
                  </a:lnTo>
                  <a:lnTo>
                    <a:pt x="2143" y="510"/>
                  </a:lnTo>
                  <a:lnTo>
                    <a:pt x="2043" y="330"/>
                  </a:lnTo>
                  <a:lnTo>
                    <a:pt x="2181" y="330"/>
                  </a:lnTo>
                  <a:lnTo>
                    <a:pt x="2125" y="240"/>
                  </a:lnTo>
                  <a:lnTo>
                    <a:pt x="2275" y="4"/>
                  </a:lnTo>
                  <a:lnTo>
                    <a:pt x="2131" y="4"/>
                  </a:lnTo>
                  <a:lnTo>
                    <a:pt x="1995" y="244"/>
                  </a:lnTo>
                  <a:lnTo>
                    <a:pt x="1995" y="4"/>
                  </a:lnTo>
                  <a:lnTo>
                    <a:pt x="1923" y="4"/>
                  </a:lnTo>
                  <a:lnTo>
                    <a:pt x="1923" y="4"/>
                  </a:lnTo>
                  <a:lnTo>
                    <a:pt x="1911" y="6"/>
                  </a:lnTo>
                  <a:lnTo>
                    <a:pt x="1903" y="8"/>
                  </a:lnTo>
                  <a:lnTo>
                    <a:pt x="1893" y="14"/>
                  </a:lnTo>
                  <a:lnTo>
                    <a:pt x="1885" y="20"/>
                  </a:lnTo>
                  <a:lnTo>
                    <a:pt x="1879" y="28"/>
                  </a:lnTo>
                  <a:lnTo>
                    <a:pt x="1875" y="36"/>
                  </a:lnTo>
                  <a:lnTo>
                    <a:pt x="1871" y="46"/>
                  </a:lnTo>
                  <a:lnTo>
                    <a:pt x="1869" y="58"/>
                  </a:lnTo>
                  <a:lnTo>
                    <a:pt x="1869" y="330"/>
                  </a:lnTo>
                  <a:lnTo>
                    <a:pt x="1995" y="330"/>
                  </a:lnTo>
                  <a:close/>
                  <a:moveTo>
                    <a:pt x="1767" y="330"/>
                  </a:moveTo>
                  <a:lnTo>
                    <a:pt x="1767" y="4"/>
                  </a:lnTo>
                  <a:lnTo>
                    <a:pt x="1439" y="4"/>
                  </a:lnTo>
                  <a:lnTo>
                    <a:pt x="1439" y="4"/>
                  </a:lnTo>
                  <a:lnTo>
                    <a:pt x="1427" y="6"/>
                  </a:lnTo>
                  <a:lnTo>
                    <a:pt x="1417" y="8"/>
                  </a:lnTo>
                  <a:lnTo>
                    <a:pt x="1409" y="14"/>
                  </a:lnTo>
                  <a:lnTo>
                    <a:pt x="1401" y="20"/>
                  </a:lnTo>
                  <a:lnTo>
                    <a:pt x="1395" y="28"/>
                  </a:lnTo>
                  <a:lnTo>
                    <a:pt x="1389" y="36"/>
                  </a:lnTo>
                  <a:lnTo>
                    <a:pt x="1387" y="46"/>
                  </a:lnTo>
                  <a:lnTo>
                    <a:pt x="1385" y="58"/>
                  </a:lnTo>
                  <a:lnTo>
                    <a:pt x="1385" y="330"/>
                  </a:lnTo>
                  <a:lnTo>
                    <a:pt x="1511" y="330"/>
                  </a:lnTo>
                  <a:lnTo>
                    <a:pt x="1511" y="168"/>
                  </a:lnTo>
                  <a:lnTo>
                    <a:pt x="1511" y="168"/>
                  </a:lnTo>
                  <a:lnTo>
                    <a:pt x="1511" y="158"/>
                  </a:lnTo>
                  <a:lnTo>
                    <a:pt x="1515" y="148"/>
                  </a:lnTo>
                  <a:lnTo>
                    <a:pt x="1519" y="138"/>
                  </a:lnTo>
                  <a:lnTo>
                    <a:pt x="1525" y="130"/>
                  </a:lnTo>
                  <a:lnTo>
                    <a:pt x="1533" y="124"/>
                  </a:lnTo>
                  <a:lnTo>
                    <a:pt x="1543" y="120"/>
                  </a:lnTo>
                  <a:lnTo>
                    <a:pt x="1553" y="116"/>
                  </a:lnTo>
                  <a:lnTo>
                    <a:pt x="1563" y="116"/>
                  </a:lnTo>
                  <a:lnTo>
                    <a:pt x="1643" y="116"/>
                  </a:lnTo>
                  <a:lnTo>
                    <a:pt x="1643" y="330"/>
                  </a:lnTo>
                  <a:lnTo>
                    <a:pt x="1767" y="330"/>
                  </a:lnTo>
                  <a:close/>
                  <a:moveTo>
                    <a:pt x="1283" y="330"/>
                  </a:moveTo>
                  <a:lnTo>
                    <a:pt x="1283" y="4"/>
                  </a:lnTo>
                  <a:lnTo>
                    <a:pt x="1175" y="4"/>
                  </a:lnTo>
                  <a:lnTo>
                    <a:pt x="1011" y="280"/>
                  </a:lnTo>
                  <a:lnTo>
                    <a:pt x="1011" y="4"/>
                  </a:lnTo>
                  <a:lnTo>
                    <a:pt x="941" y="4"/>
                  </a:lnTo>
                  <a:lnTo>
                    <a:pt x="941" y="4"/>
                  </a:lnTo>
                  <a:lnTo>
                    <a:pt x="929" y="6"/>
                  </a:lnTo>
                  <a:lnTo>
                    <a:pt x="919" y="8"/>
                  </a:lnTo>
                  <a:lnTo>
                    <a:pt x="911" y="14"/>
                  </a:lnTo>
                  <a:lnTo>
                    <a:pt x="903" y="20"/>
                  </a:lnTo>
                  <a:lnTo>
                    <a:pt x="897" y="28"/>
                  </a:lnTo>
                  <a:lnTo>
                    <a:pt x="891" y="36"/>
                  </a:lnTo>
                  <a:lnTo>
                    <a:pt x="889" y="46"/>
                  </a:lnTo>
                  <a:lnTo>
                    <a:pt x="887" y="58"/>
                  </a:lnTo>
                  <a:lnTo>
                    <a:pt x="887" y="330"/>
                  </a:lnTo>
                  <a:lnTo>
                    <a:pt x="1103" y="330"/>
                  </a:lnTo>
                  <a:lnTo>
                    <a:pt x="1159" y="234"/>
                  </a:lnTo>
                  <a:lnTo>
                    <a:pt x="1159" y="330"/>
                  </a:lnTo>
                  <a:lnTo>
                    <a:pt x="1283" y="330"/>
                  </a:lnTo>
                  <a:close/>
                  <a:moveTo>
                    <a:pt x="801" y="212"/>
                  </a:moveTo>
                  <a:lnTo>
                    <a:pt x="801" y="212"/>
                  </a:lnTo>
                  <a:lnTo>
                    <a:pt x="801" y="186"/>
                  </a:lnTo>
                  <a:lnTo>
                    <a:pt x="799" y="162"/>
                  </a:lnTo>
                  <a:lnTo>
                    <a:pt x="795" y="140"/>
                  </a:lnTo>
                  <a:lnTo>
                    <a:pt x="789" y="120"/>
                  </a:lnTo>
                  <a:lnTo>
                    <a:pt x="782" y="102"/>
                  </a:lnTo>
                  <a:lnTo>
                    <a:pt x="774" y="86"/>
                  </a:lnTo>
                  <a:lnTo>
                    <a:pt x="764" y="70"/>
                  </a:lnTo>
                  <a:lnTo>
                    <a:pt x="752" y="56"/>
                  </a:lnTo>
                  <a:lnTo>
                    <a:pt x="752" y="56"/>
                  </a:lnTo>
                  <a:lnTo>
                    <a:pt x="736" y="42"/>
                  </a:lnTo>
                  <a:lnTo>
                    <a:pt x="722" y="32"/>
                  </a:lnTo>
                  <a:lnTo>
                    <a:pt x="706" y="22"/>
                  </a:lnTo>
                  <a:lnTo>
                    <a:pt x="688" y="14"/>
                  </a:lnTo>
                  <a:lnTo>
                    <a:pt x="670" y="8"/>
                  </a:lnTo>
                  <a:lnTo>
                    <a:pt x="650" y="2"/>
                  </a:lnTo>
                  <a:lnTo>
                    <a:pt x="630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88" y="0"/>
                  </a:lnTo>
                  <a:lnTo>
                    <a:pt x="568" y="2"/>
                  </a:lnTo>
                  <a:lnTo>
                    <a:pt x="548" y="8"/>
                  </a:lnTo>
                  <a:lnTo>
                    <a:pt x="530" y="14"/>
                  </a:lnTo>
                  <a:lnTo>
                    <a:pt x="512" y="22"/>
                  </a:lnTo>
                  <a:lnTo>
                    <a:pt x="496" y="32"/>
                  </a:lnTo>
                  <a:lnTo>
                    <a:pt x="482" y="42"/>
                  </a:lnTo>
                  <a:lnTo>
                    <a:pt x="468" y="56"/>
                  </a:lnTo>
                  <a:lnTo>
                    <a:pt x="468" y="56"/>
                  </a:lnTo>
                  <a:lnTo>
                    <a:pt x="454" y="72"/>
                  </a:lnTo>
                  <a:lnTo>
                    <a:pt x="442" y="88"/>
                  </a:lnTo>
                  <a:lnTo>
                    <a:pt x="434" y="106"/>
                  </a:lnTo>
                  <a:lnTo>
                    <a:pt x="428" y="126"/>
                  </a:lnTo>
                  <a:lnTo>
                    <a:pt x="422" y="148"/>
                  </a:lnTo>
                  <a:lnTo>
                    <a:pt x="418" y="174"/>
                  </a:lnTo>
                  <a:lnTo>
                    <a:pt x="418" y="204"/>
                  </a:lnTo>
                  <a:lnTo>
                    <a:pt x="416" y="240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6" y="304"/>
                  </a:lnTo>
                  <a:lnTo>
                    <a:pt x="418" y="330"/>
                  </a:lnTo>
                  <a:lnTo>
                    <a:pt x="544" y="330"/>
                  </a:lnTo>
                  <a:lnTo>
                    <a:pt x="544" y="330"/>
                  </a:lnTo>
                  <a:lnTo>
                    <a:pt x="542" y="304"/>
                  </a:lnTo>
                  <a:lnTo>
                    <a:pt x="542" y="270"/>
                  </a:lnTo>
                  <a:lnTo>
                    <a:pt x="542" y="236"/>
                  </a:lnTo>
                  <a:lnTo>
                    <a:pt x="542" y="236"/>
                  </a:lnTo>
                  <a:lnTo>
                    <a:pt x="542" y="202"/>
                  </a:lnTo>
                  <a:lnTo>
                    <a:pt x="546" y="172"/>
                  </a:lnTo>
                  <a:lnTo>
                    <a:pt x="550" y="150"/>
                  </a:lnTo>
                  <a:lnTo>
                    <a:pt x="554" y="140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70" y="124"/>
                  </a:lnTo>
                  <a:lnTo>
                    <a:pt x="580" y="116"/>
                  </a:lnTo>
                  <a:lnTo>
                    <a:pt x="594" y="112"/>
                  </a:lnTo>
                  <a:lnTo>
                    <a:pt x="610" y="110"/>
                  </a:lnTo>
                  <a:lnTo>
                    <a:pt x="610" y="110"/>
                  </a:lnTo>
                  <a:lnTo>
                    <a:pt x="624" y="112"/>
                  </a:lnTo>
                  <a:lnTo>
                    <a:pt x="638" y="116"/>
                  </a:lnTo>
                  <a:lnTo>
                    <a:pt x="650" y="124"/>
                  </a:lnTo>
                  <a:lnTo>
                    <a:pt x="660" y="132"/>
                  </a:lnTo>
                  <a:lnTo>
                    <a:pt x="660" y="132"/>
                  </a:lnTo>
                  <a:lnTo>
                    <a:pt x="664" y="140"/>
                  </a:lnTo>
                  <a:lnTo>
                    <a:pt x="668" y="150"/>
                  </a:lnTo>
                  <a:lnTo>
                    <a:pt x="674" y="172"/>
                  </a:lnTo>
                  <a:lnTo>
                    <a:pt x="676" y="202"/>
                  </a:lnTo>
                  <a:lnTo>
                    <a:pt x="678" y="236"/>
                  </a:lnTo>
                  <a:lnTo>
                    <a:pt x="678" y="270"/>
                  </a:lnTo>
                  <a:lnTo>
                    <a:pt x="678" y="270"/>
                  </a:lnTo>
                  <a:lnTo>
                    <a:pt x="678" y="304"/>
                  </a:lnTo>
                  <a:lnTo>
                    <a:pt x="676" y="330"/>
                  </a:lnTo>
                  <a:lnTo>
                    <a:pt x="799" y="330"/>
                  </a:lnTo>
                  <a:lnTo>
                    <a:pt x="799" y="330"/>
                  </a:lnTo>
                  <a:lnTo>
                    <a:pt x="801" y="304"/>
                  </a:lnTo>
                  <a:lnTo>
                    <a:pt x="801" y="278"/>
                  </a:lnTo>
                  <a:lnTo>
                    <a:pt x="801" y="212"/>
                  </a:lnTo>
                  <a:close/>
                  <a:moveTo>
                    <a:pt x="374" y="116"/>
                  </a:moveTo>
                  <a:lnTo>
                    <a:pt x="374" y="58"/>
                  </a:lnTo>
                  <a:lnTo>
                    <a:pt x="374" y="58"/>
                  </a:lnTo>
                  <a:lnTo>
                    <a:pt x="374" y="46"/>
                  </a:lnTo>
                  <a:lnTo>
                    <a:pt x="370" y="36"/>
                  </a:lnTo>
                  <a:lnTo>
                    <a:pt x="366" y="28"/>
                  </a:lnTo>
                  <a:lnTo>
                    <a:pt x="358" y="20"/>
                  </a:lnTo>
                  <a:lnTo>
                    <a:pt x="352" y="14"/>
                  </a:lnTo>
                  <a:lnTo>
                    <a:pt x="342" y="8"/>
                  </a:lnTo>
                  <a:lnTo>
                    <a:pt x="332" y="6"/>
                  </a:lnTo>
                  <a:lnTo>
                    <a:pt x="322" y="4"/>
                  </a:lnTo>
                  <a:lnTo>
                    <a:pt x="0" y="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10" y="92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2" y="112"/>
                  </a:lnTo>
                  <a:lnTo>
                    <a:pt x="42" y="114"/>
                  </a:lnTo>
                  <a:lnTo>
                    <a:pt x="54" y="116"/>
                  </a:lnTo>
                  <a:lnTo>
                    <a:pt x="126" y="116"/>
                  </a:lnTo>
                  <a:lnTo>
                    <a:pt x="126" y="330"/>
                  </a:lnTo>
                  <a:lnTo>
                    <a:pt x="250" y="330"/>
                  </a:lnTo>
                  <a:lnTo>
                    <a:pt x="250" y="116"/>
                  </a:lnTo>
                  <a:lnTo>
                    <a:pt x="374" y="116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795713" y="3867151"/>
              <a:ext cx="4791075" cy="244475"/>
            </a:xfrm>
            <a:custGeom>
              <a:avLst/>
              <a:gdLst>
                <a:gd name="T0" fmla="*/ 2774 w 3018"/>
                <a:gd name="T1" fmla="*/ 12 h 154"/>
                <a:gd name="T2" fmla="*/ 2790 w 3018"/>
                <a:gd name="T3" fmla="*/ 30 h 154"/>
                <a:gd name="T4" fmla="*/ 2830 w 3018"/>
                <a:gd name="T5" fmla="*/ 44 h 154"/>
                <a:gd name="T6" fmla="*/ 2858 w 3018"/>
                <a:gd name="T7" fmla="*/ 38 h 154"/>
                <a:gd name="T8" fmla="*/ 2880 w 3018"/>
                <a:gd name="T9" fmla="*/ 22 h 154"/>
                <a:gd name="T10" fmla="*/ 3018 w 3018"/>
                <a:gd name="T11" fmla="*/ 0 h 154"/>
                <a:gd name="T12" fmla="*/ 3004 w 3018"/>
                <a:gd name="T13" fmla="*/ 52 h 154"/>
                <a:gd name="T14" fmla="*/ 2972 w 3018"/>
                <a:gd name="T15" fmla="*/ 98 h 154"/>
                <a:gd name="T16" fmla="*/ 2942 w 3018"/>
                <a:gd name="T17" fmla="*/ 124 h 154"/>
                <a:gd name="T18" fmla="*/ 2892 w 3018"/>
                <a:gd name="T19" fmla="*/ 146 h 154"/>
                <a:gd name="T20" fmla="*/ 2832 w 3018"/>
                <a:gd name="T21" fmla="*/ 154 h 154"/>
                <a:gd name="T22" fmla="*/ 2790 w 3018"/>
                <a:gd name="T23" fmla="*/ 152 h 154"/>
                <a:gd name="T24" fmla="*/ 2734 w 3018"/>
                <a:gd name="T25" fmla="*/ 132 h 154"/>
                <a:gd name="T26" fmla="*/ 2688 w 3018"/>
                <a:gd name="T27" fmla="*/ 98 h 154"/>
                <a:gd name="T28" fmla="*/ 2670 w 3018"/>
                <a:gd name="T29" fmla="*/ 76 h 154"/>
                <a:gd name="T30" fmla="*/ 2642 w 3018"/>
                <a:gd name="T31" fmla="*/ 0 h 154"/>
                <a:gd name="T32" fmla="*/ 2332 w 3018"/>
                <a:gd name="T33" fmla="*/ 150 h 154"/>
                <a:gd name="T34" fmla="*/ 2332 w 3018"/>
                <a:gd name="T35" fmla="*/ 0 h 154"/>
                <a:gd name="T36" fmla="*/ 2017 w 3018"/>
                <a:gd name="T37" fmla="*/ 150 h 154"/>
                <a:gd name="T38" fmla="*/ 1869 w 3018"/>
                <a:gd name="T39" fmla="*/ 0 h 154"/>
                <a:gd name="T40" fmla="*/ 1743 w 3018"/>
                <a:gd name="T41" fmla="*/ 0 h 154"/>
                <a:gd name="T42" fmla="*/ 1641 w 3018"/>
                <a:gd name="T43" fmla="*/ 150 h 154"/>
                <a:gd name="T44" fmla="*/ 1641 w 3018"/>
                <a:gd name="T45" fmla="*/ 0 h 154"/>
                <a:gd name="T46" fmla="*/ 1259 w 3018"/>
                <a:gd name="T47" fmla="*/ 150 h 154"/>
                <a:gd name="T48" fmla="*/ 1157 w 3018"/>
                <a:gd name="T49" fmla="*/ 0 h 154"/>
                <a:gd name="T50" fmla="*/ 1033 w 3018"/>
                <a:gd name="T51" fmla="*/ 0 h 154"/>
                <a:gd name="T52" fmla="*/ 871 w 3018"/>
                <a:gd name="T53" fmla="*/ 150 h 154"/>
                <a:gd name="T54" fmla="*/ 959 w 3018"/>
                <a:gd name="T55" fmla="*/ 0 h 154"/>
                <a:gd name="T56" fmla="*/ 428 w 3018"/>
                <a:gd name="T57" fmla="*/ 12 h 154"/>
                <a:gd name="T58" fmla="*/ 444 w 3018"/>
                <a:gd name="T59" fmla="*/ 30 h 154"/>
                <a:gd name="T60" fmla="*/ 484 w 3018"/>
                <a:gd name="T61" fmla="*/ 44 h 154"/>
                <a:gd name="T62" fmla="*/ 512 w 3018"/>
                <a:gd name="T63" fmla="*/ 38 h 154"/>
                <a:gd name="T64" fmla="*/ 534 w 3018"/>
                <a:gd name="T65" fmla="*/ 22 h 154"/>
                <a:gd name="T66" fmla="*/ 671 w 3018"/>
                <a:gd name="T67" fmla="*/ 0 h 154"/>
                <a:gd name="T68" fmla="*/ 656 w 3018"/>
                <a:gd name="T69" fmla="*/ 52 h 154"/>
                <a:gd name="T70" fmla="*/ 626 w 3018"/>
                <a:gd name="T71" fmla="*/ 98 h 154"/>
                <a:gd name="T72" fmla="*/ 596 w 3018"/>
                <a:gd name="T73" fmla="*/ 124 h 154"/>
                <a:gd name="T74" fmla="*/ 544 w 3018"/>
                <a:gd name="T75" fmla="*/ 146 h 154"/>
                <a:gd name="T76" fmla="*/ 484 w 3018"/>
                <a:gd name="T77" fmla="*/ 154 h 154"/>
                <a:gd name="T78" fmla="*/ 442 w 3018"/>
                <a:gd name="T79" fmla="*/ 152 h 154"/>
                <a:gd name="T80" fmla="*/ 388 w 3018"/>
                <a:gd name="T81" fmla="*/ 132 h 154"/>
                <a:gd name="T82" fmla="*/ 342 w 3018"/>
                <a:gd name="T83" fmla="*/ 98 h 154"/>
                <a:gd name="T84" fmla="*/ 324 w 3018"/>
                <a:gd name="T85" fmla="*/ 76 h 154"/>
                <a:gd name="T86" fmla="*/ 296 w 3018"/>
                <a:gd name="T87" fmla="*/ 0 h 154"/>
                <a:gd name="T88" fmla="*/ 0 w 3018"/>
                <a:gd name="T89" fmla="*/ 150 h 154"/>
                <a:gd name="T90" fmla="*/ 0 w 3018"/>
                <a:gd name="T9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154">
                  <a:moveTo>
                    <a:pt x="2770" y="0"/>
                  </a:moveTo>
                  <a:lnTo>
                    <a:pt x="2770" y="0"/>
                  </a:lnTo>
                  <a:lnTo>
                    <a:pt x="2774" y="12"/>
                  </a:lnTo>
                  <a:lnTo>
                    <a:pt x="2780" y="22"/>
                  </a:lnTo>
                  <a:lnTo>
                    <a:pt x="2780" y="22"/>
                  </a:lnTo>
                  <a:lnTo>
                    <a:pt x="2790" y="30"/>
                  </a:lnTo>
                  <a:lnTo>
                    <a:pt x="2802" y="38"/>
                  </a:lnTo>
                  <a:lnTo>
                    <a:pt x="2816" y="42"/>
                  </a:lnTo>
                  <a:lnTo>
                    <a:pt x="2830" y="44"/>
                  </a:lnTo>
                  <a:lnTo>
                    <a:pt x="2830" y="44"/>
                  </a:lnTo>
                  <a:lnTo>
                    <a:pt x="2846" y="42"/>
                  </a:lnTo>
                  <a:lnTo>
                    <a:pt x="2858" y="38"/>
                  </a:lnTo>
                  <a:lnTo>
                    <a:pt x="2870" y="30"/>
                  </a:lnTo>
                  <a:lnTo>
                    <a:pt x="2880" y="22"/>
                  </a:lnTo>
                  <a:lnTo>
                    <a:pt x="2880" y="22"/>
                  </a:lnTo>
                  <a:lnTo>
                    <a:pt x="2886" y="12"/>
                  </a:lnTo>
                  <a:lnTo>
                    <a:pt x="2890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2" y="26"/>
                  </a:lnTo>
                  <a:lnTo>
                    <a:pt x="3004" y="52"/>
                  </a:lnTo>
                  <a:lnTo>
                    <a:pt x="2990" y="76"/>
                  </a:lnTo>
                  <a:lnTo>
                    <a:pt x="2982" y="86"/>
                  </a:lnTo>
                  <a:lnTo>
                    <a:pt x="2972" y="98"/>
                  </a:lnTo>
                  <a:lnTo>
                    <a:pt x="2972" y="98"/>
                  </a:lnTo>
                  <a:lnTo>
                    <a:pt x="2958" y="112"/>
                  </a:lnTo>
                  <a:lnTo>
                    <a:pt x="2942" y="124"/>
                  </a:lnTo>
                  <a:lnTo>
                    <a:pt x="2926" y="132"/>
                  </a:lnTo>
                  <a:lnTo>
                    <a:pt x="2910" y="140"/>
                  </a:lnTo>
                  <a:lnTo>
                    <a:pt x="2892" y="146"/>
                  </a:lnTo>
                  <a:lnTo>
                    <a:pt x="2872" y="152"/>
                  </a:lnTo>
                  <a:lnTo>
                    <a:pt x="2852" y="154"/>
                  </a:lnTo>
                  <a:lnTo>
                    <a:pt x="2832" y="154"/>
                  </a:lnTo>
                  <a:lnTo>
                    <a:pt x="2832" y="154"/>
                  </a:lnTo>
                  <a:lnTo>
                    <a:pt x="2810" y="154"/>
                  </a:lnTo>
                  <a:lnTo>
                    <a:pt x="2790" y="152"/>
                  </a:lnTo>
                  <a:lnTo>
                    <a:pt x="2770" y="146"/>
                  </a:lnTo>
                  <a:lnTo>
                    <a:pt x="2752" y="140"/>
                  </a:lnTo>
                  <a:lnTo>
                    <a:pt x="2734" y="132"/>
                  </a:lnTo>
                  <a:lnTo>
                    <a:pt x="2718" y="124"/>
                  </a:lnTo>
                  <a:lnTo>
                    <a:pt x="2704" y="112"/>
                  </a:lnTo>
                  <a:lnTo>
                    <a:pt x="2688" y="98"/>
                  </a:lnTo>
                  <a:lnTo>
                    <a:pt x="2688" y="98"/>
                  </a:lnTo>
                  <a:lnTo>
                    <a:pt x="2680" y="86"/>
                  </a:lnTo>
                  <a:lnTo>
                    <a:pt x="2670" y="76"/>
                  </a:lnTo>
                  <a:lnTo>
                    <a:pt x="2658" y="52"/>
                  </a:lnTo>
                  <a:lnTo>
                    <a:pt x="2648" y="26"/>
                  </a:lnTo>
                  <a:lnTo>
                    <a:pt x="2642" y="0"/>
                  </a:lnTo>
                  <a:lnTo>
                    <a:pt x="2770" y="0"/>
                  </a:lnTo>
                  <a:close/>
                  <a:moveTo>
                    <a:pt x="2332" y="0"/>
                  </a:moveTo>
                  <a:lnTo>
                    <a:pt x="2332" y="150"/>
                  </a:lnTo>
                  <a:lnTo>
                    <a:pt x="2209" y="150"/>
                  </a:lnTo>
                  <a:lnTo>
                    <a:pt x="2209" y="0"/>
                  </a:lnTo>
                  <a:lnTo>
                    <a:pt x="2332" y="0"/>
                  </a:lnTo>
                  <a:close/>
                  <a:moveTo>
                    <a:pt x="2073" y="0"/>
                  </a:moveTo>
                  <a:lnTo>
                    <a:pt x="2165" y="150"/>
                  </a:lnTo>
                  <a:lnTo>
                    <a:pt x="2017" y="150"/>
                  </a:lnTo>
                  <a:lnTo>
                    <a:pt x="1933" y="0"/>
                  </a:lnTo>
                  <a:lnTo>
                    <a:pt x="2073" y="0"/>
                  </a:lnTo>
                  <a:close/>
                  <a:moveTo>
                    <a:pt x="1869" y="0"/>
                  </a:moveTo>
                  <a:lnTo>
                    <a:pt x="1869" y="150"/>
                  </a:lnTo>
                  <a:lnTo>
                    <a:pt x="1743" y="150"/>
                  </a:lnTo>
                  <a:lnTo>
                    <a:pt x="1743" y="0"/>
                  </a:lnTo>
                  <a:lnTo>
                    <a:pt x="1869" y="0"/>
                  </a:lnTo>
                  <a:close/>
                  <a:moveTo>
                    <a:pt x="1641" y="0"/>
                  </a:moveTo>
                  <a:lnTo>
                    <a:pt x="1641" y="150"/>
                  </a:lnTo>
                  <a:lnTo>
                    <a:pt x="1517" y="150"/>
                  </a:lnTo>
                  <a:lnTo>
                    <a:pt x="1517" y="0"/>
                  </a:lnTo>
                  <a:lnTo>
                    <a:pt x="1641" y="0"/>
                  </a:lnTo>
                  <a:close/>
                  <a:moveTo>
                    <a:pt x="1385" y="0"/>
                  </a:moveTo>
                  <a:lnTo>
                    <a:pt x="1385" y="150"/>
                  </a:lnTo>
                  <a:lnTo>
                    <a:pt x="1259" y="150"/>
                  </a:lnTo>
                  <a:lnTo>
                    <a:pt x="1259" y="0"/>
                  </a:lnTo>
                  <a:lnTo>
                    <a:pt x="1385" y="0"/>
                  </a:lnTo>
                  <a:close/>
                  <a:moveTo>
                    <a:pt x="1157" y="0"/>
                  </a:moveTo>
                  <a:lnTo>
                    <a:pt x="1157" y="150"/>
                  </a:lnTo>
                  <a:lnTo>
                    <a:pt x="1033" y="150"/>
                  </a:lnTo>
                  <a:lnTo>
                    <a:pt x="1033" y="0"/>
                  </a:lnTo>
                  <a:lnTo>
                    <a:pt x="1157" y="0"/>
                  </a:lnTo>
                  <a:close/>
                  <a:moveTo>
                    <a:pt x="959" y="0"/>
                  </a:moveTo>
                  <a:lnTo>
                    <a:pt x="871" y="150"/>
                  </a:lnTo>
                  <a:lnTo>
                    <a:pt x="761" y="150"/>
                  </a:lnTo>
                  <a:lnTo>
                    <a:pt x="761" y="0"/>
                  </a:lnTo>
                  <a:lnTo>
                    <a:pt x="959" y="0"/>
                  </a:lnTo>
                  <a:close/>
                  <a:moveTo>
                    <a:pt x="424" y="0"/>
                  </a:moveTo>
                  <a:lnTo>
                    <a:pt x="424" y="0"/>
                  </a:lnTo>
                  <a:lnTo>
                    <a:pt x="428" y="12"/>
                  </a:lnTo>
                  <a:lnTo>
                    <a:pt x="434" y="22"/>
                  </a:lnTo>
                  <a:lnTo>
                    <a:pt x="434" y="22"/>
                  </a:lnTo>
                  <a:lnTo>
                    <a:pt x="444" y="30"/>
                  </a:lnTo>
                  <a:lnTo>
                    <a:pt x="456" y="38"/>
                  </a:lnTo>
                  <a:lnTo>
                    <a:pt x="468" y="42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98" y="42"/>
                  </a:lnTo>
                  <a:lnTo>
                    <a:pt x="512" y="38"/>
                  </a:lnTo>
                  <a:lnTo>
                    <a:pt x="524" y="3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538" y="12"/>
                  </a:lnTo>
                  <a:lnTo>
                    <a:pt x="544" y="0"/>
                  </a:lnTo>
                  <a:lnTo>
                    <a:pt x="671" y="0"/>
                  </a:lnTo>
                  <a:lnTo>
                    <a:pt x="671" y="0"/>
                  </a:lnTo>
                  <a:lnTo>
                    <a:pt x="665" y="26"/>
                  </a:lnTo>
                  <a:lnTo>
                    <a:pt x="656" y="52"/>
                  </a:lnTo>
                  <a:lnTo>
                    <a:pt x="644" y="76"/>
                  </a:lnTo>
                  <a:lnTo>
                    <a:pt x="634" y="86"/>
                  </a:lnTo>
                  <a:lnTo>
                    <a:pt x="626" y="98"/>
                  </a:lnTo>
                  <a:lnTo>
                    <a:pt x="626" y="98"/>
                  </a:lnTo>
                  <a:lnTo>
                    <a:pt x="610" y="112"/>
                  </a:lnTo>
                  <a:lnTo>
                    <a:pt x="596" y="124"/>
                  </a:lnTo>
                  <a:lnTo>
                    <a:pt x="580" y="132"/>
                  </a:lnTo>
                  <a:lnTo>
                    <a:pt x="562" y="140"/>
                  </a:lnTo>
                  <a:lnTo>
                    <a:pt x="544" y="146"/>
                  </a:lnTo>
                  <a:lnTo>
                    <a:pt x="526" y="152"/>
                  </a:lnTo>
                  <a:lnTo>
                    <a:pt x="506" y="154"/>
                  </a:lnTo>
                  <a:lnTo>
                    <a:pt x="484" y="154"/>
                  </a:lnTo>
                  <a:lnTo>
                    <a:pt x="484" y="154"/>
                  </a:lnTo>
                  <a:lnTo>
                    <a:pt x="462" y="154"/>
                  </a:lnTo>
                  <a:lnTo>
                    <a:pt x="442" y="152"/>
                  </a:lnTo>
                  <a:lnTo>
                    <a:pt x="422" y="146"/>
                  </a:lnTo>
                  <a:lnTo>
                    <a:pt x="404" y="140"/>
                  </a:lnTo>
                  <a:lnTo>
                    <a:pt x="388" y="132"/>
                  </a:lnTo>
                  <a:lnTo>
                    <a:pt x="372" y="124"/>
                  </a:lnTo>
                  <a:lnTo>
                    <a:pt x="356" y="112"/>
                  </a:lnTo>
                  <a:lnTo>
                    <a:pt x="342" y="98"/>
                  </a:lnTo>
                  <a:lnTo>
                    <a:pt x="342" y="98"/>
                  </a:lnTo>
                  <a:lnTo>
                    <a:pt x="332" y="86"/>
                  </a:lnTo>
                  <a:lnTo>
                    <a:pt x="324" y="76"/>
                  </a:lnTo>
                  <a:lnTo>
                    <a:pt x="310" y="52"/>
                  </a:lnTo>
                  <a:lnTo>
                    <a:pt x="300" y="26"/>
                  </a:lnTo>
                  <a:lnTo>
                    <a:pt x="296" y="0"/>
                  </a:lnTo>
                  <a:lnTo>
                    <a:pt x="424" y="0"/>
                  </a:lnTo>
                  <a:close/>
                  <a:moveTo>
                    <a:pt x="0" y="0"/>
                  </a:moveTo>
                  <a:lnTo>
                    <a:pt x="0" y="150"/>
                  </a:lnTo>
                  <a:lnTo>
                    <a:pt x="124" y="150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87763" y="4349751"/>
              <a:ext cx="2090738" cy="457200"/>
            </a:xfrm>
            <a:custGeom>
              <a:avLst/>
              <a:gdLst>
                <a:gd name="T0" fmla="*/ 1267 w 1317"/>
                <a:gd name="T1" fmla="*/ 24 h 288"/>
                <a:gd name="T2" fmla="*/ 1289 w 1317"/>
                <a:gd name="T3" fmla="*/ 40 h 288"/>
                <a:gd name="T4" fmla="*/ 1243 w 1317"/>
                <a:gd name="T5" fmla="*/ 58 h 288"/>
                <a:gd name="T6" fmla="*/ 1211 w 1317"/>
                <a:gd name="T7" fmla="*/ 50 h 288"/>
                <a:gd name="T8" fmla="*/ 1213 w 1317"/>
                <a:gd name="T9" fmla="*/ 18 h 288"/>
                <a:gd name="T10" fmla="*/ 1281 w 1317"/>
                <a:gd name="T11" fmla="*/ 142 h 288"/>
                <a:gd name="T12" fmla="*/ 1211 w 1317"/>
                <a:gd name="T13" fmla="*/ 82 h 288"/>
                <a:gd name="T14" fmla="*/ 1317 w 1317"/>
                <a:gd name="T15" fmla="*/ 284 h 288"/>
                <a:gd name="T16" fmla="*/ 1013 w 1317"/>
                <a:gd name="T17" fmla="*/ 284 h 288"/>
                <a:gd name="T18" fmla="*/ 1013 w 1317"/>
                <a:gd name="T19" fmla="*/ 220 h 288"/>
                <a:gd name="T20" fmla="*/ 1081 w 1317"/>
                <a:gd name="T21" fmla="*/ 142 h 288"/>
                <a:gd name="T22" fmla="*/ 891 w 1317"/>
                <a:gd name="T23" fmla="*/ 188 h 288"/>
                <a:gd name="T24" fmla="*/ 919 w 1317"/>
                <a:gd name="T25" fmla="*/ 260 h 288"/>
                <a:gd name="T26" fmla="*/ 939 w 1317"/>
                <a:gd name="T27" fmla="*/ 284 h 288"/>
                <a:gd name="T28" fmla="*/ 917 w 1317"/>
                <a:gd name="T29" fmla="*/ 288 h 288"/>
                <a:gd name="T30" fmla="*/ 891 w 1317"/>
                <a:gd name="T31" fmla="*/ 280 h 288"/>
                <a:gd name="T32" fmla="*/ 863 w 1317"/>
                <a:gd name="T33" fmla="*/ 204 h 288"/>
                <a:gd name="T34" fmla="*/ 827 w 1317"/>
                <a:gd name="T35" fmla="*/ 284 h 288"/>
                <a:gd name="T36" fmla="*/ 841 w 1317"/>
                <a:gd name="T37" fmla="*/ 164 h 288"/>
                <a:gd name="T38" fmla="*/ 857 w 1317"/>
                <a:gd name="T39" fmla="*/ 152 h 288"/>
                <a:gd name="T40" fmla="*/ 887 w 1317"/>
                <a:gd name="T41" fmla="*/ 86 h 288"/>
                <a:gd name="T42" fmla="*/ 913 w 1317"/>
                <a:gd name="T43" fmla="*/ 78 h 288"/>
                <a:gd name="T44" fmla="*/ 935 w 1317"/>
                <a:gd name="T45" fmla="*/ 82 h 288"/>
                <a:gd name="T46" fmla="*/ 919 w 1317"/>
                <a:gd name="T47" fmla="*/ 102 h 288"/>
                <a:gd name="T48" fmla="*/ 895 w 1317"/>
                <a:gd name="T49" fmla="*/ 156 h 288"/>
                <a:gd name="T50" fmla="*/ 873 w 1317"/>
                <a:gd name="T51" fmla="*/ 178 h 288"/>
                <a:gd name="T52" fmla="*/ 688 w 1317"/>
                <a:gd name="T53" fmla="*/ 106 h 288"/>
                <a:gd name="T54" fmla="*/ 666 w 1317"/>
                <a:gd name="T55" fmla="*/ 144 h 288"/>
                <a:gd name="T56" fmla="*/ 662 w 1317"/>
                <a:gd name="T57" fmla="*/ 206 h 288"/>
                <a:gd name="T58" fmla="*/ 674 w 1317"/>
                <a:gd name="T59" fmla="*/ 248 h 288"/>
                <a:gd name="T60" fmla="*/ 712 w 1317"/>
                <a:gd name="T61" fmla="*/ 264 h 288"/>
                <a:gd name="T62" fmla="*/ 730 w 1317"/>
                <a:gd name="T63" fmla="*/ 286 h 288"/>
                <a:gd name="T64" fmla="*/ 670 w 1317"/>
                <a:gd name="T65" fmla="*/ 284 h 288"/>
                <a:gd name="T66" fmla="*/ 636 w 1317"/>
                <a:gd name="T67" fmla="*/ 252 h 288"/>
                <a:gd name="T68" fmla="*/ 626 w 1317"/>
                <a:gd name="T69" fmla="*/ 184 h 288"/>
                <a:gd name="T70" fmla="*/ 644 w 1317"/>
                <a:gd name="T71" fmla="*/ 100 h 288"/>
                <a:gd name="T72" fmla="*/ 682 w 1317"/>
                <a:gd name="T73" fmla="*/ 78 h 288"/>
                <a:gd name="T74" fmla="*/ 749 w 1317"/>
                <a:gd name="T75" fmla="*/ 86 h 288"/>
                <a:gd name="T76" fmla="*/ 566 w 1317"/>
                <a:gd name="T77" fmla="*/ 82 h 288"/>
                <a:gd name="T78" fmla="*/ 490 w 1317"/>
                <a:gd name="T79" fmla="*/ 254 h 288"/>
                <a:gd name="T80" fmla="*/ 370 w 1317"/>
                <a:gd name="T81" fmla="*/ 284 h 288"/>
                <a:gd name="T82" fmla="*/ 324 w 1317"/>
                <a:gd name="T83" fmla="*/ 184 h 288"/>
                <a:gd name="T84" fmla="*/ 312 w 1317"/>
                <a:gd name="T85" fmla="*/ 252 h 288"/>
                <a:gd name="T86" fmla="*/ 280 w 1317"/>
                <a:gd name="T87" fmla="*/ 284 h 288"/>
                <a:gd name="T88" fmla="*/ 216 w 1317"/>
                <a:gd name="T89" fmla="*/ 284 h 288"/>
                <a:gd name="T90" fmla="*/ 184 w 1317"/>
                <a:gd name="T91" fmla="*/ 252 h 288"/>
                <a:gd name="T92" fmla="*/ 174 w 1317"/>
                <a:gd name="T93" fmla="*/ 184 h 288"/>
                <a:gd name="T94" fmla="*/ 192 w 1317"/>
                <a:gd name="T95" fmla="*/ 100 h 288"/>
                <a:gd name="T96" fmla="*/ 232 w 1317"/>
                <a:gd name="T97" fmla="*/ 80 h 288"/>
                <a:gd name="T98" fmla="*/ 280 w 1317"/>
                <a:gd name="T99" fmla="*/ 82 h 288"/>
                <a:gd name="T100" fmla="*/ 318 w 1317"/>
                <a:gd name="T101" fmla="*/ 134 h 288"/>
                <a:gd name="T102" fmla="*/ 288 w 1317"/>
                <a:gd name="T103" fmla="*/ 184 h 288"/>
                <a:gd name="T104" fmla="*/ 280 w 1317"/>
                <a:gd name="T105" fmla="*/ 128 h 288"/>
                <a:gd name="T106" fmla="*/ 264 w 1317"/>
                <a:gd name="T107" fmla="*/ 104 h 288"/>
                <a:gd name="T108" fmla="*/ 234 w 1317"/>
                <a:gd name="T109" fmla="*/ 104 h 288"/>
                <a:gd name="T110" fmla="*/ 218 w 1317"/>
                <a:gd name="T111" fmla="*/ 128 h 288"/>
                <a:gd name="T112" fmla="*/ 210 w 1317"/>
                <a:gd name="T113" fmla="*/ 184 h 288"/>
                <a:gd name="T114" fmla="*/ 222 w 1317"/>
                <a:gd name="T115" fmla="*/ 248 h 288"/>
                <a:gd name="T116" fmla="*/ 240 w 1317"/>
                <a:gd name="T117" fmla="*/ 266 h 288"/>
                <a:gd name="T118" fmla="*/ 264 w 1317"/>
                <a:gd name="T119" fmla="*/ 262 h 288"/>
                <a:gd name="T120" fmla="*/ 284 w 1317"/>
                <a:gd name="T121" fmla="*/ 224 h 288"/>
                <a:gd name="T122" fmla="*/ 0 w 1317"/>
                <a:gd name="T123" fmla="*/ 0 h 288"/>
                <a:gd name="T124" fmla="*/ 66 w 1317"/>
                <a:gd name="T125" fmla="*/ 28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7" h="288">
                  <a:moveTo>
                    <a:pt x="1243" y="30"/>
                  </a:moveTo>
                  <a:lnTo>
                    <a:pt x="1243" y="30"/>
                  </a:lnTo>
                  <a:lnTo>
                    <a:pt x="1255" y="28"/>
                  </a:lnTo>
                  <a:lnTo>
                    <a:pt x="1267" y="24"/>
                  </a:lnTo>
                  <a:lnTo>
                    <a:pt x="1267" y="24"/>
                  </a:lnTo>
                  <a:lnTo>
                    <a:pt x="1275" y="18"/>
                  </a:lnTo>
                  <a:lnTo>
                    <a:pt x="1283" y="12"/>
                  </a:lnTo>
                  <a:lnTo>
                    <a:pt x="1299" y="30"/>
                  </a:lnTo>
                  <a:lnTo>
                    <a:pt x="1299" y="30"/>
                  </a:lnTo>
                  <a:lnTo>
                    <a:pt x="1289" y="40"/>
                  </a:lnTo>
                  <a:lnTo>
                    <a:pt x="1277" y="50"/>
                  </a:lnTo>
                  <a:lnTo>
                    <a:pt x="1277" y="50"/>
                  </a:lnTo>
                  <a:lnTo>
                    <a:pt x="1271" y="52"/>
                  </a:lnTo>
                  <a:lnTo>
                    <a:pt x="1263" y="56"/>
                  </a:lnTo>
                  <a:lnTo>
                    <a:pt x="1243" y="58"/>
                  </a:lnTo>
                  <a:lnTo>
                    <a:pt x="1243" y="58"/>
                  </a:lnTo>
                  <a:lnTo>
                    <a:pt x="1225" y="56"/>
                  </a:lnTo>
                  <a:lnTo>
                    <a:pt x="1217" y="52"/>
                  </a:lnTo>
                  <a:lnTo>
                    <a:pt x="1211" y="50"/>
                  </a:lnTo>
                  <a:lnTo>
                    <a:pt x="1211" y="50"/>
                  </a:lnTo>
                  <a:lnTo>
                    <a:pt x="1199" y="40"/>
                  </a:lnTo>
                  <a:lnTo>
                    <a:pt x="1189" y="30"/>
                  </a:lnTo>
                  <a:lnTo>
                    <a:pt x="1205" y="12"/>
                  </a:lnTo>
                  <a:lnTo>
                    <a:pt x="1205" y="12"/>
                  </a:lnTo>
                  <a:lnTo>
                    <a:pt x="1213" y="18"/>
                  </a:lnTo>
                  <a:lnTo>
                    <a:pt x="1221" y="24"/>
                  </a:lnTo>
                  <a:lnTo>
                    <a:pt x="1221" y="24"/>
                  </a:lnTo>
                  <a:lnTo>
                    <a:pt x="1233" y="28"/>
                  </a:lnTo>
                  <a:lnTo>
                    <a:pt x="1243" y="30"/>
                  </a:lnTo>
                  <a:close/>
                  <a:moveTo>
                    <a:pt x="1281" y="142"/>
                  </a:moveTo>
                  <a:lnTo>
                    <a:pt x="1279" y="142"/>
                  </a:lnTo>
                  <a:lnTo>
                    <a:pt x="1213" y="284"/>
                  </a:lnTo>
                  <a:lnTo>
                    <a:pt x="1175" y="284"/>
                  </a:lnTo>
                  <a:lnTo>
                    <a:pt x="1175" y="82"/>
                  </a:lnTo>
                  <a:lnTo>
                    <a:pt x="1211" y="82"/>
                  </a:lnTo>
                  <a:lnTo>
                    <a:pt x="1211" y="220"/>
                  </a:lnTo>
                  <a:lnTo>
                    <a:pt x="1213" y="220"/>
                  </a:lnTo>
                  <a:lnTo>
                    <a:pt x="1275" y="82"/>
                  </a:lnTo>
                  <a:lnTo>
                    <a:pt x="1317" y="82"/>
                  </a:lnTo>
                  <a:lnTo>
                    <a:pt x="1317" y="284"/>
                  </a:lnTo>
                  <a:lnTo>
                    <a:pt x="1281" y="284"/>
                  </a:lnTo>
                  <a:lnTo>
                    <a:pt x="1281" y="142"/>
                  </a:lnTo>
                  <a:close/>
                  <a:moveTo>
                    <a:pt x="1081" y="142"/>
                  </a:moveTo>
                  <a:lnTo>
                    <a:pt x="1079" y="142"/>
                  </a:lnTo>
                  <a:lnTo>
                    <a:pt x="1013" y="284"/>
                  </a:lnTo>
                  <a:lnTo>
                    <a:pt x="975" y="284"/>
                  </a:lnTo>
                  <a:lnTo>
                    <a:pt x="975" y="82"/>
                  </a:lnTo>
                  <a:lnTo>
                    <a:pt x="1011" y="82"/>
                  </a:lnTo>
                  <a:lnTo>
                    <a:pt x="1011" y="220"/>
                  </a:lnTo>
                  <a:lnTo>
                    <a:pt x="1013" y="220"/>
                  </a:lnTo>
                  <a:lnTo>
                    <a:pt x="1075" y="82"/>
                  </a:lnTo>
                  <a:lnTo>
                    <a:pt x="1117" y="82"/>
                  </a:lnTo>
                  <a:lnTo>
                    <a:pt x="1117" y="284"/>
                  </a:lnTo>
                  <a:lnTo>
                    <a:pt x="1081" y="284"/>
                  </a:lnTo>
                  <a:lnTo>
                    <a:pt x="1081" y="142"/>
                  </a:lnTo>
                  <a:close/>
                  <a:moveTo>
                    <a:pt x="873" y="178"/>
                  </a:moveTo>
                  <a:lnTo>
                    <a:pt x="873" y="178"/>
                  </a:lnTo>
                  <a:lnTo>
                    <a:pt x="883" y="182"/>
                  </a:lnTo>
                  <a:lnTo>
                    <a:pt x="891" y="188"/>
                  </a:lnTo>
                  <a:lnTo>
                    <a:pt x="891" y="188"/>
                  </a:lnTo>
                  <a:lnTo>
                    <a:pt x="899" y="198"/>
                  </a:lnTo>
                  <a:lnTo>
                    <a:pt x="905" y="216"/>
                  </a:lnTo>
                  <a:lnTo>
                    <a:pt x="915" y="254"/>
                  </a:lnTo>
                  <a:lnTo>
                    <a:pt x="915" y="254"/>
                  </a:lnTo>
                  <a:lnTo>
                    <a:pt x="919" y="260"/>
                  </a:lnTo>
                  <a:lnTo>
                    <a:pt x="923" y="264"/>
                  </a:lnTo>
                  <a:lnTo>
                    <a:pt x="923" y="264"/>
                  </a:lnTo>
                  <a:lnTo>
                    <a:pt x="929" y="268"/>
                  </a:lnTo>
                  <a:lnTo>
                    <a:pt x="939" y="268"/>
                  </a:lnTo>
                  <a:lnTo>
                    <a:pt x="939" y="284"/>
                  </a:lnTo>
                  <a:lnTo>
                    <a:pt x="939" y="284"/>
                  </a:lnTo>
                  <a:lnTo>
                    <a:pt x="933" y="286"/>
                  </a:lnTo>
                  <a:lnTo>
                    <a:pt x="933" y="286"/>
                  </a:lnTo>
                  <a:lnTo>
                    <a:pt x="917" y="288"/>
                  </a:lnTo>
                  <a:lnTo>
                    <a:pt x="917" y="288"/>
                  </a:lnTo>
                  <a:lnTo>
                    <a:pt x="909" y="288"/>
                  </a:lnTo>
                  <a:lnTo>
                    <a:pt x="903" y="286"/>
                  </a:lnTo>
                  <a:lnTo>
                    <a:pt x="897" y="284"/>
                  </a:lnTo>
                  <a:lnTo>
                    <a:pt x="891" y="280"/>
                  </a:lnTo>
                  <a:lnTo>
                    <a:pt x="891" y="280"/>
                  </a:lnTo>
                  <a:lnTo>
                    <a:pt x="883" y="268"/>
                  </a:lnTo>
                  <a:lnTo>
                    <a:pt x="877" y="254"/>
                  </a:lnTo>
                  <a:lnTo>
                    <a:pt x="867" y="216"/>
                  </a:lnTo>
                  <a:lnTo>
                    <a:pt x="867" y="216"/>
                  </a:lnTo>
                  <a:lnTo>
                    <a:pt x="863" y="204"/>
                  </a:lnTo>
                  <a:lnTo>
                    <a:pt x="857" y="198"/>
                  </a:lnTo>
                  <a:lnTo>
                    <a:pt x="849" y="192"/>
                  </a:lnTo>
                  <a:lnTo>
                    <a:pt x="841" y="192"/>
                  </a:lnTo>
                  <a:lnTo>
                    <a:pt x="827" y="192"/>
                  </a:lnTo>
                  <a:lnTo>
                    <a:pt x="827" y="284"/>
                  </a:lnTo>
                  <a:lnTo>
                    <a:pt x="789" y="284"/>
                  </a:lnTo>
                  <a:lnTo>
                    <a:pt x="789" y="82"/>
                  </a:lnTo>
                  <a:lnTo>
                    <a:pt x="827" y="82"/>
                  </a:lnTo>
                  <a:lnTo>
                    <a:pt x="827" y="164"/>
                  </a:lnTo>
                  <a:lnTo>
                    <a:pt x="841" y="164"/>
                  </a:lnTo>
                  <a:lnTo>
                    <a:pt x="841" y="164"/>
                  </a:lnTo>
                  <a:lnTo>
                    <a:pt x="847" y="164"/>
                  </a:lnTo>
                  <a:lnTo>
                    <a:pt x="853" y="160"/>
                  </a:lnTo>
                  <a:lnTo>
                    <a:pt x="853" y="160"/>
                  </a:lnTo>
                  <a:lnTo>
                    <a:pt x="857" y="152"/>
                  </a:lnTo>
                  <a:lnTo>
                    <a:pt x="863" y="140"/>
                  </a:lnTo>
                  <a:lnTo>
                    <a:pt x="873" y="112"/>
                  </a:lnTo>
                  <a:lnTo>
                    <a:pt x="873" y="112"/>
                  </a:lnTo>
                  <a:lnTo>
                    <a:pt x="879" y="96"/>
                  </a:lnTo>
                  <a:lnTo>
                    <a:pt x="887" y="86"/>
                  </a:lnTo>
                  <a:lnTo>
                    <a:pt x="887" y="86"/>
                  </a:lnTo>
                  <a:lnTo>
                    <a:pt x="893" y="82"/>
                  </a:lnTo>
                  <a:lnTo>
                    <a:pt x="899" y="80"/>
                  </a:lnTo>
                  <a:lnTo>
                    <a:pt x="913" y="78"/>
                  </a:lnTo>
                  <a:lnTo>
                    <a:pt x="913" y="78"/>
                  </a:lnTo>
                  <a:lnTo>
                    <a:pt x="921" y="78"/>
                  </a:lnTo>
                  <a:lnTo>
                    <a:pt x="921" y="78"/>
                  </a:lnTo>
                  <a:lnTo>
                    <a:pt x="929" y="80"/>
                  </a:lnTo>
                  <a:lnTo>
                    <a:pt x="929" y="80"/>
                  </a:lnTo>
                  <a:lnTo>
                    <a:pt x="935" y="82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25" y="100"/>
                  </a:lnTo>
                  <a:lnTo>
                    <a:pt x="919" y="102"/>
                  </a:lnTo>
                  <a:lnTo>
                    <a:pt x="919" y="102"/>
                  </a:lnTo>
                  <a:lnTo>
                    <a:pt x="915" y="106"/>
                  </a:lnTo>
                  <a:lnTo>
                    <a:pt x="911" y="112"/>
                  </a:lnTo>
                  <a:lnTo>
                    <a:pt x="901" y="140"/>
                  </a:lnTo>
                  <a:lnTo>
                    <a:pt x="901" y="140"/>
                  </a:lnTo>
                  <a:lnTo>
                    <a:pt x="895" y="156"/>
                  </a:lnTo>
                  <a:lnTo>
                    <a:pt x="889" y="166"/>
                  </a:lnTo>
                  <a:lnTo>
                    <a:pt x="889" y="166"/>
                  </a:lnTo>
                  <a:lnTo>
                    <a:pt x="881" y="172"/>
                  </a:lnTo>
                  <a:lnTo>
                    <a:pt x="873" y="176"/>
                  </a:lnTo>
                  <a:lnTo>
                    <a:pt x="873" y="178"/>
                  </a:lnTo>
                  <a:close/>
                  <a:moveTo>
                    <a:pt x="708" y="102"/>
                  </a:moveTo>
                  <a:lnTo>
                    <a:pt x="708" y="102"/>
                  </a:lnTo>
                  <a:lnTo>
                    <a:pt x="698" y="102"/>
                  </a:lnTo>
                  <a:lnTo>
                    <a:pt x="688" y="106"/>
                  </a:lnTo>
                  <a:lnTo>
                    <a:pt x="688" y="106"/>
                  </a:lnTo>
                  <a:lnTo>
                    <a:pt x="680" y="110"/>
                  </a:lnTo>
                  <a:lnTo>
                    <a:pt x="674" y="118"/>
                  </a:lnTo>
                  <a:lnTo>
                    <a:pt x="674" y="118"/>
                  </a:lnTo>
                  <a:lnTo>
                    <a:pt x="668" y="130"/>
                  </a:lnTo>
                  <a:lnTo>
                    <a:pt x="666" y="144"/>
                  </a:lnTo>
                  <a:lnTo>
                    <a:pt x="666" y="144"/>
                  </a:lnTo>
                  <a:lnTo>
                    <a:pt x="662" y="160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206"/>
                  </a:lnTo>
                  <a:lnTo>
                    <a:pt x="666" y="224"/>
                  </a:lnTo>
                  <a:lnTo>
                    <a:pt x="666" y="224"/>
                  </a:lnTo>
                  <a:lnTo>
                    <a:pt x="668" y="238"/>
                  </a:lnTo>
                  <a:lnTo>
                    <a:pt x="674" y="248"/>
                  </a:lnTo>
                  <a:lnTo>
                    <a:pt x="674" y="248"/>
                  </a:lnTo>
                  <a:lnTo>
                    <a:pt x="682" y="256"/>
                  </a:lnTo>
                  <a:lnTo>
                    <a:pt x="690" y="260"/>
                  </a:lnTo>
                  <a:lnTo>
                    <a:pt x="690" y="260"/>
                  </a:lnTo>
                  <a:lnTo>
                    <a:pt x="700" y="264"/>
                  </a:lnTo>
                  <a:lnTo>
                    <a:pt x="712" y="264"/>
                  </a:lnTo>
                  <a:lnTo>
                    <a:pt x="753" y="264"/>
                  </a:lnTo>
                  <a:lnTo>
                    <a:pt x="753" y="280"/>
                  </a:lnTo>
                  <a:lnTo>
                    <a:pt x="753" y="280"/>
                  </a:lnTo>
                  <a:lnTo>
                    <a:pt x="730" y="286"/>
                  </a:lnTo>
                  <a:lnTo>
                    <a:pt x="730" y="286"/>
                  </a:lnTo>
                  <a:lnTo>
                    <a:pt x="718" y="288"/>
                  </a:lnTo>
                  <a:lnTo>
                    <a:pt x="704" y="288"/>
                  </a:lnTo>
                  <a:lnTo>
                    <a:pt x="704" y="288"/>
                  </a:lnTo>
                  <a:lnTo>
                    <a:pt x="686" y="288"/>
                  </a:lnTo>
                  <a:lnTo>
                    <a:pt x="670" y="284"/>
                  </a:lnTo>
                  <a:lnTo>
                    <a:pt x="670" y="284"/>
                  </a:lnTo>
                  <a:lnTo>
                    <a:pt x="656" y="276"/>
                  </a:lnTo>
                  <a:lnTo>
                    <a:pt x="644" y="266"/>
                  </a:lnTo>
                  <a:lnTo>
                    <a:pt x="644" y="266"/>
                  </a:lnTo>
                  <a:lnTo>
                    <a:pt x="636" y="252"/>
                  </a:lnTo>
                  <a:lnTo>
                    <a:pt x="630" y="234"/>
                  </a:lnTo>
                  <a:lnTo>
                    <a:pt x="630" y="234"/>
                  </a:lnTo>
                  <a:lnTo>
                    <a:pt x="626" y="212"/>
                  </a:lnTo>
                  <a:lnTo>
                    <a:pt x="626" y="184"/>
                  </a:lnTo>
                  <a:lnTo>
                    <a:pt x="626" y="184"/>
                  </a:lnTo>
                  <a:lnTo>
                    <a:pt x="626" y="156"/>
                  </a:lnTo>
                  <a:lnTo>
                    <a:pt x="630" y="132"/>
                  </a:lnTo>
                  <a:lnTo>
                    <a:pt x="630" y="132"/>
                  </a:lnTo>
                  <a:lnTo>
                    <a:pt x="636" y="114"/>
                  </a:lnTo>
                  <a:lnTo>
                    <a:pt x="644" y="100"/>
                  </a:lnTo>
                  <a:lnTo>
                    <a:pt x="644" y="100"/>
                  </a:lnTo>
                  <a:lnTo>
                    <a:pt x="654" y="90"/>
                  </a:lnTo>
                  <a:lnTo>
                    <a:pt x="668" y="82"/>
                  </a:lnTo>
                  <a:lnTo>
                    <a:pt x="668" y="82"/>
                  </a:lnTo>
                  <a:lnTo>
                    <a:pt x="682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26" y="80"/>
                  </a:lnTo>
                  <a:lnTo>
                    <a:pt x="726" y="80"/>
                  </a:lnTo>
                  <a:lnTo>
                    <a:pt x="749" y="86"/>
                  </a:lnTo>
                  <a:lnTo>
                    <a:pt x="749" y="102"/>
                  </a:lnTo>
                  <a:lnTo>
                    <a:pt x="708" y="102"/>
                  </a:lnTo>
                  <a:close/>
                  <a:moveTo>
                    <a:pt x="476" y="210"/>
                  </a:moveTo>
                  <a:lnTo>
                    <a:pt x="524" y="82"/>
                  </a:lnTo>
                  <a:lnTo>
                    <a:pt x="566" y="82"/>
                  </a:lnTo>
                  <a:lnTo>
                    <a:pt x="580" y="284"/>
                  </a:lnTo>
                  <a:lnTo>
                    <a:pt x="546" y="284"/>
                  </a:lnTo>
                  <a:lnTo>
                    <a:pt x="536" y="140"/>
                  </a:lnTo>
                  <a:lnTo>
                    <a:pt x="534" y="140"/>
                  </a:lnTo>
                  <a:lnTo>
                    <a:pt x="490" y="254"/>
                  </a:lnTo>
                  <a:lnTo>
                    <a:pt x="458" y="254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04" y="284"/>
                  </a:lnTo>
                  <a:lnTo>
                    <a:pt x="370" y="284"/>
                  </a:lnTo>
                  <a:lnTo>
                    <a:pt x="384" y="82"/>
                  </a:lnTo>
                  <a:lnTo>
                    <a:pt x="426" y="82"/>
                  </a:lnTo>
                  <a:lnTo>
                    <a:pt x="474" y="210"/>
                  </a:lnTo>
                  <a:lnTo>
                    <a:pt x="476" y="210"/>
                  </a:lnTo>
                  <a:close/>
                  <a:moveTo>
                    <a:pt x="324" y="184"/>
                  </a:moveTo>
                  <a:lnTo>
                    <a:pt x="324" y="184"/>
                  </a:lnTo>
                  <a:lnTo>
                    <a:pt x="322" y="210"/>
                  </a:lnTo>
                  <a:lnTo>
                    <a:pt x="318" y="232"/>
                  </a:lnTo>
                  <a:lnTo>
                    <a:pt x="318" y="232"/>
                  </a:lnTo>
                  <a:lnTo>
                    <a:pt x="312" y="252"/>
                  </a:lnTo>
                  <a:lnTo>
                    <a:pt x="304" y="266"/>
                  </a:lnTo>
                  <a:lnTo>
                    <a:pt x="304" y="266"/>
                  </a:lnTo>
                  <a:lnTo>
                    <a:pt x="294" y="276"/>
                  </a:lnTo>
                  <a:lnTo>
                    <a:pt x="280" y="284"/>
                  </a:lnTo>
                  <a:lnTo>
                    <a:pt x="280" y="284"/>
                  </a:lnTo>
                  <a:lnTo>
                    <a:pt x="266" y="288"/>
                  </a:lnTo>
                  <a:lnTo>
                    <a:pt x="248" y="288"/>
                  </a:lnTo>
                  <a:lnTo>
                    <a:pt x="248" y="288"/>
                  </a:lnTo>
                  <a:lnTo>
                    <a:pt x="232" y="288"/>
                  </a:lnTo>
                  <a:lnTo>
                    <a:pt x="216" y="284"/>
                  </a:lnTo>
                  <a:lnTo>
                    <a:pt x="216" y="284"/>
                  </a:lnTo>
                  <a:lnTo>
                    <a:pt x="204" y="276"/>
                  </a:lnTo>
                  <a:lnTo>
                    <a:pt x="192" y="266"/>
                  </a:lnTo>
                  <a:lnTo>
                    <a:pt x="192" y="266"/>
                  </a:lnTo>
                  <a:lnTo>
                    <a:pt x="184" y="252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74" y="210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56"/>
                  </a:lnTo>
                  <a:lnTo>
                    <a:pt x="178" y="134"/>
                  </a:lnTo>
                  <a:lnTo>
                    <a:pt x="178" y="134"/>
                  </a:lnTo>
                  <a:lnTo>
                    <a:pt x="184" y="114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204" y="90"/>
                  </a:lnTo>
                  <a:lnTo>
                    <a:pt x="216" y="82"/>
                  </a:lnTo>
                  <a:lnTo>
                    <a:pt x="216" y="82"/>
                  </a:lnTo>
                  <a:lnTo>
                    <a:pt x="232" y="80"/>
                  </a:lnTo>
                  <a:lnTo>
                    <a:pt x="248" y="78"/>
                  </a:lnTo>
                  <a:lnTo>
                    <a:pt x="248" y="78"/>
                  </a:lnTo>
                  <a:lnTo>
                    <a:pt x="266" y="80"/>
                  </a:lnTo>
                  <a:lnTo>
                    <a:pt x="280" y="82"/>
                  </a:lnTo>
                  <a:lnTo>
                    <a:pt x="280" y="82"/>
                  </a:lnTo>
                  <a:lnTo>
                    <a:pt x="294" y="90"/>
                  </a:lnTo>
                  <a:lnTo>
                    <a:pt x="304" y="100"/>
                  </a:lnTo>
                  <a:lnTo>
                    <a:pt x="304" y="100"/>
                  </a:lnTo>
                  <a:lnTo>
                    <a:pt x="312" y="114"/>
                  </a:lnTo>
                  <a:lnTo>
                    <a:pt x="318" y="134"/>
                  </a:lnTo>
                  <a:lnTo>
                    <a:pt x="318" y="134"/>
                  </a:lnTo>
                  <a:lnTo>
                    <a:pt x="322" y="156"/>
                  </a:lnTo>
                  <a:lnTo>
                    <a:pt x="324" y="184"/>
                  </a:lnTo>
                  <a:lnTo>
                    <a:pt x="324" y="184"/>
                  </a:lnTo>
                  <a:close/>
                  <a:moveTo>
                    <a:pt x="288" y="184"/>
                  </a:moveTo>
                  <a:lnTo>
                    <a:pt x="288" y="184"/>
                  </a:lnTo>
                  <a:lnTo>
                    <a:pt x="286" y="160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0" y="12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0" y="110"/>
                  </a:lnTo>
                  <a:lnTo>
                    <a:pt x="264" y="104"/>
                  </a:lnTo>
                  <a:lnTo>
                    <a:pt x="264" y="104"/>
                  </a:lnTo>
                  <a:lnTo>
                    <a:pt x="256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0" y="100"/>
                  </a:lnTo>
                  <a:lnTo>
                    <a:pt x="234" y="104"/>
                  </a:lnTo>
                  <a:lnTo>
                    <a:pt x="234" y="104"/>
                  </a:lnTo>
                  <a:lnTo>
                    <a:pt x="228" y="110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18" y="128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60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210" y="206"/>
                  </a:lnTo>
                  <a:lnTo>
                    <a:pt x="214" y="224"/>
                  </a:lnTo>
                  <a:lnTo>
                    <a:pt x="214" y="224"/>
                  </a:lnTo>
                  <a:lnTo>
                    <a:pt x="218" y="238"/>
                  </a:lnTo>
                  <a:lnTo>
                    <a:pt x="222" y="248"/>
                  </a:lnTo>
                  <a:lnTo>
                    <a:pt x="222" y="248"/>
                  </a:lnTo>
                  <a:lnTo>
                    <a:pt x="228" y="258"/>
                  </a:lnTo>
                  <a:lnTo>
                    <a:pt x="234" y="262"/>
                  </a:lnTo>
                  <a:lnTo>
                    <a:pt x="234" y="262"/>
                  </a:lnTo>
                  <a:lnTo>
                    <a:pt x="240" y="266"/>
                  </a:lnTo>
                  <a:lnTo>
                    <a:pt x="248" y="266"/>
                  </a:lnTo>
                  <a:lnTo>
                    <a:pt x="248" y="266"/>
                  </a:lnTo>
                  <a:lnTo>
                    <a:pt x="256" y="266"/>
                  </a:lnTo>
                  <a:lnTo>
                    <a:pt x="264" y="262"/>
                  </a:lnTo>
                  <a:lnTo>
                    <a:pt x="264" y="262"/>
                  </a:lnTo>
                  <a:lnTo>
                    <a:pt x="270" y="258"/>
                  </a:lnTo>
                  <a:lnTo>
                    <a:pt x="276" y="248"/>
                  </a:lnTo>
                  <a:lnTo>
                    <a:pt x="276" y="248"/>
                  </a:lnTo>
                  <a:lnTo>
                    <a:pt x="280" y="238"/>
                  </a:lnTo>
                  <a:lnTo>
                    <a:pt x="284" y="224"/>
                  </a:lnTo>
                  <a:lnTo>
                    <a:pt x="284" y="224"/>
                  </a:lnTo>
                  <a:lnTo>
                    <a:pt x="286" y="206"/>
                  </a:lnTo>
                  <a:lnTo>
                    <a:pt x="288" y="184"/>
                  </a:lnTo>
                  <a:lnTo>
                    <a:pt x="288" y="184"/>
                  </a:lnTo>
                  <a:close/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75301" y="4368801"/>
              <a:ext cx="174625" cy="73025"/>
            </a:xfrm>
            <a:custGeom>
              <a:avLst/>
              <a:gdLst>
                <a:gd name="T0" fmla="*/ 54 w 110"/>
                <a:gd name="T1" fmla="*/ 18 h 46"/>
                <a:gd name="T2" fmla="*/ 54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4 w 110"/>
                <a:gd name="T29" fmla="*/ 46 h 46"/>
                <a:gd name="T30" fmla="*/ 54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4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4" y="18"/>
                  </a:moveTo>
                  <a:lnTo>
                    <a:pt x="54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4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5530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2355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940301" y="4473576"/>
              <a:ext cx="238125" cy="333375"/>
            </a:xfrm>
            <a:custGeom>
              <a:avLst/>
              <a:gdLst>
                <a:gd name="T0" fmla="*/ 84 w 150"/>
                <a:gd name="T1" fmla="*/ 100 h 210"/>
                <a:gd name="T2" fmla="*/ 102 w 150"/>
                <a:gd name="T3" fmla="*/ 110 h 210"/>
                <a:gd name="T4" fmla="*/ 110 w 150"/>
                <a:gd name="T5" fmla="*/ 120 h 210"/>
                <a:gd name="T6" fmla="*/ 126 w 150"/>
                <a:gd name="T7" fmla="*/ 176 h 210"/>
                <a:gd name="T8" fmla="*/ 130 w 150"/>
                <a:gd name="T9" fmla="*/ 182 h 210"/>
                <a:gd name="T10" fmla="*/ 134 w 150"/>
                <a:gd name="T11" fmla="*/ 186 h 210"/>
                <a:gd name="T12" fmla="*/ 150 w 150"/>
                <a:gd name="T13" fmla="*/ 190 h 210"/>
                <a:gd name="T14" fmla="*/ 150 w 150"/>
                <a:gd name="T15" fmla="*/ 206 h 210"/>
                <a:gd name="T16" fmla="*/ 144 w 150"/>
                <a:gd name="T17" fmla="*/ 208 h 210"/>
                <a:gd name="T18" fmla="*/ 128 w 150"/>
                <a:gd name="T19" fmla="*/ 210 h 210"/>
                <a:gd name="T20" fmla="*/ 114 w 150"/>
                <a:gd name="T21" fmla="*/ 208 h 210"/>
                <a:gd name="T22" fmla="*/ 102 w 150"/>
                <a:gd name="T23" fmla="*/ 202 h 210"/>
                <a:gd name="T24" fmla="*/ 94 w 150"/>
                <a:gd name="T25" fmla="*/ 190 h 210"/>
                <a:gd name="T26" fmla="*/ 78 w 150"/>
                <a:gd name="T27" fmla="*/ 138 h 210"/>
                <a:gd name="T28" fmla="*/ 74 w 150"/>
                <a:gd name="T29" fmla="*/ 126 h 210"/>
                <a:gd name="T30" fmla="*/ 60 w 150"/>
                <a:gd name="T31" fmla="*/ 114 h 210"/>
                <a:gd name="T32" fmla="*/ 38 w 150"/>
                <a:gd name="T33" fmla="*/ 114 h 210"/>
                <a:gd name="T34" fmla="*/ 0 w 150"/>
                <a:gd name="T35" fmla="*/ 206 h 210"/>
                <a:gd name="T36" fmla="*/ 38 w 150"/>
                <a:gd name="T37" fmla="*/ 4 h 210"/>
                <a:gd name="T38" fmla="*/ 52 w 150"/>
                <a:gd name="T39" fmla="*/ 86 h 210"/>
                <a:gd name="T40" fmla="*/ 58 w 150"/>
                <a:gd name="T41" fmla="*/ 86 h 210"/>
                <a:gd name="T42" fmla="*/ 64 w 150"/>
                <a:gd name="T43" fmla="*/ 82 h 210"/>
                <a:gd name="T44" fmla="*/ 74 w 150"/>
                <a:gd name="T45" fmla="*/ 62 h 210"/>
                <a:gd name="T46" fmla="*/ 84 w 150"/>
                <a:gd name="T47" fmla="*/ 34 h 210"/>
                <a:gd name="T48" fmla="*/ 98 w 150"/>
                <a:gd name="T49" fmla="*/ 8 h 210"/>
                <a:gd name="T50" fmla="*/ 104 w 150"/>
                <a:gd name="T51" fmla="*/ 4 h 210"/>
                <a:gd name="T52" fmla="*/ 124 w 150"/>
                <a:gd name="T53" fmla="*/ 0 h 210"/>
                <a:gd name="T54" fmla="*/ 132 w 150"/>
                <a:gd name="T55" fmla="*/ 0 h 210"/>
                <a:gd name="T56" fmla="*/ 140 w 150"/>
                <a:gd name="T57" fmla="*/ 2 h 210"/>
                <a:gd name="T58" fmla="*/ 146 w 150"/>
                <a:gd name="T59" fmla="*/ 4 h 210"/>
                <a:gd name="T60" fmla="*/ 146 w 150"/>
                <a:gd name="T61" fmla="*/ 20 h 210"/>
                <a:gd name="T62" fmla="*/ 130 w 150"/>
                <a:gd name="T63" fmla="*/ 24 h 210"/>
                <a:gd name="T64" fmla="*/ 126 w 150"/>
                <a:gd name="T65" fmla="*/ 28 h 210"/>
                <a:gd name="T66" fmla="*/ 112 w 150"/>
                <a:gd name="T67" fmla="*/ 62 h 210"/>
                <a:gd name="T68" fmla="*/ 106 w 150"/>
                <a:gd name="T69" fmla="*/ 78 h 210"/>
                <a:gd name="T70" fmla="*/ 100 w 150"/>
                <a:gd name="T71" fmla="*/ 88 h 210"/>
                <a:gd name="T72" fmla="*/ 84 w 150"/>
                <a:gd name="T73" fmla="*/ 9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210">
                  <a:moveTo>
                    <a:pt x="84" y="100"/>
                  </a:moveTo>
                  <a:lnTo>
                    <a:pt x="84" y="100"/>
                  </a:lnTo>
                  <a:lnTo>
                    <a:pt x="94" y="104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10" y="120"/>
                  </a:lnTo>
                  <a:lnTo>
                    <a:pt x="116" y="138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30" y="182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40" y="190"/>
                  </a:lnTo>
                  <a:lnTo>
                    <a:pt x="150" y="190"/>
                  </a:lnTo>
                  <a:lnTo>
                    <a:pt x="150" y="206"/>
                  </a:lnTo>
                  <a:lnTo>
                    <a:pt x="150" y="206"/>
                  </a:lnTo>
                  <a:lnTo>
                    <a:pt x="144" y="208"/>
                  </a:lnTo>
                  <a:lnTo>
                    <a:pt x="144" y="208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20" y="210"/>
                  </a:lnTo>
                  <a:lnTo>
                    <a:pt x="114" y="208"/>
                  </a:lnTo>
                  <a:lnTo>
                    <a:pt x="108" y="206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94" y="190"/>
                  </a:lnTo>
                  <a:lnTo>
                    <a:pt x="88" y="176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4" y="126"/>
                  </a:lnTo>
                  <a:lnTo>
                    <a:pt x="68" y="120"/>
                  </a:lnTo>
                  <a:lnTo>
                    <a:pt x="60" y="114"/>
                  </a:lnTo>
                  <a:lnTo>
                    <a:pt x="52" y="114"/>
                  </a:lnTo>
                  <a:lnTo>
                    <a:pt x="38" y="114"/>
                  </a:lnTo>
                  <a:lnTo>
                    <a:pt x="38" y="206"/>
                  </a:lnTo>
                  <a:lnTo>
                    <a:pt x="0" y="206"/>
                  </a:lnTo>
                  <a:lnTo>
                    <a:pt x="0" y="4"/>
                  </a:lnTo>
                  <a:lnTo>
                    <a:pt x="38" y="4"/>
                  </a:lnTo>
                  <a:lnTo>
                    <a:pt x="38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8" y="86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8" y="74"/>
                  </a:lnTo>
                  <a:lnTo>
                    <a:pt x="74" y="62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90" y="1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4" y="4"/>
                  </a:lnTo>
                  <a:lnTo>
                    <a:pt x="110" y="2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36" y="22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26" y="28"/>
                  </a:lnTo>
                  <a:lnTo>
                    <a:pt x="122" y="34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06" y="7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92" y="94"/>
                  </a:lnTo>
                  <a:lnTo>
                    <a:pt x="84" y="98"/>
                  </a:lnTo>
                  <a:lnTo>
                    <a:pt x="84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681538" y="4473576"/>
              <a:ext cx="201613" cy="333375"/>
            </a:xfrm>
            <a:custGeom>
              <a:avLst/>
              <a:gdLst>
                <a:gd name="T0" fmla="*/ 82 w 127"/>
                <a:gd name="T1" fmla="*/ 24 h 210"/>
                <a:gd name="T2" fmla="*/ 82 w 127"/>
                <a:gd name="T3" fmla="*/ 24 h 210"/>
                <a:gd name="T4" fmla="*/ 72 w 127"/>
                <a:gd name="T5" fmla="*/ 24 h 210"/>
                <a:gd name="T6" fmla="*/ 62 w 127"/>
                <a:gd name="T7" fmla="*/ 28 h 210"/>
                <a:gd name="T8" fmla="*/ 62 w 127"/>
                <a:gd name="T9" fmla="*/ 28 h 210"/>
                <a:gd name="T10" fmla="*/ 54 w 127"/>
                <a:gd name="T11" fmla="*/ 32 h 210"/>
                <a:gd name="T12" fmla="*/ 48 w 127"/>
                <a:gd name="T13" fmla="*/ 40 h 210"/>
                <a:gd name="T14" fmla="*/ 48 w 127"/>
                <a:gd name="T15" fmla="*/ 40 h 210"/>
                <a:gd name="T16" fmla="*/ 42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6 w 127"/>
                <a:gd name="T23" fmla="*/ 82 h 210"/>
                <a:gd name="T24" fmla="*/ 36 w 127"/>
                <a:gd name="T25" fmla="*/ 106 h 210"/>
                <a:gd name="T26" fmla="*/ 36 w 127"/>
                <a:gd name="T27" fmla="*/ 106 h 210"/>
                <a:gd name="T28" fmla="*/ 36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2 w 127"/>
                <a:gd name="T35" fmla="*/ 160 h 210"/>
                <a:gd name="T36" fmla="*/ 48 w 127"/>
                <a:gd name="T37" fmla="*/ 170 h 210"/>
                <a:gd name="T38" fmla="*/ 48 w 127"/>
                <a:gd name="T39" fmla="*/ 170 h 210"/>
                <a:gd name="T40" fmla="*/ 56 w 127"/>
                <a:gd name="T41" fmla="*/ 178 h 210"/>
                <a:gd name="T42" fmla="*/ 64 w 127"/>
                <a:gd name="T43" fmla="*/ 182 h 210"/>
                <a:gd name="T44" fmla="*/ 64 w 127"/>
                <a:gd name="T45" fmla="*/ 182 h 210"/>
                <a:gd name="T46" fmla="*/ 74 w 127"/>
                <a:gd name="T47" fmla="*/ 186 h 210"/>
                <a:gd name="T48" fmla="*/ 86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4 w 127"/>
                <a:gd name="T57" fmla="*/ 208 h 210"/>
                <a:gd name="T58" fmla="*/ 104 w 127"/>
                <a:gd name="T59" fmla="*/ 208 h 210"/>
                <a:gd name="T60" fmla="*/ 92 w 127"/>
                <a:gd name="T61" fmla="*/ 210 h 210"/>
                <a:gd name="T62" fmla="*/ 78 w 127"/>
                <a:gd name="T63" fmla="*/ 210 h 210"/>
                <a:gd name="T64" fmla="*/ 78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18 w 127"/>
                <a:gd name="T75" fmla="*/ 188 h 210"/>
                <a:gd name="T76" fmla="*/ 18 w 127"/>
                <a:gd name="T77" fmla="*/ 188 h 210"/>
                <a:gd name="T78" fmla="*/ 10 w 127"/>
                <a:gd name="T79" fmla="*/ 174 h 210"/>
                <a:gd name="T80" fmla="*/ 4 w 127"/>
                <a:gd name="T81" fmla="*/ 156 h 210"/>
                <a:gd name="T82" fmla="*/ 4 w 127"/>
                <a:gd name="T83" fmla="*/ 156 h 210"/>
                <a:gd name="T84" fmla="*/ 0 w 127"/>
                <a:gd name="T85" fmla="*/ 134 h 210"/>
                <a:gd name="T86" fmla="*/ 0 w 127"/>
                <a:gd name="T87" fmla="*/ 106 h 210"/>
                <a:gd name="T88" fmla="*/ 0 w 127"/>
                <a:gd name="T89" fmla="*/ 106 h 210"/>
                <a:gd name="T90" fmla="*/ 0 w 127"/>
                <a:gd name="T91" fmla="*/ 78 h 210"/>
                <a:gd name="T92" fmla="*/ 4 w 127"/>
                <a:gd name="T93" fmla="*/ 54 h 210"/>
                <a:gd name="T94" fmla="*/ 4 w 127"/>
                <a:gd name="T95" fmla="*/ 54 h 210"/>
                <a:gd name="T96" fmla="*/ 10 w 127"/>
                <a:gd name="T97" fmla="*/ 36 h 210"/>
                <a:gd name="T98" fmla="*/ 18 w 127"/>
                <a:gd name="T99" fmla="*/ 22 h 210"/>
                <a:gd name="T100" fmla="*/ 18 w 127"/>
                <a:gd name="T101" fmla="*/ 22 h 210"/>
                <a:gd name="T102" fmla="*/ 28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6 w 127"/>
                <a:gd name="T109" fmla="*/ 0 h 210"/>
                <a:gd name="T110" fmla="*/ 74 w 127"/>
                <a:gd name="T111" fmla="*/ 0 h 210"/>
                <a:gd name="T112" fmla="*/ 74 w 127"/>
                <a:gd name="T113" fmla="*/ 0 h 210"/>
                <a:gd name="T114" fmla="*/ 100 w 127"/>
                <a:gd name="T115" fmla="*/ 2 h 210"/>
                <a:gd name="T116" fmla="*/ 100 w 127"/>
                <a:gd name="T117" fmla="*/ 2 h 210"/>
                <a:gd name="T118" fmla="*/ 123 w 127"/>
                <a:gd name="T119" fmla="*/ 8 h 210"/>
                <a:gd name="T120" fmla="*/ 123 w 127"/>
                <a:gd name="T121" fmla="*/ 24 h 210"/>
                <a:gd name="T122" fmla="*/ 82 w 127"/>
                <a:gd name="T123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" h="210">
                  <a:moveTo>
                    <a:pt x="82" y="24"/>
                  </a:moveTo>
                  <a:lnTo>
                    <a:pt x="82" y="24"/>
                  </a:lnTo>
                  <a:lnTo>
                    <a:pt x="72" y="24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4" y="3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2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6" y="82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56" y="178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74" y="186"/>
                  </a:lnTo>
                  <a:lnTo>
                    <a:pt x="86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92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0" y="13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8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2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4275138" y="4479926"/>
              <a:ext cx="333375" cy="320675"/>
            </a:xfrm>
            <a:custGeom>
              <a:avLst/>
              <a:gdLst>
                <a:gd name="T0" fmla="*/ 106 w 210"/>
                <a:gd name="T1" fmla="*/ 128 h 202"/>
                <a:gd name="T2" fmla="*/ 154 w 210"/>
                <a:gd name="T3" fmla="*/ 0 h 202"/>
                <a:gd name="T4" fmla="*/ 196 w 210"/>
                <a:gd name="T5" fmla="*/ 0 h 202"/>
                <a:gd name="T6" fmla="*/ 210 w 210"/>
                <a:gd name="T7" fmla="*/ 202 h 202"/>
                <a:gd name="T8" fmla="*/ 176 w 210"/>
                <a:gd name="T9" fmla="*/ 202 h 202"/>
                <a:gd name="T10" fmla="*/ 166 w 210"/>
                <a:gd name="T11" fmla="*/ 58 h 202"/>
                <a:gd name="T12" fmla="*/ 164 w 210"/>
                <a:gd name="T13" fmla="*/ 58 h 202"/>
                <a:gd name="T14" fmla="*/ 120 w 210"/>
                <a:gd name="T15" fmla="*/ 172 h 202"/>
                <a:gd name="T16" fmla="*/ 88 w 210"/>
                <a:gd name="T17" fmla="*/ 172 h 202"/>
                <a:gd name="T18" fmla="*/ 46 w 210"/>
                <a:gd name="T19" fmla="*/ 58 h 202"/>
                <a:gd name="T20" fmla="*/ 44 w 210"/>
                <a:gd name="T21" fmla="*/ 58 h 202"/>
                <a:gd name="T22" fmla="*/ 34 w 210"/>
                <a:gd name="T23" fmla="*/ 202 h 202"/>
                <a:gd name="T24" fmla="*/ 0 w 210"/>
                <a:gd name="T25" fmla="*/ 202 h 202"/>
                <a:gd name="T26" fmla="*/ 14 w 210"/>
                <a:gd name="T27" fmla="*/ 0 h 202"/>
                <a:gd name="T28" fmla="*/ 56 w 210"/>
                <a:gd name="T29" fmla="*/ 0 h 202"/>
                <a:gd name="T30" fmla="*/ 104 w 210"/>
                <a:gd name="T31" fmla="*/ 128 h 202"/>
                <a:gd name="T32" fmla="*/ 106 w 210"/>
                <a:gd name="T33" fmla="*/ 12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202">
                  <a:moveTo>
                    <a:pt x="106" y="128"/>
                  </a:moveTo>
                  <a:lnTo>
                    <a:pt x="154" y="0"/>
                  </a:lnTo>
                  <a:lnTo>
                    <a:pt x="196" y="0"/>
                  </a:lnTo>
                  <a:lnTo>
                    <a:pt x="210" y="202"/>
                  </a:lnTo>
                  <a:lnTo>
                    <a:pt x="176" y="202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20" y="172"/>
                  </a:lnTo>
                  <a:lnTo>
                    <a:pt x="88" y="172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34" y="202"/>
                  </a:lnTo>
                  <a:lnTo>
                    <a:pt x="0" y="202"/>
                  </a:lnTo>
                  <a:lnTo>
                    <a:pt x="14" y="0"/>
                  </a:lnTo>
                  <a:lnTo>
                    <a:pt x="56" y="0"/>
                  </a:lnTo>
                  <a:lnTo>
                    <a:pt x="104" y="128"/>
                  </a:lnTo>
                  <a:lnTo>
                    <a:pt x="106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963988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4 w 150"/>
                <a:gd name="T7" fmla="*/ 154 h 210"/>
                <a:gd name="T8" fmla="*/ 144 w 150"/>
                <a:gd name="T9" fmla="*/ 154 h 210"/>
                <a:gd name="T10" fmla="*/ 138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6 w 150"/>
                <a:gd name="T19" fmla="*/ 206 h 210"/>
                <a:gd name="T20" fmla="*/ 106 w 150"/>
                <a:gd name="T21" fmla="*/ 206 h 210"/>
                <a:gd name="T22" fmla="*/ 92 w 150"/>
                <a:gd name="T23" fmla="*/ 210 h 210"/>
                <a:gd name="T24" fmla="*/ 74 w 150"/>
                <a:gd name="T25" fmla="*/ 210 h 210"/>
                <a:gd name="T26" fmla="*/ 74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18 w 150"/>
                <a:gd name="T37" fmla="*/ 188 h 210"/>
                <a:gd name="T38" fmla="*/ 18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0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0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18 w 150"/>
                <a:gd name="T61" fmla="*/ 22 h 210"/>
                <a:gd name="T62" fmla="*/ 18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4 w 150"/>
                <a:gd name="T73" fmla="*/ 0 h 210"/>
                <a:gd name="T74" fmla="*/ 74 w 150"/>
                <a:gd name="T75" fmla="*/ 0 h 210"/>
                <a:gd name="T76" fmla="*/ 92 w 150"/>
                <a:gd name="T77" fmla="*/ 2 h 210"/>
                <a:gd name="T78" fmla="*/ 106 w 150"/>
                <a:gd name="T79" fmla="*/ 4 h 210"/>
                <a:gd name="T80" fmla="*/ 106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38 w 150"/>
                <a:gd name="T89" fmla="*/ 36 h 210"/>
                <a:gd name="T90" fmla="*/ 144 w 150"/>
                <a:gd name="T91" fmla="*/ 56 h 210"/>
                <a:gd name="T92" fmla="*/ 144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38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92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0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2" y="2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6"/>
                  </a:lnTo>
                  <a:lnTo>
                    <a:pt x="144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021138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38 w 78"/>
                <a:gd name="T25" fmla="*/ 0 h 166"/>
                <a:gd name="T26" fmla="*/ 38 w 78"/>
                <a:gd name="T27" fmla="*/ 0 h 166"/>
                <a:gd name="T28" fmla="*/ 30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0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0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0 w 78"/>
                <a:gd name="T71" fmla="*/ 166 h 166"/>
                <a:gd name="T72" fmla="*/ 38 w 78"/>
                <a:gd name="T73" fmla="*/ 166 h 166"/>
                <a:gd name="T74" fmla="*/ 38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687763" y="4349751"/>
              <a:ext cx="263525" cy="450850"/>
            </a:xfrm>
            <a:custGeom>
              <a:avLst/>
              <a:gdLst>
                <a:gd name="T0" fmla="*/ 0 w 166"/>
                <a:gd name="T1" fmla="*/ 0 h 284"/>
                <a:gd name="T2" fmla="*/ 166 w 166"/>
                <a:gd name="T3" fmla="*/ 0 h 284"/>
                <a:gd name="T4" fmla="*/ 166 w 166"/>
                <a:gd name="T5" fmla="*/ 30 h 284"/>
                <a:gd name="T6" fmla="*/ 102 w 166"/>
                <a:gd name="T7" fmla="*/ 30 h 284"/>
                <a:gd name="T8" fmla="*/ 102 w 166"/>
                <a:gd name="T9" fmla="*/ 284 h 284"/>
                <a:gd name="T10" fmla="*/ 66 w 166"/>
                <a:gd name="T11" fmla="*/ 284 h 284"/>
                <a:gd name="T12" fmla="*/ 66 w 166"/>
                <a:gd name="T13" fmla="*/ 30 h 284"/>
                <a:gd name="T14" fmla="*/ 0 w 166"/>
                <a:gd name="T15" fmla="*/ 30 h 284"/>
                <a:gd name="T16" fmla="*/ 0 w 166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84"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6022976" y="4343401"/>
              <a:ext cx="2563813" cy="463550"/>
            </a:xfrm>
            <a:custGeom>
              <a:avLst/>
              <a:gdLst>
                <a:gd name="T0" fmla="*/ 1587 w 1615"/>
                <a:gd name="T1" fmla="*/ 44 h 292"/>
                <a:gd name="T2" fmla="*/ 1509 w 1615"/>
                <a:gd name="T3" fmla="*/ 54 h 292"/>
                <a:gd name="T4" fmla="*/ 1579 w 1615"/>
                <a:gd name="T5" fmla="*/ 146 h 292"/>
                <a:gd name="T6" fmla="*/ 1615 w 1615"/>
                <a:gd name="T7" fmla="*/ 288 h 292"/>
                <a:gd name="T8" fmla="*/ 1405 w 1615"/>
                <a:gd name="T9" fmla="*/ 270 h 292"/>
                <a:gd name="T10" fmla="*/ 1303 w 1615"/>
                <a:gd name="T11" fmla="*/ 280 h 292"/>
                <a:gd name="T12" fmla="*/ 1279 w 1615"/>
                <a:gd name="T13" fmla="*/ 138 h 292"/>
                <a:gd name="T14" fmla="*/ 1349 w 1615"/>
                <a:gd name="T15" fmla="*/ 82 h 292"/>
                <a:gd name="T16" fmla="*/ 1423 w 1615"/>
                <a:gd name="T17" fmla="*/ 160 h 292"/>
                <a:gd name="T18" fmla="*/ 1375 w 1615"/>
                <a:gd name="T19" fmla="*/ 122 h 292"/>
                <a:gd name="T20" fmla="*/ 1327 w 1615"/>
                <a:gd name="T21" fmla="*/ 114 h 292"/>
                <a:gd name="T22" fmla="*/ 1313 w 1615"/>
                <a:gd name="T23" fmla="*/ 228 h 292"/>
                <a:gd name="T24" fmla="*/ 1349 w 1615"/>
                <a:gd name="T25" fmla="*/ 270 h 292"/>
                <a:gd name="T26" fmla="*/ 1387 w 1615"/>
                <a:gd name="T27" fmla="*/ 210 h 292"/>
                <a:gd name="T28" fmla="*/ 1223 w 1615"/>
                <a:gd name="T29" fmla="*/ 86 h 292"/>
                <a:gd name="T30" fmla="*/ 959 w 1615"/>
                <a:gd name="T31" fmla="*/ 288 h 292"/>
                <a:gd name="T32" fmla="*/ 820 w 1615"/>
                <a:gd name="T33" fmla="*/ 114 h 292"/>
                <a:gd name="T34" fmla="*/ 804 w 1615"/>
                <a:gd name="T35" fmla="*/ 228 h 292"/>
                <a:gd name="T36" fmla="*/ 891 w 1615"/>
                <a:gd name="T37" fmla="*/ 268 h 292"/>
                <a:gd name="T38" fmla="*/ 808 w 1615"/>
                <a:gd name="T39" fmla="*/ 288 h 292"/>
                <a:gd name="T40" fmla="*/ 766 w 1615"/>
                <a:gd name="T41" fmla="*/ 160 h 292"/>
                <a:gd name="T42" fmla="*/ 839 w 1615"/>
                <a:gd name="T43" fmla="*/ 82 h 292"/>
                <a:gd name="T44" fmla="*/ 624 w 1615"/>
                <a:gd name="T45" fmla="*/ 292 h 292"/>
                <a:gd name="T46" fmla="*/ 578 w 1615"/>
                <a:gd name="T47" fmla="*/ 228 h 292"/>
                <a:gd name="T48" fmla="*/ 614 w 1615"/>
                <a:gd name="T49" fmla="*/ 168 h 292"/>
                <a:gd name="T50" fmla="*/ 676 w 1615"/>
                <a:gd name="T51" fmla="*/ 128 h 292"/>
                <a:gd name="T52" fmla="*/ 594 w 1615"/>
                <a:gd name="T53" fmla="*/ 90 h 292"/>
                <a:gd name="T54" fmla="*/ 686 w 1615"/>
                <a:gd name="T55" fmla="*/ 88 h 292"/>
                <a:gd name="T56" fmla="*/ 682 w 1615"/>
                <a:gd name="T57" fmla="*/ 276 h 292"/>
                <a:gd name="T58" fmla="*/ 650 w 1615"/>
                <a:gd name="T59" fmla="*/ 190 h 292"/>
                <a:gd name="T60" fmla="*/ 614 w 1615"/>
                <a:gd name="T61" fmla="*/ 238 h 292"/>
                <a:gd name="T62" fmla="*/ 650 w 1615"/>
                <a:gd name="T63" fmla="*/ 268 h 292"/>
                <a:gd name="T64" fmla="*/ 438 w 1615"/>
                <a:gd name="T65" fmla="*/ 112 h 292"/>
                <a:gd name="T66" fmla="*/ 394 w 1615"/>
                <a:gd name="T67" fmla="*/ 292 h 292"/>
                <a:gd name="T68" fmla="*/ 380 w 1615"/>
                <a:gd name="T69" fmla="*/ 266 h 292"/>
                <a:gd name="T70" fmla="*/ 232 w 1615"/>
                <a:gd name="T71" fmla="*/ 194 h 292"/>
                <a:gd name="T72" fmla="*/ 262 w 1615"/>
                <a:gd name="T73" fmla="*/ 270 h 292"/>
                <a:gd name="T74" fmla="*/ 306 w 1615"/>
                <a:gd name="T75" fmla="*/ 230 h 292"/>
                <a:gd name="T76" fmla="*/ 298 w 1615"/>
                <a:gd name="T77" fmla="*/ 134 h 292"/>
                <a:gd name="T78" fmla="*/ 232 w 1615"/>
                <a:gd name="T79" fmla="*/ 126 h 292"/>
                <a:gd name="T80" fmla="*/ 306 w 1615"/>
                <a:gd name="T81" fmla="*/ 98 h 292"/>
                <a:gd name="T82" fmla="*/ 346 w 1615"/>
                <a:gd name="T83" fmla="*/ 194 h 292"/>
                <a:gd name="T84" fmla="*/ 288 w 1615"/>
                <a:gd name="T85" fmla="*/ 292 h 292"/>
                <a:gd name="T86" fmla="*/ 200 w 1615"/>
                <a:gd name="T87" fmla="*/ 240 h 292"/>
                <a:gd name="T88" fmla="*/ 212 w 1615"/>
                <a:gd name="T89" fmla="*/ 38 h 292"/>
                <a:gd name="T90" fmla="*/ 342 w 1615"/>
                <a:gd name="T91" fmla="*/ 0 h 292"/>
                <a:gd name="T92" fmla="*/ 264 w 1615"/>
                <a:gd name="T93" fmla="*/ 38 h 292"/>
                <a:gd name="T94" fmla="*/ 150 w 1615"/>
                <a:gd name="T95" fmla="*/ 188 h 292"/>
                <a:gd name="T96" fmla="*/ 108 w 1615"/>
                <a:gd name="T97" fmla="*/ 288 h 292"/>
                <a:gd name="T98" fmla="*/ 10 w 1615"/>
                <a:gd name="T99" fmla="*/ 256 h 292"/>
                <a:gd name="T100" fmla="*/ 20 w 1615"/>
                <a:gd name="T101" fmla="*/ 104 h 292"/>
                <a:gd name="T102" fmla="*/ 108 w 1615"/>
                <a:gd name="T103" fmla="*/ 86 h 292"/>
                <a:gd name="T104" fmla="*/ 114 w 1615"/>
                <a:gd name="T105" fmla="*/ 188 h 292"/>
                <a:gd name="T106" fmla="*/ 90 w 1615"/>
                <a:gd name="T107" fmla="*/ 108 h 292"/>
                <a:gd name="T108" fmla="*/ 44 w 1615"/>
                <a:gd name="T109" fmla="*/ 132 h 292"/>
                <a:gd name="T110" fmla="*/ 48 w 1615"/>
                <a:gd name="T111" fmla="*/ 252 h 292"/>
                <a:gd name="T112" fmla="*/ 90 w 1615"/>
                <a:gd name="T113" fmla="*/ 26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15" h="292">
                  <a:moveTo>
                    <a:pt x="1543" y="34"/>
                  </a:moveTo>
                  <a:lnTo>
                    <a:pt x="1543" y="34"/>
                  </a:lnTo>
                  <a:lnTo>
                    <a:pt x="1553" y="32"/>
                  </a:lnTo>
                  <a:lnTo>
                    <a:pt x="1565" y="28"/>
                  </a:lnTo>
                  <a:lnTo>
                    <a:pt x="1565" y="28"/>
                  </a:lnTo>
                  <a:lnTo>
                    <a:pt x="1573" y="22"/>
                  </a:lnTo>
                  <a:lnTo>
                    <a:pt x="1581" y="16"/>
                  </a:lnTo>
                  <a:lnTo>
                    <a:pt x="1597" y="34"/>
                  </a:lnTo>
                  <a:lnTo>
                    <a:pt x="1597" y="34"/>
                  </a:lnTo>
                  <a:lnTo>
                    <a:pt x="1587" y="44"/>
                  </a:lnTo>
                  <a:lnTo>
                    <a:pt x="1575" y="54"/>
                  </a:lnTo>
                  <a:lnTo>
                    <a:pt x="1575" y="54"/>
                  </a:lnTo>
                  <a:lnTo>
                    <a:pt x="1569" y="56"/>
                  </a:lnTo>
                  <a:lnTo>
                    <a:pt x="1561" y="60"/>
                  </a:lnTo>
                  <a:lnTo>
                    <a:pt x="1543" y="62"/>
                  </a:lnTo>
                  <a:lnTo>
                    <a:pt x="1543" y="62"/>
                  </a:lnTo>
                  <a:lnTo>
                    <a:pt x="1523" y="60"/>
                  </a:lnTo>
                  <a:lnTo>
                    <a:pt x="1515" y="56"/>
                  </a:lnTo>
                  <a:lnTo>
                    <a:pt x="1509" y="54"/>
                  </a:lnTo>
                  <a:lnTo>
                    <a:pt x="1509" y="54"/>
                  </a:lnTo>
                  <a:lnTo>
                    <a:pt x="1497" y="44"/>
                  </a:lnTo>
                  <a:lnTo>
                    <a:pt x="1487" y="34"/>
                  </a:lnTo>
                  <a:lnTo>
                    <a:pt x="1503" y="16"/>
                  </a:lnTo>
                  <a:lnTo>
                    <a:pt x="1503" y="16"/>
                  </a:lnTo>
                  <a:lnTo>
                    <a:pt x="1511" y="22"/>
                  </a:lnTo>
                  <a:lnTo>
                    <a:pt x="1519" y="28"/>
                  </a:lnTo>
                  <a:lnTo>
                    <a:pt x="1519" y="28"/>
                  </a:lnTo>
                  <a:lnTo>
                    <a:pt x="1531" y="32"/>
                  </a:lnTo>
                  <a:lnTo>
                    <a:pt x="1543" y="34"/>
                  </a:lnTo>
                  <a:close/>
                  <a:moveTo>
                    <a:pt x="1579" y="146"/>
                  </a:moveTo>
                  <a:lnTo>
                    <a:pt x="1577" y="146"/>
                  </a:lnTo>
                  <a:lnTo>
                    <a:pt x="1511" y="288"/>
                  </a:lnTo>
                  <a:lnTo>
                    <a:pt x="1473" y="288"/>
                  </a:lnTo>
                  <a:lnTo>
                    <a:pt x="1473" y="86"/>
                  </a:lnTo>
                  <a:lnTo>
                    <a:pt x="1509" y="86"/>
                  </a:lnTo>
                  <a:lnTo>
                    <a:pt x="1509" y="224"/>
                  </a:lnTo>
                  <a:lnTo>
                    <a:pt x="1511" y="224"/>
                  </a:lnTo>
                  <a:lnTo>
                    <a:pt x="1573" y="86"/>
                  </a:lnTo>
                  <a:lnTo>
                    <a:pt x="1615" y="86"/>
                  </a:lnTo>
                  <a:lnTo>
                    <a:pt x="1615" y="288"/>
                  </a:lnTo>
                  <a:lnTo>
                    <a:pt x="1579" y="288"/>
                  </a:lnTo>
                  <a:lnTo>
                    <a:pt x="1579" y="146"/>
                  </a:lnTo>
                  <a:close/>
                  <a:moveTo>
                    <a:pt x="1423" y="188"/>
                  </a:moveTo>
                  <a:lnTo>
                    <a:pt x="1423" y="188"/>
                  </a:lnTo>
                  <a:lnTo>
                    <a:pt x="1423" y="214"/>
                  </a:lnTo>
                  <a:lnTo>
                    <a:pt x="1419" y="236"/>
                  </a:lnTo>
                  <a:lnTo>
                    <a:pt x="1419" y="236"/>
                  </a:lnTo>
                  <a:lnTo>
                    <a:pt x="1413" y="256"/>
                  </a:lnTo>
                  <a:lnTo>
                    <a:pt x="1405" y="270"/>
                  </a:lnTo>
                  <a:lnTo>
                    <a:pt x="1405" y="270"/>
                  </a:lnTo>
                  <a:lnTo>
                    <a:pt x="1393" y="280"/>
                  </a:lnTo>
                  <a:lnTo>
                    <a:pt x="1381" y="288"/>
                  </a:lnTo>
                  <a:lnTo>
                    <a:pt x="1381" y="288"/>
                  </a:lnTo>
                  <a:lnTo>
                    <a:pt x="1365" y="292"/>
                  </a:lnTo>
                  <a:lnTo>
                    <a:pt x="1349" y="292"/>
                  </a:lnTo>
                  <a:lnTo>
                    <a:pt x="1349" y="292"/>
                  </a:lnTo>
                  <a:lnTo>
                    <a:pt x="1331" y="292"/>
                  </a:lnTo>
                  <a:lnTo>
                    <a:pt x="1317" y="288"/>
                  </a:lnTo>
                  <a:lnTo>
                    <a:pt x="1317" y="288"/>
                  </a:lnTo>
                  <a:lnTo>
                    <a:pt x="1303" y="280"/>
                  </a:lnTo>
                  <a:lnTo>
                    <a:pt x="1293" y="270"/>
                  </a:lnTo>
                  <a:lnTo>
                    <a:pt x="1293" y="270"/>
                  </a:lnTo>
                  <a:lnTo>
                    <a:pt x="1285" y="256"/>
                  </a:lnTo>
                  <a:lnTo>
                    <a:pt x="1279" y="236"/>
                  </a:lnTo>
                  <a:lnTo>
                    <a:pt x="1279" y="236"/>
                  </a:lnTo>
                  <a:lnTo>
                    <a:pt x="1275" y="214"/>
                  </a:lnTo>
                  <a:lnTo>
                    <a:pt x="1273" y="188"/>
                  </a:lnTo>
                  <a:lnTo>
                    <a:pt x="1273" y="188"/>
                  </a:lnTo>
                  <a:lnTo>
                    <a:pt x="1275" y="160"/>
                  </a:lnTo>
                  <a:lnTo>
                    <a:pt x="1279" y="138"/>
                  </a:lnTo>
                  <a:lnTo>
                    <a:pt x="1279" y="138"/>
                  </a:lnTo>
                  <a:lnTo>
                    <a:pt x="1285" y="118"/>
                  </a:lnTo>
                  <a:lnTo>
                    <a:pt x="1293" y="104"/>
                  </a:lnTo>
                  <a:lnTo>
                    <a:pt x="1293" y="104"/>
                  </a:lnTo>
                  <a:lnTo>
                    <a:pt x="1303" y="94"/>
                  </a:lnTo>
                  <a:lnTo>
                    <a:pt x="1317" y="86"/>
                  </a:lnTo>
                  <a:lnTo>
                    <a:pt x="1317" y="86"/>
                  </a:lnTo>
                  <a:lnTo>
                    <a:pt x="1331" y="84"/>
                  </a:lnTo>
                  <a:lnTo>
                    <a:pt x="1349" y="82"/>
                  </a:lnTo>
                  <a:lnTo>
                    <a:pt x="1349" y="82"/>
                  </a:lnTo>
                  <a:lnTo>
                    <a:pt x="1365" y="84"/>
                  </a:lnTo>
                  <a:lnTo>
                    <a:pt x="1381" y="86"/>
                  </a:lnTo>
                  <a:lnTo>
                    <a:pt x="1381" y="86"/>
                  </a:lnTo>
                  <a:lnTo>
                    <a:pt x="1393" y="94"/>
                  </a:lnTo>
                  <a:lnTo>
                    <a:pt x="1405" y="104"/>
                  </a:lnTo>
                  <a:lnTo>
                    <a:pt x="1405" y="104"/>
                  </a:lnTo>
                  <a:lnTo>
                    <a:pt x="1413" y="118"/>
                  </a:lnTo>
                  <a:lnTo>
                    <a:pt x="1419" y="138"/>
                  </a:lnTo>
                  <a:lnTo>
                    <a:pt x="1419" y="138"/>
                  </a:lnTo>
                  <a:lnTo>
                    <a:pt x="1423" y="160"/>
                  </a:lnTo>
                  <a:lnTo>
                    <a:pt x="1423" y="188"/>
                  </a:lnTo>
                  <a:lnTo>
                    <a:pt x="1423" y="188"/>
                  </a:lnTo>
                  <a:close/>
                  <a:moveTo>
                    <a:pt x="1387" y="188"/>
                  </a:moveTo>
                  <a:lnTo>
                    <a:pt x="1387" y="188"/>
                  </a:lnTo>
                  <a:lnTo>
                    <a:pt x="1387" y="164"/>
                  </a:lnTo>
                  <a:lnTo>
                    <a:pt x="1383" y="146"/>
                  </a:lnTo>
                  <a:lnTo>
                    <a:pt x="1383" y="146"/>
                  </a:lnTo>
                  <a:lnTo>
                    <a:pt x="1381" y="132"/>
                  </a:lnTo>
                  <a:lnTo>
                    <a:pt x="1375" y="122"/>
                  </a:lnTo>
                  <a:lnTo>
                    <a:pt x="1375" y="122"/>
                  </a:lnTo>
                  <a:lnTo>
                    <a:pt x="1369" y="114"/>
                  </a:lnTo>
                  <a:lnTo>
                    <a:pt x="1363" y="108"/>
                  </a:lnTo>
                  <a:lnTo>
                    <a:pt x="1363" y="108"/>
                  </a:lnTo>
                  <a:lnTo>
                    <a:pt x="1357" y="104"/>
                  </a:lnTo>
                  <a:lnTo>
                    <a:pt x="1349" y="104"/>
                  </a:lnTo>
                  <a:lnTo>
                    <a:pt x="1349" y="104"/>
                  </a:lnTo>
                  <a:lnTo>
                    <a:pt x="1341" y="104"/>
                  </a:lnTo>
                  <a:lnTo>
                    <a:pt x="1335" y="108"/>
                  </a:lnTo>
                  <a:lnTo>
                    <a:pt x="1335" y="108"/>
                  </a:lnTo>
                  <a:lnTo>
                    <a:pt x="1327" y="114"/>
                  </a:lnTo>
                  <a:lnTo>
                    <a:pt x="1321" y="122"/>
                  </a:lnTo>
                  <a:lnTo>
                    <a:pt x="1321" y="122"/>
                  </a:lnTo>
                  <a:lnTo>
                    <a:pt x="1317" y="132"/>
                  </a:lnTo>
                  <a:lnTo>
                    <a:pt x="1313" y="146"/>
                  </a:lnTo>
                  <a:lnTo>
                    <a:pt x="1313" y="146"/>
                  </a:lnTo>
                  <a:lnTo>
                    <a:pt x="1311" y="164"/>
                  </a:lnTo>
                  <a:lnTo>
                    <a:pt x="1311" y="188"/>
                  </a:lnTo>
                  <a:lnTo>
                    <a:pt x="1311" y="188"/>
                  </a:lnTo>
                  <a:lnTo>
                    <a:pt x="1311" y="210"/>
                  </a:lnTo>
                  <a:lnTo>
                    <a:pt x="1313" y="228"/>
                  </a:lnTo>
                  <a:lnTo>
                    <a:pt x="1313" y="228"/>
                  </a:lnTo>
                  <a:lnTo>
                    <a:pt x="1317" y="242"/>
                  </a:lnTo>
                  <a:lnTo>
                    <a:pt x="1321" y="252"/>
                  </a:lnTo>
                  <a:lnTo>
                    <a:pt x="1321" y="252"/>
                  </a:lnTo>
                  <a:lnTo>
                    <a:pt x="1327" y="262"/>
                  </a:lnTo>
                  <a:lnTo>
                    <a:pt x="1335" y="266"/>
                  </a:lnTo>
                  <a:lnTo>
                    <a:pt x="1335" y="266"/>
                  </a:lnTo>
                  <a:lnTo>
                    <a:pt x="1341" y="270"/>
                  </a:lnTo>
                  <a:lnTo>
                    <a:pt x="1349" y="270"/>
                  </a:lnTo>
                  <a:lnTo>
                    <a:pt x="1349" y="270"/>
                  </a:lnTo>
                  <a:lnTo>
                    <a:pt x="1357" y="270"/>
                  </a:lnTo>
                  <a:lnTo>
                    <a:pt x="1363" y="266"/>
                  </a:lnTo>
                  <a:lnTo>
                    <a:pt x="1363" y="266"/>
                  </a:lnTo>
                  <a:lnTo>
                    <a:pt x="1369" y="262"/>
                  </a:lnTo>
                  <a:lnTo>
                    <a:pt x="1375" y="252"/>
                  </a:lnTo>
                  <a:lnTo>
                    <a:pt x="1375" y="252"/>
                  </a:lnTo>
                  <a:lnTo>
                    <a:pt x="1381" y="242"/>
                  </a:lnTo>
                  <a:lnTo>
                    <a:pt x="1383" y="228"/>
                  </a:lnTo>
                  <a:lnTo>
                    <a:pt x="1383" y="228"/>
                  </a:lnTo>
                  <a:lnTo>
                    <a:pt x="1387" y="210"/>
                  </a:lnTo>
                  <a:lnTo>
                    <a:pt x="1387" y="188"/>
                  </a:lnTo>
                  <a:lnTo>
                    <a:pt x="1387" y="188"/>
                  </a:lnTo>
                  <a:close/>
                  <a:moveTo>
                    <a:pt x="1121" y="288"/>
                  </a:moveTo>
                  <a:lnTo>
                    <a:pt x="1083" y="288"/>
                  </a:lnTo>
                  <a:lnTo>
                    <a:pt x="1083" y="86"/>
                  </a:lnTo>
                  <a:lnTo>
                    <a:pt x="1121" y="86"/>
                  </a:lnTo>
                  <a:lnTo>
                    <a:pt x="1121" y="172"/>
                  </a:lnTo>
                  <a:lnTo>
                    <a:pt x="1187" y="172"/>
                  </a:lnTo>
                  <a:lnTo>
                    <a:pt x="1187" y="86"/>
                  </a:lnTo>
                  <a:lnTo>
                    <a:pt x="1223" y="86"/>
                  </a:lnTo>
                  <a:lnTo>
                    <a:pt x="1223" y="288"/>
                  </a:lnTo>
                  <a:lnTo>
                    <a:pt x="1187" y="288"/>
                  </a:lnTo>
                  <a:lnTo>
                    <a:pt x="1187" y="200"/>
                  </a:lnTo>
                  <a:lnTo>
                    <a:pt x="1121" y="200"/>
                  </a:lnTo>
                  <a:lnTo>
                    <a:pt x="1121" y="288"/>
                  </a:lnTo>
                  <a:close/>
                  <a:moveTo>
                    <a:pt x="1049" y="86"/>
                  </a:moveTo>
                  <a:lnTo>
                    <a:pt x="1049" y="112"/>
                  </a:lnTo>
                  <a:lnTo>
                    <a:pt x="995" y="112"/>
                  </a:lnTo>
                  <a:lnTo>
                    <a:pt x="995" y="288"/>
                  </a:lnTo>
                  <a:lnTo>
                    <a:pt x="959" y="288"/>
                  </a:lnTo>
                  <a:lnTo>
                    <a:pt x="959" y="112"/>
                  </a:lnTo>
                  <a:lnTo>
                    <a:pt x="907" y="112"/>
                  </a:lnTo>
                  <a:lnTo>
                    <a:pt x="907" y="86"/>
                  </a:lnTo>
                  <a:lnTo>
                    <a:pt x="1049" y="86"/>
                  </a:lnTo>
                  <a:close/>
                  <a:moveTo>
                    <a:pt x="847" y="106"/>
                  </a:moveTo>
                  <a:lnTo>
                    <a:pt x="847" y="106"/>
                  </a:lnTo>
                  <a:lnTo>
                    <a:pt x="837" y="106"/>
                  </a:lnTo>
                  <a:lnTo>
                    <a:pt x="828" y="110"/>
                  </a:lnTo>
                  <a:lnTo>
                    <a:pt x="828" y="110"/>
                  </a:lnTo>
                  <a:lnTo>
                    <a:pt x="820" y="114"/>
                  </a:lnTo>
                  <a:lnTo>
                    <a:pt x="814" y="122"/>
                  </a:lnTo>
                  <a:lnTo>
                    <a:pt x="814" y="122"/>
                  </a:lnTo>
                  <a:lnTo>
                    <a:pt x="808" y="134"/>
                  </a:lnTo>
                  <a:lnTo>
                    <a:pt x="804" y="148"/>
                  </a:lnTo>
                  <a:lnTo>
                    <a:pt x="804" y="148"/>
                  </a:lnTo>
                  <a:lnTo>
                    <a:pt x="802" y="164"/>
                  </a:lnTo>
                  <a:lnTo>
                    <a:pt x="802" y="188"/>
                  </a:lnTo>
                  <a:lnTo>
                    <a:pt x="802" y="188"/>
                  </a:lnTo>
                  <a:lnTo>
                    <a:pt x="802" y="210"/>
                  </a:lnTo>
                  <a:lnTo>
                    <a:pt x="804" y="228"/>
                  </a:lnTo>
                  <a:lnTo>
                    <a:pt x="804" y="228"/>
                  </a:lnTo>
                  <a:lnTo>
                    <a:pt x="808" y="242"/>
                  </a:lnTo>
                  <a:lnTo>
                    <a:pt x="814" y="252"/>
                  </a:lnTo>
                  <a:lnTo>
                    <a:pt x="814" y="252"/>
                  </a:lnTo>
                  <a:lnTo>
                    <a:pt x="820" y="260"/>
                  </a:lnTo>
                  <a:lnTo>
                    <a:pt x="830" y="264"/>
                  </a:lnTo>
                  <a:lnTo>
                    <a:pt x="830" y="264"/>
                  </a:lnTo>
                  <a:lnTo>
                    <a:pt x="839" y="268"/>
                  </a:lnTo>
                  <a:lnTo>
                    <a:pt x="851" y="268"/>
                  </a:lnTo>
                  <a:lnTo>
                    <a:pt x="891" y="268"/>
                  </a:lnTo>
                  <a:lnTo>
                    <a:pt x="891" y="284"/>
                  </a:lnTo>
                  <a:lnTo>
                    <a:pt x="891" y="284"/>
                  </a:lnTo>
                  <a:lnTo>
                    <a:pt x="869" y="290"/>
                  </a:lnTo>
                  <a:lnTo>
                    <a:pt x="869" y="290"/>
                  </a:lnTo>
                  <a:lnTo>
                    <a:pt x="855" y="292"/>
                  </a:lnTo>
                  <a:lnTo>
                    <a:pt x="843" y="292"/>
                  </a:lnTo>
                  <a:lnTo>
                    <a:pt x="843" y="292"/>
                  </a:lnTo>
                  <a:lnTo>
                    <a:pt x="824" y="292"/>
                  </a:lnTo>
                  <a:lnTo>
                    <a:pt x="808" y="288"/>
                  </a:lnTo>
                  <a:lnTo>
                    <a:pt x="808" y="288"/>
                  </a:lnTo>
                  <a:lnTo>
                    <a:pt x="794" y="280"/>
                  </a:lnTo>
                  <a:lnTo>
                    <a:pt x="784" y="270"/>
                  </a:lnTo>
                  <a:lnTo>
                    <a:pt x="784" y="270"/>
                  </a:lnTo>
                  <a:lnTo>
                    <a:pt x="776" y="256"/>
                  </a:lnTo>
                  <a:lnTo>
                    <a:pt x="770" y="238"/>
                  </a:lnTo>
                  <a:lnTo>
                    <a:pt x="770" y="238"/>
                  </a:lnTo>
                  <a:lnTo>
                    <a:pt x="766" y="214"/>
                  </a:lnTo>
                  <a:lnTo>
                    <a:pt x="764" y="188"/>
                  </a:lnTo>
                  <a:lnTo>
                    <a:pt x="764" y="188"/>
                  </a:lnTo>
                  <a:lnTo>
                    <a:pt x="766" y="160"/>
                  </a:lnTo>
                  <a:lnTo>
                    <a:pt x="770" y="136"/>
                  </a:lnTo>
                  <a:lnTo>
                    <a:pt x="770" y="136"/>
                  </a:lnTo>
                  <a:lnTo>
                    <a:pt x="776" y="118"/>
                  </a:lnTo>
                  <a:lnTo>
                    <a:pt x="784" y="104"/>
                  </a:lnTo>
                  <a:lnTo>
                    <a:pt x="784" y="104"/>
                  </a:lnTo>
                  <a:lnTo>
                    <a:pt x="794" y="94"/>
                  </a:lnTo>
                  <a:lnTo>
                    <a:pt x="806" y="86"/>
                  </a:lnTo>
                  <a:lnTo>
                    <a:pt x="806" y="86"/>
                  </a:lnTo>
                  <a:lnTo>
                    <a:pt x="822" y="82"/>
                  </a:lnTo>
                  <a:lnTo>
                    <a:pt x="839" y="82"/>
                  </a:lnTo>
                  <a:lnTo>
                    <a:pt x="839" y="82"/>
                  </a:lnTo>
                  <a:lnTo>
                    <a:pt x="851" y="82"/>
                  </a:lnTo>
                  <a:lnTo>
                    <a:pt x="865" y="84"/>
                  </a:lnTo>
                  <a:lnTo>
                    <a:pt x="865" y="84"/>
                  </a:lnTo>
                  <a:lnTo>
                    <a:pt x="887" y="90"/>
                  </a:lnTo>
                  <a:lnTo>
                    <a:pt x="887" y="106"/>
                  </a:lnTo>
                  <a:lnTo>
                    <a:pt x="847" y="106"/>
                  </a:lnTo>
                  <a:close/>
                  <a:moveTo>
                    <a:pt x="638" y="292"/>
                  </a:moveTo>
                  <a:lnTo>
                    <a:pt x="638" y="292"/>
                  </a:lnTo>
                  <a:lnTo>
                    <a:pt x="624" y="292"/>
                  </a:lnTo>
                  <a:lnTo>
                    <a:pt x="614" y="290"/>
                  </a:lnTo>
                  <a:lnTo>
                    <a:pt x="614" y="290"/>
                  </a:lnTo>
                  <a:lnTo>
                    <a:pt x="602" y="286"/>
                  </a:lnTo>
                  <a:lnTo>
                    <a:pt x="594" y="280"/>
                  </a:lnTo>
                  <a:lnTo>
                    <a:pt x="594" y="280"/>
                  </a:lnTo>
                  <a:lnTo>
                    <a:pt x="586" y="272"/>
                  </a:lnTo>
                  <a:lnTo>
                    <a:pt x="582" y="260"/>
                  </a:lnTo>
                  <a:lnTo>
                    <a:pt x="582" y="260"/>
                  </a:lnTo>
                  <a:lnTo>
                    <a:pt x="578" y="246"/>
                  </a:lnTo>
                  <a:lnTo>
                    <a:pt x="578" y="228"/>
                  </a:lnTo>
                  <a:lnTo>
                    <a:pt x="578" y="228"/>
                  </a:lnTo>
                  <a:lnTo>
                    <a:pt x="578" y="210"/>
                  </a:lnTo>
                  <a:lnTo>
                    <a:pt x="582" y="196"/>
                  </a:lnTo>
                  <a:lnTo>
                    <a:pt x="582" y="196"/>
                  </a:lnTo>
                  <a:lnTo>
                    <a:pt x="586" y="186"/>
                  </a:lnTo>
                  <a:lnTo>
                    <a:pt x="594" y="178"/>
                  </a:lnTo>
                  <a:lnTo>
                    <a:pt x="594" y="178"/>
                  </a:lnTo>
                  <a:lnTo>
                    <a:pt x="602" y="172"/>
                  </a:lnTo>
                  <a:lnTo>
                    <a:pt x="614" y="168"/>
                  </a:lnTo>
                  <a:lnTo>
                    <a:pt x="614" y="168"/>
                  </a:lnTo>
                  <a:lnTo>
                    <a:pt x="624" y="166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58" y="166"/>
                  </a:lnTo>
                  <a:lnTo>
                    <a:pt x="658" y="166"/>
                  </a:lnTo>
                  <a:lnTo>
                    <a:pt x="678" y="168"/>
                  </a:lnTo>
                  <a:lnTo>
                    <a:pt x="678" y="150"/>
                  </a:lnTo>
                  <a:lnTo>
                    <a:pt x="678" y="150"/>
                  </a:lnTo>
                  <a:lnTo>
                    <a:pt x="678" y="138"/>
                  </a:lnTo>
                  <a:lnTo>
                    <a:pt x="676" y="128"/>
                  </a:lnTo>
                  <a:lnTo>
                    <a:pt x="676" y="128"/>
                  </a:lnTo>
                  <a:lnTo>
                    <a:pt x="672" y="120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0" y="110"/>
                  </a:lnTo>
                  <a:lnTo>
                    <a:pt x="652" y="108"/>
                  </a:lnTo>
                  <a:lnTo>
                    <a:pt x="652" y="108"/>
                  </a:lnTo>
                  <a:lnTo>
                    <a:pt x="634" y="106"/>
                  </a:lnTo>
                  <a:lnTo>
                    <a:pt x="594" y="106"/>
                  </a:lnTo>
                  <a:lnTo>
                    <a:pt x="594" y="90"/>
                  </a:lnTo>
                  <a:lnTo>
                    <a:pt x="594" y="90"/>
                  </a:lnTo>
                  <a:lnTo>
                    <a:pt x="616" y="84"/>
                  </a:lnTo>
                  <a:lnTo>
                    <a:pt x="616" y="84"/>
                  </a:lnTo>
                  <a:lnTo>
                    <a:pt x="630" y="82"/>
                  </a:lnTo>
                  <a:lnTo>
                    <a:pt x="642" y="82"/>
                  </a:lnTo>
                  <a:lnTo>
                    <a:pt x="642" y="82"/>
                  </a:lnTo>
                  <a:lnTo>
                    <a:pt x="660" y="82"/>
                  </a:lnTo>
                  <a:lnTo>
                    <a:pt x="674" y="84"/>
                  </a:lnTo>
                  <a:lnTo>
                    <a:pt x="674" y="84"/>
                  </a:lnTo>
                  <a:lnTo>
                    <a:pt x="686" y="88"/>
                  </a:lnTo>
                  <a:lnTo>
                    <a:pt x="696" y="94"/>
                  </a:lnTo>
                  <a:lnTo>
                    <a:pt x="696" y="94"/>
                  </a:lnTo>
                  <a:lnTo>
                    <a:pt x="704" y="104"/>
                  </a:lnTo>
                  <a:lnTo>
                    <a:pt x="710" y="116"/>
                  </a:lnTo>
                  <a:lnTo>
                    <a:pt x="710" y="116"/>
                  </a:lnTo>
                  <a:lnTo>
                    <a:pt x="714" y="132"/>
                  </a:lnTo>
                  <a:lnTo>
                    <a:pt x="716" y="150"/>
                  </a:lnTo>
                  <a:lnTo>
                    <a:pt x="716" y="288"/>
                  </a:lnTo>
                  <a:lnTo>
                    <a:pt x="684" y="288"/>
                  </a:lnTo>
                  <a:lnTo>
                    <a:pt x="682" y="276"/>
                  </a:lnTo>
                  <a:lnTo>
                    <a:pt x="680" y="276"/>
                  </a:lnTo>
                  <a:lnTo>
                    <a:pt x="680" y="276"/>
                  </a:lnTo>
                  <a:lnTo>
                    <a:pt x="672" y="284"/>
                  </a:lnTo>
                  <a:lnTo>
                    <a:pt x="662" y="288"/>
                  </a:lnTo>
                  <a:lnTo>
                    <a:pt x="662" y="288"/>
                  </a:lnTo>
                  <a:lnTo>
                    <a:pt x="650" y="292"/>
                  </a:lnTo>
                  <a:lnTo>
                    <a:pt x="638" y="292"/>
                  </a:lnTo>
                  <a:lnTo>
                    <a:pt x="638" y="292"/>
                  </a:lnTo>
                  <a:close/>
                  <a:moveTo>
                    <a:pt x="678" y="190"/>
                  </a:moveTo>
                  <a:lnTo>
                    <a:pt x="650" y="190"/>
                  </a:lnTo>
                  <a:lnTo>
                    <a:pt x="650" y="190"/>
                  </a:lnTo>
                  <a:lnTo>
                    <a:pt x="636" y="192"/>
                  </a:lnTo>
                  <a:lnTo>
                    <a:pt x="624" y="196"/>
                  </a:lnTo>
                  <a:lnTo>
                    <a:pt x="624" y="196"/>
                  </a:lnTo>
                  <a:lnTo>
                    <a:pt x="620" y="202"/>
                  </a:lnTo>
                  <a:lnTo>
                    <a:pt x="616" y="208"/>
                  </a:lnTo>
                  <a:lnTo>
                    <a:pt x="614" y="218"/>
                  </a:lnTo>
                  <a:lnTo>
                    <a:pt x="614" y="228"/>
                  </a:lnTo>
                  <a:lnTo>
                    <a:pt x="614" y="228"/>
                  </a:lnTo>
                  <a:lnTo>
                    <a:pt x="614" y="238"/>
                  </a:lnTo>
                  <a:lnTo>
                    <a:pt x="616" y="248"/>
                  </a:lnTo>
                  <a:lnTo>
                    <a:pt x="616" y="248"/>
                  </a:lnTo>
                  <a:lnTo>
                    <a:pt x="620" y="254"/>
                  </a:lnTo>
                  <a:lnTo>
                    <a:pt x="624" y="260"/>
                  </a:lnTo>
                  <a:lnTo>
                    <a:pt x="624" y="260"/>
                  </a:lnTo>
                  <a:lnTo>
                    <a:pt x="630" y="264"/>
                  </a:lnTo>
                  <a:lnTo>
                    <a:pt x="636" y="266"/>
                  </a:lnTo>
                  <a:lnTo>
                    <a:pt x="636" y="266"/>
                  </a:lnTo>
                  <a:lnTo>
                    <a:pt x="650" y="268"/>
                  </a:lnTo>
                  <a:lnTo>
                    <a:pt x="650" y="268"/>
                  </a:lnTo>
                  <a:lnTo>
                    <a:pt x="658" y="268"/>
                  </a:lnTo>
                  <a:lnTo>
                    <a:pt x="666" y="266"/>
                  </a:lnTo>
                  <a:lnTo>
                    <a:pt x="666" y="266"/>
                  </a:lnTo>
                  <a:lnTo>
                    <a:pt x="678" y="260"/>
                  </a:lnTo>
                  <a:lnTo>
                    <a:pt x="678" y="190"/>
                  </a:lnTo>
                  <a:close/>
                  <a:moveTo>
                    <a:pt x="528" y="86"/>
                  </a:moveTo>
                  <a:lnTo>
                    <a:pt x="528" y="288"/>
                  </a:lnTo>
                  <a:lnTo>
                    <a:pt x="490" y="288"/>
                  </a:lnTo>
                  <a:lnTo>
                    <a:pt x="490" y="112"/>
                  </a:lnTo>
                  <a:lnTo>
                    <a:pt x="438" y="112"/>
                  </a:lnTo>
                  <a:lnTo>
                    <a:pt x="432" y="224"/>
                  </a:lnTo>
                  <a:lnTo>
                    <a:pt x="432" y="224"/>
                  </a:lnTo>
                  <a:lnTo>
                    <a:pt x="430" y="240"/>
                  </a:lnTo>
                  <a:lnTo>
                    <a:pt x="428" y="256"/>
                  </a:lnTo>
                  <a:lnTo>
                    <a:pt x="422" y="266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0" y="284"/>
                  </a:lnTo>
                  <a:lnTo>
                    <a:pt x="402" y="288"/>
                  </a:lnTo>
                  <a:lnTo>
                    <a:pt x="394" y="292"/>
                  </a:lnTo>
                  <a:lnTo>
                    <a:pt x="386" y="292"/>
                  </a:lnTo>
                  <a:lnTo>
                    <a:pt x="386" y="292"/>
                  </a:lnTo>
                  <a:lnTo>
                    <a:pt x="370" y="290"/>
                  </a:lnTo>
                  <a:lnTo>
                    <a:pt x="370" y="290"/>
                  </a:lnTo>
                  <a:lnTo>
                    <a:pt x="362" y="288"/>
                  </a:lnTo>
                  <a:lnTo>
                    <a:pt x="362" y="272"/>
                  </a:lnTo>
                  <a:lnTo>
                    <a:pt x="362" y="272"/>
                  </a:lnTo>
                  <a:lnTo>
                    <a:pt x="368" y="272"/>
                  </a:lnTo>
                  <a:lnTo>
                    <a:pt x="374" y="270"/>
                  </a:lnTo>
                  <a:lnTo>
                    <a:pt x="380" y="266"/>
                  </a:lnTo>
                  <a:lnTo>
                    <a:pt x="384" y="260"/>
                  </a:lnTo>
                  <a:lnTo>
                    <a:pt x="384" y="260"/>
                  </a:lnTo>
                  <a:lnTo>
                    <a:pt x="388" y="254"/>
                  </a:lnTo>
                  <a:lnTo>
                    <a:pt x="392" y="246"/>
                  </a:lnTo>
                  <a:lnTo>
                    <a:pt x="394" y="236"/>
                  </a:lnTo>
                  <a:lnTo>
                    <a:pt x="396" y="224"/>
                  </a:lnTo>
                  <a:lnTo>
                    <a:pt x="404" y="86"/>
                  </a:lnTo>
                  <a:lnTo>
                    <a:pt x="528" y="86"/>
                  </a:lnTo>
                  <a:close/>
                  <a:moveTo>
                    <a:pt x="232" y="194"/>
                  </a:moveTo>
                  <a:lnTo>
                    <a:pt x="232" y="194"/>
                  </a:lnTo>
                  <a:lnTo>
                    <a:pt x="232" y="214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8" y="244"/>
                  </a:lnTo>
                  <a:lnTo>
                    <a:pt x="244" y="254"/>
                  </a:lnTo>
                  <a:lnTo>
                    <a:pt x="244" y="254"/>
                  </a:lnTo>
                  <a:lnTo>
                    <a:pt x="248" y="262"/>
                  </a:lnTo>
                  <a:lnTo>
                    <a:pt x="256" y="266"/>
                  </a:lnTo>
                  <a:lnTo>
                    <a:pt x="256" y="266"/>
                  </a:lnTo>
                  <a:lnTo>
                    <a:pt x="262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8" y="270"/>
                  </a:lnTo>
                  <a:lnTo>
                    <a:pt x="286" y="266"/>
                  </a:lnTo>
                  <a:lnTo>
                    <a:pt x="286" y="266"/>
                  </a:lnTo>
                  <a:lnTo>
                    <a:pt x="292" y="262"/>
                  </a:lnTo>
                  <a:lnTo>
                    <a:pt x="298" y="254"/>
                  </a:lnTo>
                  <a:lnTo>
                    <a:pt x="298" y="254"/>
                  </a:lnTo>
                  <a:lnTo>
                    <a:pt x="302" y="244"/>
                  </a:lnTo>
                  <a:lnTo>
                    <a:pt x="306" y="230"/>
                  </a:lnTo>
                  <a:lnTo>
                    <a:pt x="306" y="230"/>
                  </a:lnTo>
                  <a:lnTo>
                    <a:pt x="308" y="214"/>
                  </a:lnTo>
                  <a:lnTo>
                    <a:pt x="310" y="194"/>
                  </a:lnTo>
                  <a:lnTo>
                    <a:pt x="310" y="194"/>
                  </a:lnTo>
                  <a:lnTo>
                    <a:pt x="308" y="174"/>
                  </a:lnTo>
                  <a:lnTo>
                    <a:pt x="306" y="156"/>
                  </a:lnTo>
                  <a:lnTo>
                    <a:pt x="306" y="156"/>
                  </a:lnTo>
                  <a:lnTo>
                    <a:pt x="302" y="14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0" y="126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74" y="120"/>
                  </a:lnTo>
                  <a:lnTo>
                    <a:pt x="262" y="118"/>
                  </a:lnTo>
                  <a:lnTo>
                    <a:pt x="262" y="118"/>
                  </a:lnTo>
                  <a:lnTo>
                    <a:pt x="254" y="118"/>
                  </a:lnTo>
                  <a:lnTo>
                    <a:pt x="246" y="120"/>
                  </a:lnTo>
                  <a:lnTo>
                    <a:pt x="246" y="120"/>
                  </a:lnTo>
                  <a:lnTo>
                    <a:pt x="232" y="126"/>
                  </a:lnTo>
                  <a:lnTo>
                    <a:pt x="232" y="194"/>
                  </a:lnTo>
                  <a:close/>
                  <a:moveTo>
                    <a:pt x="232" y="104"/>
                  </a:moveTo>
                  <a:lnTo>
                    <a:pt x="232" y="104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62" y="94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92" y="96"/>
                  </a:lnTo>
                  <a:lnTo>
                    <a:pt x="306" y="98"/>
                  </a:lnTo>
                  <a:lnTo>
                    <a:pt x="306" y="98"/>
                  </a:lnTo>
                  <a:lnTo>
                    <a:pt x="318" y="106"/>
                  </a:lnTo>
                  <a:lnTo>
                    <a:pt x="328" y="116"/>
                  </a:lnTo>
                  <a:lnTo>
                    <a:pt x="328" y="116"/>
                  </a:lnTo>
                  <a:lnTo>
                    <a:pt x="336" y="128"/>
                  </a:lnTo>
                  <a:lnTo>
                    <a:pt x="342" y="146"/>
                  </a:lnTo>
                  <a:lnTo>
                    <a:pt x="342" y="146"/>
                  </a:lnTo>
                  <a:lnTo>
                    <a:pt x="344" y="168"/>
                  </a:lnTo>
                  <a:lnTo>
                    <a:pt x="346" y="194"/>
                  </a:lnTo>
                  <a:lnTo>
                    <a:pt x="346" y="194"/>
                  </a:lnTo>
                  <a:lnTo>
                    <a:pt x="344" y="218"/>
                  </a:lnTo>
                  <a:lnTo>
                    <a:pt x="340" y="240"/>
                  </a:lnTo>
                  <a:lnTo>
                    <a:pt x="340" y="240"/>
                  </a:lnTo>
                  <a:lnTo>
                    <a:pt x="336" y="258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16" y="280"/>
                  </a:lnTo>
                  <a:lnTo>
                    <a:pt x="304" y="288"/>
                  </a:lnTo>
                  <a:lnTo>
                    <a:pt x="304" y="288"/>
                  </a:lnTo>
                  <a:lnTo>
                    <a:pt x="288" y="292"/>
                  </a:lnTo>
                  <a:lnTo>
                    <a:pt x="270" y="292"/>
                  </a:lnTo>
                  <a:lnTo>
                    <a:pt x="270" y="292"/>
                  </a:lnTo>
                  <a:lnTo>
                    <a:pt x="252" y="292"/>
                  </a:lnTo>
                  <a:lnTo>
                    <a:pt x="238" y="288"/>
                  </a:lnTo>
                  <a:lnTo>
                    <a:pt x="238" y="288"/>
                  </a:lnTo>
                  <a:lnTo>
                    <a:pt x="224" y="280"/>
                  </a:lnTo>
                  <a:lnTo>
                    <a:pt x="214" y="270"/>
                  </a:lnTo>
                  <a:lnTo>
                    <a:pt x="214" y="270"/>
                  </a:lnTo>
                  <a:lnTo>
                    <a:pt x="206" y="258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196" y="218"/>
                  </a:lnTo>
                  <a:lnTo>
                    <a:pt x="196" y="194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8" y="94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8" y="48"/>
                  </a:lnTo>
                  <a:lnTo>
                    <a:pt x="212" y="38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24" y="24"/>
                  </a:lnTo>
                  <a:lnTo>
                    <a:pt x="232" y="18"/>
                  </a:lnTo>
                  <a:lnTo>
                    <a:pt x="240" y="14"/>
                  </a:lnTo>
                  <a:lnTo>
                    <a:pt x="250" y="10"/>
                  </a:lnTo>
                  <a:lnTo>
                    <a:pt x="250" y="10"/>
                  </a:lnTo>
                  <a:lnTo>
                    <a:pt x="272" y="6"/>
                  </a:lnTo>
                  <a:lnTo>
                    <a:pt x="296" y="2"/>
                  </a:lnTo>
                  <a:lnTo>
                    <a:pt x="342" y="0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06" y="28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76" y="34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54" y="42"/>
                  </a:lnTo>
                  <a:lnTo>
                    <a:pt x="246" y="50"/>
                  </a:lnTo>
                  <a:lnTo>
                    <a:pt x="246" y="50"/>
                  </a:lnTo>
                  <a:lnTo>
                    <a:pt x="240" y="60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2" y="86"/>
                  </a:lnTo>
                  <a:lnTo>
                    <a:pt x="232" y="104"/>
                  </a:lnTo>
                  <a:lnTo>
                    <a:pt x="232" y="104"/>
                  </a:lnTo>
                  <a:close/>
                  <a:moveTo>
                    <a:pt x="150" y="188"/>
                  </a:moveTo>
                  <a:lnTo>
                    <a:pt x="150" y="188"/>
                  </a:lnTo>
                  <a:lnTo>
                    <a:pt x="148" y="214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0" y="256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6" y="292"/>
                  </a:lnTo>
                  <a:lnTo>
                    <a:pt x="76" y="292"/>
                  </a:lnTo>
                  <a:lnTo>
                    <a:pt x="58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30" y="280"/>
                  </a:lnTo>
                  <a:lnTo>
                    <a:pt x="20" y="270"/>
                  </a:lnTo>
                  <a:lnTo>
                    <a:pt x="20" y="270"/>
                  </a:lnTo>
                  <a:lnTo>
                    <a:pt x="10" y="256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2" y="214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60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10" y="118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30" y="9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58" y="84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92" y="84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20" y="9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40" y="118"/>
                  </a:lnTo>
                  <a:lnTo>
                    <a:pt x="146" y="138"/>
                  </a:lnTo>
                  <a:lnTo>
                    <a:pt x="146" y="138"/>
                  </a:lnTo>
                  <a:lnTo>
                    <a:pt x="148" y="160"/>
                  </a:lnTo>
                  <a:lnTo>
                    <a:pt x="150" y="188"/>
                  </a:lnTo>
                  <a:lnTo>
                    <a:pt x="150" y="188"/>
                  </a:lnTo>
                  <a:close/>
                  <a:moveTo>
                    <a:pt x="114" y="188"/>
                  </a:moveTo>
                  <a:lnTo>
                    <a:pt x="114" y="188"/>
                  </a:lnTo>
                  <a:lnTo>
                    <a:pt x="112" y="164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06" y="132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96" y="114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54" y="11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4" y="13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38" y="164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8" y="210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44" y="24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54" y="262"/>
                  </a:lnTo>
                  <a:lnTo>
                    <a:pt x="60" y="266"/>
                  </a:lnTo>
                  <a:lnTo>
                    <a:pt x="60" y="266"/>
                  </a:lnTo>
                  <a:lnTo>
                    <a:pt x="68" y="270"/>
                  </a:lnTo>
                  <a:lnTo>
                    <a:pt x="76" y="270"/>
                  </a:lnTo>
                  <a:lnTo>
                    <a:pt x="76" y="270"/>
                  </a:lnTo>
                  <a:lnTo>
                    <a:pt x="82" y="270"/>
                  </a:lnTo>
                  <a:lnTo>
                    <a:pt x="90" y="266"/>
                  </a:lnTo>
                  <a:lnTo>
                    <a:pt x="90" y="266"/>
                  </a:lnTo>
                  <a:lnTo>
                    <a:pt x="96" y="262"/>
                  </a:lnTo>
                  <a:lnTo>
                    <a:pt x="102" y="252"/>
                  </a:lnTo>
                  <a:lnTo>
                    <a:pt x="102" y="252"/>
                  </a:lnTo>
                  <a:lnTo>
                    <a:pt x="106" y="242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112" y="210"/>
                  </a:lnTo>
                  <a:lnTo>
                    <a:pt x="114" y="188"/>
                  </a:lnTo>
                  <a:lnTo>
                    <a:pt x="114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383588" y="4368801"/>
              <a:ext cx="174625" cy="73025"/>
            </a:xfrm>
            <a:custGeom>
              <a:avLst/>
              <a:gdLst>
                <a:gd name="T0" fmla="*/ 56 w 110"/>
                <a:gd name="T1" fmla="*/ 18 h 46"/>
                <a:gd name="T2" fmla="*/ 56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6 w 110"/>
                <a:gd name="T29" fmla="*/ 46 h 46"/>
                <a:gd name="T30" fmla="*/ 56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6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6" y="18"/>
                  </a:moveTo>
                  <a:lnTo>
                    <a:pt x="56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361363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043863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50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2 w 150"/>
                <a:gd name="T13" fmla="*/ 188 h 210"/>
                <a:gd name="T14" fmla="*/ 132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4 w 150"/>
                <a:gd name="T31" fmla="*/ 206 h 210"/>
                <a:gd name="T32" fmla="*/ 44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2 w 150"/>
                <a:gd name="T41" fmla="*/ 174 h 210"/>
                <a:gd name="T42" fmla="*/ 6 w 150"/>
                <a:gd name="T43" fmla="*/ 154 h 210"/>
                <a:gd name="T44" fmla="*/ 6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6 w 150"/>
                <a:gd name="T55" fmla="*/ 56 h 210"/>
                <a:gd name="T56" fmla="*/ 6 w 150"/>
                <a:gd name="T57" fmla="*/ 56 h 210"/>
                <a:gd name="T58" fmla="*/ 12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4 w 150"/>
                <a:gd name="T67" fmla="*/ 4 h 210"/>
                <a:gd name="T68" fmla="*/ 44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2 w 150"/>
                <a:gd name="T85" fmla="*/ 22 h 210"/>
                <a:gd name="T86" fmla="*/ 132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50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50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2" y="188"/>
                  </a:lnTo>
                  <a:lnTo>
                    <a:pt x="132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50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104188" y="4508501"/>
              <a:ext cx="120650" cy="263525"/>
            </a:xfrm>
            <a:custGeom>
              <a:avLst/>
              <a:gdLst>
                <a:gd name="T0" fmla="*/ 76 w 76"/>
                <a:gd name="T1" fmla="*/ 84 h 166"/>
                <a:gd name="T2" fmla="*/ 76 w 76"/>
                <a:gd name="T3" fmla="*/ 84 h 166"/>
                <a:gd name="T4" fmla="*/ 76 w 76"/>
                <a:gd name="T5" fmla="*/ 60 h 166"/>
                <a:gd name="T6" fmla="*/ 72 w 76"/>
                <a:gd name="T7" fmla="*/ 42 h 166"/>
                <a:gd name="T8" fmla="*/ 72 w 76"/>
                <a:gd name="T9" fmla="*/ 42 h 166"/>
                <a:gd name="T10" fmla="*/ 70 w 76"/>
                <a:gd name="T11" fmla="*/ 28 h 166"/>
                <a:gd name="T12" fmla="*/ 64 w 76"/>
                <a:gd name="T13" fmla="*/ 18 h 166"/>
                <a:gd name="T14" fmla="*/ 64 w 76"/>
                <a:gd name="T15" fmla="*/ 18 h 166"/>
                <a:gd name="T16" fmla="*/ 58 w 76"/>
                <a:gd name="T17" fmla="*/ 10 h 166"/>
                <a:gd name="T18" fmla="*/ 52 w 76"/>
                <a:gd name="T19" fmla="*/ 4 h 166"/>
                <a:gd name="T20" fmla="*/ 52 w 76"/>
                <a:gd name="T21" fmla="*/ 4 h 166"/>
                <a:gd name="T22" fmla="*/ 46 w 76"/>
                <a:gd name="T23" fmla="*/ 0 h 166"/>
                <a:gd name="T24" fmla="*/ 38 w 76"/>
                <a:gd name="T25" fmla="*/ 0 h 166"/>
                <a:gd name="T26" fmla="*/ 38 w 76"/>
                <a:gd name="T27" fmla="*/ 0 h 166"/>
                <a:gd name="T28" fmla="*/ 30 w 76"/>
                <a:gd name="T29" fmla="*/ 0 h 166"/>
                <a:gd name="T30" fmla="*/ 24 w 76"/>
                <a:gd name="T31" fmla="*/ 4 h 166"/>
                <a:gd name="T32" fmla="*/ 24 w 76"/>
                <a:gd name="T33" fmla="*/ 4 h 166"/>
                <a:gd name="T34" fmla="*/ 16 w 76"/>
                <a:gd name="T35" fmla="*/ 10 h 166"/>
                <a:gd name="T36" fmla="*/ 10 w 76"/>
                <a:gd name="T37" fmla="*/ 18 h 166"/>
                <a:gd name="T38" fmla="*/ 10 w 76"/>
                <a:gd name="T39" fmla="*/ 18 h 166"/>
                <a:gd name="T40" fmla="*/ 6 w 76"/>
                <a:gd name="T41" fmla="*/ 28 h 166"/>
                <a:gd name="T42" fmla="*/ 2 w 76"/>
                <a:gd name="T43" fmla="*/ 42 h 166"/>
                <a:gd name="T44" fmla="*/ 2 w 76"/>
                <a:gd name="T45" fmla="*/ 42 h 166"/>
                <a:gd name="T46" fmla="*/ 0 w 76"/>
                <a:gd name="T47" fmla="*/ 60 h 166"/>
                <a:gd name="T48" fmla="*/ 0 w 76"/>
                <a:gd name="T49" fmla="*/ 84 h 166"/>
                <a:gd name="T50" fmla="*/ 0 w 76"/>
                <a:gd name="T51" fmla="*/ 84 h 166"/>
                <a:gd name="T52" fmla="*/ 0 w 76"/>
                <a:gd name="T53" fmla="*/ 106 h 166"/>
                <a:gd name="T54" fmla="*/ 2 w 76"/>
                <a:gd name="T55" fmla="*/ 124 h 166"/>
                <a:gd name="T56" fmla="*/ 2 w 76"/>
                <a:gd name="T57" fmla="*/ 124 h 166"/>
                <a:gd name="T58" fmla="*/ 6 w 76"/>
                <a:gd name="T59" fmla="*/ 138 h 166"/>
                <a:gd name="T60" fmla="*/ 10 w 76"/>
                <a:gd name="T61" fmla="*/ 148 h 166"/>
                <a:gd name="T62" fmla="*/ 10 w 76"/>
                <a:gd name="T63" fmla="*/ 148 h 166"/>
                <a:gd name="T64" fmla="*/ 16 w 76"/>
                <a:gd name="T65" fmla="*/ 158 h 166"/>
                <a:gd name="T66" fmla="*/ 24 w 76"/>
                <a:gd name="T67" fmla="*/ 162 h 166"/>
                <a:gd name="T68" fmla="*/ 24 w 76"/>
                <a:gd name="T69" fmla="*/ 162 h 166"/>
                <a:gd name="T70" fmla="*/ 30 w 76"/>
                <a:gd name="T71" fmla="*/ 166 h 166"/>
                <a:gd name="T72" fmla="*/ 38 w 76"/>
                <a:gd name="T73" fmla="*/ 166 h 166"/>
                <a:gd name="T74" fmla="*/ 38 w 76"/>
                <a:gd name="T75" fmla="*/ 166 h 166"/>
                <a:gd name="T76" fmla="*/ 46 w 76"/>
                <a:gd name="T77" fmla="*/ 166 h 166"/>
                <a:gd name="T78" fmla="*/ 52 w 76"/>
                <a:gd name="T79" fmla="*/ 162 h 166"/>
                <a:gd name="T80" fmla="*/ 52 w 76"/>
                <a:gd name="T81" fmla="*/ 162 h 166"/>
                <a:gd name="T82" fmla="*/ 58 w 76"/>
                <a:gd name="T83" fmla="*/ 158 h 166"/>
                <a:gd name="T84" fmla="*/ 64 w 76"/>
                <a:gd name="T85" fmla="*/ 148 h 166"/>
                <a:gd name="T86" fmla="*/ 64 w 76"/>
                <a:gd name="T87" fmla="*/ 148 h 166"/>
                <a:gd name="T88" fmla="*/ 70 w 76"/>
                <a:gd name="T89" fmla="*/ 138 h 166"/>
                <a:gd name="T90" fmla="*/ 72 w 76"/>
                <a:gd name="T91" fmla="*/ 124 h 166"/>
                <a:gd name="T92" fmla="*/ 72 w 76"/>
                <a:gd name="T93" fmla="*/ 124 h 166"/>
                <a:gd name="T94" fmla="*/ 76 w 76"/>
                <a:gd name="T95" fmla="*/ 106 h 166"/>
                <a:gd name="T96" fmla="*/ 76 w 76"/>
                <a:gd name="T97" fmla="*/ 84 h 166"/>
                <a:gd name="T98" fmla="*/ 76 w 76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166">
                  <a:moveTo>
                    <a:pt x="76" y="84"/>
                  </a:moveTo>
                  <a:lnTo>
                    <a:pt x="76" y="84"/>
                  </a:lnTo>
                  <a:lnTo>
                    <a:pt x="76" y="60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0" y="2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8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1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2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6" y="13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6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8" y="158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70" y="138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6" y="106"/>
                  </a:lnTo>
                  <a:lnTo>
                    <a:pt x="76" y="84"/>
                  </a:lnTo>
                  <a:lnTo>
                    <a:pt x="76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7742238" y="4479926"/>
              <a:ext cx="222250" cy="320675"/>
            </a:xfrm>
            <a:custGeom>
              <a:avLst/>
              <a:gdLst>
                <a:gd name="T0" fmla="*/ 38 w 140"/>
                <a:gd name="T1" fmla="*/ 202 h 202"/>
                <a:gd name="T2" fmla="*/ 0 w 140"/>
                <a:gd name="T3" fmla="*/ 202 h 202"/>
                <a:gd name="T4" fmla="*/ 0 w 140"/>
                <a:gd name="T5" fmla="*/ 0 h 202"/>
                <a:gd name="T6" fmla="*/ 38 w 140"/>
                <a:gd name="T7" fmla="*/ 0 h 202"/>
                <a:gd name="T8" fmla="*/ 38 w 140"/>
                <a:gd name="T9" fmla="*/ 86 h 202"/>
                <a:gd name="T10" fmla="*/ 104 w 140"/>
                <a:gd name="T11" fmla="*/ 86 h 202"/>
                <a:gd name="T12" fmla="*/ 104 w 140"/>
                <a:gd name="T13" fmla="*/ 0 h 202"/>
                <a:gd name="T14" fmla="*/ 140 w 140"/>
                <a:gd name="T15" fmla="*/ 0 h 202"/>
                <a:gd name="T16" fmla="*/ 140 w 140"/>
                <a:gd name="T17" fmla="*/ 202 h 202"/>
                <a:gd name="T18" fmla="*/ 104 w 140"/>
                <a:gd name="T19" fmla="*/ 202 h 202"/>
                <a:gd name="T20" fmla="*/ 104 w 140"/>
                <a:gd name="T21" fmla="*/ 114 h 202"/>
                <a:gd name="T22" fmla="*/ 38 w 140"/>
                <a:gd name="T23" fmla="*/ 114 h 202"/>
                <a:gd name="T24" fmla="*/ 38 w 140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02">
                  <a:moveTo>
                    <a:pt x="38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86"/>
                  </a:lnTo>
                  <a:lnTo>
                    <a:pt x="104" y="86"/>
                  </a:lnTo>
                  <a:lnTo>
                    <a:pt x="104" y="0"/>
                  </a:lnTo>
                  <a:lnTo>
                    <a:pt x="140" y="0"/>
                  </a:lnTo>
                  <a:lnTo>
                    <a:pt x="140" y="202"/>
                  </a:lnTo>
                  <a:lnTo>
                    <a:pt x="104" y="202"/>
                  </a:lnTo>
                  <a:lnTo>
                    <a:pt x="104" y="114"/>
                  </a:lnTo>
                  <a:lnTo>
                    <a:pt x="38" y="114"/>
                  </a:lnTo>
                  <a:lnTo>
                    <a:pt x="38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7462838" y="4479926"/>
              <a:ext cx="225425" cy="320675"/>
            </a:xfrm>
            <a:custGeom>
              <a:avLst/>
              <a:gdLst>
                <a:gd name="T0" fmla="*/ 142 w 142"/>
                <a:gd name="T1" fmla="*/ 0 h 202"/>
                <a:gd name="T2" fmla="*/ 142 w 142"/>
                <a:gd name="T3" fmla="*/ 26 h 202"/>
                <a:gd name="T4" fmla="*/ 88 w 142"/>
                <a:gd name="T5" fmla="*/ 26 h 202"/>
                <a:gd name="T6" fmla="*/ 88 w 142"/>
                <a:gd name="T7" fmla="*/ 202 h 202"/>
                <a:gd name="T8" fmla="*/ 52 w 142"/>
                <a:gd name="T9" fmla="*/ 202 h 202"/>
                <a:gd name="T10" fmla="*/ 52 w 142"/>
                <a:gd name="T11" fmla="*/ 26 h 202"/>
                <a:gd name="T12" fmla="*/ 0 w 142"/>
                <a:gd name="T13" fmla="*/ 26 h 202"/>
                <a:gd name="T14" fmla="*/ 0 w 142"/>
                <a:gd name="T15" fmla="*/ 0 h 202"/>
                <a:gd name="T16" fmla="*/ 142 w 142"/>
                <a:gd name="T1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02">
                  <a:moveTo>
                    <a:pt x="142" y="0"/>
                  </a:moveTo>
                  <a:lnTo>
                    <a:pt x="142" y="26"/>
                  </a:lnTo>
                  <a:lnTo>
                    <a:pt x="88" y="26"/>
                  </a:lnTo>
                  <a:lnTo>
                    <a:pt x="88" y="202"/>
                  </a:lnTo>
                  <a:lnTo>
                    <a:pt x="52" y="202"/>
                  </a:lnTo>
                  <a:lnTo>
                    <a:pt x="5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7235826" y="4473576"/>
              <a:ext cx="201613" cy="333375"/>
            </a:xfrm>
            <a:custGeom>
              <a:avLst/>
              <a:gdLst>
                <a:gd name="T0" fmla="*/ 83 w 127"/>
                <a:gd name="T1" fmla="*/ 24 h 210"/>
                <a:gd name="T2" fmla="*/ 83 w 127"/>
                <a:gd name="T3" fmla="*/ 24 h 210"/>
                <a:gd name="T4" fmla="*/ 73 w 127"/>
                <a:gd name="T5" fmla="*/ 24 h 210"/>
                <a:gd name="T6" fmla="*/ 64 w 127"/>
                <a:gd name="T7" fmla="*/ 28 h 210"/>
                <a:gd name="T8" fmla="*/ 64 w 127"/>
                <a:gd name="T9" fmla="*/ 28 h 210"/>
                <a:gd name="T10" fmla="*/ 56 w 127"/>
                <a:gd name="T11" fmla="*/ 32 h 210"/>
                <a:gd name="T12" fmla="*/ 50 w 127"/>
                <a:gd name="T13" fmla="*/ 40 h 210"/>
                <a:gd name="T14" fmla="*/ 50 w 127"/>
                <a:gd name="T15" fmla="*/ 40 h 210"/>
                <a:gd name="T16" fmla="*/ 44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8 w 127"/>
                <a:gd name="T23" fmla="*/ 82 h 210"/>
                <a:gd name="T24" fmla="*/ 38 w 127"/>
                <a:gd name="T25" fmla="*/ 106 h 210"/>
                <a:gd name="T26" fmla="*/ 38 w 127"/>
                <a:gd name="T27" fmla="*/ 106 h 210"/>
                <a:gd name="T28" fmla="*/ 38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4 w 127"/>
                <a:gd name="T35" fmla="*/ 160 h 210"/>
                <a:gd name="T36" fmla="*/ 50 w 127"/>
                <a:gd name="T37" fmla="*/ 170 h 210"/>
                <a:gd name="T38" fmla="*/ 50 w 127"/>
                <a:gd name="T39" fmla="*/ 170 h 210"/>
                <a:gd name="T40" fmla="*/ 56 w 127"/>
                <a:gd name="T41" fmla="*/ 178 h 210"/>
                <a:gd name="T42" fmla="*/ 66 w 127"/>
                <a:gd name="T43" fmla="*/ 182 h 210"/>
                <a:gd name="T44" fmla="*/ 66 w 127"/>
                <a:gd name="T45" fmla="*/ 182 h 210"/>
                <a:gd name="T46" fmla="*/ 75 w 127"/>
                <a:gd name="T47" fmla="*/ 186 h 210"/>
                <a:gd name="T48" fmla="*/ 87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5 w 127"/>
                <a:gd name="T57" fmla="*/ 208 h 210"/>
                <a:gd name="T58" fmla="*/ 105 w 127"/>
                <a:gd name="T59" fmla="*/ 208 h 210"/>
                <a:gd name="T60" fmla="*/ 91 w 127"/>
                <a:gd name="T61" fmla="*/ 210 h 210"/>
                <a:gd name="T62" fmla="*/ 79 w 127"/>
                <a:gd name="T63" fmla="*/ 210 h 210"/>
                <a:gd name="T64" fmla="*/ 79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20 w 127"/>
                <a:gd name="T75" fmla="*/ 188 h 210"/>
                <a:gd name="T76" fmla="*/ 20 w 127"/>
                <a:gd name="T77" fmla="*/ 188 h 210"/>
                <a:gd name="T78" fmla="*/ 12 w 127"/>
                <a:gd name="T79" fmla="*/ 174 h 210"/>
                <a:gd name="T80" fmla="*/ 6 w 127"/>
                <a:gd name="T81" fmla="*/ 156 h 210"/>
                <a:gd name="T82" fmla="*/ 6 w 127"/>
                <a:gd name="T83" fmla="*/ 156 h 210"/>
                <a:gd name="T84" fmla="*/ 2 w 127"/>
                <a:gd name="T85" fmla="*/ 132 h 210"/>
                <a:gd name="T86" fmla="*/ 0 w 127"/>
                <a:gd name="T87" fmla="*/ 106 h 210"/>
                <a:gd name="T88" fmla="*/ 0 w 127"/>
                <a:gd name="T89" fmla="*/ 106 h 210"/>
                <a:gd name="T90" fmla="*/ 2 w 127"/>
                <a:gd name="T91" fmla="*/ 78 h 210"/>
                <a:gd name="T92" fmla="*/ 6 w 127"/>
                <a:gd name="T93" fmla="*/ 54 h 210"/>
                <a:gd name="T94" fmla="*/ 6 w 127"/>
                <a:gd name="T95" fmla="*/ 54 h 210"/>
                <a:gd name="T96" fmla="*/ 12 w 127"/>
                <a:gd name="T97" fmla="*/ 36 h 210"/>
                <a:gd name="T98" fmla="*/ 20 w 127"/>
                <a:gd name="T99" fmla="*/ 22 h 210"/>
                <a:gd name="T100" fmla="*/ 20 w 127"/>
                <a:gd name="T101" fmla="*/ 22 h 210"/>
                <a:gd name="T102" fmla="*/ 30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8 w 127"/>
                <a:gd name="T109" fmla="*/ 0 h 210"/>
                <a:gd name="T110" fmla="*/ 75 w 127"/>
                <a:gd name="T111" fmla="*/ 0 h 210"/>
                <a:gd name="T112" fmla="*/ 75 w 127"/>
                <a:gd name="T113" fmla="*/ 0 h 210"/>
                <a:gd name="T114" fmla="*/ 87 w 127"/>
                <a:gd name="T115" fmla="*/ 0 h 210"/>
                <a:gd name="T116" fmla="*/ 101 w 127"/>
                <a:gd name="T117" fmla="*/ 2 h 210"/>
                <a:gd name="T118" fmla="*/ 101 w 127"/>
                <a:gd name="T119" fmla="*/ 2 h 210"/>
                <a:gd name="T120" fmla="*/ 123 w 127"/>
                <a:gd name="T121" fmla="*/ 8 h 210"/>
                <a:gd name="T122" fmla="*/ 123 w 127"/>
                <a:gd name="T123" fmla="*/ 24 h 210"/>
                <a:gd name="T124" fmla="*/ 83 w 127"/>
                <a:gd name="T125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210">
                  <a:moveTo>
                    <a:pt x="83" y="24"/>
                  </a:moveTo>
                  <a:lnTo>
                    <a:pt x="83" y="24"/>
                  </a:lnTo>
                  <a:lnTo>
                    <a:pt x="73" y="24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56" y="32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4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8" y="8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4" y="16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56" y="178"/>
                  </a:lnTo>
                  <a:lnTo>
                    <a:pt x="66" y="182"/>
                  </a:lnTo>
                  <a:lnTo>
                    <a:pt x="66" y="182"/>
                  </a:lnTo>
                  <a:lnTo>
                    <a:pt x="75" y="186"/>
                  </a:lnTo>
                  <a:lnTo>
                    <a:pt x="87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5" y="208"/>
                  </a:lnTo>
                  <a:lnTo>
                    <a:pt x="105" y="208"/>
                  </a:lnTo>
                  <a:lnTo>
                    <a:pt x="91" y="210"/>
                  </a:lnTo>
                  <a:lnTo>
                    <a:pt x="79" y="210"/>
                  </a:lnTo>
                  <a:lnTo>
                    <a:pt x="79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3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940551" y="4473576"/>
              <a:ext cx="219075" cy="333375"/>
            </a:xfrm>
            <a:custGeom>
              <a:avLst/>
              <a:gdLst>
                <a:gd name="T0" fmla="*/ 60 w 138"/>
                <a:gd name="T1" fmla="*/ 210 h 210"/>
                <a:gd name="T2" fmla="*/ 36 w 138"/>
                <a:gd name="T3" fmla="*/ 208 h 210"/>
                <a:gd name="T4" fmla="*/ 24 w 138"/>
                <a:gd name="T5" fmla="*/ 204 h 210"/>
                <a:gd name="T6" fmla="*/ 16 w 138"/>
                <a:gd name="T7" fmla="*/ 198 h 210"/>
                <a:gd name="T8" fmla="*/ 4 w 138"/>
                <a:gd name="T9" fmla="*/ 178 h 210"/>
                <a:gd name="T10" fmla="*/ 0 w 138"/>
                <a:gd name="T11" fmla="*/ 164 h 210"/>
                <a:gd name="T12" fmla="*/ 0 w 138"/>
                <a:gd name="T13" fmla="*/ 146 h 210"/>
                <a:gd name="T14" fmla="*/ 4 w 138"/>
                <a:gd name="T15" fmla="*/ 114 h 210"/>
                <a:gd name="T16" fmla="*/ 8 w 138"/>
                <a:gd name="T17" fmla="*/ 104 h 210"/>
                <a:gd name="T18" fmla="*/ 16 w 138"/>
                <a:gd name="T19" fmla="*/ 96 h 210"/>
                <a:gd name="T20" fmla="*/ 36 w 138"/>
                <a:gd name="T21" fmla="*/ 86 h 210"/>
                <a:gd name="T22" fmla="*/ 46 w 138"/>
                <a:gd name="T23" fmla="*/ 84 h 210"/>
                <a:gd name="T24" fmla="*/ 60 w 138"/>
                <a:gd name="T25" fmla="*/ 82 h 210"/>
                <a:gd name="T26" fmla="*/ 80 w 138"/>
                <a:gd name="T27" fmla="*/ 84 h 210"/>
                <a:gd name="T28" fmla="*/ 100 w 138"/>
                <a:gd name="T29" fmla="*/ 68 h 210"/>
                <a:gd name="T30" fmla="*/ 100 w 138"/>
                <a:gd name="T31" fmla="*/ 56 h 210"/>
                <a:gd name="T32" fmla="*/ 98 w 138"/>
                <a:gd name="T33" fmla="*/ 46 h 210"/>
                <a:gd name="T34" fmla="*/ 88 w 138"/>
                <a:gd name="T35" fmla="*/ 32 h 210"/>
                <a:gd name="T36" fmla="*/ 82 w 138"/>
                <a:gd name="T37" fmla="*/ 28 h 210"/>
                <a:gd name="T38" fmla="*/ 74 w 138"/>
                <a:gd name="T39" fmla="*/ 26 h 210"/>
                <a:gd name="T40" fmla="*/ 16 w 138"/>
                <a:gd name="T41" fmla="*/ 24 h 210"/>
                <a:gd name="T42" fmla="*/ 16 w 138"/>
                <a:gd name="T43" fmla="*/ 8 h 210"/>
                <a:gd name="T44" fmla="*/ 38 w 138"/>
                <a:gd name="T45" fmla="*/ 2 h 210"/>
                <a:gd name="T46" fmla="*/ 64 w 138"/>
                <a:gd name="T47" fmla="*/ 0 h 210"/>
                <a:gd name="T48" fmla="*/ 82 w 138"/>
                <a:gd name="T49" fmla="*/ 0 h 210"/>
                <a:gd name="T50" fmla="*/ 96 w 138"/>
                <a:gd name="T51" fmla="*/ 2 h 210"/>
                <a:gd name="T52" fmla="*/ 118 w 138"/>
                <a:gd name="T53" fmla="*/ 12 h 210"/>
                <a:gd name="T54" fmla="*/ 126 w 138"/>
                <a:gd name="T55" fmla="*/ 22 h 210"/>
                <a:gd name="T56" fmla="*/ 132 w 138"/>
                <a:gd name="T57" fmla="*/ 34 h 210"/>
                <a:gd name="T58" fmla="*/ 138 w 138"/>
                <a:gd name="T59" fmla="*/ 68 h 210"/>
                <a:gd name="T60" fmla="*/ 106 w 138"/>
                <a:gd name="T61" fmla="*/ 206 h 210"/>
                <a:gd name="T62" fmla="*/ 102 w 138"/>
                <a:gd name="T63" fmla="*/ 194 h 210"/>
                <a:gd name="T64" fmla="*/ 94 w 138"/>
                <a:gd name="T65" fmla="*/ 202 h 210"/>
                <a:gd name="T66" fmla="*/ 84 w 138"/>
                <a:gd name="T67" fmla="*/ 206 h 210"/>
                <a:gd name="T68" fmla="*/ 60 w 138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" h="210">
                  <a:moveTo>
                    <a:pt x="60" y="210"/>
                  </a:moveTo>
                  <a:lnTo>
                    <a:pt x="60" y="210"/>
                  </a:lnTo>
                  <a:lnTo>
                    <a:pt x="46" y="210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24" y="204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8" y="190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0" y="16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28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8" y="10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4" y="90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46" y="84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100" y="86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56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4" y="3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2" y="2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2" y="0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108" y="6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26" y="22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6" y="50"/>
                  </a:lnTo>
                  <a:lnTo>
                    <a:pt x="138" y="68"/>
                  </a:lnTo>
                  <a:lnTo>
                    <a:pt x="138" y="206"/>
                  </a:lnTo>
                  <a:lnTo>
                    <a:pt x="106" y="206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94" y="202"/>
                  </a:lnTo>
                  <a:lnTo>
                    <a:pt x="84" y="206"/>
                  </a:lnTo>
                  <a:lnTo>
                    <a:pt x="84" y="206"/>
                  </a:lnTo>
                  <a:lnTo>
                    <a:pt x="72" y="210"/>
                  </a:lnTo>
                  <a:lnTo>
                    <a:pt x="60" y="210"/>
                  </a:lnTo>
                  <a:lnTo>
                    <a:pt x="60" y="2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997701" y="4645026"/>
              <a:ext cx="101600" cy="123825"/>
            </a:xfrm>
            <a:custGeom>
              <a:avLst/>
              <a:gdLst>
                <a:gd name="T0" fmla="*/ 64 w 64"/>
                <a:gd name="T1" fmla="*/ 0 h 78"/>
                <a:gd name="T2" fmla="*/ 36 w 64"/>
                <a:gd name="T3" fmla="*/ 0 h 78"/>
                <a:gd name="T4" fmla="*/ 36 w 64"/>
                <a:gd name="T5" fmla="*/ 0 h 78"/>
                <a:gd name="T6" fmla="*/ 22 w 64"/>
                <a:gd name="T7" fmla="*/ 2 h 78"/>
                <a:gd name="T8" fmla="*/ 10 w 64"/>
                <a:gd name="T9" fmla="*/ 6 h 78"/>
                <a:gd name="T10" fmla="*/ 10 w 64"/>
                <a:gd name="T11" fmla="*/ 6 h 78"/>
                <a:gd name="T12" fmla="*/ 6 w 64"/>
                <a:gd name="T13" fmla="*/ 12 h 78"/>
                <a:gd name="T14" fmla="*/ 2 w 64"/>
                <a:gd name="T15" fmla="*/ 18 h 78"/>
                <a:gd name="T16" fmla="*/ 0 w 64"/>
                <a:gd name="T17" fmla="*/ 28 h 78"/>
                <a:gd name="T18" fmla="*/ 0 w 64"/>
                <a:gd name="T19" fmla="*/ 38 h 78"/>
                <a:gd name="T20" fmla="*/ 0 w 64"/>
                <a:gd name="T21" fmla="*/ 38 h 78"/>
                <a:gd name="T22" fmla="*/ 0 w 64"/>
                <a:gd name="T23" fmla="*/ 48 h 78"/>
                <a:gd name="T24" fmla="*/ 2 w 64"/>
                <a:gd name="T25" fmla="*/ 58 h 78"/>
                <a:gd name="T26" fmla="*/ 2 w 64"/>
                <a:gd name="T27" fmla="*/ 58 h 78"/>
                <a:gd name="T28" fmla="*/ 6 w 64"/>
                <a:gd name="T29" fmla="*/ 64 h 78"/>
                <a:gd name="T30" fmla="*/ 10 w 64"/>
                <a:gd name="T31" fmla="*/ 70 h 78"/>
                <a:gd name="T32" fmla="*/ 10 w 64"/>
                <a:gd name="T33" fmla="*/ 70 h 78"/>
                <a:gd name="T34" fmla="*/ 16 w 64"/>
                <a:gd name="T35" fmla="*/ 74 h 78"/>
                <a:gd name="T36" fmla="*/ 22 w 64"/>
                <a:gd name="T37" fmla="*/ 76 h 78"/>
                <a:gd name="T38" fmla="*/ 22 w 64"/>
                <a:gd name="T39" fmla="*/ 76 h 78"/>
                <a:gd name="T40" fmla="*/ 36 w 64"/>
                <a:gd name="T41" fmla="*/ 78 h 78"/>
                <a:gd name="T42" fmla="*/ 36 w 64"/>
                <a:gd name="T43" fmla="*/ 78 h 78"/>
                <a:gd name="T44" fmla="*/ 44 w 64"/>
                <a:gd name="T45" fmla="*/ 78 h 78"/>
                <a:gd name="T46" fmla="*/ 52 w 64"/>
                <a:gd name="T47" fmla="*/ 76 h 78"/>
                <a:gd name="T48" fmla="*/ 52 w 64"/>
                <a:gd name="T49" fmla="*/ 76 h 78"/>
                <a:gd name="T50" fmla="*/ 64 w 64"/>
                <a:gd name="T51" fmla="*/ 70 h 78"/>
                <a:gd name="T52" fmla="*/ 64 w 64"/>
                <a:gd name="T5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78">
                  <a:moveTo>
                    <a:pt x="64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6" y="64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4" y="78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0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6597651" y="4479926"/>
              <a:ext cx="263525" cy="327025"/>
            </a:xfrm>
            <a:custGeom>
              <a:avLst/>
              <a:gdLst>
                <a:gd name="T0" fmla="*/ 166 w 166"/>
                <a:gd name="T1" fmla="*/ 0 h 206"/>
                <a:gd name="T2" fmla="*/ 166 w 166"/>
                <a:gd name="T3" fmla="*/ 202 h 206"/>
                <a:gd name="T4" fmla="*/ 128 w 166"/>
                <a:gd name="T5" fmla="*/ 202 h 206"/>
                <a:gd name="T6" fmla="*/ 128 w 166"/>
                <a:gd name="T7" fmla="*/ 26 h 206"/>
                <a:gd name="T8" fmla="*/ 76 w 166"/>
                <a:gd name="T9" fmla="*/ 26 h 206"/>
                <a:gd name="T10" fmla="*/ 70 w 166"/>
                <a:gd name="T11" fmla="*/ 138 h 206"/>
                <a:gd name="T12" fmla="*/ 70 w 166"/>
                <a:gd name="T13" fmla="*/ 138 h 206"/>
                <a:gd name="T14" fmla="*/ 68 w 166"/>
                <a:gd name="T15" fmla="*/ 154 h 206"/>
                <a:gd name="T16" fmla="*/ 66 w 166"/>
                <a:gd name="T17" fmla="*/ 170 h 206"/>
                <a:gd name="T18" fmla="*/ 60 w 166"/>
                <a:gd name="T19" fmla="*/ 180 h 206"/>
                <a:gd name="T20" fmla="*/ 54 w 166"/>
                <a:gd name="T21" fmla="*/ 190 h 206"/>
                <a:gd name="T22" fmla="*/ 54 w 166"/>
                <a:gd name="T23" fmla="*/ 190 h 206"/>
                <a:gd name="T24" fmla="*/ 48 w 166"/>
                <a:gd name="T25" fmla="*/ 198 h 206"/>
                <a:gd name="T26" fmla="*/ 40 w 166"/>
                <a:gd name="T27" fmla="*/ 202 h 206"/>
                <a:gd name="T28" fmla="*/ 32 w 166"/>
                <a:gd name="T29" fmla="*/ 206 h 206"/>
                <a:gd name="T30" fmla="*/ 24 w 166"/>
                <a:gd name="T31" fmla="*/ 206 h 206"/>
                <a:gd name="T32" fmla="*/ 24 w 166"/>
                <a:gd name="T33" fmla="*/ 206 h 206"/>
                <a:gd name="T34" fmla="*/ 8 w 166"/>
                <a:gd name="T35" fmla="*/ 204 h 206"/>
                <a:gd name="T36" fmla="*/ 8 w 166"/>
                <a:gd name="T37" fmla="*/ 204 h 206"/>
                <a:gd name="T38" fmla="*/ 0 w 166"/>
                <a:gd name="T39" fmla="*/ 202 h 206"/>
                <a:gd name="T40" fmla="*/ 0 w 166"/>
                <a:gd name="T41" fmla="*/ 186 h 206"/>
                <a:gd name="T42" fmla="*/ 0 w 166"/>
                <a:gd name="T43" fmla="*/ 186 h 206"/>
                <a:gd name="T44" fmla="*/ 6 w 166"/>
                <a:gd name="T45" fmla="*/ 186 h 206"/>
                <a:gd name="T46" fmla="*/ 12 w 166"/>
                <a:gd name="T47" fmla="*/ 184 h 206"/>
                <a:gd name="T48" fmla="*/ 18 w 166"/>
                <a:gd name="T49" fmla="*/ 180 h 206"/>
                <a:gd name="T50" fmla="*/ 22 w 166"/>
                <a:gd name="T51" fmla="*/ 174 h 206"/>
                <a:gd name="T52" fmla="*/ 22 w 166"/>
                <a:gd name="T53" fmla="*/ 174 h 206"/>
                <a:gd name="T54" fmla="*/ 26 w 166"/>
                <a:gd name="T55" fmla="*/ 168 h 206"/>
                <a:gd name="T56" fmla="*/ 30 w 166"/>
                <a:gd name="T57" fmla="*/ 160 h 206"/>
                <a:gd name="T58" fmla="*/ 32 w 166"/>
                <a:gd name="T59" fmla="*/ 150 h 206"/>
                <a:gd name="T60" fmla="*/ 34 w 166"/>
                <a:gd name="T61" fmla="*/ 138 h 206"/>
                <a:gd name="T62" fmla="*/ 42 w 166"/>
                <a:gd name="T63" fmla="*/ 0 h 206"/>
                <a:gd name="T64" fmla="*/ 166 w 166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206">
                  <a:moveTo>
                    <a:pt x="166" y="0"/>
                  </a:moveTo>
                  <a:lnTo>
                    <a:pt x="166" y="202"/>
                  </a:lnTo>
                  <a:lnTo>
                    <a:pt x="128" y="202"/>
                  </a:lnTo>
                  <a:lnTo>
                    <a:pt x="128" y="26"/>
                  </a:lnTo>
                  <a:lnTo>
                    <a:pt x="76" y="26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8" y="154"/>
                  </a:lnTo>
                  <a:lnTo>
                    <a:pt x="66" y="170"/>
                  </a:lnTo>
                  <a:lnTo>
                    <a:pt x="60" y="180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48" y="198"/>
                  </a:lnTo>
                  <a:lnTo>
                    <a:pt x="40" y="202"/>
                  </a:lnTo>
                  <a:lnTo>
                    <a:pt x="32" y="206"/>
                  </a:lnTo>
                  <a:lnTo>
                    <a:pt x="24" y="206"/>
                  </a:lnTo>
                  <a:lnTo>
                    <a:pt x="24" y="206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0" y="202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6" y="186"/>
                  </a:lnTo>
                  <a:lnTo>
                    <a:pt x="12" y="184"/>
                  </a:lnTo>
                  <a:lnTo>
                    <a:pt x="18" y="180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6" y="168"/>
                  </a:lnTo>
                  <a:lnTo>
                    <a:pt x="30" y="160"/>
                  </a:lnTo>
                  <a:lnTo>
                    <a:pt x="32" y="150"/>
                  </a:lnTo>
                  <a:lnTo>
                    <a:pt x="34" y="138"/>
                  </a:lnTo>
                  <a:lnTo>
                    <a:pt x="42" y="0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6391276" y="4530726"/>
              <a:ext cx="123825" cy="241300"/>
            </a:xfrm>
            <a:custGeom>
              <a:avLst/>
              <a:gdLst>
                <a:gd name="T0" fmla="*/ 0 w 78"/>
                <a:gd name="T1" fmla="*/ 76 h 152"/>
                <a:gd name="T2" fmla="*/ 0 w 78"/>
                <a:gd name="T3" fmla="*/ 76 h 152"/>
                <a:gd name="T4" fmla="*/ 0 w 78"/>
                <a:gd name="T5" fmla="*/ 96 h 152"/>
                <a:gd name="T6" fmla="*/ 4 w 78"/>
                <a:gd name="T7" fmla="*/ 112 h 152"/>
                <a:gd name="T8" fmla="*/ 4 w 78"/>
                <a:gd name="T9" fmla="*/ 112 h 152"/>
                <a:gd name="T10" fmla="*/ 6 w 78"/>
                <a:gd name="T11" fmla="*/ 126 h 152"/>
                <a:gd name="T12" fmla="*/ 12 w 78"/>
                <a:gd name="T13" fmla="*/ 136 h 152"/>
                <a:gd name="T14" fmla="*/ 12 w 78"/>
                <a:gd name="T15" fmla="*/ 136 h 152"/>
                <a:gd name="T16" fmla="*/ 16 w 78"/>
                <a:gd name="T17" fmla="*/ 144 h 152"/>
                <a:gd name="T18" fmla="*/ 24 w 78"/>
                <a:gd name="T19" fmla="*/ 148 h 152"/>
                <a:gd name="T20" fmla="*/ 24 w 78"/>
                <a:gd name="T21" fmla="*/ 148 h 152"/>
                <a:gd name="T22" fmla="*/ 30 w 78"/>
                <a:gd name="T23" fmla="*/ 152 h 152"/>
                <a:gd name="T24" fmla="*/ 38 w 78"/>
                <a:gd name="T25" fmla="*/ 152 h 152"/>
                <a:gd name="T26" fmla="*/ 38 w 78"/>
                <a:gd name="T27" fmla="*/ 152 h 152"/>
                <a:gd name="T28" fmla="*/ 46 w 78"/>
                <a:gd name="T29" fmla="*/ 152 h 152"/>
                <a:gd name="T30" fmla="*/ 54 w 78"/>
                <a:gd name="T31" fmla="*/ 148 h 152"/>
                <a:gd name="T32" fmla="*/ 54 w 78"/>
                <a:gd name="T33" fmla="*/ 148 h 152"/>
                <a:gd name="T34" fmla="*/ 60 w 78"/>
                <a:gd name="T35" fmla="*/ 144 h 152"/>
                <a:gd name="T36" fmla="*/ 66 w 78"/>
                <a:gd name="T37" fmla="*/ 136 h 152"/>
                <a:gd name="T38" fmla="*/ 66 w 78"/>
                <a:gd name="T39" fmla="*/ 136 h 152"/>
                <a:gd name="T40" fmla="*/ 70 w 78"/>
                <a:gd name="T41" fmla="*/ 126 h 152"/>
                <a:gd name="T42" fmla="*/ 74 w 78"/>
                <a:gd name="T43" fmla="*/ 112 h 152"/>
                <a:gd name="T44" fmla="*/ 74 w 78"/>
                <a:gd name="T45" fmla="*/ 112 h 152"/>
                <a:gd name="T46" fmla="*/ 76 w 78"/>
                <a:gd name="T47" fmla="*/ 96 h 152"/>
                <a:gd name="T48" fmla="*/ 78 w 78"/>
                <a:gd name="T49" fmla="*/ 76 h 152"/>
                <a:gd name="T50" fmla="*/ 78 w 78"/>
                <a:gd name="T51" fmla="*/ 76 h 152"/>
                <a:gd name="T52" fmla="*/ 76 w 78"/>
                <a:gd name="T53" fmla="*/ 56 h 152"/>
                <a:gd name="T54" fmla="*/ 74 w 78"/>
                <a:gd name="T55" fmla="*/ 38 h 152"/>
                <a:gd name="T56" fmla="*/ 74 w 78"/>
                <a:gd name="T57" fmla="*/ 38 h 152"/>
                <a:gd name="T58" fmla="*/ 70 w 78"/>
                <a:gd name="T59" fmla="*/ 26 h 152"/>
                <a:gd name="T60" fmla="*/ 66 w 78"/>
                <a:gd name="T61" fmla="*/ 16 h 152"/>
                <a:gd name="T62" fmla="*/ 66 w 78"/>
                <a:gd name="T63" fmla="*/ 16 h 152"/>
                <a:gd name="T64" fmla="*/ 58 w 78"/>
                <a:gd name="T65" fmla="*/ 8 h 152"/>
                <a:gd name="T66" fmla="*/ 50 w 78"/>
                <a:gd name="T67" fmla="*/ 4 h 152"/>
                <a:gd name="T68" fmla="*/ 50 w 78"/>
                <a:gd name="T69" fmla="*/ 4 h 152"/>
                <a:gd name="T70" fmla="*/ 42 w 78"/>
                <a:gd name="T71" fmla="*/ 2 h 152"/>
                <a:gd name="T72" fmla="*/ 30 w 78"/>
                <a:gd name="T73" fmla="*/ 0 h 152"/>
                <a:gd name="T74" fmla="*/ 30 w 78"/>
                <a:gd name="T75" fmla="*/ 0 h 152"/>
                <a:gd name="T76" fmla="*/ 22 w 78"/>
                <a:gd name="T77" fmla="*/ 0 h 152"/>
                <a:gd name="T78" fmla="*/ 14 w 78"/>
                <a:gd name="T79" fmla="*/ 2 h 152"/>
                <a:gd name="T80" fmla="*/ 14 w 78"/>
                <a:gd name="T81" fmla="*/ 2 h 152"/>
                <a:gd name="T82" fmla="*/ 0 w 78"/>
                <a:gd name="T83" fmla="*/ 8 h 152"/>
                <a:gd name="T84" fmla="*/ 0 w 78"/>
                <a:gd name="T85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" h="152">
                  <a:moveTo>
                    <a:pt x="0" y="76"/>
                  </a:moveTo>
                  <a:lnTo>
                    <a:pt x="0" y="76"/>
                  </a:lnTo>
                  <a:lnTo>
                    <a:pt x="0" y="96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6" y="126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6" y="144"/>
                  </a:lnTo>
                  <a:lnTo>
                    <a:pt x="24" y="148"/>
                  </a:lnTo>
                  <a:lnTo>
                    <a:pt x="24" y="148"/>
                  </a:lnTo>
                  <a:lnTo>
                    <a:pt x="30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6" y="152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60" y="144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70" y="126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6" y="9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6" y="5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2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58" y="8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0" y="8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6334126" y="4343401"/>
              <a:ext cx="238125" cy="463550"/>
            </a:xfrm>
            <a:custGeom>
              <a:avLst/>
              <a:gdLst>
                <a:gd name="T0" fmla="*/ 36 w 150"/>
                <a:gd name="T1" fmla="*/ 104 h 292"/>
                <a:gd name="T2" fmla="*/ 56 w 150"/>
                <a:gd name="T3" fmla="*/ 96 h 292"/>
                <a:gd name="T4" fmla="*/ 78 w 150"/>
                <a:gd name="T5" fmla="*/ 94 h 292"/>
                <a:gd name="T6" fmla="*/ 96 w 150"/>
                <a:gd name="T7" fmla="*/ 96 h 292"/>
                <a:gd name="T8" fmla="*/ 110 w 150"/>
                <a:gd name="T9" fmla="*/ 98 h 292"/>
                <a:gd name="T10" fmla="*/ 132 w 150"/>
                <a:gd name="T11" fmla="*/ 116 h 292"/>
                <a:gd name="T12" fmla="*/ 140 w 150"/>
                <a:gd name="T13" fmla="*/ 128 h 292"/>
                <a:gd name="T14" fmla="*/ 146 w 150"/>
                <a:gd name="T15" fmla="*/ 146 h 292"/>
                <a:gd name="T16" fmla="*/ 150 w 150"/>
                <a:gd name="T17" fmla="*/ 194 h 292"/>
                <a:gd name="T18" fmla="*/ 148 w 150"/>
                <a:gd name="T19" fmla="*/ 218 h 292"/>
                <a:gd name="T20" fmla="*/ 144 w 150"/>
                <a:gd name="T21" fmla="*/ 240 h 292"/>
                <a:gd name="T22" fmla="*/ 132 w 150"/>
                <a:gd name="T23" fmla="*/ 270 h 292"/>
                <a:gd name="T24" fmla="*/ 120 w 150"/>
                <a:gd name="T25" fmla="*/ 280 h 292"/>
                <a:gd name="T26" fmla="*/ 108 w 150"/>
                <a:gd name="T27" fmla="*/ 288 h 292"/>
                <a:gd name="T28" fmla="*/ 74 w 150"/>
                <a:gd name="T29" fmla="*/ 292 h 292"/>
                <a:gd name="T30" fmla="*/ 56 w 150"/>
                <a:gd name="T31" fmla="*/ 292 h 292"/>
                <a:gd name="T32" fmla="*/ 42 w 150"/>
                <a:gd name="T33" fmla="*/ 288 h 292"/>
                <a:gd name="T34" fmla="*/ 18 w 150"/>
                <a:gd name="T35" fmla="*/ 270 h 292"/>
                <a:gd name="T36" fmla="*/ 10 w 150"/>
                <a:gd name="T37" fmla="*/ 258 h 292"/>
                <a:gd name="T38" fmla="*/ 4 w 150"/>
                <a:gd name="T39" fmla="*/ 240 h 292"/>
                <a:gd name="T40" fmla="*/ 0 w 150"/>
                <a:gd name="T41" fmla="*/ 194 h 292"/>
                <a:gd name="T42" fmla="*/ 0 w 150"/>
                <a:gd name="T43" fmla="*/ 126 h 292"/>
                <a:gd name="T44" fmla="*/ 4 w 150"/>
                <a:gd name="T45" fmla="*/ 68 h 292"/>
                <a:gd name="T46" fmla="*/ 12 w 150"/>
                <a:gd name="T47" fmla="*/ 48 h 292"/>
                <a:gd name="T48" fmla="*/ 22 w 150"/>
                <a:gd name="T49" fmla="*/ 30 h 292"/>
                <a:gd name="T50" fmla="*/ 28 w 150"/>
                <a:gd name="T51" fmla="*/ 24 h 292"/>
                <a:gd name="T52" fmla="*/ 44 w 150"/>
                <a:gd name="T53" fmla="*/ 14 h 292"/>
                <a:gd name="T54" fmla="*/ 54 w 150"/>
                <a:gd name="T55" fmla="*/ 10 h 292"/>
                <a:gd name="T56" fmla="*/ 100 w 150"/>
                <a:gd name="T57" fmla="*/ 2 h 292"/>
                <a:gd name="T58" fmla="*/ 148 w 150"/>
                <a:gd name="T59" fmla="*/ 16 h 292"/>
                <a:gd name="T60" fmla="*/ 124 w 150"/>
                <a:gd name="T61" fmla="*/ 26 h 292"/>
                <a:gd name="T62" fmla="*/ 110 w 150"/>
                <a:gd name="T63" fmla="*/ 28 h 292"/>
                <a:gd name="T64" fmla="*/ 94 w 150"/>
                <a:gd name="T65" fmla="*/ 32 h 292"/>
                <a:gd name="T66" fmla="*/ 68 w 150"/>
                <a:gd name="T67" fmla="*/ 38 h 292"/>
                <a:gd name="T68" fmla="*/ 58 w 150"/>
                <a:gd name="T69" fmla="*/ 42 h 292"/>
                <a:gd name="T70" fmla="*/ 50 w 150"/>
                <a:gd name="T71" fmla="*/ 50 h 292"/>
                <a:gd name="T72" fmla="*/ 40 w 150"/>
                <a:gd name="T73" fmla="*/ 72 h 292"/>
                <a:gd name="T74" fmla="*/ 36 w 150"/>
                <a:gd name="T75" fmla="*/ 86 h 292"/>
                <a:gd name="T76" fmla="*/ 36 w 150"/>
                <a:gd name="T77" fmla="*/ 10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292">
                  <a:moveTo>
                    <a:pt x="36" y="104"/>
                  </a:moveTo>
                  <a:lnTo>
                    <a:pt x="36" y="104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6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96" y="96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40" y="128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8" y="168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48" y="218"/>
                  </a:lnTo>
                  <a:lnTo>
                    <a:pt x="144" y="240"/>
                  </a:lnTo>
                  <a:lnTo>
                    <a:pt x="144" y="240"/>
                  </a:lnTo>
                  <a:lnTo>
                    <a:pt x="140" y="258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4" y="292"/>
                  </a:lnTo>
                  <a:lnTo>
                    <a:pt x="74" y="292"/>
                  </a:lnTo>
                  <a:lnTo>
                    <a:pt x="56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28" y="280"/>
                  </a:lnTo>
                  <a:lnTo>
                    <a:pt x="18" y="270"/>
                  </a:lnTo>
                  <a:lnTo>
                    <a:pt x="18" y="270"/>
                  </a:lnTo>
                  <a:lnTo>
                    <a:pt x="10" y="258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0" y="218"/>
                  </a:lnTo>
                  <a:lnTo>
                    <a:pt x="0" y="19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94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12" y="48"/>
                  </a:lnTo>
                  <a:lnTo>
                    <a:pt x="16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6" y="18"/>
                  </a:lnTo>
                  <a:lnTo>
                    <a:pt x="44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0" y="2"/>
                  </a:lnTo>
                  <a:lnTo>
                    <a:pt x="146" y="0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10" y="28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80" y="34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58" y="4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4" y="60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6" y="86"/>
                  </a:lnTo>
                  <a:lnTo>
                    <a:pt x="36" y="104"/>
                  </a:lnTo>
                  <a:lnTo>
                    <a:pt x="36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6022976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6080126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40 w 78"/>
                <a:gd name="T25" fmla="*/ 0 h 166"/>
                <a:gd name="T26" fmla="*/ 40 w 78"/>
                <a:gd name="T27" fmla="*/ 0 h 166"/>
                <a:gd name="T28" fmla="*/ 32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2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2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2 w 78"/>
                <a:gd name="T71" fmla="*/ 166 h 166"/>
                <a:gd name="T72" fmla="*/ 40 w 78"/>
                <a:gd name="T73" fmla="*/ 166 h 166"/>
                <a:gd name="T74" fmla="*/ 40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2" y="166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3773488" y="5033963"/>
              <a:ext cx="2773363" cy="511175"/>
            </a:xfrm>
            <a:custGeom>
              <a:avLst/>
              <a:gdLst>
                <a:gd name="T0" fmla="*/ 1747 w 1747"/>
                <a:gd name="T1" fmla="*/ 40 h 322"/>
                <a:gd name="T2" fmla="*/ 1625 w 1747"/>
                <a:gd name="T3" fmla="*/ 318 h 322"/>
                <a:gd name="T4" fmla="*/ 1555 w 1747"/>
                <a:gd name="T5" fmla="*/ 6 h 322"/>
                <a:gd name="T6" fmla="*/ 1401 w 1747"/>
                <a:gd name="T7" fmla="*/ 322 h 322"/>
                <a:gd name="T8" fmla="*/ 1367 w 1747"/>
                <a:gd name="T9" fmla="*/ 312 h 322"/>
                <a:gd name="T10" fmla="*/ 1397 w 1747"/>
                <a:gd name="T11" fmla="*/ 288 h 322"/>
                <a:gd name="T12" fmla="*/ 1413 w 1747"/>
                <a:gd name="T13" fmla="*/ 286 h 322"/>
                <a:gd name="T14" fmla="*/ 1425 w 1747"/>
                <a:gd name="T15" fmla="*/ 276 h 322"/>
                <a:gd name="T16" fmla="*/ 1435 w 1747"/>
                <a:gd name="T17" fmla="*/ 258 h 322"/>
                <a:gd name="T18" fmla="*/ 1445 w 1747"/>
                <a:gd name="T19" fmla="*/ 228 h 322"/>
                <a:gd name="T20" fmla="*/ 1409 w 1747"/>
                <a:gd name="T21" fmla="*/ 220 h 322"/>
                <a:gd name="T22" fmla="*/ 1393 w 1747"/>
                <a:gd name="T23" fmla="*/ 206 h 322"/>
                <a:gd name="T24" fmla="*/ 1377 w 1747"/>
                <a:gd name="T25" fmla="*/ 174 h 322"/>
                <a:gd name="T26" fmla="*/ 1429 w 1747"/>
                <a:gd name="T27" fmla="*/ 170 h 322"/>
                <a:gd name="T28" fmla="*/ 1439 w 1747"/>
                <a:gd name="T29" fmla="*/ 186 h 322"/>
                <a:gd name="T30" fmla="*/ 1451 w 1747"/>
                <a:gd name="T31" fmla="*/ 192 h 322"/>
                <a:gd name="T32" fmla="*/ 1493 w 1747"/>
                <a:gd name="T33" fmla="*/ 246 h 322"/>
                <a:gd name="T34" fmla="*/ 1483 w 1747"/>
                <a:gd name="T35" fmla="*/ 280 h 322"/>
                <a:gd name="T36" fmla="*/ 1455 w 1747"/>
                <a:gd name="T37" fmla="*/ 312 h 322"/>
                <a:gd name="T38" fmla="*/ 1415 w 1747"/>
                <a:gd name="T39" fmla="*/ 322 h 322"/>
                <a:gd name="T40" fmla="*/ 1327 w 1747"/>
                <a:gd name="T41" fmla="*/ 6 h 322"/>
                <a:gd name="T42" fmla="*/ 1257 w 1747"/>
                <a:gd name="T43" fmla="*/ 318 h 322"/>
                <a:gd name="T44" fmla="*/ 1135 w 1747"/>
                <a:gd name="T45" fmla="*/ 40 h 322"/>
                <a:gd name="T46" fmla="*/ 907 w 1747"/>
                <a:gd name="T47" fmla="*/ 318 h 322"/>
                <a:gd name="T48" fmla="*/ 959 w 1747"/>
                <a:gd name="T49" fmla="*/ 210 h 322"/>
                <a:gd name="T50" fmla="*/ 1099 w 1747"/>
                <a:gd name="T51" fmla="*/ 6 h 322"/>
                <a:gd name="T52" fmla="*/ 1047 w 1747"/>
                <a:gd name="T53" fmla="*/ 108 h 322"/>
                <a:gd name="T54" fmla="*/ 679 w 1747"/>
                <a:gd name="T55" fmla="*/ 6 h 322"/>
                <a:gd name="T56" fmla="*/ 801 w 1747"/>
                <a:gd name="T57" fmla="*/ 40 h 322"/>
                <a:gd name="T58" fmla="*/ 749 w 1747"/>
                <a:gd name="T59" fmla="*/ 40 h 322"/>
                <a:gd name="T60" fmla="*/ 598 w 1747"/>
                <a:gd name="T61" fmla="*/ 322 h 322"/>
                <a:gd name="T62" fmla="*/ 552 w 1747"/>
                <a:gd name="T63" fmla="*/ 314 h 322"/>
                <a:gd name="T64" fmla="*/ 534 w 1747"/>
                <a:gd name="T65" fmla="*/ 304 h 322"/>
                <a:gd name="T66" fmla="*/ 520 w 1747"/>
                <a:gd name="T67" fmla="*/ 288 h 322"/>
                <a:gd name="T68" fmla="*/ 504 w 1747"/>
                <a:gd name="T69" fmla="*/ 254 h 322"/>
                <a:gd name="T70" fmla="*/ 494 w 1747"/>
                <a:gd name="T71" fmla="*/ 204 h 322"/>
                <a:gd name="T72" fmla="*/ 494 w 1747"/>
                <a:gd name="T73" fmla="*/ 118 h 322"/>
                <a:gd name="T74" fmla="*/ 508 w 1747"/>
                <a:gd name="T75" fmla="*/ 56 h 322"/>
                <a:gd name="T76" fmla="*/ 520 w 1747"/>
                <a:gd name="T77" fmla="*/ 34 h 322"/>
                <a:gd name="T78" fmla="*/ 542 w 1747"/>
                <a:gd name="T79" fmla="*/ 12 h 322"/>
                <a:gd name="T80" fmla="*/ 570 w 1747"/>
                <a:gd name="T81" fmla="*/ 2 h 322"/>
                <a:gd name="T82" fmla="*/ 616 w 1747"/>
                <a:gd name="T83" fmla="*/ 2 h 322"/>
                <a:gd name="T84" fmla="*/ 652 w 1747"/>
                <a:gd name="T85" fmla="*/ 6 h 322"/>
                <a:gd name="T86" fmla="*/ 612 w 1747"/>
                <a:gd name="T87" fmla="*/ 34 h 322"/>
                <a:gd name="T88" fmla="*/ 586 w 1747"/>
                <a:gd name="T89" fmla="*/ 40 h 322"/>
                <a:gd name="T90" fmla="*/ 564 w 1747"/>
                <a:gd name="T91" fmla="*/ 60 h 322"/>
                <a:gd name="T92" fmla="*/ 552 w 1747"/>
                <a:gd name="T93" fmla="*/ 100 h 322"/>
                <a:gd name="T94" fmla="*/ 546 w 1747"/>
                <a:gd name="T95" fmla="*/ 162 h 322"/>
                <a:gd name="T96" fmla="*/ 552 w 1747"/>
                <a:gd name="T97" fmla="*/ 224 h 322"/>
                <a:gd name="T98" fmla="*/ 566 w 1747"/>
                <a:gd name="T99" fmla="*/ 262 h 322"/>
                <a:gd name="T100" fmla="*/ 586 w 1747"/>
                <a:gd name="T101" fmla="*/ 282 h 322"/>
                <a:gd name="T102" fmla="*/ 616 w 1747"/>
                <a:gd name="T103" fmla="*/ 288 h 322"/>
                <a:gd name="T104" fmla="*/ 670 w 1747"/>
                <a:gd name="T105" fmla="*/ 312 h 322"/>
                <a:gd name="T106" fmla="*/ 640 w 1747"/>
                <a:gd name="T107" fmla="*/ 320 h 322"/>
                <a:gd name="T108" fmla="*/ 598 w 1747"/>
                <a:gd name="T109" fmla="*/ 322 h 322"/>
                <a:gd name="T110" fmla="*/ 388 w 1747"/>
                <a:gd name="T111" fmla="*/ 318 h 322"/>
                <a:gd name="T112" fmla="*/ 308 w 1747"/>
                <a:gd name="T113" fmla="*/ 318 h 322"/>
                <a:gd name="T114" fmla="*/ 308 w 1747"/>
                <a:gd name="T115" fmla="*/ 6 h 322"/>
                <a:gd name="T116" fmla="*/ 388 w 1747"/>
                <a:gd name="T117" fmla="*/ 6 h 322"/>
                <a:gd name="T118" fmla="*/ 0 w 1747"/>
                <a:gd name="T119" fmla="*/ 318 h 322"/>
                <a:gd name="T120" fmla="*/ 52 w 1747"/>
                <a:gd name="T121" fmla="*/ 210 h 322"/>
                <a:gd name="T122" fmla="*/ 192 w 1747"/>
                <a:gd name="T123" fmla="*/ 6 h 322"/>
                <a:gd name="T124" fmla="*/ 140 w 1747"/>
                <a:gd name="T125" fmla="*/ 10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7" h="322">
                  <a:moveTo>
                    <a:pt x="1555" y="6"/>
                  </a:moveTo>
                  <a:lnTo>
                    <a:pt x="1747" y="6"/>
                  </a:lnTo>
                  <a:lnTo>
                    <a:pt x="1747" y="40"/>
                  </a:lnTo>
                  <a:lnTo>
                    <a:pt x="1679" y="40"/>
                  </a:lnTo>
                  <a:lnTo>
                    <a:pt x="1679" y="318"/>
                  </a:lnTo>
                  <a:lnTo>
                    <a:pt x="1625" y="318"/>
                  </a:lnTo>
                  <a:lnTo>
                    <a:pt x="1625" y="40"/>
                  </a:lnTo>
                  <a:lnTo>
                    <a:pt x="1555" y="40"/>
                  </a:lnTo>
                  <a:lnTo>
                    <a:pt x="1555" y="6"/>
                  </a:lnTo>
                  <a:close/>
                  <a:moveTo>
                    <a:pt x="1415" y="322"/>
                  </a:moveTo>
                  <a:lnTo>
                    <a:pt x="1415" y="322"/>
                  </a:lnTo>
                  <a:lnTo>
                    <a:pt x="1401" y="322"/>
                  </a:lnTo>
                  <a:lnTo>
                    <a:pt x="1389" y="320"/>
                  </a:lnTo>
                  <a:lnTo>
                    <a:pt x="1389" y="320"/>
                  </a:lnTo>
                  <a:lnTo>
                    <a:pt x="1367" y="312"/>
                  </a:lnTo>
                  <a:lnTo>
                    <a:pt x="1367" y="288"/>
                  </a:lnTo>
                  <a:lnTo>
                    <a:pt x="1397" y="288"/>
                  </a:lnTo>
                  <a:lnTo>
                    <a:pt x="1397" y="288"/>
                  </a:lnTo>
                  <a:lnTo>
                    <a:pt x="1405" y="288"/>
                  </a:lnTo>
                  <a:lnTo>
                    <a:pt x="1413" y="286"/>
                  </a:lnTo>
                  <a:lnTo>
                    <a:pt x="1413" y="286"/>
                  </a:lnTo>
                  <a:lnTo>
                    <a:pt x="1419" y="282"/>
                  </a:lnTo>
                  <a:lnTo>
                    <a:pt x="1425" y="276"/>
                  </a:lnTo>
                  <a:lnTo>
                    <a:pt x="1425" y="276"/>
                  </a:lnTo>
                  <a:lnTo>
                    <a:pt x="1431" y="268"/>
                  </a:lnTo>
                  <a:lnTo>
                    <a:pt x="1435" y="258"/>
                  </a:lnTo>
                  <a:lnTo>
                    <a:pt x="1435" y="258"/>
                  </a:lnTo>
                  <a:lnTo>
                    <a:pt x="1439" y="244"/>
                  </a:lnTo>
                  <a:lnTo>
                    <a:pt x="1445" y="228"/>
                  </a:lnTo>
                  <a:lnTo>
                    <a:pt x="1445" y="228"/>
                  </a:lnTo>
                  <a:lnTo>
                    <a:pt x="1431" y="228"/>
                  </a:lnTo>
                  <a:lnTo>
                    <a:pt x="1419" y="224"/>
                  </a:lnTo>
                  <a:lnTo>
                    <a:pt x="1409" y="220"/>
                  </a:lnTo>
                  <a:lnTo>
                    <a:pt x="1401" y="214"/>
                  </a:lnTo>
                  <a:lnTo>
                    <a:pt x="1401" y="214"/>
                  </a:lnTo>
                  <a:lnTo>
                    <a:pt x="1393" y="206"/>
                  </a:lnTo>
                  <a:lnTo>
                    <a:pt x="1387" y="196"/>
                  </a:lnTo>
                  <a:lnTo>
                    <a:pt x="1381" y="186"/>
                  </a:lnTo>
                  <a:lnTo>
                    <a:pt x="1377" y="174"/>
                  </a:lnTo>
                  <a:lnTo>
                    <a:pt x="1331" y="6"/>
                  </a:lnTo>
                  <a:lnTo>
                    <a:pt x="1385" y="6"/>
                  </a:lnTo>
                  <a:lnTo>
                    <a:pt x="1429" y="170"/>
                  </a:lnTo>
                  <a:lnTo>
                    <a:pt x="1429" y="170"/>
                  </a:lnTo>
                  <a:lnTo>
                    <a:pt x="1433" y="180"/>
                  </a:lnTo>
                  <a:lnTo>
                    <a:pt x="1439" y="186"/>
                  </a:lnTo>
                  <a:lnTo>
                    <a:pt x="1439" y="186"/>
                  </a:lnTo>
                  <a:lnTo>
                    <a:pt x="1445" y="192"/>
                  </a:lnTo>
                  <a:lnTo>
                    <a:pt x="1451" y="192"/>
                  </a:lnTo>
                  <a:lnTo>
                    <a:pt x="1489" y="6"/>
                  </a:lnTo>
                  <a:lnTo>
                    <a:pt x="1543" y="6"/>
                  </a:lnTo>
                  <a:lnTo>
                    <a:pt x="1493" y="246"/>
                  </a:lnTo>
                  <a:lnTo>
                    <a:pt x="1493" y="246"/>
                  </a:lnTo>
                  <a:lnTo>
                    <a:pt x="1489" y="264"/>
                  </a:lnTo>
                  <a:lnTo>
                    <a:pt x="1483" y="280"/>
                  </a:lnTo>
                  <a:lnTo>
                    <a:pt x="1475" y="292"/>
                  </a:lnTo>
                  <a:lnTo>
                    <a:pt x="1467" y="302"/>
                  </a:lnTo>
                  <a:lnTo>
                    <a:pt x="1455" y="312"/>
                  </a:lnTo>
                  <a:lnTo>
                    <a:pt x="1443" y="318"/>
                  </a:lnTo>
                  <a:lnTo>
                    <a:pt x="1431" y="320"/>
                  </a:lnTo>
                  <a:lnTo>
                    <a:pt x="1415" y="322"/>
                  </a:lnTo>
                  <a:lnTo>
                    <a:pt x="1415" y="322"/>
                  </a:lnTo>
                  <a:close/>
                  <a:moveTo>
                    <a:pt x="1135" y="6"/>
                  </a:moveTo>
                  <a:lnTo>
                    <a:pt x="1327" y="6"/>
                  </a:lnTo>
                  <a:lnTo>
                    <a:pt x="1327" y="40"/>
                  </a:lnTo>
                  <a:lnTo>
                    <a:pt x="1257" y="40"/>
                  </a:lnTo>
                  <a:lnTo>
                    <a:pt x="1257" y="318"/>
                  </a:lnTo>
                  <a:lnTo>
                    <a:pt x="1203" y="318"/>
                  </a:lnTo>
                  <a:lnTo>
                    <a:pt x="1203" y="40"/>
                  </a:lnTo>
                  <a:lnTo>
                    <a:pt x="1135" y="40"/>
                  </a:lnTo>
                  <a:lnTo>
                    <a:pt x="1135" y="6"/>
                  </a:lnTo>
                  <a:close/>
                  <a:moveTo>
                    <a:pt x="961" y="318"/>
                  </a:moveTo>
                  <a:lnTo>
                    <a:pt x="907" y="318"/>
                  </a:lnTo>
                  <a:lnTo>
                    <a:pt x="907" y="6"/>
                  </a:lnTo>
                  <a:lnTo>
                    <a:pt x="959" y="6"/>
                  </a:lnTo>
                  <a:lnTo>
                    <a:pt x="959" y="210"/>
                  </a:lnTo>
                  <a:lnTo>
                    <a:pt x="961" y="210"/>
                  </a:lnTo>
                  <a:lnTo>
                    <a:pt x="1043" y="6"/>
                  </a:lnTo>
                  <a:lnTo>
                    <a:pt x="1099" y="6"/>
                  </a:lnTo>
                  <a:lnTo>
                    <a:pt x="1099" y="318"/>
                  </a:lnTo>
                  <a:lnTo>
                    <a:pt x="1047" y="318"/>
                  </a:lnTo>
                  <a:lnTo>
                    <a:pt x="1047" y="108"/>
                  </a:lnTo>
                  <a:lnTo>
                    <a:pt x="1045" y="108"/>
                  </a:lnTo>
                  <a:lnTo>
                    <a:pt x="961" y="318"/>
                  </a:lnTo>
                  <a:close/>
                  <a:moveTo>
                    <a:pt x="679" y="6"/>
                  </a:moveTo>
                  <a:lnTo>
                    <a:pt x="871" y="6"/>
                  </a:lnTo>
                  <a:lnTo>
                    <a:pt x="871" y="40"/>
                  </a:lnTo>
                  <a:lnTo>
                    <a:pt x="801" y="40"/>
                  </a:lnTo>
                  <a:lnTo>
                    <a:pt x="801" y="318"/>
                  </a:lnTo>
                  <a:lnTo>
                    <a:pt x="749" y="318"/>
                  </a:lnTo>
                  <a:lnTo>
                    <a:pt x="749" y="40"/>
                  </a:lnTo>
                  <a:lnTo>
                    <a:pt x="679" y="40"/>
                  </a:lnTo>
                  <a:lnTo>
                    <a:pt x="679" y="6"/>
                  </a:lnTo>
                  <a:close/>
                  <a:moveTo>
                    <a:pt x="598" y="322"/>
                  </a:moveTo>
                  <a:lnTo>
                    <a:pt x="598" y="322"/>
                  </a:lnTo>
                  <a:lnTo>
                    <a:pt x="574" y="320"/>
                  </a:lnTo>
                  <a:lnTo>
                    <a:pt x="552" y="314"/>
                  </a:lnTo>
                  <a:lnTo>
                    <a:pt x="552" y="314"/>
                  </a:lnTo>
                  <a:lnTo>
                    <a:pt x="542" y="310"/>
                  </a:lnTo>
                  <a:lnTo>
                    <a:pt x="534" y="304"/>
                  </a:lnTo>
                  <a:lnTo>
                    <a:pt x="526" y="296"/>
                  </a:lnTo>
                  <a:lnTo>
                    <a:pt x="520" y="288"/>
                  </a:lnTo>
                  <a:lnTo>
                    <a:pt x="520" y="288"/>
                  </a:lnTo>
                  <a:lnTo>
                    <a:pt x="514" y="278"/>
                  </a:lnTo>
                  <a:lnTo>
                    <a:pt x="508" y="266"/>
                  </a:lnTo>
                  <a:lnTo>
                    <a:pt x="504" y="254"/>
                  </a:lnTo>
                  <a:lnTo>
                    <a:pt x="500" y="240"/>
                  </a:lnTo>
                  <a:lnTo>
                    <a:pt x="500" y="240"/>
                  </a:lnTo>
                  <a:lnTo>
                    <a:pt x="494" y="204"/>
                  </a:lnTo>
                  <a:lnTo>
                    <a:pt x="492" y="162"/>
                  </a:lnTo>
                  <a:lnTo>
                    <a:pt x="492" y="162"/>
                  </a:lnTo>
                  <a:lnTo>
                    <a:pt x="494" y="118"/>
                  </a:lnTo>
                  <a:lnTo>
                    <a:pt x="500" y="84"/>
                  </a:lnTo>
                  <a:lnTo>
                    <a:pt x="500" y="84"/>
                  </a:lnTo>
                  <a:lnTo>
                    <a:pt x="508" y="56"/>
                  </a:lnTo>
                  <a:lnTo>
                    <a:pt x="514" y="44"/>
                  </a:lnTo>
                  <a:lnTo>
                    <a:pt x="520" y="34"/>
                  </a:lnTo>
                  <a:lnTo>
                    <a:pt x="520" y="34"/>
                  </a:lnTo>
                  <a:lnTo>
                    <a:pt x="526" y="26"/>
                  </a:lnTo>
                  <a:lnTo>
                    <a:pt x="534" y="18"/>
                  </a:lnTo>
                  <a:lnTo>
                    <a:pt x="542" y="12"/>
                  </a:lnTo>
                  <a:lnTo>
                    <a:pt x="550" y="8"/>
                  </a:lnTo>
                  <a:lnTo>
                    <a:pt x="550" y="8"/>
                  </a:lnTo>
                  <a:lnTo>
                    <a:pt x="570" y="2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616" y="2"/>
                  </a:lnTo>
                  <a:lnTo>
                    <a:pt x="636" y="4"/>
                  </a:lnTo>
                  <a:lnTo>
                    <a:pt x="636" y="4"/>
                  </a:lnTo>
                  <a:lnTo>
                    <a:pt x="652" y="6"/>
                  </a:lnTo>
                  <a:lnTo>
                    <a:pt x="664" y="10"/>
                  </a:lnTo>
                  <a:lnTo>
                    <a:pt x="664" y="34"/>
                  </a:lnTo>
                  <a:lnTo>
                    <a:pt x="612" y="34"/>
                  </a:lnTo>
                  <a:lnTo>
                    <a:pt x="612" y="34"/>
                  </a:lnTo>
                  <a:lnTo>
                    <a:pt x="598" y="36"/>
                  </a:lnTo>
                  <a:lnTo>
                    <a:pt x="586" y="40"/>
                  </a:lnTo>
                  <a:lnTo>
                    <a:pt x="586" y="40"/>
                  </a:lnTo>
                  <a:lnTo>
                    <a:pt x="574" y="48"/>
                  </a:lnTo>
                  <a:lnTo>
                    <a:pt x="564" y="60"/>
                  </a:lnTo>
                  <a:lnTo>
                    <a:pt x="564" y="60"/>
                  </a:lnTo>
                  <a:lnTo>
                    <a:pt x="556" y="78"/>
                  </a:lnTo>
                  <a:lnTo>
                    <a:pt x="552" y="100"/>
                  </a:lnTo>
                  <a:lnTo>
                    <a:pt x="552" y="100"/>
                  </a:lnTo>
                  <a:lnTo>
                    <a:pt x="548" y="128"/>
                  </a:lnTo>
                  <a:lnTo>
                    <a:pt x="546" y="162"/>
                  </a:lnTo>
                  <a:lnTo>
                    <a:pt x="546" y="162"/>
                  </a:lnTo>
                  <a:lnTo>
                    <a:pt x="548" y="196"/>
                  </a:lnTo>
                  <a:lnTo>
                    <a:pt x="552" y="224"/>
                  </a:lnTo>
                  <a:lnTo>
                    <a:pt x="552" y="224"/>
                  </a:lnTo>
                  <a:lnTo>
                    <a:pt x="558" y="246"/>
                  </a:lnTo>
                  <a:lnTo>
                    <a:pt x="566" y="262"/>
                  </a:lnTo>
                  <a:lnTo>
                    <a:pt x="566" y="262"/>
                  </a:lnTo>
                  <a:lnTo>
                    <a:pt x="576" y="274"/>
                  </a:lnTo>
                  <a:lnTo>
                    <a:pt x="586" y="282"/>
                  </a:lnTo>
                  <a:lnTo>
                    <a:pt x="586" y="282"/>
                  </a:lnTo>
                  <a:lnTo>
                    <a:pt x="600" y="288"/>
                  </a:lnTo>
                  <a:lnTo>
                    <a:pt x="616" y="288"/>
                  </a:lnTo>
                  <a:lnTo>
                    <a:pt x="670" y="288"/>
                  </a:lnTo>
                  <a:lnTo>
                    <a:pt x="670" y="312"/>
                  </a:lnTo>
                  <a:lnTo>
                    <a:pt x="670" y="312"/>
                  </a:lnTo>
                  <a:lnTo>
                    <a:pt x="656" y="316"/>
                  </a:lnTo>
                  <a:lnTo>
                    <a:pt x="640" y="320"/>
                  </a:lnTo>
                  <a:lnTo>
                    <a:pt x="640" y="320"/>
                  </a:lnTo>
                  <a:lnTo>
                    <a:pt x="620" y="322"/>
                  </a:lnTo>
                  <a:lnTo>
                    <a:pt x="598" y="322"/>
                  </a:lnTo>
                  <a:lnTo>
                    <a:pt x="598" y="322"/>
                  </a:lnTo>
                  <a:close/>
                  <a:moveTo>
                    <a:pt x="442" y="6"/>
                  </a:moveTo>
                  <a:lnTo>
                    <a:pt x="442" y="318"/>
                  </a:lnTo>
                  <a:lnTo>
                    <a:pt x="388" y="318"/>
                  </a:lnTo>
                  <a:lnTo>
                    <a:pt x="388" y="178"/>
                  </a:lnTo>
                  <a:lnTo>
                    <a:pt x="308" y="178"/>
                  </a:lnTo>
                  <a:lnTo>
                    <a:pt x="308" y="318"/>
                  </a:lnTo>
                  <a:lnTo>
                    <a:pt x="254" y="318"/>
                  </a:lnTo>
                  <a:lnTo>
                    <a:pt x="254" y="6"/>
                  </a:lnTo>
                  <a:lnTo>
                    <a:pt x="308" y="6"/>
                  </a:lnTo>
                  <a:lnTo>
                    <a:pt x="308" y="142"/>
                  </a:lnTo>
                  <a:lnTo>
                    <a:pt x="388" y="142"/>
                  </a:lnTo>
                  <a:lnTo>
                    <a:pt x="388" y="6"/>
                  </a:lnTo>
                  <a:lnTo>
                    <a:pt x="442" y="6"/>
                  </a:lnTo>
                  <a:close/>
                  <a:moveTo>
                    <a:pt x="54" y="318"/>
                  </a:moveTo>
                  <a:lnTo>
                    <a:pt x="0" y="318"/>
                  </a:lnTo>
                  <a:lnTo>
                    <a:pt x="0" y="6"/>
                  </a:lnTo>
                  <a:lnTo>
                    <a:pt x="52" y="6"/>
                  </a:lnTo>
                  <a:lnTo>
                    <a:pt x="52" y="210"/>
                  </a:lnTo>
                  <a:lnTo>
                    <a:pt x="54" y="210"/>
                  </a:lnTo>
                  <a:lnTo>
                    <a:pt x="136" y="6"/>
                  </a:lnTo>
                  <a:lnTo>
                    <a:pt x="192" y="6"/>
                  </a:lnTo>
                  <a:lnTo>
                    <a:pt x="192" y="318"/>
                  </a:lnTo>
                  <a:lnTo>
                    <a:pt x="140" y="318"/>
                  </a:lnTo>
                  <a:lnTo>
                    <a:pt x="140" y="108"/>
                  </a:lnTo>
                  <a:lnTo>
                    <a:pt x="138" y="108"/>
                  </a:lnTo>
                  <a:lnTo>
                    <a:pt x="54" y="318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6683376" y="5040313"/>
              <a:ext cx="1903413" cy="225425"/>
            </a:xfrm>
            <a:custGeom>
              <a:avLst/>
              <a:gdLst>
                <a:gd name="T0" fmla="*/ 1115 w 1199"/>
                <a:gd name="T1" fmla="*/ 68 h 142"/>
                <a:gd name="T2" fmla="*/ 1109 w 1199"/>
                <a:gd name="T3" fmla="*/ 20 h 142"/>
                <a:gd name="T4" fmla="*/ 1155 w 1199"/>
                <a:gd name="T5" fmla="*/ 0 h 142"/>
                <a:gd name="T6" fmla="*/ 1165 w 1199"/>
                <a:gd name="T7" fmla="*/ 86 h 142"/>
                <a:gd name="T8" fmla="*/ 1135 w 1199"/>
                <a:gd name="T9" fmla="*/ 128 h 142"/>
                <a:gd name="T10" fmla="*/ 1099 w 1199"/>
                <a:gd name="T11" fmla="*/ 138 h 142"/>
                <a:gd name="T12" fmla="*/ 1121 w 1199"/>
                <a:gd name="T13" fmla="*/ 100 h 142"/>
                <a:gd name="T14" fmla="*/ 1155 w 1199"/>
                <a:gd name="T15" fmla="*/ 16 h 142"/>
                <a:gd name="T16" fmla="*/ 1129 w 1199"/>
                <a:gd name="T17" fmla="*/ 42 h 142"/>
                <a:gd name="T18" fmla="*/ 1175 w 1199"/>
                <a:gd name="T19" fmla="*/ 16 h 142"/>
                <a:gd name="T20" fmla="*/ 1007 w 1199"/>
                <a:gd name="T21" fmla="*/ 96 h 142"/>
                <a:gd name="T22" fmla="*/ 853 w 1199"/>
                <a:gd name="T23" fmla="*/ 138 h 142"/>
                <a:gd name="T24" fmla="*/ 921 w 1199"/>
                <a:gd name="T25" fmla="*/ 138 h 142"/>
                <a:gd name="T26" fmla="*/ 791 w 1199"/>
                <a:gd name="T27" fmla="*/ 24 h 142"/>
                <a:gd name="T28" fmla="*/ 769 w 1199"/>
                <a:gd name="T29" fmla="*/ 16 h 142"/>
                <a:gd name="T30" fmla="*/ 751 w 1199"/>
                <a:gd name="T31" fmla="*/ 50 h 142"/>
                <a:gd name="T32" fmla="*/ 753 w 1199"/>
                <a:gd name="T33" fmla="*/ 102 h 142"/>
                <a:gd name="T34" fmla="*/ 789 w 1199"/>
                <a:gd name="T35" fmla="*/ 126 h 142"/>
                <a:gd name="T36" fmla="*/ 769 w 1199"/>
                <a:gd name="T37" fmla="*/ 140 h 142"/>
                <a:gd name="T38" fmla="*/ 729 w 1199"/>
                <a:gd name="T39" fmla="*/ 104 h 142"/>
                <a:gd name="T40" fmla="*/ 739 w 1199"/>
                <a:gd name="T41" fmla="*/ 14 h 142"/>
                <a:gd name="T42" fmla="*/ 785 w 1199"/>
                <a:gd name="T43" fmla="*/ 0 h 142"/>
                <a:gd name="T44" fmla="*/ 819 w 1199"/>
                <a:gd name="T45" fmla="*/ 36 h 142"/>
                <a:gd name="T46" fmla="*/ 611 w 1199"/>
                <a:gd name="T47" fmla="*/ 122 h 142"/>
                <a:gd name="T48" fmla="*/ 549 w 1199"/>
                <a:gd name="T49" fmla="*/ 138 h 142"/>
                <a:gd name="T50" fmla="*/ 463 w 1199"/>
                <a:gd name="T51" fmla="*/ 68 h 142"/>
                <a:gd name="T52" fmla="*/ 467 w 1199"/>
                <a:gd name="T53" fmla="*/ 120 h 142"/>
                <a:gd name="T54" fmla="*/ 421 w 1199"/>
                <a:gd name="T55" fmla="*/ 142 h 142"/>
                <a:gd name="T56" fmla="*/ 416 w 1199"/>
                <a:gd name="T57" fmla="*/ 54 h 142"/>
                <a:gd name="T58" fmla="*/ 439 w 1199"/>
                <a:gd name="T59" fmla="*/ 120 h 142"/>
                <a:gd name="T60" fmla="*/ 439 w 1199"/>
                <a:gd name="T61" fmla="*/ 76 h 142"/>
                <a:gd name="T62" fmla="*/ 489 w 1199"/>
                <a:gd name="T63" fmla="*/ 138 h 142"/>
                <a:gd name="T64" fmla="*/ 296 w 1199"/>
                <a:gd name="T65" fmla="*/ 0 h 142"/>
                <a:gd name="T66" fmla="*/ 340 w 1199"/>
                <a:gd name="T67" fmla="*/ 20 h 142"/>
                <a:gd name="T68" fmla="*/ 332 w 1199"/>
                <a:gd name="T69" fmla="*/ 62 h 142"/>
                <a:gd name="T70" fmla="*/ 342 w 1199"/>
                <a:gd name="T71" fmla="*/ 78 h 142"/>
                <a:gd name="T72" fmla="*/ 346 w 1199"/>
                <a:gd name="T73" fmla="*/ 120 h 142"/>
                <a:gd name="T74" fmla="*/ 298 w 1199"/>
                <a:gd name="T75" fmla="*/ 142 h 142"/>
                <a:gd name="T76" fmla="*/ 296 w 1199"/>
                <a:gd name="T77" fmla="*/ 60 h 142"/>
                <a:gd name="T78" fmla="*/ 312 w 1199"/>
                <a:gd name="T79" fmla="*/ 20 h 142"/>
                <a:gd name="T80" fmla="*/ 318 w 1199"/>
                <a:gd name="T81" fmla="*/ 120 h 142"/>
                <a:gd name="T82" fmla="*/ 318 w 1199"/>
                <a:gd name="T83" fmla="*/ 82 h 142"/>
                <a:gd name="T84" fmla="*/ 224 w 1199"/>
                <a:gd name="T85" fmla="*/ 70 h 142"/>
                <a:gd name="T86" fmla="*/ 196 w 1199"/>
                <a:gd name="T87" fmla="*/ 138 h 142"/>
                <a:gd name="T88" fmla="*/ 144 w 1199"/>
                <a:gd name="T89" fmla="*/ 134 h 142"/>
                <a:gd name="T90" fmla="*/ 124 w 1199"/>
                <a:gd name="T91" fmla="*/ 70 h 142"/>
                <a:gd name="T92" fmla="*/ 152 w 1199"/>
                <a:gd name="T93" fmla="*/ 4 h 142"/>
                <a:gd name="T94" fmla="*/ 204 w 1199"/>
                <a:gd name="T95" fmla="*/ 8 h 142"/>
                <a:gd name="T96" fmla="*/ 224 w 1199"/>
                <a:gd name="T97" fmla="*/ 70 h 142"/>
                <a:gd name="T98" fmla="*/ 192 w 1199"/>
                <a:gd name="T99" fmla="*/ 26 h 142"/>
                <a:gd name="T100" fmla="*/ 164 w 1199"/>
                <a:gd name="T101" fmla="*/ 18 h 142"/>
                <a:gd name="T102" fmla="*/ 150 w 1199"/>
                <a:gd name="T103" fmla="*/ 56 h 142"/>
                <a:gd name="T104" fmla="*/ 156 w 1199"/>
                <a:gd name="T105" fmla="*/ 116 h 142"/>
                <a:gd name="T106" fmla="*/ 184 w 1199"/>
                <a:gd name="T107" fmla="*/ 124 h 142"/>
                <a:gd name="T108" fmla="*/ 200 w 1199"/>
                <a:gd name="T109" fmla="*/ 86 h 142"/>
                <a:gd name="T110" fmla="*/ 70 w 1199"/>
                <a:gd name="T1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9" h="142">
                  <a:moveTo>
                    <a:pt x="1137" y="80"/>
                  </a:moveTo>
                  <a:lnTo>
                    <a:pt x="1137" y="80"/>
                  </a:lnTo>
                  <a:lnTo>
                    <a:pt x="1131" y="78"/>
                  </a:lnTo>
                  <a:lnTo>
                    <a:pt x="1125" y="76"/>
                  </a:lnTo>
                  <a:lnTo>
                    <a:pt x="1125" y="76"/>
                  </a:lnTo>
                  <a:lnTo>
                    <a:pt x="1119" y="74"/>
                  </a:lnTo>
                  <a:lnTo>
                    <a:pt x="1115" y="68"/>
                  </a:lnTo>
                  <a:lnTo>
                    <a:pt x="1115" y="68"/>
                  </a:lnTo>
                  <a:lnTo>
                    <a:pt x="1111" y="64"/>
                  </a:lnTo>
                  <a:lnTo>
                    <a:pt x="1107" y="58"/>
                  </a:lnTo>
                  <a:lnTo>
                    <a:pt x="1107" y="58"/>
                  </a:lnTo>
                  <a:lnTo>
                    <a:pt x="1105" y="50"/>
                  </a:lnTo>
                  <a:lnTo>
                    <a:pt x="1105" y="42"/>
                  </a:lnTo>
                  <a:lnTo>
                    <a:pt x="1105" y="42"/>
                  </a:lnTo>
                  <a:lnTo>
                    <a:pt x="1105" y="30"/>
                  </a:lnTo>
                  <a:lnTo>
                    <a:pt x="1109" y="20"/>
                  </a:lnTo>
                  <a:lnTo>
                    <a:pt x="1109" y="20"/>
                  </a:lnTo>
                  <a:lnTo>
                    <a:pt x="1113" y="14"/>
                  </a:lnTo>
                  <a:lnTo>
                    <a:pt x="1119" y="8"/>
                  </a:lnTo>
                  <a:lnTo>
                    <a:pt x="1119" y="8"/>
                  </a:lnTo>
                  <a:lnTo>
                    <a:pt x="1125" y="4"/>
                  </a:lnTo>
                  <a:lnTo>
                    <a:pt x="1135" y="2"/>
                  </a:lnTo>
                  <a:lnTo>
                    <a:pt x="1135" y="2"/>
                  </a:lnTo>
                  <a:lnTo>
                    <a:pt x="1155" y="0"/>
                  </a:lnTo>
                  <a:lnTo>
                    <a:pt x="1155" y="0"/>
                  </a:lnTo>
                  <a:lnTo>
                    <a:pt x="1179" y="0"/>
                  </a:lnTo>
                  <a:lnTo>
                    <a:pt x="1179" y="0"/>
                  </a:lnTo>
                  <a:lnTo>
                    <a:pt x="1199" y="6"/>
                  </a:lnTo>
                  <a:lnTo>
                    <a:pt x="1199" y="138"/>
                  </a:lnTo>
                  <a:lnTo>
                    <a:pt x="1175" y="138"/>
                  </a:lnTo>
                  <a:lnTo>
                    <a:pt x="1175" y="86"/>
                  </a:lnTo>
                  <a:lnTo>
                    <a:pt x="1165" y="86"/>
                  </a:lnTo>
                  <a:lnTo>
                    <a:pt x="1165" y="86"/>
                  </a:lnTo>
                  <a:lnTo>
                    <a:pt x="1159" y="86"/>
                  </a:lnTo>
                  <a:lnTo>
                    <a:pt x="1155" y="90"/>
                  </a:lnTo>
                  <a:lnTo>
                    <a:pt x="1151" y="94"/>
                  </a:lnTo>
                  <a:lnTo>
                    <a:pt x="1147" y="100"/>
                  </a:lnTo>
                  <a:lnTo>
                    <a:pt x="1141" y="118"/>
                  </a:lnTo>
                  <a:lnTo>
                    <a:pt x="1141" y="118"/>
                  </a:lnTo>
                  <a:lnTo>
                    <a:pt x="1135" y="128"/>
                  </a:lnTo>
                  <a:lnTo>
                    <a:pt x="1131" y="136"/>
                  </a:lnTo>
                  <a:lnTo>
                    <a:pt x="1131" y="136"/>
                  </a:lnTo>
                  <a:lnTo>
                    <a:pt x="1123" y="140"/>
                  </a:lnTo>
                  <a:lnTo>
                    <a:pt x="1113" y="142"/>
                  </a:lnTo>
                  <a:lnTo>
                    <a:pt x="1113" y="142"/>
                  </a:lnTo>
                  <a:lnTo>
                    <a:pt x="1103" y="140"/>
                  </a:lnTo>
                  <a:lnTo>
                    <a:pt x="1103" y="140"/>
                  </a:lnTo>
                  <a:lnTo>
                    <a:pt x="1099" y="138"/>
                  </a:lnTo>
                  <a:lnTo>
                    <a:pt x="1099" y="128"/>
                  </a:lnTo>
                  <a:lnTo>
                    <a:pt x="1099" y="128"/>
                  </a:lnTo>
                  <a:lnTo>
                    <a:pt x="1105" y="128"/>
                  </a:lnTo>
                  <a:lnTo>
                    <a:pt x="1109" y="126"/>
                  </a:lnTo>
                  <a:lnTo>
                    <a:pt x="1109" y="126"/>
                  </a:lnTo>
                  <a:lnTo>
                    <a:pt x="1113" y="122"/>
                  </a:lnTo>
                  <a:lnTo>
                    <a:pt x="1115" y="118"/>
                  </a:lnTo>
                  <a:lnTo>
                    <a:pt x="1121" y="100"/>
                  </a:lnTo>
                  <a:lnTo>
                    <a:pt x="1121" y="100"/>
                  </a:lnTo>
                  <a:lnTo>
                    <a:pt x="1125" y="92"/>
                  </a:lnTo>
                  <a:lnTo>
                    <a:pt x="1129" y="86"/>
                  </a:lnTo>
                  <a:lnTo>
                    <a:pt x="1129" y="86"/>
                  </a:lnTo>
                  <a:lnTo>
                    <a:pt x="1133" y="82"/>
                  </a:lnTo>
                  <a:lnTo>
                    <a:pt x="1137" y="80"/>
                  </a:lnTo>
                  <a:lnTo>
                    <a:pt x="1137" y="80"/>
                  </a:lnTo>
                  <a:close/>
                  <a:moveTo>
                    <a:pt x="1155" y="16"/>
                  </a:moveTo>
                  <a:lnTo>
                    <a:pt x="1155" y="16"/>
                  </a:lnTo>
                  <a:lnTo>
                    <a:pt x="1145" y="18"/>
                  </a:lnTo>
                  <a:lnTo>
                    <a:pt x="1137" y="22"/>
                  </a:lnTo>
                  <a:lnTo>
                    <a:pt x="1137" y="22"/>
                  </a:lnTo>
                  <a:lnTo>
                    <a:pt x="1133" y="24"/>
                  </a:lnTo>
                  <a:lnTo>
                    <a:pt x="1131" y="30"/>
                  </a:lnTo>
                  <a:lnTo>
                    <a:pt x="1129" y="42"/>
                  </a:lnTo>
                  <a:lnTo>
                    <a:pt x="1129" y="42"/>
                  </a:lnTo>
                  <a:lnTo>
                    <a:pt x="1131" y="54"/>
                  </a:lnTo>
                  <a:lnTo>
                    <a:pt x="1133" y="60"/>
                  </a:lnTo>
                  <a:lnTo>
                    <a:pt x="1137" y="62"/>
                  </a:lnTo>
                  <a:lnTo>
                    <a:pt x="1137" y="62"/>
                  </a:lnTo>
                  <a:lnTo>
                    <a:pt x="1145" y="66"/>
                  </a:lnTo>
                  <a:lnTo>
                    <a:pt x="1155" y="68"/>
                  </a:lnTo>
                  <a:lnTo>
                    <a:pt x="1175" y="68"/>
                  </a:lnTo>
                  <a:lnTo>
                    <a:pt x="1175" y="16"/>
                  </a:lnTo>
                  <a:lnTo>
                    <a:pt x="1155" y="16"/>
                  </a:lnTo>
                  <a:close/>
                  <a:moveTo>
                    <a:pt x="1053" y="44"/>
                  </a:moveTo>
                  <a:lnTo>
                    <a:pt x="1051" y="44"/>
                  </a:lnTo>
                  <a:lnTo>
                    <a:pt x="1009" y="138"/>
                  </a:lnTo>
                  <a:lnTo>
                    <a:pt x="983" y="138"/>
                  </a:lnTo>
                  <a:lnTo>
                    <a:pt x="983" y="2"/>
                  </a:lnTo>
                  <a:lnTo>
                    <a:pt x="1007" y="2"/>
                  </a:lnTo>
                  <a:lnTo>
                    <a:pt x="1007" y="96"/>
                  </a:lnTo>
                  <a:lnTo>
                    <a:pt x="1009" y="96"/>
                  </a:lnTo>
                  <a:lnTo>
                    <a:pt x="1049" y="2"/>
                  </a:lnTo>
                  <a:lnTo>
                    <a:pt x="1077" y="2"/>
                  </a:lnTo>
                  <a:lnTo>
                    <a:pt x="1077" y="138"/>
                  </a:lnTo>
                  <a:lnTo>
                    <a:pt x="1053" y="138"/>
                  </a:lnTo>
                  <a:lnTo>
                    <a:pt x="1053" y="44"/>
                  </a:lnTo>
                  <a:close/>
                  <a:moveTo>
                    <a:pt x="877" y="138"/>
                  </a:moveTo>
                  <a:lnTo>
                    <a:pt x="853" y="138"/>
                  </a:lnTo>
                  <a:lnTo>
                    <a:pt x="853" y="2"/>
                  </a:lnTo>
                  <a:lnTo>
                    <a:pt x="877" y="2"/>
                  </a:lnTo>
                  <a:lnTo>
                    <a:pt x="877" y="62"/>
                  </a:lnTo>
                  <a:lnTo>
                    <a:pt x="921" y="62"/>
                  </a:lnTo>
                  <a:lnTo>
                    <a:pt x="921" y="2"/>
                  </a:lnTo>
                  <a:lnTo>
                    <a:pt x="947" y="2"/>
                  </a:lnTo>
                  <a:lnTo>
                    <a:pt x="947" y="138"/>
                  </a:lnTo>
                  <a:lnTo>
                    <a:pt x="921" y="138"/>
                  </a:lnTo>
                  <a:lnTo>
                    <a:pt x="921" y="78"/>
                  </a:lnTo>
                  <a:lnTo>
                    <a:pt x="877" y="78"/>
                  </a:lnTo>
                  <a:lnTo>
                    <a:pt x="877" y="138"/>
                  </a:lnTo>
                  <a:close/>
                  <a:moveTo>
                    <a:pt x="797" y="62"/>
                  </a:moveTo>
                  <a:lnTo>
                    <a:pt x="797" y="62"/>
                  </a:lnTo>
                  <a:lnTo>
                    <a:pt x="795" y="40"/>
                  </a:lnTo>
                  <a:lnTo>
                    <a:pt x="795" y="40"/>
                  </a:lnTo>
                  <a:lnTo>
                    <a:pt x="791" y="24"/>
                  </a:lnTo>
                  <a:lnTo>
                    <a:pt x="791" y="24"/>
                  </a:lnTo>
                  <a:lnTo>
                    <a:pt x="787" y="20"/>
                  </a:lnTo>
                  <a:lnTo>
                    <a:pt x="783" y="16"/>
                  </a:lnTo>
                  <a:lnTo>
                    <a:pt x="783" y="16"/>
                  </a:lnTo>
                  <a:lnTo>
                    <a:pt x="779" y="16"/>
                  </a:lnTo>
                  <a:lnTo>
                    <a:pt x="775" y="14"/>
                  </a:lnTo>
                  <a:lnTo>
                    <a:pt x="775" y="14"/>
                  </a:lnTo>
                  <a:lnTo>
                    <a:pt x="769" y="16"/>
                  </a:lnTo>
                  <a:lnTo>
                    <a:pt x="765" y="16"/>
                  </a:lnTo>
                  <a:lnTo>
                    <a:pt x="765" y="16"/>
                  </a:lnTo>
                  <a:lnTo>
                    <a:pt x="761" y="20"/>
                  </a:lnTo>
                  <a:lnTo>
                    <a:pt x="759" y="24"/>
                  </a:lnTo>
                  <a:lnTo>
                    <a:pt x="759" y="24"/>
                  </a:lnTo>
                  <a:lnTo>
                    <a:pt x="753" y="40"/>
                  </a:lnTo>
                  <a:lnTo>
                    <a:pt x="753" y="40"/>
                  </a:lnTo>
                  <a:lnTo>
                    <a:pt x="751" y="50"/>
                  </a:lnTo>
                  <a:lnTo>
                    <a:pt x="751" y="62"/>
                  </a:lnTo>
                  <a:lnTo>
                    <a:pt x="797" y="62"/>
                  </a:lnTo>
                  <a:close/>
                  <a:moveTo>
                    <a:pt x="823" y="78"/>
                  </a:moveTo>
                  <a:lnTo>
                    <a:pt x="751" y="78"/>
                  </a:lnTo>
                  <a:lnTo>
                    <a:pt x="751" y="78"/>
                  </a:lnTo>
                  <a:lnTo>
                    <a:pt x="751" y="92"/>
                  </a:lnTo>
                  <a:lnTo>
                    <a:pt x="753" y="102"/>
                  </a:lnTo>
                  <a:lnTo>
                    <a:pt x="753" y="102"/>
                  </a:lnTo>
                  <a:lnTo>
                    <a:pt x="757" y="110"/>
                  </a:lnTo>
                  <a:lnTo>
                    <a:pt x="759" y="116"/>
                  </a:lnTo>
                  <a:lnTo>
                    <a:pt x="759" y="116"/>
                  </a:lnTo>
                  <a:lnTo>
                    <a:pt x="765" y="120"/>
                  </a:lnTo>
                  <a:lnTo>
                    <a:pt x="771" y="122"/>
                  </a:lnTo>
                  <a:lnTo>
                    <a:pt x="771" y="122"/>
                  </a:lnTo>
                  <a:lnTo>
                    <a:pt x="779" y="124"/>
                  </a:lnTo>
                  <a:lnTo>
                    <a:pt x="789" y="126"/>
                  </a:lnTo>
                  <a:lnTo>
                    <a:pt x="817" y="126"/>
                  </a:lnTo>
                  <a:lnTo>
                    <a:pt x="817" y="136"/>
                  </a:lnTo>
                  <a:lnTo>
                    <a:pt x="817" y="136"/>
                  </a:lnTo>
                  <a:lnTo>
                    <a:pt x="801" y="140"/>
                  </a:lnTo>
                  <a:lnTo>
                    <a:pt x="801" y="140"/>
                  </a:lnTo>
                  <a:lnTo>
                    <a:pt x="783" y="142"/>
                  </a:lnTo>
                  <a:lnTo>
                    <a:pt x="783" y="142"/>
                  </a:lnTo>
                  <a:lnTo>
                    <a:pt x="769" y="140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47" y="134"/>
                  </a:lnTo>
                  <a:lnTo>
                    <a:pt x="739" y="126"/>
                  </a:lnTo>
                  <a:lnTo>
                    <a:pt x="739" y="126"/>
                  </a:lnTo>
                  <a:lnTo>
                    <a:pt x="733" y="118"/>
                  </a:lnTo>
                  <a:lnTo>
                    <a:pt x="729" y="104"/>
                  </a:lnTo>
                  <a:lnTo>
                    <a:pt x="729" y="104"/>
                  </a:lnTo>
                  <a:lnTo>
                    <a:pt x="727" y="90"/>
                  </a:lnTo>
                  <a:lnTo>
                    <a:pt x="727" y="70"/>
                  </a:lnTo>
                  <a:lnTo>
                    <a:pt x="727" y="70"/>
                  </a:lnTo>
                  <a:lnTo>
                    <a:pt x="727" y="52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33" y="24"/>
                  </a:lnTo>
                  <a:lnTo>
                    <a:pt x="739" y="14"/>
                  </a:lnTo>
                  <a:lnTo>
                    <a:pt x="739" y="14"/>
                  </a:lnTo>
                  <a:lnTo>
                    <a:pt x="745" y="8"/>
                  </a:lnTo>
                  <a:lnTo>
                    <a:pt x="753" y="2"/>
                  </a:lnTo>
                  <a:lnTo>
                    <a:pt x="753" y="2"/>
                  </a:lnTo>
                  <a:lnTo>
                    <a:pt x="763" y="0"/>
                  </a:lnTo>
                  <a:lnTo>
                    <a:pt x="775" y="0"/>
                  </a:lnTo>
                  <a:lnTo>
                    <a:pt x="775" y="0"/>
                  </a:lnTo>
                  <a:lnTo>
                    <a:pt x="785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803" y="8"/>
                  </a:lnTo>
                  <a:lnTo>
                    <a:pt x="811" y="14"/>
                  </a:lnTo>
                  <a:lnTo>
                    <a:pt x="811" y="14"/>
                  </a:lnTo>
                  <a:lnTo>
                    <a:pt x="815" y="24"/>
                  </a:lnTo>
                  <a:lnTo>
                    <a:pt x="819" y="36"/>
                  </a:lnTo>
                  <a:lnTo>
                    <a:pt x="819" y="36"/>
                  </a:lnTo>
                  <a:lnTo>
                    <a:pt x="821" y="52"/>
                  </a:lnTo>
                  <a:lnTo>
                    <a:pt x="823" y="70"/>
                  </a:lnTo>
                  <a:lnTo>
                    <a:pt x="823" y="78"/>
                  </a:lnTo>
                  <a:close/>
                  <a:moveTo>
                    <a:pt x="549" y="138"/>
                  </a:moveTo>
                  <a:lnTo>
                    <a:pt x="549" y="2"/>
                  </a:lnTo>
                  <a:lnTo>
                    <a:pt x="573" y="2"/>
                  </a:lnTo>
                  <a:lnTo>
                    <a:pt x="573" y="122"/>
                  </a:lnTo>
                  <a:lnTo>
                    <a:pt x="611" y="122"/>
                  </a:lnTo>
                  <a:lnTo>
                    <a:pt x="611" y="2"/>
                  </a:lnTo>
                  <a:lnTo>
                    <a:pt x="635" y="2"/>
                  </a:lnTo>
                  <a:lnTo>
                    <a:pt x="635" y="122"/>
                  </a:lnTo>
                  <a:lnTo>
                    <a:pt x="671" y="122"/>
                  </a:lnTo>
                  <a:lnTo>
                    <a:pt x="671" y="2"/>
                  </a:lnTo>
                  <a:lnTo>
                    <a:pt x="697" y="2"/>
                  </a:lnTo>
                  <a:lnTo>
                    <a:pt x="697" y="138"/>
                  </a:lnTo>
                  <a:lnTo>
                    <a:pt x="549" y="138"/>
                  </a:lnTo>
                  <a:close/>
                  <a:moveTo>
                    <a:pt x="429" y="52"/>
                  </a:moveTo>
                  <a:lnTo>
                    <a:pt x="429" y="52"/>
                  </a:lnTo>
                  <a:lnTo>
                    <a:pt x="445" y="54"/>
                  </a:lnTo>
                  <a:lnTo>
                    <a:pt x="445" y="54"/>
                  </a:lnTo>
                  <a:lnTo>
                    <a:pt x="453" y="58"/>
                  </a:lnTo>
                  <a:lnTo>
                    <a:pt x="459" y="62"/>
                  </a:lnTo>
                  <a:lnTo>
                    <a:pt x="459" y="62"/>
                  </a:lnTo>
                  <a:lnTo>
                    <a:pt x="463" y="68"/>
                  </a:lnTo>
                  <a:lnTo>
                    <a:pt x="467" y="76"/>
                  </a:lnTo>
                  <a:lnTo>
                    <a:pt x="467" y="76"/>
                  </a:lnTo>
                  <a:lnTo>
                    <a:pt x="469" y="86"/>
                  </a:lnTo>
                  <a:lnTo>
                    <a:pt x="469" y="98"/>
                  </a:lnTo>
                  <a:lnTo>
                    <a:pt x="469" y="98"/>
                  </a:lnTo>
                  <a:lnTo>
                    <a:pt x="469" y="110"/>
                  </a:lnTo>
                  <a:lnTo>
                    <a:pt x="467" y="120"/>
                  </a:lnTo>
                  <a:lnTo>
                    <a:pt x="467" y="120"/>
                  </a:lnTo>
                  <a:lnTo>
                    <a:pt x="463" y="128"/>
                  </a:lnTo>
                  <a:lnTo>
                    <a:pt x="457" y="134"/>
                  </a:lnTo>
                  <a:lnTo>
                    <a:pt x="457" y="134"/>
                  </a:lnTo>
                  <a:lnTo>
                    <a:pt x="451" y="138"/>
                  </a:lnTo>
                  <a:lnTo>
                    <a:pt x="443" y="140"/>
                  </a:lnTo>
                  <a:lnTo>
                    <a:pt x="443" y="140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398" y="140"/>
                  </a:lnTo>
                  <a:lnTo>
                    <a:pt x="398" y="140"/>
                  </a:lnTo>
                  <a:lnTo>
                    <a:pt x="378" y="136"/>
                  </a:lnTo>
                  <a:lnTo>
                    <a:pt x="378" y="2"/>
                  </a:lnTo>
                  <a:lnTo>
                    <a:pt x="402" y="2"/>
                  </a:lnTo>
                  <a:lnTo>
                    <a:pt x="402" y="56"/>
                  </a:lnTo>
                  <a:lnTo>
                    <a:pt x="402" y="56"/>
                  </a:lnTo>
                  <a:lnTo>
                    <a:pt x="416" y="54"/>
                  </a:lnTo>
                  <a:lnTo>
                    <a:pt x="416" y="54"/>
                  </a:lnTo>
                  <a:lnTo>
                    <a:pt x="429" y="52"/>
                  </a:lnTo>
                  <a:lnTo>
                    <a:pt x="429" y="52"/>
                  </a:lnTo>
                  <a:close/>
                  <a:moveTo>
                    <a:pt x="421" y="126"/>
                  </a:moveTo>
                  <a:lnTo>
                    <a:pt x="421" y="126"/>
                  </a:lnTo>
                  <a:lnTo>
                    <a:pt x="431" y="124"/>
                  </a:lnTo>
                  <a:lnTo>
                    <a:pt x="439" y="120"/>
                  </a:lnTo>
                  <a:lnTo>
                    <a:pt x="439" y="120"/>
                  </a:lnTo>
                  <a:lnTo>
                    <a:pt x="441" y="116"/>
                  </a:lnTo>
                  <a:lnTo>
                    <a:pt x="443" y="112"/>
                  </a:lnTo>
                  <a:lnTo>
                    <a:pt x="445" y="98"/>
                  </a:lnTo>
                  <a:lnTo>
                    <a:pt x="445" y="98"/>
                  </a:lnTo>
                  <a:lnTo>
                    <a:pt x="443" y="84"/>
                  </a:lnTo>
                  <a:lnTo>
                    <a:pt x="441" y="80"/>
                  </a:lnTo>
                  <a:lnTo>
                    <a:pt x="439" y="76"/>
                  </a:lnTo>
                  <a:lnTo>
                    <a:pt x="439" y="76"/>
                  </a:lnTo>
                  <a:lnTo>
                    <a:pt x="431" y="72"/>
                  </a:lnTo>
                  <a:lnTo>
                    <a:pt x="421" y="70"/>
                  </a:lnTo>
                  <a:lnTo>
                    <a:pt x="402" y="70"/>
                  </a:lnTo>
                  <a:lnTo>
                    <a:pt x="402" y="126"/>
                  </a:lnTo>
                  <a:lnTo>
                    <a:pt x="421" y="126"/>
                  </a:lnTo>
                  <a:close/>
                  <a:moveTo>
                    <a:pt x="513" y="2"/>
                  </a:moveTo>
                  <a:lnTo>
                    <a:pt x="513" y="138"/>
                  </a:lnTo>
                  <a:lnTo>
                    <a:pt x="489" y="138"/>
                  </a:lnTo>
                  <a:lnTo>
                    <a:pt x="489" y="2"/>
                  </a:lnTo>
                  <a:lnTo>
                    <a:pt x="513" y="2"/>
                  </a:lnTo>
                  <a:close/>
                  <a:moveTo>
                    <a:pt x="256" y="6"/>
                  </a:moveTo>
                  <a:lnTo>
                    <a:pt x="256" y="6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16" y="2"/>
                  </a:lnTo>
                  <a:lnTo>
                    <a:pt x="316" y="2"/>
                  </a:lnTo>
                  <a:lnTo>
                    <a:pt x="324" y="4"/>
                  </a:lnTo>
                  <a:lnTo>
                    <a:pt x="332" y="8"/>
                  </a:lnTo>
                  <a:lnTo>
                    <a:pt x="332" y="8"/>
                  </a:lnTo>
                  <a:lnTo>
                    <a:pt x="338" y="12"/>
                  </a:lnTo>
                  <a:lnTo>
                    <a:pt x="340" y="20"/>
                  </a:lnTo>
                  <a:lnTo>
                    <a:pt x="340" y="20"/>
                  </a:lnTo>
                  <a:lnTo>
                    <a:pt x="344" y="28"/>
                  </a:lnTo>
                  <a:lnTo>
                    <a:pt x="344" y="38"/>
                  </a:lnTo>
                  <a:lnTo>
                    <a:pt x="344" y="38"/>
                  </a:lnTo>
                  <a:lnTo>
                    <a:pt x="342" y="50"/>
                  </a:lnTo>
                  <a:lnTo>
                    <a:pt x="342" y="50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24" y="66"/>
                  </a:lnTo>
                  <a:lnTo>
                    <a:pt x="324" y="68"/>
                  </a:lnTo>
                  <a:lnTo>
                    <a:pt x="324" y="68"/>
                  </a:lnTo>
                  <a:lnTo>
                    <a:pt x="334" y="70"/>
                  </a:lnTo>
                  <a:lnTo>
                    <a:pt x="334" y="70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4" y="82"/>
                  </a:lnTo>
                  <a:lnTo>
                    <a:pt x="348" y="88"/>
                  </a:lnTo>
                  <a:lnTo>
                    <a:pt x="348" y="88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48" y="112"/>
                  </a:lnTo>
                  <a:lnTo>
                    <a:pt x="346" y="120"/>
                  </a:lnTo>
                  <a:lnTo>
                    <a:pt x="346" y="120"/>
                  </a:lnTo>
                  <a:lnTo>
                    <a:pt x="342" y="128"/>
                  </a:lnTo>
                  <a:lnTo>
                    <a:pt x="336" y="134"/>
                  </a:lnTo>
                  <a:lnTo>
                    <a:pt x="336" y="134"/>
                  </a:lnTo>
                  <a:lnTo>
                    <a:pt x="330" y="138"/>
                  </a:lnTo>
                  <a:lnTo>
                    <a:pt x="322" y="140"/>
                  </a:lnTo>
                  <a:lnTo>
                    <a:pt x="322" y="140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56" y="136"/>
                  </a:lnTo>
                  <a:lnTo>
                    <a:pt x="256" y="6"/>
                  </a:lnTo>
                  <a:close/>
                  <a:moveTo>
                    <a:pt x="280" y="16"/>
                  </a:moveTo>
                  <a:lnTo>
                    <a:pt x="280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306" y="58"/>
                  </a:lnTo>
                  <a:lnTo>
                    <a:pt x="312" y="54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20" y="38"/>
                  </a:lnTo>
                  <a:lnTo>
                    <a:pt x="320" y="38"/>
                  </a:lnTo>
                  <a:lnTo>
                    <a:pt x="318" y="28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06" y="18"/>
                  </a:lnTo>
                  <a:lnTo>
                    <a:pt x="296" y="16"/>
                  </a:lnTo>
                  <a:lnTo>
                    <a:pt x="280" y="16"/>
                  </a:lnTo>
                  <a:close/>
                  <a:moveTo>
                    <a:pt x="298" y="126"/>
                  </a:moveTo>
                  <a:lnTo>
                    <a:pt x="298" y="126"/>
                  </a:lnTo>
                  <a:lnTo>
                    <a:pt x="310" y="124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20" y="118"/>
                  </a:lnTo>
                  <a:lnTo>
                    <a:pt x="322" y="112"/>
                  </a:lnTo>
                  <a:lnTo>
                    <a:pt x="324" y="100"/>
                  </a:lnTo>
                  <a:lnTo>
                    <a:pt x="324" y="100"/>
                  </a:lnTo>
                  <a:lnTo>
                    <a:pt x="322" y="88"/>
                  </a:lnTo>
                  <a:lnTo>
                    <a:pt x="320" y="84"/>
                  </a:lnTo>
                  <a:lnTo>
                    <a:pt x="318" y="82"/>
                  </a:lnTo>
                  <a:lnTo>
                    <a:pt x="318" y="82"/>
                  </a:lnTo>
                  <a:lnTo>
                    <a:pt x="310" y="78"/>
                  </a:lnTo>
                  <a:lnTo>
                    <a:pt x="298" y="76"/>
                  </a:lnTo>
                  <a:lnTo>
                    <a:pt x="280" y="76"/>
                  </a:lnTo>
                  <a:lnTo>
                    <a:pt x="280" y="126"/>
                  </a:lnTo>
                  <a:lnTo>
                    <a:pt x="298" y="126"/>
                  </a:lnTo>
                  <a:close/>
                  <a:moveTo>
                    <a:pt x="224" y="70"/>
                  </a:moveTo>
                  <a:lnTo>
                    <a:pt x="224" y="70"/>
                  </a:lnTo>
                  <a:lnTo>
                    <a:pt x="224" y="90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18" y="116"/>
                  </a:lnTo>
                  <a:lnTo>
                    <a:pt x="212" y="126"/>
                  </a:lnTo>
                  <a:lnTo>
                    <a:pt x="212" y="126"/>
                  </a:lnTo>
                  <a:lnTo>
                    <a:pt x="204" y="134"/>
                  </a:lnTo>
                  <a:lnTo>
                    <a:pt x="196" y="138"/>
                  </a:lnTo>
                  <a:lnTo>
                    <a:pt x="196" y="138"/>
                  </a:lnTo>
                  <a:lnTo>
                    <a:pt x="186" y="140"/>
                  </a:lnTo>
                  <a:lnTo>
                    <a:pt x="174" y="142"/>
                  </a:lnTo>
                  <a:lnTo>
                    <a:pt x="174" y="142"/>
                  </a:lnTo>
                  <a:lnTo>
                    <a:pt x="162" y="140"/>
                  </a:lnTo>
                  <a:lnTo>
                    <a:pt x="152" y="138"/>
                  </a:lnTo>
                  <a:lnTo>
                    <a:pt x="152" y="138"/>
                  </a:lnTo>
                  <a:lnTo>
                    <a:pt x="144" y="134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2" y="116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4" y="90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4" y="52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32" y="2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44" y="8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62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6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204" y="8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8" y="24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4" y="52"/>
                  </a:lnTo>
                  <a:lnTo>
                    <a:pt x="224" y="70"/>
                  </a:lnTo>
                  <a:lnTo>
                    <a:pt x="224" y="70"/>
                  </a:lnTo>
                  <a:close/>
                  <a:moveTo>
                    <a:pt x="200" y="70"/>
                  </a:moveTo>
                  <a:lnTo>
                    <a:pt x="200" y="70"/>
                  </a:lnTo>
                  <a:lnTo>
                    <a:pt x="200" y="56"/>
                  </a:lnTo>
                  <a:lnTo>
                    <a:pt x="198" y="44"/>
                  </a:lnTo>
                  <a:lnTo>
                    <a:pt x="198" y="44"/>
                  </a:lnTo>
                  <a:lnTo>
                    <a:pt x="196" y="3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88" y="20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0" y="16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0" y="16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0" y="20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4" y="34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50" y="56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50" y="8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4" y="10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60" y="120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70" y="126"/>
                  </a:lnTo>
                  <a:lnTo>
                    <a:pt x="174" y="126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6"/>
                  </a:lnTo>
                  <a:lnTo>
                    <a:pt x="196" y="108"/>
                  </a:lnTo>
                  <a:lnTo>
                    <a:pt x="198" y="98"/>
                  </a:lnTo>
                  <a:lnTo>
                    <a:pt x="198" y="98"/>
                  </a:lnTo>
                  <a:lnTo>
                    <a:pt x="200" y="86"/>
                  </a:lnTo>
                  <a:lnTo>
                    <a:pt x="200" y="70"/>
                  </a:lnTo>
                  <a:lnTo>
                    <a:pt x="200" y="70"/>
                  </a:lnTo>
                  <a:close/>
                  <a:moveTo>
                    <a:pt x="24" y="138"/>
                  </a:moveTo>
                  <a:lnTo>
                    <a:pt x="0" y="138"/>
                  </a:lnTo>
                  <a:lnTo>
                    <a:pt x="0" y="2"/>
                  </a:lnTo>
                  <a:lnTo>
                    <a:pt x="94" y="2"/>
                  </a:lnTo>
                  <a:lnTo>
                    <a:pt x="94" y="138"/>
                  </a:lnTo>
                  <a:lnTo>
                    <a:pt x="70" y="138"/>
                  </a:lnTo>
                  <a:lnTo>
                    <a:pt x="70" y="20"/>
                  </a:lnTo>
                  <a:lnTo>
                    <a:pt x="24" y="20"/>
                  </a:lnTo>
                  <a:lnTo>
                    <a:pt x="24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6575426" y="5278438"/>
              <a:ext cx="2014538" cy="323850"/>
            </a:xfrm>
            <a:custGeom>
              <a:avLst/>
              <a:gdLst>
                <a:gd name="T0" fmla="*/ 1269 w 1269"/>
                <a:gd name="T1" fmla="*/ 44 h 204"/>
                <a:gd name="T2" fmla="*/ 1101 w 1269"/>
                <a:gd name="T3" fmla="*/ 122 h 204"/>
                <a:gd name="T4" fmla="*/ 1047 w 1269"/>
                <a:gd name="T5" fmla="*/ 192 h 204"/>
                <a:gd name="T6" fmla="*/ 1045 w 1269"/>
                <a:gd name="T7" fmla="*/ 44 h 204"/>
                <a:gd name="T8" fmla="*/ 867 w 1269"/>
                <a:gd name="T9" fmla="*/ 148 h 204"/>
                <a:gd name="T10" fmla="*/ 871 w 1269"/>
                <a:gd name="T11" fmla="*/ 96 h 204"/>
                <a:gd name="T12" fmla="*/ 919 w 1269"/>
                <a:gd name="T13" fmla="*/ 80 h 204"/>
                <a:gd name="T14" fmla="*/ 871 w 1269"/>
                <a:gd name="T15" fmla="*/ 56 h 204"/>
                <a:gd name="T16" fmla="*/ 929 w 1269"/>
                <a:gd name="T17" fmla="*/ 50 h 204"/>
                <a:gd name="T18" fmla="*/ 919 w 1269"/>
                <a:gd name="T19" fmla="*/ 152 h 204"/>
                <a:gd name="T20" fmla="*/ 903 w 1269"/>
                <a:gd name="T21" fmla="*/ 102 h 204"/>
                <a:gd name="T22" fmla="*/ 889 w 1269"/>
                <a:gd name="T23" fmla="*/ 142 h 204"/>
                <a:gd name="T24" fmla="*/ 811 w 1269"/>
                <a:gd name="T25" fmla="*/ 98 h 204"/>
                <a:gd name="T26" fmla="*/ 839 w 1269"/>
                <a:gd name="T27" fmla="*/ 146 h 204"/>
                <a:gd name="T28" fmla="*/ 823 w 1269"/>
                <a:gd name="T29" fmla="*/ 156 h 204"/>
                <a:gd name="T30" fmla="*/ 785 w 1269"/>
                <a:gd name="T31" fmla="*/ 106 h 204"/>
                <a:gd name="T32" fmla="*/ 801 w 1269"/>
                <a:gd name="T33" fmla="*/ 88 h 204"/>
                <a:gd name="T34" fmla="*/ 835 w 1269"/>
                <a:gd name="T35" fmla="*/ 42 h 204"/>
                <a:gd name="T36" fmla="*/ 837 w 1269"/>
                <a:gd name="T37" fmla="*/ 56 h 204"/>
                <a:gd name="T38" fmla="*/ 715 w 1269"/>
                <a:gd name="T39" fmla="*/ 78 h 204"/>
                <a:gd name="T40" fmla="*/ 735 w 1269"/>
                <a:gd name="T41" fmla="*/ 158 h 204"/>
                <a:gd name="T42" fmla="*/ 543 w 1269"/>
                <a:gd name="T43" fmla="*/ 68 h 204"/>
                <a:gd name="T44" fmla="*/ 539 w 1269"/>
                <a:gd name="T45" fmla="*/ 130 h 204"/>
                <a:gd name="T46" fmla="*/ 583 w 1269"/>
                <a:gd name="T47" fmla="*/ 146 h 204"/>
                <a:gd name="T48" fmla="*/ 611 w 1269"/>
                <a:gd name="T49" fmla="*/ 112 h 204"/>
                <a:gd name="T50" fmla="*/ 595 w 1269"/>
                <a:gd name="T51" fmla="*/ 60 h 204"/>
                <a:gd name="T52" fmla="*/ 605 w 1269"/>
                <a:gd name="T53" fmla="*/ 48 h 204"/>
                <a:gd name="T54" fmla="*/ 629 w 1269"/>
                <a:gd name="T55" fmla="*/ 126 h 204"/>
                <a:gd name="T56" fmla="*/ 563 w 1269"/>
                <a:gd name="T57" fmla="*/ 160 h 204"/>
                <a:gd name="T58" fmla="*/ 515 w 1269"/>
                <a:gd name="T59" fmla="*/ 102 h 204"/>
                <a:gd name="T60" fmla="*/ 563 w 1269"/>
                <a:gd name="T61" fmla="*/ 44 h 204"/>
                <a:gd name="T62" fmla="*/ 468 w 1269"/>
                <a:gd name="T63" fmla="*/ 44 h 204"/>
                <a:gd name="T64" fmla="*/ 330 w 1269"/>
                <a:gd name="T65" fmla="*/ 122 h 204"/>
                <a:gd name="T66" fmla="*/ 294 w 1269"/>
                <a:gd name="T67" fmla="*/ 160 h 204"/>
                <a:gd name="T68" fmla="*/ 314 w 1269"/>
                <a:gd name="T69" fmla="*/ 44 h 204"/>
                <a:gd name="T70" fmla="*/ 200 w 1269"/>
                <a:gd name="T71" fmla="*/ 142 h 204"/>
                <a:gd name="T72" fmla="*/ 208 w 1269"/>
                <a:gd name="T73" fmla="*/ 96 h 204"/>
                <a:gd name="T74" fmla="*/ 256 w 1269"/>
                <a:gd name="T75" fmla="*/ 80 h 204"/>
                <a:gd name="T76" fmla="*/ 208 w 1269"/>
                <a:gd name="T77" fmla="*/ 46 h 204"/>
                <a:gd name="T78" fmla="*/ 266 w 1269"/>
                <a:gd name="T79" fmla="*/ 50 h 204"/>
                <a:gd name="T80" fmla="*/ 256 w 1269"/>
                <a:gd name="T81" fmla="*/ 152 h 204"/>
                <a:gd name="T82" fmla="*/ 232 w 1269"/>
                <a:gd name="T83" fmla="*/ 104 h 204"/>
                <a:gd name="T84" fmla="*/ 232 w 1269"/>
                <a:gd name="T85" fmla="*/ 146 h 204"/>
                <a:gd name="T86" fmla="*/ 118 w 1269"/>
                <a:gd name="T87" fmla="*/ 44 h 204"/>
                <a:gd name="T88" fmla="*/ 172 w 1269"/>
                <a:gd name="T89" fmla="*/ 58 h 204"/>
                <a:gd name="T90" fmla="*/ 164 w 1269"/>
                <a:gd name="T91" fmla="*/ 94 h 204"/>
                <a:gd name="T92" fmla="*/ 180 w 1269"/>
                <a:gd name="T93" fmla="*/ 126 h 204"/>
                <a:gd name="T94" fmla="*/ 156 w 1269"/>
                <a:gd name="T95" fmla="*/ 160 h 204"/>
                <a:gd name="T96" fmla="*/ 134 w 1269"/>
                <a:gd name="T97" fmla="*/ 92 h 204"/>
                <a:gd name="T98" fmla="*/ 142 w 1269"/>
                <a:gd name="T99" fmla="*/ 58 h 204"/>
                <a:gd name="T100" fmla="*/ 158 w 1269"/>
                <a:gd name="T101" fmla="*/ 126 h 204"/>
                <a:gd name="T102" fmla="*/ 46 w 1269"/>
                <a:gd name="T103" fmla="*/ 98 h 204"/>
                <a:gd name="T104" fmla="*/ 78 w 1269"/>
                <a:gd name="T105" fmla="*/ 148 h 204"/>
                <a:gd name="T106" fmla="*/ 56 w 1269"/>
                <a:gd name="T107" fmla="*/ 156 h 204"/>
                <a:gd name="T108" fmla="*/ 20 w 1269"/>
                <a:gd name="T109" fmla="*/ 158 h 204"/>
                <a:gd name="T110" fmla="*/ 38 w 1269"/>
                <a:gd name="T111" fmla="*/ 84 h 204"/>
                <a:gd name="T112" fmla="*/ 74 w 1269"/>
                <a:gd name="T113" fmla="*/ 42 h 204"/>
                <a:gd name="T114" fmla="*/ 68 w 1269"/>
                <a:gd name="T1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9" h="204">
                  <a:moveTo>
                    <a:pt x="1249" y="78"/>
                  </a:moveTo>
                  <a:lnTo>
                    <a:pt x="1247" y="78"/>
                  </a:lnTo>
                  <a:lnTo>
                    <a:pt x="1211" y="158"/>
                  </a:lnTo>
                  <a:lnTo>
                    <a:pt x="1189" y="158"/>
                  </a:lnTo>
                  <a:lnTo>
                    <a:pt x="1189" y="44"/>
                  </a:lnTo>
                  <a:lnTo>
                    <a:pt x="1209" y="44"/>
                  </a:lnTo>
                  <a:lnTo>
                    <a:pt x="1209" y="122"/>
                  </a:lnTo>
                  <a:lnTo>
                    <a:pt x="1211" y="122"/>
                  </a:lnTo>
                  <a:lnTo>
                    <a:pt x="1245" y="44"/>
                  </a:lnTo>
                  <a:lnTo>
                    <a:pt x="1269" y="44"/>
                  </a:lnTo>
                  <a:lnTo>
                    <a:pt x="1269" y="158"/>
                  </a:lnTo>
                  <a:lnTo>
                    <a:pt x="1249" y="158"/>
                  </a:lnTo>
                  <a:lnTo>
                    <a:pt x="1249" y="78"/>
                  </a:lnTo>
                  <a:close/>
                  <a:moveTo>
                    <a:pt x="1139" y="78"/>
                  </a:moveTo>
                  <a:lnTo>
                    <a:pt x="1137" y="78"/>
                  </a:lnTo>
                  <a:lnTo>
                    <a:pt x="1101" y="158"/>
                  </a:lnTo>
                  <a:lnTo>
                    <a:pt x="1079" y="158"/>
                  </a:lnTo>
                  <a:lnTo>
                    <a:pt x="1079" y="44"/>
                  </a:lnTo>
                  <a:lnTo>
                    <a:pt x="1101" y="44"/>
                  </a:lnTo>
                  <a:lnTo>
                    <a:pt x="1101" y="122"/>
                  </a:lnTo>
                  <a:lnTo>
                    <a:pt x="1101" y="122"/>
                  </a:lnTo>
                  <a:lnTo>
                    <a:pt x="1135" y="44"/>
                  </a:lnTo>
                  <a:lnTo>
                    <a:pt x="1159" y="44"/>
                  </a:lnTo>
                  <a:lnTo>
                    <a:pt x="1159" y="158"/>
                  </a:lnTo>
                  <a:lnTo>
                    <a:pt x="1139" y="158"/>
                  </a:lnTo>
                  <a:lnTo>
                    <a:pt x="1139" y="78"/>
                  </a:lnTo>
                  <a:close/>
                  <a:moveTo>
                    <a:pt x="1059" y="144"/>
                  </a:moveTo>
                  <a:lnTo>
                    <a:pt x="1059" y="192"/>
                  </a:lnTo>
                  <a:lnTo>
                    <a:pt x="1047" y="192"/>
                  </a:lnTo>
                  <a:lnTo>
                    <a:pt x="1047" y="192"/>
                  </a:lnTo>
                  <a:lnTo>
                    <a:pt x="1043" y="176"/>
                  </a:lnTo>
                  <a:lnTo>
                    <a:pt x="1043" y="176"/>
                  </a:lnTo>
                  <a:lnTo>
                    <a:pt x="1041" y="158"/>
                  </a:lnTo>
                  <a:lnTo>
                    <a:pt x="969" y="158"/>
                  </a:lnTo>
                  <a:lnTo>
                    <a:pt x="969" y="44"/>
                  </a:lnTo>
                  <a:lnTo>
                    <a:pt x="989" y="44"/>
                  </a:lnTo>
                  <a:lnTo>
                    <a:pt x="989" y="144"/>
                  </a:lnTo>
                  <a:lnTo>
                    <a:pt x="1025" y="144"/>
                  </a:lnTo>
                  <a:lnTo>
                    <a:pt x="1025" y="44"/>
                  </a:lnTo>
                  <a:lnTo>
                    <a:pt x="1045" y="44"/>
                  </a:lnTo>
                  <a:lnTo>
                    <a:pt x="1045" y="144"/>
                  </a:lnTo>
                  <a:lnTo>
                    <a:pt x="1059" y="144"/>
                  </a:lnTo>
                  <a:close/>
                  <a:moveTo>
                    <a:pt x="897" y="160"/>
                  </a:moveTo>
                  <a:lnTo>
                    <a:pt x="897" y="160"/>
                  </a:lnTo>
                  <a:lnTo>
                    <a:pt x="883" y="160"/>
                  </a:lnTo>
                  <a:lnTo>
                    <a:pt x="883" y="160"/>
                  </a:lnTo>
                  <a:lnTo>
                    <a:pt x="877" y="156"/>
                  </a:lnTo>
                  <a:lnTo>
                    <a:pt x="871" y="154"/>
                  </a:lnTo>
                  <a:lnTo>
                    <a:pt x="871" y="154"/>
                  </a:lnTo>
                  <a:lnTo>
                    <a:pt x="867" y="148"/>
                  </a:lnTo>
                  <a:lnTo>
                    <a:pt x="865" y="142"/>
                  </a:lnTo>
                  <a:lnTo>
                    <a:pt x="865" y="142"/>
                  </a:lnTo>
                  <a:lnTo>
                    <a:pt x="863" y="134"/>
                  </a:lnTo>
                  <a:lnTo>
                    <a:pt x="863" y="124"/>
                  </a:lnTo>
                  <a:lnTo>
                    <a:pt x="863" y="124"/>
                  </a:lnTo>
                  <a:lnTo>
                    <a:pt x="863" y="114"/>
                  </a:lnTo>
                  <a:lnTo>
                    <a:pt x="865" y="106"/>
                  </a:lnTo>
                  <a:lnTo>
                    <a:pt x="865" y="106"/>
                  </a:lnTo>
                  <a:lnTo>
                    <a:pt x="867" y="100"/>
                  </a:lnTo>
                  <a:lnTo>
                    <a:pt x="871" y="96"/>
                  </a:lnTo>
                  <a:lnTo>
                    <a:pt x="871" y="96"/>
                  </a:lnTo>
                  <a:lnTo>
                    <a:pt x="877" y="92"/>
                  </a:lnTo>
                  <a:lnTo>
                    <a:pt x="883" y="90"/>
                  </a:lnTo>
                  <a:lnTo>
                    <a:pt x="883" y="90"/>
                  </a:lnTo>
                  <a:lnTo>
                    <a:pt x="897" y="88"/>
                  </a:lnTo>
                  <a:lnTo>
                    <a:pt x="897" y="88"/>
                  </a:lnTo>
                  <a:lnTo>
                    <a:pt x="907" y="90"/>
                  </a:lnTo>
                  <a:lnTo>
                    <a:pt x="907" y="90"/>
                  </a:lnTo>
                  <a:lnTo>
                    <a:pt x="919" y="92"/>
                  </a:lnTo>
                  <a:lnTo>
                    <a:pt x="919" y="80"/>
                  </a:lnTo>
                  <a:lnTo>
                    <a:pt x="919" y="80"/>
                  </a:lnTo>
                  <a:lnTo>
                    <a:pt x="917" y="68"/>
                  </a:lnTo>
                  <a:lnTo>
                    <a:pt x="917" y="68"/>
                  </a:lnTo>
                  <a:lnTo>
                    <a:pt x="915" y="64"/>
                  </a:lnTo>
                  <a:lnTo>
                    <a:pt x="913" y="60"/>
                  </a:lnTo>
                  <a:lnTo>
                    <a:pt x="913" y="60"/>
                  </a:lnTo>
                  <a:lnTo>
                    <a:pt x="905" y="58"/>
                  </a:lnTo>
                  <a:lnTo>
                    <a:pt x="905" y="58"/>
                  </a:lnTo>
                  <a:lnTo>
                    <a:pt x="893" y="56"/>
                  </a:lnTo>
                  <a:lnTo>
                    <a:pt x="871" y="56"/>
                  </a:lnTo>
                  <a:lnTo>
                    <a:pt x="871" y="46"/>
                  </a:lnTo>
                  <a:lnTo>
                    <a:pt x="871" y="46"/>
                  </a:lnTo>
                  <a:lnTo>
                    <a:pt x="883" y="44"/>
                  </a:lnTo>
                  <a:lnTo>
                    <a:pt x="883" y="44"/>
                  </a:lnTo>
                  <a:lnTo>
                    <a:pt x="899" y="42"/>
                  </a:lnTo>
                  <a:lnTo>
                    <a:pt x="899" y="42"/>
                  </a:lnTo>
                  <a:lnTo>
                    <a:pt x="917" y="44"/>
                  </a:lnTo>
                  <a:lnTo>
                    <a:pt x="917" y="44"/>
                  </a:lnTo>
                  <a:lnTo>
                    <a:pt x="923" y="46"/>
                  </a:lnTo>
                  <a:lnTo>
                    <a:pt x="929" y="50"/>
                  </a:lnTo>
                  <a:lnTo>
                    <a:pt x="929" y="50"/>
                  </a:lnTo>
                  <a:lnTo>
                    <a:pt x="933" y="5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9" y="70"/>
                  </a:lnTo>
                  <a:lnTo>
                    <a:pt x="939" y="80"/>
                  </a:lnTo>
                  <a:lnTo>
                    <a:pt x="939" y="158"/>
                  </a:lnTo>
                  <a:lnTo>
                    <a:pt x="923" y="158"/>
                  </a:lnTo>
                  <a:lnTo>
                    <a:pt x="921" y="152"/>
                  </a:lnTo>
                  <a:lnTo>
                    <a:pt x="919" y="152"/>
                  </a:lnTo>
                  <a:lnTo>
                    <a:pt x="919" y="152"/>
                  </a:lnTo>
                  <a:lnTo>
                    <a:pt x="915" y="156"/>
                  </a:lnTo>
                  <a:lnTo>
                    <a:pt x="909" y="158"/>
                  </a:lnTo>
                  <a:lnTo>
                    <a:pt x="909" y="158"/>
                  </a:lnTo>
                  <a:lnTo>
                    <a:pt x="903" y="160"/>
                  </a:lnTo>
                  <a:lnTo>
                    <a:pt x="897" y="160"/>
                  </a:lnTo>
                  <a:lnTo>
                    <a:pt x="897" y="160"/>
                  </a:lnTo>
                  <a:close/>
                  <a:moveTo>
                    <a:pt x="919" y="102"/>
                  </a:moveTo>
                  <a:lnTo>
                    <a:pt x="903" y="102"/>
                  </a:lnTo>
                  <a:lnTo>
                    <a:pt x="903" y="102"/>
                  </a:lnTo>
                  <a:lnTo>
                    <a:pt x="895" y="104"/>
                  </a:lnTo>
                  <a:lnTo>
                    <a:pt x="889" y="106"/>
                  </a:lnTo>
                  <a:lnTo>
                    <a:pt x="889" y="106"/>
                  </a:lnTo>
                  <a:lnTo>
                    <a:pt x="883" y="114"/>
                  </a:lnTo>
                  <a:lnTo>
                    <a:pt x="883" y="124"/>
                  </a:lnTo>
                  <a:lnTo>
                    <a:pt x="883" y="124"/>
                  </a:lnTo>
                  <a:lnTo>
                    <a:pt x="883" y="136"/>
                  </a:lnTo>
                  <a:lnTo>
                    <a:pt x="883" y="136"/>
                  </a:lnTo>
                  <a:lnTo>
                    <a:pt x="889" y="142"/>
                  </a:lnTo>
                  <a:lnTo>
                    <a:pt x="889" y="142"/>
                  </a:lnTo>
                  <a:lnTo>
                    <a:pt x="895" y="146"/>
                  </a:lnTo>
                  <a:lnTo>
                    <a:pt x="895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911" y="146"/>
                  </a:lnTo>
                  <a:lnTo>
                    <a:pt x="911" y="146"/>
                  </a:lnTo>
                  <a:lnTo>
                    <a:pt x="919" y="142"/>
                  </a:lnTo>
                  <a:lnTo>
                    <a:pt x="919" y="102"/>
                  </a:lnTo>
                  <a:close/>
                  <a:moveTo>
                    <a:pt x="811" y="98"/>
                  </a:moveTo>
                  <a:lnTo>
                    <a:pt x="811" y="98"/>
                  </a:lnTo>
                  <a:lnTo>
                    <a:pt x="817" y="100"/>
                  </a:lnTo>
                  <a:lnTo>
                    <a:pt x="823" y="104"/>
                  </a:lnTo>
                  <a:lnTo>
                    <a:pt x="823" y="104"/>
                  </a:lnTo>
                  <a:lnTo>
                    <a:pt x="827" y="110"/>
                  </a:lnTo>
                  <a:lnTo>
                    <a:pt x="831" y="120"/>
                  </a:lnTo>
                  <a:lnTo>
                    <a:pt x="835" y="142"/>
                  </a:lnTo>
                  <a:lnTo>
                    <a:pt x="835" y="142"/>
                  </a:lnTo>
                  <a:lnTo>
                    <a:pt x="837" y="144"/>
                  </a:lnTo>
                  <a:lnTo>
                    <a:pt x="839" y="146"/>
                  </a:lnTo>
                  <a:lnTo>
                    <a:pt x="839" y="146"/>
                  </a:lnTo>
                  <a:lnTo>
                    <a:pt x="843" y="148"/>
                  </a:lnTo>
                  <a:lnTo>
                    <a:pt x="849" y="150"/>
                  </a:lnTo>
                  <a:lnTo>
                    <a:pt x="849" y="158"/>
                  </a:lnTo>
                  <a:lnTo>
                    <a:pt x="849" y="158"/>
                  </a:lnTo>
                  <a:lnTo>
                    <a:pt x="845" y="160"/>
                  </a:lnTo>
                  <a:lnTo>
                    <a:pt x="845" y="160"/>
                  </a:lnTo>
                  <a:lnTo>
                    <a:pt x="837" y="160"/>
                  </a:lnTo>
                  <a:lnTo>
                    <a:pt x="837" y="160"/>
                  </a:lnTo>
                  <a:lnTo>
                    <a:pt x="829" y="160"/>
                  </a:lnTo>
                  <a:lnTo>
                    <a:pt x="823" y="156"/>
                  </a:lnTo>
                  <a:lnTo>
                    <a:pt x="823" y="156"/>
                  </a:lnTo>
                  <a:lnTo>
                    <a:pt x="817" y="150"/>
                  </a:lnTo>
                  <a:lnTo>
                    <a:pt x="815" y="142"/>
                  </a:lnTo>
                  <a:lnTo>
                    <a:pt x="809" y="120"/>
                  </a:lnTo>
                  <a:lnTo>
                    <a:pt x="809" y="120"/>
                  </a:lnTo>
                  <a:lnTo>
                    <a:pt x="807" y="114"/>
                  </a:lnTo>
                  <a:lnTo>
                    <a:pt x="803" y="110"/>
                  </a:lnTo>
                  <a:lnTo>
                    <a:pt x="799" y="106"/>
                  </a:lnTo>
                  <a:lnTo>
                    <a:pt x="793" y="106"/>
                  </a:lnTo>
                  <a:lnTo>
                    <a:pt x="785" y="106"/>
                  </a:lnTo>
                  <a:lnTo>
                    <a:pt x="785" y="158"/>
                  </a:lnTo>
                  <a:lnTo>
                    <a:pt x="765" y="158"/>
                  </a:lnTo>
                  <a:lnTo>
                    <a:pt x="765" y="44"/>
                  </a:lnTo>
                  <a:lnTo>
                    <a:pt x="785" y="44"/>
                  </a:lnTo>
                  <a:lnTo>
                    <a:pt x="785" y="92"/>
                  </a:lnTo>
                  <a:lnTo>
                    <a:pt x="793" y="92"/>
                  </a:lnTo>
                  <a:lnTo>
                    <a:pt x="793" y="92"/>
                  </a:lnTo>
                  <a:lnTo>
                    <a:pt x="797" y="90"/>
                  </a:lnTo>
                  <a:lnTo>
                    <a:pt x="801" y="88"/>
                  </a:lnTo>
                  <a:lnTo>
                    <a:pt x="801" y="88"/>
                  </a:lnTo>
                  <a:lnTo>
                    <a:pt x="803" y="84"/>
                  </a:lnTo>
                  <a:lnTo>
                    <a:pt x="807" y="78"/>
                  </a:lnTo>
                  <a:lnTo>
                    <a:pt x="813" y="62"/>
                  </a:lnTo>
                  <a:lnTo>
                    <a:pt x="813" y="62"/>
                  </a:lnTo>
                  <a:lnTo>
                    <a:pt x="817" y="54"/>
                  </a:lnTo>
                  <a:lnTo>
                    <a:pt x="821" y="48"/>
                  </a:lnTo>
                  <a:lnTo>
                    <a:pt x="821" y="48"/>
                  </a:lnTo>
                  <a:lnTo>
                    <a:pt x="827" y="44"/>
                  </a:lnTo>
                  <a:lnTo>
                    <a:pt x="835" y="42"/>
                  </a:lnTo>
                  <a:lnTo>
                    <a:pt x="835" y="42"/>
                  </a:lnTo>
                  <a:lnTo>
                    <a:pt x="839" y="42"/>
                  </a:lnTo>
                  <a:lnTo>
                    <a:pt x="839" y="42"/>
                  </a:lnTo>
                  <a:lnTo>
                    <a:pt x="843" y="44"/>
                  </a:lnTo>
                  <a:lnTo>
                    <a:pt x="843" y="44"/>
                  </a:lnTo>
                  <a:lnTo>
                    <a:pt x="847" y="44"/>
                  </a:lnTo>
                  <a:lnTo>
                    <a:pt x="847" y="54"/>
                  </a:lnTo>
                  <a:lnTo>
                    <a:pt x="847" y="54"/>
                  </a:lnTo>
                  <a:lnTo>
                    <a:pt x="841" y="54"/>
                  </a:lnTo>
                  <a:lnTo>
                    <a:pt x="837" y="56"/>
                  </a:lnTo>
                  <a:lnTo>
                    <a:pt x="837" y="56"/>
                  </a:lnTo>
                  <a:lnTo>
                    <a:pt x="833" y="62"/>
                  </a:lnTo>
                  <a:lnTo>
                    <a:pt x="827" y="78"/>
                  </a:lnTo>
                  <a:lnTo>
                    <a:pt x="827" y="78"/>
                  </a:lnTo>
                  <a:lnTo>
                    <a:pt x="825" y="86"/>
                  </a:lnTo>
                  <a:lnTo>
                    <a:pt x="821" y="92"/>
                  </a:lnTo>
                  <a:lnTo>
                    <a:pt x="821" y="92"/>
                  </a:lnTo>
                  <a:lnTo>
                    <a:pt x="817" y="96"/>
                  </a:lnTo>
                  <a:lnTo>
                    <a:pt x="811" y="98"/>
                  </a:lnTo>
                  <a:lnTo>
                    <a:pt x="811" y="98"/>
                  </a:lnTo>
                  <a:close/>
                  <a:moveTo>
                    <a:pt x="715" y="78"/>
                  </a:moveTo>
                  <a:lnTo>
                    <a:pt x="715" y="78"/>
                  </a:lnTo>
                  <a:lnTo>
                    <a:pt x="679" y="158"/>
                  </a:lnTo>
                  <a:lnTo>
                    <a:pt x="657" y="158"/>
                  </a:lnTo>
                  <a:lnTo>
                    <a:pt x="657" y="44"/>
                  </a:lnTo>
                  <a:lnTo>
                    <a:pt x="677" y="44"/>
                  </a:lnTo>
                  <a:lnTo>
                    <a:pt x="677" y="122"/>
                  </a:lnTo>
                  <a:lnTo>
                    <a:pt x="679" y="122"/>
                  </a:lnTo>
                  <a:lnTo>
                    <a:pt x="713" y="44"/>
                  </a:lnTo>
                  <a:lnTo>
                    <a:pt x="735" y="44"/>
                  </a:lnTo>
                  <a:lnTo>
                    <a:pt x="735" y="158"/>
                  </a:lnTo>
                  <a:lnTo>
                    <a:pt x="715" y="158"/>
                  </a:lnTo>
                  <a:lnTo>
                    <a:pt x="715" y="78"/>
                  </a:lnTo>
                  <a:close/>
                  <a:moveTo>
                    <a:pt x="563" y="58"/>
                  </a:moveTo>
                  <a:lnTo>
                    <a:pt x="563" y="58"/>
                  </a:lnTo>
                  <a:lnTo>
                    <a:pt x="557" y="58"/>
                  </a:lnTo>
                  <a:lnTo>
                    <a:pt x="551" y="60"/>
                  </a:lnTo>
                  <a:lnTo>
                    <a:pt x="551" y="60"/>
                  </a:lnTo>
                  <a:lnTo>
                    <a:pt x="547" y="64"/>
                  </a:lnTo>
                  <a:lnTo>
                    <a:pt x="543" y="68"/>
                  </a:lnTo>
                  <a:lnTo>
                    <a:pt x="543" y="68"/>
                  </a:lnTo>
                  <a:lnTo>
                    <a:pt x="539" y="74"/>
                  </a:lnTo>
                  <a:lnTo>
                    <a:pt x="537" y="82"/>
                  </a:lnTo>
                  <a:lnTo>
                    <a:pt x="537" y="82"/>
                  </a:lnTo>
                  <a:lnTo>
                    <a:pt x="535" y="90"/>
                  </a:lnTo>
                  <a:lnTo>
                    <a:pt x="535" y="102"/>
                  </a:lnTo>
                  <a:lnTo>
                    <a:pt x="535" y="102"/>
                  </a:lnTo>
                  <a:lnTo>
                    <a:pt x="535" y="112"/>
                  </a:lnTo>
                  <a:lnTo>
                    <a:pt x="537" y="122"/>
                  </a:lnTo>
                  <a:lnTo>
                    <a:pt x="537" y="122"/>
                  </a:lnTo>
                  <a:lnTo>
                    <a:pt x="539" y="130"/>
                  </a:lnTo>
                  <a:lnTo>
                    <a:pt x="543" y="136"/>
                  </a:lnTo>
                  <a:lnTo>
                    <a:pt x="543" y="136"/>
                  </a:lnTo>
                  <a:lnTo>
                    <a:pt x="547" y="140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7" y="144"/>
                  </a:lnTo>
                  <a:lnTo>
                    <a:pt x="563" y="146"/>
                  </a:lnTo>
                  <a:lnTo>
                    <a:pt x="563" y="58"/>
                  </a:lnTo>
                  <a:close/>
                  <a:moveTo>
                    <a:pt x="583" y="146"/>
                  </a:moveTo>
                  <a:lnTo>
                    <a:pt x="583" y="146"/>
                  </a:lnTo>
                  <a:lnTo>
                    <a:pt x="589" y="144"/>
                  </a:lnTo>
                  <a:lnTo>
                    <a:pt x="595" y="142"/>
                  </a:lnTo>
                  <a:lnTo>
                    <a:pt x="595" y="142"/>
                  </a:lnTo>
                  <a:lnTo>
                    <a:pt x="601" y="140"/>
                  </a:lnTo>
                  <a:lnTo>
                    <a:pt x="605" y="136"/>
                  </a:lnTo>
                  <a:lnTo>
                    <a:pt x="605" y="136"/>
                  </a:lnTo>
                  <a:lnTo>
                    <a:pt x="607" y="130"/>
                  </a:lnTo>
                  <a:lnTo>
                    <a:pt x="611" y="122"/>
                  </a:lnTo>
                  <a:lnTo>
                    <a:pt x="611" y="122"/>
                  </a:lnTo>
                  <a:lnTo>
                    <a:pt x="611" y="112"/>
                  </a:lnTo>
                  <a:lnTo>
                    <a:pt x="613" y="102"/>
                  </a:lnTo>
                  <a:lnTo>
                    <a:pt x="613" y="102"/>
                  </a:lnTo>
                  <a:lnTo>
                    <a:pt x="611" y="90"/>
                  </a:lnTo>
                  <a:lnTo>
                    <a:pt x="611" y="82"/>
                  </a:lnTo>
                  <a:lnTo>
                    <a:pt x="611" y="82"/>
                  </a:lnTo>
                  <a:lnTo>
                    <a:pt x="607" y="74"/>
                  </a:lnTo>
                  <a:lnTo>
                    <a:pt x="605" y="68"/>
                  </a:lnTo>
                  <a:lnTo>
                    <a:pt x="605" y="68"/>
                  </a:lnTo>
                  <a:lnTo>
                    <a:pt x="601" y="64"/>
                  </a:lnTo>
                  <a:lnTo>
                    <a:pt x="595" y="60"/>
                  </a:lnTo>
                  <a:lnTo>
                    <a:pt x="595" y="60"/>
                  </a:lnTo>
                  <a:lnTo>
                    <a:pt x="589" y="58"/>
                  </a:lnTo>
                  <a:lnTo>
                    <a:pt x="583" y="58"/>
                  </a:lnTo>
                  <a:lnTo>
                    <a:pt x="583" y="146"/>
                  </a:lnTo>
                  <a:close/>
                  <a:moveTo>
                    <a:pt x="563" y="0"/>
                  </a:moveTo>
                  <a:lnTo>
                    <a:pt x="583" y="0"/>
                  </a:lnTo>
                  <a:lnTo>
                    <a:pt x="583" y="44"/>
                  </a:lnTo>
                  <a:lnTo>
                    <a:pt x="583" y="44"/>
                  </a:lnTo>
                  <a:lnTo>
                    <a:pt x="595" y="46"/>
                  </a:lnTo>
                  <a:lnTo>
                    <a:pt x="605" y="48"/>
                  </a:lnTo>
                  <a:lnTo>
                    <a:pt x="613" y="54"/>
                  </a:lnTo>
                  <a:lnTo>
                    <a:pt x="619" y="60"/>
                  </a:lnTo>
                  <a:lnTo>
                    <a:pt x="619" y="60"/>
                  </a:lnTo>
                  <a:lnTo>
                    <a:pt x="625" y="68"/>
                  </a:lnTo>
                  <a:lnTo>
                    <a:pt x="629" y="76"/>
                  </a:lnTo>
                  <a:lnTo>
                    <a:pt x="631" y="88"/>
                  </a:lnTo>
                  <a:lnTo>
                    <a:pt x="633" y="102"/>
                  </a:lnTo>
                  <a:lnTo>
                    <a:pt x="633" y="102"/>
                  </a:lnTo>
                  <a:lnTo>
                    <a:pt x="631" y="114"/>
                  </a:lnTo>
                  <a:lnTo>
                    <a:pt x="629" y="126"/>
                  </a:lnTo>
                  <a:lnTo>
                    <a:pt x="625" y="136"/>
                  </a:lnTo>
                  <a:lnTo>
                    <a:pt x="619" y="144"/>
                  </a:lnTo>
                  <a:lnTo>
                    <a:pt x="619" y="144"/>
                  </a:lnTo>
                  <a:lnTo>
                    <a:pt x="613" y="150"/>
                  </a:lnTo>
                  <a:lnTo>
                    <a:pt x="605" y="154"/>
                  </a:lnTo>
                  <a:lnTo>
                    <a:pt x="595" y="158"/>
                  </a:lnTo>
                  <a:lnTo>
                    <a:pt x="583" y="160"/>
                  </a:lnTo>
                  <a:lnTo>
                    <a:pt x="583" y="204"/>
                  </a:lnTo>
                  <a:lnTo>
                    <a:pt x="563" y="204"/>
                  </a:lnTo>
                  <a:lnTo>
                    <a:pt x="563" y="160"/>
                  </a:lnTo>
                  <a:lnTo>
                    <a:pt x="563" y="160"/>
                  </a:lnTo>
                  <a:lnTo>
                    <a:pt x="553" y="158"/>
                  </a:lnTo>
                  <a:lnTo>
                    <a:pt x="543" y="154"/>
                  </a:lnTo>
                  <a:lnTo>
                    <a:pt x="535" y="150"/>
                  </a:lnTo>
                  <a:lnTo>
                    <a:pt x="527" y="144"/>
                  </a:lnTo>
                  <a:lnTo>
                    <a:pt x="527" y="144"/>
                  </a:lnTo>
                  <a:lnTo>
                    <a:pt x="521" y="136"/>
                  </a:lnTo>
                  <a:lnTo>
                    <a:pt x="517" y="126"/>
                  </a:lnTo>
                  <a:lnTo>
                    <a:pt x="515" y="114"/>
                  </a:lnTo>
                  <a:lnTo>
                    <a:pt x="515" y="102"/>
                  </a:lnTo>
                  <a:lnTo>
                    <a:pt x="515" y="102"/>
                  </a:lnTo>
                  <a:lnTo>
                    <a:pt x="515" y="88"/>
                  </a:lnTo>
                  <a:lnTo>
                    <a:pt x="517" y="76"/>
                  </a:lnTo>
                  <a:lnTo>
                    <a:pt x="521" y="68"/>
                  </a:lnTo>
                  <a:lnTo>
                    <a:pt x="527" y="60"/>
                  </a:lnTo>
                  <a:lnTo>
                    <a:pt x="527" y="60"/>
                  </a:lnTo>
                  <a:lnTo>
                    <a:pt x="535" y="54"/>
                  </a:lnTo>
                  <a:lnTo>
                    <a:pt x="543" y="48"/>
                  </a:lnTo>
                  <a:lnTo>
                    <a:pt x="553" y="46"/>
                  </a:lnTo>
                  <a:lnTo>
                    <a:pt x="563" y="44"/>
                  </a:lnTo>
                  <a:lnTo>
                    <a:pt x="563" y="0"/>
                  </a:lnTo>
                  <a:close/>
                  <a:moveTo>
                    <a:pt x="472" y="78"/>
                  </a:moveTo>
                  <a:lnTo>
                    <a:pt x="470" y="78"/>
                  </a:lnTo>
                  <a:lnTo>
                    <a:pt x="434" y="158"/>
                  </a:lnTo>
                  <a:lnTo>
                    <a:pt x="412" y="158"/>
                  </a:lnTo>
                  <a:lnTo>
                    <a:pt x="412" y="44"/>
                  </a:lnTo>
                  <a:lnTo>
                    <a:pt x="432" y="44"/>
                  </a:lnTo>
                  <a:lnTo>
                    <a:pt x="432" y="122"/>
                  </a:lnTo>
                  <a:lnTo>
                    <a:pt x="434" y="122"/>
                  </a:lnTo>
                  <a:lnTo>
                    <a:pt x="468" y="44"/>
                  </a:lnTo>
                  <a:lnTo>
                    <a:pt x="491" y="44"/>
                  </a:lnTo>
                  <a:lnTo>
                    <a:pt x="491" y="158"/>
                  </a:lnTo>
                  <a:lnTo>
                    <a:pt x="472" y="158"/>
                  </a:lnTo>
                  <a:lnTo>
                    <a:pt x="472" y="78"/>
                  </a:lnTo>
                  <a:close/>
                  <a:moveTo>
                    <a:pt x="382" y="44"/>
                  </a:moveTo>
                  <a:lnTo>
                    <a:pt x="382" y="158"/>
                  </a:lnTo>
                  <a:lnTo>
                    <a:pt x="362" y="158"/>
                  </a:lnTo>
                  <a:lnTo>
                    <a:pt x="362" y="60"/>
                  </a:lnTo>
                  <a:lnTo>
                    <a:pt x="332" y="60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26" y="140"/>
                  </a:lnTo>
                  <a:lnTo>
                    <a:pt x="324" y="146"/>
                  </a:lnTo>
                  <a:lnTo>
                    <a:pt x="320" y="152"/>
                  </a:lnTo>
                  <a:lnTo>
                    <a:pt x="320" y="152"/>
                  </a:lnTo>
                  <a:lnTo>
                    <a:pt x="312" y="158"/>
                  </a:lnTo>
                  <a:lnTo>
                    <a:pt x="308" y="160"/>
                  </a:lnTo>
                  <a:lnTo>
                    <a:pt x="304" y="160"/>
                  </a:lnTo>
                  <a:lnTo>
                    <a:pt x="304" y="160"/>
                  </a:lnTo>
                  <a:lnTo>
                    <a:pt x="294" y="160"/>
                  </a:lnTo>
                  <a:lnTo>
                    <a:pt x="294" y="160"/>
                  </a:lnTo>
                  <a:lnTo>
                    <a:pt x="290" y="158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6" y="148"/>
                  </a:lnTo>
                  <a:lnTo>
                    <a:pt x="302" y="142"/>
                  </a:lnTo>
                  <a:lnTo>
                    <a:pt x="302" y="142"/>
                  </a:lnTo>
                  <a:lnTo>
                    <a:pt x="306" y="134"/>
                  </a:lnTo>
                  <a:lnTo>
                    <a:pt x="308" y="122"/>
                  </a:lnTo>
                  <a:lnTo>
                    <a:pt x="314" y="44"/>
                  </a:lnTo>
                  <a:lnTo>
                    <a:pt x="382" y="44"/>
                  </a:lnTo>
                  <a:close/>
                  <a:moveTo>
                    <a:pt x="232" y="160"/>
                  </a:moveTo>
                  <a:lnTo>
                    <a:pt x="232" y="160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12" y="156"/>
                  </a:lnTo>
                  <a:lnTo>
                    <a:pt x="208" y="154"/>
                  </a:lnTo>
                  <a:lnTo>
                    <a:pt x="208" y="154"/>
                  </a:lnTo>
                  <a:lnTo>
                    <a:pt x="204" y="148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0" y="134"/>
                  </a:lnTo>
                  <a:lnTo>
                    <a:pt x="198" y="124"/>
                  </a:lnTo>
                  <a:lnTo>
                    <a:pt x="198" y="124"/>
                  </a:lnTo>
                  <a:lnTo>
                    <a:pt x="200" y="114"/>
                  </a:lnTo>
                  <a:lnTo>
                    <a:pt x="200" y="106"/>
                  </a:lnTo>
                  <a:lnTo>
                    <a:pt x="200" y="106"/>
                  </a:lnTo>
                  <a:lnTo>
                    <a:pt x="204" y="100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12" y="92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56" y="92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4"/>
                  </a:lnTo>
                  <a:lnTo>
                    <a:pt x="248" y="60"/>
                  </a:lnTo>
                  <a:lnTo>
                    <a:pt x="248" y="60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0" y="56"/>
                  </a:lnTo>
                  <a:lnTo>
                    <a:pt x="208" y="56"/>
                  </a:lnTo>
                  <a:lnTo>
                    <a:pt x="208" y="46"/>
                  </a:lnTo>
                  <a:lnTo>
                    <a:pt x="208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60" y="46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70" y="54"/>
                  </a:lnTo>
                  <a:lnTo>
                    <a:pt x="274" y="62"/>
                  </a:lnTo>
                  <a:lnTo>
                    <a:pt x="274" y="62"/>
                  </a:lnTo>
                  <a:lnTo>
                    <a:pt x="276" y="70"/>
                  </a:lnTo>
                  <a:lnTo>
                    <a:pt x="276" y="80"/>
                  </a:lnTo>
                  <a:lnTo>
                    <a:pt x="276" y="158"/>
                  </a:lnTo>
                  <a:lnTo>
                    <a:pt x="258" y="158"/>
                  </a:lnTo>
                  <a:lnTo>
                    <a:pt x="258" y="152"/>
                  </a:lnTo>
                  <a:lnTo>
                    <a:pt x="256" y="152"/>
                  </a:lnTo>
                  <a:lnTo>
                    <a:pt x="256" y="152"/>
                  </a:lnTo>
                  <a:lnTo>
                    <a:pt x="252" y="156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0" y="160"/>
                  </a:lnTo>
                  <a:lnTo>
                    <a:pt x="232" y="160"/>
                  </a:lnTo>
                  <a:lnTo>
                    <a:pt x="232" y="160"/>
                  </a:lnTo>
                  <a:close/>
                  <a:moveTo>
                    <a:pt x="256" y="102"/>
                  </a:moveTo>
                  <a:lnTo>
                    <a:pt x="240" y="102"/>
                  </a:lnTo>
                  <a:lnTo>
                    <a:pt x="240" y="102"/>
                  </a:lnTo>
                  <a:lnTo>
                    <a:pt x="232" y="104"/>
                  </a:lnTo>
                  <a:lnTo>
                    <a:pt x="224" y="106"/>
                  </a:lnTo>
                  <a:lnTo>
                    <a:pt x="224" y="106"/>
                  </a:lnTo>
                  <a:lnTo>
                    <a:pt x="220" y="114"/>
                  </a:lnTo>
                  <a:lnTo>
                    <a:pt x="220" y="124"/>
                  </a:lnTo>
                  <a:lnTo>
                    <a:pt x="220" y="124"/>
                  </a:lnTo>
                  <a:lnTo>
                    <a:pt x="220" y="136"/>
                  </a:lnTo>
                  <a:lnTo>
                    <a:pt x="220" y="136"/>
                  </a:lnTo>
                  <a:lnTo>
                    <a:pt x="224" y="142"/>
                  </a:lnTo>
                  <a:lnTo>
                    <a:pt x="224" y="142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48" y="146"/>
                  </a:lnTo>
                  <a:lnTo>
                    <a:pt x="248" y="146"/>
                  </a:lnTo>
                  <a:lnTo>
                    <a:pt x="256" y="142"/>
                  </a:lnTo>
                  <a:lnTo>
                    <a:pt x="256" y="102"/>
                  </a:lnTo>
                  <a:close/>
                  <a:moveTo>
                    <a:pt x="100" y="46"/>
                  </a:moveTo>
                  <a:lnTo>
                    <a:pt x="100" y="46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34" y="42"/>
                  </a:lnTo>
                  <a:lnTo>
                    <a:pt x="134" y="42"/>
                  </a:lnTo>
                  <a:lnTo>
                    <a:pt x="152" y="44"/>
                  </a:lnTo>
                  <a:lnTo>
                    <a:pt x="152" y="44"/>
                  </a:lnTo>
                  <a:lnTo>
                    <a:pt x="160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70" y="54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74" y="66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74" y="84"/>
                  </a:lnTo>
                  <a:lnTo>
                    <a:pt x="174" y="84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66" y="102"/>
                  </a:lnTo>
                  <a:lnTo>
                    <a:pt x="166" y="102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78" y="116"/>
                  </a:lnTo>
                  <a:lnTo>
                    <a:pt x="178" y="116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78" y="136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4" y="150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2" y="156"/>
                  </a:lnTo>
                  <a:lnTo>
                    <a:pt x="156" y="160"/>
                  </a:lnTo>
                  <a:lnTo>
                    <a:pt x="156" y="160"/>
                  </a:lnTo>
                  <a:lnTo>
                    <a:pt x="138" y="160"/>
                  </a:lnTo>
                  <a:lnTo>
                    <a:pt x="13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00" y="156"/>
                  </a:lnTo>
                  <a:lnTo>
                    <a:pt x="100" y="46"/>
                  </a:lnTo>
                  <a:close/>
                  <a:moveTo>
                    <a:pt x="122" y="56"/>
                  </a:moveTo>
                  <a:lnTo>
                    <a:pt x="122" y="92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42" y="92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4" y="82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54" y="66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58"/>
                  </a:lnTo>
                  <a:lnTo>
                    <a:pt x="134" y="56"/>
                  </a:lnTo>
                  <a:lnTo>
                    <a:pt x="122" y="56"/>
                  </a:lnTo>
                  <a:close/>
                  <a:moveTo>
                    <a:pt x="138" y="146"/>
                  </a:moveTo>
                  <a:lnTo>
                    <a:pt x="138" y="146"/>
                  </a:lnTo>
                  <a:lnTo>
                    <a:pt x="146" y="146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58" y="13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16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46" y="108"/>
                  </a:lnTo>
                  <a:lnTo>
                    <a:pt x="138" y="106"/>
                  </a:lnTo>
                  <a:lnTo>
                    <a:pt x="122" y="106"/>
                  </a:lnTo>
                  <a:lnTo>
                    <a:pt x="122" y="146"/>
                  </a:lnTo>
                  <a:lnTo>
                    <a:pt x="138" y="146"/>
                  </a:lnTo>
                  <a:close/>
                  <a:moveTo>
                    <a:pt x="46" y="98"/>
                  </a:moveTo>
                  <a:lnTo>
                    <a:pt x="46" y="98"/>
                  </a:lnTo>
                  <a:lnTo>
                    <a:pt x="52" y="100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62" y="110"/>
                  </a:lnTo>
                  <a:lnTo>
                    <a:pt x="64" y="12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8" y="148"/>
                  </a:lnTo>
                  <a:lnTo>
                    <a:pt x="84" y="150"/>
                  </a:lnTo>
                  <a:lnTo>
                    <a:pt x="84" y="158"/>
                  </a:lnTo>
                  <a:lnTo>
                    <a:pt x="84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2" y="160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2" y="150"/>
                  </a:lnTo>
                  <a:lnTo>
                    <a:pt x="48" y="142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0" y="114"/>
                  </a:lnTo>
                  <a:lnTo>
                    <a:pt x="38" y="110"/>
                  </a:lnTo>
                  <a:lnTo>
                    <a:pt x="34" y="106"/>
                  </a:lnTo>
                  <a:lnTo>
                    <a:pt x="28" y="106"/>
                  </a:lnTo>
                  <a:lnTo>
                    <a:pt x="20" y="106"/>
                  </a:lnTo>
                  <a:lnTo>
                    <a:pt x="20" y="158"/>
                  </a:lnTo>
                  <a:lnTo>
                    <a:pt x="0" y="158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2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84"/>
                  </a:lnTo>
                  <a:lnTo>
                    <a:pt x="40" y="78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50" y="54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0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2" y="4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76" y="54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68" y="62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8" y="86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2" y="96"/>
                  </a:lnTo>
                  <a:lnTo>
                    <a:pt x="46" y="98"/>
                  </a:lnTo>
                  <a:lnTo>
                    <a:pt x="46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3770313" y="5910263"/>
              <a:ext cx="1493838" cy="292100"/>
            </a:xfrm>
            <a:custGeom>
              <a:avLst/>
              <a:gdLst>
                <a:gd name="T0" fmla="*/ 929 w 941"/>
                <a:gd name="T1" fmla="*/ 46 h 184"/>
                <a:gd name="T2" fmla="*/ 933 w 941"/>
                <a:gd name="T3" fmla="*/ 84 h 184"/>
                <a:gd name="T4" fmla="*/ 939 w 941"/>
                <a:gd name="T5" fmla="*/ 106 h 184"/>
                <a:gd name="T6" fmla="*/ 927 w 941"/>
                <a:gd name="T7" fmla="*/ 144 h 184"/>
                <a:gd name="T8" fmla="*/ 889 w 941"/>
                <a:gd name="T9" fmla="*/ 86 h 184"/>
                <a:gd name="T10" fmla="*/ 915 w 941"/>
                <a:gd name="T11" fmla="*/ 56 h 184"/>
                <a:gd name="T12" fmla="*/ 921 w 941"/>
                <a:gd name="T13" fmla="*/ 124 h 184"/>
                <a:gd name="T14" fmla="*/ 903 w 941"/>
                <a:gd name="T15" fmla="*/ 134 h 184"/>
                <a:gd name="T16" fmla="*/ 823 w 941"/>
                <a:gd name="T17" fmla="*/ 144 h 184"/>
                <a:gd name="T18" fmla="*/ 777 w 941"/>
                <a:gd name="T19" fmla="*/ 134 h 184"/>
                <a:gd name="T20" fmla="*/ 773 w 941"/>
                <a:gd name="T21" fmla="*/ 60 h 184"/>
                <a:gd name="T22" fmla="*/ 823 w 941"/>
                <a:gd name="T23" fmla="*/ 44 h 184"/>
                <a:gd name="T24" fmla="*/ 843 w 941"/>
                <a:gd name="T25" fmla="*/ 94 h 184"/>
                <a:gd name="T26" fmla="*/ 807 w 941"/>
                <a:gd name="T27" fmla="*/ 52 h 184"/>
                <a:gd name="T28" fmla="*/ 787 w 941"/>
                <a:gd name="T29" fmla="*/ 94 h 184"/>
                <a:gd name="T30" fmla="*/ 807 w 941"/>
                <a:gd name="T31" fmla="*/ 136 h 184"/>
                <a:gd name="T32" fmla="*/ 825 w 941"/>
                <a:gd name="T33" fmla="*/ 94 h 184"/>
                <a:gd name="T34" fmla="*/ 745 w 941"/>
                <a:gd name="T35" fmla="*/ 134 h 184"/>
                <a:gd name="T36" fmla="*/ 735 w 941"/>
                <a:gd name="T37" fmla="*/ 146 h 184"/>
                <a:gd name="T38" fmla="*/ 705 w 941"/>
                <a:gd name="T39" fmla="*/ 98 h 184"/>
                <a:gd name="T40" fmla="*/ 711 w 941"/>
                <a:gd name="T41" fmla="*/ 82 h 184"/>
                <a:gd name="T42" fmla="*/ 741 w 941"/>
                <a:gd name="T43" fmla="*/ 40 h 184"/>
                <a:gd name="T44" fmla="*/ 743 w 941"/>
                <a:gd name="T45" fmla="*/ 52 h 184"/>
                <a:gd name="T46" fmla="*/ 721 w 941"/>
                <a:gd name="T47" fmla="*/ 90 h 184"/>
                <a:gd name="T48" fmla="*/ 648 w 941"/>
                <a:gd name="T49" fmla="*/ 42 h 184"/>
                <a:gd name="T50" fmla="*/ 528 w 941"/>
                <a:gd name="T51" fmla="*/ 42 h 184"/>
                <a:gd name="T52" fmla="*/ 428 w 941"/>
                <a:gd name="T53" fmla="*/ 144 h 184"/>
                <a:gd name="T54" fmla="*/ 368 w 941"/>
                <a:gd name="T55" fmla="*/ 118 h 184"/>
                <a:gd name="T56" fmla="*/ 324 w 941"/>
                <a:gd name="T57" fmla="*/ 146 h 184"/>
                <a:gd name="T58" fmla="*/ 294 w 941"/>
                <a:gd name="T59" fmla="*/ 94 h 184"/>
                <a:gd name="T60" fmla="*/ 316 w 941"/>
                <a:gd name="T61" fmla="*/ 44 h 184"/>
                <a:gd name="T62" fmla="*/ 364 w 941"/>
                <a:gd name="T63" fmla="*/ 60 h 184"/>
                <a:gd name="T64" fmla="*/ 346 w 941"/>
                <a:gd name="T65" fmla="*/ 60 h 184"/>
                <a:gd name="T66" fmla="*/ 318 w 941"/>
                <a:gd name="T67" fmla="*/ 60 h 184"/>
                <a:gd name="T68" fmla="*/ 318 w 941"/>
                <a:gd name="T69" fmla="*/ 126 h 184"/>
                <a:gd name="T70" fmla="*/ 346 w 941"/>
                <a:gd name="T71" fmla="*/ 126 h 184"/>
                <a:gd name="T72" fmla="*/ 218 w 941"/>
                <a:gd name="T73" fmla="*/ 128 h 184"/>
                <a:gd name="T74" fmla="*/ 246 w 941"/>
                <a:gd name="T75" fmla="*/ 128 h 184"/>
                <a:gd name="T76" fmla="*/ 238 w 941"/>
                <a:gd name="T77" fmla="*/ 60 h 184"/>
                <a:gd name="T78" fmla="*/ 222 w 941"/>
                <a:gd name="T79" fmla="*/ 48 h 184"/>
                <a:gd name="T80" fmla="*/ 266 w 941"/>
                <a:gd name="T81" fmla="*/ 64 h 184"/>
                <a:gd name="T82" fmla="*/ 260 w 941"/>
                <a:gd name="T83" fmla="*/ 136 h 184"/>
                <a:gd name="T84" fmla="*/ 216 w 941"/>
                <a:gd name="T85" fmla="*/ 144 h 184"/>
                <a:gd name="T86" fmla="*/ 196 w 941"/>
                <a:gd name="T87" fmla="*/ 62 h 184"/>
                <a:gd name="T88" fmla="*/ 232 w 941"/>
                <a:gd name="T89" fmla="*/ 2 h 184"/>
                <a:gd name="T90" fmla="*/ 230 w 941"/>
                <a:gd name="T91" fmla="*/ 18 h 184"/>
                <a:gd name="T92" fmla="*/ 126 w 941"/>
                <a:gd name="T93" fmla="*/ 146 h 184"/>
                <a:gd name="T94" fmla="*/ 96 w 941"/>
                <a:gd name="T95" fmla="*/ 114 h 184"/>
                <a:gd name="T96" fmla="*/ 114 w 941"/>
                <a:gd name="T97" fmla="*/ 84 h 184"/>
                <a:gd name="T98" fmla="*/ 144 w 941"/>
                <a:gd name="T99" fmla="*/ 60 h 184"/>
                <a:gd name="T100" fmla="*/ 116 w 941"/>
                <a:gd name="T101" fmla="*/ 42 h 184"/>
                <a:gd name="T102" fmla="*/ 164 w 941"/>
                <a:gd name="T103" fmla="*/ 58 h 184"/>
                <a:gd name="T104" fmla="*/ 138 w 941"/>
                <a:gd name="T105" fmla="*/ 144 h 184"/>
                <a:gd name="T106" fmla="*/ 114 w 941"/>
                <a:gd name="T107" fmla="*/ 114 h 184"/>
                <a:gd name="T108" fmla="*/ 140 w 941"/>
                <a:gd name="T109" fmla="*/ 132 h 184"/>
                <a:gd name="T110" fmla="*/ 42 w 941"/>
                <a:gd name="T111" fmla="*/ 132 h 184"/>
                <a:gd name="T112" fmla="*/ 54 w 941"/>
                <a:gd name="T113" fmla="*/ 74 h 184"/>
                <a:gd name="T114" fmla="*/ 20 w 941"/>
                <a:gd name="T115" fmla="*/ 56 h 184"/>
                <a:gd name="T116" fmla="*/ 54 w 941"/>
                <a:gd name="T117" fmla="*/ 44 h 184"/>
                <a:gd name="T118" fmla="*/ 72 w 941"/>
                <a:gd name="T119" fmla="*/ 108 h 184"/>
                <a:gd name="T120" fmla="*/ 40 w 941"/>
                <a:gd name="T121" fmla="*/ 146 h 184"/>
                <a:gd name="T122" fmla="*/ 18 w 941"/>
                <a:gd name="T123" fmla="*/ 4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184">
                  <a:moveTo>
                    <a:pt x="871" y="44"/>
                  </a:moveTo>
                  <a:lnTo>
                    <a:pt x="871" y="44"/>
                  </a:lnTo>
                  <a:lnTo>
                    <a:pt x="887" y="42"/>
                  </a:lnTo>
                  <a:lnTo>
                    <a:pt x="887" y="42"/>
                  </a:lnTo>
                  <a:lnTo>
                    <a:pt x="901" y="40"/>
                  </a:lnTo>
                  <a:lnTo>
                    <a:pt x="901" y="40"/>
                  </a:lnTo>
                  <a:lnTo>
                    <a:pt x="917" y="42"/>
                  </a:lnTo>
                  <a:lnTo>
                    <a:pt x="917" y="42"/>
                  </a:lnTo>
                  <a:lnTo>
                    <a:pt x="929" y="46"/>
                  </a:lnTo>
                  <a:lnTo>
                    <a:pt x="929" y="46"/>
                  </a:lnTo>
                  <a:lnTo>
                    <a:pt x="933" y="50"/>
                  </a:lnTo>
                  <a:lnTo>
                    <a:pt x="935" y="56"/>
                  </a:lnTo>
                  <a:lnTo>
                    <a:pt x="935" y="56"/>
                  </a:lnTo>
                  <a:lnTo>
                    <a:pt x="937" y="62"/>
                  </a:lnTo>
                  <a:lnTo>
                    <a:pt x="937" y="70"/>
                  </a:lnTo>
                  <a:lnTo>
                    <a:pt x="937" y="70"/>
                  </a:lnTo>
                  <a:lnTo>
                    <a:pt x="935" y="78"/>
                  </a:lnTo>
                  <a:lnTo>
                    <a:pt x="935" y="78"/>
                  </a:lnTo>
                  <a:lnTo>
                    <a:pt x="933" y="84"/>
                  </a:lnTo>
                  <a:lnTo>
                    <a:pt x="933" y="84"/>
                  </a:lnTo>
                  <a:lnTo>
                    <a:pt x="929" y="88"/>
                  </a:lnTo>
                  <a:lnTo>
                    <a:pt x="929" y="88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9" y="94"/>
                  </a:lnTo>
                  <a:lnTo>
                    <a:pt x="929" y="94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39" y="106"/>
                  </a:lnTo>
                  <a:lnTo>
                    <a:pt x="939" y="106"/>
                  </a:lnTo>
                  <a:lnTo>
                    <a:pt x="941" y="116"/>
                  </a:lnTo>
                  <a:lnTo>
                    <a:pt x="941" y="116"/>
                  </a:lnTo>
                  <a:lnTo>
                    <a:pt x="941" y="124"/>
                  </a:lnTo>
                  <a:lnTo>
                    <a:pt x="939" y="130"/>
                  </a:lnTo>
                  <a:lnTo>
                    <a:pt x="939" y="130"/>
                  </a:lnTo>
                  <a:lnTo>
                    <a:pt x="935" y="136"/>
                  </a:lnTo>
                  <a:lnTo>
                    <a:pt x="931" y="140"/>
                  </a:lnTo>
                  <a:lnTo>
                    <a:pt x="931" y="140"/>
                  </a:lnTo>
                  <a:lnTo>
                    <a:pt x="927" y="144"/>
                  </a:lnTo>
                  <a:lnTo>
                    <a:pt x="921" y="146"/>
                  </a:lnTo>
                  <a:lnTo>
                    <a:pt x="921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887" y="146"/>
                  </a:lnTo>
                  <a:lnTo>
                    <a:pt x="887" y="146"/>
                  </a:lnTo>
                  <a:lnTo>
                    <a:pt x="871" y="142"/>
                  </a:lnTo>
                  <a:lnTo>
                    <a:pt x="871" y="44"/>
                  </a:lnTo>
                  <a:close/>
                  <a:moveTo>
                    <a:pt x="889" y="52"/>
                  </a:moveTo>
                  <a:lnTo>
                    <a:pt x="889" y="86"/>
                  </a:lnTo>
                  <a:lnTo>
                    <a:pt x="901" y="86"/>
                  </a:lnTo>
                  <a:lnTo>
                    <a:pt x="901" y="86"/>
                  </a:lnTo>
                  <a:lnTo>
                    <a:pt x="909" y="84"/>
                  </a:lnTo>
                  <a:lnTo>
                    <a:pt x="915" y="82"/>
                  </a:lnTo>
                  <a:lnTo>
                    <a:pt x="915" y="82"/>
                  </a:lnTo>
                  <a:lnTo>
                    <a:pt x="917" y="76"/>
                  </a:lnTo>
                  <a:lnTo>
                    <a:pt x="919" y="70"/>
                  </a:lnTo>
                  <a:lnTo>
                    <a:pt x="919" y="70"/>
                  </a:lnTo>
                  <a:lnTo>
                    <a:pt x="917" y="62"/>
                  </a:lnTo>
                  <a:lnTo>
                    <a:pt x="915" y="56"/>
                  </a:lnTo>
                  <a:lnTo>
                    <a:pt x="915" y="56"/>
                  </a:lnTo>
                  <a:lnTo>
                    <a:pt x="909" y="54"/>
                  </a:lnTo>
                  <a:lnTo>
                    <a:pt x="901" y="52"/>
                  </a:lnTo>
                  <a:lnTo>
                    <a:pt x="889" y="52"/>
                  </a:lnTo>
                  <a:close/>
                  <a:moveTo>
                    <a:pt x="903" y="134"/>
                  </a:moveTo>
                  <a:lnTo>
                    <a:pt x="903" y="134"/>
                  </a:lnTo>
                  <a:lnTo>
                    <a:pt x="911" y="134"/>
                  </a:lnTo>
                  <a:lnTo>
                    <a:pt x="917" y="130"/>
                  </a:lnTo>
                  <a:lnTo>
                    <a:pt x="917" y="130"/>
                  </a:lnTo>
                  <a:lnTo>
                    <a:pt x="921" y="124"/>
                  </a:lnTo>
                  <a:lnTo>
                    <a:pt x="923" y="116"/>
                  </a:lnTo>
                  <a:lnTo>
                    <a:pt x="923" y="116"/>
                  </a:lnTo>
                  <a:lnTo>
                    <a:pt x="921" y="106"/>
                  </a:lnTo>
                  <a:lnTo>
                    <a:pt x="917" y="102"/>
                  </a:lnTo>
                  <a:lnTo>
                    <a:pt x="917" y="102"/>
                  </a:lnTo>
                  <a:lnTo>
                    <a:pt x="911" y="98"/>
                  </a:lnTo>
                  <a:lnTo>
                    <a:pt x="903" y="98"/>
                  </a:lnTo>
                  <a:lnTo>
                    <a:pt x="889" y="98"/>
                  </a:lnTo>
                  <a:lnTo>
                    <a:pt x="889" y="134"/>
                  </a:lnTo>
                  <a:lnTo>
                    <a:pt x="903" y="134"/>
                  </a:lnTo>
                  <a:close/>
                  <a:moveTo>
                    <a:pt x="843" y="94"/>
                  </a:moveTo>
                  <a:lnTo>
                    <a:pt x="843" y="94"/>
                  </a:lnTo>
                  <a:lnTo>
                    <a:pt x="843" y="108"/>
                  </a:lnTo>
                  <a:lnTo>
                    <a:pt x="841" y="118"/>
                  </a:lnTo>
                  <a:lnTo>
                    <a:pt x="841" y="118"/>
                  </a:lnTo>
                  <a:lnTo>
                    <a:pt x="839" y="128"/>
                  </a:lnTo>
                  <a:lnTo>
                    <a:pt x="833" y="134"/>
                  </a:lnTo>
                  <a:lnTo>
                    <a:pt x="833" y="134"/>
                  </a:lnTo>
                  <a:lnTo>
                    <a:pt x="829" y="140"/>
                  </a:lnTo>
                  <a:lnTo>
                    <a:pt x="823" y="144"/>
                  </a:lnTo>
                  <a:lnTo>
                    <a:pt x="823" y="144"/>
                  </a:lnTo>
                  <a:lnTo>
                    <a:pt x="815" y="146"/>
                  </a:lnTo>
                  <a:lnTo>
                    <a:pt x="807" y="146"/>
                  </a:lnTo>
                  <a:lnTo>
                    <a:pt x="807" y="146"/>
                  </a:lnTo>
                  <a:lnTo>
                    <a:pt x="797" y="146"/>
                  </a:lnTo>
                  <a:lnTo>
                    <a:pt x="789" y="144"/>
                  </a:lnTo>
                  <a:lnTo>
                    <a:pt x="789" y="144"/>
                  </a:lnTo>
                  <a:lnTo>
                    <a:pt x="783" y="140"/>
                  </a:lnTo>
                  <a:lnTo>
                    <a:pt x="777" y="134"/>
                  </a:lnTo>
                  <a:lnTo>
                    <a:pt x="777" y="134"/>
                  </a:lnTo>
                  <a:lnTo>
                    <a:pt x="773" y="128"/>
                  </a:lnTo>
                  <a:lnTo>
                    <a:pt x="771" y="118"/>
                  </a:lnTo>
                  <a:lnTo>
                    <a:pt x="771" y="118"/>
                  </a:lnTo>
                  <a:lnTo>
                    <a:pt x="769" y="108"/>
                  </a:lnTo>
                  <a:lnTo>
                    <a:pt x="769" y="94"/>
                  </a:lnTo>
                  <a:lnTo>
                    <a:pt x="769" y="94"/>
                  </a:lnTo>
                  <a:lnTo>
                    <a:pt x="769" y="80"/>
                  </a:lnTo>
                  <a:lnTo>
                    <a:pt x="771" y="68"/>
                  </a:lnTo>
                  <a:lnTo>
                    <a:pt x="771" y="68"/>
                  </a:lnTo>
                  <a:lnTo>
                    <a:pt x="773" y="60"/>
                  </a:lnTo>
                  <a:lnTo>
                    <a:pt x="777" y="52"/>
                  </a:lnTo>
                  <a:lnTo>
                    <a:pt x="777" y="52"/>
                  </a:lnTo>
                  <a:lnTo>
                    <a:pt x="783" y="46"/>
                  </a:lnTo>
                  <a:lnTo>
                    <a:pt x="789" y="44"/>
                  </a:lnTo>
                  <a:lnTo>
                    <a:pt x="789" y="44"/>
                  </a:lnTo>
                  <a:lnTo>
                    <a:pt x="797" y="42"/>
                  </a:lnTo>
                  <a:lnTo>
                    <a:pt x="807" y="40"/>
                  </a:lnTo>
                  <a:lnTo>
                    <a:pt x="807" y="40"/>
                  </a:lnTo>
                  <a:lnTo>
                    <a:pt x="815" y="42"/>
                  </a:lnTo>
                  <a:lnTo>
                    <a:pt x="823" y="44"/>
                  </a:lnTo>
                  <a:lnTo>
                    <a:pt x="823" y="44"/>
                  </a:lnTo>
                  <a:lnTo>
                    <a:pt x="829" y="46"/>
                  </a:lnTo>
                  <a:lnTo>
                    <a:pt x="833" y="52"/>
                  </a:lnTo>
                  <a:lnTo>
                    <a:pt x="833" y="52"/>
                  </a:lnTo>
                  <a:lnTo>
                    <a:pt x="839" y="60"/>
                  </a:lnTo>
                  <a:lnTo>
                    <a:pt x="841" y="68"/>
                  </a:lnTo>
                  <a:lnTo>
                    <a:pt x="841" y="68"/>
                  </a:lnTo>
                  <a:lnTo>
                    <a:pt x="843" y="80"/>
                  </a:lnTo>
                  <a:lnTo>
                    <a:pt x="843" y="94"/>
                  </a:lnTo>
                  <a:lnTo>
                    <a:pt x="843" y="94"/>
                  </a:lnTo>
                  <a:close/>
                  <a:moveTo>
                    <a:pt x="825" y="94"/>
                  </a:moveTo>
                  <a:lnTo>
                    <a:pt x="825" y="94"/>
                  </a:lnTo>
                  <a:lnTo>
                    <a:pt x="823" y="74"/>
                  </a:lnTo>
                  <a:lnTo>
                    <a:pt x="823" y="74"/>
                  </a:lnTo>
                  <a:lnTo>
                    <a:pt x="819" y="60"/>
                  </a:lnTo>
                  <a:lnTo>
                    <a:pt x="819" y="60"/>
                  </a:lnTo>
                  <a:lnTo>
                    <a:pt x="817" y="56"/>
                  </a:lnTo>
                  <a:lnTo>
                    <a:pt x="813" y="54"/>
                  </a:lnTo>
                  <a:lnTo>
                    <a:pt x="813" y="54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799" y="54"/>
                  </a:lnTo>
                  <a:lnTo>
                    <a:pt x="799" y="54"/>
                  </a:lnTo>
                  <a:lnTo>
                    <a:pt x="795" y="56"/>
                  </a:lnTo>
                  <a:lnTo>
                    <a:pt x="793" y="60"/>
                  </a:lnTo>
                  <a:lnTo>
                    <a:pt x="793" y="60"/>
                  </a:lnTo>
                  <a:lnTo>
                    <a:pt x="791" y="66"/>
                  </a:lnTo>
                  <a:lnTo>
                    <a:pt x="789" y="74"/>
                  </a:lnTo>
                  <a:lnTo>
                    <a:pt x="789" y="74"/>
                  </a:lnTo>
                  <a:lnTo>
                    <a:pt x="787" y="94"/>
                  </a:lnTo>
                  <a:lnTo>
                    <a:pt x="787" y="94"/>
                  </a:lnTo>
                  <a:lnTo>
                    <a:pt x="789" y="114"/>
                  </a:lnTo>
                  <a:lnTo>
                    <a:pt x="789" y="114"/>
                  </a:lnTo>
                  <a:lnTo>
                    <a:pt x="791" y="120"/>
                  </a:lnTo>
                  <a:lnTo>
                    <a:pt x="793" y="126"/>
                  </a:lnTo>
                  <a:lnTo>
                    <a:pt x="793" y="126"/>
                  </a:lnTo>
                  <a:lnTo>
                    <a:pt x="795" y="130"/>
                  </a:lnTo>
                  <a:lnTo>
                    <a:pt x="799" y="134"/>
                  </a:lnTo>
                  <a:lnTo>
                    <a:pt x="799" y="134"/>
                  </a:lnTo>
                  <a:lnTo>
                    <a:pt x="807" y="136"/>
                  </a:lnTo>
                  <a:lnTo>
                    <a:pt x="807" y="136"/>
                  </a:lnTo>
                  <a:lnTo>
                    <a:pt x="813" y="134"/>
                  </a:lnTo>
                  <a:lnTo>
                    <a:pt x="813" y="134"/>
                  </a:lnTo>
                  <a:lnTo>
                    <a:pt x="817" y="130"/>
                  </a:lnTo>
                  <a:lnTo>
                    <a:pt x="819" y="126"/>
                  </a:lnTo>
                  <a:lnTo>
                    <a:pt x="819" y="126"/>
                  </a:lnTo>
                  <a:lnTo>
                    <a:pt x="823" y="114"/>
                  </a:lnTo>
                  <a:lnTo>
                    <a:pt x="823" y="114"/>
                  </a:lnTo>
                  <a:lnTo>
                    <a:pt x="825" y="94"/>
                  </a:lnTo>
                  <a:lnTo>
                    <a:pt x="825" y="94"/>
                  </a:lnTo>
                  <a:close/>
                  <a:moveTo>
                    <a:pt x="721" y="90"/>
                  </a:moveTo>
                  <a:lnTo>
                    <a:pt x="721" y="90"/>
                  </a:lnTo>
                  <a:lnTo>
                    <a:pt x="725" y="92"/>
                  </a:lnTo>
                  <a:lnTo>
                    <a:pt x="731" y="96"/>
                  </a:lnTo>
                  <a:lnTo>
                    <a:pt x="731" y="96"/>
                  </a:lnTo>
                  <a:lnTo>
                    <a:pt x="733" y="102"/>
                  </a:lnTo>
                  <a:lnTo>
                    <a:pt x="737" y="110"/>
                  </a:lnTo>
                  <a:lnTo>
                    <a:pt x="741" y="130"/>
                  </a:lnTo>
                  <a:lnTo>
                    <a:pt x="741" y="130"/>
                  </a:lnTo>
                  <a:lnTo>
                    <a:pt x="745" y="134"/>
                  </a:lnTo>
                  <a:lnTo>
                    <a:pt x="745" y="134"/>
                  </a:lnTo>
                  <a:lnTo>
                    <a:pt x="749" y="136"/>
                  </a:lnTo>
                  <a:lnTo>
                    <a:pt x="755" y="136"/>
                  </a:lnTo>
                  <a:lnTo>
                    <a:pt x="755" y="144"/>
                  </a:lnTo>
                  <a:lnTo>
                    <a:pt x="755" y="144"/>
                  </a:lnTo>
                  <a:lnTo>
                    <a:pt x="751" y="146"/>
                  </a:lnTo>
                  <a:lnTo>
                    <a:pt x="751" y="146"/>
                  </a:lnTo>
                  <a:lnTo>
                    <a:pt x="743" y="146"/>
                  </a:lnTo>
                  <a:lnTo>
                    <a:pt x="743" y="146"/>
                  </a:lnTo>
                  <a:lnTo>
                    <a:pt x="735" y="146"/>
                  </a:lnTo>
                  <a:lnTo>
                    <a:pt x="729" y="142"/>
                  </a:lnTo>
                  <a:lnTo>
                    <a:pt x="729" y="142"/>
                  </a:lnTo>
                  <a:lnTo>
                    <a:pt x="725" y="136"/>
                  </a:lnTo>
                  <a:lnTo>
                    <a:pt x="723" y="130"/>
                  </a:lnTo>
                  <a:lnTo>
                    <a:pt x="717" y="110"/>
                  </a:lnTo>
                  <a:lnTo>
                    <a:pt x="717" y="110"/>
                  </a:lnTo>
                  <a:lnTo>
                    <a:pt x="715" y="104"/>
                  </a:lnTo>
                  <a:lnTo>
                    <a:pt x="713" y="100"/>
                  </a:lnTo>
                  <a:lnTo>
                    <a:pt x="709" y="98"/>
                  </a:lnTo>
                  <a:lnTo>
                    <a:pt x="705" y="98"/>
                  </a:lnTo>
                  <a:lnTo>
                    <a:pt x="697" y="98"/>
                  </a:lnTo>
                  <a:lnTo>
                    <a:pt x="697" y="144"/>
                  </a:lnTo>
                  <a:lnTo>
                    <a:pt x="679" y="144"/>
                  </a:lnTo>
                  <a:lnTo>
                    <a:pt x="679" y="42"/>
                  </a:lnTo>
                  <a:lnTo>
                    <a:pt x="697" y="42"/>
                  </a:lnTo>
                  <a:lnTo>
                    <a:pt x="697" y="84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7" y="84"/>
                  </a:lnTo>
                  <a:lnTo>
                    <a:pt x="711" y="82"/>
                  </a:lnTo>
                  <a:lnTo>
                    <a:pt x="711" y="82"/>
                  </a:lnTo>
                  <a:lnTo>
                    <a:pt x="713" y="78"/>
                  </a:lnTo>
                  <a:lnTo>
                    <a:pt x="715" y="72"/>
                  </a:lnTo>
                  <a:lnTo>
                    <a:pt x="721" y="58"/>
                  </a:lnTo>
                  <a:lnTo>
                    <a:pt x="721" y="58"/>
                  </a:lnTo>
                  <a:lnTo>
                    <a:pt x="725" y="50"/>
                  </a:lnTo>
                  <a:lnTo>
                    <a:pt x="729" y="44"/>
                  </a:lnTo>
                  <a:lnTo>
                    <a:pt x="729" y="44"/>
                  </a:lnTo>
                  <a:lnTo>
                    <a:pt x="733" y="42"/>
                  </a:lnTo>
                  <a:lnTo>
                    <a:pt x="741" y="40"/>
                  </a:lnTo>
                  <a:lnTo>
                    <a:pt x="741" y="40"/>
                  </a:lnTo>
                  <a:lnTo>
                    <a:pt x="745" y="40"/>
                  </a:lnTo>
                  <a:lnTo>
                    <a:pt x="745" y="40"/>
                  </a:lnTo>
                  <a:lnTo>
                    <a:pt x="749" y="42"/>
                  </a:lnTo>
                  <a:lnTo>
                    <a:pt x="749" y="42"/>
                  </a:lnTo>
                  <a:lnTo>
                    <a:pt x="753" y="42"/>
                  </a:lnTo>
                  <a:lnTo>
                    <a:pt x="753" y="50"/>
                  </a:lnTo>
                  <a:lnTo>
                    <a:pt x="753" y="50"/>
                  </a:lnTo>
                  <a:lnTo>
                    <a:pt x="747" y="52"/>
                  </a:lnTo>
                  <a:lnTo>
                    <a:pt x="743" y="52"/>
                  </a:lnTo>
                  <a:lnTo>
                    <a:pt x="743" y="52"/>
                  </a:lnTo>
                  <a:lnTo>
                    <a:pt x="741" y="58"/>
                  </a:lnTo>
                  <a:lnTo>
                    <a:pt x="735" y="72"/>
                  </a:lnTo>
                  <a:lnTo>
                    <a:pt x="735" y="72"/>
                  </a:lnTo>
                  <a:lnTo>
                    <a:pt x="731" y="80"/>
                  </a:lnTo>
                  <a:lnTo>
                    <a:pt x="729" y="86"/>
                  </a:lnTo>
                  <a:lnTo>
                    <a:pt x="729" y="86"/>
                  </a:lnTo>
                  <a:lnTo>
                    <a:pt x="725" y="88"/>
                  </a:lnTo>
                  <a:lnTo>
                    <a:pt x="721" y="90"/>
                  </a:lnTo>
                  <a:lnTo>
                    <a:pt x="721" y="90"/>
                  </a:lnTo>
                  <a:close/>
                  <a:moveTo>
                    <a:pt x="630" y="74"/>
                  </a:moveTo>
                  <a:lnTo>
                    <a:pt x="630" y="74"/>
                  </a:lnTo>
                  <a:lnTo>
                    <a:pt x="596" y="144"/>
                  </a:lnTo>
                  <a:lnTo>
                    <a:pt x="578" y="144"/>
                  </a:lnTo>
                  <a:lnTo>
                    <a:pt x="578" y="42"/>
                  </a:lnTo>
                  <a:lnTo>
                    <a:pt x="596" y="42"/>
                  </a:lnTo>
                  <a:lnTo>
                    <a:pt x="596" y="112"/>
                  </a:lnTo>
                  <a:lnTo>
                    <a:pt x="596" y="112"/>
                  </a:lnTo>
                  <a:lnTo>
                    <a:pt x="628" y="42"/>
                  </a:lnTo>
                  <a:lnTo>
                    <a:pt x="648" y="42"/>
                  </a:lnTo>
                  <a:lnTo>
                    <a:pt x="648" y="144"/>
                  </a:lnTo>
                  <a:lnTo>
                    <a:pt x="630" y="144"/>
                  </a:lnTo>
                  <a:lnTo>
                    <a:pt x="630" y="74"/>
                  </a:lnTo>
                  <a:close/>
                  <a:moveTo>
                    <a:pt x="494" y="144"/>
                  </a:moveTo>
                  <a:lnTo>
                    <a:pt x="476" y="144"/>
                  </a:lnTo>
                  <a:lnTo>
                    <a:pt x="476" y="42"/>
                  </a:lnTo>
                  <a:lnTo>
                    <a:pt x="494" y="42"/>
                  </a:lnTo>
                  <a:lnTo>
                    <a:pt x="494" y="86"/>
                  </a:lnTo>
                  <a:lnTo>
                    <a:pt x="528" y="86"/>
                  </a:lnTo>
                  <a:lnTo>
                    <a:pt x="528" y="42"/>
                  </a:lnTo>
                  <a:lnTo>
                    <a:pt x="546" y="42"/>
                  </a:lnTo>
                  <a:lnTo>
                    <a:pt x="546" y="144"/>
                  </a:lnTo>
                  <a:lnTo>
                    <a:pt x="528" y="144"/>
                  </a:lnTo>
                  <a:lnTo>
                    <a:pt x="528" y="100"/>
                  </a:lnTo>
                  <a:lnTo>
                    <a:pt x="494" y="100"/>
                  </a:lnTo>
                  <a:lnTo>
                    <a:pt x="494" y="144"/>
                  </a:lnTo>
                  <a:close/>
                  <a:moveTo>
                    <a:pt x="456" y="42"/>
                  </a:moveTo>
                  <a:lnTo>
                    <a:pt x="456" y="56"/>
                  </a:lnTo>
                  <a:lnTo>
                    <a:pt x="428" y="56"/>
                  </a:lnTo>
                  <a:lnTo>
                    <a:pt x="428" y="144"/>
                  </a:lnTo>
                  <a:lnTo>
                    <a:pt x="410" y="144"/>
                  </a:lnTo>
                  <a:lnTo>
                    <a:pt x="410" y="56"/>
                  </a:lnTo>
                  <a:lnTo>
                    <a:pt x="384" y="56"/>
                  </a:lnTo>
                  <a:lnTo>
                    <a:pt x="384" y="42"/>
                  </a:lnTo>
                  <a:lnTo>
                    <a:pt x="456" y="42"/>
                  </a:lnTo>
                  <a:close/>
                  <a:moveTo>
                    <a:pt x="370" y="94"/>
                  </a:moveTo>
                  <a:lnTo>
                    <a:pt x="370" y="94"/>
                  </a:lnTo>
                  <a:lnTo>
                    <a:pt x="370" y="108"/>
                  </a:lnTo>
                  <a:lnTo>
                    <a:pt x="368" y="118"/>
                  </a:lnTo>
                  <a:lnTo>
                    <a:pt x="368" y="118"/>
                  </a:lnTo>
                  <a:lnTo>
                    <a:pt x="364" y="128"/>
                  </a:lnTo>
                  <a:lnTo>
                    <a:pt x="360" y="134"/>
                  </a:lnTo>
                  <a:lnTo>
                    <a:pt x="360" y="134"/>
                  </a:lnTo>
                  <a:lnTo>
                    <a:pt x="354" y="140"/>
                  </a:lnTo>
                  <a:lnTo>
                    <a:pt x="348" y="144"/>
                  </a:lnTo>
                  <a:lnTo>
                    <a:pt x="348" y="144"/>
                  </a:lnTo>
                  <a:lnTo>
                    <a:pt x="340" y="146"/>
                  </a:lnTo>
                  <a:lnTo>
                    <a:pt x="332" y="146"/>
                  </a:lnTo>
                  <a:lnTo>
                    <a:pt x="332" y="146"/>
                  </a:lnTo>
                  <a:lnTo>
                    <a:pt x="324" y="146"/>
                  </a:lnTo>
                  <a:lnTo>
                    <a:pt x="316" y="144"/>
                  </a:lnTo>
                  <a:lnTo>
                    <a:pt x="316" y="144"/>
                  </a:lnTo>
                  <a:lnTo>
                    <a:pt x="310" y="140"/>
                  </a:lnTo>
                  <a:lnTo>
                    <a:pt x="304" y="134"/>
                  </a:lnTo>
                  <a:lnTo>
                    <a:pt x="304" y="134"/>
                  </a:lnTo>
                  <a:lnTo>
                    <a:pt x="300" y="128"/>
                  </a:lnTo>
                  <a:lnTo>
                    <a:pt x="298" y="118"/>
                  </a:lnTo>
                  <a:lnTo>
                    <a:pt x="298" y="118"/>
                  </a:lnTo>
                  <a:lnTo>
                    <a:pt x="296" y="108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80"/>
                  </a:lnTo>
                  <a:lnTo>
                    <a:pt x="298" y="68"/>
                  </a:lnTo>
                  <a:lnTo>
                    <a:pt x="298" y="68"/>
                  </a:lnTo>
                  <a:lnTo>
                    <a:pt x="300" y="60"/>
                  </a:lnTo>
                  <a:lnTo>
                    <a:pt x="304" y="52"/>
                  </a:lnTo>
                  <a:lnTo>
                    <a:pt x="304" y="52"/>
                  </a:lnTo>
                  <a:lnTo>
                    <a:pt x="310" y="46"/>
                  </a:lnTo>
                  <a:lnTo>
                    <a:pt x="316" y="44"/>
                  </a:lnTo>
                  <a:lnTo>
                    <a:pt x="316" y="44"/>
                  </a:lnTo>
                  <a:lnTo>
                    <a:pt x="324" y="42"/>
                  </a:lnTo>
                  <a:lnTo>
                    <a:pt x="332" y="40"/>
                  </a:lnTo>
                  <a:lnTo>
                    <a:pt x="332" y="40"/>
                  </a:lnTo>
                  <a:lnTo>
                    <a:pt x="340" y="42"/>
                  </a:lnTo>
                  <a:lnTo>
                    <a:pt x="348" y="44"/>
                  </a:lnTo>
                  <a:lnTo>
                    <a:pt x="348" y="44"/>
                  </a:lnTo>
                  <a:lnTo>
                    <a:pt x="354" y="46"/>
                  </a:lnTo>
                  <a:lnTo>
                    <a:pt x="360" y="52"/>
                  </a:lnTo>
                  <a:lnTo>
                    <a:pt x="360" y="52"/>
                  </a:lnTo>
                  <a:lnTo>
                    <a:pt x="364" y="60"/>
                  </a:lnTo>
                  <a:lnTo>
                    <a:pt x="368" y="68"/>
                  </a:lnTo>
                  <a:lnTo>
                    <a:pt x="368" y="68"/>
                  </a:lnTo>
                  <a:lnTo>
                    <a:pt x="370" y="80"/>
                  </a:lnTo>
                  <a:lnTo>
                    <a:pt x="370" y="94"/>
                  </a:lnTo>
                  <a:lnTo>
                    <a:pt x="370" y="94"/>
                  </a:lnTo>
                  <a:close/>
                  <a:moveTo>
                    <a:pt x="352" y="94"/>
                  </a:moveTo>
                  <a:lnTo>
                    <a:pt x="352" y="94"/>
                  </a:lnTo>
                  <a:lnTo>
                    <a:pt x="350" y="74"/>
                  </a:lnTo>
                  <a:lnTo>
                    <a:pt x="350" y="74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2" y="56"/>
                  </a:lnTo>
                  <a:lnTo>
                    <a:pt x="340" y="54"/>
                  </a:lnTo>
                  <a:lnTo>
                    <a:pt x="340" y="54"/>
                  </a:lnTo>
                  <a:lnTo>
                    <a:pt x="332" y="52"/>
                  </a:lnTo>
                  <a:lnTo>
                    <a:pt x="332" y="52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2" y="56"/>
                  </a:lnTo>
                  <a:lnTo>
                    <a:pt x="318" y="60"/>
                  </a:lnTo>
                  <a:lnTo>
                    <a:pt x="318" y="60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82"/>
                  </a:lnTo>
                  <a:lnTo>
                    <a:pt x="314" y="94"/>
                  </a:lnTo>
                  <a:lnTo>
                    <a:pt x="314" y="94"/>
                  </a:lnTo>
                  <a:lnTo>
                    <a:pt x="314" y="114"/>
                  </a:lnTo>
                  <a:lnTo>
                    <a:pt x="314" y="114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22" y="130"/>
                  </a:lnTo>
                  <a:lnTo>
                    <a:pt x="324" y="134"/>
                  </a:lnTo>
                  <a:lnTo>
                    <a:pt x="324" y="134"/>
                  </a:lnTo>
                  <a:lnTo>
                    <a:pt x="332" y="136"/>
                  </a:lnTo>
                  <a:lnTo>
                    <a:pt x="332" y="136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42" y="130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50" y="114"/>
                  </a:lnTo>
                  <a:lnTo>
                    <a:pt x="350" y="114"/>
                  </a:lnTo>
                  <a:lnTo>
                    <a:pt x="352" y="94"/>
                  </a:lnTo>
                  <a:lnTo>
                    <a:pt x="352" y="94"/>
                  </a:lnTo>
                  <a:close/>
                  <a:moveTo>
                    <a:pt x="214" y="96"/>
                  </a:moveTo>
                  <a:lnTo>
                    <a:pt x="214" y="96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8" y="128"/>
                  </a:lnTo>
                  <a:lnTo>
                    <a:pt x="218" y="128"/>
                  </a:lnTo>
                  <a:lnTo>
                    <a:pt x="222" y="130"/>
                  </a:lnTo>
                  <a:lnTo>
                    <a:pt x="224" y="134"/>
                  </a:lnTo>
                  <a:lnTo>
                    <a:pt x="224" y="134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40" y="134"/>
                  </a:lnTo>
                  <a:lnTo>
                    <a:pt x="240" y="134"/>
                  </a:lnTo>
                  <a:lnTo>
                    <a:pt x="244" y="130"/>
                  </a:lnTo>
                  <a:lnTo>
                    <a:pt x="246" y="128"/>
                  </a:lnTo>
                  <a:lnTo>
                    <a:pt x="246" y="128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2" y="62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28" y="58"/>
                  </a:lnTo>
                  <a:lnTo>
                    <a:pt x="228" y="58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14" y="62"/>
                  </a:lnTo>
                  <a:lnTo>
                    <a:pt x="214" y="96"/>
                  </a:lnTo>
                  <a:close/>
                  <a:moveTo>
                    <a:pt x="214" y="52"/>
                  </a:moveTo>
                  <a:lnTo>
                    <a:pt x="214" y="52"/>
                  </a:lnTo>
                  <a:lnTo>
                    <a:pt x="222" y="48"/>
                  </a:lnTo>
                  <a:lnTo>
                    <a:pt x="222" y="48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2" y="48"/>
                  </a:lnTo>
                  <a:lnTo>
                    <a:pt x="250" y="50"/>
                  </a:lnTo>
                  <a:lnTo>
                    <a:pt x="250" y="50"/>
                  </a:lnTo>
                  <a:lnTo>
                    <a:pt x="256" y="52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6" y="64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70" y="84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110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6" y="128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56" y="140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2" y="146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24" y="146"/>
                  </a:lnTo>
                  <a:lnTo>
                    <a:pt x="216" y="144"/>
                  </a:lnTo>
                  <a:lnTo>
                    <a:pt x="216" y="144"/>
                  </a:lnTo>
                  <a:lnTo>
                    <a:pt x="210" y="140"/>
                  </a:lnTo>
                  <a:lnTo>
                    <a:pt x="204" y="136"/>
                  </a:lnTo>
                  <a:lnTo>
                    <a:pt x="204" y="136"/>
                  </a:lnTo>
                  <a:lnTo>
                    <a:pt x="200" y="128"/>
                  </a:lnTo>
                  <a:lnTo>
                    <a:pt x="198" y="120"/>
                  </a:lnTo>
                  <a:lnTo>
                    <a:pt x="198" y="120"/>
                  </a:lnTo>
                  <a:lnTo>
                    <a:pt x="196" y="110"/>
                  </a:lnTo>
                  <a:lnTo>
                    <a:pt x="196" y="96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6" y="46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202" y="24"/>
                  </a:lnTo>
                  <a:lnTo>
                    <a:pt x="206" y="16"/>
                  </a:lnTo>
                  <a:lnTo>
                    <a:pt x="206" y="16"/>
                  </a:lnTo>
                  <a:lnTo>
                    <a:pt x="214" y="8"/>
                  </a:lnTo>
                  <a:lnTo>
                    <a:pt x="222" y="4"/>
                  </a:lnTo>
                  <a:lnTo>
                    <a:pt x="222" y="4"/>
                  </a:lnTo>
                  <a:lnTo>
                    <a:pt x="232" y="2"/>
                  </a:lnTo>
                  <a:lnTo>
                    <a:pt x="246" y="0"/>
                  </a:lnTo>
                  <a:lnTo>
                    <a:pt x="268" y="0"/>
                  </a:lnTo>
                  <a:lnTo>
                    <a:pt x="270" y="8"/>
                  </a:lnTo>
                  <a:lnTo>
                    <a:pt x="270" y="8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24" y="22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18" y="30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4" y="52"/>
                  </a:lnTo>
                  <a:lnTo>
                    <a:pt x="214" y="52"/>
                  </a:lnTo>
                  <a:close/>
                  <a:moveTo>
                    <a:pt x="126" y="146"/>
                  </a:moveTo>
                  <a:lnTo>
                    <a:pt x="126" y="146"/>
                  </a:lnTo>
                  <a:lnTo>
                    <a:pt x="114" y="146"/>
                  </a:lnTo>
                  <a:lnTo>
                    <a:pt x="114" y="146"/>
                  </a:lnTo>
                  <a:lnTo>
                    <a:pt x="110" y="144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102" y="13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8" y="122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98" y="10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102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4" y="84"/>
                  </a:lnTo>
                  <a:lnTo>
                    <a:pt x="114" y="84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48" y="84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6" y="64"/>
                  </a:lnTo>
                  <a:lnTo>
                    <a:pt x="146" y="64"/>
                  </a:lnTo>
                  <a:lnTo>
                    <a:pt x="144" y="60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24" y="52"/>
                  </a:lnTo>
                  <a:lnTo>
                    <a:pt x="104" y="52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52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2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66"/>
                  </a:lnTo>
                  <a:lnTo>
                    <a:pt x="166" y="76"/>
                  </a:lnTo>
                  <a:lnTo>
                    <a:pt x="166" y="144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4" y="142"/>
                  </a:lnTo>
                  <a:lnTo>
                    <a:pt x="138" y="144"/>
                  </a:lnTo>
                  <a:lnTo>
                    <a:pt x="138" y="144"/>
                  </a:lnTo>
                  <a:lnTo>
                    <a:pt x="126" y="146"/>
                  </a:lnTo>
                  <a:lnTo>
                    <a:pt x="126" y="146"/>
                  </a:lnTo>
                  <a:close/>
                  <a:moveTo>
                    <a:pt x="148" y="94"/>
                  </a:moveTo>
                  <a:lnTo>
                    <a:pt x="132" y="94"/>
                  </a:lnTo>
                  <a:lnTo>
                    <a:pt x="132" y="94"/>
                  </a:lnTo>
                  <a:lnTo>
                    <a:pt x="126" y="96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16" y="10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20" y="130"/>
                  </a:lnTo>
                  <a:lnTo>
                    <a:pt x="120" y="130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40" y="132"/>
                  </a:lnTo>
                  <a:lnTo>
                    <a:pt x="140" y="132"/>
                  </a:lnTo>
                  <a:lnTo>
                    <a:pt x="148" y="130"/>
                  </a:lnTo>
                  <a:lnTo>
                    <a:pt x="148" y="94"/>
                  </a:lnTo>
                  <a:close/>
                  <a:moveTo>
                    <a:pt x="20" y="130"/>
                  </a:moveTo>
                  <a:lnTo>
                    <a:pt x="20" y="130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4" y="134"/>
                  </a:lnTo>
                  <a:lnTo>
                    <a:pt x="34" y="134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6" y="130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6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6"/>
                  </a:lnTo>
                  <a:lnTo>
                    <a:pt x="20" y="130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4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8" y="5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2" y="80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2" y="108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8" y="128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0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48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0" y="142"/>
                  </a:lnTo>
                  <a:lnTo>
                    <a:pt x="20" y="184"/>
                  </a:lnTo>
                  <a:lnTo>
                    <a:pt x="0" y="18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18" y="48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5438776" y="5703888"/>
              <a:ext cx="3151188" cy="558800"/>
            </a:xfrm>
            <a:custGeom>
              <a:avLst/>
              <a:gdLst>
                <a:gd name="T0" fmla="*/ 152 w 1985"/>
                <a:gd name="T1" fmla="*/ 220 h 352"/>
                <a:gd name="T2" fmla="*/ 30 w 1985"/>
                <a:gd name="T3" fmla="*/ 268 h 352"/>
                <a:gd name="T4" fmla="*/ 30 w 1985"/>
                <a:gd name="T5" fmla="*/ 130 h 352"/>
                <a:gd name="T6" fmla="*/ 48 w 1985"/>
                <a:gd name="T7" fmla="*/ 170 h 352"/>
                <a:gd name="T8" fmla="*/ 76 w 1985"/>
                <a:gd name="T9" fmla="*/ 258 h 352"/>
                <a:gd name="T10" fmla="*/ 104 w 1985"/>
                <a:gd name="T11" fmla="*/ 170 h 352"/>
                <a:gd name="T12" fmla="*/ 1863 w 1985"/>
                <a:gd name="T13" fmla="*/ 182 h 352"/>
                <a:gd name="T14" fmla="*/ 1873 w 1985"/>
                <a:gd name="T15" fmla="*/ 84 h 352"/>
                <a:gd name="T16" fmla="*/ 1925 w 1985"/>
                <a:gd name="T17" fmla="*/ 202 h 352"/>
                <a:gd name="T18" fmla="*/ 1833 w 1985"/>
                <a:gd name="T19" fmla="*/ 274 h 352"/>
                <a:gd name="T20" fmla="*/ 1889 w 1985"/>
                <a:gd name="T21" fmla="*/ 190 h 352"/>
                <a:gd name="T22" fmla="*/ 1889 w 1985"/>
                <a:gd name="T23" fmla="*/ 156 h 352"/>
                <a:gd name="T24" fmla="*/ 1657 w 1985"/>
                <a:gd name="T25" fmla="*/ 274 h 352"/>
                <a:gd name="T26" fmla="*/ 1561 w 1985"/>
                <a:gd name="T27" fmla="*/ 162 h 352"/>
                <a:gd name="T28" fmla="*/ 1289 w 1985"/>
                <a:gd name="T29" fmla="*/ 266 h 352"/>
                <a:gd name="T30" fmla="*/ 1309 w 1985"/>
                <a:gd name="T31" fmla="*/ 158 h 352"/>
                <a:gd name="T32" fmla="*/ 1343 w 1985"/>
                <a:gd name="T33" fmla="*/ 106 h 352"/>
                <a:gd name="T34" fmla="*/ 1401 w 1985"/>
                <a:gd name="T35" fmla="*/ 98 h 352"/>
                <a:gd name="T36" fmla="*/ 1329 w 1985"/>
                <a:gd name="T37" fmla="*/ 278 h 352"/>
                <a:gd name="T38" fmla="*/ 1317 w 1985"/>
                <a:gd name="T39" fmla="*/ 226 h 352"/>
                <a:gd name="T40" fmla="*/ 1367 w 1985"/>
                <a:gd name="T41" fmla="*/ 182 h 352"/>
                <a:gd name="T42" fmla="*/ 1229 w 1985"/>
                <a:gd name="T43" fmla="*/ 106 h 352"/>
                <a:gd name="T44" fmla="*/ 1203 w 1985"/>
                <a:gd name="T45" fmla="*/ 172 h 352"/>
                <a:gd name="T46" fmla="*/ 1231 w 1985"/>
                <a:gd name="T47" fmla="*/ 258 h 352"/>
                <a:gd name="T48" fmla="*/ 1138 w 1985"/>
                <a:gd name="T49" fmla="*/ 104 h 352"/>
                <a:gd name="T50" fmla="*/ 1184 w 1985"/>
                <a:gd name="T51" fmla="*/ 120 h 352"/>
                <a:gd name="T52" fmla="*/ 1192 w 1985"/>
                <a:gd name="T53" fmla="*/ 234 h 352"/>
                <a:gd name="T54" fmla="*/ 974 w 1985"/>
                <a:gd name="T55" fmla="*/ 78 h 352"/>
                <a:gd name="T56" fmla="*/ 1048 w 1985"/>
                <a:gd name="T57" fmla="*/ 224 h 352"/>
                <a:gd name="T58" fmla="*/ 918 w 1985"/>
                <a:gd name="T59" fmla="*/ 256 h 352"/>
                <a:gd name="T60" fmla="*/ 942 w 1985"/>
                <a:gd name="T61" fmla="*/ 84 h 352"/>
                <a:gd name="T62" fmla="*/ 946 w 1985"/>
                <a:gd name="T63" fmla="*/ 142 h 352"/>
                <a:gd name="T64" fmla="*/ 974 w 1985"/>
                <a:gd name="T65" fmla="*/ 254 h 352"/>
                <a:gd name="T66" fmla="*/ 1004 w 1985"/>
                <a:gd name="T67" fmla="*/ 142 h 352"/>
                <a:gd name="T68" fmla="*/ 858 w 1985"/>
                <a:gd name="T69" fmla="*/ 258 h 352"/>
                <a:gd name="T70" fmla="*/ 782 w 1985"/>
                <a:gd name="T71" fmla="*/ 252 h 352"/>
                <a:gd name="T72" fmla="*/ 790 w 1985"/>
                <a:gd name="T73" fmla="*/ 188 h 352"/>
                <a:gd name="T74" fmla="*/ 812 w 1985"/>
                <a:gd name="T75" fmla="*/ 114 h 352"/>
                <a:gd name="T76" fmla="*/ 820 w 1985"/>
                <a:gd name="T77" fmla="*/ 80 h 352"/>
                <a:gd name="T78" fmla="*/ 854 w 1985"/>
                <a:gd name="T79" fmla="*/ 158 h 352"/>
                <a:gd name="T80" fmla="*/ 870 w 1985"/>
                <a:gd name="T81" fmla="*/ 220 h 352"/>
                <a:gd name="T82" fmla="*/ 560 w 1985"/>
                <a:gd name="T83" fmla="*/ 216 h 352"/>
                <a:gd name="T84" fmla="*/ 656 w 1985"/>
                <a:gd name="T85" fmla="*/ 158 h 352"/>
                <a:gd name="T86" fmla="*/ 598 w 1985"/>
                <a:gd name="T87" fmla="*/ 80 h 352"/>
                <a:gd name="T88" fmla="*/ 670 w 1985"/>
                <a:gd name="T89" fmla="*/ 274 h 352"/>
                <a:gd name="T90" fmla="*/ 620 w 1985"/>
                <a:gd name="T91" fmla="*/ 186 h 352"/>
                <a:gd name="T92" fmla="*/ 620 w 1985"/>
                <a:gd name="T93" fmla="*/ 248 h 352"/>
                <a:gd name="T94" fmla="*/ 500 w 1985"/>
                <a:gd name="T95" fmla="*/ 90 h 352"/>
                <a:gd name="T96" fmla="*/ 500 w 1985"/>
                <a:gd name="T97" fmla="*/ 266 h 352"/>
                <a:gd name="T98" fmla="*/ 418 w 1985"/>
                <a:gd name="T99" fmla="*/ 94 h 352"/>
                <a:gd name="T100" fmla="*/ 448 w 1985"/>
                <a:gd name="T101" fmla="*/ 252 h 352"/>
                <a:gd name="T102" fmla="*/ 480 w 1985"/>
                <a:gd name="T103" fmla="*/ 142 h 352"/>
                <a:gd name="T104" fmla="*/ 230 w 1985"/>
                <a:gd name="T105" fmla="*/ 184 h 352"/>
                <a:gd name="T106" fmla="*/ 272 w 1985"/>
                <a:gd name="T107" fmla="*/ 250 h 352"/>
                <a:gd name="T108" fmla="*/ 282 w 1985"/>
                <a:gd name="T109" fmla="*/ 130 h 352"/>
                <a:gd name="T110" fmla="*/ 236 w 1985"/>
                <a:gd name="T111" fmla="*/ 96 h 352"/>
                <a:gd name="T112" fmla="*/ 338 w 1985"/>
                <a:gd name="T113" fmla="*/ 184 h 352"/>
                <a:gd name="T114" fmla="*/ 204 w 1985"/>
                <a:gd name="T115" fmla="*/ 256 h 352"/>
                <a:gd name="T116" fmla="*/ 220 w 1985"/>
                <a:gd name="T117" fmla="*/ 18 h 352"/>
                <a:gd name="T118" fmla="*/ 258 w 1985"/>
                <a:gd name="T119" fmla="*/ 3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85" h="352">
                  <a:moveTo>
                    <a:pt x="76" y="120"/>
                  </a:moveTo>
                  <a:lnTo>
                    <a:pt x="76" y="120"/>
                  </a:lnTo>
                  <a:lnTo>
                    <a:pt x="94" y="122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22" y="130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42" y="15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2" y="180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2" y="220"/>
                  </a:lnTo>
                  <a:lnTo>
                    <a:pt x="148" y="236"/>
                  </a:lnTo>
                  <a:lnTo>
                    <a:pt x="148" y="236"/>
                  </a:lnTo>
                  <a:lnTo>
                    <a:pt x="142" y="25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22" y="268"/>
                  </a:lnTo>
                  <a:lnTo>
                    <a:pt x="110" y="274"/>
                  </a:lnTo>
                  <a:lnTo>
                    <a:pt x="110" y="274"/>
                  </a:lnTo>
                  <a:lnTo>
                    <a:pt x="94" y="278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58" y="278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30" y="26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10" y="250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180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10" y="150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30" y="130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58" y="122"/>
                  </a:lnTo>
                  <a:lnTo>
                    <a:pt x="76" y="120"/>
                  </a:lnTo>
                  <a:close/>
                  <a:moveTo>
                    <a:pt x="76" y="140"/>
                  </a:moveTo>
                  <a:lnTo>
                    <a:pt x="76" y="140"/>
                  </a:lnTo>
                  <a:lnTo>
                    <a:pt x="70" y="140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0" y="146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0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46" y="184"/>
                  </a:lnTo>
                  <a:lnTo>
                    <a:pt x="46" y="200"/>
                  </a:lnTo>
                  <a:lnTo>
                    <a:pt x="46" y="200"/>
                  </a:lnTo>
                  <a:lnTo>
                    <a:pt x="46" y="216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50" y="238"/>
                  </a:lnTo>
                  <a:lnTo>
                    <a:pt x="54" y="246"/>
                  </a:lnTo>
                  <a:lnTo>
                    <a:pt x="54" y="246"/>
                  </a:lnTo>
                  <a:lnTo>
                    <a:pt x="60" y="252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70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82" y="25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102" y="238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106" y="216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6" y="184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2" y="160"/>
                  </a:lnTo>
                  <a:lnTo>
                    <a:pt x="98" y="152"/>
                  </a:lnTo>
                  <a:lnTo>
                    <a:pt x="98" y="152"/>
                  </a:lnTo>
                  <a:lnTo>
                    <a:pt x="94" y="146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2" y="140"/>
                  </a:lnTo>
                  <a:lnTo>
                    <a:pt x="76" y="140"/>
                  </a:lnTo>
                  <a:lnTo>
                    <a:pt x="76" y="140"/>
                  </a:lnTo>
                  <a:close/>
                  <a:moveTo>
                    <a:pt x="1889" y="190"/>
                  </a:moveTo>
                  <a:lnTo>
                    <a:pt x="1889" y="190"/>
                  </a:lnTo>
                  <a:lnTo>
                    <a:pt x="1879" y="190"/>
                  </a:lnTo>
                  <a:lnTo>
                    <a:pt x="1871" y="186"/>
                  </a:lnTo>
                  <a:lnTo>
                    <a:pt x="1871" y="186"/>
                  </a:lnTo>
                  <a:lnTo>
                    <a:pt x="1863" y="182"/>
                  </a:lnTo>
                  <a:lnTo>
                    <a:pt x="1855" y="178"/>
                  </a:lnTo>
                  <a:lnTo>
                    <a:pt x="1855" y="178"/>
                  </a:lnTo>
                  <a:lnTo>
                    <a:pt x="1849" y="170"/>
                  </a:lnTo>
                  <a:lnTo>
                    <a:pt x="1845" y="162"/>
                  </a:lnTo>
                  <a:lnTo>
                    <a:pt x="1845" y="162"/>
                  </a:lnTo>
                  <a:lnTo>
                    <a:pt x="1841" y="152"/>
                  </a:lnTo>
                  <a:lnTo>
                    <a:pt x="1841" y="140"/>
                  </a:lnTo>
                  <a:lnTo>
                    <a:pt x="1841" y="140"/>
                  </a:lnTo>
                  <a:lnTo>
                    <a:pt x="1841" y="122"/>
                  </a:lnTo>
                  <a:lnTo>
                    <a:pt x="1845" y="108"/>
                  </a:lnTo>
                  <a:lnTo>
                    <a:pt x="1845" y="108"/>
                  </a:lnTo>
                  <a:lnTo>
                    <a:pt x="1853" y="98"/>
                  </a:lnTo>
                  <a:lnTo>
                    <a:pt x="1861" y="90"/>
                  </a:lnTo>
                  <a:lnTo>
                    <a:pt x="1861" y="90"/>
                  </a:lnTo>
                  <a:lnTo>
                    <a:pt x="1873" y="84"/>
                  </a:lnTo>
                  <a:lnTo>
                    <a:pt x="1885" y="80"/>
                  </a:lnTo>
                  <a:lnTo>
                    <a:pt x="1885" y="80"/>
                  </a:lnTo>
                  <a:lnTo>
                    <a:pt x="1901" y="78"/>
                  </a:lnTo>
                  <a:lnTo>
                    <a:pt x="1917" y="78"/>
                  </a:lnTo>
                  <a:lnTo>
                    <a:pt x="1917" y="78"/>
                  </a:lnTo>
                  <a:lnTo>
                    <a:pt x="1955" y="80"/>
                  </a:lnTo>
                  <a:lnTo>
                    <a:pt x="1955" y="80"/>
                  </a:lnTo>
                  <a:lnTo>
                    <a:pt x="1969" y="82"/>
                  </a:lnTo>
                  <a:lnTo>
                    <a:pt x="1985" y="86"/>
                  </a:lnTo>
                  <a:lnTo>
                    <a:pt x="1985" y="274"/>
                  </a:lnTo>
                  <a:lnTo>
                    <a:pt x="1939" y="274"/>
                  </a:lnTo>
                  <a:lnTo>
                    <a:pt x="1939" y="202"/>
                  </a:lnTo>
                  <a:lnTo>
                    <a:pt x="1931" y="202"/>
                  </a:lnTo>
                  <a:lnTo>
                    <a:pt x="1931" y="202"/>
                  </a:lnTo>
                  <a:lnTo>
                    <a:pt x="1925" y="202"/>
                  </a:lnTo>
                  <a:lnTo>
                    <a:pt x="1919" y="206"/>
                  </a:lnTo>
                  <a:lnTo>
                    <a:pt x="1913" y="210"/>
                  </a:lnTo>
                  <a:lnTo>
                    <a:pt x="1909" y="218"/>
                  </a:lnTo>
                  <a:lnTo>
                    <a:pt x="1897" y="248"/>
                  </a:lnTo>
                  <a:lnTo>
                    <a:pt x="1897" y="248"/>
                  </a:lnTo>
                  <a:lnTo>
                    <a:pt x="1891" y="260"/>
                  </a:lnTo>
                  <a:lnTo>
                    <a:pt x="1883" y="270"/>
                  </a:lnTo>
                  <a:lnTo>
                    <a:pt x="1883" y="270"/>
                  </a:lnTo>
                  <a:lnTo>
                    <a:pt x="1877" y="274"/>
                  </a:lnTo>
                  <a:lnTo>
                    <a:pt x="1871" y="276"/>
                  </a:lnTo>
                  <a:lnTo>
                    <a:pt x="1857" y="278"/>
                  </a:lnTo>
                  <a:lnTo>
                    <a:pt x="1857" y="278"/>
                  </a:lnTo>
                  <a:lnTo>
                    <a:pt x="1839" y="276"/>
                  </a:lnTo>
                  <a:lnTo>
                    <a:pt x="1839" y="276"/>
                  </a:lnTo>
                  <a:lnTo>
                    <a:pt x="1833" y="274"/>
                  </a:lnTo>
                  <a:lnTo>
                    <a:pt x="1833" y="256"/>
                  </a:lnTo>
                  <a:lnTo>
                    <a:pt x="1833" y="256"/>
                  </a:lnTo>
                  <a:lnTo>
                    <a:pt x="1841" y="254"/>
                  </a:lnTo>
                  <a:lnTo>
                    <a:pt x="1847" y="252"/>
                  </a:lnTo>
                  <a:lnTo>
                    <a:pt x="1847" y="252"/>
                  </a:lnTo>
                  <a:lnTo>
                    <a:pt x="1851" y="248"/>
                  </a:lnTo>
                  <a:lnTo>
                    <a:pt x="1853" y="244"/>
                  </a:lnTo>
                  <a:lnTo>
                    <a:pt x="1863" y="218"/>
                  </a:lnTo>
                  <a:lnTo>
                    <a:pt x="1863" y="218"/>
                  </a:lnTo>
                  <a:lnTo>
                    <a:pt x="1869" y="208"/>
                  </a:lnTo>
                  <a:lnTo>
                    <a:pt x="1873" y="200"/>
                  </a:lnTo>
                  <a:lnTo>
                    <a:pt x="1873" y="200"/>
                  </a:lnTo>
                  <a:lnTo>
                    <a:pt x="1881" y="196"/>
                  </a:lnTo>
                  <a:lnTo>
                    <a:pt x="1889" y="192"/>
                  </a:lnTo>
                  <a:lnTo>
                    <a:pt x="1889" y="190"/>
                  </a:lnTo>
                  <a:close/>
                  <a:moveTo>
                    <a:pt x="1917" y="104"/>
                  </a:moveTo>
                  <a:lnTo>
                    <a:pt x="1917" y="104"/>
                  </a:lnTo>
                  <a:lnTo>
                    <a:pt x="1905" y="106"/>
                  </a:lnTo>
                  <a:lnTo>
                    <a:pt x="1905" y="106"/>
                  </a:lnTo>
                  <a:lnTo>
                    <a:pt x="1901" y="108"/>
                  </a:lnTo>
                  <a:lnTo>
                    <a:pt x="1895" y="112"/>
                  </a:lnTo>
                  <a:lnTo>
                    <a:pt x="1895" y="112"/>
                  </a:lnTo>
                  <a:lnTo>
                    <a:pt x="1893" y="116"/>
                  </a:lnTo>
                  <a:lnTo>
                    <a:pt x="1889" y="122"/>
                  </a:lnTo>
                  <a:lnTo>
                    <a:pt x="1889" y="122"/>
                  </a:lnTo>
                  <a:lnTo>
                    <a:pt x="1887" y="130"/>
                  </a:lnTo>
                  <a:lnTo>
                    <a:pt x="1887" y="140"/>
                  </a:lnTo>
                  <a:lnTo>
                    <a:pt x="1887" y="140"/>
                  </a:lnTo>
                  <a:lnTo>
                    <a:pt x="1887" y="148"/>
                  </a:lnTo>
                  <a:lnTo>
                    <a:pt x="1889" y="156"/>
                  </a:lnTo>
                  <a:lnTo>
                    <a:pt x="1889" y="156"/>
                  </a:lnTo>
                  <a:lnTo>
                    <a:pt x="1893" y="160"/>
                  </a:lnTo>
                  <a:lnTo>
                    <a:pt x="1895" y="166"/>
                  </a:lnTo>
                  <a:lnTo>
                    <a:pt x="1895" y="166"/>
                  </a:lnTo>
                  <a:lnTo>
                    <a:pt x="1901" y="168"/>
                  </a:lnTo>
                  <a:lnTo>
                    <a:pt x="1905" y="170"/>
                  </a:lnTo>
                  <a:lnTo>
                    <a:pt x="1905" y="170"/>
                  </a:lnTo>
                  <a:lnTo>
                    <a:pt x="1917" y="172"/>
                  </a:lnTo>
                  <a:lnTo>
                    <a:pt x="1939" y="172"/>
                  </a:lnTo>
                  <a:lnTo>
                    <a:pt x="1939" y="104"/>
                  </a:lnTo>
                  <a:lnTo>
                    <a:pt x="1917" y="104"/>
                  </a:lnTo>
                  <a:close/>
                  <a:moveTo>
                    <a:pt x="1759" y="152"/>
                  </a:moveTo>
                  <a:lnTo>
                    <a:pt x="1757" y="152"/>
                  </a:lnTo>
                  <a:lnTo>
                    <a:pt x="1703" y="274"/>
                  </a:lnTo>
                  <a:lnTo>
                    <a:pt x="1657" y="274"/>
                  </a:lnTo>
                  <a:lnTo>
                    <a:pt x="1657" y="82"/>
                  </a:lnTo>
                  <a:lnTo>
                    <a:pt x="1701" y="82"/>
                  </a:lnTo>
                  <a:lnTo>
                    <a:pt x="1701" y="200"/>
                  </a:lnTo>
                  <a:lnTo>
                    <a:pt x="1703" y="200"/>
                  </a:lnTo>
                  <a:lnTo>
                    <a:pt x="1753" y="82"/>
                  </a:lnTo>
                  <a:lnTo>
                    <a:pt x="1803" y="82"/>
                  </a:lnTo>
                  <a:lnTo>
                    <a:pt x="1803" y="274"/>
                  </a:lnTo>
                  <a:lnTo>
                    <a:pt x="1759" y="274"/>
                  </a:lnTo>
                  <a:lnTo>
                    <a:pt x="1759" y="152"/>
                  </a:lnTo>
                  <a:close/>
                  <a:moveTo>
                    <a:pt x="1509" y="274"/>
                  </a:moveTo>
                  <a:lnTo>
                    <a:pt x="1463" y="274"/>
                  </a:lnTo>
                  <a:lnTo>
                    <a:pt x="1463" y="82"/>
                  </a:lnTo>
                  <a:lnTo>
                    <a:pt x="1509" y="82"/>
                  </a:lnTo>
                  <a:lnTo>
                    <a:pt x="1509" y="162"/>
                  </a:lnTo>
                  <a:lnTo>
                    <a:pt x="1561" y="162"/>
                  </a:lnTo>
                  <a:lnTo>
                    <a:pt x="1561" y="82"/>
                  </a:lnTo>
                  <a:lnTo>
                    <a:pt x="1607" y="82"/>
                  </a:lnTo>
                  <a:lnTo>
                    <a:pt x="1607" y="274"/>
                  </a:lnTo>
                  <a:lnTo>
                    <a:pt x="1561" y="274"/>
                  </a:lnTo>
                  <a:lnTo>
                    <a:pt x="1561" y="192"/>
                  </a:lnTo>
                  <a:lnTo>
                    <a:pt x="1509" y="192"/>
                  </a:lnTo>
                  <a:lnTo>
                    <a:pt x="1509" y="274"/>
                  </a:lnTo>
                  <a:close/>
                  <a:moveTo>
                    <a:pt x="1329" y="278"/>
                  </a:moveTo>
                  <a:lnTo>
                    <a:pt x="1329" y="278"/>
                  </a:lnTo>
                  <a:lnTo>
                    <a:pt x="1319" y="278"/>
                  </a:lnTo>
                  <a:lnTo>
                    <a:pt x="1307" y="276"/>
                  </a:lnTo>
                  <a:lnTo>
                    <a:pt x="1307" y="276"/>
                  </a:lnTo>
                  <a:lnTo>
                    <a:pt x="1297" y="272"/>
                  </a:lnTo>
                  <a:lnTo>
                    <a:pt x="1289" y="266"/>
                  </a:lnTo>
                  <a:lnTo>
                    <a:pt x="1289" y="266"/>
                  </a:lnTo>
                  <a:lnTo>
                    <a:pt x="1281" y="258"/>
                  </a:lnTo>
                  <a:lnTo>
                    <a:pt x="1275" y="248"/>
                  </a:lnTo>
                  <a:lnTo>
                    <a:pt x="1275" y="248"/>
                  </a:lnTo>
                  <a:lnTo>
                    <a:pt x="1271" y="234"/>
                  </a:lnTo>
                  <a:lnTo>
                    <a:pt x="1271" y="216"/>
                  </a:lnTo>
                  <a:lnTo>
                    <a:pt x="1271" y="216"/>
                  </a:lnTo>
                  <a:lnTo>
                    <a:pt x="1271" y="200"/>
                  </a:lnTo>
                  <a:lnTo>
                    <a:pt x="1275" y="186"/>
                  </a:lnTo>
                  <a:lnTo>
                    <a:pt x="1275" y="186"/>
                  </a:lnTo>
                  <a:lnTo>
                    <a:pt x="1281" y="176"/>
                  </a:lnTo>
                  <a:lnTo>
                    <a:pt x="1289" y="166"/>
                  </a:lnTo>
                  <a:lnTo>
                    <a:pt x="1289" y="166"/>
                  </a:lnTo>
                  <a:lnTo>
                    <a:pt x="1297" y="162"/>
                  </a:lnTo>
                  <a:lnTo>
                    <a:pt x="1309" y="158"/>
                  </a:lnTo>
                  <a:lnTo>
                    <a:pt x="1309" y="158"/>
                  </a:lnTo>
                  <a:lnTo>
                    <a:pt x="1321" y="156"/>
                  </a:lnTo>
                  <a:lnTo>
                    <a:pt x="1333" y="154"/>
                  </a:lnTo>
                  <a:lnTo>
                    <a:pt x="1333" y="154"/>
                  </a:lnTo>
                  <a:lnTo>
                    <a:pt x="1351" y="156"/>
                  </a:lnTo>
                  <a:lnTo>
                    <a:pt x="1351" y="156"/>
                  </a:lnTo>
                  <a:lnTo>
                    <a:pt x="1367" y="158"/>
                  </a:lnTo>
                  <a:lnTo>
                    <a:pt x="1367" y="144"/>
                  </a:lnTo>
                  <a:lnTo>
                    <a:pt x="1367" y="144"/>
                  </a:lnTo>
                  <a:lnTo>
                    <a:pt x="1367" y="132"/>
                  </a:lnTo>
                  <a:lnTo>
                    <a:pt x="1365" y="124"/>
                  </a:lnTo>
                  <a:lnTo>
                    <a:pt x="1361" y="118"/>
                  </a:lnTo>
                  <a:lnTo>
                    <a:pt x="1355" y="112"/>
                  </a:lnTo>
                  <a:lnTo>
                    <a:pt x="1355" y="112"/>
                  </a:lnTo>
                  <a:lnTo>
                    <a:pt x="1351" y="110"/>
                  </a:lnTo>
                  <a:lnTo>
                    <a:pt x="1343" y="106"/>
                  </a:lnTo>
                  <a:lnTo>
                    <a:pt x="1327" y="104"/>
                  </a:lnTo>
                  <a:lnTo>
                    <a:pt x="1287" y="104"/>
                  </a:lnTo>
                  <a:lnTo>
                    <a:pt x="1287" y="86"/>
                  </a:lnTo>
                  <a:lnTo>
                    <a:pt x="1287" y="86"/>
                  </a:lnTo>
                  <a:lnTo>
                    <a:pt x="1309" y="80"/>
                  </a:lnTo>
                  <a:lnTo>
                    <a:pt x="1309" y="80"/>
                  </a:lnTo>
                  <a:lnTo>
                    <a:pt x="1333" y="78"/>
                  </a:lnTo>
                  <a:lnTo>
                    <a:pt x="1333" y="78"/>
                  </a:lnTo>
                  <a:lnTo>
                    <a:pt x="1353" y="78"/>
                  </a:lnTo>
                  <a:lnTo>
                    <a:pt x="1369" y="80"/>
                  </a:lnTo>
                  <a:lnTo>
                    <a:pt x="1369" y="80"/>
                  </a:lnTo>
                  <a:lnTo>
                    <a:pt x="1381" y="84"/>
                  </a:lnTo>
                  <a:lnTo>
                    <a:pt x="1393" y="90"/>
                  </a:lnTo>
                  <a:lnTo>
                    <a:pt x="1393" y="90"/>
                  </a:lnTo>
                  <a:lnTo>
                    <a:pt x="1401" y="98"/>
                  </a:lnTo>
                  <a:lnTo>
                    <a:pt x="1407" y="110"/>
                  </a:lnTo>
                  <a:lnTo>
                    <a:pt x="1407" y="110"/>
                  </a:lnTo>
                  <a:lnTo>
                    <a:pt x="1411" y="126"/>
                  </a:lnTo>
                  <a:lnTo>
                    <a:pt x="1413" y="144"/>
                  </a:lnTo>
                  <a:lnTo>
                    <a:pt x="1413" y="274"/>
                  </a:lnTo>
                  <a:lnTo>
                    <a:pt x="1381" y="274"/>
                  </a:lnTo>
                  <a:lnTo>
                    <a:pt x="1375" y="262"/>
                  </a:lnTo>
                  <a:lnTo>
                    <a:pt x="1373" y="262"/>
                  </a:lnTo>
                  <a:lnTo>
                    <a:pt x="1373" y="262"/>
                  </a:lnTo>
                  <a:lnTo>
                    <a:pt x="1365" y="268"/>
                  </a:lnTo>
                  <a:lnTo>
                    <a:pt x="1357" y="274"/>
                  </a:lnTo>
                  <a:lnTo>
                    <a:pt x="1357" y="274"/>
                  </a:lnTo>
                  <a:lnTo>
                    <a:pt x="1345" y="276"/>
                  </a:lnTo>
                  <a:lnTo>
                    <a:pt x="1329" y="278"/>
                  </a:lnTo>
                  <a:lnTo>
                    <a:pt x="1329" y="278"/>
                  </a:lnTo>
                  <a:close/>
                  <a:moveTo>
                    <a:pt x="1367" y="182"/>
                  </a:moveTo>
                  <a:lnTo>
                    <a:pt x="1345" y="182"/>
                  </a:lnTo>
                  <a:lnTo>
                    <a:pt x="1345" y="182"/>
                  </a:lnTo>
                  <a:lnTo>
                    <a:pt x="1335" y="184"/>
                  </a:lnTo>
                  <a:lnTo>
                    <a:pt x="1335" y="184"/>
                  </a:lnTo>
                  <a:lnTo>
                    <a:pt x="1331" y="186"/>
                  </a:lnTo>
                  <a:lnTo>
                    <a:pt x="1325" y="188"/>
                  </a:lnTo>
                  <a:lnTo>
                    <a:pt x="1325" y="188"/>
                  </a:lnTo>
                  <a:lnTo>
                    <a:pt x="1323" y="194"/>
                  </a:lnTo>
                  <a:lnTo>
                    <a:pt x="1319" y="200"/>
                  </a:lnTo>
                  <a:lnTo>
                    <a:pt x="1319" y="200"/>
                  </a:lnTo>
                  <a:lnTo>
                    <a:pt x="1317" y="208"/>
                  </a:lnTo>
                  <a:lnTo>
                    <a:pt x="1317" y="216"/>
                  </a:lnTo>
                  <a:lnTo>
                    <a:pt x="1317" y="216"/>
                  </a:lnTo>
                  <a:lnTo>
                    <a:pt x="1317" y="226"/>
                  </a:lnTo>
                  <a:lnTo>
                    <a:pt x="1319" y="234"/>
                  </a:lnTo>
                  <a:lnTo>
                    <a:pt x="1319" y="234"/>
                  </a:lnTo>
                  <a:lnTo>
                    <a:pt x="1323" y="240"/>
                  </a:lnTo>
                  <a:lnTo>
                    <a:pt x="1325" y="244"/>
                  </a:lnTo>
                  <a:lnTo>
                    <a:pt x="1325" y="244"/>
                  </a:lnTo>
                  <a:lnTo>
                    <a:pt x="1331" y="248"/>
                  </a:lnTo>
                  <a:lnTo>
                    <a:pt x="1335" y="250"/>
                  </a:lnTo>
                  <a:lnTo>
                    <a:pt x="1335" y="250"/>
                  </a:lnTo>
                  <a:lnTo>
                    <a:pt x="1345" y="252"/>
                  </a:lnTo>
                  <a:lnTo>
                    <a:pt x="1345" y="252"/>
                  </a:lnTo>
                  <a:lnTo>
                    <a:pt x="1353" y="250"/>
                  </a:lnTo>
                  <a:lnTo>
                    <a:pt x="1359" y="248"/>
                  </a:lnTo>
                  <a:lnTo>
                    <a:pt x="1359" y="248"/>
                  </a:lnTo>
                  <a:lnTo>
                    <a:pt x="1367" y="244"/>
                  </a:lnTo>
                  <a:lnTo>
                    <a:pt x="1367" y="182"/>
                  </a:lnTo>
                  <a:close/>
                  <a:moveTo>
                    <a:pt x="1092" y="86"/>
                  </a:moveTo>
                  <a:lnTo>
                    <a:pt x="1092" y="86"/>
                  </a:lnTo>
                  <a:lnTo>
                    <a:pt x="1108" y="82"/>
                  </a:lnTo>
                  <a:lnTo>
                    <a:pt x="1122" y="80"/>
                  </a:lnTo>
                  <a:lnTo>
                    <a:pt x="1122" y="80"/>
                  </a:lnTo>
                  <a:lnTo>
                    <a:pt x="1158" y="78"/>
                  </a:lnTo>
                  <a:lnTo>
                    <a:pt x="1158" y="78"/>
                  </a:lnTo>
                  <a:lnTo>
                    <a:pt x="1176" y="78"/>
                  </a:lnTo>
                  <a:lnTo>
                    <a:pt x="1192" y="80"/>
                  </a:lnTo>
                  <a:lnTo>
                    <a:pt x="1192" y="80"/>
                  </a:lnTo>
                  <a:lnTo>
                    <a:pt x="1203" y="84"/>
                  </a:lnTo>
                  <a:lnTo>
                    <a:pt x="1215" y="90"/>
                  </a:lnTo>
                  <a:lnTo>
                    <a:pt x="1215" y="90"/>
                  </a:lnTo>
                  <a:lnTo>
                    <a:pt x="1223" y="96"/>
                  </a:lnTo>
                  <a:lnTo>
                    <a:pt x="1229" y="106"/>
                  </a:lnTo>
                  <a:lnTo>
                    <a:pt x="1229" y="106"/>
                  </a:lnTo>
                  <a:lnTo>
                    <a:pt x="1233" y="118"/>
                  </a:lnTo>
                  <a:lnTo>
                    <a:pt x="1233" y="132"/>
                  </a:lnTo>
                  <a:lnTo>
                    <a:pt x="1233" y="132"/>
                  </a:lnTo>
                  <a:lnTo>
                    <a:pt x="1233" y="140"/>
                  </a:lnTo>
                  <a:lnTo>
                    <a:pt x="1231" y="148"/>
                  </a:lnTo>
                  <a:lnTo>
                    <a:pt x="1231" y="148"/>
                  </a:lnTo>
                  <a:lnTo>
                    <a:pt x="1227" y="154"/>
                  </a:lnTo>
                  <a:lnTo>
                    <a:pt x="1223" y="160"/>
                  </a:lnTo>
                  <a:lnTo>
                    <a:pt x="1223" y="160"/>
                  </a:lnTo>
                  <a:lnTo>
                    <a:pt x="1213" y="166"/>
                  </a:lnTo>
                  <a:lnTo>
                    <a:pt x="1213" y="166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17" y="178"/>
                  </a:lnTo>
                  <a:lnTo>
                    <a:pt x="1217" y="178"/>
                  </a:lnTo>
                  <a:lnTo>
                    <a:pt x="1223" y="182"/>
                  </a:lnTo>
                  <a:lnTo>
                    <a:pt x="1229" y="188"/>
                  </a:lnTo>
                  <a:lnTo>
                    <a:pt x="1229" y="188"/>
                  </a:lnTo>
                  <a:lnTo>
                    <a:pt x="1233" y="194"/>
                  </a:lnTo>
                  <a:lnTo>
                    <a:pt x="1237" y="202"/>
                  </a:lnTo>
                  <a:lnTo>
                    <a:pt x="1237" y="202"/>
                  </a:lnTo>
                  <a:lnTo>
                    <a:pt x="1241" y="210"/>
                  </a:lnTo>
                  <a:lnTo>
                    <a:pt x="1241" y="220"/>
                  </a:lnTo>
                  <a:lnTo>
                    <a:pt x="1241" y="220"/>
                  </a:lnTo>
                  <a:lnTo>
                    <a:pt x="1241" y="236"/>
                  </a:lnTo>
                  <a:lnTo>
                    <a:pt x="1237" y="248"/>
                  </a:lnTo>
                  <a:lnTo>
                    <a:pt x="1237" y="248"/>
                  </a:lnTo>
                  <a:lnTo>
                    <a:pt x="1231" y="258"/>
                  </a:lnTo>
                  <a:lnTo>
                    <a:pt x="1221" y="266"/>
                  </a:lnTo>
                  <a:lnTo>
                    <a:pt x="1221" y="266"/>
                  </a:lnTo>
                  <a:lnTo>
                    <a:pt x="1209" y="272"/>
                  </a:lnTo>
                  <a:lnTo>
                    <a:pt x="1198" y="276"/>
                  </a:lnTo>
                  <a:lnTo>
                    <a:pt x="1198" y="276"/>
                  </a:lnTo>
                  <a:lnTo>
                    <a:pt x="1180" y="278"/>
                  </a:lnTo>
                  <a:lnTo>
                    <a:pt x="1162" y="278"/>
                  </a:lnTo>
                  <a:lnTo>
                    <a:pt x="1162" y="278"/>
                  </a:lnTo>
                  <a:lnTo>
                    <a:pt x="1140" y="278"/>
                  </a:lnTo>
                  <a:lnTo>
                    <a:pt x="1122" y="276"/>
                  </a:lnTo>
                  <a:lnTo>
                    <a:pt x="1122" y="276"/>
                  </a:lnTo>
                  <a:lnTo>
                    <a:pt x="1108" y="274"/>
                  </a:lnTo>
                  <a:lnTo>
                    <a:pt x="1092" y="270"/>
                  </a:lnTo>
                  <a:lnTo>
                    <a:pt x="1092" y="86"/>
                  </a:lnTo>
                  <a:close/>
                  <a:moveTo>
                    <a:pt x="1138" y="104"/>
                  </a:moveTo>
                  <a:lnTo>
                    <a:pt x="1138" y="160"/>
                  </a:lnTo>
                  <a:lnTo>
                    <a:pt x="1158" y="160"/>
                  </a:lnTo>
                  <a:lnTo>
                    <a:pt x="1158" y="160"/>
                  </a:lnTo>
                  <a:lnTo>
                    <a:pt x="1168" y="160"/>
                  </a:lnTo>
                  <a:lnTo>
                    <a:pt x="1168" y="160"/>
                  </a:lnTo>
                  <a:lnTo>
                    <a:pt x="1178" y="154"/>
                  </a:lnTo>
                  <a:lnTo>
                    <a:pt x="1178" y="154"/>
                  </a:lnTo>
                  <a:lnTo>
                    <a:pt x="1184" y="146"/>
                  </a:lnTo>
                  <a:lnTo>
                    <a:pt x="1184" y="146"/>
                  </a:lnTo>
                  <a:lnTo>
                    <a:pt x="1186" y="140"/>
                  </a:lnTo>
                  <a:lnTo>
                    <a:pt x="1186" y="134"/>
                  </a:lnTo>
                  <a:lnTo>
                    <a:pt x="1186" y="134"/>
                  </a:lnTo>
                  <a:lnTo>
                    <a:pt x="1186" y="126"/>
                  </a:lnTo>
                  <a:lnTo>
                    <a:pt x="1184" y="120"/>
                  </a:lnTo>
                  <a:lnTo>
                    <a:pt x="1184" y="120"/>
                  </a:lnTo>
                  <a:lnTo>
                    <a:pt x="1178" y="112"/>
                  </a:lnTo>
                  <a:lnTo>
                    <a:pt x="1178" y="112"/>
                  </a:lnTo>
                  <a:lnTo>
                    <a:pt x="1168" y="106"/>
                  </a:lnTo>
                  <a:lnTo>
                    <a:pt x="1168" y="106"/>
                  </a:lnTo>
                  <a:lnTo>
                    <a:pt x="1158" y="104"/>
                  </a:lnTo>
                  <a:lnTo>
                    <a:pt x="1138" y="104"/>
                  </a:lnTo>
                  <a:close/>
                  <a:moveTo>
                    <a:pt x="1162" y="252"/>
                  </a:moveTo>
                  <a:lnTo>
                    <a:pt x="1162" y="252"/>
                  </a:lnTo>
                  <a:lnTo>
                    <a:pt x="1174" y="250"/>
                  </a:lnTo>
                  <a:lnTo>
                    <a:pt x="1174" y="250"/>
                  </a:lnTo>
                  <a:lnTo>
                    <a:pt x="1180" y="248"/>
                  </a:lnTo>
                  <a:lnTo>
                    <a:pt x="1184" y="244"/>
                  </a:lnTo>
                  <a:lnTo>
                    <a:pt x="1184" y="244"/>
                  </a:lnTo>
                  <a:lnTo>
                    <a:pt x="1188" y="240"/>
                  </a:lnTo>
                  <a:lnTo>
                    <a:pt x="1192" y="234"/>
                  </a:lnTo>
                  <a:lnTo>
                    <a:pt x="1192" y="234"/>
                  </a:lnTo>
                  <a:lnTo>
                    <a:pt x="1194" y="226"/>
                  </a:lnTo>
                  <a:lnTo>
                    <a:pt x="1194" y="218"/>
                  </a:lnTo>
                  <a:lnTo>
                    <a:pt x="1194" y="218"/>
                  </a:lnTo>
                  <a:lnTo>
                    <a:pt x="1194" y="210"/>
                  </a:lnTo>
                  <a:lnTo>
                    <a:pt x="1192" y="204"/>
                  </a:lnTo>
                  <a:lnTo>
                    <a:pt x="1188" y="198"/>
                  </a:lnTo>
                  <a:lnTo>
                    <a:pt x="1184" y="194"/>
                  </a:lnTo>
                  <a:lnTo>
                    <a:pt x="1184" y="194"/>
                  </a:lnTo>
                  <a:lnTo>
                    <a:pt x="1174" y="190"/>
                  </a:lnTo>
                  <a:lnTo>
                    <a:pt x="1162" y="188"/>
                  </a:lnTo>
                  <a:lnTo>
                    <a:pt x="1138" y="188"/>
                  </a:lnTo>
                  <a:lnTo>
                    <a:pt x="1138" y="252"/>
                  </a:lnTo>
                  <a:lnTo>
                    <a:pt x="1162" y="252"/>
                  </a:lnTo>
                  <a:close/>
                  <a:moveTo>
                    <a:pt x="974" y="78"/>
                  </a:moveTo>
                  <a:lnTo>
                    <a:pt x="974" y="78"/>
                  </a:lnTo>
                  <a:lnTo>
                    <a:pt x="992" y="80"/>
                  </a:lnTo>
                  <a:lnTo>
                    <a:pt x="1008" y="84"/>
                  </a:lnTo>
                  <a:lnTo>
                    <a:pt x="1008" y="84"/>
                  </a:lnTo>
                  <a:lnTo>
                    <a:pt x="1022" y="90"/>
                  </a:lnTo>
                  <a:lnTo>
                    <a:pt x="1032" y="100"/>
                  </a:lnTo>
                  <a:lnTo>
                    <a:pt x="1032" y="100"/>
                  </a:lnTo>
                  <a:lnTo>
                    <a:pt x="1040" y="114"/>
                  </a:lnTo>
                  <a:lnTo>
                    <a:pt x="1048" y="132"/>
                  </a:lnTo>
                  <a:lnTo>
                    <a:pt x="1048" y="132"/>
                  </a:lnTo>
                  <a:lnTo>
                    <a:pt x="1050" y="152"/>
                  </a:lnTo>
                  <a:lnTo>
                    <a:pt x="1052" y="178"/>
                  </a:lnTo>
                  <a:lnTo>
                    <a:pt x="1052" y="178"/>
                  </a:lnTo>
                  <a:lnTo>
                    <a:pt x="1050" y="204"/>
                  </a:lnTo>
                  <a:lnTo>
                    <a:pt x="1048" y="224"/>
                  </a:lnTo>
                  <a:lnTo>
                    <a:pt x="1048" y="224"/>
                  </a:lnTo>
                  <a:lnTo>
                    <a:pt x="1040" y="242"/>
                  </a:lnTo>
                  <a:lnTo>
                    <a:pt x="1032" y="256"/>
                  </a:lnTo>
                  <a:lnTo>
                    <a:pt x="1032" y="256"/>
                  </a:lnTo>
                  <a:lnTo>
                    <a:pt x="1022" y="266"/>
                  </a:lnTo>
                  <a:lnTo>
                    <a:pt x="1008" y="272"/>
                  </a:lnTo>
                  <a:lnTo>
                    <a:pt x="1008" y="272"/>
                  </a:lnTo>
                  <a:lnTo>
                    <a:pt x="992" y="276"/>
                  </a:lnTo>
                  <a:lnTo>
                    <a:pt x="974" y="278"/>
                  </a:lnTo>
                  <a:lnTo>
                    <a:pt x="974" y="278"/>
                  </a:lnTo>
                  <a:lnTo>
                    <a:pt x="958" y="276"/>
                  </a:lnTo>
                  <a:lnTo>
                    <a:pt x="942" y="272"/>
                  </a:lnTo>
                  <a:lnTo>
                    <a:pt x="942" y="272"/>
                  </a:lnTo>
                  <a:lnTo>
                    <a:pt x="928" y="266"/>
                  </a:lnTo>
                  <a:lnTo>
                    <a:pt x="918" y="256"/>
                  </a:lnTo>
                  <a:lnTo>
                    <a:pt x="918" y="256"/>
                  </a:lnTo>
                  <a:lnTo>
                    <a:pt x="910" y="242"/>
                  </a:lnTo>
                  <a:lnTo>
                    <a:pt x="902" y="224"/>
                  </a:lnTo>
                  <a:lnTo>
                    <a:pt x="902" y="224"/>
                  </a:lnTo>
                  <a:lnTo>
                    <a:pt x="900" y="204"/>
                  </a:lnTo>
                  <a:lnTo>
                    <a:pt x="898" y="178"/>
                  </a:lnTo>
                  <a:lnTo>
                    <a:pt x="898" y="178"/>
                  </a:lnTo>
                  <a:lnTo>
                    <a:pt x="900" y="152"/>
                  </a:lnTo>
                  <a:lnTo>
                    <a:pt x="902" y="132"/>
                  </a:lnTo>
                  <a:lnTo>
                    <a:pt x="902" y="132"/>
                  </a:lnTo>
                  <a:lnTo>
                    <a:pt x="910" y="114"/>
                  </a:lnTo>
                  <a:lnTo>
                    <a:pt x="918" y="100"/>
                  </a:lnTo>
                  <a:lnTo>
                    <a:pt x="918" y="100"/>
                  </a:lnTo>
                  <a:lnTo>
                    <a:pt x="928" y="90"/>
                  </a:lnTo>
                  <a:lnTo>
                    <a:pt x="942" y="84"/>
                  </a:lnTo>
                  <a:lnTo>
                    <a:pt x="942" y="84"/>
                  </a:lnTo>
                  <a:lnTo>
                    <a:pt x="958" y="80"/>
                  </a:lnTo>
                  <a:lnTo>
                    <a:pt x="974" y="78"/>
                  </a:lnTo>
                  <a:lnTo>
                    <a:pt x="974" y="78"/>
                  </a:lnTo>
                  <a:close/>
                  <a:moveTo>
                    <a:pt x="974" y="102"/>
                  </a:moveTo>
                  <a:lnTo>
                    <a:pt x="974" y="102"/>
                  </a:lnTo>
                  <a:lnTo>
                    <a:pt x="968" y="104"/>
                  </a:lnTo>
                  <a:lnTo>
                    <a:pt x="962" y="106"/>
                  </a:lnTo>
                  <a:lnTo>
                    <a:pt x="962" y="106"/>
                  </a:lnTo>
                  <a:lnTo>
                    <a:pt x="958" y="110"/>
                  </a:lnTo>
                  <a:lnTo>
                    <a:pt x="954" y="118"/>
                  </a:lnTo>
                  <a:lnTo>
                    <a:pt x="954" y="118"/>
                  </a:lnTo>
                  <a:lnTo>
                    <a:pt x="950" y="128"/>
                  </a:lnTo>
                  <a:lnTo>
                    <a:pt x="946" y="142"/>
                  </a:lnTo>
                  <a:lnTo>
                    <a:pt x="946" y="142"/>
                  </a:lnTo>
                  <a:lnTo>
                    <a:pt x="944" y="158"/>
                  </a:lnTo>
                  <a:lnTo>
                    <a:pt x="944" y="178"/>
                  </a:lnTo>
                  <a:lnTo>
                    <a:pt x="944" y="178"/>
                  </a:lnTo>
                  <a:lnTo>
                    <a:pt x="944" y="198"/>
                  </a:lnTo>
                  <a:lnTo>
                    <a:pt x="946" y="214"/>
                  </a:lnTo>
                  <a:lnTo>
                    <a:pt x="946" y="214"/>
                  </a:lnTo>
                  <a:lnTo>
                    <a:pt x="950" y="228"/>
                  </a:lnTo>
                  <a:lnTo>
                    <a:pt x="954" y="238"/>
                  </a:lnTo>
                  <a:lnTo>
                    <a:pt x="954" y="238"/>
                  </a:lnTo>
                  <a:lnTo>
                    <a:pt x="958" y="246"/>
                  </a:lnTo>
                  <a:lnTo>
                    <a:pt x="962" y="250"/>
                  </a:lnTo>
                  <a:lnTo>
                    <a:pt x="962" y="250"/>
                  </a:lnTo>
                  <a:lnTo>
                    <a:pt x="968" y="252"/>
                  </a:lnTo>
                  <a:lnTo>
                    <a:pt x="974" y="254"/>
                  </a:lnTo>
                  <a:lnTo>
                    <a:pt x="974" y="254"/>
                  </a:lnTo>
                  <a:lnTo>
                    <a:pt x="982" y="252"/>
                  </a:lnTo>
                  <a:lnTo>
                    <a:pt x="988" y="250"/>
                  </a:lnTo>
                  <a:lnTo>
                    <a:pt x="988" y="250"/>
                  </a:lnTo>
                  <a:lnTo>
                    <a:pt x="992" y="246"/>
                  </a:lnTo>
                  <a:lnTo>
                    <a:pt x="996" y="238"/>
                  </a:lnTo>
                  <a:lnTo>
                    <a:pt x="996" y="238"/>
                  </a:lnTo>
                  <a:lnTo>
                    <a:pt x="1000" y="228"/>
                  </a:lnTo>
                  <a:lnTo>
                    <a:pt x="1004" y="214"/>
                  </a:lnTo>
                  <a:lnTo>
                    <a:pt x="1004" y="214"/>
                  </a:lnTo>
                  <a:lnTo>
                    <a:pt x="1006" y="198"/>
                  </a:lnTo>
                  <a:lnTo>
                    <a:pt x="1006" y="178"/>
                  </a:lnTo>
                  <a:lnTo>
                    <a:pt x="1006" y="178"/>
                  </a:lnTo>
                  <a:lnTo>
                    <a:pt x="1006" y="158"/>
                  </a:lnTo>
                  <a:lnTo>
                    <a:pt x="1004" y="142"/>
                  </a:lnTo>
                  <a:lnTo>
                    <a:pt x="1004" y="142"/>
                  </a:lnTo>
                  <a:lnTo>
                    <a:pt x="1000" y="128"/>
                  </a:lnTo>
                  <a:lnTo>
                    <a:pt x="996" y="118"/>
                  </a:lnTo>
                  <a:lnTo>
                    <a:pt x="996" y="118"/>
                  </a:lnTo>
                  <a:lnTo>
                    <a:pt x="992" y="110"/>
                  </a:lnTo>
                  <a:lnTo>
                    <a:pt x="988" y="106"/>
                  </a:lnTo>
                  <a:lnTo>
                    <a:pt x="988" y="106"/>
                  </a:lnTo>
                  <a:lnTo>
                    <a:pt x="982" y="104"/>
                  </a:lnTo>
                  <a:lnTo>
                    <a:pt x="974" y="102"/>
                  </a:lnTo>
                  <a:lnTo>
                    <a:pt x="974" y="102"/>
                  </a:lnTo>
                  <a:close/>
                  <a:moveTo>
                    <a:pt x="870" y="220"/>
                  </a:moveTo>
                  <a:lnTo>
                    <a:pt x="870" y="220"/>
                  </a:lnTo>
                  <a:lnTo>
                    <a:pt x="868" y="236"/>
                  </a:lnTo>
                  <a:lnTo>
                    <a:pt x="864" y="248"/>
                  </a:lnTo>
                  <a:lnTo>
                    <a:pt x="864" y="248"/>
                  </a:lnTo>
                  <a:lnTo>
                    <a:pt x="858" y="258"/>
                  </a:lnTo>
                  <a:lnTo>
                    <a:pt x="848" y="266"/>
                  </a:lnTo>
                  <a:lnTo>
                    <a:pt x="848" y="266"/>
                  </a:lnTo>
                  <a:lnTo>
                    <a:pt x="836" y="272"/>
                  </a:lnTo>
                  <a:lnTo>
                    <a:pt x="822" y="276"/>
                  </a:lnTo>
                  <a:lnTo>
                    <a:pt x="822" y="276"/>
                  </a:lnTo>
                  <a:lnTo>
                    <a:pt x="804" y="278"/>
                  </a:lnTo>
                  <a:lnTo>
                    <a:pt x="782" y="278"/>
                  </a:lnTo>
                  <a:lnTo>
                    <a:pt x="782" y="278"/>
                  </a:lnTo>
                  <a:lnTo>
                    <a:pt x="768" y="278"/>
                  </a:lnTo>
                  <a:lnTo>
                    <a:pt x="754" y="276"/>
                  </a:lnTo>
                  <a:lnTo>
                    <a:pt x="754" y="276"/>
                  </a:lnTo>
                  <a:lnTo>
                    <a:pt x="732" y="270"/>
                  </a:lnTo>
                  <a:lnTo>
                    <a:pt x="732" y="252"/>
                  </a:lnTo>
                  <a:lnTo>
                    <a:pt x="782" y="252"/>
                  </a:lnTo>
                  <a:lnTo>
                    <a:pt x="782" y="252"/>
                  </a:lnTo>
                  <a:lnTo>
                    <a:pt x="798" y="250"/>
                  </a:lnTo>
                  <a:lnTo>
                    <a:pt x="810" y="244"/>
                  </a:lnTo>
                  <a:lnTo>
                    <a:pt x="810" y="244"/>
                  </a:lnTo>
                  <a:lnTo>
                    <a:pt x="816" y="240"/>
                  </a:lnTo>
                  <a:lnTo>
                    <a:pt x="818" y="234"/>
                  </a:lnTo>
                  <a:lnTo>
                    <a:pt x="820" y="228"/>
                  </a:lnTo>
                  <a:lnTo>
                    <a:pt x="822" y="218"/>
                  </a:lnTo>
                  <a:lnTo>
                    <a:pt x="822" y="218"/>
                  </a:lnTo>
                  <a:lnTo>
                    <a:pt x="820" y="210"/>
                  </a:lnTo>
                  <a:lnTo>
                    <a:pt x="818" y="204"/>
                  </a:lnTo>
                  <a:lnTo>
                    <a:pt x="816" y="198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02" y="190"/>
                  </a:lnTo>
                  <a:lnTo>
                    <a:pt x="790" y="188"/>
                  </a:lnTo>
                  <a:lnTo>
                    <a:pt x="758" y="188"/>
                  </a:lnTo>
                  <a:lnTo>
                    <a:pt x="758" y="160"/>
                  </a:lnTo>
                  <a:lnTo>
                    <a:pt x="786" y="160"/>
                  </a:lnTo>
                  <a:lnTo>
                    <a:pt x="786" y="160"/>
                  </a:lnTo>
                  <a:lnTo>
                    <a:pt x="798" y="160"/>
                  </a:lnTo>
                  <a:lnTo>
                    <a:pt x="808" y="154"/>
                  </a:lnTo>
                  <a:lnTo>
                    <a:pt x="808" y="154"/>
                  </a:lnTo>
                  <a:lnTo>
                    <a:pt x="812" y="150"/>
                  </a:lnTo>
                  <a:lnTo>
                    <a:pt x="814" y="146"/>
                  </a:lnTo>
                  <a:lnTo>
                    <a:pt x="816" y="140"/>
                  </a:lnTo>
                  <a:lnTo>
                    <a:pt x="818" y="132"/>
                  </a:lnTo>
                  <a:lnTo>
                    <a:pt x="818" y="132"/>
                  </a:lnTo>
                  <a:lnTo>
                    <a:pt x="816" y="124"/>
                  </a:lnTo>
                  <a:lnTo>
                    <a:pt x="814" y="120"/>
                  </a:lnTo>
                  <a:lnTo>
                    <a:pt x="812" y="114"/>
                  </a:lnTo>
                  <a:lnTo>
                    <a:pt x="806" y="110"/>
                  </a:lnTo>
                  <a:lnTo>
                    <a:pt x="806" y="110"/>
                  </a:lnTo>
                  <a:lnTo>
                    <a:pt x="794" y="106"/>
                  </a:lnTo>
                  <a:lnTo>
                    <a:pt x="778" y="104"/>
                  </a:lnTo>
                  <a:lnTo>
                    <a:pt x="736" y="104"/>
                  </a:lnTo>
                  <a:lnTo>
                    <a:pt x="736" y="86"/>
                  </a:lnTo>
                  <a:lnTo>
                    <a:pt x="736" y="86"/>
                  </a:lnTo>
                  <a:lnTo>
                    <a:pt x="758" y="80"/>
                  </a:lnTo>
                  <a:lnTo>
                    <a:pt x="758" y="80"/>
                  </a:lnTo>
                  <a:lnTo>
                    <a:pt x="772" y="78"/>
                  </a:lnTo>
                  <a:lnTo>
                    <a:pt x="786" y="78"/>
                  </a:lnTo>
                  <a:lnTo>
                    <a:pt x="786" y="78"/>
                  </a:lnTo>
                  <a:lnTo>
                    <a:pt x="804" y="78"/>
                  </a:lnTo>
                  <a:lnTo>
                    <a:pt x="820" y="80"/>
                  </a:lnTo>
                  <a:lnTo>
                    <a:pt x="820" y="80"/>
                  </a:lnTo>
                  <a:lnTo>
                    <a:pt x="834" y="84"/>
                  </a:lnTo>
                  <a:lnTo>
                    <a:pt x="846" y="88"/>
                  </a:lnTo>
                  <a:lnTo>
                    <a:pt x="846" y="88"/>
                  </a:lnTo>
                  <a:lnTo>
                    <a:pt x="854" y="96"/>
                  </a:lnTo>
                  <a:lnTo>
                    <a:pt x="860" y="104"/>
                  </a:lnTo>
                  <a:lnTo>
                    <a:pt x="860" y="104"/>
                  </a:lnTo>
                  <a:lnTo>
                    <a:pt x="864" y="116"/>
                  </a:lnTo>
                  <a:lnTo>
                    <a:pt x="866" y="130"/>
                  </a:lnTo>
                  <a:lnTo>
                    <a:pt x="866" y="130"/>
                  </a:lnTo>
                  <a:lnTo>
                    <a:pt x="864" y="140"/>
                  </a:lnTo>
                  <a:lnTo>
                    <a:pt x="862" y="148"/>
                  </a:lnTo>
                  <a:lnTo>
                    <a:pt x="862" y="148"/>
                  </a:lnTo>
                  <a:lnTo>
                    <a:pt x="860" y="154"/>
                  </a:lnTo>
                  <a:lnTo>
                    <a:pt x="854" y="158"/>
                  </a:lnTo>
                  <a:lnTo>
                    <a:pt x="854" y="158"/>
                  </a:lnTo>
                  <a:lnTo>
                    <a:pt x="844" y="166"/>
                  </a:lnTo>
                  <a:lnTo>
                    <a:pt x="844" y="166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44" y="178"/>
                  </a:lnTo>
                  <a:lnTo>
                    <a:pt x="844" y="178"/>
                  </a:lnTo>
                  <a:lnTo>
                    <a:pt x="850" y="182"/>
                  </a:lnTo>
                  <a:lnTo>
                    <a:pt x="856" y="188"/>
                  </a:lnTo>
                  <a:lnTo>
                    <a:pt x="856" y="188"/>
                  </a:lnTo>
                  <a:lnTo>
                    <a:pt x="862" y="194"/>
                  </a:lnTo>
                  <a:lnTo>
                    <a:pt x="866" y="202"/>
                  </a:lnTo>
                  <a:lnTo>
                    <a:pt x="866" y="202"/>
                  </a:lnTo>
                  <a:lnTo>
                    <a:pt x="868" y="210"/>
                  </a:lnTo>
                  <a:lnTo>
                    <a:pt x="870" y="220"/>
                  </a:lnTo>
                  <a:lnTo>
                    <a:pt x="870" y="220"/>
                  </a:lnTo>
                  <a:close/>
                  <a:moveTo>
                    <a:pt x="618" y="278"/>
                  </a:moveTo>
                  <a:lnTo>
                    <a:pt x="618" y="278"/>
                  </a:lnTo>
                  <a:lnTo>
                    <a:pt x="606" y="278"/>
                  </a:lnTo>
                  <a:lnTo>
                    <a:pt x="596" y="276"/>
                  </a:lnTo>
                  <a:lnTo>
                    <a:pt x="596" y="276"/>
                  </a:lnTo>
                  <a:lnTo>
                    <a:pt x="586" y="272"/>
                  </a:lnTo>
                  <a:lnTo>
                    <a:pt x="576" y="266"/>
                  </a:lnTo>
                  <a:lnTo>
                    <a:pt x="576" y="266"/>
                  </a:lnTo>
                  <a:lnTo>
                    <a:pt x="570" y="258"/>
                  </a:lnTo>
                  <a:lnTo>
                    <a:pt x="564" y="248"/>
                  </a:lnTo>
                  <a:lnTo>
                    <a:pt x="564" y="248"/>
                  </a:lnTo>
                  <a:lnTo>
                    <a:pt x="560" y="234"/>
                  </a:lnTo>
                  <a:lnTo>
                    <a:pt x="560" y="216"/>
                  </a:lnTo>
                  <a:lnTo>
                    <a:pt x="560" y="216"/>
                  </a:lnTo>
                  <a:lnTo>
                    <a:pt x="560" y="200"/>
                  </a:lnTo>
                  <a:lnTo>
                    <a:pt x="564" y="186"/>
                  </a:lnTo>
                  <a:lnTo>
                    <a:pt x="564" y="186"/>
                  </a:lnTo>
                  <a:lnTo>
                    <a:pt x="570" y="176"/>
                  </a:lnTo>
                  <a:lnTo>
                    <a:pt x="578" y="166"/>
                  </a:lnTo>
                  <a:lnTo>
                    <a:pt x="578" y="166"/>
                  </a:lnTo>
                  <a:lnTo>
                    <a:pt x="586" y="162"/>
                  </a:lnTo>
                  <a:lnTo>
                    <a:pt x="598" y="158"/>
                  </a:lnTo>
                  <a:lnTo>
                    <a:pt x="598" y="158"/>
                  </a:lnTo>
                  <a:lnTo>
                    <a:pt x="610" y="156"/>
                  </a:lnTo>
                  <a:lnTo>
                    <a:pt x="622" y="154"/>
                  </a:lnTo>
                  <a:lnTo>
                    <a:pt x="622" y="154"/>
                  </a:lnTo>
                  <a:lnTo>
                    <a:pt x="640" y="156"/>
                  </a:lnTo>
                  <a:lnTo>
                    <a:pt x="640" y="156"/>
                  </a:lnTo>
                  <a:lnTo>
                    <a:pt x="656" y="158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4" y="132"/>
                  </a:lnTo>
                  <a:lnTo>
                    <a:pt x="652" y="124"/>
                  </a:lnTo>
                  <a:lnTo>
                    <a:pt x="650" y="118"/>
                  </a:lnTo>
                  <a:lnTo>
                    <a:pt x="644" y="112"/>
                  </a:lnTo>
                  <a:lnTo>
                    <a:pt x="644" y="112"/>
                  </a:lnTo>
                  <a:lnTo>
                    <a:pt x="638" y="110"/>
                  </a:lnTo>
                  <a:lnTo>
                    <a:pt x="632" y="106"/>
                  </a:lnTo>
                  <a:lnTo>
                    <a:pt x="616" y="104"/>
                  </a:lnTo>
                  <a:lnTo>
                    <a:pt x="576" y="104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98" y="80"/>
                  </a:lnTo>
                  <a:lnTo>
                    <a:pt x="598" y="80"/>
                  </a:lnTo>
                  <a:lnTo>
                    <a:pt x="622" y="78"/>
                  </a:lnTo>
                  <a:lnTo>
                    <a:pt x="622" y="78"/>
                  </a:lnTo>
                  <a:lnTo>
                    <a:pt x="642" y="78"/>
                  </a:lnTo>
                  <a:lnTo>
                    <a:pt x="658" y="80"/>
                  </a:lnTo>
                  <a:lnTo>
                    <a:pt x="658" y="80"/>
                  </a:lnTo>
                  <a:lnTo>
                    <a:pt x="670" y="84"/>
                  </a:lnTo>
                  <a:lnTo>
                    <a:pt x="682" y="90"/>
                  </a:lnTo>
                  <a:lnTo>
                    <a:pt x="682" y="90"/>
                  </a:lnTo>
                  <a:lnTo>
                    <a:pt x="690" y="98"/>
                  </a:lnTo>
                  <a:lnTo>
                    <a:pt x="696" y="110"/>
                  </a:lnTo>
                  <a:lnTo>
                    <a:pt x="696" y="110"/>
                  </a:lnTo>
                  <a:lnTo>
                    <a:pt x="700" y="126"/>
                  </a:lnTo>
                  <a:lnTo>
                    <a:pt x="702" y="144"/>
                  </a:lnTo>
                  <a:lnTo>
                    <a:pt x="702" y="274"/>
                  </a:lnTo>
                  <a:lnTo>
                    <a:pt x="670" y="274"/>
                  </a:lnTo>
                  <a:lnTo>
                    <a:pt x="664" y="262"/>
                  </a:lnTo>
                  <a:lnTo>
                    <a:pt x="662" y="262"/>
                  </a:lnTo>
                  <a:lnTo>
                    <a:pt x="662" y="262"/>
                  </a:lnTo>
                  <a:lnTo>
                    <a:pt x="654" y="268"/>
                  </a:lnTo>
                  <a:lnTo>
                    <a:pt x="646" y="274"/>
                  </a:lnTo>
                  <a:lnTo>
                    <a:pt x="646" y="274"/>
                  </a:lnTo>
                  <a:lnTo>
                    <a:pt x="634" y="276"/>
                  </a:lnTo>
                  <a:lnTo>
                    <a:pt x="618" y="278"/>
                  </a:lnTo>
                  <a:lnTo>
                    <a:pt x="618" y="278"/>
                  </a:lnTo>
                  <a:close/>
                  <a:moveTo>
                    <a:pt x="656" y="182"/>
                  </a:moveTo>
                  <a:lnTo>
                    <a:pt x="634" y="182"/>
                  </a:lnTo>
                  <a:lnTo>
                    <a:pt x="634" y="182"/>
                  </a:lnTo>
                  <a:lnTo>
                    <a:pt x="624" y="184"/>
                  </a:lnTo>
                  <a:lnTo>
                    <a:pt x="624" y="184"/>
                  </a:lnTo>
                  <a:lnTo>
                    <a:pt x="620" y="186"/>
                  </a:lnTo>
                  <a:lnTo>
                    <a:pt x="614" y="188"/>
                  </a:lnTo>
                  <a:lnTo>
                    <a:pt x="614" y="188"/>
                  </a:lnTo>
                  <a:lnTo>
                    <a:pt x="612" y="194"/>
                  </a:lnTo>
                  <a:lnTo>
                    <a:pt x="608" y="200"/>
                  </a:lnTo>
                  <a:lnTo>
                    <a:pt x="608" y="200"/>
                  </a:lnTo>
                  <a:lnTo>
                    <a:pt x="606" y="208"/>
                  </a:lnTo>
                  <a:lnTo>
                    <a:pt x="606" y="216"/>
                  </a:lnTo>
                  <a:lnTo>
                    <a:pt x="606" y="216"/>
                  </a:lnTo>
                  <a:lnTo>
                    <a:pt x="606" y="226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12" y="240"/>
                  </a:lnTo>
                  <a:lnTo>
                    <a:pt x="614" y="244"/>
                  </a:lnTo>
                  <a:lnTo>
                    <a:pt x="614" y="244"/>
                  </a:lnTo>
                  <a:lnTo>
                    <a:pt x="620" y="248"/>
                  </a:lnTo>
                  <a:lnTo>
                    <a:pt x="624" y="250"/>
                  </a:lnTo>
                  <a:lnTo>
                    <a:pt x="624" y="250"/>
                  </a:lnTo>
                  <a:lnTo>
                    <a:pt x="634" y="252"/>
                  </a:lnTo>
                  <a:lnTo>
                    <a:pt x="634" y="252"/>
                  </a:lnTo>
                  <a:lnTo>
                    <a:pt x="642" y="250"/>
                  </a:lnTo>
                  <a:lnTo>
                    <a:pt x="648" y="248"/>
                  </a:lnTo>
                  <a:lnTo>
                    <a:pt x="648" y="248"/>
                  </a:lnTo>
                  <a:lnTo>
                    <a:pt x="656" y="244"/>
                  </a:lnTo>
                  <a:lnTo>
                    <a:pt x="656" y="182"/>
                  </a:lnTo>
                  <a:close/>
                  <a:moveTo>
                    <a:pt x="464" y="78"/>
                  </a:moveTo>
                  <a:lnTo>
                    <a:pt x="464" y="78"/>
                  </a:lnTo>
                  <a:lnTo>
                    <a:pt x="476" y="80"/>
                  </a:lnTo>
                  <a:lnTo>
                    <a:pt x="490" y="84"/>
                  </a:lnTo>
                  <a:lnTo>
                    <a:pt x="490" y="84"/>
                  </a:lnTo>
                  <a:lnTo>
                    <a:pt x="500" y="90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518" y="114"/>
                  </a:lnTo>
                  <a:lnTo>
                    <a:pt x="524" y="132"/>
                  </a:lnTo>
                  <a:lnTo>
                    <a:pt x="524" y="132"/>
                  </a:lnTo>
                  <a:lnTo>
                    <a:pt x="528" y="152"/>
                  </a:lnTo>
                  <a:lnTo>
                    <a:pt x="528" y="178"/>
                  </a:lnTo>
                  <a:lnTo>
                    <a:pt x="528" y="178"/>
                  </a:lnTo>
                  <a:lnTo>
                    <a:pt x="528" y="204"/>
                  </a:lnTo>
                  <a:lnTo>
                    <a:pt x="524" y="224"/>
                  </a:lnTo>
                  <a:lnTo>
                    <a:pt x="524" y="224"/>
                  </a:lnTo>
                  <a:lnTo>
                    <a:pt x="518" y="242"/>
                  </a:lnTo>
                  <a:lnTo>
                    <a:pt x="510" y="256"/>
                  </a:lnTo>
                  <a:lnTo>
                    <a:pt x="510" y="256"/>
                  </a:lnTo>
                  <a:lnTo>
                    <a:pt x="500" y="266"/>
                  </a:lnTo>
                  <a:lnTo>
                    <a:pt x="488" y="272"/>
                  </a:lnTo>
                  <a:lnTo>
                    <a:pt x="488" y="272"/>
                  </a:lnTo>
                  <a:lnTo>
                    <a:pt x="474" y="276"/>
                  </a:lnTo>
                  <a:lnTo>
                    <a:pt x="460" y="278"/>
                  </a:lnTo>
                  <a:lnTo>
                    <a:pt x="460" y="278"/>
                  </a:lnTo>
                  <a:lnTo>
                    <a:pt x="450" y="278"/>
                  </a:lnTo>
                  <a:lnTo>
                    <a:pt x="442" y="276"/>
                  </a:lnTo>
                  <a:lnTo>
                    <a:pt x="442" y="276"/>
                  </a:lnTo>
                  <a:lnTo>
                    <a:pt x="434" y="272"/>
                  </a:lnTo>
                  <a:lnTo>
                    <a:pt x="426" y="268"/>
                  </a:lnTo>
                  <a:lnTo>
                    <a:pt x="426" y="352"/>
                  </a:lnTo>
                  <a:lnTo>
                    <a:pt x="380" y="352"/>
                  </a:lnTo>
                  <a:lnTo>
                    <a:pt x="380" y="82"/>
                  </a:lnTo>
                  <a:lnTo>
                    <a:pt x="414" y="82"/>
                  </a:lnTo>
                  <a:lnTo>
                    <a:pt x="418" y="94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28" y="88"/>
                  </a:lnTo>
                  <a:lnTo>
                    <a:pt x="436" y="82"/>
                  </a:lnTo>
                  <a:lnTo>
                    <a:pt x="436" y="82"/>
                  </a:lnTo>
                  <a:lnTo>
                    <a:pt x="448" y="80"/>
                  </a:lnTo>
                  <a:lnTo>
                    <a:pt x="464" y="78"/>
                  </a:lnTo>
                  <a:lnTo>
                    <a:pt x="464" y="78"/>
                  </a:lnTo>
                  <a:close/>
                  <a:moveTo>
                    <a:pt x="426" y="244"/>
                  </a:moveTo>
                  <a:lnTo>
                    <a:pt x="426" y="244"/>
                  </a:lnTo>
                  <a:lnTo>
                    <a:pt x="434" y="248"/>
                  </a:lnTo>
                  <a:lnTo>
                    <a:pt x="434" y="248"/>
                  </a:lnTo>
                  <a:lnTo>
                    <a:pt x="440" y="250"/>
                  </a:lnTo>
                  <a:lnTo>
                    <a:pt x="448" y="252"/>
                  </a:lnTo>
                  <a:lnTo>
                    <a:pt x="448" y="252"/>
                  </a:lnTo>
                  <a:lnTo>
                    <a:pt x="454" y="250"/>
                  </a:lnTo>
                  <a:lnTo>
                    <a:pt x="462" y="248"/>
                  </a:lnTo>
                  <a:lnTo>
                    <a:pt x="462" y="248"/>
                  </a:lnTo>
                  <a:lnTo>
                    <a:pt x="468" y="244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6" y="226"/>
                  </a:lnTo>
                  <a:lnTo>
                    <a:pt x="480" y="214"/>
                  </a:lnTo>
                  <a:lnTo>
                    <a:pt x="480" y="214"/>
                  </a:lnTo>
                  <a:lnTo>
                    <a:pt x="482" y="198"/>
                  </a:lnTo>
                  <a:lnTo>
                    <a:pt x="482" y="178"/>
                  </a:lnTo>
                  <a:lnTo>
                    <a:pt x="482" y="178"/>
                  </a:lnTo>
                  <a:lnTo>
                    <a:pt x="482" y="158"/>
                  </a:lnTo>
                  <a:lnTo>
                    <a:pt x="480" y="142"/>
                  </a:lnTo>
                  <a:lnTo>
                    <a:pt x="480" y="142"/>
                  </a:lnTo>
                  <a:lnTo>
                    <a:pt x="476" y="130"/>
                  </a:lnTo>
                  <a:lnTo>
                    <a:pt x="472" y="120"/>
                  </a:lnTo>
                  <a:lnTo>
                    <a:pt x="472" y="120"/>
                  </a:lnTo>
                  <a:lnTo>
                    <a:pt x="468" y="112"/>
                  </a:lnTo>
                  <a:lnTo>
                    <a:pt x="462" y="108"/>
                  </a:lnTo>
                  <a:lnTo>
                    <a:pt x="462" y="108"/>
                  </a:lnTo>
                  <a:lnTo>
                    <a:pt x="454" y="106"/>
                  </a:lnTo>
                  <a:lnTo>
                    <a:pt x="448" y="104"/>
                  </a:lnTo>
                  <a:lnTo>
                    <a:pt x="448" y="104"/>
                  </a:lnTo>
                  <a:lnTo>
                    <a:pt x="442" y="106"/>
                  </a:lnTo>
                  <a:lnTo>
                    <a:pt x="436" y="108"/>
                  </a:lnTo>
                  <a:lnTo>
                    <a:pt x="436" y="108"/>
                  </a:lnTo>
                  <a:lnTo>
                    <a:pt x="426" y="112"/>
                  </a:lnTo>
                  <a:lnTo>
                    <a:pt x="426" y="244"/>
                  </a:lnTo>
                  <a:close/>
                  <a:moveTo>
                    <a:pt x="230" y="184"/>
                  </a:moveTo>
                  <a:lnTo>
                    <a:pt x="230" y="184"/>
                  </a:lnTo>
                  <a:lnTo>
                    <a:pt x="230" y="202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236" y="230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44" y="246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56" y="252"/>
                  </a:lnTo>
                  <a:lnTo>
                    <a:pt x="262" y="254"/>
                  </a:lnTo>
                  <a:lnTo>
                    <a:pt x="262" y="254"/>
                  </a:lnTo>
                  <a:lnTo>
                    <a:pt x="266" y="252"/>
                  </a:lnTo>
                  <a:lnTo>
                    <a:pt x="272" y="250"/>
                  </a:lnTo>
                  <a:lnTo>
                    <a:pt x="272" y="250"/>
                  </a:lnTo>
                  <a:lnTo>
                    <a:pt x="278" y="246"/>
                  </a:lnTo>
                  <a:lnTo>
                    <a:pt x="282" y="238"/>
                  </a:lnTo>
                  <a:lnTo>
                    <a:pt x="282" y="238"/>
                  </a:lnTo>
                  <a:lnTo>
                    <a:pt x="286" y="230"/>
                  </a:lnTo>
                  <a:lnTo>
                    <a:pt x="290" y="218"/>
                  </a:lnTo>
                  <a:lnTo>
                    <a:pt x="290" y="218"/>
                  </a:lnTo>
                  <a:lnTo>
                    <a:pt x="292" y="202"/>
                  </a:lnTo>
                  <a:lnTo>
                    <a:pt x="292" y="184"/>
                  </a:lnTo>
                  <a:lnTo>
                    <a:pt x="292" y="184"/>
                  </a:lnTo>
                  <a:lnTo>
                    <a:pt x="292" y="166"/>
                  </a:lnTo>
                  <a:lnTo>
                    <a:pt x="290" y="152"/>
                  </a:lnTo>
                  <a:lnTo>
                    <a:pt x="290" y="152"/>
                  </a:lnTo>
                  <a:lnTo>
                    <a:pt x="286" y="140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76" y="124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2" y="118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46" y="116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0" y="124"/>
                  </a:lnTo>
                  <a:lnTo>
                    <a:pt x="230" y="184"/>
                  </a:lnTo>
                  <a:close/>
                  <a:moveTo>
                    <a:pt x="230" y="100"/>
                  </a:moveTo>
                  <a:lnTo>
                    <a:pt x="230" y="100"/>
                  </a:lnTo>
                  <a:lnTo>
                    <a:pt x="236" y="96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54" y="90"/>
                  </a:lnTo>
                  <a:lnTo>
                    <a:pt x="264" y="90"/>
                  </a:lnTo>
                  <a:lnTo>
                    <a:pt x="264" y="90"/>
                  </a:lnTo>
                  <a:lnTo>
                    <a:pt x="282" y="90"/>
                  </a:lnTo>
                  <a:lnTo>
                    <a:pt x="296" y="94"/>
                  </a:lnTo>
                  <a:lnTo>
                    <a:pt x="308" y="102"/>
                  </a:lnTo>
                  <a:lnTo>
                    <a:pt x="318" y="112"/>
                  </a:lnTo>
                  <a:lnTo>
                    <a:pt x="318" y="112"/>
                  </a:lnTo>
                  <a:lnTo>
                    <a:pt x="328" y="124"/>
                  </a:lnTo>
                  <a:lnTo>
                    <a:pt x="334" y="140"/>
                  </a:lnTo>
                  <a:lnTo>
                    <a:pt x="336" y="160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36" y="208"/>
                  </a:lnTo>
                  <a:lnTo>
                    <a:pt x="334" y="228"/>
                  </a:lnTo>
                  <a:lnTo>
                    <a:pt x="326" y="244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08" y="266"/>
                  </a:lnTo>
                  <a:lnTo>
                    <a:pt x="294" y="272"/>
                  </a:lnTo>
                  <a:lnTo>
                    <a:pt x="278" y="276"/>
                  </a:lnTo>
                  <a:lnTo>
                    <a:pt x="262" y="278"/>
                  </a:lnTo>
                  <a:lnTo>
                    <a:pt x="262" y="278"/>
                  </a:lnTo>
                  <a:lnTo>
                    <a:pt x="244" y="276"/>
                  </a:lnTo>
                  <a:lnTo>
                    <a:pt x="228" y="272"/>
                  </a:lnTo>
                  <a:lnTo>
                    <a:pt x="214" y="266"/>
                  </a:lnTo>
                  <a:lnTo>
                    <a:pt x="204" y="256"/>
                  </a:lnTo>
                  <a:lnTo>
                    <a:pt x="204" y="256"/>
                  </a:lnTo>
                  <a:lnTo>
                    <a:pt x="194" y="244"/>
                  </a:lnTo>
                  <a:lnTo>
                    <a:pt x="188" y="228"/>
                  </a:lnTo>
                  <a:lnTo>
                    <a:pt x="186" y="208"/>
                  </a:lnTo>
                  <a:lnTo>
                    <a:pt x="184" y="184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86" y="90"/>
                  </a:lnTo>
                  <a:lnTo>
                    <a:pt x="190" y="66"/>
                  </a:lnTo>
                  <a:lnTo>
                    <a:pt x="190" y="66"/>
                  </a:lnTo>
                  <a:lnTo>
                    <a:pt x="196" y="46"/>
                  </a:lnTo>
                  <a:lnTo>
                    <a:pt x="202" y="38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14" y="24"/>
                  </a:lnTo>
                  <a:lnTo>
                    <a:pt x="220" y="18"/>
                  </a:lnTo>
                  <a:lnTo>
                    <a:pt x="230" y="14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60" y="6"/>
                  </a:lnTo>
                  <a:lnTo>
                    <a:pt x="286" y="2"/>
                  </a:lnTo>
                  <a:lnTo>
                    <a:pt x="332" y="0"/>
                  </a:lnTo>
                  <a:lnTo>
                    <a:pt x="334" y="20"/>
                  </a:lnTo>
                  <a:lnTo>
                    <a:pt x="334" y="20"/>
                  </a:lnTo>
                  <a:lnTo>
                    <a:pt x="310" y="28"/>
                  </a:lnTo>
                  <a:lnTo>
                    <a:pt x="310" y="28"/>
                  </a:lnTo>
                  <a:lnTo>
                    <a:pt x="296" y="32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68" y="36"/>
                  </a:lnTo>
                  <a:lnTo>
                    <a:pt x="258" y="38"/>
                  </a:lnTo>
                  <a:lnTo>
                    <a:pt x="258" y="38"/>
                  </a:lnTo>
                  <a:lnTo>
                    <a:pt x="250" y="44"/>
                  </a:lnTo>
                  <a:lnTo>
                    <a:pt x="242" y="50"/>
                  </a:lnTo>
                  <a:lnTo>
                    <a:pt x="242" y="50"/>
                  </a:lnTo>
                  <a:lnTo>
                    <a:pt x="236" y="58"/>
                  </a:lnTo>
                  <a:lnTo>
                    <a:pt x="234" y="70"/>
                  </a:lnTo>
                  <a:lnTo>
                    <a:pt x="234" y="70"/>
                  </a:lnTo>
                  <a:lnTo>
                    <a:pt x="230" y="84"/>
                  </a:lnTo>
                  <a:lnTo>
                    <a:pt x="230" y="100"/>
                  </a:lnTo>
                  <a:lnTo>
                    <a:pt x="230" y="10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438776" y="5894388"/>
              <a:ext cx="244475" cy="250825"/>
            </a:xfrm>
            <a:custGeom>
              <a:avLst/>
              <a:gdLst>
                <a:gd name="T0" fmla="*/ 76 w 154"/>
                <a:gd name="T1" fmla="*/ 0 h 158"/>
                <a:gd name="T2" fmla="*/ 76 w 154"/>
                <a:gd name="T3" fmla="*/ 0 h 158"/>
                <a:gd name="T4" fmla="*/ 94 w 154"/>
                <a:gd name="T5" fmla="*/ 2 h 158"/>
                <a:gd name="T6" fmla="*/ 110 w 154"/>
                <a:gd name="T7" fmla="*/ 4 h 158"/>
                <a:gd name="T8" fmla="*/ 110 w 154"/>
                <a:gd name="T9" fmla="*/ 4 h 158"/>
                <a:gd name="T10" fmla="*/ 122 w 154"/>
                <a:gd name="T11" fmla="*/ 10 h 158"/>
                <a:gd name="T12" fmla="*/ 134 w 154"/>
                <a:gd name="T13" fmla="*/ 18 h 158"/>
                <a:gd name="T14" fmla="*/ 134 w 154"/>
                <a:gd name="T15" fmla="*/ 18 h 158"/>
                <a:gd name="T16" fmla="*/ 142 w 154"/>
                <a:gd name="T17" fmla="*/ 30 h 158"/>
                <a:gd name="T18" fmla="*/ 148 w 154"/>
                <a:gd name="T19" fmla="*/ 42 h 158"/>
                <a:gd name="T20" fmla="*/ 148 w 154"/>
                <a:gd name="T21" fmla="*/ 42 h 158"/>
                <a:gd name="T22" fmla="*/ 152 w 154"/>
                <a:gd name="T23" fmla="*/ 60 h 158"/>
                <a:gd name="T24" fmla="*/ 154 w 154"/>
                <a:gd name="T25" fmla="*/ 80 h 158"/>
                <a:gd name="T26" fmla="*/ 154 w 154"/>
                <a:gd name="T27" fmla="*/ 80 h 158"/>
                <a:gd name="T28" fmla="*/ 152 w 154"/>
                <a:gd name="T29" fmla="*/ 100 h 158"/>
                <a:gd name="T30" fmla="*/ 148 w 154"/>
                <a:gd name="T31" fmla="*/ 116 h 158"/>
                <a:gd name="T32" fmla="*/ 148 w 154"/>
                <a:gd name="T33" fmla="*/ 116 h 158"/>
                <a:gd name="T34" fmla="*/ 142 w 154"/>
                <a:gd name="T35" fmla="*/ 130 h 158"/>
                <a:gd name="T36" fmla="*/ 134 w 154"/>
                <a:gd name="T37" fmla="*/ 140 h 158"/>
                <a:gd name="T38" fmla="*/ 134 w 154"/>
                <a:gd name="T39" fmla="*/ 140 h 158"/>
                <a:gd name="T40" fmla="*/ 122 w 154"/>
                <a:gd name="T41" fmla="*/ 148 h 158"/>
                <a:gd name="T42" fmla="*/ 110 w 154"/>
                <a:gd name="T43" fmla="*/ 154 h 158"/>
                <a:gd name="T44" fmla="*/ 110 w 154"/>
                <a:gd name="T45" fmla="*/ 154 h 158"/>
                <a:gd name="T46" fmla="*/ 94 w 154"/>
                <a:gd name="T47" fmla="*/ 158 h 158"/>
                <a:gd name="T48" fmla="*/ 76 w 154"/>
                <a:gd name="T49" fmla="*/ 158 h 158"/>
                <a:gd name="T50" fmla="*/ 76 w 154"/>
                <a:gd name="T51" fmla="*/ 158 h 158"/>
                <a:gd name="T52" fmla="*/ 58 w 154"/>
                <a:gd name="T53" fmla="*/ 158 h 158"/>
                <a:gd name="T54" fmla="*/ 44 w 154"/>
                <a:gd name="T55" fmla="*/ 154 h 158"/>
                <a:gd name="T56" fmla="*/ 44 w 154"/>
                <a:gd name="T57" fmla="*/ 154 h 158"/>
                <a:gd name="T58" fmla="*/ 30 w 154"/>
                <a:gd name="T59" fmla="*/ 148 h 158"/>
                <a:gd name="T60" fmla="*/ 20 w 154"/>
                <a:gd name="T61" fmla="*/ 140 h 158"/>
                <a:gd name="T62" fmla="*/ 20 w 154"/>
                <a:gd name="T63" fmla="*/ 140 h 158"/>
                <a:gd name="T64" fmla="*/ 10 w 154"/>
                <a:gd name="T65" fmla="*/ 130 h 158"/>
                <a:gd name="T66" fmla="*/ 4 w 154"/>
                <a:gd name="T67" fmla="*/ 116 h 158"/>
                <a:gd name="T68" fmla="*/ 4 w 154"/>
                <a:gd name="T69" fmla="*/ 116 h 158"/>
                <a:gd name="T70" fmla="*/ 0 w 154"/>
                <a:gd name="T71" fmla="*/ 100 h 158"/>
                <a:gd name="T72" fmla="*/ 0 w 154"/>
                <a:gd name="T73" fmla="*/ 80 h 158"/>
                <a:gd name="T74" fmla="*/ 0 w 154"/>
                <a:gd name="T75" fmla="*/ 80 h 158"/>
                <a:gd name="T76" fmla="*/ 0 w 154"/>
                <a:gd name="T77" fmla="*/ 60 h 158"/>
                <a:gd name="T78" fmla="*/ 4 w 154"/>
                <a:gd name="T79" fmla="*/ 42 h 158"/>
                <a:gd name="T80" fmla="*/ 4 w 154"/>
                <a:gd name="T81" fmla="*/ 42 h 158"/>
                <a:gd name="T82" fmla="*/ 10 w 154"/>
                <a:gd name="T83" fmla="*/ 30 h 158"/>
                <a:gd name="T84" fmla="*/ 20 w 154"/>
                <a:gd name="T85" fmla="*/ 18 h 158"/>
                <a:gd name="T86" fmla="*/ 20 w 154"/>
                <a:gd name="T87" fmla="*/ 18 h 158"/>
                <a:gd name="T88" fmla="*/ 30 w 154"/>
                <a:gd name="T89" fmla="*/ 10 h 158"/>
                <a:gd name="T90" fmla="*/ 44 w 154"/>
                <a:gd name="T91" fmla="*/ 4 h 158"/>
                <a:gd name="T92" fmla="*/ 44 w 154"/>
                <a:gd name="T93" fmla="*/ 4 h 158"/>
                <a:gd name="T94" fmla="*/ 58 w 154"/>
                <a:gd name="T95" fmla="*/ 2 h 158"/>
                <a:gd name="T96" fmla="*/ 76 w 154"/>
                <a:gd name="T9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58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10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42" y="30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52" y="6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2" y="100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2" y="13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22" y="148"/>
                  </a:lnTo>
                  <a:lnTo>
                    <a:pt x="110" y="154"/>
                  </a:lnTo>
                  <a:lnTo>
                    <a:pt x="110" y="154"/>
                  </a:lnTo>
                  <a:lnTo>
                    <a:pt x="94" y="158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58" y="158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0" y="148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10" y="130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0" y="3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5511801" y="5926138"/>
              <a:ext cx="98425" cy="187325"/>
            </a:xfrm>
            <a:custGeom>
              <a:avLst/>
              <a:gdLst>
                <a:gd name="T0" fmla="*/ 30 w 62"/>
                <a:gd name="T1" fmla="*/ 0 h 118"/>
                <a:gd name="T2" fmla="*/ 30 w 62"/>
                <a:gd name="T3" fmla="*/ 0 h 118"/>
                <a:gd name="T4" fmla="*/ 24 w 62"/>
                <a:gd name="T5" fmla="*/ 0 h 118"/>
                <a:gd name="T6" fmla="*/ 18 w 62"/>
                <a:gd name="T7" fmla="*/ 2 h 118"/>
                <a:gd name="T8" fmla="*/ 18 w 62"/>
                <a:gd name="T9" fmla="*/ 2 h 118"/>
                <a:gd name="T10" fmla="*/ 14 w 62"/>
                <a:gd name="T11" fmla="*/ 6 h 118"/>
                <a:gd name="T12" fmla="*/ 8 w 62"/>
                <a:gd name="T13" fmla="*/ 12 h 118"/>
                <a:gd name="T14" fmla="*/ 8 w 62"/>
                <a:gd name="T15" fmla="*/ 12 h 118"/>
                <a:gd name="T16" fmla="*/ 4 w 62"/>
                <a:gd name="T17" fmla="*/ 20 h 118"/>
                <a:gd name="T18" fmla="*/ 2 w 62"/>
                <a:gd name="T19" fmla="*/ 30 h 118"/>
                <a:gd name="T20" fmla="*/ 2 w 62"/>
                <a:gd name="T21" fmla="*/ 30 h 118"/>
                <a:gd name="T22" fmla="*/ 0 w 62"/>
                <a:gd name="T23" fmla="*/ 44 h 118"/>
                <a:gd name="T24" fmla="*/ 0 w 62"/>
                <a:gd name="T25" fmla="*/ 60 h 118"/>
                <a:gd name="T26" fmla="*/ 0 w 62"/>
                <a:gd name="T27" fmla="*/ 60 h 118"/>
                <a:gd name="T28" fmla="*/ 0 w 62"/>
                <a:gd name="T29" fmla="*/ 76 h 118"/>
                <a:gd name="T30" fmla="*/ 2 w 62"/>
                <a:gd name="T31" fmla="*/ 88 h 118"/>
                <a:gd name="T32" fmla="*/ 2 w 62"/>
                <a:gd name="T33" fmla="*/ 88 h 118"/>
                <a:gd name="T34" fmla="*/ 4 w 62"/>
                <a:gd name="T35" fmla="*/ 98 h 118"/>
                <a:gd name="T36" fmla="*/ 8 w 62"/>
                <a:gd name="T37" fmla="*/ 106 h 118"/>
                <a:gd name="T38" fmla="*/ 8 w 62"/>
                <a:gd name="T39" fmla="*/ 106 h 118"/>
                <a:gd name="T40" fmla="*/ 14 w 62"/>
                <a:gd name="T41" fmla="*/ 112 h 118"/>
                <a:gd name="T42" fmla="*/ 18 w 62"/>
                <a:gd name="T43" fmla="*/ 116 h 118"/>
                <a:gd name="T44" fmla="*/ 18 w 62"/>
                <a:gd name="T45" fmla="*/ 116 h 118"/>
                <a:gd name="T46" fmla="*/ 24 w 62"/>
                <a:gd name="T47" fmla="*/ 118 h 118"/>
                <a:gd name="T48" fmla="*/ 30 w 62"/>
                <a:gd name="T49" fmla="*/ 118 h 118"/>
                <a:gd name="T50" fmla="*/ 30 w 62"/>
                <a:gd name="T51" fmla="*/ 118 h 118"/>
                <a:gd name="T52" fmla="*/ 36 w 62"/>
                <a:gd name="T53" fmla="*/ 118 h 118"/>
                <a:gd name="T54" fmla="*/ 42 w 62"/>
                <a:gd name="T55" fmla="*/ 116 h 118"/>
                <a:gd name="T56" fmla="*/ 42 w 62"/>
                <a:gd name="T57" fmla="*/ 116 h 118"/>
                <a:gd name="T58" fmla="*/ 48 w 62"/>
                <a:gd name="T59" fmla="*/ 112 h 118"/>
                <a:gd name="T60" fmla="*/ 52 w 62"/>
                <a:gd name="T61" fmla="*/ 106 h 118"/>
                <a:gd name="T62" fmla="*/ 52 w 62"/>
                <a:gd name="T63" fmla="*/ 106 h 118"/>
                <a:gd name="T64" fmla="*/ 56 w 62"/>
                <a:gd name="T65" fmla="*/ 98 h 118"/>
                <a:gd name="T66" fmla="*/ 58 w 62"/>
                <a:gd name="T67" fmla="*/ 88 h 118"/>
                <a:gd name="T68" fmla="*/ 58 w 62"/>
                <a:gd name="T69" fmla="*/ 88 h 118"/>
                <a:gd name="T70" fmla="*/ 60 w 62"/>
                <a:gd name="T71" fmla="*/ 76 h 118"/>
                <a:gd name="T72" fmla="*/ 62 w 62"/>
                <a:gd name="T73" fmla="*/ 60 h 118"/>
                <a:gd name="T74" fmla="*/ 62 w 62"/>
                <a:gd name="T75" fmla="*/ 60 h 118"/>
                <a:gd name="T76" fmla="*/ 60 w 62"/>
                <a:gd name="T77" fmla="*/ 44 h 118"/>
                <a:gd name="T78" fmla="*/ 58 w 62"/>
                <a:gd name="T79" fmla="*/ 30 h 118"/>
                <a:gd name="T80" fmla="*/ 58 w 62"/>
                <a:gd name="T81" fmla="*/ 30 h 118"/>
                <a:gd name="T82" fmla="*/ 56 w 62"/>
                <a:gd name="T83" fmla="*/ 20 h 118"/>
                <a:gd name="T84" fmla="*/ 52 w 62"/>
                <a:gd name="T85" fmla="*/ 12 h 118"/>
                <a:gd name="T86" fmla="*/ 52 w 62"/>
                <a:gd name="T87" fmla="*/ 12 h 118"/>
                <a:gd name="T88" fmla="*/ 48 w 62"/>
                <a:gd name="T89" fmla="*/ 6 h 118"/>
                <a:gd name="T90" fmla="*/ 42 w 62"/>
                <a:gd name="T91" fmla="*/ 2 h 118"/>
                <a:gd name="T92" fmla="*/ 42 w 62"/>
                <a:gd name="T93" fmla="*/ 2 h 118"/>
                <a:gd name="T94" fmla="*/ 36 w 62"/>
                <a:gd name="T95" fmla="*/ 0 h 118"/>
                <a:gd name="T96" fmla="*/ 30 w 62"/>
                <a:gd name="T97" fmla="*/ 0 h 118"/>
                <a:gd name="T98" fmla="*/ 30 w 62"/>
                <a:gd name="T9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14" y="112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4" y="118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6" y="118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8" y="112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0" y="76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0" y="4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8348663" y="5827713"/>
              <a:ext cx="241300" cy="317500"/>
            </a:xfrm>
            <a:custGeom>
              <a:avLst/>
              <a:gdLst>
                <a:gd name="T0" fmla="*/ 56 w 152"/>
                <a:gd name="T1" fmla="*/ 112 h 200"/>
                <a:gd name="T2" fmla="*/ 38 w 152"/>
                <a:gd name="T3" fmla="*/ 108 h 200"/>
                <a:gd name="T4" fmla="*/ 30 w 152"/>
                <a:gd name="T5" fmla="*/ 104 h 200"/>
                <a:gd name="T6" fmla="*/ 22 w 152"/>
                <a:gd name="T7" fmla="*/ 100 h 200"/>
                <a:gd name="T8" fmla="*/ 12 w 152"/>
                <a:gd name="T9" fmla="*/ 84 h 200"/>
                <a:gd name="T10" fmla="*/ 8 w 152"/>
                <a:gd name="T11" fmla="*/ 74 h 200"/>
                <a:gd name="T12" fmla="*/ 8 w 152"/>
                <a:gd name="T13" fmla="*/ 62 h 200"/>
                <a:gd name="T14" fmla="*/ 12 w 152"/>
                <a:gd name="T15" fmla="*/ 30 h 200"/>
                <a:gd name="T16" fmla="*/ 20 w 152"/>
                <a:gd name="T17" fmla="*/ 20 h 200"/>
                <a:gd name="T18" fmla="*/ 28 w 152"/>
                <a:gd name="T19" fmla="*/ 12 h 200"/>
                <a:gd name="T20" fmla="*/ 52 w 152"/>
                <a:gd name="T21" fmla="*/ 2 h 200"/>
                <a:gd name="T22" fmla="*/ 68 w 152"/>
                <a:gd name="T23" fmla="*/ 0 h 200"/>
                <a:gd name="T24" fmla="*/ 84 w 152"/>
                <a:gd name="T25" fmla="*/ 0 h 200"/>
                <a:gd name="T26" fmla="*/ 122 w 152"/>
                <a:gd name="T27" fmla="*/ 2 h 200"/>
                <a:gd name="T28" fmla="*/ 152 w 152"/>
                <a:gd name="T29" fmla="*/ 8 h 200"/>
                <a:gd name="T30" fmla="*/ 106 w 152"/>
                <a:gd name="T31" fmla="*/ 196 h 200"/>
                <a:gd name="T32" fmla="*/ 98 w 152"/>
                <a:gd name="T33" fmla="*/ 124 h 200"/>
                <a:gd name="T34" fmla="*/ 92 w 152"/>
                <a:gd name="T35" fmla="*/ 124 h 200"/>
                <a:gd name="T36" fmla="*/ 80 w 152"/>
                <a:gd name="T37" fmla="*/ 132 h 200"/>
                <a:gd name="T38" fmla="*/ 64 w 152"/>
                <a:gd name="T39" fmla="*/ 170 h 200"/>
                <a:gd name="T40" fmla="*/ 58 w 152"/>
                <a:gd name="T41" fmla="*/ 182 h 200"/>
                <a:gd name="T42" fmla="*/ 50 w 152"/>
                <a:gd name="T43" fmla="*/ 192 h 200"/>
                <a:gd name="T44" fmla="*/ 38 w 152"/>
                <a:gd name="T45" fmla="*/ 198 h 200"/>
                <a:gd name="T46" fmla="*/ 24 w 152"/>
                <a:gd name="T47" fmla="*/ 200 h 200"/>
                <a:gd name="T48" fmla="*/ 6 w 152"/>
                <a:gd name="T49" fmla="*/ 198 h 200"/>
                <a:gd name="T50" fmla="*/ 0 w 152"/>
                <a:gd name="T51" fmla="*/ 178 h 200"/>
                <a:gd name="T52" fmla="*/ 8 w 152"/>
                <a:gd name="T53" fmla="*/ 176 h 200"/>
                <a:gd name="T54" fmla="*/ 14 w 152"/>
                <a:gd name="T55" fmla="*/ 174 h 200"/>
                <a:gd name="T56" fmla="*/ 20 w 152"/>
                <a:gd name="T57" fmla="*/ 166 h 200"/>
                <a:gd name="T58" fmla="*/ 30 w 152"/>
                <a:gd name="T59" fmla="*/ 140 h 200"/>
                <a:gd name="T60" fmla="*/ 40 w 152"/>
                <a:gd name="T61" fmla="*/ 122 h 200"/>
                <a:gd name="T62" fmla="*/ 48 w 152"/>
                <a:gd name="T63" fmla="*/ 118 h 200"/>
                <a:gd name="T64" fmla="*/ 56 w 152"/>
                <a:gd name="T65" fmla="*/ 1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200">
                  <a:moveTo>
                    <a:pt x="56" y="112"/>
                  </a:moveTo>
                  <a:lnTo>
                    <a:pt x="56" y="112"/>
                  </a:lnTo>
                  <a:lnTo>
                    <a:pt x="46" y="112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16" y="92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8" y="74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36" y="4"/>
                  </a:lnTo>
                  <a:lnTo>
                    <a:pt x="152" y="8"/>
                  </a:lnTo>
                  <a:lnTo>
                    <a:pt x="152" y="196"/>
                  </a:lnTo>
                  <a:lnTo>
                    <a:pt x="106" y="196"/>
                  </a:lnTo>
                  <a:lnTo>
                    <a:pt x="106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2" y="124"/>
                  </a:lnTo>
                  <a:lnTo>
                    <a:pt x="86" y="128"/>
                  </a:lnTo>
                  <a:lnTo>
                    <a:pt x="80" y="132"/>
                  </a:lnTo>
                  <a:lnTo>
                    <a:pt x="76" y="14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58" y="18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44" y="196"/>
                  </a:lnTo>
                  <a:lnTo>
                    <a:pt x="38" y="198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6" y="198"/>
                  </a:lnTo>
                  <a:lnTo>
                    <a:pt x="6" y="198"/>
                  </a:lnTo>
                  <a:lnTo>
                    <a:pt x="0" y="196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8" y="176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8" y="170"/>
                  </a:lnTo>
                  <a:lnTo>
                    <a:pt x="20" y="166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6" y="130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8" y="118"/>
                  </a:lnTo>
                  <a:lnTo>
                    <a:pt x="56" y="114"/>
                  </a:lnTo>
                  <a:lnTo>
                    <a:pt x="56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8434388" y="5868988"/>
              <a:ext cx="82550" cy="107950"/>
            </a:xfrm>
            <a:custGeom>
              <a:avLst/>
              <a:gdLst>
                <a:gd name="T0" fmla="*/ 30 w 52"/>
                <a:gd name="T1" fmla="*/ 0 h 68"/>
                <a:gd name="T2" fmla="*/ 30 w 52"/>
                <a:gd name="T3" fmla="*/ 0 h 68"/>
                <a:gd name="T4" fmla="*/ 18 w 52"/>
                <a:gd name="T5" fmla="*/ 2 h 68"/>
                <a:gd name="T6" fmla="*/ 18 w 52"/>
                <a:gd name="T7" fmla="*/ 2 h 68"/>
                <a:gd name="T8" fmla="*/ 14 w 52"/>
                <a:gd name="T9" fmla="*/ 4 h 68"/>
                <a:gd name="T10" fmla="*/ 8 w 52"/>
                <a:gd name="T11" fmla="*/ 8 h 68"/>
                <a:gd name="T12" fmla="*/ 8 w 52"/>
                <a:gd name="T13" fmla="*/ 8 h 68"/>
                <a:gd name="T14" fmla="*/ 6 w 52"/>
                <a:gd name="T15" fmla="*/ 12 h 68"/>
                <a:gd name="T16" fmla="*/ 2 w 52"/>
                <a:gd name="T17" fmla="*/ 18 h 68"/>
                <a:gd name="T18" fmla="*/ 2 w 52"/>
                <a:gd name="T19" fmla="*/ 18 h 68"/>
                <a:gd name="T20" fmla="*/ 0 w 52"/>
                <a:gd name="T21" fmla="*/ 26 h 68"/>
                <a:gd name="T22" fmla="*/ 0 w 52"/>
                <a:gd name="T23" fmla="*/ 36 h 68"/>
                <a:gd name="T24" fmla="*/ 0 w 52"/>
                <a:gd name="T25" fmla="*/ 36 h 68"/>
                <a:gd name="T26" fmla="*/ 0 w 52"/>
                <a:gd name="T27" fmla="*/ 44 h 68"/>
                <a:gd name="T28" fmla="*/ 2 w 52"/>
                <a:gd name="T29" fmla="*/ 52 h 68"/>
                <a:gd name="T30" fmla="*/ 2 w 52"/>
                <a:gd name="T31" fmla="*/ 52 h 68"/>
                <a:gd name="T32" fmla="*/ 6 w 52"/>
                <a:gd name="T33" fmla="*/ 56 h 68"/>
                <a:gd name="T34" fmla="*/ 8 w 52"/>
                <a:gd name="T35" fmla="*/ 62 h 68"/>
                <a:gd name="T36" fmla="*/ 8 w 52"/>
                <a:gd name="T37" fmla="*/ 62 h 68"/>
                <a:gd name="T38" fmla="*/ 14 w 52"/>
                <a:gd name="T39" fmla="*/ 64 h 68"/>
                <a:gd name="T40" fmla="*/ 18 w 52"/>
                <a:gd name="T41" fmla="*/ 66 h 68"/>
                <a:gd name="T42" fmla="*/ 18 w 52"/>
                <a:gd name="T43" fmla="*/ 66 h 68"/>
                <a:gd name="T44" fmla="*/ 30 w 52"/>
                <a:gd name="T45" fmla="*/ 68 h 68"/>
                <a:gd name="T46" fmla="*/ 52 w 52"/>
                <a:gd name="T47" fmla="*/ 68 h 68"/>
                <a:gd name="T48" fmla="*/ 52 w 52"/>
                <a:gd name="T49" fmla="*/ 0 h 68"/>
                <a:gd name="T50" fmla="*/ 30 w 52"/>
                <a:gd name="T5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68">
                  <a:moveTo>
                    <a:pt x="30" y="0"/>
                  </a:moveTo>
                  <a:lnTo>
                    <a:pt x="30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6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4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30" y="68"/>
                  </a:lnTo>
                  <a:lnTo>
                    <a:pt x="52" y="68"/>
                  </a:lnTo>
                  <a:lnTo>
                    <a:pt x="52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8069263" y="5834063"/>
              <a:ext cx="231775" cy="304800"/>
            </a:xfrm>
            <a:custGeom>
              <a:avLst/>
              <a:gdLst>
                <a:gd name="T0" fmla="*/ 102 w 146"/>
                <a:gd name="T1" fmla="*/ 70 h 192"/>
                <a:gd name="T2" fmla="*/ 100 w 146"/>
                <a:gd name="T3" fmla="*/ 70 h 192"/>
                <a:gd name="T4" fmla="*/ 46 w 146"/>
                <a:gd name="T5" fmla="*/ 192 h 192"/>
                <a:gd name="T6" fmla="*/ 0 w 146"/>
                <a:gd name="T7" fmla="*/ 192 h 192"/>
                <a:gd name="T8" fmla="*/ 0 w 146"/>
                <a:gd name="T9" fmla="*/ 0 h 192"/>
                <a:gd name="T10" fmla="*/ 44 w 146"/>
                <a:gd name="T11" fmla="*/ 0 h 192"/>
                <a:gd name="T12" fmla="*/ 44 w 146"/>
                <a:gd name="T13" fmla="*/ 118 h 192"/>
                <a:gd name="T14" fmla="*/ 46 w 146"/>
                <a:gd name="T15" fmla="*/ 118 h 192"/>
                <a:gd name="T16" fmla="*/ 96 w 146"/>
                <a:gd name="T17" fmla="*/ 0 h 192"/>
                <a:gd name="T18" fmla="*/ 146 w 146"/>
                <a:gd name="T19" fmla="*/ 0 h 192"/>
                <a:gd name="T20" fmla="*/ 146 w 146"/>
                <a:gd name="T21" fmla="*/ 192 h 192"/>
                <a:gd name="T22" fmla="*/ 102 w 146"/>
                <a:gd name="T23" fmla="*/ 192 h 192"/>
                <a:gd name="T24" fmla="*/ 102 w 146"/>
                <a:gd name="T2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92">
                  <a:moveTo>
                    <a:pt x="102" y="70"/>
                  </a:moveTo>
                  <a:lnTo>
                    <a:pt x="100" y="70"/>
                  </a:lnTo>
                  <a:lnTo>
                    <a:pt x="46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18"/>
                  </a:lnTo>
                  <a:lnTo>
                    <a:pt x="46" y="118"/>
                  </a:lnTo>
                  <a:lnTo>
                    <a:pt x="96" y="0"/>
                  </a:lnTo>
                  <a:lnTo>
                    <a:pt x="146" y="0"/>
                  </a:lnTo>
                  <a:lnTo>
                    <a:pt x="146" y="192"/>
                  </a:lnTo>
                  <a:lnTo>
                    <a:pt x="102" y="192"/>
                  </a:lnTo>
                  <a:lnTo>
                    <a:pt x="102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7761288" y="5834063"/>
              <a:ext cx="228600" cy="304800"/>
            </a:xfrm>
            <a:custGeom>
              <a:avLst/>
              <a:gdLst>
                <a:gd name="T0" fmla="*/ 46 w 144"/>
                <a:gd name="T1" fmla="*/ 192 h 192"/>
                <a:gd name="T2" fmla="*/ 0 w 144"/>
                <a:gd name="T3" fmla="*/ 192 h 192"/>
                <a:gd name="T4" fmla="*/ 0 w 144"/>
                <a:gd name="T5" fmla="*/ 0 h 192"/>
                <a:gd name="T6" fmla="*/ 46 w 144"/>
                <a:gd name="T7" fmla="*/ 0 h 192"/>
                <a:gd name="T8" fmla="*/ 46 w 144"/>
                <a:gd name="T9" fmla="*/ 80 h 192"/>
                <a:gd name="T10" fmla="*/ 98 w 144"/>
                <a:gd name="T11" fmla="*/ 80 h 192"/>
                <a:gd name="T12" fmla="*/ 98 w 144"/>
                <a:gd name="T13" fmla="*/ 0 h 192"/>
                <a:gd name="T14" fmla="*/ 144 w 144"/>
                <a:gd name="T15" fmla="*/ 0 h 192"/>
                <a:gd name="T16" fmla="*/ 144 w 144"/>
                <a:gd name="T17" fmla="*/ 192 h 192"/>
                <a:gd name="T18" fmla="*/ 98 w 144"/>
                <a:gd name="T19" fmla="*/ 192 h 192"/>
                <a:gd name="T20" fmla="*/ 98 w 144"/>
                <a:gd name="T21" fmla="*/ 110 h 192"/>
                <a:gd name="T22" fmla="*/ 46 w 144"/>
                <a:gd name="T23" fmla="*/ 110 h 192"/>
                <a:gd name="T24" fmla="*/ 46 w 14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46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80"/>
                  </a:lnTo>
                  <a:lnTo>
                    <a:pt x="98" y="80"/>
                  </a:lnTo>
                  <a:lnTo>
                    <a:pt x="98" y="0"/>
                  </a:lnTo>
                  <a:lnTo>
                    <a:pt x="144" y="0"/>
                  </a:lnTo>
                  <a:lnTo>
                    <a:pt x="144" y="192"/>
                  </a:lnTo>
                  <a:lnTo>
                    <a:pt x="98" y="192"/>
                  </a:lnTo>
                  <a:lnTo>
                    <a:pt x="98" y="110"/>
                  </a:lnTo>
                  <a:lnTo>
                    <a:pt x="46" y="110"/>
                  </a:lnTo>
                  <a:lnTo>
                    <a:pt x="46" y="1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7456488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8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6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8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54"/>
                  </a:lnTo>
                  <a:lnTo>
                    <a:pt x="94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0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7529513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7172326" y="5827713"/>
              <a:ext cx="236538" cy="317500"/>
            </a:xfrm>
            <a:custGeom>
              <a:avLst/>
              <a:gdLst>
                <a:gd name="T0" fmla="*/ 0 w 149"/>
                <a:gd name="T1" fmla="*/ 8 h 200"/>
                <a:gd name="T2" fmla="*/ 0 w 149"/>
                <a:gd name="T3" fmla="*/ 8 h 200"/>
                <a:gd name="T4" fmla="*/ 16 w 149"/>
                <a:gd name="T5" fmla="*/ 4 h 200"/>
                <a:gd name="T6" fmla="*/ 30 w 149"/>
                <a:gd name="T7" fmla="*/ 2 h 200"/>
                <a:gd name="T8" fmla="*/ 30 w 149"/>
                <a:gd name="T9" fmla="*/ 2 h 200"/>
                <a:gd name="T10" fmla="*/ 66 w 149"/>
                <a:gd name="T11" fmla="*/ 0 h 200"/>
                <a:gd name="T12" fmla="*/ 66 w 149"/>
                <a:gd name="T13" fmla="*/ 0 h 200"/>
                <a:gd name="T14" fmla="*/ 84 w 149"/>
                <a:gd name="T15" fmla="*/ 0 h 200"/>
                <a:gd name="T16" fmla="*/ 100 w 149"/>
                <a:gd name="T17" fmla="*/ 2 h 200"/>
                <a:gd name="T18" fmla="*/ 100 w 149"/>
                <a:gd name="T19" fmla="*/ 2 h 200"/>
                <a:gd name="T20" fmla="*/ 111 w 149"/>
                <a:gd name="T21" fmla="*/ 6 h 200"/>
                <a:gd name="T22" fmla="*/ 123 w 149"/>
                <a:gd name="T23" fmla="*/ 12 h 200"/>
                <a:gd name="T24" fmla="*/ 123 w 149"/>
                <a:gd name="T25" fmla="*/ 12 h 200"/>
                <a:gd name="T26" fmla="*/ 131 w 149"/>
                <a:gd name="T27" fmla="*/ 18 h 200"/>
                <a:gd name="T28" fmla="*/ 137 w 149"/>
                <a:gd name="T29" fmla="*/ 28 h 200"/>
                <a:gd name="T30" fmla="*/ 137 w 149"/>
                <a:gd name="T31" fmla="*/ 28 h 200"/>
                <a:gd name="T32" fmla="*/ 141 w 149"/>
                <a:gd name="T33" fmla="*/ 40 h 200"/>
                <a:gd name="T34" fmla="*/ 141 w 149"/>
                <a:gd name="T35" fmla="*/ 54 h 200"/>
                <a:gd name="T36" fmla="*/ 141 w 149"/>
                <a:gd name="T37" fmla="*/ 54 h 200"/>
                <a:gd name="T38" fmla="*/ 141 w 149"/>
                <a:gd name="T39" fmla="*/ 62 h 200"/>
                <a:gd name="T40" fmla="*/ 139 w 149"/>
                <a:gd name="T41" fmla="*/ 70 h 200"/>
                <a:gd name="T42" fmla="*/ 139 w 149"/>
                <a:gd name="T43" fmla="*/ 70 h 200"/>
                <a:gd name="T44" fmla="*/ 135 w 149"/>
                <a:gd name="T45" fmla="*/ 76 h 200"/>
                <a:gd name="T46" fmla="*/ 131 w 149"/>
                <a:gd name="T47" fmla="*/ 82 h 200"/>
                <a:gd name="T48" fmla="*/ 131 w 149"/>
                <a:gd name="T49" fmla="*/ 82 h 200"/>
                <a:gd name="T50" fmla="*/ 121 w 149"/>
                <a:gd name="T51" fmla="*/ 88 h 200"/>
                <a:gd name="T52" fmla="*/ 121 w 149"/>
                <a:gd name="T53" fmla="*/ 88 h 200"/>
                <a:gd name="T54" fmla="*/ 111 w 149"/>
                <a:gd name="T55" fmla="*/ 94 h 200"/>
                <a:gd name="T56" fmla="*/ 111 w 149"/>
                <a:gd name="T57" fmla="*/ 94 h 200"/>
                <a:gd name="T58" fmla="*/ 111 w 149"/>
                <a:gd name="T59" fmla="*/ 94 h 200"/>
                <a:gd name="T60" fmla="*/ 125 w 149"/>
                <a:gd name="T61" fmla="*/ 100 h 200"/>
                <a:gd name="T62" fmla="*/ 125 w 149"/>
                <a:gd name="T63" fmla="*/ 100 h 200"/>
                <a:gd name="T64" fmla="*/ 131 w 149"/>
                <a:gd name="T65" fmla="*/ 104 h 200"/>
                <a:gd name="T66" fmla="*/ 137 w 149"/>
                <a:gd name="T67" fmla="*/ 110 h 200"/>
                <a:gd name="T68" fmla="*/ 137 w 149"/>
                <a:gd name="T69" fmla="*/ 110 h 200"/>
                <a:gd name="T70" fmla="*/ 141 w 149"/>
                <a:gd name="T71" fmla="*/ 116 h 200"/>
                <a:gd name="T72" fmla="*/ 145 w 149"/>
                <a:gd name="T73" fmla="*/ 124 h 200"/>
                <a:gd name="T74" fmla="*/ 145 w 149"/>
                <a:gd name="T75" fmla="*/ 124 h 200"/>
                <a:gd name="T76" fmla="*/ 149 w 149"/>
                <a:gd name="T77" fmla="*/ 132 h 200"/>
                <a:gd name="T78" fmla="*/ 149 w 149"/>
                <a:gd name="T79" fmla="*/ 142 h 200"/>
                <a:gd name="T80" fmla="*/ 149 w 149"/>
                <a:gd name="T81" fmla="*/ 142 h 200"/>
                <a:gd name="T82" fmla="*/ 149 w 149"/>
                <a:gd name="T83" fmla="*/ 158 h 200"/>
                <a:gd name="T84" fmla="*/ 145 w 149"/>
                <a:gd name="T85" fmla="*/ 170 h 200"/>
                <a:gd name="T86" fmla="*/ 145 w 149"/>
                <a:gd name="T87" fmla="*/ 170 h 200"/>
                <a:gd name="T88" fmla="*/ 139 w 149"/>
                <a:gd name="T89" fmla="*/ 180 h 200"/>
                <a:gd name="T90" fmla="*/ 129 w 149"/>
                <a:gd name="T91" fmla="*/ 188 h 200"/>
                <a:gd name="T92" fmla="*/ 129 w 149"/>
                <a:gd name="T93" fmla="*/ 188 h 200"/>
                <a:gd name="T94" fmla="*/ 117 w 149"/>
                <a:gd name="T95" fmla="*/ 194 h 200"/>
                <a:gd name="T96" fmla="*/ 106 w 149"/>
                <a:gd name="T97" fmla="*/ 198 h 200"/>
                <a:gd name="T98" fmla="*/ 106 w 149"/>
                <a:gd name="T99" fmla="*/ 198 h 200"/>
                <a:gd name="T100" fmla="*/ 88 w 149"/>
                <a:gd name="T101" fmla="*/ 200 h 200"/>
                <a:gd name="T102" fmla="*/ 70 w 149"/>
                <a:gd name="T103" fmla="*/ 200 h 200"/>
                <a:gd name="T104" fmla="*/ 70 w 149"/>
                <a:gd name="T105" fmla="*/ 200 h 200"/>
                <a:gd name="T106" fmla="*/ 48 w 149"/>
                <a:gd name="T107" fmla="*/ 200 h 200"/>
                <a:gd name="T108" fmla="*/ 30 w 149"/>
                <a:gd name="T109" fmla="*/ 198 h 200"/>
                <a:gd name="T110" fmla="*/ 30 w 149"/>
                <a:gd name="T111" fmla="*/ 198 h 200"/>
                <a:gd name="T112" fmla="*/ 16 w 149"/>
                <a:gd name="T113" fmla="*/ 196 h 200"/>
                <a:gd name="T114" fmla="*/ 0 w 149"/>
                <a:gd name="T115" fmla="*/ 192 h 200"/>
                <a:gd name="T116" fmla="*/ 0 w 149"/>
                <a:gd name="T117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" h="200">
                  <a:moveTo>
                    <a:pt x="0" y="8"/>
                  </a:moveTo>
                  <a:lnTo>
                    <a:pt x="0" y="8"/>
                  </a:lnTo>
                  <a:lnTo>
                    <a:pt x="16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11" y="6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31" y="1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41" y="40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1" y="62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5" y="76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25" y="100"/>
                  </a:lnTo>
                  <a:lnTo>
                    <a:pt x="125" y="100"/>
                  </a:lnTo>
                  <a:lnTo>
                    <a:pt x="131" y="104"/>
                  </a:lnTo>
                  <a:lnTo>
                    <a:pt x="137" y="110"/>
                  </a:lnTo>
                  <a:lnTo>
                    <a:pt x="137" y="110"/>
                  </a:lnTo>
                  <a:lnTo>
                    <a:pt x="141" y="116"/>
                  </a:lnTo>
                  <a:lnTo>
                    <a:pt x="145" y="124"/>
                  </a:lnTo>
                  <a:lnTo>
                    <a:pt x="145" y="124"/>
                  </a:lnTo>
                  <a:lnTo>
                    <a:pt x="149" y="132"/>
                  </a:lnTo>
                  <a:lnTo>
                    <a:pt x="149" y="142"/>
                  </a:lnTo>
                  <a:lnTo>
                    <a:pt x="149" y="142"/>
                  </a:lnTo>
                  <a:lnTo>
                    <a:pt x="149" y="158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39" y="180"/>
                  </a:lnTo>
                  <a:lnTo>
                    <a:pt x="129" y="188"/>
                  </a:lnTo>
                  <a:lnTo>
                    <a:pt x="129" y="188"/>
                  </a:lnTo>
                  <a:lnTo>
                    <a:pt x="117" y="194"/>
                  </a:lnTo>
                  <a:lnTo>
                    <a:pt x="106" y="198"/>
                  </a:lnTo>
                  <a:lnTo>
                    <a:pt x="106" y="198"/>
                  </a:lnTo>
                  <a:lnTo>
                    <a:pt x="88" y="200"/>
                  </a:lnTo>
                  <a:lnTo>
                    <a:pt x="70" y="200"/>
                  </a:lnTo>
                  <a:lnTo>
                    <a:pt x="70" y="200"/>
                  </a:lnTo>
                  <a:lnTo>
                    <a:pt x="4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16" y="196"/>
                  </a:lnTo>
                  <a:lnTo>
                    <a:pt x="0" y="192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7245351" y="5868988"/>
              <a:ext cx="76200" cy="88900"/>
            </a:xfrm>
            <a:custGeom>
              <a:avLst/>
              <a:gdLst>
                <a:gd name="T0" fmla="*/ 0 w 48"/>
                <a:gd name="T1" fmla="*/ 0 h 56"/>
                <a:gd name="T2" fmla="*/ 0 w 48"/>
                <a:gd name="T3" fmla="*/ 56 h 56"/>
                <a:gd name="T4" fmla="*/ 20 w 48"/>
                <a:gd name="T5" fmla="*/ 56 h 56"/>
                <a:gd name="T6" fmla="*/ 20 w 48"/>
                <a:gd name="T7" fmla="*/ 56 h 56"/>
                <a:gd name="T8" fmla="*/ 30 w 48"/>
                <a:gd name="T9" fmla="*/ 56 h 56"/>
                <a:gd name="T10" fmla="*/ 30 w 48"/>
                <a:gd name="T11" fmla="*/ 56 h 56"/>
                <a:gd name="T12" fmla="*/ 40 w 48"/>
                <a:gd name="T13" fmla="*/ 50 h 56"/>
                <a:gd name="T14" fmla="*/ 40 w 48"/>
                <a:gd name="T15" fmla="*/ 50 h 56"/>
                <a:gd name="T16" fmla="*/ 46 w 48"/>
                <a:gd name="T17" fmla="*/ 42 h 56"/>
                <a:gd name="T18" fmla="*/ 46 w 48"/>
                <a:gd name="T19" fmla="*/ 42 h 56"/>
                <a:gd name="T20" fmla="*/ 48 w 48"/>
                <a:gd name="T21" fmla="*/ 36 h 56"/>
                <a:gd name="T22" fmla="*/ 48 w 48"/>
                <a:gd name="T23" fmla="*/ 30 h 56"/>
                <a:gd name="T24" fmla="*/ 48 w 48"/>
                <a:gd name="T25" fmla="*/ 30 h 56"/>
                <a:gd name="T26" fmla="*/ 48 w 48"/>
                <a:gd name="T27" fmla="*/ 22 h 56"/>
                <a:gd name="T28" fmla="*/ 46 w 48"/>
                <a:gd name="T29" fmla="*/ 16 h 56"/>
                <a:gd name="T30" fmla="*/ 46 w 48"/>
                <a:gd name="T31" fmla="*/ 16 h 56"/>
                <a:gd name="T32" fmla="*/ 40 w 48"/>
                <a:gd name="T33" fmla="*/ 8 h 56"/>
                <a:gd name="T34" fmla="*/ 40 w 48"/>
                <a:gd name="T35" fmla="*/ 8 h 56"/>
                <a:gd name="T36" fmla="*/ 30 w 48"/>
                <a:gd name="T37" fmla="*/ 2 h 56"/>
                <a:gd name="T38" fmla="*/ 30 w 48"/>
                <a:gd name="T39" fmla="*/ 2 h 56"/>
                <a:gd name="T40" fmla="*/ 20 w 48"/>
                <a:gd name="T41" fmla="*/ 0 h 56"/>
                <a:gd name="T42" fmla="*/ 0 w 48"/>
                <a:gd name="T4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6">
                  <a:moveTo>
                    <a:pt x="0" y="0"/>
                  </a:moveTo>
                  <a:lnTo>
                    <a:pt x="0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7245351" y="6002338"/>
              <a:ext cx="88900" cy="101600"/>
            </a:xfrm>
            <a:custGeom>
              <a:avLst/>
              <a:gdLst>
                <a:gd name="T0" fmla="*/ 24 w 56"/>
                <a:gd name="T1" fmla="*/ 64 h 64"/>
                <a:gd name="T2" fmla="*/ 24 w 56"/>
                <a:gd name="T3" fmla="*/ 64 h 64"/>
                <a:gd name="T4" fmla="*/ 36 w 56"/>
                <a:gd name="T5" fmla="*/ 62 h 64"/>
                <a:gd name="T6" fmla="*/ 36 w 56"/>
                <a:gd name="T7" fmla="*/ 62 h 64"/>
                <a:gd name="T8" fmla="*/ 42 w 56"/>
                <a:gd name="T9" fmla="*/ 60 h 64"/>
                <a:gd name="T10" fmla="*/ 46 w 56"/>
                <a:gd name="T11" fmla="*/ 56 h 64"/>
                <a:gd name="T12" fmla="*/ 46 w 56"/>
                <a:gd name="T13" fmla="*/ 56 h 64"/>
                <a:gd name="T14" fmla="*/ 50 w 56"/>
                <a:gd name="T15" fmla="*/ 52 h 64"/>
                <a:gd name="T16" fmla="*/ 54 w 56"/>
                <a:gd name="T17" fmla="*/ 46 h 64"/>
                <a:gd name="T18" fmla="*/ 54 w 56"/>
                <a:gd name="T19" fmla="*/ 46 h 64"/>
                <a:gd name="T20" fmla="*/ 56 w 56"/>
                <a:gd name="T21" fmla="*/ 38 h 64"/>
                <a:gd name="T22" fmla="*/ 56 w 56"/>
                <a:gd name="T23" fmla="*/ 30 h 64"/>
                <a:gd name="T24" fmla="*/ 56 w 56"/>
                <a:gd name="T25" fmla="*/ 30 h 64"/>
                <a:gd name="T26" fmla="*/ 56 w 56"/>
                <a:gd name="T27" fmla="*/ 22 h 64"/>
                <a:gd name="T28" fmla="*/ 54 w 56"/>
                <a:gd name="T29" fmla="*/ 16 h 64"/>
                <a:gd name="T30" fmla="*/ 50 w 56"/>
                <a:gd name="T31" fmla="*/ 10 h 64"/>
                <a:gd name="T32" fmla="*/ 46 w 56"/>
                <a:gd name="T33" fmla="*/ 6 h 64"/>
                <a:gd name="T34" fmla="*/ 46 w 56"/>
                <a:gd name="T35" fmla="*/ 6 h 64"/>
                <a:gd name="T36" fmla="*/ 36 w 56"/>
                <a:gd name="T37" fmla="*/ 2 h 64"/>
                <a:gd name="T38" fmla="*/ 24 w 56"/>
                <a:gd name="T39" fmla="*/ 0 h 64"/>
                <a:gd name="T40" fmla="*/ 0 w 56"/>
                <a:gd name="T41" fmla="*/ 0 h 64"/>
                <a:gd name="T42" fmla="*/ 0 w 56"/>
                <a:gd name="T43" fmla="*/ 64 h 64"/>
                <a:gd name="T44" fmla="*/ 24 w 56"/>
                <a:gd name="T4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38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22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24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6864351" y="5827713"/>
              <a:ext cx="244475" cy="317500"/>
            </a:xfrm>
            <a:custGeom>
              <a:avLst/>
              <a:gdLst>
                <a:gd name="T0" fmla="*/ 76 w 154"/>
                <a:gd name="T1" fmla="*/ 0 h 200"/>
                <a:gd name="T2" fmla="*/ 76 w 154"/>
                <a:gd name="T3" fmla="*/ 0 h 200"/>
                <a:gd name="T4" fmla="*/ 94 w 154"/>
                <a:gd name="T5" fmla="*/ 2 h 200"/>
                <a:gd name="T6" fmla="*/ 110 w 154"/>
                <a:gd name="T7" fmla="*/ 6 h 200"/>
                <a:gd name="T8" fmla="*/ 110 w 154"/>
                <a:gd name="T9" fmla="*/ 6 h 200"/>
                <a:gd name="T10" fmla="*/ 124 w 154"/>
                <a:gd name="T11" fmla="*/ 12 h 200"/>
                <a:gd name="T12" fmla="*/ 134 w 154"/>
                <a:gd name="T13" fmla="*/ 22 h 200"/>
                <a:gd name="T14" fmla="*/ 134 w 154"/>
                <a:gd name="T15" fmla="*/ 22 h 200"/>
                <a:gd name="T16" fmla="*/ 142 w 154"/>
                <a:gd name="T17" fmla="*/ 36 h 200"/>
                <a:gd name="T18" fmla="*/ 150 w 154"/>
                <a:gd name="T19" fmla="*/ 54 h 200"/>
                <a:gd name="T20" fmla="*/ 150 w 154"/>
                <a:gd name="T21" fmla="*/ 54 h 200"/>
                <a:gd name="T22" fmla="*/ 152 w 154"/>
                <a:gd name="T23" fmla="*/ 74 h 200"/>
                <a:gd name="T24" fmla="*/ 154 w 154"/>
                <a:gd name="T25" fmla="*/ 100 h 200"/>
                <a:gd name="T26" fmla="*/ 154 w 154"/>
                <a:gd name="T27" fmla="*/ 100 h 200"/>
                <a:gd name="T28" fmla="*/ 152 w 154"/>
                <a:gd name="T29" fmla="*/ 126 h 200"/>
                <a:gd name="T30" fmla="*/ 150 w 154"/>
                <a:gd name="T31" fmla="*/ 146 h 200"/>
                <a:gd name="T32" fmla="*/ 150 w 154"/>
                <a:gd name="T33" fmla="*/ 146 h 200"/>
                <a:gd name="T34" fmla="*/ 142 w 154"/>
                <a:gd name="T35" fmla="*/ 164 h 200"/>
                <a:gd name="T36" fmla="*/ 134 w 154"/>
                <a:gd name="T37" fmla="*/ 178 h 200"/>
                <a:gd name="T38" fmla="*/ 134 w 154"/>
                <a:gd name="T39" fmla="*/ 178 h 200"/>
                <a:gd name="T40" fmla="*/ 124 w 154"/>
                <a:gd name="T41" fmla="*/ 188 h 200"/>
                <a:gd name="T42" fmla="*/ 110 w 154"/>
                <a:gd name="T43" fmla="*/ 194 h 200"/>
                <a:gd name="T44" fmla="*/ 110 w 154"/>
                <a:gd name="T45" fmla="*/ 194 h 200"/>
                <a:gd name="T46" fmla="*/ 94 w 154"/>
                <a:gd name="T47" fmla="*/ 198 h 200"/>
                <a:gd name="T48" fmla="*/ 76 w 154"/>
                <a:gd name="T49" fmla="*/ 200 h 200"/>
                <a:gd name="T50" fmla="*/ 76 w 154"/>
                <a:gd name="T51" fmla="*/ 200 h 200"/>
                <a:gd name="T52" fmla="*/ 60 w 154"/>
                <a:gd name="T53" fmla="*/ 198 h 200"/>
                <a:gd name="T54" fmla="*/ 44 w 154"/>
                <a:gd name="T55" fmla="*/ 194 h 200"/>
                <a:gd name="T56" fmla="*/ 44 w 154"/>
                <a:gd name="T57" fmla="*/ 194 h 200"/>
                <a:gd name="T58" fmla="*/ 30 w 154"/>
                <a:gd name="T59" fmla="*/ 188 h 200"/>
                <a:gd name="T60" fmla="*/ 20 w 154"/>
                <a:gd name="T61" fmla="*/ 178 h 200"/>
                <a:gd name="T62" fmla="*/ 20 w 154"/>
                <a:gd name="T63" fmla="*/ 178 h 200"/>
                <a:gd name="T64" fmla="*/ 12 w 154"/>
                <a:gd name="T65" fmla="*/ 164 h 200"/>
                <a:gd name="T66" fmla="*/ 4 w 154"/>
                <a:gd name="T67" fmla="*/ 146 h 200"/>
                <a:gd name="T68" fmla="*/ 4 w 154"/>
                <a:gd name="T69" fmla="*/ 146 h 200"/>
                <a:gd name="T70" fmla="*/ 2 w 154"/>
                <a:gd name="T71" fmla="*/ 126 h 200"/>
                <a:gd name="T72" fmla="*/ 0 w 154"/>
                <a:gd name="T73" fmla="*/ 100 h 200"/>
                <a:gd name="T74" fmla="*/ 0 w 154"/>
                <a:gd name="T75" fmla="*/ 100 h 200"/>
                <a:gd name="T76" fmla="*/ 2 w 154"/>
                <a:gd name="T77" fmla="*/ 74 h 200"/>
                <a:gd name="T78" fmla="*/ 4 w 154"/>
                <a:gd name="T79" fmla="*/ 54 h 200"/>
                <a:gd name="T80" fmla="*/ 4 w 154"/>
                <a:gd name="T81" fmla="*/ 54 h 200"/>
                <a:gd name="T82" fmla="*/ 12 w 154"/>
                <a:gd name="T83" fmla="*/ 36 h 200"/>
                <a:gd name="T84" fmla="*/ 20 w 154"/>
                <a:gd name="T85" fmla="*/ 22 h 200"/>
                <a:gd name="T86" fmla="*/ 20 w 154"/>
                <a:gd name="T87" fmla="*/ 22 h 200"/>
                <a:gd name="T88" fmla="*/ 30 w 154"/>
                <a:gd name="T89" fmla="*/ 12 h 200"/>
                <a:gd name="T90" fmla="*/ 44 w 154"/>
                <a:gd name="T91" fmla="*/ 6 h 200"/>
                <a:gd name="T92" fmla="*/ 44 w 154"/>
                <a:gd name="T93" fmla="*/ 6 h 200"/>
                <a:gd name="T94" fmla="*/ 60 w 154"/>
                <a:gd name="T95" fmla="*/ 2 h 200"/>
                <a:gd name="T96" fmla="*/ 76 w 154"/>
                <a:gd name="T97" fmla="*/ 0 h 200"/>
                <a:gd name="T98" fmla="*/ 76 w 154"/>
                <a:gd name="T9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200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42" y="36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2" y="74"/>
                  </a:lnTo>
                  <a:lnTo>
                    <a:pt x="154" y="100"/>
                  </a:lnTo>
                  <a:lnTo>
                    <a:pt x="154" y="100"/>
                  </a:lnTo>
                  <a:lnTo>
                    <a:pt x="152" y="12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2" y="164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24" y="188"/>
                  </a:lnTo>
                  <a:lnTo>
                    <a:pt x="110" y="194"/>
                  </a:lnTo>
                  <a:lnTo>
                    <a:pt x="110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60" y="198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30" y="188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12" y="164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2" y="126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7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6937376" y="5865813"/>
              <a:ext cx="98425" cy="241300"/>
            </a:xfrm>
            <a:custGeom>
              <a:avLst/>
              <a:gdLst>
                <a:gd name="T0" fmla="*/ 30 w 62"/>
                <a:gd name="T1" fmla="*/ 0 h 152"/>
                <a:gd name="T2" fmla="*/ 30 w 62"/>
                <a:gd name="T3" fmla="*/ 0 h 152"/>
                <a:gd name="T4" fmla="*/ 24 w 62"/>
                <a:gd name="T5" fmla="*/ 2 h 152"/>
                <a:gd name="T6" fmla="*/ 18 w 62"/>
                <a:gd name="T7" fmla="*/ 4 h 152"/>
                <a:gd name="T8" fmla="*/ 18 w 62"/>
                <a:gd name="T9" fmla="*/ 4 h 152"/>
                <a:gd name="T10" fmla="*/ 14 w 62"/>
                <a:gd name="T11" fmla="*/ 8 h 152"/>
                <a:gd name="T12" fmla="*/ 10 w 62"/>
                <a:gd name="T13" fmla="*/ 16 h 152"/>
                <a:gd name="T14" fmla="*/ 10 w 62"/>
                <a:gd name="T15" fmla="*/ 16 h 152"/>
                <a:gd name="T16" fmla="*/ 6 w 62"/>
                <a:gd name="T17" fmla="*/ 26 h 152"/>
                <a:gd name="T18" fmla="*/ 2 w 62"/>
                <a:gd name="T19" fmla="*/ 40 h 152"/>
                <a:gd name="T20" fmla="*/ 2 w 62"/>
                <a:gd name="T21" fmla="*/ 40 h 152"/>
                <a:gd name="T22" fmla="*/ 0 w 62"/>
                <a:gd name="T23" fmla="*/ 56 h 152"/>
                <a:gd name="T24" fmla="*/ 0 w 62"/>
                <a:gd name="T25" fmla="*/ 76 h 152"/>
                <a:gd name="T26" fmla="*/ 0 w 62"/>
                <a:gd name="T27" fmla="*/ 76 h 152"/>
                <a:gd name="T28" fmla="*/ 0 w 62"/>
                <a:gd name="T29" fmla="*/ 96 h 152"/>
                <a:gd name="T30" fmla="*/ 2 w 62"/>
                <a:gd name="T31" fmla="*/ 112 h 152"/>
                <a:gd name="T32" fmla="*/ 2 w 62"/>
                <a:gd name="T33" fmla="*/ 112 h 152"/>
                <a:gd name="T34" fmla="*/ 6 w 62"/>
                <a:gd name="T35" fmla="*/ 126 h 152"/>
                <a:gd name="T36" fmla="*/ 10 w 62"/>
                <a:gd name="T37" fmla="*/ 136 h 152"/>
                <a:gd name="T38" fmla="*/ 10 w 62"/>
                <a:gd name="T39" fmla="*/ 136 h 152"/>
                <a:gd name="T40" fmla="*/ 14 w 62"/>
                <a:gd name="T41" fmla="*/ 144 h 152"/>
                <a:gd name="T42" fmla="*/ 18 w 62"/>
                <a:gd name="T43" fmla="*/ 148 h 152"/>
                <a:gd name="T44" fmla="*/ 18 w 62"/>
                <a:gd name="T45" fmla="*/ 148 h 152"/>
                <a:gd name="T46" fmla="*/ 24 w 62"/>
                <a:gd name="T47" fmla="*/ 150 h 152"/>
                <a:gd name="T48" fmla="*/ 30 w 62"/>
                <a:gd name="T49" fmla="*/ 152 h 152"/>
                <a:gd name="T50" fmla="*/ 30 w 62"/>
                <a:gd name="T51" fmla="*/ 152 h 152"/>
                <a:gd name="T52" fmla="*/ 38 w 62"/>
                <a:gd name="T53" fmla="*/ 150 h 152"/>
                <a:gd name="T54" fmla="*/ 44 w 62"/>
                <a:gd name="T55" fmla="*/ 148 h 152"/>
                <a:gd name="T56" fmla="*/ 44 w 62"/>
                <a:gd name="T57" fmla="*/ 148 h 152"/>
                <a:gd name="T58" fmla="*/ 48 w 62"/>
                <a:gd name="T59" fmla="*/ 144 h 152"/>
                <a:gd name="T60" fmla="*/ 52 w 62"/>
                <a:gd name="T61" fmla="*/ 136 h 152"/>
                <a:gd name="T62" fmla="*/ 52 w 62"/>
                <a:gd name="T63" fmla="*/ 136 h 152"/>
                <a:gd name="T64" fmla="*/ 56 w 62"/>
                <a:gd name="T65" fmla="*/ 126 h 152"/>
                <a:gd name="T66" fmla="*/ 60 w 62"/>
                <a:gd name="T67" fmla="*/ 112 h 152"/>
                <a:gd name="T68" fmla="*/ 60 w 62"/>
                <a:gd name="T69" fmla="*/ 112 h 152"/>
                <a:gd name="T70" fmla="*/ 62 w 62"/>
                <a:gd name="T71" fmla="*/ 96 h 152"/>
                <a:gd name="T72" fmla="*/ 62 w 62"/>
                <a:gd name="T73" fmla="*/ 76 h 152"/>
                <a:gd name="T74" fmla="*/ 62 w 62"/>
                <a:gd name="T75" fmla="*/ 76 h 152"/>
                <a:gd name="T76" fmla="*/ 62 w 62"/>
                <a:gd name="T77" fmla="*/ 56 h 152"/>
                <a:gd name="T78" fmla="*/ 60 w 62"/>
                <a:gd name="T79" fmla="*/ 40 h 152"/>
                <a:gd name="T80" fmla="*/ 60 w 62"/>
                <a:gd name="T81" fmla="*/ 40 h 152"/>
                <a:gd name="T82" fmla="*/ 56 w 62"/>
                <a:gd name="T83" fmla="*/ 26 h 152"/>
                <a:gd name="T84" fmla="*/ 52 w 62"/>
                <a:gd name="T85" fmla="*/ 16 h 152"/>
                <a:gd name="T86" fmla="*/ 52 w 62"/>
                <a:gd name="T87" fmla="*/ 16 h 152"/>
                <a:gd name="T88" fmla="*/ 48 w 62"/>
                <a:gd name="T89" fmla="*/ 8 h 152"/>
                <a:gd name="T90" fmla="*/ 44 w 62"/>
                <a:gd name="T91" fmla="*/ 4 h 152"/>
                <a:gd name="T92" fmla="*/ 44 w 62"/>
                <a:gd name="T93" fmla="*/ 4 h 152"/>
                <a:gd name="T94" fmla="*/ 38 w 62"/>
                <a:gd name="T95" fmla="*/ 2 h 152"/>
                <a:gd name="T96" fmla="*/ 30 w 62"/>
                <a:gd name="T97" fmla="*/ 0 h 152"/>
                <a:gd name="T98" fmla="*/ 30 w 62"/>
                <a:gd name="T9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52">
                  <a:moveTo>
                    <a:pt x="30" y="0"/>
                  </a:move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2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5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96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6" y="126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4" y="144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24" y="150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8" y="150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48" y="144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6" y="126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2" y="9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56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6" y="2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6600826" y="5827713"/>
              <a:ext cx="219075" cy="317500"/>
            </a:xfrm>
            <a:custGeom>
              <a:avLst/>
              <a:gdLst>
                <a:gd name="T0" fmla="*/ 138 w 138"/>
                <a:gd name="T1" fmla="*/ 142 h 200"/>
                <a:gd name="T2" fmla="*/ 132 w 138"/>
                <a:gd name="T3" fmla="*/ 170 h 200"/>
                <a:gd name="T4" fmla="*/ 126 w 138"/>
                <a:gd name="T5" fmla="*/ 180 h 200"/>
                <a:gd name="T6" fmla="*/ 116 w 138"/>
                <a:gd name="T7" fmla="*/ 188 h 200"/>
                <a:gd name="T8" fmla="*/ 90 w 138"/>
                <a:gd name="T9" fmla="*/ 198 h 200"/>
                <a:gd name="T10" fmla="*/ 72 w 138"/>
                <a:gd name="T11" fmla="*/ 200 h 200"/>
                <a:gd name="T12" fmla="*/ 50 w 138"/>
                <a:gd name="T13" fmla="*/ 200 h 200"/>
                <a:gd name="T14" fmla="*/ 22 w 138"/>
                <a:gd name="T15" fmla="*/ 198 h 200"/>
                <a:gd name="T16" fmla="*/ 0 w 138"/>
                <a:gd name="T17" fmla="*/ 192 h 200"/>
                <a:gd name="T18" fmla="*/ 50 w 138"/>
                <a:gd name="T19" fmla="*/ 174 h 200"/>
                <a:gd name="T20" fmla="*/ 66 w 138"/>
                <a:gd name="T21" fmla="*/ 172 h 200"/>
                <a:gd name="T22" fmla="*/ 78 w 138"/>
                <a:gd name="T23" fmla="*/ 166 h 200"/>
                <a:gd name="T24" fmla="*/ 86 w 138"/>
                <a:gd name="T25" fmla="*/ 156 h 200"/>
                <a:gd name="T26" fmla="*/ 90 w 138"/>
                <a:gd name="T27" fmla="*/ 140 h 200"/>
                <a:gd name="T28" fmla="*/ 88 w 138"/>
                <a:gd name="T29" fmla="*/ 132 h 200"/>
                <a:gd name="T30" fmla="*/ 84 w 138"/>
                <a:gd name="T31" fmla="*/ 120 h 200"/>
                <a:gd name="T32" fmla="*/ 80 w 138"/>
                <a:gd name="T33" fmla="*/ 116 h 200"/>
                <a:gd name="T34" fmla="*/ 58 w 138"/>
                <a:gd name="T35" fmla="*/ 110 h 200"/>
                <a:gd name="T36" fmla="*/ 26 w 138"/>
                <a:gd name="T37" fmla="*/ 82 h 200"/>
                <a:gd name="T38" fmla="*/ 54 w 138"/>
                <a:gd name="T39" fmla="*/ 82 h 200"/>
                <a:gd name="T40" fmla="*/ 76 w 138"/>
                <a:gd name="T41" fmla="*/ 76 h 200"/>
                <a:gd name="T42" fmla="*/ 80 w 138"/>
                <a:gd name="T43" fmla="*/ 72 h 200"/>
                <a:gd name="T44" fmla="*/ 84 w 138"/>
                <a:gd name="T45" fmla="*/ 62 h 200"/>
                <a:gd name="T46" fmla="*/ 86 w 138"/>
                <a:gd name="T47" fmla="*/ 54 h 200"/>
                <a:gd name="T48" fmla="*/ 82 w 138"/>
                <a:gd name="T49" fmla="*/ 42 h 200"/>
                <a:gd name="T50" fmla="*/ 74 w 138"/>
                <a:gd name="T51" fmla="*/ 32 h 200"/>
                <a:gd name="T52" fmla="*/ 62 w 138"/>
                <a:gd name="T53" fmla="*/ 28 h 200"/>
                <a:gd name="T54" fmla="*/ 4 w 138"/>
                <a:gd name="T55" fmla="*/ 26 h 200"/>
                <a:gd name="T56" fmla="*/ 4 w 138"/>
                <a:gd name="T57" fmla="*/ 8 h 200"/>
                <a:gd name="T58" fmla="*/ 26 w 138"/>
                <a:gd name="T59" fmla="*/ 2 h 200"/>
                <a:gd name="T60" fmla="*/ 54 w 138"/>
                <a:gd name="T61" fmla="*/ 0 h 200"/>
                <a:gd name="T62" fmla="*/ 72 w 138"/>
                <a:gd name="T63" fmla="*/ 0 h 200"/>
                <a:gd name="T64" fmla="*/ 88 w 138"/>
                <a:gd name="T65" fmla="*/ 2 h 200"/>
                <a:gd name="T66" fmla="*/ 114 w 138"/>
                <a:gd name="T67" fmla="*/ 10 h 200"/>
                <a:gd name="T68" fmla="*/ 122 w 138"/>
                <a:gd name="T69" fmla="*/ 18 h 200"/>
                <a:gd name="T70" fmla="*/ 128 w 138"/>
                <a:gd name="T71" fmla="*/ 26 h 200"/>
                <a:gd name="T72" fmla="*/ 134 w 138"/>
                <a:gd name="T73" fmla="*/ 52 h 200"/>
                <a:gd name="T74" fmla="*/ 132 w 138"/>
                <a:gd name="T75" fmla="*/ 62 h 200"/>
                <a:gd name="T76" fmla="*/ 130 w 138"/>
                <a:gd name="T77" fmla="*/ 70 h 200"/>
                <a:gd name="T78" fmla="*/ 122 w 138"/>
                <a:gd name="T79" fmla="*/ 80 h 200"/>
                <a:gd name="T80" fmla="*/ 112 w 138"/>
                <a:gd name="T81" fmla="*/ 88 h 200"/>
                <a:gd name="T82" fmla="*/ 98 w 138"/>
                <a:gd name="T83" fmla="*/ 94 h 200"/>
                <a:gd name="T84" fmla="*/ 98 w 138"/>
                <a:gd name="T85" fmla="*/ 94 h 200"/>
                <a:gd name="T86" fmla="*/ 112 w 138"/>
                <a:gd name="T87" fmla="*/ 100 h 200"/>
                <a:gd name="T88" fmla="*/ 124 w 138"/>
                <a:gd name="T89" fmla="*/ 110 h 200"/>
                <a:gd name="T90" fmla="*/ 130 w 138"/>
                <a:gd name="T91" fmla="*/ 116 h 200"/>
                <a:gd name="T92" fmla="*/ 134 w 138"/>
                <a:gd name="T93" fmla="*/ 124 h 200"/>
                <a:gd name="T94" fmla="*/ 138 w 138"/>
                <a:gd name="T95" fmla="*/ 14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8" h="200">
                  <a:moveTo>
                    <a:pt x="138" y="142"/>
                  </a:moveTo>
                  <a:lnTo>
                    <a:pt x="138" y="142"/>
                  </a:lnTo>
                  <a:lnTo>
                    <a:pt x="136" y="158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26" y="180"/>
                  </a:lnTo>
                  <a:lnTo>
                    <a:pt x="116" y="188"/>
                  </a:lnTo>
                  <a:lnTo>
                    <a:pt x="116" y="188"/>
                  </a:lnTo>
                  <a:lnTo>
                    <a:pt x="104" y="194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72" y="200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36" y="200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0" y="192"/>
                  </a:lnTo>
                  <a:lnTo>
                    <a:pt x="0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66" y="172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84" y="162"/>
                  </a:lnTo>
                  <a:lnTo>
                    <a:pt x="86" y="156"/>
                  </a:lnTo>
                  <a:lnTo>
                    <a:pt x="88" y="15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8" y="132"/>
                  </a:lnTo>
                  <a:lnTo>
                    <a:pt x="86" y="126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70" y="112"/>
                  </a:lnTo>
                  <a:lnTo>
                    <a:pt x="58" y="110"/>
                  </a:lnTo>
                  <a:lnTo>
                    <a:pt x="26" y="110"/>
                  </a:lnTo>
                  <a:lnTo>
                    <a:pt x="26" y="82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66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0" y="72"/>
                  </a:lnTo>
                  <a:lnTo>
                    <a:pt x="82" y="68"/>
                  </a:lnTo>
                  <a:lnTo>
                    <a:pt x="84" y="62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4" y="46"/>
                  </a:lnTo>
                  <a:lnTo>
                    <a:pt x="82" y="42"/>
                  </a:lnTo>
                  <a:lnTo>
                    <a:pt x="80" y="36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2" y="28"/>
                  </a:lnTo>
                  <a:lnTo>
                    <a:pt x="46" y="26"/>
                  </a:lnTo>
                  <a:lnTo>
                    <a:pt x="4" y="2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2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22" y="1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2" y="38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2" y="62"/>
                  </a:lnTo>
                  <a:lnTo>
                    <a:pt x="130" y="70"/>
                  </a:lnTo>
                  <a:lnTo>
                    <a:pt x="130" y="70"/>
                  </a:lnTo>
                  <a:lnTo>
                    <a:pt x="128" y="76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8" y="104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30" y="11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6" y="132"/>
                  </a:lnTo>
                  <a:lnTo>
                    <a:pt x="138" y="142"/>
                  </a:lnTo>
                  <a:lnTo>
                    <a:pt x="138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6327776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6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4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6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4" y="54"/>
                  </a:lnTo>
                  <a:lnTo>
                    <a:pt x="92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78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6400801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6042026" y="5827713"/>
              <a:ext cx="234950" cy="434975"/>
            </a:xfrm>
            <a:custGeom>
              <a:avLst/>
              <a:gdLst>
                <a:gd name="T0" fmla="*/ 84 w 148"/>
                <a:gd name="T1" fmla="*/ 0 h 274"/>
                <a:gd name="T2" fmla="*/ 84 w 148"/>
                <a:gd name="T3" fmla="*/ 0 h 274"/>
                <a:gd name="T4" fmla="*/ 96 w 148"/>
                <a:gd name="T5" fmla="*/ 2 h 274"/>
                <a:gd name="T6" fmla="*/ 110 w 148"/>
                <a:gd name="T7" fmla="*/ 6 h 274"/>
                <a:gd name="T8" fmla="*/ 110 w 148"/>
                <a:gd name="T9" fmla="*/ 6 h 274"/>
                <a:gd name="T10" fmla="*/ 120 w 148"/>
                <a:gd name="T11" fmla="*/ 12 h 274"/>
                <a:gd name="T12" fmla="*/ 130 w 148"/>
                <a:gd name="T13" fmla="*/ 22 h 274"/>
                <a:gd name="T14" fmla="*/ 130 w 148"/>
                <a:gd name="T15" fmla="*/ 22 h 274"/>
                <a:gd name="T16" fmla="*/ 138 w 148"/>
                <a:gd name="T17" fmla="*/ 36 h 274"/>
                <a:gd name="T18" fmla="*/ 144 w 148"/>
                <a:gd name="T19" fmla="*/ 54 h 274"/>
                <a:gd name="T20" fmla="*/ 144 w 148"/>
                <a:gd name="T21" fmla="*/ 54 h 274"/>
                <a:gd name="T22" fmla="*/ 148 w 148"/>
                <a:gd name="T23" fmla="*/ 74 h 274"/>
                <a:gd name="T24" fmla="*/ 148 w 148"/>
                <a:gd name="T25" fmla="*/ 100 h 274"/>
                <a:gd name="T26" fmla="*/ 148 w 148"/>
                <a:gd name="T27" fmla="*/ 100 h 274"/>
                <a:gd name="T28" fmla="*/ 148 w 148"/>
                <a:gd name="T29" fmla="*/ 126 h 274"/>
                <a:gd name="T30" fmla="*/ 144 w 148"/>
                <a:gd name="T31" fmla="*/ 146 h 274"/>
                <a:gd name="T32" fmla="*/ 144 w 148"/>
                <a:gd name="T33" fmla="*/ 146 h 274"/>
                <a:gd name="T34" fmla="*/ 138 w 148"/>
                <a:gd name="T35" fmla="*/ 164 h 274"/>
                <a:gd name="T36" fmla="*/ 130 w 148"/>
                <a:gd name="T37" fmla="*/ 178 h 274"/>
                <a:gd name="T38" fmla="*/ 130 w 148"/>
                <a:gd name="T39" fmla="*/ 178 h 274"/>
                <a:gd name="T40" fmla="*/ 120 w 148"/>
                <a:gd name="T41" fmla="*/ 188 h 274"/>
                <a:gd name="T42" fmla="*/ 108 w 148"/>
                <a:gd name="T43" fmla="*/ 194 h 274"/>
                <a:gd name="T44" fmla="*/ 108 w 148"/>
                <a:gd name="T45" fmla="*/ 194 h 274"/>
                <a:gd name="T46" fmla="*/ 94 w 148"/>
                <a:gd name="T47" fmla="*/ 198 h 274"/>
                <a:gd name="T48" fmla="*/ 80 w 148"/>
                <a:gd name="T49" fmla="*/ 200 h 274"/>
                <a:gd name="T50" fmla="*/ 80 w 148"/>
                <a:gd name="T51" fmla="*/ 200 h 274"/>
                <a:gd name="T52" fmla="*/ 70 w 148"/>
                <a:gd name="T53" fmla="*/ 200 h 274"/>
                <a:gd name="T54" fmla="*/ 62 w 148"/>
                <a:gd name="T55" fmla="*/ 198 h 274"/>
                <a:gd name="T56" fmla="*/ 62 w 148"/>
                <a:gd name="T57" fmla="*/ 198 h 274"/>
                <a:gd name="T58" fmla="*/ 54 w 148"/>
                <a:gd name="T59" fmla="*/ 194 h 274"/>
                <a:gd name="T60" fmla="*/ 46 w 148"/>
                <a:gd name="T61" fmla="*/ 190 h 274"/>
                <a:gd name="T62" fmla="*/ 46 w 148"/>
                <a:gd name="T63" fmla="*/ 274 h 274"/>
                <a:gd name="T64" fmla="*/ 0 w 148"/>
                <a:gd name="T65" fmla="*/ 274 h 274"/>
                <a:gd name="T66" fmla="*/ 0 w 148"/>
                <a:gd name="T67" fmla="*/ 4 h 274"/>
                <a:gd name="T68" fmla="*/ 34 w 148"/>
                <a:gd name="T69" fmla="*/ 4 h 274"/>
                <a:gd name="T70" fmla="*/ 38 w 148"/>
                <a:gd name="T71" fmla="*/ 16 h 274"/>
                <a:gd name="T72" fmla="*/ 40 w 148"/>
                <a:gd name="T73" fmla="*/ 16 h 274"/>
                <a:gd name="T74" fmla="*/ 40 w 148"/>
                <a:gd name="T75" fmla="*/ 16 h 274"/>
                <a:gd name="T76" fmla="*/ 48 w 148"/>
                <a:gd name="T77" fmla="*/ 10 h 274"/>
                <a:gd name="T78" fmla="*/ 56 w 148"/>
                <a:gd name="T79" fmla="*/ 4 h 274"/>
                <a:gd name="T80" fmla="*/ 56 w 148"/>
                <a:gd name="T81" fmla="*/ 4 h 274"/>
                <a:gd name="T82" fmla="*/ 68 w 148"/>
                <a:gd name="T83" fmla="*/ 2 h 274"/>
                <a:gd name="T84" fmla="*/ 84 w 148"/>
                <a:gd name="T85" fmla="*/ 0 h 274"/>
                <a:gd name="T86" fmla="*/ 84 w 148"/>
                <a:gd name="T8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274">
                  <a:moveTo>
                    <a:pt x="84" y="0"/>
                  </a:moveTo>
                  <a:lnTo>
                    <a:pt x="84" y="0"/>
                  </a:lnTo>
                  <a:lnTo>
                    <a:pt x="96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8" y="74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2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38" y="164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20" y="188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94" y="198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70" y="200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54" y="194"/>
                  </a:lnTo>
                  <a:lnTo>
                    <a:pt x="46" y="190"/>
                  </a:lnTo>
                  <a:lnTo>
                    <a:pt x="46" y="274"/>
                  </a:lnTo>
                  <a:lnTo>
                    <a:pt x="0" y="274"/>
                  </a:lnTo>
                  <a:lnTo>
                    <a:pt x="0" y="4"/>
                  </a:lnTo>
                  <a:lnTo>
                    <a:pt x="34" y="4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8" y="1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8" y="2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6115051" y="5868988"/>
              <a:ext cx="88900" cy="234950"/>
            </a:xfrm>
            <a:custGeom>
              <a:avLst/>
              <a:gdLst>
                <a:gd name="T0" fmla="*/ 0 w 56"/>
                <a:gd name="T1" fmla="*/ 140 h 148"/>
                <a:gd name="T2" fmla="*/ 0 w 56"/>
                <a:gd name="T3" fmla="*/ 140 h 148"/>
                <a:gd name="T4" fmla="*/ 8 w 56"/>
                <a:gd name="T5" fmla="*/ 144 h 148"/>
                <a:gd name="T6" fmla="*/ 8 w 56"/>
                <a:gd name="T7" fmla="*/ 144 h 148"/>
                <a:gd name="T8" fmla="*/ 14 w 56"/>
                <a:gd name="T9" fmla="*/ 146 h 148"/>
                <a:gd name="T10" fmla="*/ 22 w 56"/>
                <a:gd name="T11" fmla="*/ 148 h 148"/>
                <a:gd name="T12" fmla="*/ 22 w 56"/>
                <a:gd name="T13" fmla="*/ 148 h 148"/>
                <a:gd name="T14" fmla="*/ 28 w 56"/>
                <a:gd name="T15" fmla="*/ 146 h 148"/>
                <a:gd name="T16" fmla="*/ 36 w 56"/>
                <a:gd name="T17" fmla="*/ 144 h 148"/>
                <a:gd name="T18" fmla="*/ 36 w 56"/>
                <a:gd name="T19" fmla="*/ 144 h 148"/>
                <a:gd name="T20" fmla="*/ 42 w 56"/>
                <a:gd name="T21" fmla="*/ 140 h 148"/>
                <a:gd name="T22" fmla="*/ 46 w 56"/>
                <a:gd name="T23" fmla="*/ 132 h 148"/>
                <a:gd name="T24" fmla="*/ 46 w 56"/>
                <a:gd name="T25" fmla="*/ 132 h 148"/>
                <a:gd name="T26" fmla="*/ 50 w 56"/>
                <a:gd name="T27" fmla="*/ 122 h 148"/>
                <a:gd name="T28" fmla="*/ 54 w 56"/>
                <a:gd name="T29" fmla="*/ 110 h 148"/>
                <a:gd name="T30" fmla="*/ 54 w 56"/>
                <a:gd name="T31" fmla="*/ 110 h 148"/>
                <a:gd name="T32" fmla="*/ 56 w 56"/>
                <a:gd name="T33" fmla="*/ 94 h 148"/>
                <a:gd name="T34" fmla="*/ 56 w 56"/>
                <a:gd name="T35" fmla="*/ 74 h 148"/>
                <a:gd name="T36" fmla="*/ 56 w 56"/>
                <a:gd name="T37" fmla="*/ 74 h 148"/>
                <a:gd name="T38" fmla="*/ 56 w 56"/>
                <a:gd name="T39" fmla="*/ 54 h 148"/>
                <a:gd name="T40" fmla="*/ 54 w 56"/>
                <a:gd name="T41" fmla="*/ 38 h 148"/>
                <a:gd name="T42" fmla="*/ 54 w 56"/>
                <a:gd name="T43" fmla="*/ 38 h 148"/>
                <a:gd name="T44" fmla="*/ 50 w 56"/>
                <a:gd name="T45" fmla="*/ 26 h 148"/>
                <a:gd name="T46" fmla="*/ 46 w 56"/>
                <a:gd name="T47" fmla="*/ 16 h 148"/>
                <a:gd name="T48" fmla="*/ 46 w 56"/>
                <a:gd name="T49" fmla="*/ 16 h 148"/>
                <a:gd name="T50" fmla="*/ 42 w 56"/>
                <a:gd name="T51" fmla="*/ 8 h 148"/>
                <a:gd name="T52" fmla="*/ 36 w 56"/>
                <a:gd name="T53" fmla="*/ 4 h 148"/>
                <a:gd name="T54" fmla="*/ 36 w 56"/>
                <a:gd name="T55" fmla="*/ 4 h 148"/>
                <a:gd name="T56" fmla="*/ 28 w 56"/>
                <a:gd name="T57" fmla="*/ 2 h 148"/>
                <a:gd name="T58" fmla="*/ 22 w 56"/>
                <a:gd name="T59" fmla="*/ 0 h 148"/>
                <a:gd name="T60" fmla="*/ 22 w 56"/>
                <a:gd name="T61" fmla="*/ 0 h 148"/>
                <a:gd name="T62" fmla="*/ 16 w 56"/>
                <a:gd name="T63" fmla="*/ 2 h 148"/>
                <a:gd name="T64" fmla="*/ 10 w 56"/>
                <a:gd name="T65" fmla="*/ 4 h 148"/>
                <a:gd name="T66" fmla="*/ 10 w 56"/>
                <a:gd name="T67" fmla="*/ 4 h 148"/>
                <a:gd name="T68" fmla="*/ 0 w 56"/>
                <a:gd name="T69" fmla="*/ 8 h 148"/>
                <a:gd name="T70" fmla="*/ 0 w 56"/>
                <a:gd name="T71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48">
                  <a:moveTo>
                    <a:pt x="0" y="140"/>
                  </a:moveTo>
                  <a:lnTo>
                    <a:pt x="0" y="140"/>
                  </a:lnTo>
                  <a:lnTo>
                    <a:pt x="8" y="144"/>
                  </a:lnTo>
                  <a:lnTo>
                    <a:pt x="8" y="144"/>
                  </a:lnTo>
                  <a:lnTo>
                    <a:pt x="14" y="146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8" y="14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2" y="140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50" y="122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6" y="9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2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5803901" y="5888038"/>
              <a:ext cx="98425" cy="219075"/>
            </a:xfrm>
            <a:custGeom>
              <a:avLst/>
              <a:gdLst>
                <a:gd name="T0" fmla="*/ 0 w 62"/>
                <a:gd name="T1" fmla="*/ 68 h 138"/>
                <a:gd name="T2" fmla="*/ 0 w 62"/>
                <a:gd name="T3" fmla="*/ 68 h 138"/>
                <a:gd name="T4" fmla="*/ 0 w 62"/>
                <a:gd name="T5" fmla="*/ 86 h 138"/>
                <a:gd name="T6" fmla="*/ 2 w 62"/>
                <a:gd name="T7" fmla="*/ 102 h 138"/>
                <a:gd name="T8" fmla="*/ 2 w 62"/>
                <a:gd name="T9" fmla="*/ 102 h 138"/>
                <a:gd name="T10" fmla="*/ 6 w 62"/>
                <a:gd name="T11" fmla="*/ 114 h 138"/>
                <a:gd name="T12" fmla="*/ 10 w 62"/>
                <a:gd name="T13" fmla="*/ 122 h 138"/>
                <a:gd name="T14" fmla="*/ 10 w 62"/>
                <a:gd name="T15" fmla="*/ 122 h 138"/>
                <a:gd name="T16" fmla="*/ 14 w 62"/>
                <a:gd name="T17" fmla="*/ 130 h 138"/>
                <a:gd name="T18" fmla="*/ 20 w 62"/>
                <a:gd name="T19" fmla="*/ 134 h 138"/>
                <a:gd name="T20" fmla="*/ 20 w 62"/>
                <a:gd name="T21" fmla="*/ 134 h 138"/>
                <a:gd name="T22" fmla="*/ 26 w 62"/>
                <a:gd name="T23" fmla="*/ 136 h 138"/>
                <a:gd name="T24" fmla="*/ 32 w 62"/>
                <a:gd name="T25" fmla="*/ 138 h 138"/>
                <a:gd name="T26" fmla="*/ 32 w 62"/>
                <a:gd name="T27" fmla="*/ 138 h 138"/>
                <a:gd name="T28" fmla="*/ 36 w 62"/>
                <a:gd name="T29" fmla="*/ 136 h 138"/>
                <a:gd name="T30" fmla="*/ 42 w 62"/>
                <a:gd name="T31" fmla="*/ 134 h 138"/>
                <a:gd name="T32" fmla="*/ 42 w 62"/>
                <a:gd name="T33" fmla="*/ 134 h 138"/>
                <a:gd name="T34" fmla="*/ 48 w 62"/>
                <a:gd name="T35" fmla="*/ 130 h 138"/>
                <a:gd name="T36" fmla="*/ 52 w 62"/>
                <a:gd name="T37" fmla="*/ 122 h 138"/>
                <a:gd name="T38" fmla="*/ 52 w 62"/>
                <a:gd name="T39" fmla="*/ 122 h 138"/>
                <a:gd name="T40" fmla="*/ 56 w 62"/>
                <a:gd name="T41" fmla="*/ 114 h 138"/>
                <a:gd name="T42" fmla="*/ 60 w 62"/>
                <a:gd name="T43" fmla="*/ 102 h 138"/>
                <a:gd name="T44" fmla="*/ 60 w 62"/>
                <a:gd name="T45" fmla="*/ 102 h 138"/>
                <a:gd name="T46" fmla="*/ 62 w 62"/>
                <a:gd name="T47" fmla="*/ 86 h 138"/>
                <a:gd name="T48" fmla="*/ 62 w 62"/>
                <a:gd name="T49" fmla="*/ 68 h 138"/>
                <a:gd name="T50" fmla="*/ 62 w 62"/>
                <a:gd name="T51" fmla="*/ 68 h 138"/>
                <a:gd name="T52" fmla="*/ 62 w 62"/>
                <a:gd name="T53" fmla="*/ 50 h 138"/>
                <a:gd name="T54" fmla="*/ 60 w 62"/>
                <a:gd name="T55" fmla="*/ 36 h 138"/>
                <a:gd name="T56" fmla="*/ 60 w 62"/>
                <a:gd name="T57" fmla="*/ 36 h 138"/>
                <a:gd name="T58" fmla="*/ 56 w 62"/>
                <a:gd name="T59" fmla="*/ 24 h 138"/>
                <a:gd name="T60" fmla="*/ 52 w 62"/>
                <a:gd name="T61" fmla="*/ 14 h 138"/>
                <a:gd name="T62" fmla="*/ 52 w 62"/>
                <a:gd name="T63" fmla="*/ 14 h 138"/>
                <a:gd name="T64" fmla="*/ 46 w 62"/>
                <a:gd name="T65" fmla="*/ 8 h 138"/>
                <a:gd name="T66" fmla="*/ 38 w 62"/>
                <a:gd name="T67" fmla="*/ 4 h 138"/>
                <a:gd name="T68" fmla="*/ 38 w 62"/>
                <a:gd name="T69" fmla="*/ 4 h 138"/>
                <a:gd name="T70" fmla="*/ 32 w 62"/>
                <a:gd name="T71" fmla="*/ 2 h 138"/>
                <a:gd name="T72" fmla="*/ 24 w 62"/>
                <a:gd name="T73" fmla="*/ 0 h 138"/>
                <a:gd name="T74" fmla="*/ 24 w 62"/>
                <a:gd name="T75" fmla="*/ 0 h 138"/>
                <a:gd name="T76" fmla="*/ 16 w 62"/>
                <a:gd name="T77" fmla="*/ 0 h 138"/>
                <a:gd name="T78" fmla="*/ 8 w 62"/>
                <a:gd name="T79" fmla="*/ 2 h 138"/>
                <a:gd name="T80" fmla="*/ 8 w 62"/>
                <a:gd name="T81" fmla="*/ 2 h 138"/>
                <a:gd name="T82" fmla="*/ 0 w 62"/>
                <a:gd name="T83" fmla="*/ 8 h 138"/>
                <a:gd name="T84" fmla="*/ 0 w 62"/>
                <a:gd name="T85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138">
                  <a:moveTo>
                    <a:pt x="0" y="68"/>
                  </a:moveTo>
                  <a:lnTo>
                    <a:pt x="0" y="68"/>
                  </a:lnTo>
                  <a:lnTo>
                    <a:pt x="0" y="86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4" y="130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6" y="136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6" y="136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8" y="130"/>
                  </a:lnTo>
                  <a:lnTo>
                    <a:pt x="52" y="122"/>
                  </a:lnTo>
                  <a:lnTo>
                    <a:pt x="52" y="122"/>
                  </a:lnTo>
                  <a:lnTo>
                    <a:pt x="56" y="11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2" y="86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5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6" y="2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6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0" y="8"/>
                  </a:lnTo>
                  <a:lnTo>
                    <a:pt x="0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5730876" y="5703888"/>
              <a:ext cx="244475" cy="441325"/>
            </a:xfrm>
            <a:custGeom>
              <a:avLst/>
              <a:gdLst>
                <a:gd name="T0" fmla="*/ 46 w 154"/>
                <a:gd name="T1" fmla="*/ 100 h 278"/>
                <a:gd name="T2" fmla="*/ 60 w 154"/>
                <a:gd name="T3" fmla="*/ 92 h 278"/>
                <a:gd name="T4" fmla="*/ 70 w 154"/>
                <a:gd name="T5" fmla="*/ 90 h 278"/>
                <a:gd name="T6" fmla="*/ 80 w 154"/>
                <a:gd name="T7" fmla="*/ 90 h 278"/>
                <a:gd name="T8" fmla="*/ 112 w 154"/>
                <a:gd name="T9" fmla="*/ 94 h 278"/>
                <a:gd name="T10" fmla="*/ 134 w 154"/>
                <a:gd name="T11" fmla="*/ 112 h 278"/>
                <a:gd name="T12" fmla="*/ 144 w 154"/>
                <a:gd name="T13" fmla="*/ 124 h 278"/>
                <a:gd name="T14" fmla="*/ 152 w 154"/>
                <a:gd name="T15" fmla="*/ 160 h 278"/>
                <a:gd name="T16" fmla="*/ 154 w 154"/>
                <a:gd name="T17" fmla="*/ 184 h 278"/>
                <a:gd name="T18" fmla="*/ 150 w 154"/>
                <a:gd name="T19" fmla="*/ 228 h 278"/>
                <a:gd name="T20" fmla="*/ 134 w 154"/>
                <a:gd name="T21" fmla="*/ 256 h 278"/>
                <a:gd name="T22" fmla="*/ 124 w 154"/>
                <a:gd name="T23" fmla="*/ 266 h 278"/>
                <a:gd name="T24" fmla="*/ 94 w 154"/>
                <a:gd name="T25" fmla="*/ 276 h 278"/>
                <a:gd name="T26" fmla="*/ 78 w 154"/>
                <a:gd name="T27" fmla="*/ 278 h 278"/>
                <a:gd name="T28" fmla="*/ 44 w 154"/>
                <a:gd name="T29" fmla="*/ 272 h 278"/>
                <a:gd name="T30" fmla="*/ 20 w 154"/>
                <a:gd name="T31" fmla="*/ 256 h 278"/>
                <a:gd name="T32" fmla="*/ 10 w 154"/>
                <a:gd name="T33" fmla="*/ 244 h 278"/>
                <a:gd name="T34" fmla="*/ 2 w 154"/>
                <a:gd name="T35" fmla="*/ 208 h 278"/>
                <a:gd name="T36" fmla="*/ 0 w 154"/>
                <a:gd name="T37" fmla="*/ 120 h 278"/>
                <a:gd name="T38" fmla="*/ 2 w 154"/>
                <a:gd name="T39" fmla="*/ 90 h 278"/>
                <a:gd name="T40" fmla="*/ 6 w 154"/>
                <a:gd name="T41" fmla="*/ 66 h 278"/>
                <a:gd name="T42" fmla="*/ 18 w 154"/>
                <a:gd name="T43" fmla="*/ 38 h 278"/>
                <a:gd name="T44" fmla="*/ 22 w 154"/>
                <a:gd name="T45" fmla="*/ 30 h 278"/>
                <a:gd name="T46" fmla="*/ 36 w 154"/>
                <a:gd name="T47" fmla="*/ 18 h 278"/>
                <a:gd name="T48" fmla="*/ 54 w 154"/>
                <a:gd name="T49" fmla="*/ 10 h 278"/>
                <a:gd name="T50" fmla="*/ 76 w 154"/>
                <a:gd name="T51" fmla="*/ 6 h 278"/>
                <a:gd name="T52" fmla="*/ 148 w 154"/>
                <a:gd name="T53" fmla="*/ 0 h 278"/>
                <a:gd name="T54" fmla="*/ 150 w 154"/>
                <a:gd name="T55" fmla="*/ 20 h 278"/>
                <a:gd name="T56" fmla="*/ 126 w 154"/>
                <a:gd name="T57" fmla="*/ 28 h 278"/>
                <a:gd name="T58" fmla="*/ 96 w 154"/>
                <a:gd name="T59" fmla="*/ 34 h 278"/>
                <a:gd name="T60" fmla="*/ 84 w 154"/>
                <a:gd name="T61" fmla="*/ 36 h 278"/>
                <a:gd name="T62" fmla="*/ 74 w 154"/>
                <a:gd name="T63" fmla="*/ 38 h 278"/>
                <a:gd name="T64" fmla="*/ 58 w 154"/>
                <a:gd name="T65" fmla="*/ 50 h 278"/>
                <a:gd name="T66" fmla="*/ 52 w 154"/>
                <a:gd name="T67" fmla="*/ 58 h 278"/>
                <a:gd name="T68" fmla="*/ 50 w 154"/>
                <a:gd name="T69" fmla="*/ 70 h 278"/>
                <a:gd name="T70" fmla="*/ 46 w 154"/>
                <a:gd name="T71" fmla="*/ 10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278">
                  <a:moveTo>
                    <a:pt x="46" y="100"/>
                  </a:moveTo>
                  <a:lnTo>
                    <a:pt x="46" y="100"/>
                  </a:lnTo>
                  <a:lnTo>
                    <a:pt x="52" y="96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7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98" y="90"/>
                  </a:lnTo>
                  <a:lnTo>
                    <a:pt x="112" y="94"/>
                  </a:lnTo>
                  <a:lnTo>
                    <a:pt x="124" y="10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44" y="124"/>
                  </a:lnTo>
                  <a:lnTo>
                    <a:pt x="150" y="140"/>
                  </a:lnTo>
                  <a:lnTo>
                    <a:pt x="152" y="160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2" y="208"/>
                  </a:lnTo>
                  <a:lnTo>
                    <a:pt x="150" y="228"/>
                  </a:lnTo>
                  <a:lnTo>
                    <a:pt x="142" y="244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24" y="266"/>
                  </a:lnTo>
                  <a:lnTo>
                    <a:pt x="110" y="272"/>
                  </a:lnTo>
                  <a:lnTo>
                    <a:pt x="94" y="276"/>
                  </a:lnTo>
                  <a:lnTo>
                    <a:pt x="78" y="278"/>
                  </a:lnTo>
                  <a:lnTo>
                    <a:pt x="78" y="278"/>
                  </a:lnTo>
                  <a:lnTo>
                    <a:pt x="60" y="276"/>
                  </a:lnTo>
                  <a:lnTo>
                    <a:pt x="44" y="272"/>
                  </a:lnTo>
                  <a:lnTo>
                    <a:pt x="30" y="266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10" y="244"/>
                  </a:lnTo>
                  <a:lnTo>
                    <a:pt x="4" y="228"/>
                  </a:lnTo>
                  <a:lnTo>
                    <a:pt x="2" y="208"/>
                  </a:lnTo>
                  <a:lnTo>
                    <a:pt x="0" y="18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9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2" y="46"/>
                  </a:lnTo>
                  <a:lnTo>
                    <a:pt x="18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4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2" y="2"/>
                  </a:lnTo>
                  <a:lnTo>
                    <a:pt x="148" y="0"/>
                  </a:lnTo>
                  <a:lnTo>
                    <a:pt x="150" y="20"/>
                  </a:lnTo>
                  <a:lnTo>
                    <a:pt x="150" y="20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12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84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66" y="44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2" y="58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6" y="84"/>
                  </a:lnTo>
                  <a:lnTo>
                    <a:pt x="46" y="100"/>
                  </a:lnTo>
                  <a:lnTo>
                    <a:pt x="46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3767138" y="5722938"/>
              <a:ext cx="1887538" cy="196850"/>
            </a:xfrm>
            <a:custGeom>
              <a:avLst/>
              <a:gdLst>
                <a:gd name="T0" fmla="*/ 1189 w 1189"/>
                <a:gd name="T1" fmla="*/ 88 h 124"/>
                <a:gd name="T2" fmla="*/ 1105 w 1189"/>
                <a:gd name="T3" fmla="*/ 76 h 124"/>
                <a:gd name="T4" fmla="*/ 1099 w 1189"/>
                <a:gd name="T5" fmla="*/ 90 h 124"/>
                <a:gd name="T6" fmla="*/ 1067 w 1189"/>
                <a:gd name="T7" fmla="*/ 48 h 124"/>
                <a:gd name="T8" fmla="*/ 1087 w 1189"/>
                <a:gd name="T9" fmla="*/ 14 h 124"/>
                <a:gd name="T10" fmla="*/ 1111 w 1189"/>
                <a:gd name="T11" fmla="*/ 0 h 124"/>
                <a:gd name="T12" fmla="*/ 1093 w 1189"/>
                <a:gd name="T13" fmla="*/ 38 h 124"/>
                <a:gd name="T14" fmla="*/ 1013 w 1189"/>
                <a:gd name="T15" fmla="*/ 2 h 124"/>
                <a:gd name="T16" fmla="*/ 1025 w 1189"/>
                <a:gd name="T17" fmla="*/ 36 h 124"/>
                <a:gd name="T18" fmla="*/ 1031 w 1189"/>
                <a:gd name="T19" fmla="*/ 56 h 124"/>
                <a:gd name="T20" fmla="*/ 1001 w 1189"/>
                <a:gd name="T21" fmla="*/ 90 h 124"/>
                <a:gd name="T22" fmla="*/ 1009 w 1189"/>
                <a:gd name="T23" fmla="*/ 36 h 124"/>
                <a:gd name="T24" fmla="*/ 1001 w 1189"/>
                <a:gd name="T25" fmla="*/ 80 h 124"/>
                <a:gd name="T26" fmla="*/ 1007 w 1189"/>
                <a:gd name="T27" fmla="*/ 50 h 124"/>
                <a:gd name="T28" fmla="*/ 945 w 1189"/>
                <a:gd name="T29" fmla="*/ 80 h 124"/>
                <a:gd name="T30" fmla="*/ 903 w 1189"/>
                <a:gd name="T31" fmla="*/ 86 h 124"/>
                <a:gd name="T32" fmla="*/ 891 w 1189"/>
                <a:gd name="T33" fmla="*/ 24 h 124"/>
                <a:gd name="T34" fmla="*/ 935 w 1189"/>
                <a:gd name="T35" fmla="*/ 2 h 124"/>
                <a:gd name="T36" fmla="*/ 937 w 1189"/>
                <a:gd name="T37" fmla="*/ 46 h 124"/>
                <a:gd name="T38" fmla="*/ 915 w 1189"/>
                <a:gd name="T39" fmla="*/ 12 h 124"/>
                <a:gd name="T40" fmla="*/ 909 w 1189"/>
                <a:gd name="T41" fmla="*/ 74 h 124"/>
                <a:gd name="T42" fmla="*/ 937 w 1189"/>
                <a:gd name="T43" fmla="*/ 62 h 124"/>
                <a:gd name="T44" fmla="*/ 881 w 1189"/>
                <a:gd name="T45" fmla="*/ 2 h 124"/>
                <a:gd name="T46" fmla="*/ 795 w 1189"/>
                <a:gd name="T47" fmla="*/ 88 h 124"/>
                <a:gd name="T48" fmla="*/ 751 w 1189"/>
                <a:gd name="T49" fmla="*/ 66 h 124"/>
                <a:gd name="T50" fmla="*/ 761 w 1189"/>
                <a:gd name="T51" fmla="*/ 6 h 124"/>
                <a:gd name="T52" fmla="*/ 805 w 1189"/>
                <a:gd name="T53" fmla="*/ 10 h 124"/>
                <a:gd name="T54" fmla="*/ 793 w 1189"/>
                <a:gd name="T55" fmla="*/ 16 h 124"/>
                <a:gd name="T56" fmla="*/ 765 w 1189"/>
                <a:gd name="T57" fmla="*/ 28 h 124"/>
                <a:gd name="T58" fmla="*/ 787 w 1189"/>
                <a:gd name="T59" fmla="*/ 80 h 124"/>
                <a:gd name="T60" fmla="*/ 705 w 1189"/>
                <a:gd name="T61" fmla="*/ 88 h 124"/>
                <a:gd name="T62" fmla="*/ 650 w 1189"/>
                <a:gd name="T63" fmla="*/ 78 h 124"/>
                <a:gd name="T64" fmla="*/ 610 w 1189"/>
                <a:gd name="T65" fmla="*/ 88 h 124"/>
                <a:gd name="T66" fmla="*/ 612 w 1189"/>
                <a:gd name="T67" fmla="*/ 52 h 124"/>
                <a:gd name="T68" fmla="*/ 580 w 1189"/>
                <a:gd name="T69" fmla="*/ 80 h 124"/>
                <a:gd name="T70" fmla="*/ 536 w 1189"/>
                <a:gd name="T71" fmla="*/ 86 h 124"/>
                <a:gd name="T72" fmla="*/ 526 w 1189"/>
                <a:gd name="T73" fmla="*/ 24 h 124"/>
                <a:gd name="T74" fmla="*/ 570 w 1189"/>
                <a:gd name="T75" fmla="*/ 2 h 124"/>
                <a:gd name="T76" fmla="*/ 572 w 1189"/>
                <a:gd name="T77" fmla="*/ 46 h 124"/>
                <a:gd name="T78" fmla="*/ 550 w 1189"/>
                <a:gd name="T79" fmla="*/ 12 h 124"/>
                <a:gd name="T80" fmla="*/ 550 w 1189"/>
                <a:gd name="T81" fmla="*/ 80 h 124"/>
                <a:gd name="T82" fmla="*/ 572 w 1189"/>
                <a:gd name="T83" fmla="*/ 46 h 124"/>
                <a:gd name="T84" fmla="*/ 410 w 1189"/>
                <a:gd name="T85" fmla="*/ 40 h 124"/>
                <a:gd name="T86" fmla="*/ 384 w 1189"/>
                <a:gd name="T87" fmla="*/ 16 h 124"/>
                <a:gd name="T88" fmla="*/ 382 w 1189"/>
                <a:gd name="T89" fmla="*/ 70 h 124"/>
                <a:gd name="T90" fmla="*/ 412 w 1189"/>
                <a:gd name="T91" fmla="*/ 90 h 124"/>
                <a:gd name="T92" fmla="*/ 366 w 1189"/>
                <a:gd name="T93" fmla="*/ 66 h 124"/>
                <a:gd name="T94" fmla="*/ 382 w 1189"/>
                <a:gd name="T95" fmla="*/ 2 h 124"/>
                <a:gd name="T96" fmla="*/ 424 w 1189"/>
                <a:gd name="T97" fmla="*/ 24 h 124"/>
                <a:gd name="T98" fmla="*/ 326 w 1189"/>
                <a:gd name="T99" fmla="*/ 76 h 124"/>
                <a:gd name="T100" fmla="*/ 326 w 1189"/>
                <a:gd name="T101" fmla="*/ 14 h 124"/>
                <a:gd name="T102" fmla="*/ 306 w 1189"/>
                <a:gd name="T103" fmla="*/ 4 h 124"/>
                <a:gd name="T104" fmla="*/ 346 w 1189"/>
                <a:gd name="T105" fmla="*/ 24 h 124"/>
                <a:gd name="T106" fmla="*/ 336 w 1189"/>
                <a:gd name="T107" fmla="*/ 86 h 124"/>
                <a:gd name="T108" fmla="*/ 286 w 1189"/>
                <a:gd name="T109" fmla="*/ 2 h 124"/>
                <a:gd name="T110" fmla="*/ 242 w 1189"/>
                <a:gd name="T111" fmla="*/ 10 h 124"/>
                <a:gd name="T112" fmla="*/ 268 w 1189"/>
                <a:gd name="T113" fmla="*/ 50 h 124"/>
                <a:gd name="T114" fmla="*/ 246 w 1189"/>
                <a:gd name="T115" fmla="*/ 80 h 124"/>
                <a:gd name="T116" fmla="*/ 220 w 1189"/>
                <a:gd name="T117" fmla="*/ 86 h 124"/>
                <a:gd name="T118" fmla="*/ 214 w 1189"/>
                <a:gd name="T119" fmla="*/ 10 h 124"/>
                <a:gd name="T120" fmla="*/ 260 w 1189"/>
                <a:gd name="T121" fmla="*/ 10 h 124"/>
                <a:gd name="T122" fmla="*/ 172 w 1189"/>
                <a:gd name="T123" fmla="*/ 88 h 124"/>
                <a:gd name="T124" fmla="*/ 18 w 1189"/>
                <a:gd name="T125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9" h="124">
                  <a:moveTo>
                    <a:pt x="1173" y="28"/>
                  </a:moveTo>
                  <a:lnTo>
                    <a:pt x="1173" y="28"/>
                  </a:lnTo>
                  <a:lnTo>
                    <a:pt x="1145" y="88"/>
                  </a:lnTo>
                  <a:lnTo>
                    <a:pt x="1129" y="88"/>
                  </a:lnTo>
                  <a:lnTo>
                    <a:pt x="1129" y="2"/>
                  </a:lnTo>
                  <a:lnTo>
                    <a:pt x="1143" y="2"/>
                  </a:lnTo>
                  <a:lnTo>
                    <a:pt x="1143" y="60"/>
                  </a:lnTo>
                  <a:lnTo>
                    <a:pt x="1145" y="60"/>
                  </a:lnTo>
                  <a:lnTo>
                    <a:pt x="1171" y="2"/>
                  </a:lnTo>
                  <a:lnTo>
                    <a:pt x="1189" y="2"/>
                  </a:lnTo>
                  <a:lnTo>
                    <a:pt x="1189" y="88"/>
                  </a:lnTo>
                  <a:lnTo>
                    <a:pt x="1173" y="88"/>
                  </a:lnTo>
                  <a:lnTo>
                    <a:pt x="1173" y="28"/>
                  </a:lnTo>
                  <a:close/>
                  <a:moveTo>
                    <a:pt x="1087" y="42"/>
                  </a:moveTo>
                  <a:lnTo>
                    <a:pt x="1087" y="42"/>
                  </a:lnTo>
                  <a:lnTo>
                    <a:pt x="1091" y="44"/>
                  </a:lnTo>
                  <a:lnTo>
                    <a:pt x="1095" y="48"/>
                  </a:lnTo>
                  <a:lnTo>
                    <a:pt x="1095" y="48"/>
                  </a:lnTo>
                  <a:lnTo>
                    <a:pt x="1097" y="52"/>
                  </a:lnTo>
                  <a:lnTo>
                    <a:pt x="1101" y="60"/>
                  </a:lnTo>
                  <a:lnTo>
                    <a:pt x="1105" y="76"/>
                  </a:lnTo>
                  <a:lnTo>
                    <a:pt x="1105" y="76"/>
                  </a:lnTo>
                  <a:lnTo>
                    <a:pt x="1107" y="80"/>
                  </a:lnTo>
                  <a:lnTo>
                    <a:pt x="1107" y="80"/>
                  </a:lnTo>
                  <a:lnTo>
                    <a:pt x="1111" y="82"/>
                  </a:lnTo>
                  <a:lnTo>
                    <a:pt x="1115" y="82"/>
                  </a:lnTo>
                  <a:lnTo>
                    <a:pt x="1115" y="88"/>
                  </a:lnTo>
                  <a:lnTo>
                    <a:pt x="1115" y="88"/>
                  </a:lnTo>
                  <a:lnTo>
                    <a:pt x="1113" y="90"/>
                  </a:lnTo>
                  <a:lnTo>
                    <a:pt x="1113" y="90"/>
                  </a:lnTo>
                  <a:lnTo>
                    <a:pt x="1105" y="90"/>
                  </a:lnTo>
                  <a:lnTo>
                    <a:pt x="1105" y="90"/>
                  </a:lnTo>
                  <a:lnTo>
                    <a:pt x="1099" y="90"/>
                  </a:lnTo>
                  <a:lnTo>
                    <a:pt x="1095" y="86"/>
                  </a:lnTo>
                  <a:lnTo>
                    <a:pt x="1095" y="86"/>
                  </a:lnTo>
                  <a:lnTo>
                    <a:pt x="1091" y="82"/>
                  </a:lnTo>
                  <a:lnTo>
                    <a:pt x="1089" y="76"/>
                  </a:lnTo>
                  <a:lnTo>
                    <a:pt x="1085" y="60"/>
                  </a:lnTo>
                  <a:lnTo>
                    <a:pt x="1085" y="60"/>
                  </a:lnTo>
                  <a:lnTo>
                    <a:pt x="1083" y="54"/>
                  </a:lnTo>
                  <a:lnTo>
                    <a:pt x="1079" y="52"/>
                  </a:lnTo>
                  <a:lnTo>
                    <a:pt x="1077" y="50"/>
                  </a:lnTo>
                  <a:lnTo>
                    <a:pt x="1073" y="48"/>
                  </a:lnTo>
                  <a:lnTo>
                    <a:pt x="1067" y="48"/>
                  </a:lnTo>
                  <a:lnTo>
                    <a:pt x="1067" y="88"/>
                  </a:lnTo>
                  <a:lnTo>
                    <a:pt x="1051" y="88"/>
                  </a:lnTo>
                  <a:lnTo>
                    <a:pt x="1051" y="2"/>
                  </a:lnTo>
                  <a:lnTo>
                    <a:pt x="1067" y="2"/>
                  </a:lnTo>
                  <a:lnTo>
                    <a:pt x="1067" y="38"/>
                  </a:lnTo>
                  <a:lnTo>
                    <a:pt x="1073" y="38"/>
                  </a:lnTo>
                  <a:lnTo>
                    <a:pt x="1073" y="38"/>
                  </a:lnTo>
                  <a:lnTo>
                    <a:pt x="1077" y="36"/>
                  </a:lnTo>
                  <a:lnTo>
                    <a:pt x="1077" y="36"/>
                  </a:lnTo>
                  <a:lnTo>
                    <a:pt x="1083" y="26"/>
                  </a:lnTo>
                  <a:lnTo>
                    <a:pt x="1087" y="14"/>
                  </a:lnTo>
                  <a:lnTo>
                    <a:pt x="1087" y="14"/>
                  </a:lnTo>
                  <a:lnTo>
                    <a:pt x="1089" y="8"/>
                  </a:lnTo>
                  <a:lnTo>
                    <a:pt x="1093" y="4"/>
                  </a:lnTo>
                  <a:lnTo>
                    <a:pt x="1093" y="4"/>
                  </a:lnTo>
                  <a:lnTo>
                    <a:pt x="1097" y="0"/>
                  </a:lnTo>
                  <a:lnTo>
                    <a:pt x="1105" y="0"/>
                  </a:lnTo>
                  <a:lnTo>
                    <a:pt x="1105" y="0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3" y="2"/>
                  </a:lnTo>
                  <a:lnTo>
                    <a:pt x="1113" y="8"/>
                  </a:lnTo>
                  <a:lnTo>
                    <a:pt x="1113" y="8"/>
                  </a:lnTo>
                  <a:lnTo>
                    <a:pt x="1109" y="10"/>
                  </a:lnTo>
                  <a:lnTo>
                    <a:pt x="1107" y="10"/>
                  </a:lnTo>
                  <a:lnTo>
                    <a:pt x="1107" y="10"/>
                  </a:lnTo>
                  <a:lnTo>
                    <a:pt x="1103" y="14"/>
                  </a:lnTo>
                  <a:lnTo>
                    <a:pt x="1099" y="26"/>
                  </a:lnTo>
                  <a:lnTo>
                    <a:pt x="1099" y="26"/>
                  </a:lnTo>
                  <a:lnTo>
                    <a:pt x="1093" y="38"/>
                  </a:lnTo>
                  <a:lnTo>
                    <a:pt x="1093" y="38"/>
                  </a:lnTo>
                  <a:lnTo>
                    <a:pt x="1091" y="40"/>
                  </a:lnTo>
                  <a:lnTo>
                    <a:pt x="1087" y="42"/>
                  </a:lnTo>
                  <a:lnTo>
                    <a:pt x="1087" y="42"/>
                  </a:lnTo>
                  <a:close/>
                  <a:moveTo>
                    <a:pt x="973" y="4"/>
                  </a:moveTo>
                  <a:lnTo>
                    <a:pt x="973" y="4"/>
                  </a:lnTo>
                  <a:lnTo>
                    <a:pt x="985" y="0"/>
                  </a:lnTo>
                  <a:lnTo>
                    <a:pt x="985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1013" y="2"/>
                  </a:lnTo>
                  <a:lnTo>
                    <a:pt x="1013" y="2"/>
                  </a:lnTo>
                  <a:lnTo>
                    <a:pt x="1021" y="4"/>
                  </a:lnTo>
                  <a:lnTo>
                    <a:pt x="1021" y="4"/>
                  </a:lnTo>
                  <a:lnTo>
                    <a:pt x="1025" y="8"/>
                  </a:lnTo>
                  <a:lnTo>
                    <a:pt x="1027" y="12"/>
                  </a:lnTo>
                  <a:lnTo>
                    <a:pt x="1027" y="12"/>
                  </a:lnTo>
                  <a:lnTo>
                    <a:pt x="1029" y="24"/>
                  </a:lnTo>
                  <a:lnTo>
                    <a:pt x="1029" y="24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25" y="36"/>
                  </a:lnTo>
                  <a:lnTo>
                    <a:pt x="1025" y="36"/>
                  </a:lnTo>
                  <a:lnTo>
                    <a:pt x="1021" y="40"/>
                  </a:lnTo>
                  <a:lnTo>
                    <a:pt x="1021" y="40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23" y="46"/>
                  </a:lnTo>
                  <a:lnTo>
                    <a:pt x="1023" y="46"/>
                  </a:lnTo>
                  <a:lnTo>
                    <a:pt x="1027" y="50"/>
                  </a:lnTo>
                  <a:lnTo>
                    <a:pt x="1027" y="50"/>
                  </a:lnTo>
                  <a:lnTo>
                    <a:pt x="1031" y="56"/>
                  </a:lnTo>
                  <a:lnTo>
                    <a:pt x="1031" y="56"/>
                  </a:lnTo>
                  <a:lnTo>
                    <a:pt x="1033" y="64"/>
                  </a:lnTo>
                  <a:lnTo>
                    <a:pt x="1033" y="64"/>
                  </a:lnTo>
                  <a:lnTo>
                    <a:pt x="1031" y="78"/>
                  </a:lnTo>
                  <a:lnTo>
                    <a:pt x="1031" y="78"/>
                  </a:lnTo>
                  <a:lnTo>
                    <a:pt x="1029" y="82"/>
                  </a:lnTo>
                  <a:lnTo>
                    <a:pt x="1025" y="86"/>
                  </a:lnTo>
                  <a:lnTo>
                    <a:pt x="1025" y="86"/>
                  </a:lnTo>
                  <a:lnTo>
                    <a:pt x="1021" y="88"/>
                  </a:lnTo>
                  <a:lnTo>
                    <a:pt x="1015" y="90"/>
                  </a:lnTo>
                  <a:lnTo>
                    <a:pt x="1015" y="90"/>
                  </a:lnTo>
                  <a:lnTo>
                    <a:pt x="1001" y="90"/>
                  </a:lnTo>
                  <a:lnTo>
                    <a:pt x="1001" y="90"/>
                  </a:lnTo>
                  <a:lnTo>
                    <a:pt x="987" y="90"/>
                  </a:lnTo>
                  <a:lnTo>
                    <a:pt x="987" y="90"/>
                  </a:lnTo>
                  <a:lnTo>
                    <a:pt x="973" y="86"/>
                  </a:lnTo>
                  <a:lnTo>
                    <a:pt x="973" y="4"/>
                  </a:lnTo>
                  <a:close/>
                  <a:moveTo>
                    <a:pt x="989" y="10"/>
                  </a:moveTo>
                  <a:lnTo>
                    <a:pt x="989" y="38"/>
                  </a:lnTo>
                  <a:lnTo>
                    <a:pt x="999" y="38"/>
                  </a:lnTo>
                  <a:lnTo>
                    <a:pt x="999" y="38"/>
                  </a:lnTo>
                  <a:lnTo>
                    <a:pt x="1005" y="38"/>
                  </a:lnTo>
                  <a:lnTo>
                    <a:pt x="1009" y="36"/>
                  </a:lnTo>
                  <a:lnTo>
                    <a:pt x="1009" y="36"/>
                  </a:lnTo>
                  <a:lnTo>
                    <a:pt x="1013" y="30"/>
                  </a:lnTo>
                  <a:lnTo>
                    <a:pt x="1013" y="24"/>
                  </a:lnTo>
                  <a:lnTo>
                    <a:pt x="1013" y="24"/>
                  </a:lnTo>
                  <a:lnTo>
                    <a:pt x="1013" y="18"/>
                  </a:lnTo>
                  <a:lnTo>
                    <a:pt x="1009" y="14"/>
                  </a:lnTo>
                  <a:lnTo>
                    <a:pt x="1009" y="14"/>
                  </a:lnTo>
                  <a:lnTo>
                    <a:pt x="1005" y="12"/>
                  </a:lnTo>
                  <a:lnTo>
                    <a:pt x="999" y="10"/>
                  </a:lnTo>
                  <a:lnTo>
                    <a:pt x="989" y="10"/>
                  </a:lnTo>
                  <a:close/>
                  <a:moveTo>
                    <a:pt x="1001" y="80"/>
                  </a:moveTo>
                  <a:lnTo>
                    <a:pt x="1001" y="80"/>
                  </a:lnTo>
                  <a:lnTo>
                    <a:pt x="1007" y="80"/>
                  </a:lnTo>
                  <a:lnTo>
                    <a:pt x="1013" y="76"/>
                  </a:lnTo>
                  <a:lnTo>
                    <a:pt x="1013" y="76"/>
                  </a:lnTo>
                  <a:lnTo>
                    <a:pt x="1015" y="72"/>
                  </a:lnTo>
                  <a:lnTo>
                    <a:pt x="1017" y="64"/>
                  </a:lnTo>
                  <a:lnTo>
                    <a:pt x="1017" y="64"/>
                  </a:lnTo>
                  <a:lnTo>
                    <a:pt x="1015" y="56"/>
                  </a:lnTo>
                  <a:lnTo>
                    <a:pt x="1013" y="52"/>
                  </a:lnTo>
                  <a:lnTo>
                    <a:pt x="1013" y="52"/>
                  </a:lnTo>
                  <a:lnTo>
                    <a:pt x="1007" y="50"/>
                  </a:lnTo>
                  <a:lnTo>
                    <a:pt x="1001" y="48"/>
                  </a:lnTo>
                  <a:lnTo>
                    <a:pt x="989" y="48"/>
                  </a:lnTo>
                  <a:lnTo>
                    <a:pt x="989" y="80"/>
                  </a:lnTo>
                  <a:lnTo>
                    <a:pt x="1001" y="80"/>
                  </a:lnTo>
                  <a:close/>
                  <a:moveTo>
                    <a:pt x="953" y="46"/>
                  </a:moveTo>
                  <a:lnTo>
                    <a:pt x="953" y="46"/>
                  </a:lnTo>
                  <a:lnTo>
                    <a:pt x="953" y="56"/>
                  </a:lnTo>
                  <a:lnTo>
                    <a:pt x="951" y="66"/>
                  </a:lnTo>
                  <a:lnTo>
                    <a:pt x="951" y="66"/>
                  </a:lnTo>
                  <a:lnTo>
                    <a:pt x="949" y="74"/>
                  </a:lnTo>
                  <a:lnTo>
                    <a:pt x="945" y="80"/>
                  </a:lnTo>
                  <a:lnTo>
                    <a:pt x="945" y="80"/>
                  </a:lnTo>
                  <a:lnTo>
                    <a:pt x="941" y="86"/>
                  </a:lnTo>
                  <a:lnTo>
                    <a:pt x="935" y="88"/>
                  </a:lnTo>
                  <a:lnTo>
                    <a:pt x="935" y="88"/>
                  </a:lnTo>
                  <a:lnTo>
                    <a:pt x="929" y="90"/>
                  </a:lnTo>
                  <a:lnTo>
                    <a:pt x="921" y="90"/>
                  </a:lnTo>
                  <a:lnTo>
                    <a:pt x="921" y="90"/>
                  </a:lnTo>
                  <a:lnTo>
                    <a:pt x="915" y="90"/>
                  </a:lnTo>
                  <a:lnTo>
                    <a:pt x="907" y="88"/>
                  </a:lnTo>
                  <a:lnTo>
                    <a:pt x="907" y="88"/>
                  </a:lnTo>
                  <a:lnTo>
                    <a:pt x="903" y="86"/>
                  </a:lnTo>
                  <a:lnTo>
                    <a:pt x="897" y="80"/>
                  </a:lnTo>
                  <a:lnTo>
                    <a:pt x="897" y="80"/>
                  </a:lnTo>
                  <a:lnTo>
                    <a:pt x="893" y="74"/>
                  </a:lnTo>
                  <a:lnTo>
                    <a:pt x="891" y="66"/>
                  </a:lnTo>
                  <a:lnTo>
                    <a:pt x="891" y="66"/>
                  </a:lnTo>
                  <a:lnTo>
                    <a:pt x="889" y="56"/>
                  </a:lnTo>
                  <a:lnTo>
                    <a:pt x="889" y="46"/>
                  </a:lnTo>
                  <a:lnTo>
                    <a:pt x="889" y="46"/>
                  </a:lnTo>
                  <a:lnTo>
                    <a:pt x="889" y="34"/>
                  </a:lnTo>
                  <a:lnTo>
                    <a:pt x="891" y="24"/>
                  </a:lnTo>
                  <a:lnTo>
                    <a:pt x="891" y="24"/>
                  </a:lnTo>
                  <a:lnTo>
                    <a:pt x="893" y="16"/>
                  </a:lnTo>
                  <a:lnTo>
                    <a:pt x="897" y="10"/>
                  </a:lnTo>
                  <a:lnTo>
                    <a:pt x="897" y="10"/>
                  </a:lnTo>
                  <a:lnTo>
                    <a:pt x="903" y="6"/>
                  </a:lnTo>
                  <a:lnTo>
                    <a:pt x="907" y="2"/>
                  </a:lnTo>
                  <a:lnTo>
                    <a:pt x="907" y="2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9" y="0"/>
                  </a:lnTo>
                  <a:lnTo>
                    <a:pt x="935" y="2"/>
                  </a:lnTo>
                  <a:lnTo>
                    <a:pt x="935" y="2"/>
                  </a:lnTo>
                  <a:lnTo>
                    <a:pt x="941" y="6"/>
                  </a:lnTo>
                  <a:lnTo>
                    <a:pt x="945" y="10"/>
                  </a:lnTo>
                  <a:lnTo>
                    <a:pt x="945" y="10"/>
                  </a:lnTo>
                  <a:lnTo>
                    <a:pt x="949" y="16"/>
                  </a:lnTo>
                  <a:lnTo>
                    <a:pt x="951" y="24"/>
                  </a:lnTo>
                  <a:lnTo>
                    <a:pt x="951" y="24"/>
                  </a:lnTo>
                  <a:lnTo>
                    <a:pt x="953" y="34"/>
                  </a:lnTo>
                  <a:lnTo>
                    <a:pt x="953" y="46"/>
                  </a:lnTo>
                  <a:lnTo>
                    <a:pt x="953" y="46"/>
                  </a:lnTo>
                  <a:close/>
                  <a:moveTo>
                    <a:pt x="937" y="46"/>
                  </a:moveTo>
                  <a:lnTo>
                    <a:pt x="937" y="46"/>
                  </a:lnTo>
                  <a:lnTo>
                    <a:pt x="937" y="28"/>
                  </a:lnTo>
                  <a:lnTo>
                    <a:pt x="937" y="28"/>
                  </a:lnTo>
                  <a:lnTo>
                    <a:pt x="933" y="16"/>
                  </a:lnTo>
                  <a:lnTo>
                    <a:pt x="933" y="16"/>
                  </a:lnTo>
                  <a:lnTo>
                    <a:pt x="927" y="12"/>
                  </a:lnTo>
                  <a:lnTo>
                    <a:pt x="927" y="12"/>
                  </a:lnTo>
                  <a:lnTo>
                    <a:pt x="921" y="10"/>
                  </a:lnTo>
                  <a:lnTo>
                    <a:pt x="921" y="10"/>
                  </a:lnTo>
                  <a:lnTo>
                    <a:pt x="915" y="12"/>
                  </a:lnTo>
                  <a:lnTo>
                    <a:pt x="915" y="12"/>
                  </a:lnTo>
                  <a:lnTo>
                    <a:pt x="913" y="14"/>
                  </a:lnTo>
                  <a:lnTo>
                    <a:pt x="909" y="16"/>
                  </a:lnTo>
                  <a:lnTo>
                    <a:pt x="909" y="16"/>
                  </a:lnTo>
                  <a:lnTo>
                    <a:pt x="907" y="28"/>
                  </a:lnTo>
                  <a:lnTo>
                    <a:pt x="907" y="28"/>
                  </a:lnTo>
                  <a:lnTo>
                    <a:pt x="905" y="46"/>
                  </a:lnTo>
                  <a:lnTo>
                    <a:pt x="905" y="46"/>
                  </a:lnTo>
                  <a:lnTo>
                    <a:pt x="907" y="62"/>
                  </a:lnTo>
                  <a:lnTo>
                    <a:pt x="907" y="62"/>
                  </a:lnTo>
                  <a:lnTo>
                    <a:pt x="909" y="74"/>
                  </a:lnTo>
                  <a:lnTo>
                    <a:pt x="909" y="74"/>
                  </a:lnTo>
                  <a:lnTo>
                    <a:pt x="913" y="76"/>
                  </a:lnTo>
                  <a:lnTo>
                    <a:pt x="915" y="80"/>
                  </a:lnTo>
                  <a:lnTo>
                    <a:pt x="915" y="80"/>
                  </a:lnTo>
                  <a:lnTo>
                    <a:pt x="921" y="80"/>
                  </a:lnTo>
                  <a:lnTo>
                    <a:pt x="921" y="80"/>
                  </a:lnTo>
                  <a:lnTo>
                    <a:pt x="927" y="80"/>
                  </a:lnTo>
                  <a:lnTo>
                    <a:pt x="927" y="80"/>
                  </a:lnTo>
                  <a:lnTo>
                    <a:pt x="933" y="74"/>
                  </a:lnTo>
                  <a:lnTo>
                    <a:pt x="933" y="7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7" y="46"/>
                  </a:lnTo>
                  <a:lnTo>
                    <a:pt x="937" y="46"/>
                  </a:lnTo>
                  <a:close/>
                  <a:moveTo>
                    <a:pt x="881" y="2"/>
                  </a:moveTo>
                  <a:lnTo>
                    <a:pt x="881" y="12"/>
                  </a:lnTo>
                  <a:lnTo>
                    <a:pt x="859" y="12"/>
                  </a:lnTo>
                  <a:lnTo>
                    <a:pt x="859" y="88"/>
                  </a:lnTo>
                  <a:lnTo>
                    <a:pt x="843" y="88"/>
                  </a:lnTo>
                  <a:lnTo>
                    <a:pt x="843" y="12"/>
                  </a:lnTo>
                  <a:lnTo>
                    <a:pt x="821" y="12"/>
                  </a:lnTo>
                  <a:lnTo>
                    <a:pt x="821" y="2"/>
                  </a:lnTo>
                  <a:lnTo>
                    <a:pt x="881" y="2"/>
                  </a:lnTo>
                  <a:close/>
                  <a:moveTo>
                    <a:pt x="813" y="46"/>
                  </a:moveTo>
                  <a:lnTo>
                    <a:pt x="813" y="46"/>
                  </a:lnTo>
                  <a:lnTo>
                    <a:pt x="813" y="56"/>
                  </a:lnTo>
                  <a:lnTo>
                    <a:pt x="811" y="66"/>
                  </a:lnTo>
                  <a:lnTo>
                    <a:pt x="811" y="66"/>
                  </a:lnTo>
                  <a:lnTo>
                    <a:pt x="809" y="74"/>
                  </a:lnTo>
                  <a:lnTo>
                    <a:pt x="805" y="80"/>
                  </a:lnTo>
                  <a:lnTo>
                    <a:pt x="805" y="80"/>
                  </a:lnTo>
                  <a:lnTo>
                    <a:pt x="799" y="86"/>
                  </a:lnTo>
                  <a:lnTo>
                    <a:pt x="795" y="88"/>
                  </a:lnTo>
                  <a:lnTo>
                    <a:pt x="795" y="88"/>
                  </a:lnTo>
                  <a:lnTo>
                    <a:pt x="787" y="90"/>
                  </a:lnTo>
                  <a:lnTo>
                    <a:pt x="781" y="90"/>
                  </a:lnTo>
                  <a:lnTo>
                    <a:pt x="781" y="90"/>
                  </a:lnTo>
                  <a:lnTo>
                    <a:pt x="773" y="90"/>
                  </a:lnTo>
                  <a:lnTo>
                    <a:pt x="767" y="88"/>
                  </a:lnTo>
                  <a:lnTo>
                    <a:pt x="767" y="88"/>
                  </a:lnTo>
                  <a:lnTo>
                    <a:pt x="761" y="86"/>
                  </a:lnTo>
                  <a:lnTo>
                    <a:pt x="757" y="80"/>
                  </a:lnTo>
                  <a:lnTo>
                    <a:pt x="757" y="80"/>
                  </a:lnTo>
                  <a:lnTo>
                    <a:pt x="753" y="74"/>
                  </a:lnTo>
                  <a:lnTo>
                    <a:pt x="751" y="66"/>
                  </a:lnTo>
                  <a:lnTo>
                    <a:pt x="751" y="66"/>
                  </a:lnTo>
                  <a:lnTo>
                    <a:pt x="749" y="56"/>
                  </a:lnTo>
                  <a:lnTo>
                    <a:pt x="749" y="46"/>
                  </a:lnTo>
                  <a:lnTo>
                    <a:pt x="749" y="46"/>
                  </a:lnTo>
                  <a:lnTo>
                    <a:pt x="749" y="34"/>
                  </a:lnTo>
                  <a:lnTo>
                    <a:pt x="751" y="24"/>
                  </a:lnTo>
                  <a:lnTo>
                    <a:pt x="751" y="24"/>
                  </a:lnTo>
                  <a:lnTo>
                    <a:pt x="753" y="16"/>
                  </a:lnTo>
                  <a:lnTo>
                    <a:pt x="757" y="10"/>
                  </a:lnTo>
                  <a:lnTo>
                    <a:pt x="757" y="10"/>
                  </a:lnTo>
                  <a:lnTo>
                    <a:pt x="761" y="6"/>
                  </a:lnTo>
                  <a:lnTo>
                    <a:pt x="767" y="2"/>
                  </a:lnTo>
                  <a:lnTo>
                    <a:pt x="767" y="2"/>
                  </a:lnTo>
                  <a:lnTo>
                    <a:pt x="773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799" y="6"/>
                  </a:lnTo>
                  <a:lnTo>
                    <a:pt x="805" y="10"/>
                  </a:lnTo>
                  <a:lnTo>
                    <a:pt x="805" y="10"/>
                  </a:lnTo>
                  <a:lnTo>
                    <a:pt x="809" y="16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13" y="34"/>
                  </a:lnTo>
                  <a:lnTo>
                    <a:pt x="813" y="46"/>
                  </a:lnTo>
                  <a:lnTo>
                    <a:pt x="813" y="46"/>
                  </a:lnTo>
                  <a:close/>
                  <a:moveTo>
                    <a:pt x="797" y="46"/>
                  </a:moveTo>
                  <a:lnTo>
                    <a:pt x="797" y="46"/>
                  </a:lnTo>
                  <a:lnTo>
                    <a:pt x="795" y="28"/>
                  </a:lnTo>
                  <a:lnTo>
                    <a:pt x="795" y="28"/>
                  </a:lnTo>
                  <a:lnTo>
                    <a:pt x="793" y="16"/>
                  </a:lnTo>
                  <a:lnTo>
                    <a:pt x="793" y="16"/>
                  </a:lnTo>
                  <a:lnTo>
                    <a:pt x="787" y="12"/>
                  </a:lnTo>
                  <a:lnTo>
                    <a:pt x="787" y="12"/>
                  </a:lnTo>
                  <a:lnTo>
                    <a:pt x="781" y="10"/>
                  </a:lnTo>
                  <a:lnTo>
                    <a:pt x="781" y="10"/>
                  </a:lnTo>
                  <a:lnTo>
                    <a:pt x="775" y="12"/>
                  </a:lnTo>
                  <a:lnTo>
                    <a:pt x="775" y="12"/>
                  </a:lnTo>
                  <a:lnTo>
                    <a:pt x="769" y="16"/>
                  </a:lnTo>
                  <a:lnTo>
                    <a:pt x="769" y="16"/>
                  </a:lnTo>
                  <a:lnTo>
                    <a:pt x="765" y="28"/>
                  </a:lnTo>
                  <a:lnTo>
                    <a:pt x="765" y="28"/>
                  </a:lnTo>
                  <a:lnTo>
                    <a:pt x="765" y="46"/>
                  </a:lnTo>
                  <a:lnTo>
                    <a:pt x="765" y="46"/>
                  </a:lnTo>
                  <a:lnTo>
                    <a:pt x="765" y="62"/>
                  </a:lnTo>
                  <a:lnTo>
                    <a:pt x="765" y="62"/>
                  </a:lnTo>
                  <a:lnTo>
                    <a:pt x="769" y="74"/>
                  </a:lnTo>
                  <a:lnTo>
                    <a:pt x="769" y="74"/>
                  </a:lnTo>
                  <a:lnTo>
                    <a:pt x="775" y="80"/>
                  </a:lnTo>
                  <a:lnTo>
                    <a:pt x="775" y="80"/>
                  </a:lnTo>
                  <a:lnTo>
                    <a:pt x="781" y="80"/>
                  </a:lnTo>
                  <a:lnTo>
                    <a:pt x="781" y="80"/>
                  </a:lnTo>
                  <a:lnTo>
                    <a:pt x="787" y="80"/>
                  </a:lnTo>
                  <a:lnTo>
                    <a:pt x="787" y="80"/>
                  </a:lnTo>
                  <a:lnTo>
                    <a:pt x="793" y="74"/>
                  </a:lnTo>
                  <a:lnTo>
                    <a:pt x="793" y="74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7" y="46"/>
                  </a:lnTo>
                  <a:lnTo>
                    <a:pt x="797" y="46"/>
                  </a:lnTo>
                  <a:close/>
                  <a:moveTo>
                    <a:pt x="741" y="2"/>
                  </a:moveTo>
                  <a:lnTo>
                    <a:pt x="741" y="12"/>
                  </a:lnTo>
                  <a:lnTo>
                    <a:pt x="705" y="12"/>
                  </a:lnTo>
                  <a:lnTo>
                    <a:pt x="705" y="88"/>
                  </a:lnTo>
                  <a:lnTo>
                    <a:pt x="691" y="88"/>
                  </a:lnTo>
                  <a:lnTo>
                    <a:pt x="691" y="2"/>
                  </a:lnTo>
                  <a:lnTo>
                    <a:pt x="741" y="2"/>
                  </a:lnTo>
                  <a:close/>
                  <a:moveTo>
                    <a:pt x="628" y="12"/>
                  </a:moveTo>
                  <a:lnTo>
                    <a:pt x="626" y="52"/>
                  </a:lnTo>
                  <a:lnTo>
                    <a:pt x="626" y="52"/>
                  </a:lnTo>
                  <a:lnTo>
                    <a:pt x="626" y="62"/>
                  </a:lnTo>
                  <a:lnTo>
                    <a:pt x="624" y="68"/>
                  </a:lnTo>
                  <a:lnTo>
                    <a:pt x="624" y="68"/>
                  </a:lnTo>
                  <a:lnTo>
                    <a:pt x="618" y="78"/>
                  </a:lnTo>
                  <a:lnTo>
                    <a:pt x="650" y="78"/>
                  </a:lnTo>
                  <a:lnTo>
                    <a:pt x="650" y="12"/>
                  </a:lnTo>
                  <a:lnTo>
                    <a:pt x="628" y="12"/>
                  </a:lnTo>
                  <a:close/>
                  <a:moveTo>
                    <a:pt x="676" y="78"/>
                  </a:moveTo>
                  <a:lnTo>
                    <a:pt x="676" y="114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2" y="102"/>
                  </a:lnTo>
                  <a:lnTo>
                    <a:pt x="662" y="102"/>
                  </a:lnTo>
                  <a:lnTo>
                    <a:pt x="660" y="88"/>
                  </a:lnTo>
                  <a:lnTo>
                    <a:pt x="610" y="88"/>
                  </a:lnTo>
                  <a:lnTo>
                    <a:pt x="610" y="88"/>
                  </a:lnTo>
                  <a:lnTo>
                    <a:pt x="608" y="102"/>
                  </a:lnTo>
                  <a:lnTo>
                    <a:pt x="608" y="102"/>
                  </a:lnTo>
                  <a:lnTo>
                    <a:pt x="606" y="114"/>
                  </a:lnTo>
                  <a:lnTo>
                    <a:pt x="596" y="114"/>
                  </a:lnTo>
                  <a:lnTo>
                    <a:pt x="596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8" y="68"/>
                  </a:lnTo>
                  <a:lnTo>
                    <a:pt x="608" y="68"/>
                  </a:lnTo>
                  <a:lnTo>
                    <a:pt x="610" y="62"/>
                  </a:lnTo>
                  <a:lnTo>
                    <a:pt x="612" y="52"/>
                  </a:lnTo>
                  <a:lnTo>
                    <a:pt x="614" y="2"/>
                  </a:lnTo>
                  <a:lnTo>
                    <a:pt x="664" y="2"/>
                  </a:lnTo>
                  <a:lnTo>
                    <a:pt x="664" y="78"/>
                  </a:lnTo>
                  <a:lnTo>
                    <a:pt x="676" y="78"/>
                  </a:lnTo>
                  <a:close/>
                  <a:moveTo>
                    <a:pt x="588" y="46"/>
                  </a:moveTo>
                  <a:lnTo>
                    <a:pt x="588" y="46"/>
                  </a:lnTo>
                  <a:lnTo>
                    <a:pt x="588" y="56"/>
                  </a:lnTo>
                  <a:lnTo>
                    <a:pt x="586" y="66"/>
                  </a:lnTo>
                  <a:lnTo>
                    <a:pt x="586" y="66"/>
                  </a:lnTo>
                  <a:lnTo>
                    <a:pt x="582" y="74"/>
                  </a:lnTo>
                  <a:lnTo>
                    <a:pt x="580" y="80"/>
                  </a:lnTo>
                  <a:lnTo>
                    <a:pt x="580" y="80"/>
                  </a:lnTo>
                  <a:lnTo>
                    <a:pt x="574" y="86"/>
                  </a:lnTo>
                  <a:lnTo>
                    <a:pt x="570" y="88"/>
                  </a:lnTo>
                  <a:lnTo>
                    <a:pt x="570" y="88"/>
                  </a:lnTo>
                  <a:lnTo>
                    <a:pt x="562" y="90"/>
                  </a:lnTo>
                  <a:lnTo>
                    <a:pt x="556" y="90"/>
                  </a:lnTo>
                  <a:lnTo>
                    <a:pt x="556" y="90"/>
                  </a:lnTo>
                  <a:lnTo>
                    <a:pt x="548" y="90"/>
                  </a:lnTo>
                  <a:lnTo>
                    <a:pt x="542" y="88"/>
                  </a:lnTo>
                  <a:lnTo>
                    <a:pt x="542" y="88"/>
                  </a:lnTo>
                  <a:lnTo>
                    <a:pt x="536" y="86"/>
                  </a:lnTo>
                  <a:lnTo>
                    <a:pt x="532" y="80"/>
                  </a:lnTo>
                  <a:lnTo>
                    <a:pt x="532" y="80"/>
                  </a:lnTo>
                  <a:lnTo>
                    <a:pt x="528" y="74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4" y="56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4" y="34"/>
                  </a:lnTo>
                  <a:lnTo>
                    <a:pt x="526" y="24"/>
                  </a:lnTo>
                  <a:lnTo>
                    <a:pt x="526" y="24"/>
                  </a:lnTo>
                  <a:lnTo>
                    <a:pt x="528" y="16"/>
                  </a:lnTo>
                  <a:lnTo>
                    <a:pt x="532" y="10"/>
                  </a:lnTo>
                  <a:lnTo>
                    <a:pt x="532" y="10"/>
                  </a:lnTo>
                  <a:lnTo>
                    <a:pt x="536" y="6"/>
                  </a:lnTo>
                  <a:lnTo>
                    <a:pt x="542" y="2"/>
                  </a:lnTo>
                  <a:lnTo>
                    <a:pt x="542" y="2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70" y="2"/>
                  </a:lnTo>
                  <a:lnTo>
                    <a:pt x="570" y="2"/>
                  </a:lnTo>
                  <a:lnTo>
                    <a:pt x="574" y="6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2" y="16"/>
                  </a:lnTo>
                  <a:lnTo>
                    <a:pt x="586" y="24"/>
                  </a:lnTo>
                  <a:lnTo>
                    <a:pt x="586" y="24"/>
                  </a:lnTo>
                  <a:lnTo>
                    <a:pt x="588" y="34"/>
                  </a:lnTo>
                  <a:lnTo>
                    <a:pt x="588" y="46"/>
                  </a:lnTo>
                  <a:lnTo>
                    <a:pt x="588" y="46"/>
                  </a:lnTo>
                  <a:close/>
                  <a:moveTo>
                    <a:pt x="572" y="46"/>
                  </a:moveTo>
                  <a:lnTo>
                    <a:pt x="572" y="46"/>
                  </a:lnTo>
                  <a:lnTo>
                    <a:pt x="570" y="28"/>
                  </a:lnTo>
                  <a:lnTo>
                    <a:pt x="570" y="28"/>
                  </a:lnTo>
                  <a:lnTo>
                    <a:pt x="566" y="16"/>
                  </a:lnTo>
                  <a:lnTo>
                    <a:pt x="566" y="16"/>
                  </a:lnTo>
                  <a:lnTo>
                    <a:pt x="562" y="12"/>
                  </a:lnTo>
                  <a:lnTo>
                    <a:pt x="562" y="12"/>
                  </a:lnTo>
                  <a:lnTo>
                    <a:pt x="556" y="10"/>
                  </a:lnTo>
                  <a:lnTo>
                    <a:pt x="556" y="10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44" y="16"/>
                  </a:lnTo>
                  <a:lnTo>
                    <a:pt x="544" y="16"/>
                  </a:lnTo>
                  <a:lnTo>
                    <a:pt x="540" y="28"/>
                  </a:lnTo>
                  <a:lnTo>
                    <a:pt x="540" y="28"/>
                  </a:lnTo>
                  <a:lnTo>
                    <a:pt x="540" y="46"/>
                  </a:lnTo>
                  <a:lnTo>
                    <a:pt x="540" y="46"/>
                  </a:lnTo>
                  <a:lnTo>
                    <a:pt x="540" y="62"/>
                  </a:lnTo>
                  <a:lnTo>
                    <a:pt x="540" y="62"/>
                  </a:lnTo>
                  <a:lnTo>
                    <a:pt x="544" y="74"/>
                  </a:lnTo>
                  <a:lnTo>
                    <a:pt x="544" y="74"/>
                  </a:lnTo>
                  <a:lnTo>
                    <a:pt x="550" y="80"/>
                  </a:lnTo>
                  <a:lnTo>
                    <a:pt x="550" y="80"/>
                  </a:lnTo>
                  <a:lnTo>
                    <a:pt x="556" y="80"/>
                  </a:lnTo>
                  <a:lnTo>
                    <a:pt x="556" y="80"/>
                  </a:lnTo>
                  <a:lnTo>
                    <a:pt x="562" y="80"/>
                  </a:lnTo>
                  <a:lnTo>
                    <a:pt x="562" y="80"/>
                  </a:lnTo>
                  <a:lnTo>
                    <a:pt x="566" y="74"/>
                  </a:lnTo>
                  <a:lnTo>
                    <a:pt x="566" y="74"/>
                  </a:lnTo>
                  <a:lnTo>
                    <a:pt x="570" y="62"/>
                  </a:lnTo>
                  <a:lnTo>
                    <a:pt x="570" y="62"/>
                  </a:lnTo>
                  <a:lnTo>
                    <a:pt x="572" y="46"/>
                  </a:lnTo>
                  <a:lnTo>
                    <a:pt x="572" y="46"/>
                  </a:lnTo>
                  <a:close/>
                  <a:moveTo>
                    <a:pt x="460" y="88"/>
                  </a:moveTo>
                  <a:lnTo>
                    <a:pt x="444" y="88"/>
                  </a:lnTo>
                  <a:lnTo>
                    <a:pt x="444" y="2"/>
                  </a:lnTo>
                  <a:lnTo>
                    <a:pt x="504" y="2"/>
                  </a:lnTo>
                  <a:lnTo>
                    <a:pt x="504" y="88"/>
                  </a:lnTo>
                  <a:lnTo>
                    <a:pt x="488" y="88"/>
                  </a:lnTo>
                  <a:lnTo>
                    <a:pt x="488" y="12"/>
                  </a:lnTo>
                  <a:lnTo>
                    <a:pt x="460" y="12"/>
                  </a:lnTo>
                  <a:lnTo>
                    <a:pt x="460" y="88"/>
                  </a:lnTo>
                  <a:close/>
                  <a:moveTo>
                    <a:pt x="410" y="40"/>
                  </a:moveTo>
                  <a:lnTo>
                    <a:pt x="410" y="40"/>
                  </a:lnTo>
                  <a:lnTo>
                    <a:pt x="408" y="26"/>
                  </a:lnTo>
                  <a:lnTo>
                    <a:pt x="408" y="26"/>
                  </a:lnTo>
                  <a:lnTo>
                    <a:pt x="404" y="16"/>
                  </a:lnTo>
                  <a:lnTo>
                    <a:pt x="404" y="16"/>
                  </a:lnTo>
                  <a:lnTo>
                    <a:pt x="400" y="10"/>
                  </a:lnTo>
                  <a:lnTo>
                    <a:pt x="400" y="10"/>
                  </a:lnTo>
                  <a:lnTo>
                    <a:pt x="394" y="10"/>
                  </a:lnTo>
                  <a:lnTo>
                    <a:pt x="394" y="10"/>
                  </a:lnTo>
                  <a:lnTo>
                    <a:pt x="388" y="10"/>
                  </a:lnTo>
                  <a:lnTo>
                    <a:pt x="388" y="10"/>
                  </a:lnTo>
                  <a:lnTo>
                    <a:pt x="384" y="16"/>
                  </a:lnTo>
                  <a:lnTo>
                    <a:pt x="384" y="16"/>
                  </a:lnTo>
                  <a:lnTo>
                    <a:pt x="382" y="26"/>
                  </a:lnTo>
                  <a:lnTo>
                    <a:pt x="382" y="26"/>
                  </a:lnTo>
                  <a:lnTo>
                    <a:pt x="380" y="40"/>
                  </a:lnTo>
                  <a:lnTo>
                    <a:pt x="410" y="40"/>
                  </a:lnTo>
                  <a:close/>
                  <a:moveTo>
                    <a:pt x="426" y="50"/>
                  </a:moveTo>
                  <a:lnTo>
                    <a:pt x="380" y="50"/>
                  </a:lnTo>
                  <a:lnTo>
                    <a:pt x="380" y="50"/>
                  </a:lnTo>
                  <a:lnTo>
                    <a:pt x="382" y="64"/>
                  </a:lnTo>
                  <a:lnTo>
                    <a:pt x="382" y="64"/>
                  </a:lnTo>
                  <a:lnTo>
                    <a:pt x="382" y="70"/>
                  </a:lnTo>
                  <a:lnTo>
                    <a:pt x="386" y="74"/>
                  </a:lnTo>
                  <a:lnTo>
                    <a:pt x="386" y="74"/>
                  </a:lnTo>
                  <a:lnTo>
                    <a:pt x="388" y="76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404" y="80"/>
                  </a:lnTo>
                  <a:lnTo>
                    <a:pt x="422" y="80"/>
                  </a:lnTo>
                  <a:lnTo>
                    <a:pt x="422" y="86"/>
                  </a:lnTo>
                  <a:lnTo>
                    <a:pt x="422" y="86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00" y="90"/>
                  </a:lnTo>
                  <a:lnTo>
                    <a:pt x="400" y="90"/>
                  </a:lnTo>
                  <a:lnTo>
                    <a:pt x="392" y="90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78" y="86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68" y="74"/>
                  </a:lnTo>
                  <a:lnTo>
                    <a:pt x="366" y="66"/>
                  </a:lnTo>
                  <a:lnTo>
                    <a:pt x="366" y="66"/>
                  </a:lnTo>
                  <a:lnTo>
                    <a:pt x="364" y="58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34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8" y="16"/>
                  </a:lnTo>
                  <a:lnTo>
                    <a:pt x="372" y="10"/>
                  </a:lnTo>
                  <a:lnTo>
                    <a:pt x="372" y="10"/>
                  </a:lnTo>
                  <a:lnTo>
                    <a:pt x="376" y="6"/>
                  </a:lnTo>
                  <a:lnTo>
                    <a:pt x="382" y="2"/>
                  </a:lnTo>
                  <a:lnTo>
                    <a:pt x="382" y="2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408" y="2"/>
                  </a:lnTo>
                  <a:lnTo>
                    <a:pt x="408" y="2"/>
                  </a:lnTo>
                  <a:lnTo>
                    <a:pt x="414" y="6"/>
                  </a:lnTo>
                  <a:lnTo>
                    <a:pt x="418" y="10"/>
                  </a:lnTo>
                  <a:lnTo>
                    <a:pt x="418" y="10"/>
                  </a:lnTo>
                  <a:lnTo>
                    <a:pt x="420" y="16"/>
                  </a:lnTo>
                  <a:lnTo>
                    <a:pt x="424" y="24"/>
                  </a:lnTo>
                  <a:lnTo>
                    <a:pt x="424" y="24"/>
                  </a:lnTo>
                  <a:lnTo>
                    <a:pt x="426" y="46"/>
                  </a:lnTo>
                  <a:lnTo>
                    <a:pt x="426" y="50"/>
                  </a:lnTo>
                  <a:close/>
                  <a:moveTo>
                    <a:pt x="302" y="76"/>
                  </a:moveTo>
                  <a:lnTo>
                    <a:pt x="302" y="76"/>
                  </a:lnTo>
                  <a:lnTo>
                    <a:pt x="308" y="78"/>
                  </a:lnTo>
                  <a:lnTo>
                    <a:pt x="308" y="78"/>
                  </a:lnTo>
                  <a:lnTo>
                    <a:pt x="314" y="80"/>
                  </a:lnTo>
                  <a:lnTo>
                    <a:pt x="314" y="80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6" y="76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2" y="46"/>
                  </a:lnTo>
                  <a:lnTo>
                    <a:pt x="332" y="46"/>
                  </a:lnTo>
                  <a:lnTo>
                    <a:pt x="332" y="28"/>
                  </a:lnTo>
                  <a:lnTo>
                    <a:pt x="332" y="28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26" y="14"/>
                  </a:lnTo>
                  <a:lnTo>
                    <a:pt x="322" y="12"/>
                  </a:lnTo>
                  <a:lnTo>
                    <a:pt x="322" y="12"/>
                  </a:lnTo>
                  <a:lnTo>
                    <a:pt x="314" y="10"/>
                  </a:lnTo>
                  <a:lnTo>
                    <a:pt x="314" y="10"/>
                  </a:lnTo>
                  <a:lnTo>
                    <a:pt x="308" y="12"/>
                  </a:lnTo>
                  <a:lnTo>
                    <a:pt x="308" y="12"/>
                  </a:lnTo>
                  <a:lnTo>
                    <a:pt x="302" y="14"/>
                  </a:lnTo>
                  <a:lnTo>
                    <a:pt x="302" y="76"/>
                  </a:lnTo>
                  <a:close/>
                  <a:moveTo>
                    <a:pt x="302" y="6"/>
                  </a:moveTo>
                  <a:lnTo>
                    <a:pt x="302" y="6"/>
                  </a:lnTo>
                  <a:lnTo>
                    <a:pt x="306" y="4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6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44" y="16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8" y="34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58"/>
                  </a:lnTo>
                  <a:lnTo>
                    <a:pt x="346" y="66"/>
                  </a:lnTo>
                  <a:lnTo>
                    <a:pt x="346" y="66"/>
                  </a:lnTo>
                  <a:lnTo>
                    <a:pt x="344" y="74"/>
                  </a:lnTo>
                  <a:lnTo>
                    <a:pt x="342" y="80"/>
                  </a:lnTo>
                  <a:lnTo>
                    <a:pt x="342" y="80"/>
                  </a:lnTo>
                  <a:lnTo>
                    <a:pt x="336" y="86"/>
                  </a:lnTo>
                  <a:lnTo>
                    <a:pt x="332" y="88"/>
                  </a:lnTo>
                  <a:lnTo>
                    <a:pt x="332" y="88"/>
                  </a:lnTo>
                  <a:lnTo>
                    <a:pt x="326" y="90"/>
                  </a:lnTo>
                  <a:lnTo>
                    <a:pt x="320" y="90"/>
                  </a:lnTo>
                  <a:lnTo>
                    <a:pt x="320" y="90"/>
                  </a:lnTo>
                  <a:lnTo>
                    <a:pt x="310" y="90"/>
                  </a:lnTo>
                  <a:lnTo>
                    <a:pt x="310" y="90"/>
                  </a:lnTo>
                  <a:lnTo>
                    <a:pt x="302" y="86"/>
                  </a:lnTo>
                  <a:lnTo>
                    <a:pt x="302" y="124"/>
                  </a:lnTo>
                  <a:lnTo>
                    <a:pt x="286" y="124"/>
                  </a:lnTo>
                  <a:lnTo>
                    <a:pt x="286" y="2"/>
                  </a:lnTo>
                  <a:lnTo>
                    <a:pt x="300" y="2"/>
                  </a:lnTo>
                  <a:lnTo>
                    <a:pt x="300" y="6"/>
                  </a:lnTo>
                  <a:lnTo>
                    <a:pt x="302" y="6"/>
                  </a:lnTo>
                  <a:close/>
                  <a:moveTo>
                    <a:pt x="252" y="40"/>
                  </a:moveTo>
                  <a:lnTo>
                    <a:pt x="252" y="40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48" y="16"/>
                  </a:lnTo>
                  <a:lnTo>
                    <a:pt x="248" y="16"/>
                  </a:lnTo>
                  <a:lnTo>
                    <a:pt x="242" y="10"/>
                  </a:lnTo>
                  <a:lnTo>
                    <a:pt x="242" y="10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2" y="40"/>
                  </a:lnTo>
                  <a:lnTo>
                    <a:pt x="252" y="40"/>
                  </a:lnTo>
                  <a:close/>
                  <a:moveTo>
                    <a:pt x="268" y="50"/>
                  </a:moveTo>
                  <a:lnTo>
                    <a:pt x="222" y="50"/>
                  </a:lnTo>
                  <a:lnTo>
                    <a:pt x="222" y="50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70"/>
                  </a:lnTo>
                  <a:lnTo>
                    <a:pt x="228" y="74"/>
                  </a:lnTo>
                  <a:lnTo>
                    <a:pt x="228" y="74"/>
                  </a:lnTo>
                  <a:lnTo>
                    <a:pt x="232" y="76"/>
                  </a:lnTo>
                  <a:lnTo>
                    <a:pt x="236" y="78"/>
                  </a:lnTo>
                  <a:lnTo>
                    <a:pt x="236" y="78"/>
                  </a:lnTo>
                  <a:lnTo>
                    <a:pt x="246" y="80"/>
                  </a:lnTo>
                  <a:lnTo>
                    <a:pt x="264" y="80"/>
                  </a:lnTo>
                  <a:lnTo>
                    <a:pt x="264" y="86"/>
                  </a:lnTo>
                  <a:lnTo>
                    <a:pt x="264" y="86"/>
                  </a:lnTo>
                  <a:lnTo>
                    <a:pt x="254" y="90"/>
                  </a:lnTo>
                  <a:lnTo>
                    <a:pt x="254" y="90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34" y="90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0" y="86"/>
                  </a:lnTo>
                  <a:lnTo>
                    <a:pt x="216" y="80"/>
                  </a:lnTo>
                  <a:lnTo>
                    <a:pt x="216" y="80"/>
                  </a:lnTo>
                  <a:lnTo>
                    <a:pt x="212" y="74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12" y="16"/>
                  </a:lnTo>
                  <a:lnTo>
                    <a:pt x="214" y="10"/>
                  </a:lnTo>
                  <a:lnTo>
                    <a:pt x="214" y="10"/>
                  </a:lnTo>
                  <a:lnTo>
                    <a:pt x="218" y="6"/>
                  </a:lnTo>
                  <a:lnTo>
                    <a:pt x="224" y="2"/>
                  </a:lnTo>
                  <a:lnTo>
                    <a:pt x="224" y="2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56" y="6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4" y="16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8" y="46"/>
                  </a:lnTo>
                  <a:lnTo>
                    <a:pt x="268" y="50"/>
                  </a:lnTo>
                  <a:close/>
                  <a:moveTo>
                    <a:pt x="144" y="88"/>
                  </a:moveTo>
                  <a:lnTo>
                    <a:pt x="128" y="88"/>
                  </a:lnTo>
                  <a:lnTo>
                    <a:pt x="128" y="2"/>
                  </a:lnTo>
                  <a:lnTo>
                    <a:pt x="188" y="2"/>
                  </a:lnTo>
                  <a:lnTo>
                    <a:pt x="188" y="88"/>
                  </a:lnTo>
                  <a:lnTo>
                    <a:pt x="172" y="88"/>
                  </a:lnTo>
                  <a:lnTo>
                    <a:pt x="172" y="12"/>
                  </a:lnTo>
                  <a:lnTo>
                    <a:pt x="144" y="12"/>
                  </a:lnTo>
                  <a:lnTo>
                    <a:pt x="144" y="88"/>
                  </a:lnTo>
                  <a:close/>
                  <a:moveTo>
                    <a:pt x="46" y="28"/>
                  </a:moveTo>
                  <a:lnTo>
                    <a:pt x="44" y="28"/>
                  </a:lnTo>
                  <a:lnTo>
                    <a:pt x="18" y="88"/>
                  </a:lnTo>
                  <a:lnTo>
                    <a:pt x="0" y="88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60"/>
                  </a:lnTo>
                  <a:lnTo>
                    <a:pt x="18" y="60"/>
                  </a:lnTo>
                  <a:lnTo>
                    <a:pt x="44" y="2"/>
                  </a:lnTo>
                  <a:lnTo>
                    <a:pt x="62" y="2"/>
                  </a:lnTo>
                  <a:lnTo>
                    <a:pt x="62" y="88"/>
                  </a:lnTo>
                  <a:lnTo>
                    <a:pt x="46" y="88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58"/>
            <p:cNvSpPr>
              <a:spLocks noEditPoints="1"/>
            </p:cNvSpPr>
            <p:nvPr/>
          </p:nvSpPr>
          <p:spPr bwMode="auto">
            <a:xfrm>
              <a:off x="4335463" y="595313"/>
              <a:ext cx="3559175" cy="2151063"/>
            </a:xfrm>
            <a:custGeom>
              <a:avLst/>
              <a:gdLst>
                <a:gd name="T0" fmla="*/ 605 w 2242"/>
                <a:gd name="T1" fmla="*/ 536 h 1355"/>
                <a:gd name="T2" fmla="*/ 142 w 2242"/>
                <a:gd name="T3" fmla="*/ 576 h 1355"/>
                <a:gd name="T4" fmla="*/ 82 w 2242"/>
                <a:gd name="T5" fmla="*/ 600 h 1355"/>
                <a:gd name="T6" fmla="*/ 26 w 2242"/>
                <a:gd name="T7" fmla="*/ 640 h 1355"/>
                <a:gd name="T8" fmla="*/ 156 w 2242"/>
                <a:gd name="T9" fmla="*/ 1045 h 1355"/>
                <a:gd name="T10" fmla="*/ 206 w 2242"/>
                <a:gd name="T11" fmla="*/ 1079 h 1355"/>
                <a:gd name="T12" fmla="*/ 104 w 2242"/>
                <a:gd name="T13" fmla="*/ 1089 h 1355"/>
                <a:gd name="T14" fmla="*/ 156 w 2242"/>
                <a:gd name="T15" fmla="*/ 1045 h 1355"/>
                <a:gd name="T16" fmla="*/ 337 w 2242"/>
                <a:gd name="T17" fmla="*/ 1055 h 1355"/>
                <a:gd name="T18" fmla="*/ 252 w 2242"/>
                <a:gd name="T19" fmla="*/ 1317 h 1355"/>
                <a:gd name="T20" fmla="*/ 276 w 2242"/>
                <a:gd name="T21" fmla="*/ 1055 h 1355"/>
                <a:gd name="T22" fmla="*/ 457 w 2242"/>
                <a:gd name="T23" fmla="*/ 1045 h 1355"/>
                <a:gd name="T24" fmla="*/ 511 w 2242"/>
                <a:gd name="T25" fmla="*/ 1089 h 1355"/>
                <a:gd name="T26" fmla="*/ 407 w 2242"/>
                <a:gd name="T27" fmla="*/ 1079 h 1355"/>
                <a:gd name="T28" fmla="*/ 457 w 2242"/>
                <a:gd name="T29" fmla="*/ 1045 h 1355"/>
                <a:gd name="T30" fmla="*/ 757 w 2242"/>
                <a:gd name="T31" fmla="*/ 1061 h 1355"/>
                <a:gd name="T32" fmla="*/ 665 w 2242"/>
                <a:gd name="T33" fmla="*/ 1099 h 1355"/>
                <a:gd name="T34" fmla="*/ 697 w 2242"/>
                <a:gd name="T35" fmla="*/ 1049 h 1355"/>
                <a:gd name="T36" fmla="*/ 881 w 2242"/>
                <a:gd name="T37" fmla="*/ 1047 h 1355"/>
                <a:gd name="T38" fmla="*/ 925 w 2242"/>
                <a:gd name="T39" fmla="*/ 1099 h 1355"/>
                <a:gd name="T40" fmla="*/ 825 w 2242"/>
                <a:gd name="T41" fmla="*/ 1069 h 1355"/>
                <a:gd name="T42" fmla="*/ 1021 w 2242"/>
                <a:gd name="T43" fmla="*/ 1045 h 1355"/>
                <a:gd name="T44" fmla="*/ 1065 w 2242"/>
                <a:gd name="T45" fmla="*/ 1069 h 1355"/>
                <a:gd name="T46" fmla="*/ 967 w 2242"/>
                <a:gd name="T47" fmla="*/ 1099 h 1355"/>
                <a:gd name="T48" fmla="*/ 1009 w 2242"/>
                <a:gd name="T49" fmla="*/ 1047 h 1355"/>
                <a:gd name="T50" fmla="*/ 1805 w 2242"/>
                <a:gd name="T51" fmla="*/ 1049 h 1355"/>
                <a:gd name="T52" fmla="*/ 1839 w 2242"/>
                <a:gd name="T53" fmla="*/ 1317 h 1355"/>
                <a:gd name="T54" fmla="*/ 1747 w 2242"/>
                <a:gd name="T55" fmla="*/ 1061 h 1355"/>
                <a:gd name="T56" fmla="*/ 1934 w 2242"/>
                <a:gd name="T57" fmla="*/ 1045 h 1355"/>
                <a:gd name="T58" fmla="*/ 1984 w 2242"/>
                <a:gd name="T59" fmla="*/ 1079 h 1355"/>
                <a:gd name="T60" fmla="*/ 1883 w 2242"/>
                <a:gd name="T61" fmla="*/ 1089 h 1355"/>
                <a:gd name="T62" fmla="*/ 1934 w 2242"/>
                <a:gd name="T63" fmla="*/ 1045 h 1355"/>
                <a:gd name="T64" fmla="*/ 2116 w 2242"/>
                <a:gd name="T65" fmla="*/ 1055 h 1355"/>
                <a:gd name="T66" fmla="*/ 2030 w 2242"/>
                <a:gd name="T67" fmla="*/ 1317 h 1355"/>
                <a:gd name="T68" fmla="*/ 2054 w 2242"/>
                <a:gd name="T69" fmla="*/ 1055 h 1355"/>
                <a:gd name="T70" fmla="*/ 1731 w 2242"/>
                <a:gd name="T71" fmla="*/ 951 h 1355"/>
                <a:gd name="T72" fmla="*/ 1990 w 2242"/>
                <a:gd name="T73" fmla="*/ 792 h 1355"/>
                <a:gd name="T74" fmla="*/ 1393 w 2242"/>
                <a:gd name="T75" fmla="*/ 748 h 1355"/>
                <a:gd name="T76" fmla="*/ 1475 w 2242"/>
                <a:gd name="T77" fmla="*/ 802 h 1355"/>
                <a:gd name="T78" fmla="*/ 1307 w 2242"/>
                <a:gd name="T79" fmla="*/ 818 h 1355"/>
                <a:gd name="T80" fmla="*/ 1393 w 2242"/>
                <a:gd name="T81" fmla="*/ 748 h 1355"/>
                <a:gd name="T82" fmla="*/ 925 w 2242"/>
                <a:gd name="T83" fmla="*/ 792 h 1355"/>
                <a:gd name="T84" fmla="*/ 967 w 2242"/>
                <a:gd name="T85" fmla="*/ 951 h 1355"/>
                <a:gd name="T86" fmla="*/ 212 w 2242"/>
                <a:gd name="T87" fmla="*/ 792 h 1355"/>
                <a:gd name="T88" fmla="*/ 511 w 2242"/>
                <a:gd name="T89" fmla="*/ 951 h 1355"/>
                <a:gd name="T90" fmla="*/ 2220 w 2242"/>
                <a:gd name="T91" fmla="*/ 1355 h 1355"/>
                <a:gd name="T92" fmla="*/ 1619 w 2242"/>
                <a:gd name="T93" fmla="*/ 1355 h 1355"/>
                <a:gd name="T94" fmla="*/ 1525 w 2242"/>
                <a:gd name="T95" fmla="*/ 1145 h 1355"/>
                <a:gd name="T96" fmla="*/ 1461 w 2242"/>
                <a:gd name="T97" fmla="*/ 1075 h 1355"/>
                <a:gd name="T98" fmla="*/ 1393 w 2242"/>
                <a:gd name="T99" fmla="*/ 1057 h 1355"/>
                <a:gd name="T100" fmla="*/ 1303 w 2242"/>
                <a:gd name="T101" fmla="*/ 1089 h 1355"/>
                <a:gd name="T102" fmla="*/ 1253 w 2242"/>
                <a:gd name="T103" fmla="*/ 1171 h 1355"/>
                <a:gd name="T104" fmla="*/ 1103 w 2242"/>
                <a:gd name="T105" fmla="*/ 1355 h 1355"/>
                <a:gd name="T106" fmla="*/ 22 w 2242"/>
                <a:gd name="T107" fmla="*/ 740 h 1355"/>
                <a:gd name="T108" fmla="*/ 1479 w 2242"/>
                <a:gd name="T109" fmla="*/ 276 h 1355"/>
                <a:gd name="T110" fmla="*/ 1621 w 2242"/>
                <a:gd name="T111" fmla="*/ 386 h 1355"/>
                <a:gd name="T112" fmla="*/ 1155 w 2242"/>
                <a:gd name="T113" fmla="*/ 402 h 1355"/>
                <a:gd name="T114" fmla="*/ 1271 w 2242"/>
                <a:gd name="T115" fmla="*/ 294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2" h="1355">
                  <a:moveTo>
                    <a:pt x="917" y="680"/>
                  </a:moveTo>
                  <a:lnTo>
                    <a:pt x="773" y="536"/>
                  </a:lnTo>
                  <a:lnTo>
                    <a:pt x="711" y="536"/>
                  </a:lnTo>
                  <a:lnTo>
                    <a:pt x="699" y="272"/>
                  </a:lnTo>
                  <a:lnTo>
                    <a:pt x="679" y="272"/>
                  </a:lnTo>
                  <a:lnTo>
                    <a:pt x="667" y="536"/>
                  </a:lnTo>
                  <a:lnTo>
                    <a:pt x="605" y="536"/>
                  </a:lnTo>
                  <a:lnTo>
                    <a:pt x="451" y="624"/>
                  </a:lnTo>
                  <a:lnTo>
                    <a:pt x="158" y="624"/>
                  </a:lnTo>
                  <a:lnTo>
                    <a:pt x="158" y="600"/>
                  </a:lnTo>
                  <a:lnTo>
                    <a:pt x="158" y="600"/>
                  </a:lnTo>
                  <a:lnTo>
                    <a:pt x="156" y="590"/>
                  </a:lnTo>
                  <a:lnTo>
                    <a:pt x="150" y="582"/>
                  </a:lnTo>
                  <a:lnTo>
                    <a:pt x="142" y="576"/>
                  </a:lnTo>
                  <a:lnTo>
                    <a:pt x="134" y="574"/>
                  </a:lnTo>
                  <a:lnTo>
                    <a:pt x="108" y="574"/>
                  </a:lnTo>
                  <a:lnTo>
                    <a:pt x="108" y="574"/>
                  </a:lnTo>
                  <a:lnTo>
                    <a:pt x="98" y="576"/>
                  </a:lnTo>
                  <a:lnTo>
                    <a:pt x="90" y="582"/>
                  </a:lnTo>
                  <a:lnTo>
                    <a:pt x="84" y="590"/>
                  </a:lnTo>
                  <a:lnTo>
                    <a:pt x="82" y="600"/>
                  </a:lnTo>
                  <a:lnTo>
                    <a:pt x="82" y="624"/>
                  </a:lnTo>
                  <a:lnTo>
                    <a:pt x="70" y="624"/>
                  </a:lnTo>
                  <a:lnTo>
                    <a:pt x="70" y="624"/>
                  </a:lnTo>
                  <a:lnTo>
                    <a:pt x="58" y="624"/>
                  </a:lnTo>
                  <a:lnTo>
                    <a:pt x="46" y="628"/>
                  </a:lnTo>
                  <a:lnTo>
                    <a:pt x="36" y="632"/>
                  </a:lnTo>
                  <a:lnTo>
                    <a:pt x="26" y="640"/>
                  </a:lnTo>
                  <a:lnTo>
                    <a:pt x="18" y="648"/>
                  </a:lnTo>
                  <a:lnTo>
                    <a:pt x="10" y="658"/>
                  </a:lnTo>
                  <a:lnTo>
                    <a:pt x="6" y="668"/>
                  </a:lnTo>
                  <a:lnTo>
                    <a:pt x="2" y="680"/>
                  </a:lnTo>
                  <a:lnTo>
                    <a:pt x="917" y="680"/>
                  </a:lnTo>
                  <a:close/>
                  <a:moveTo>
                    <a:pt x="156" y="1045"/>
                  </a:moveTo>
                  <a:lnTo>
                    <a:pt x="156" y="1045"/>
                  </a:lnTo>
                  <a:lnTo>
                    <a:pt x="156" y="1045"/>
                  </a:lnTo>
                  <a:lnTo>
                    <a:pt x="168" y="1047"/>
                  </a:lnTo>
                  <a:lnTo>
                    <a:pt x="178" y="1049"/>
                  </a:lnTo>
                  <a:lnTo>
                    <a:pt x="186" y="1055"/>
                  </a:lnTo>
                  <a:lnTo>
                    <a:pt x="196" y="1061"/>
                  </a:lnTo>
                  <a:lnTo>
                    <a:pt x="202" y="1069"/>
                  </a:lnTo>
                  <a:lnTo>
                    <a:pt x="206" y="1079"/>
                  </a:lnTo>
                  <a:lnTo>
                    <a:pt x="210" y="1089"/>
                  </a:lnTo>
                  <a:lnTo>
                    <a:pt x="212" y="1099"/>
                  </a:lnTo>
                  <a:lnTo>
                    <a:pt x="212" y="1317"/>
                  </a:lnTo>
                  <a:lnTo>
                    <a:pt x="102" y="1317"/>
                  </a:lnTo>
                  <a:lnTo>
                    <a:pt x="102" y="1099"/>
                  </a:lnTo>
                  <a:lnTo>
                    <a:pt x="102" y="1099"/>
                  </a:lnTo>
                  <a:lnTo>
                    <a:pt x="104" y="1089"/>
                  </a:lnTo>
                  <a:lnTo>
                    <a:pt x="106" y="1079"/>
                  </a:lnTo>
                  <a:lnTo>
                    <a:pt x="112" y="1069"/>
                  </a:lnTo>
                  <a:lnTo>
                    <a:pt x="118" y="1061"/>
                  </a:lnTo>
                  <a:lnTo>
                    <a:pt x="126" y="1055"/>
                  </a:lnTo>
                  <a:lnTo>
                    <a:pt x="136" y="1049"/>
                  </a:lnTo>
                  <a:lnTo>
                    <a:pt x="146" y="1047"/>
                  </a:lnTo>
                  <a:lnTo>
                    <a:pt x="156" y="1045"/>
                  </a:lnTo>
                  <a:lnTo>
                    <a:pt x="156" y="1045"/>
                  </a:lnTo>
                  <a:close/>
                  <a:moveTo>
                    <a:pt x="308" y="1045"/>
                  </a:moveTo>
                  <a:lnTo>
                    <a:pt x="308" y="1045"/>
                  </a:lnTo>
                  <a:lnTo>
                    <a:pt x="308" y="1045"/>
                  </a:lnTo>
                  <a:lnTo>
                    <a:pt x="318" y="1047"/>
                  </a:lnTo>
                  <a:lnTo>
                    <a:pt x="327" y="1049"/>
                  </a:lnTo>
                  <a:lnTo>
                    <a:pt x="337" y="1055"/>
                  </a:lnTo>
                  <a:lnTo>
                    <a:pt x="345" y="1061"/>
                  </a:lnTo>
                  <a:lnTo>
                    <a:pt x="351" y="1069"/>
                  </a:lnTo>
                  <a:lnTo>
                    <a:pt x="357" y="1079"/>
                  </a:lnTo>
                  <a:lnTo>
                    <a:pt x="359" y="1089"/>
                  </a:lnTo>
                  <a:lnTo>
                    <a:pt x="361" y="1099"/>
                  </a:lnTo>
                  <a:lnTo>
                    <a:pt x="361" y="1317"/>
                  </a:lnTo>
                  <a:lnTo>
                    <a:pt x="252" y="1317"/>
                  </a:lnTo>
                  <a:lnTo>
                    <a:pt x="252" y="1099"/>
                  </a:lnTo>
                  <a:lnTo>
                    <a:pt x="252" y="1099"/>
                  </a:lnTo>
                  <a:lnTo>
                    <a:pt x="254" y="1089"/>
                  </a:lnTo>
                  <a:lnTo>
                    <a:pt x="258" y="1079"/>
                  </a:lnTo>
                  <a:lnTo>
                    <a:pt x="262" y="1069"/>
                  </a:lnTo>
                  <a:lnTo>
                    <a:pt x="268" y="1061"/>
                  </a:lnTo>
                  <a:lnTo>
                    <a:pt x="276" y="1055"/>
                  </a:lnTo>
                  <a:lnTo>
                    <a:pt x="286" y="1049"/>
                  </a:lnTo>
                  <a:lnTo>
                    <a:pt x="296" y="1047"/>
                  </a:lnTo>
                  <a:lnTo>
                    <a:pt x="308" y="1045"/>
                  </a:lnTo>
                  <a:lnTo>
                    <a:pt x="308" y="1045"/>
                  </a:lnTo>
                  <a:close/>
                  <a:moveTo>
                    <a:pt x="457" y="1045"/>
                  </a:moveTo>
                  <a:lnTo>
                    <a:pt x="457" y="1045"/>
                  </a:lnTo>
                  <a:lnTo>
                    <a:pt x="457" y="1045"/>
                  </a:lnTo>
                  <a:lnTo>
                    <a:pt x="469" y="1047"/>
                  </a:lnTo>
                  <a:lnTo>
                    <a:pt x="479" y="1049"/>
                  </a:lnTo>
                  <a:lnTo>
                    <a:pt x="487" y="1055"/>
                  </a:lnTo>
                  <a:lnTo>
                    <a:pt x="495" y="1061"/>
                  </a:lnTo>
                  <a:lnTo>
                    <a:pt x="503" y="1069"/>
                  </a:lnTo>
                  <a:lnTo>
                    <a:pt x="507" y="1079"/>
                  </a:lnTo>
                  <a:lnTo>
                    <a:pt x="511" y="1089"/>
                  </a:lnTo>
                  <a:lnTo>
                    <a:pt x="511" y="1099"/>
                  </a:lnTo>
                  <a:lnTo>
                    <a:pt x="511" y="1317"/>
                  </a:lnTo>
                  <a:lnTo>
                    <a:pt x="403" y="1317"/>
                  </a:lnTo>
                  <a:lnTo>
                    <a:pt x="403" y="1099"/>
                  </a:lnTo>
                  <a:lnTo>
                    <a:pt x="403" y="1099"/>
                  </a:lnTo>
                  <a:lnTo>
                    <a:pt x="403" y="1089"/>
                  </a:lnTo>
                  <a:lnTo>
                    <a:pt x="407" y="1079"/>
                  </a:lnTo>
                  <a:lnTo>
                    <a:pt x="411" y="1069"/>
                  </a:lnTo>
                  <a:lnTo>
                    <a:pt x="419" y="1061"/>
                  </a:lnTo>
                  <a:lnTo>
                    <a:pt x="427" y="1055"/>
                  </a:lnTo>
                  <a:lnTo>
                    <a:pt x="435" y="1049"/>
                  </a:lnTo>
                  <a:lnTo>
                    <a:pt x="447" y="1047"/>
                  </a:lnTo>
                  <a:lnTo>
                    <a:pt x="457" y="1045"/>
                  </a:lnTo>
                  <a:lnTo>
                    <a:pt x="457" y="1045"/>
                  </a:lnTo>
                  <a:close/>
                  <a:moveTo>
                    <a:pt x="719" y="1045"/>
                  </a:moveTo>
                  <a:lnTo>
                    <a:pt x="719" y="1045"/>
                  </a:lnTo>
                  <a:lnTo>
                    <a:pt x="719" y="1045"/>
                  </a:lnTo>
                  <a:lnTo>
                    <a:pt x="731" y="1047"/>
                  </a:lnTo>
                  <a:lnTo>
                    <a:pt x="741" y="1049"/>
                  </a:lnTo>
                  <a:lnTo>
                    <a:pt x="749" y="1055"/>
                  </a:lnTo>
                  <a:lnTo>
                    <a:pt x="757" y="1061"/>
                  </a:lnTo>
                  <a:lnTo>
                    <a:pt x="765" y="1069"/>
                  </a:lnTo>
                  <a:lnTo>
                    <a:pt x="769" y="1079"/>
                  </a:lnTo>
                  <a:lnTo>
                    <a:pt x="773" y="1089"/>
                  </a:lnTo>
                  <a:lnTo>
                    <a:pt x="773" y="1099"/>
                  </a:lnTo>
                  <a:lnTo>
                    <a:pt x="773" y="1317"/>
                  </a:lnTo>
                  <a:lnTo>
                    <a:pt x="665" y="1317"/>
                  </a:lnTo>
                  <a:lnTo>
                    <a:pt x="665" y="1099"/>
                  </a:lnTo>
                  <a:lnTo>
                    <a:pt x="665" y="1099"/>
                  </a:lnTo>
                  <a:lnTo>
                    <a:pt x="665" y="1089"/>
                  </a:lnTo>
                  <a:lnTo>
                    <a:pt x="669" y="1079"/>
                  </a:lnTo>
                  <a:lnTo>
                    <a:pt x="673" y="1069"/>
                  </a:lnTo>
                  <a:lnTo>
                    <a:pt x="681" y="1061"/>
                  </a:lnTo>
                  <a:lnTo>
                    <a:pt x="689" y="1055"/>
                  </a:lnTo>
                  <a:lnTo>
                    <a:pt x="697" y="1049"/>
                  </a:lnTo>
                  <a:lnTo>
                    <a:pt x="709" y="1047"/>
                  </a:lnTo>
                  <a:lnTo>
                    <a:pt x="719" y="1045"/>
                  </a:lnTo>
                  <a:lnTo>
                    <a:pt x="719" y="1045"/>
                  </a:lnTo>
                  <a:close/>
                  <a:moveTo>
                    <a:pt x="869" y="1045"/>
                  </a:moveTo>
                  <a:lnTo>
                    <a:pt x="869" y="1045"/>
                  </a:lnTo>
                  <a:lnTo>
                    <a:pt x="869" y="1045"/>
                  </a:lnTo>
                  <a:lnTo>
                    <a:pt x="881" y="1047"/>
                  </a:lnTo>
                  <a:lnTo>
                    <a:pt x="891" y="1049"/>
                  </a:lnTo>
                  <a:lnTo>
                    <a:pt x="901" y="1055"/>
                  </a:lnTo>
                  <a:lnTo>
                    <a:pt x="909" y="1061"/>
                  </a:lnTo>
                  <a:lnTo>
                    <a:pt x="915" y="1069"/>
                  </a:lnTo>
                  <a:lnTo>
                    <a:pt x="921" y="1079"/>
                  </a:lnTo>
                  <a:lnTo>
                    <a:pt x="923" y="1089"/>
                  </a:lnTo>
                  <a:lnTo>
                    <a:pt x="925" y="1099"/>
                  </a:lnTo>
                  <a:lnTo>
                    <a:pt x="925" y="1317"/>
                  </a:lnTo>
                  <a:lnTo>
                    <a:pt x="815" y="1317"/>
                  </a:lnTo>
                  <a:lnTo>
                    <a:pt x="815" y="1099"/>
                  </a:lnTo>
                  <a:lnTo>
                    <a:pt x="815" y="1099"/>
                  </a:lnTo>
                  <a:lnTo>
                    <a:pt x="817" y="1089"/>
                  </a:lnTo>
                  <a:lnTo>
                    <a:pt x="819" y="1079"/>
                  </a:lnTo>
                  <a:lnTo>
                    <a:pt x="825" y="1069"/>
                  </a:lnTo>
                  <a:lnTo>
                    <a:pt x="831" y="1061"/>
                  </a:lnTo>
                  <a:lnTo>
                    <a:pt x="839" y="1055"/>
                  </a:lnTo>
                  <a:lnTo>
                    <a:pt x="849" y="1049"/>
                  </a:lnTo>
                  <a:lnTo>
                    <a:pt x="859" y="1047"/>
                  </a:lnTo>
                  <a:lnTo>
                    <a:pt x="869" y="1045"/>
                  </a:lnTo>
                  <a:lnTo>
                    <a:pt x="869" y="1045"/>
                  </a:lnTo>
                  <a:close/>
                  <a:moveTo>
                    <a:pt x="1021" y="1045"/>
                  </a:moveTo>
                  <a:lnTo>
                    <a:pt x="1021" y="1045"/>
                  </a:lnTo>
                  <a:lnTo>
                    <a:pt x="1021" y="1045"/>
                  </a:lnTo>
                  <a:lnTo>
                    <a:pt x="1031" y="1047"/>
                  </a:lnTo>
                  <a:lnTo>
                    <a:pt x="1041" y="1049"/>
                  </a:lnTo>
                  <a:lnTo>
                    <a:pt x="1051" y="1055"/>
                  </a:lnTo>
                  <a:lnTo>
                    <a:pt x="1059" y="1061"/>
                  </a:lnTo>
                  <a:lnTo>
                    <a:pt x="1065" y="1069"/>
                  </a:lnTo>
                  <a:lnTo>
                    <a:pt x="1071" y="1079"/>
                  </a:lnTo>
                  <a:lnTo>
                    <a:pt x="1075" y="1089"/>
                  </a:lnTo>
                  <a:lnTo>
                    <a:pt x="1075" y="1099"/>
                  </a:lnTo>
                  <a:lnTo>
                    <a:pt x="1075" y="1317"/>
                  </a:lnTo>
                  <a:lnTo>
                    <a:pt x="967" y="1317"/>
                  </a:lnTo>
                  <a:lnTo>
                    <a:pt x="967" y="1099"/>
                  </a:lnTo>
                  <a:lnTo>
                    <a:pt x="967" y="1099"/>
                  </a:lnTo>
                  <a:lnTo>
                    <a:pt x="967" y="1089"/>
                  </a:lnTo>
                  <a:lnTo>
                    <a:pt x="971" y="1079"/>
                  </a:lnTo>
                  <a:lnTo>
                    <a:pt x="975" y="1069"/>
                  </a:lnTo>
                  <a:lnTo>
                    <a:pt x="983" y="1061"/>
                  </a:lnTo>
                  <a:lnTo>
                    <a:pt x="991" y="1055"/>
                  </a:lnTo>
                  <a:lnTo>
                    <a:pt x="999" y="1049"/>
                  </a:lnTo>
                  <a:lnTo>
                    <a:pt x="1009" y="1047"/>
                  </a:lnTo>
                  <a:lnTo>
                    <a:pt x="1021" y="1045"/>
                  </a:lnTo>
                  <a:lnTo>
                    <a:pt x="1021" y="1045"/>
                  </a:lnTo>
                  <a:close/>
                  <a:moveTo>
                    <a:pt x="1785" y="1045"/>
                  </a:moveTo>
                  <a:lnTo>
                    <a:pt x="1785" y="1045"/>
                  </a:lnTo>
                  <a:lnTo>
                    <a:pt x="1785" y="1045"/>
                  </a:lnTo>
                  <a:lnTo>
                    <a:pt x="1795" y="1047"/>
                  </a:lnTo>
                  <a:lnTo>
                    <a:pt x="1805" y="1049"/>
                  </a:lnTo>
                  <a:lnTo>
                    <a:pt x="1815" y="1055"/>
                  </a:lnTo>
                  <a:lnTo>
                    <a:pt x="1823" y="1061"/>
                  </a:lnTo>
                  <a:lnTo>
                    <a:pt x="1829" y="1069"/>
                  </a:lnTo>
                  <a:lnTo>
                    <a:pt x="1835" y="1079"/>
                  </a:lnTo>
                  <a:lnTo>
                    <a:pt x="1839" y="1089"/>
                  </a:lnTo>
                  <a:lnTo>
                    <a:pt x="1839" y="1099"/>
                  </a:lnTo>
                  <a:lnTo>
                    <a:pt x="1839" y="1317"/>
                  </a:lnTo>
                  <a:lnTo>
                    <a:pt x="1731" y="1317"/>
                  </a:lnTo>
                  <a:lnTo>
                    <a:pt x="1731" y="1099"/>
                  </a:lnTo>
                  <a:lnTo>
                    <a:pt x="1731" y="1099"/>
                  </a:lnTo>
                  <a:lnTo>
                    <a:pt x="1731" y="1089"/>
                  </a:lnTo>
                  <a:lnTo>
                    <a:pt x="1735" y="1079"/>
                  </a:lnTo>
                  <a:lnTo>
                    <a:pt x="1739" y="1069"/>
                  </a:lnTo>
                  <a:lnTo>
                    <a:pt x="1747" y="1061"/>
                  </a:lnTo>
                  <a:lnTo>
                    <a:pt x="1755" y="1055"/>
                  </a:lnTo>
                  <a:lnTo>
                    <a:pt x="1763" y="1049"/>
                  </a:lnTo>
                  <a:lnTo>
                    <a:pt x="1773" y="1047"/>
                  </a:lnTo>
                  <a:lnTo>
                    <a:pt x="1785" y="1045"/>
                  </a:lnTo>
                  <a:lnTo>
                    <a:pt x="1785" y="1045"/>
                  </a:lnTo>
                  <a:close/>
                  <a:moveTo>
                    <a:pt x="1934" y="1045"/>
                  </a:moveTo>
                  <a:lnTo>
                    <a:pt x="1934" y="1045"/>
                  </a:lnTo>
                  <a:lnTo>
                    <a:pt x="1934" y="1045"/>
                  </a:lnTo>
                  <a:lnTo>
                    <a:pt x="1946" y="1047"/>
                  </a:lnTo>
                  <a:lnTo>
                    <a:pt x="1956" y="1049"/>
                  </a:lnTo>
                  <a:lnTo>
                    <a:pt x="1964" y="1055"/>
                  </a:lnTo>
                  <a:lnTo>
                    <a:pt x="1974" y="1061"/>
                  </a:lnTo>
                  <a:lnTo>
                    <a:pt x="1980" y="1069"/>
                  </a:lnTo>
                  <a:lnTo>
                    <a:pt x="1984" y="1079"/>
                  </a:lnTo>
                  <a:lnTo>
                    <a:pt x="1988" y="1089"/>
                  </a:lnTo>
                  <a:lnTo>
                    <a:pt x="1990" y="1099"/>
                  </a:lnTo>
                  <a:lnTo>
                    <a:pt x="1990" y="1317"/>
                  </a:lnTo>
                  <a:lnTo>
                    <a:pt x="1881" y="1317"/>
                  </a:lnTo>
                  <a:lnTo>
                    <a:pt x="1881" y="1099"/>
                  </a:lnTo>
                  <a:lnTo>
                    <a:pt x="1881" y="1099"/>
                  </a:lnTo>
                  <a:lnTo>
                    <a:pt x="1883" y="1089"/>
                  </a:lnTo>
                  <a:lnTo>
                    <a:pt x="1885" y="1079"/>
                  </a:lnTo>
                  <a:lnTo>
                    <a:pt x="1891" y="1069"/>
                  </a:lnTo>
                  <a:lnTo>
                    <a:pt x="1897" y="1061"/>
                  </a:lnTo>
                  <a:lnTo>
                    <a:pt x="1904" y="1055"/>
                  </a:lnTo>
                  <a:lnTo>
                    <a:pt x="1914" y="1049"/>
                  </a:lnTo>
                  <a:lnTo>
                    <a:pt x="1924" y="1047"/>
                  </a:lnTo>
                  <a:lnTo>
                    <a:pt x="1934" y="1045"/>
                  </a:lnTo>
                  <a:lnTo>
                    <a:pt x="1934" y="1045"/>
                  </a:lnTo>
                  <a:close/>
                  <a:moveTo>
                    <a:pt x="2086" y="1045"/>
                  </a:moveTo>
                  <a:lnTo>
                    <a:pt x="2086" y="1045"/>
                  </a:lnTo>
                  <a:lnTo>
                    <a:pt x="2086" y="1045"/>
                  </a:lnTo>
                  <a:lnTo>
                    <a:pt x="2096" y="1047"/>
                  </a:lnTo>
                  <a:lnTo>
                    <a:pt x="2106" y="1049"/>
                  </a:lnTo>
                  <a:lnTo>
                    <a:pt x="2116" y="1055"/>
                  </a:lnTo>
                  <a:lnTo>
                    <a:pt x="2124" y="1061"/>
                  </a:lnTo>
                  <a:lnTo>
                    <a:pt x="2130" y="1069"/>
                  </a:lnTo>
                  <a:lnTo>
                    <a:pt x="2136" y="1079"/>
                  </a:lnTo>
                  <a:lnTo>
                    <a:pt x="2138" y="1089"/>
                  </a:lnTo>
                  <a:lnTo>
                    <a:pt x="2140" y="1099"/>
                  </a:lnTo>
                  <a:lnTo>
                    <a:pt x="2140" y="1317"/>
                  </a:lnTo>
                  <a:lnTo>
                    <a:pt x="2030" y="1317"/>
                  </a:lnTo>
                  <a:lnTo>
                    <a:pt x="2030" y="1099"/>
                  </a:lnTo>
                  <a:lnTo>
                    <a:pt x="2030" y="1099"/>
                  </a:lnTo>
                  <a:lnTo>
                    <a:pt x="2032" y="1089"/>
                  </a:lnTo>
                  <a:lnTo>
                    <a:pt x="2036" y="1079"/>
                  </a:lnTo>
                  <a:lnTo>
                    <a:pt x="2040" y="1069"/>
                  </a:lnTo>
                  <a:lnTo>
                    <a:pt x="2046" y="1061"/>
                  </a:lnTo>
                  <a:lnTo>
                    <a:pt x="2054" y="1055"/>
                  </a:lnTo>
                  <a:lnTo>
                    <a:pt x="2064" y="1049"/>
                  </a:lnTo>
                  <a:lnTo>
                    <a:pt x="2074" y="1047"/>
                  </a:lnTo>
                  <a:lnTo>
                    <a:pt x="2086" y="1045"/>
                  </a:lnTo>
                  <a:lnTo>
                    <a:pt x="2086" y="1045"/>
                  </a:lnTo>
                  <a:close/>
                  <a:moveTo>
                    <a:pt x="1839" y="792"/>
                  </a:moveTo>
                  <a:lnTo>
                    <a:pt x="1839" y="951"/>
                  </a:lnTo>
                  <a:lnTo>
                    <a:pt x="1731" y="951"/>
                  </a:lnTo>
                  <a:lnTo>
                    <a:pt x="1731" y="792"/>
                  </a:lnTo>
                  <a:lnTo>
                    <a:pt x="1839" y="792"/>
                  </a:lnTo>
                  <a:close/>
                  <a:moveTo>
                    <a:pt x="1990" y="792"/>
                  </a:moveTo>
                  <a:lnTo>
                    <a:pt x="1990" y="951"/>
                  </a:lnTo>
                  <a:lnTo>
                    <a:pt x="1881" y="951"/>
                  </a:lnTo>
                  <a:lnTo>
                    <a:pt x="1881" y="792"/>
                  </a:lnTo>
                  <a:lnTo>
                    <a:pt x="1990" y="792"/>
                  </a:lnTo>
                  <a:close/>
                  <a:moveTo>
                    <a:pt x="2140" y="792"/>
                  </a:moveTo>
                  <a:lnTo>
                    <a:pt x="2140" y="951"/>
                  </a:lnTo>
                  <a:lnTo>
                    <a:pt x="2030" y="951"/>
                  </a:lnTo>
                  <a:lnTo>
                    <a:pt x="2030" y="792"/>
                  </a:lnTo>
                  <a:lnTo>
                    <a:pt x="2140" y="792"/>
                  </a:lnTo>
                  <a:close/>
                  <a:moveTo>
                    <a:pt x="1393" y="748"/>
                  </a:moveTo>
                  <a:lnTo>
                    <a:pt x="1393" y="748"/>
                  </a:lnTo>
                  <a:lnTo>
                    <a:pt x="1393" y="748"/>
                  </a:lnTo>
                  <a:lnTo>
                    <a:pt x="1411" y="748"/>
                  </a:lnTo>
                  <a:lnTo>
                    <a:pt x="1427" y="754"/>
                  </a:lnTo>
                  <a:lnTo>
                    <a:pt x="1443" y="762"/>
                  </a:lnTo>
                  <a:lnTo>
                    <a:pt x="1455" y="774"/>
                  </a:lnTo>
                  <a:lnTo>
                    <a:pt x="1467" y="786"/>
                  </a:lnTo>
                  <a:lnTo>
                    <a:pt x="1475" y="802"/>
                  </a:lnTo>
                  <a:lnTo>
                    <a:pt x="1479" y="818"/>
                  </a:lnTo>
                  <a:lnTo>
                    <a:pt x="1481" y="836"/>
                  </a:lnTo>
                  <a:lnTo>
                    <a:pt x="1481" y="1019"/>
                  </a:lnTo>
                  <a:lnTo>
                    <a:pt x="1305" y="1019"/>
                  </a:lnTo>
                  <a:lnTo>
                    <a:pt x="1305" y="836"/>
                  </a:lnTo>
                  <a:lnTo>
                    <a:pt x="1305" y="836"/>
                  </a:lnTo>
                  <a:lnTo>
                    <a:pt x="1307" y="818"/>
                  </a:lnTo>
                  <a:lnTo>
                    <a:pt x="1311" y="802"/>
                  </a:lnTo>
                  <a:lnTo>
                    <a:pt x="1319" y="786"/>
                  </a:lnTo>
                  <a:lnTo>
                    <a:pt x="1331" y="774"/>
                  </a:lnTo>
                  <a:lnTo>
                    <a:pt x="1343" y="762"/>
                  </a:lnTo>
                  <a:lnTo>
                    <a:pt x="1359" y="754"/>
                  </a:lnTo>
                  <a:lnTo>
                    <a:pt x="1375" y="748"/>
                  </a:lnTo>
                  <a:lnTo>
                    <a:pt x="1393" y="748"/>
                  </a:lnTo>
                  <a:lnTo>
                    <a:pt x="1393" y="748"/>
                  </a:lnTo>
                  <a:close/>
                  <a:moveTo>
                    <a:pt x="773" y="792"/>
                  </a:moveTo>
                  <a:lnTo>
                    <a:pt x="773" y="951"/>
                  </a:lnTo>
                  <a:lnTo>
                    <a:pt x="665" y="951"/>
                  </a:lnTo>
                  <a:lnTo>
                    <a:pt x="665" y="792"/>
                  </a:lnTo>
                  <a:lnTo>
                    <a:pt x="773" y="792"/>
                  </a:lnTo>
                  <a:close/>
                  <a:moveTo>
                    <a:pt x="925" y="792"/>
                  </a:moveTo>
                  <a:lnTo>
                    <a:pt x="925" y="951"/>
                  </a:lnTo>
                  <a:lnTo>
                    <a:pt x="815" y="951"/>
                  </a:lnTo>
                  <a:lnTo>
                    <a:pt x="815" y="792"/>
                  </a:lnTo>
                  <a:lnTo>
                    <a:pt x="925" y="792"/>
                  </a:lnTo>
                  <a:close/>
                  <a:moveTo>
                    <a:pt x="1075" y="792"/>
                  </a:moveTo>
                  <a:lnTo>
                    <a:pt x="1075" y="951"/>
                  </a:lnTo>
                  <a:lnTo>
                    <a:pt x="967" y="951"/>
                  </a:lnTo>
                  <a:lnTo>
                    <a:pt x="967" y="792"/>
                  </a:lnTo>
                  <a:lnTo>
                    <a:pt x="1075" y="792"/>
                  </a:lnTo>
                  <a:close/>
                  <a:moveTo>
                    <a:pt x="212" y="792"/>
                  </a:moveTo>
                  <a:lnTo>
                    <a:pt x="212" y="951"/>
                  </a:lnTo>
                  <a:lnTo>
                    <a:pt x="102" y="951"/>
                  </a:lnTo>
                  <a:lnTo>
                    <a:pt x="102" y="792"/>
                  </a:lnTo>
                  <a:lnTo>
                    <a:pt x="212" y="792"/>
                  </a:lnTo>
                  <a:close/>
                  <a:moveTo>
                    <a:pt x="361" y="792"/>
                  </a:moveTo>
                  <a:lnTo>
                    <a:pt x="361" y="951"/>
                  </a:lnTo>
                  <a:lnTo>
                    <a:pt x="252" y="951"/>
                  </a:lnTo>
                  <a:lnTo>
                    <a:pt x="252" y="792"/>
                  </a:lnTo>
                  <a:lnTo>
                    <a:pt x="361" y="792"/>
                  </a:lnTo>
                  <a:close/>
                  <a:moveTo>
                    <a:pt x="511" y="792"/>
                  </a:moveTo>
                  <a:lnTo>
                    <a:pt x="511" y="951"/>
                  </a:lnTo>
                  <a:lnTo>
                    <a:pt x="403" y="951"/>
                  </a:lnTo>
                  <a:lnTo>
                    <a:pt x="403" y="792"/>
                  </a:lnTo>
                  <a:lnTo>
                    <a:pt x="511" y="792"/>
                  </a:lnTo>
                  <a:close/>
                  <a:moveTo>
                    <a:pt x="0" y="702"/>
                  </a:moveTo>
                  <a:lnTo>
                    <a:pt x="2242" y="700"/>
                  </a:lnTo>
                  <a:lnTo>
                    <a:pt x="2242" y="1355"/>
                  </a:lnTo>
                  <a:lnTo>
                    <a:pt x="2220" y="1355"/>
                  </a:lnTo>
                  <a:lnTo>
                    <a:pt x="2220" y="740"/>
                  </a:lnTo>
                  <a:lnTo>
                    <a:pt x="2188" y="740"/>
                  </a:lnTo>
                  <a:lnTo>
                    <a:pt x="2188" y="1355"/>
                  </a:lnTo>
                  <a:lnTo>
                    <a:pt x="1681" y="1355"/>
                  </a:lnTo>
                  <a:lnTo>
                    <a:pt x="1681" y="740"/>
                  </a:lnTo>
                  <a:lnTo>
                    <a:pt x="1619" y="740"/>
                  </a:lnTo>
                  <a:lnTo>
                    <a:pt x="1619" y="1355"/>
                  </a:lnTo>
                  <a:lnTo>
                    <a:pt x="1535" y="1355"/>
                  </a:lnTo>
                  <a:lnTo>
                    <a:pt x="1535" y="1199"/>
                  </a:lnTo>
                  <a:lnTo>
                    <a:pt x="1535" y="1199"/>
                  </a:lnTo>
                  <a:lnTo>
                    <a:pt x="1535" y="1185"/>
                  </a:lnTo>
                  <a:lnTo>
                    <a:pt x="1533" y="1171"/>
                  </a:lnTo>
                  <a:lnTo>
                    <a:pt x="1529" y="1157"/>
                  </a:lnTo>
                  <a:lnTo>
                    <a:pt x="1525" y="1145"/>
                  </a:lnTo>
                  <a:lnTo>
                    <a:pt x="1519" y="1133"/>
                  </a:lnTo>
                  <a:lnTo>
                    <a:pt x="1511" y="1121"/>
                  </a:lnTo>
                  <a:lnTo>
                    <a:pt x="1503" y="1109"/>
                  </a:lnTo>
                  <a:lnTo>
                    <a:pt x="1493" y="1099"/>
                  </a:lnTo>
                  <a:lnTo>
                    <a:pt x="1483" y="1089"/>
                  </a:lnTo>
                  <a:lnTo>
                    <a:pt x="1473" y="1081"/>
                  </a:lnTo>
                  <a:lnTo>
                    <a:pt x="1461" y="1075"/>
                  </a:lnTo>
                  <a:lnTo>
                    <a:pt x="1449" y="1069"/>
                  </a:lnTo>
                  <a:lnTo>
                    <a:pt x="1435" y="1063"/>
                  </a:lnTo>
                  <a:lnTo>
                    <a:pt x="1421" y="1061"/>
                  </a:lnTo>
                  <a:lnTo>
                    <a:pt x="1407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79" y="1057"/>
                  </a:lnTo>
                  <a:lnTo>
                    <a:pt x="1365" y="1061"/>
                  </a:lnTo>
                  <a:lnTo>
                    <a:pt x="1351" y="1063"/>
                  </a:lnTo>
                  <a:lnTo>
                    <a:pt x="1337" y="1069"/>
                  </a:lnTo>
                  <a:lnTo>
                    <a:pt x="1325" y="1075"/>
                  </a:lnTo>
                  <a:lnTo>
                    <a:pt x="1313" y="1081"/>
                  </a:lnTo>
                  <a:lnTo>
                    <a:pt x="1303" y="1089"/>
                  </a:lnTo>
                  <a:lnTo>
                    <a:pt x="1293" y="1099"/>
                  </a:lnTo>
                  <a:lnTo>
                    <a:pt x="1283" y="1109"/>
                  </a:lnTo>
                  <a:lnTo>
                    <a:pt x="1275" y="1121"/>
                  </a:lnTo>
                  <a:lnTo>
                    <a:pt x="1267" y="1133"/>
                  </a:lnTo>
                  <a:lnTo>
                    <a:pt x="1261" y="1145"/>
                  </a:lnTo>
                  <a:lnTo>
                    <a:pt x="1257" y="1157"/>
                  </a:lnTo>
                  <a:lnTo>
                    <a:pt x="1253" y="1171"/>
                  </a:lnTo>
                  <a:lnTo>
                    <a:pt x="1251" y="1185"/>
                  </a:lnTo>
                  <a:lnTo>
                    <a:pt x="1251" y="1199"/>
                  </a:lnTo>
                  <a:lnTo>
                    <a:pt x="1251" y="1355"/>
                  </a:lnTo>
                  <a:lnTo>
                    <a:pt x="1167" y="1355"/>
                  </a:lnTo>
                  <a:lnTo>
                    <a:pt x="1167" y="740"/>
                  </a:lnTo>
                  <a:lnTo>
                    <a:pt x="1103" y="740"/>
                  </a:lnTo>
                  <a:lnTo>
                    <a:pt x="1103" y="1355"/>
                  </a:lnTo>
                  <a:lnTo>
                    <a:pt x="623" y="1355"/>
                  </a:lnTo>
                  <a:lnTo>
                    <a:pt x="623" y="740"/>
                  </a:lnTo>
                  <a:lnTo>
                    <a:pt x="561" y="740"/>
                  </a:lnTo>
                  <a:lnTo>
                    <a:pt x="561" y="1355"/>
                  </a:lnTo>
                  <a:lnTo>
                    <a:pt x="54" y="1355"/>
                  </a:lnTo>
                  <a:lnTo>
                    <a:pt x="54" y="740"/>
                  </a:lnTo>
                  <a:lnTo>
                    <a:pt x="22" y="740"/>
                  </a:lnTo>
                  <a:lnTo>
                    <a:pt x="22" y="1355"/>
                  </a:lnTo>
                  <a:lnTo>
                    <a:pt x="0" y="1355"/>
                  </a:lnTo>
                  <a:lnTo>
                    <a:pt x="0" y="702"/>
                  </a:lnTo>
                  <a:close/>
                  <a:moveTo>
                    <a:pt x="1415" y="254"/>
                  </a:moveTo>
                  <a:lnTo>
                    <a:pt x="1415" y="254"/>
                  </a:lnTo>
                  <a:lnTo>
                    <a:pt x="1445" y="262"/>
                  </a:lnTo>
                  <a:lnTo>
                    <a:pt x="1479" y="276"/>
                  </a:lnTo>
                  <a:lnTo>
                    <a:pt x="1515" y="294"/>
                  </a:lnTo>
                  <a:lnTo>
                    <a:pt x="1549" y="316"/>
                  </a:lnTo>
                  <a:lnTo>
                    <a:pt x="1567" y="328"/>
                  </a:lnTo>
                  <a:lnTo>
                    <a:pt x="1583" y="342"/>
                  </a:lnTo>
                  <a:lnTo>
                    <a:pt x="1597" y="356"/>
                  </a:lnTo>
                  <a:lnTo>
                    <a:pt x="1609" y="370"/>
                  </a:lnTo>
                  <a:lnTo>
                    <a:pt x="1621" y="386"/>
                  </a:lnTo>
                  <a:lnTo>
                    <a:pt x="1631" y="402"/>
                  </a:lnTo>
                  <a:lnTo>
                    <a:pt x="1637" y="418"/>
                  </a:lnTo>
                  <a:lnTo>
                    <a:pt x="1641" y="436"/>
                  </a:lnTo>
                  <a:lnTo>
                    <a:pt x="1145" y="436"/>
                  </a:lnTo>
                  <a:lnTo>
                    <a:pt x="1145" y="436"/>
                  </a:lnTo>
                  <a:lnTo>
                    <a:pt x="1149" y="418"/>
                  </a:lnTo>
                  <a:lnTo>
                    <a:pt x="1155" y="402"/>
                  </a:lnTo>
                  <a:lnTo>
                    <a:pt x="1165" y="386"/>
                  </a:lnTo>
                  <a:lnTo>
                    <a:pt x="1175" y="370"/>
                  </a:lnTo>
                  <a:lnTo>
                    <a:pt x="1189" y="356"/>
                  </a:lnTo>
                  <a:lnTo>
                    <a:pt x="1203" y="342"/>
                  </a:lnTo>
                  <a:lnTo>
                    <a:pt x="1219" y="328"/>
                  </a:lnTo>
                  <a:lnTo>
                    <a:pt x="1237" y="316"/>
                  </a:lnTo>
                  <a:lnTo>
                    <a:pt x="1271" y="294"/>
                  </a:lnTo>
                  <a:lnTo>
                    <a:pt x="1307" y="276"/>
                  </a:lnTo>
                  <a:lnTo>
                    <a:pt x="1341" y="262"/>
                  </a:lnTo>
                  <a:lnTo>
                    <a:pt x="1371" y="254"/>
                  </a:lnTo>
                  <a:lnTo>
                    <a:pt x="1383" y="0"/>
                  </a:lnTo>
                  <a:lnTo>
                    <a:pt x="1403" y="0"/>
                  </a:lnTo>
                  <a:lnTo>
                    <a:pt x="1415" y="254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59"/>
            <p:cNvSpPr>
              <a:spLocks noEditPoints="1"/>
            </p:cNvSpPr>
            <p:nvPr/>
          </p:nvSpPr>
          <p:spPr bwMode="auto">
            <a:xfrm>
              <a:off x="4335463" y="1322388"/>
              <a:ext cx="3559175" cy="1779588"/>
            </a:xfrm>
            <a:custGeom>
              <a:avLst/>
              <a:gdLst>
                <a:gd name="T0" fmla="*/ 2242 w 2242"/>
                <a:gd name="T1" fmla="*/ 919 h 1121"/>
                <a:gd name="T2" fmla="*/ 2242 w 2242"/>
                <a:gd name="T3" fmla="*/ 1121 h 1121"/>
                <a:gd name="T4" fmla="*/ 0 w 2242"/>
                <a:gd name="T5" fmla="*/ 1121 h 1121"/>
                <a:gd name="T6" fmla="*/ 0 w 2242"/>
                <a:gd name="T7" fmla="*/ 919 h 1121"/>
                <a:gd name="T8" fmla="*/ 1251 w 2242"/>
                <a:gd name="T9" fmla="*/ 919 h 1121"/>
                <a:gd name="T10" fmla="*/ 1251 w 2242"/>
                <a:gd name="T11" fmla="*/ 1091 h 1121"/>
                <a:gd name="T12" fmla="*/ 1535 w 2242"/>
                <a:gd name="T13" fmla="*/ 1091 h 1121"/>
                <a:gd name="T14" fmla="*/ 1535 w 2242"/>
                <a:gd name="T15" fmla="*/ 919 h 1121"/>
                <a:gd name="T16" fmla="*/ 2242 w 2242"/>
                <a:gd name="T17" fmla="*/ 919 h 1121"/>
                <a:gd name="T18" fmla="*/ 2160 w 2242"/>
                <a:gd name="T19" fmla="*/ 166 h 1121"/>
                <a:gd name="T20" fmla="*/ 2160 w 2242"/>
                <a:gd name="T21" fmla="*/ 142 h 1121"/>
                <a:gd name="T22" fmla="*/ 2160 w 2242"/>
                <a:gd name="T23" fmla="*/ 142 h 1121"/>
                <a:gd name="T24" fmla="*/ 2158 w 2242"/>
                <a:gd name="T25" fmla="*/ 132 h 1121"/>
                <a:gd name="T26" fmla="*/ 2152 w 2242"/>
                <a:gd name="T27" fmla="*/ 124 h 1121"/>
                <a:gd name="T28" fmla="*/ 2144 w 2242"/>
                <a:gd name="T29" fmla="*/ 118 h 1121"/>
                <a:gd name="T30" fmla="*/ 2134 w 2242"/>
                <a:gd name="T31" fmla="*/ 116 h 1121"/>
                <a:gd name="T32" fmla="*/ 2108 w 2242"/>
                <a:gd name="T33" fmla="*/ 116 h 1121"/>
                <a:gd name="T34" fmla="*/ 2108 w 2242"/>
                <a:gd name="T35" fmla="*/ 116 h 1121"/>
                <a:gd name="T36" fmla="*/ 2100 w 2242"/>
                <a:gd name="T37" fmla="*/ 118 h 1121"/>
                <a:gd name="T38" fmla="*/ 2092 w 2242"/>
                <a:gd name="T39" fmla="*/ 124 h 1121"/>
                <a:gd name="T40" fmla="*/ 2086 w 2242"/>
                <a:gd name="T41" fmla="*/ 132 h 1121"/>
                <a:gd name="T42" fmla="*/ 2084 w 2242"/>
                <a:gd name="T43" fmla="*/ 142 h 1121"/>
                <a:gd name="T44" fmla="*/ 2084 w 2242"/>
                <a:gd name="T45" fmla="*/ 166 h 1121"/>
                <a:gd name="T46" fmla="*/ 1643 w 2242"/>
                <a:gd name="T47" fmla="*/ 166 h 1121"/>
                <a:gd name="T48" fmla="*/ 1643 w 2242"/>
                <a:gd name="T49" fmla="*/ 0 h 1121"/>
                <a:gd name="T50" fmla="*/ 1141 w 2242"/>
                <a:gd name="T51" fmla="*/ 0 h 1121"/>
                <a:gd name="T52" fmla="*/ 1141 w 2242"/>
                <a:gd name="T53" fmla="*/ 222 h 1121"/>
                <a:gd name="T54" fmla="*/ 1325 w 2242"/>
                <a:gd name="T55" fmla="*/ 222 h 1121"/>
                <a:gd name="T56" fmla="*/ 2240 w 2242"/>
                <a:gd name="T57" fmla="*/ 222 h 1121"/>
                <a:gd name="T58" fmla="*/ 2240 w 2242"/>
                <a:gd name="T59" fmla="*/ 222 h 1121"/>
                <a:gd name="T60" fmla="*/ 2236 w 2242"/>
                <a:gd name="T61" fmla="*/ 210 h 1121"/>
                <a:gd name="T62" fmla="*/ 2230 w 2242"/>
                <a:gd name="T63" fmla="*/ 200 h 1121"/>
                <a:gd name="T64" fmla="*/ 2224 w 2242"/>
                <a:gd name="T65" fmla="*/ 190 h 1121"/>
                <a:gd name="T66" fmla="*/ 2216 w 2242"/>
                <a:gd name="T67" fmla="*/ 182 h 1121"/>
                <a:gd name="T68" fmla="*/ 2206 w 2242"/>
                <a:gd name="T69" fmla="*/ 174 h 1121"/>
                <a:gd name="T70" fmla="*/ 2194 w 2242"/>
                <a:gd name="T71" fmla="*/ 170 h 1121"/>
                <a:gd name="T72" fmla="*/ 2184 w 2242"/>
                <a:gd name="T73" fmla="*/ 166 h 1121"/>
                <a:gd name="T74" fmla="*/ 2170 w 2242"/>
                <a:gd name="T75" fmla="*/ 166 h 1121"/>
                <a:gd name="T76" fmla="*/ 2160 w 2242"/>
                <a:gd name="T77" fmla="*/ 166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42" h="1121">
                  <a:moveTo>
                    <a:pt x="2242" y="919"/>
                  </a:moveTo>
                  <a:lnTo>
                    <a:pt x="2242" y="1121"/>
                  </a:lnTo>
                  <a:lnTo>
                    <a:pt x="0" y="1121"/>
                  </a:lnTo>
                  <a:lnTo>
                    <a:pt x="0" y="919"/>
                  </a:lnTo>
                  <a:lnTo>
                    <a:pt x="1251" y="919"/>
                  </a:lnTo>
                  <a:lnTo>
                    <a:pt x="1251" y="1091"/>
                  </a:lnTo>
                  <a:lnTo>
                    <a:pt x="1535" y="1091"/>
                  </a:lnTo>
                  <a:lnTo>
                    <a:pt x="1535" y="919"/>
                  </a:lnTo>
                  <a:lnTo>
                    <a:pt x="2242" y="919"/>
                  </a:lnTo>
                  <a:close/>
                  <a:moveTo>
                    <a:pt x="2160" y="166"/>
                  </a:moveTo>
                  <a:lnTo>
                    <a:pt x="2160" y="142"/>
                  </a:lnTo>
                  <a:lnTo>
                    <a:pt x="2160" y="142"/>
                  </a:lnTo>
                  <a:lnTo>
                    <a:pt x="2158" y="132"/>
                  </a:lnTo>
                  <a:lnTo>
                    <a:pt x="2152" y="124"/>
                  </a:lnTo>
                  <a:lnTo>
                    <a:pt x="2144" y="118"/>
                  </a:lnTo>
                  <a:lnTo>
                    <a:pt x="2134" y="116"/>
                  </a:lnTo>
                  <a:lnTo>
                    <a:pt x="2108" y="116"/>
                  </a:lnTo>
                  <a:lnTo>
                    <a:pt x="2108" y="116"/>
                  </a:lnTo>
                  <a:lnTo>
                    <a:pt x="2100" y="118"/>
                  </a:lnTo>
                  <a:lnTo>
                    <a:pt x="2092" y="124"/>
                  </a:lnTo>
                  <a:lnTo>
                    <a:pt x="2086" y="132"/>
                  </a:lnTo>
                  <a:lnTo>
                    <a:pt x="2084" y="142"/>
                  </a:lnTo>
                  <a:lnTo>
                    <a:pt x="2084" y="166"/>
                  </a:lnTo>
                  <a:lnTo>
                    <a:pt x="1643" y="166"/>
                  </a:lnTo>
                  <a:lnTo>
                    <a:pt x="1643" y="0"/>
                  </a:lnTo>
                  <a:lnTo>
                    <a:pt x="1141" y="0"/>
                  </a:lnTo>
                  <a:lnTo>
                    <a:pt x="1141" y="222"/>
                  </a:lnTo>
                  <a:lnTo>
                    <a:pt x="1325" y="222"/>
                  </a:lnTo>
                  <a:lnTo>
                    <a:pt x="2240" y="222"/>
                  </a:lnTo>
                  <a:lnTo>
                    <a:pt x="2240" y="222"/>
                  </a:lnTo>
                  <a:lnTo>
                    <a:pt x="2236" y="210"/>
                  </a:lnTo>
                  <a:lnTo>
                    <a:pt x="2230" y="200"/>
                  </a:lnTo>
                  <a:lnTo>
                    <a:pt x="2224" y="190"/>
                  </a:lnTo>
                  <a:lnTo>
                    <a:pt x="2216" y="182"/>
                  </a:lnTo>
                  <a:lnTo>
                    <a:pt x="2206" y="174"/>
                  </a:lnTo>
                  <a:lnTo>
                    <a:pt x="2194" y="170"/>
                  </a:lnTo>
                  <a:lnTo>
                    <a:pt x="2184" y="166"/>
                  </a:lnTo>
                  <a:lnTo>
                    <a:pt x="2170" y="166"/>
                  </a:lnTo>
                  <a:lnTo>
                    <a:pt x="2160" y="166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15433" y="325924"/>
            <a:ext cx="846193" cy="448776"/>
            <a:chOff x="3898900" y="2263775"/>
            <a:chExt cx="4394200" cy="2330450"/>
          </a:xfrm>
        </p:grpSpPr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3898900" y="2263775"/>
              <a:ext cx="4394200" cy="2330450"/>
            </a:xfrm>
            <a:custGeom>
              <a:avLst/>
              <a:gdLst>
                <a:gd name="T0" fmla="*/ 1899 w 2768"/>
                <a:gd name="T1" fmla="*/ 1468 h 1468"/>
                <a:gd name="T2" fmla="*/ 1985 w 2768"/>
                <a:gd name="T3" fmla="*/ 1372 h 1468"/>
                <a:gd name="T4" fmla="*/ 2146 w 2768"/>
                <a:gd name="T5" fmla="*/ 1448 h 1468"/>
                <a:gd name="T6" fmla="*/ 2190 w 2768"/>
                <a:gd name="T7" fmla="*/ 1458 h 1468"/>
                <a:gd name="T8" fmla="*/ 2180 w 2768"/>
                <a:gd name="T9" fmla="*/ 1382 h 1468"/>
                <a:gd name="T10" fmla="*/ 2208 w 2768"/>
                <a:gd name="T11" fmla="*/ 1410 h 1468"/>
                <a:gd name="T12" fmla="*/ 2232 w 2768"/>
                <a:gd name="T13" fmla="*/ 1424 h 1468"/>
                <a:gd name="T14" fmla="*/ 2368 w 2768"/>
                <a:gd name="T15" fmla="*/ 1372 h 1468"/>
                <a:gd name="T16" fmla="*/ 2396 w 2768"/>
                <a:gd name="T17" fmla="*/ 1468 h 1468"/>
                <a:gd name="T18" fmla="*/ 2053 w 2768"/>
                <a:gd name="T19" fmla="*/ 1444 h 1468"/>
                <a:gd name="T20" fmla="*/ 2021 w 2768"/>
                <a:gd name="T21" fmla="*/ 1390 h 1468"/>
                <a:gd name="T22" fmla="*/ 2031 w 2768"/>
                <a:gd name="T23" fmla="*/ 1372 h 1468"/>
                <a:gd name="T24" fmla="*/ 967 w 2768"/>
                <a:gd name="T25" fmla="*/ 1288 h 1468"/>
                <a:gd name="T26" fmla="*/ 1911 w 2768"/>
                <a:gd name="T27" fmla="*/ 1274 h 1468"/>
                <a:gd name="T28" fmla="*/ 1931 w 2768"/>
                <a:gd name="T29" fmla="*/ 1316 h 1468"/>
                <a:gd name="T30" fmla="*/ 2003 w 2768"/>
                <a:gd name="T31" fmla="*/ 1306 h 1468"/>
                <a:gd name="T32" fmla="*/ 2150 w 2768"/>
                <a:gd name="T33" fmla="*/ 1232 h 1468"/>
                <a:gd name="T34" fmla="*/ 2112 w 2768"/>
                <a:gd name="T35" fmla="*/ 1240 h 1468"/>
                <a:gd name="T36" fmla="*/ 2108 w 2768"/>
                <a:gd name="T37" fmla="*/ 1310 h 1468"/>
                <a:gd name="T38" fmla="*/ 2134 w 2768"/>
                <a:gd name="T39" fmla="*/ 1236 h 1468"/>
                <a:gd name="T40" fmla="*/ 1963 w 2768"/>
                <a:gd name="T41" fmla="*/ 1176 h 1468"/>
                <a:gd name="T42" fmla="*/ 1973 w 2768"/>
                <a:gd name="T43" fmla="*/ 1176 h 1468"/>
                <a:gd name="T44" fmla="*/ 1901 w 2768"/>
                <a:gd name="T45" fmla="*/ 1168 h 1468"/>
                <a:gd name="T46" fmla="*/ 1901 w 2768"/>
                <a:gd name="T47" fmla="*/ 1184 h 1468"/>
                <a:gd name="T48" fmla="*/ 919 w 2768"/>
                <a:gd name="T49" fmla="*/ 1136 h 1468"/>
                <a:gd name="T50" fmla="*/ 977 w 2768"/>
                <a:gd name="T51" fmla="*/ 1148 h 1468"/>
                <a:gd name="T52" fmla="*/ 1089 w 2768"/>
                <a:gd name="T53" fmla="*/ 918 h 1468"/>
                <a:gd name="T54" fmla="*/ 1199 w 2768"/>
                <a:gd name="T55" fmla="*/ 392 h 1468"/>
                <a:gd name="T56" fmla="*/ 1399 w 2768"/>
                <a:gd name="T57" fmla="*/ 746 h 1468"/>
                <a:gd name="T58" fmla="*/ 1283 w 2768"/>
                <a:gd name="T59" fmla="*/ 306 h 1468"/>
                <a:gd name="T60" fmla="*/ 1275 w 2768"/>
                <a:gd name="T61" fmla="*/ 264 h 1468"/>
                <a:gd name="T62" fmla="*/ 466 w 2768"/>
                <a:gd name="T63" fmla="*/ 722 h 1468"/>
                <a:gd name="T64" fmla="*/ 2252 w 2768"/>
                <a:gd name="T65" fmla="*/ 562 h 1468"/>
                <a:gd name="T66" fmla="*/ 2582 w 2768"/>
                <a:gd name="T67" fmla="*/ 640 h 1468"/>
                <a:gd name="T68" fmla="*/ 2694 w 2768"/>
                <a:gd name="T69" fmla="*/ 958 h 1468"/>
                <a:gd name="T70" fmla="*/ 2368 w 2768"/>
                <a:gd name="T71" fmla="*/ 1038 h 1468"/>
                <a:gd name="T72" fmla="*/ 1885 w 2768"/>
                <a:gd name="T73" fmla="*/ 922 h 1468"/>
                <a:gd name="T74" fmla="*/ 1891 w 2768"/>
                <a:gd name="T75" fmla="*/ 404 h 1468"/>
                <a:gd name="T76" fmla="*/ 2154 w 2768"/>
                <a:gd name="T77" fmla="*/ 408 h 1468"/>
                <a:gd name="T78" fmla="*/ 2172 w 2768"/>
                <a:gd name="T79" fmla="*/ 636 h 1468"/>
                <a:gd name="T80" fmla="*/ 468 w 2768"/>
                <a:gd name="T81" fmla="*/ 414 h 1468"/>
                <a:gd name="T82" fmla="*/ 168 w 2768"/>
                <a:gd name="T83" fmla="*/ 330 h 1468"/>
                <a:gd name="T84" fmla="*/ 92 w 2768"/>
                <a:gd name="T85" fmla="*/ 482 h 1468"/>
                <a:gd name="T86" fmla="*/ 316 w 2768"/>
                <a:gd name="T87" fmla="*/ 356 h 1468"/>
                <a:gd name="T88" fmla="*/ 458 w 2768"/>
                <a:gd name="T89" fmla="*/ 540 h 1468"/>
                <a:gd name="T90" fmla="*/ 610 w 2768"/>
                <a:gd name="T91" fmla="*/ 1116 h 1468"/>
                <a:gd name="T92" fmla="*/ 777 w 2768"/>
                <a:gd name="T93" fmla="*/ 968 h 1468"/>
                <a:gd name="T94" fmla="*/ 1167 w 2768"/>
                <a:gd name="T95" fmla="*/ 786 h 1468"/>
                <a:gd name="T96" fmla="*/ 1137 w 2768"/>
                <a:gd name="T97" fmla="*/ 398 h 1468"/>
                <a:gd name="T98" fmla="*/ 1059 w 2768"/>
                <a:gd name="T99" fmla="*/ 254 h 1468"/>
                <a:gd name="T100" fmla="*/ 1069 w 2768"/>
                <a:gd name="T101" fmla="*/ 198 h 1468"/>
                <a:gd name="T102" fmla="*/ 1273 w 2768"/>
                <a:gd name="T103" fmla="*/ 188 h 1468"/>
                <a:gd name="T104" fmla="*/ 1435 w 2768"/>
                <a:gd name="T105" fmla="*/ 836 h 1468"/>
                <a:gd name="T106" fmla="*/ 1339 w 2768"/>
                <a:gd name="T107" fmla="*/ 654 h 1468"/>
                <a:gd name="T108" fmla="*/ 1399 w 2768"/>
                <a:gd name="T109" fmla="*/ 950 h 1468"/>
                <a:gd name="T110" fmla="*/ 1095 w 2768"/>
                <a:gd name="T111" fmla="*/ 1382 h 1468"/>
                <a:gd name="T112" fmla="*/ 1769 w 2768"/>
                <a:gd name="T113" fmla="*/ 1014 h 1468"/>
                <a:gd name="T114" fmla="*/ 2492 w 2768"/>
                <a:gd name="T115" fmla="*/ 1124 h 1468"/>
                <a:gd name="T116" fmla="*/ 2768 w 2768"/>
                <a:gd name="T117" fmla="*/ 870 h 1468"/>
                <a:gd name="T118" fmla="*/ 2538 w 2768"/>
                <a:gd name="T119" fmla="*/ 578 h 1468"/>
                <a:gd name="T120" fmla="*/ 1897 w 2768"/>
                <a:gd name="T121" fmla="*/ 340 h 1468"/>
                <a:gd name="T122" fmla="*/ 1511 w 2768"/>
                <a:gd name="T123" fmla="*/ 98 h 1468"/>
                <a:gd name="T124" fmla="*/ 664 w 2768"/>
                <a:gd name="T125" fmla="*/ 206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8" h="1468">
                  <a:moveTo>
                    <a:pt x="1855" y="1372"/>
                  </a:moveTo>
                  <a:lnTo>
                    <a:pt x="1839" y="1418"/>
                  </a:lnTo>
                  <a:lnTo>
                    <a:pt x="1831" y="1444"/>
                  </a:lnTo>
                  <a:lnTo>
                    <a:pt x="1831" y="1372"/>
                  </a:lnTo>
                  <a:lnTo>
                    <a:pt x="1823" y="1372"/>
                  </a:lnTo>
                  <a:lnTo>
                    <a:pt x="1823" y="1468"/>
                  </a:lnTo>
                  <a:lnTo>
                    <a:pt x="1833" y="1468"/>
                  </a:lnTo>
                  <a:lnTo>
                    <a:pt x="1847" y="1424"/>
                  </a:lnTo>
                  <a:lnTo>
                    <a:pt x="1857" y="1392"/>
                  </a:lnTo>
                  <a:lnTo>
                    <a:pt x="1857" y="1468"/>
                  </a:lnTo>
                  <a:lnTo>
                    <a:pt x="1867" y="1468"/>
                  </a:lnTo>
                  <a:lnTo>
                    <a:pt x="1867" y="1372"/>
                  </a:lnTo>
                  <a:lnTo>
                    <a:pt x="1855" y="1372"/>
                  </a:lnTo>
                  <a:close/>
                  <a:moveTo>
                    <a:pt x="1933" y="1372"/>
                  </a:moveTo>
                  <a:lnTo>
                    <a:pt x="1933" y="1416"/>
                  </a:lnTo>
                  <a:lnTo>
                    <a:pt x="1909" y="1416"/>
                  </a:lnTo>
                  <a:lnTo>
                    <a:pt x="1909" y="1372"/>
                  </a:lnTo>
                  <a:lnTo>
                    <a:pt x="1899" y="1372"/>
                  </a:lnTo>
                  <a:lnTo>
                    <a:pt x="1899" y="1468"/>
                  </a:lnTo>
                  <a:lnTo>
                    <a:pt x="1909" y="1468"/>
                  </a:lnTo>
                  <a:lnTo>
                    <a:pt x="1909" y="1424"/>
                  </a:lnTo>
                  <a:lnTo>
                    <a:pt x="1933" y="1424"/>
                  </a:lnTo>
                  <a:lnTo>
                    <a:pt x="1933" y="1468"/>
                  </a:lnTo>
                  <a:lnTo>
                    <a:pt x="1943" y="1468"/>
                  </a:lnTo>
                  <a:lnTo>
                    <a:pt x="1943" y="1372"/>
                  </a:lnTo>
                  <a:lnTo>
                    <a:pt x="1933" y="1372"/>
                  </a:lnTo>
                  <a:close/>
                  <a:moveTo>
                    <a:pt x="1977" y="1384"/>
                  </a:moveTo>
                  <a:lnTo>
                    <a:pt x="1987" y="1440"/>
                  </a:lnTo>
                  <a:lnTo>
                    <a:pt x="1965" y="1440"/>
                  </a:lnTo>
                  <a:lnTo>
                    <a:pt x="1977" y="1384"/>
                  </a:lnTo>
                  <a:close/>
                  <a:moveTo>
                    <a:pt x="1969" y="1372"/>
                  </a:moveTo>
                  <a:lnTo>
                    <a:pt x="1951" y="1468"/>
                  </a:lnTo>
                  <a:lnTo>
                    <a:pt x="1961" y="1468"/>
                  </a:lnTo>
                  <a:lnTo>
                    <a:pt x="1965" y="1448"/>
                  </a:lnTo>
                  <a:lnTo>
                    <a:pt x="1989" y="1448"/>
                  </a:lnTo>
                  <a:lnTo>
                    <a:pt x="1993" y="1468"/>
                  </a:lnTo>
                  <a:lnTo>
                    <a:pt x="2003" y="1468"/>
                  </a:lnTo>
                  <a:lnTo>
                    <a:pt x="1985" y="1372"/>
                  </a:lnTo>
                  <a:lnTo>
                    <a:pt x="1969" y="1372"/>
                  </a:lnTo>
                  <a:close/>
                  <a:moveTo>
                    <a:pt x="2059" y="1372"/>
                  </a:moveTo>
                  <a:lnTo>
                    <a:pt x="2059" y="1382"/>
                  </a:lnTo>
                  <a:lnTo>
                    <a:pt x="2076" y="1382"/>
                  </a:lnTo>
                  <a:lnTo>
                    <a:pt x="2076" y="1468"/>
                  </a:lnTo>
                  <a:lnTo>
                    <a:pt x="2086" y="1468"/>
                  </a:lnTo>
                  <a:lnTo>
                    <a:pt x="2086" y="1382"/>
                  </a:lnTo>
                  <a:lnTo>
                    <a:pt x="2104" y="1382"/>
                  </a:lnTo>
                  <a:lnTo>
                    <a:pt x="2104" y="1372"/>
                  </a:lnTo>
                  <a:lnTo>
                    <a:pt x="2059" y="1372"/>
                  </a:lnTo>
                  <a:close/>
                  <a:moveTo>
                    <a:pt x="2134" y="1384"/>
                  </a:moveTo>
                  <a:lnTo>
                    <a:pt x="2146" y="1440"/>
                  </a:lnTo>
                  <a:lnTo>
                    <a:pt x="2124" y="1440"/>
                  </a:lnTo>
                  <a:lnTo>
                    <a:pt x="2134" y="1384"/>
                  </a:lnTo>
                  <a:close/>
                  <a:moveTo>
                    <a:pt x="2128" y="1372"/>
                  </a:moveTo>
                  <a:lnTo>
                    <a:pt x="2110" y="1468"/>
                  </a:lnTo>
                  <a:lnTo>
                    <a:pt x="2120" y="1468"/>
                  </a:lnTo>
                  <a:lnTo>
                    <a:pt x="2122" y="1448"/>
                  </a:lnTo>
                  <a:lnTo>
                    <a:pt x="2146" y="1448"/>
                  </a:lnTo>
                  <a:lnTo>
                    <a:pt x="2150" y="1468"/>
                  </a:lnTo>
                  <a:lnTo>
                    <a:pt x="2160" y="1468"/>
                  </a:lnTo>
                  <a:lnTo>
                    <a:pt x="2142" y="1372"/>
                  </a:lnTo>
                  <a:lnTo>
                    <a:pt x="2128" y="1372"/>
                  </a:lnTo>
                  <a:close/>
                  <a:moveTo>
                    <a:pt x="2180" y="1422"/>
                  </a:moveTo>
                  <a:lnTo>
                    <a:pt x="2188" y="1422"/>
                  </a:lnTo>
                  <a:lnTo>
                    <a:pt x="2188" y="1422"/>
                  </a:lnTo>
                  <a:lnTo>
                    <a:pt x="2194" y="1424"/>
                  </a:lnTo>
                  <a:lnTo>
                    <a:pt x="2200" y="1426"/>
                  </a:lnTo>
                  <a:lnTo>
                    <a:pt x="2202" y="1430"/>
                  </a:lnTo>
                  <a:lnTo>
                    <a:pt x="2202" y="1436"/>
                  </a:lnTo>
                  <a:lnTo>
                    <a:pt x="2202" y="1436"/>
                  </a:lnTo>
                  <a:lnTo>
                    <a:pt x="2202" y="1446"/>
                  </a:lnTo>
                  <a:lnTo>
                    <a:pt x="2202" y="1446"/>
                  </a:lnTo>
                  <a:lnTo>
                    <a:pt x="2202" y="1450"/>
                  </a:lnTo>
                  <a:lnTo>
                    <a:pt x="2200" y="1454"/>
                  </a:lnTo>
                  <a:lnTo>
                    <a:pt x="2196" y="1458"/>
                  </a:lnTo>
                  <a:lnTo>
                    <a:pt x="2190" y="1458"/>
                  </a:lnTo>
                  <a:lnTo>
                    <a:pt x="2190" y="1458"/>
                  </a:lnTo>
                  <a:lnTo>
                    <a:pt x="2180" y="1458"/>
                  </a:lnTo>
                  <a:lnTo>
                    <a:pt x="2180" y="1422"/>
                  </a:lnTo>
                  <a:close/>
                  <a:moveTo>
                    <a:pt x="2180" y="1382"/>
                  </a:moveTo>
                  <a:lnTo>
                    <a:pt x="2190" y="1382"/>
                  </a:lnTo>
                  <a:lnTo>
                    <a:pt x="2190" y="1382"/>
                  </a:lnTo>
                  <a:lnTo>
                    <a:pt x="2196" y="1384"/>
                  </a:lnTo>
                  <a:lnTo>
                    <a:pt x="2198" y="1386"/>
                  </a:lnTo>
                  <a:lnTo>
                    <a:pt x="2200" y="1390"/>
                  </a:lnTo>
                  <a:lnTo>
                    <a:pt x="2200" y="1394"/>
                  </a:lnTo>
                  <a:lnTo>
                    <a:pt x="2200" y="1394"/>
                  </a:lnTo>
                  <a:lnTo>
                    <a:pt x="2200" y="1400"/>
                  </a:lnTo>
                  <a:lnTo>
                    <a:pt x="2200" y="1400"/>
                  </a:lnTo>
                  <a:lnTo>
                    <a:pt x="2200" y="1406"/>
                  </a:lnTo>
                  <a:lnTo>
                    <a:pt x="2198" y="1410"/>
                  </a:lnTo>
                  <a:lnTo>
                    <a:pt x="2194" y="1412"/>
                  </a:lnTo>
                  <a:lnTo>
                    <a:pt x="2188" y="1412"/>
                  </a:lnTo>
                  <a:lnTo>
                    <a:pt x="2188" y="1412"/>
                  </a:lnTo>
                  <a:lnTo>
                    <a:pt x="2180" y="1412"/>
                  </a:lnTo>
                  <a:lnTo>
                    <a:pt x="2180" y="1382"/>
                  </a:lnTo>
                  <a:close/>
                  <a:moveTo>
                    <a:pt x="2170" y="1372"/>
                  </a:moveTo>
                  <a:lnTo>
                    <a:pt x="2170" y="1468"/>
                  </a:lnTo>
                  <a:lnTo>
                    <a:pt x="2190" y="1468"/>
                  </a:lnTo>
                  <a:lnTo>
                    <a:pt x="2190" y="1468"/>
                  </a:lnTo>
                  <a:lnTo>
                    <a:pt x="2200" y="1466"/>
                  </a:lnTo>
                  <a:lnTo>
                    <a:pt x="2208" y="1462"/>
                  </a:lnTo>
                  <a:lnTo>
                    <a:pt x="2212" y="1454"/>
                  </a:lnTo>
                  <a:lnTo>
                    <a:pt x="2212" y="1446"/>
                  </a:lnTo>
                  <a:lnTo>
                    <a:pt x="2212" y="1446"/>
                  </a:lnTo>
                  <a:lnTo>
                    <a:pt x="2212" y="1438"/>
                  </a:lnTo>
                  <a:lnTo>
                    <a:pt x="2212" y="1438"/>
                  </a:lnTo>
                  <a:lnTo>
                    <a:pt x="2212" y="1430"/>
                  </a:lnTo>
                  <a:lnTo>
                    <a:pt x="2210" y="1424"/>
                  </a:lnTo>
                  <a:lnTo>
                    <a:pt x="2206" y="1420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6" y="1414"/>
                  </a:lnTo>
                  <a:lnTo>
                    <a:pt x="2208" y="1410"/>
                  </a:lnTo>
                  <a:lnTo>
                    <a:pt x="2210" y="1404"/>
                  </a:lnTo>
                  <a:lnTo>
                    <a:pt x="2212" y="1398"/>
                  </a:lnTo>
                  <a:lnTo>
                    <a:pt x="2212" y="1398"/>
                  </a:lnTo>
                  <a:lnTo>
                    <a:pt x="2212" y="1394"/>
                  </a:lnTo>
                  <a:lnTo>
                    <a:pt x="2212" y="1394"/>
                  </a:lnTo>
                  <a:lnTo>
                    <a:pt x="2210" y="1384"/>
                  </a:lnTo>
                  <a:lnTo>
                    <a:pt x="2206" y="1378"/>
                  </a:lnTo>
                  <a:lnTo>
                    <a:pt x="2200" y="1374"/>
                  </a:lnTo>
                  <a:lnTo>
                    <a:pt x="2190" y="1372"/>
                  </a:lnTo>
                  <a:lnTo>
                    <a:pt x="2190" y="1372"/>
                  </a:lnTo>
                  <a:lnTo>
                    <a:pt x="2170" y="1372"/>
                  </a:lnTo>
                  <a:close/>
                  <a:moveTo>
                    <a:pt x="2256" y="1372"/>
                  </a:moveTo>
                  <a:lnTo>
                    <a:pt x="2256" y="1416"/>
                  </a:lnTo>
                  <a:lnTo>
                    <a:pt x="2232" y="1416"/>
                  </a:lnTo>
                  <a:lnTo>
                    <a:pt x="2232" y="1372"/>
                  </a:lnTo>
                  <a:lnTo>
                    <a:pt x="2222" y="1372"/>
                  </a:lnTo>
                  <a:lnTo>
                    <a:pt x="2222" y="1468"/>
                  </a:lnTo>
                  <a:lnTo>
                    <a:pt x="2232" y="1468"/>
                  </a:lnTo>
                  <a:lnTo>
                    <a:pt x="2232" y="1424"/>
                  </a:lnTo>
                  <a:lnTo>
                    <a:pt x="2256" y="1424"/>
                  </a:lnTo>
                  <a:lnTo>
                    <a:pt x="2256" y="1468"/>
                  </a:lnTo>
                  <a:lnTo>
                    <a:pt x="2266" y="1468"/>
                  </a:lnTo>
                  <a:lnTo>
                    <a:pt x="2266" y="1372"/>
                  </a:lnTo>
                  <a:lnTo>
                    <a:pt x="2256" y="1372"/>
                  </a:lnTo>
                  <a:close/>
                  <a:moveTo>
                    <a:pt x="2310" y="1372"/>
                  </a:moveTo>
                  <a:lnTo>
                    <a:pt x="2296" y="1418"/>
                  </a:lnTo>
                  <a:lnTo>
                    <a:pt x="2286" y="1444"/>
                  </a:lnTo>
                  <a:lnTo>
                    <a:pt x="2286" y="1372"/>
                  </a:lnTo>
                  <a:lnTo>
                    <a:pt x="2278" y="1372"/>
                  </a:lnTo>
                  <a:lnTo>
                    <a:pt x="2278" y="1468"/>
                  </a:lnTo>
                  <a:lnTo>
                    <a:pt x="2288" y="1468"/>
                  </a:lnTo>
                  <a:lnTo>
                    <a:pt x="2302" y="1424"/>
                  </a:lnTo>
                  <a:lnTo>
                    <a:pt x="2312" y="1392"/>
                  </a:lnTo>
                  <a:lnTo>
                    <a:pt x="2312" y="1468"/>
                  </a:lnTo>
                  <a:lnTo>
                    <a:pt x="2322" y="1468"/>
                  </a:lnTo>
                  <a:lnTo>
                    <a:pt x="2322" y="1372"/>
                  </a:lnTo>
                  <a:lnTo>
                    <a:pt x="2310" y="1372"/>
                  </a:lnTo>
                  <a:close/>
                  <a:moveTo>
                    <a:pt x="2368" y="1372"/>
                  </a:moveTo>
                  <a:lnTo>
                    <a:pt x="2344" y="1418"/>
                  </a:lnTo>
                  <a:lnTo>
                    <a:pt x="2344" y="1372"/>
                  </a:lnTo>
                  <a:lnTo>
                    <a:pt x="2334" y="1372"/>
                  </a:lnTo>
                  <a:lnTo>
                    <a:pt x="2334" y="1468"/>
                  </a:lnTo>
                  <a:lnTo>
                    <a:pt x="2344" y="1468"/>
                  </a:lnTo>
                  <a:lnTo>
                    <a:pt x="2344" y="1436"/>
                  </a:lnTo>
                  <a:lnTo>
                    <a:pt x="2350" y="1426"/>
                  </a:lnTo>
                  <a:lnTo>
                    <a:pt x="2370" y="1468"/>
                  </a:lnTo>
                  <a:lnTo>
                    <a:pt x="2380" y="1468"/>
                  </a:lnTo>
                  <a:lnTo>
                    <a:pt x="2356" y="1416"/>
                  </a:lnTo>
                  <a:lnTo>
                    <a:pt x="2380" y="1372"/>
                  </a:lnTo>
                  <a:lnTo>
                    <a:pt x="2368" y="1372"/>
                  </a:lnTo>
                  <a:close/>
                  <a:moveTo>
                    <a:pt x="2412" y="1384"/>
                  </a:moveTo>
                  <a:lnTo>
                    <a:pt x="2422" y="1440"/>
                  </a:lnTo>
                  <a:lnTo>
                    <a:pt x="2400" y="1440"/>
                  </a:lnTo>
                  <a:lnTo>
                    <a:pt x="2412" y="1384"/>
                  </a:lnTo>
                  <a:close/>
                  <a:moveTo>
                    <a:pt x="2404" y="1372"/>
                  </a:moveTo>
                  <a:lnTo>
                    <a:pt x="2386" y="1468"/>
                  </a:lnTo>
                  <a:lnTo>
                    <a:pt x="2396" y="1468"/>
                  </a:lnTo>
                  <a:lnTo>
                    <a:pt x="2400" y="1448"/>
                  </a:lnTo>
                  <a:lnTo>
                    <a:pt x="2424" y="1448"/>
                  </a:lnTo>
                  <a:lnTo>
                    <a:pt x="2426" y="1468"/>
                  </a:lnTo>
                  <a:lnTo>
                    <a:pt x="2438" y="1468"/>
                  </a:lnTo>
                  <a:lnTo>
                    <a:pt x="2420" y="1372"/>
                  </a:lnTo>
                  <a:lnTo>
                    <a:pt x="2404" y="1372"/>
                  </a:lnTo>
                  <a:close/>
                  <a:moveTo>
                    <a:pt x="2011" y="1396"/>
                  </a:moveTo>
                  <a:lnTo>
                    <a:pt x="2011" y="1444"/>
                  </a:lnTo>
                  <a:lnTo>
                    <a:pt x="2011" y="1444"/>
                  </a:lnTo>
                  <a:lnTo>
                    <a:pt x="2011" y="1454"/>
                  </a:lnTo>
                  <a:lnTo>
                    <a:pt x="2015" y="1462"/>
                  </a:lnTo>
                  <a:lnTo>
                    <a:pt x="2023" y="1466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41" y="1466"/>
                  </a:lnTo>
                  <a:lnTo>
                    <a:pt x="2047" y="1462"/>
                  </a:lnTo>
                  <a:lnTo>
                    <a:pt x="2051" y="1454"/>
                  </a:lnTo>
                  <a:lnTo>
                    <a:pt x="2053" y="1444"/>
                  </a:lnTo>
                  <a:lnTo>
                    <a:pt x="2053" y="1444"/>
                  </a:lnTo>
                  <a:lnTo>
                    <a:pt x="2053" y="1432"/>
                  </a:lnTo>
                  <a:lnTo>
                    <a:pt x="2043" y="1432"/>
                  </a:lnTo>
                  <a:lnTo>
                    <a:pt x="2043" y="1446"/>
                  </a:lnTo>
                  <a:lnTo>
                    <a:pt x="2043" y="1446"/>
                  </a:lnTo>
                  <a:lnTo>
                    <a:pt x="2043" y="1450"/>
                  </a:lnTo>
                  <a:lnTo>
                    <a:pt x="2041" y="1456"/>
                  </a:lnTo>
                  <a:lnTo>
                    <a:pt x="2037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27" y="1458"/>
                  </a:lnTo>
                  <a:lnTo>
                    <a:pt x="2023" y="1456"/>
                  </a:lnTo>
                  <a:lnTo>
                    <a:pt x="2021" y="1450"/>
                  </a:lnTo>
                  <a:lnTo>
                    <a:pt x="2021" y="1446"/>
                  </a:lnTo>
                  <a:lnTo>
                    <a:pt x="2021" y="1446"/>
                  </a:lnTo>
                  <a:lnTo>
                    <a:pt x="2021" y="1394"/>
                  </a:lnTo>
                  <a:lnTo>
                    <a:pt x="2021" y="1394"/>
                  </a:lnTo>
                  <a:lnTo>
                    <a:pt x="2021" y="1390"/>
                  </a:lnTo>
                  <a:lnTo>
                    <a:pt x="2023" y="1384"/>
                  </a:lnTo>
                  <a:lnTo>
                    <a:pt x="2027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7" y="1382"/>
                  </a:lnTo>
                  <a:lnTo>
                    <a:pt x="2041" y="1384"/>
                  </a:lnTo>
                  <a:lnTo>
                    <a:pt x="2043" y="1390"/>
                  </a:lnTo>
                  <a:lnTo>
                    <a:pt x="2043" y="1394"/>
                  </a:lnTo>
                  <a:lnTo>
                    <a:pt x="2043" y="1394"/>
                  </a:lnTo>
                  <a:lnTo>
                    <a:pt x="2043" y="1404"/>
                  </a:lnTo>
                  <a:lnTo>
                    <a:pt x="2053" y="1404"/>
                  </a:lnTo>
                  <a:lnTo>
                    <a:pt x="2053" y="1396"/>
                  </a:lnTo>
                  <a:lnTo>
                    <a:pt x="2053" y="1396"/>
                  </a:lnTo>
                  <a:lnTo>
                    <a:pt x="2051" y="1386"/>
                  </a:lnTo>
                  <a:lnTo>
                    <a:pt x="2047" y="1378"/>
                  </a:lnTo>
                  <a:lnTo>
                    <a:pt x="2041" y="1374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23" y="1374"/>
                  </a:lnTo>
                  <a:lnTo>
                    <a:pt x="2015" y="1378"/>
                  </a:lnTo>
                  <a:lnTo>
                    <a:pt x="2011" y="1386"/>
                  </a:lnTo>
                  <a:lnTo>
                    <a:pt x="2011" y="1396"/>
                  </a:lnTo>
                  <a:close/>
                  <a:moveTo>
                    <a:pt x="867" y="1320"/>
                  </a:moveTo>
                  <a:lnTo>
                    <a:pt x="867" y="1320"/>
                  </a:lnTo>
                  <a:lnTo>
                    <a:pt x="893" y="1332"/>
                  </a:lnTo>
                  <a:lnTo>
                    <a:pt x="893" y="1332"/>
                  </a:lnTo>
                  <a:lnTo>
                    <a:pt x="887" y="1316"/>
                  </a:lnTo>
                  <a:lnTo>
                    <a:pt x="887" y="1316"/>
                  </a:lnTo>
                  <a:lnTo>
                    <a:pt x="867" y="1320"/>
                  </a:lnTo>
                  <a:close/>
                  <a:moveTo>
                    <a:pt x="921" y="1304"/>
                  </a:moveTo>
                  <a:lnTo>
                    <a:pt x="937" y="1348"/>
                  </a:lnTo>
                  <a:lnTo>
                    <a:pt x="937" y="1348"/>
                  </a:lnTo>
                  <a:lnTo>
                    <a:pt x="965" y="1356"/>
                  </a:lnTo>
                  <a:lnTo>
                    <a:pt x="993" y="1364"/>
                  </a:lnTo>
                  <a:lnTo>
                    <a:pt x="993" y="1364"/>
                  </a:lnTo>
                  <a:lnTo>
                    <a:pt x="967" y="1288"/>
                  </a:lnTo>
                  <a:lnTo>
                    <a:pt x="967" y="1288"/>
                  </a:lnTo>
                  <a:lnTo>
                    <a:pt x="921" y="1304"/>
                  </a:lnTo>
                  <a:close/>
                  <a:moveTo>
                    <a:pt x="1823" y="1232"/>
                  </a:moveTo>
                  <a:lnTo>
                    <a:pt x="1823" y="1326"/>
                  </a:lnTo>
                  <a:lnTo>
                    <a:pt x="1833" y="1326"/>
                  </a:lnTo>
                  <a:lnTo>
                    <a:pt x="1833" y="1240"/>
                  </a:lnTo>
                  <a:lnTo>
                    <a:pt x="1855" y="1240"/>
                  </a:lnTo>
                  <a:lnTo>
                    <a:pt x="1855" y="1326"/>
                  </a:lnTo>
                  <a:lnTo>
                    <a:pt x="1867" y="1326"/>
                  </a:lnTo>
                  <a:lnTo>
                    <a:pt x="1867" y="1232"/>
                  </a:lnTo>
                  <a:lnTo>
                    <a:pt x="1823" y="1232"/>
                  </a:lnTo>
                  <a:close/>
                  <a:moveTo>
                    <a:pt x="1877" y="1232"/>
                  </a:moveTo>
                  <a:lnTo>
                    <a:pt x="1877" y="1326"/>
                  </a:lnTo>
                  <a:lnTo>
                    <a:pt x="1917" y="1326"/>
                  </a:lnTo>
                  <a:lnTo>
                    <a:pt x="1917" y="1316"/>
                  </a:lnTo>
                  <a:lnTo>
                    <a:pt x="1887" y="1316"/>
                  </a:lnTo>
                  <a:lnTo>
                    <a:pt x="1887" y="1282"/>
                  </a:lnTo>
                  <a:lnTo>
                    <a:pt x="1911" y="1282"/>
                  </a:lnTo>
                  <a:lnTo>
                    <a:pt x="1911" y="1274"/>
                  </a:lnTo>
                  <a:lnTo>
                    <a:pt x="1887" y="1274"/>
                  </a:lnTo>
                  <a:lnTo>
                    <a:pt x="1887" y="1240"/>
                  </a:lnTo>
                  <a:lnTo>
                    <a:pt x="1917" y="1240"/>
                  </a:lnTo>
                  <a:lnTo>
                    <a:pt x="1917" y="1232"/>
                  </a:lnTo>
                  <a:lnTo>
                    <a:pt x="1877" y="1232"/>
                  </a:lnTo>
                  <a:close/>
                  <a:moveTo>
                    <a:pt x="1945" y="1302"/>
                  </a:moveTo>
                  <a:lnTo>
                    <a:pt x="1947" y="1240"/>
                  </a:lnTo>
                  <a:lnTo>
                    <a:pt x="1965" y="1240"/>
                  </a:lnTo>
                  <a:lnTo>
                    <a:pt x="1965" y="1316"/>
                  </a:lnTo>
                  <a:lnTo>
                    <a:pt x="1941" y="1316"/>
                  </a:lnTo>
                  <a:lnTo>
                    <a:pt x="1941" y="1316"/>
                  </a:lnTo>
                  <a:lnTo>
                    <a:pt x="1943" y="1312"/>
                  </a:lnTo>
                  <a:lnTo>
                    <a:pt x="1945" y="1302"/>
                  </a:lnTo>
                  <a:close/>
                  <a:moveTo>
                    <a:pt x="1937" y="1232"/>
                  </a:moveTo>
                  <a:lnTo>
                    <a:pt x="1935" y="1302"/>
                  </a:lnTo>
                  <a:lnTo>
                    <a:pt x="1935" y="1302"/>
                  </a:lnTo>
                  <a:lnTo>
                    <a:pt x="1933" y="1310"/>
                  </a:lnTo>
                  <a:lnTo>
                    <a:pt x="1931" y="1316"/>
                  </a:lnTo>
                  <a:lnTo>
                    <a:pt x="1931" y="1316"/>
                  </a:lnTo>
                  <a:lnTo>
                    <a:pt x="1923" y="1316"/>
                  </a:lnTo>
                  <a:lnTo>
                    <a:pt x="1923" y="1340"/>
                  </a:lnTo>
                  <a:lnTo>
                    <a:pt x="1935" y="1340"/>
                  </a:lnTo>
                  <a:lnTo>
                    <a:pt x="1935" y="1326"/>
                  </a:lnTo>
                  <a:lnTo>
                    <a:pt x="1973" y="1326"/>
                  </a:lnTo>
                  <a:lnTo>
                    <a:pt x="1973" y="1340"/>
                  </a:lnTo>
                  <a:lnTo>
                    <a:pt x="1983" y="1340"/>
                  </a:lnTo>
                  <a:lnTo>
                    <a:pt x="1983" y="1316"/>
                  </a:lnTo>
                  <a:lnTo>
                    <a:pt x="1977" y="1316"/>
                  </a:lnTo>
                  <a:lnTo>
                    <a:pt x="1977" y="1232"/>
                  </a:lnTo>
                  <a:lnTo>
                    <a:pt x="1937" y="1232"/>
                  </a:lnTo>
                  <a:close/>
                  <a:moveTo>
                    <a:pt x="2015" y="1244"/>
                  </a:moveTo>
                  <a:lnTo>
                    <a:pt x="2025" y="1298"/>
                  </a:lnTo>
                  <a:lnTo>
                    <a:pt x="2005" y="1298"/>
                  </a:lnTo>
                  <a:lnTo>
                    <a:pt x="2015" y="1244"/>
                  </a:lnTo>
                  <a:close/>
                  <a:moveTo>
                    <a:pt x="2007" y="1232"/>
                  </a:moveTo>
                  <a:lnTo>
                    <a:pt x="1989" y="1326"/>
                  </a:lnTo>
                  <a:lnTo>
                    <a:pt x="1999" y="1326"/>
                  </a:lnTo>
                  <a:lnTo>
                    <a:pt x="2003" y="1306"/>
                  </a:lnTo>
                  <a:lnTo>
                    <a:pt x="2027" y="1306"/>
                  </a:lnTo>
                  <a:lnTo>
                    <a:pt x="2031" y="1326"/>
                  </a:lnTo>
                  <a:lnTo>
                    <a:pt x="2041" y="1326"/>
                  </a:lnTo>
                  <a:lnTo>
                    <a:pt x="2023" y="1232"/>
                  </a:lnTo>
                  <a:lnTo>
                    <a:pt x="2007" y="1232"/>
                  </a:lnTo>
                  <a:close/>
                  <a:moveTo>
                    <a:pt x="2049" y="1232"/>
                  </a:moveTo>
                  <a:lnTo>
                    <a:pt x="2049" y="1326"/>
                  </a:lnTo>
                  <a:lnTo>
                    <a:pt x="2061" y="1326"/>
                  </a:lnTo>
                  <a:lnTo>
                    <a:pt x="2061" y="1240"/>
                  </a:lnTo>
                  <a:lnTo>
                    <a:pt x="2086" y="1240"/>
                  </a:lnTo>
                  <a:lnTo>
                    <a:pt x="2086" y="1232"/>
                  </a:lnTo>
                  <a:lnTo>
                    <a:pt x="2049" y="1232"/>
                  </a:lnTo>
                  <a:close/>
                  <a:moveTo>
                    <a:pt x="2150" y="1232"/>
                  </a:moveTo>
                  <a:lnTo>
                    <a:pt x="2150" y="1326"/>
                  </a:lnTo>
                  <a:lnTo>
                    <a:pt x="2160" y="1326"/>
                  </a:lnTo>
                  <a:lnTo>
                    <a:pt x="2160" y="1240"/>
                  </a:lnTo>
                  <a:lnTo>
                    <a:pt x="2188" y="1240"/>
                  </a:lnTo>
                  <a:lnTo>
                    <a:pt x="2188" y="1232"/>
                  </a:lnTo>
                  <a:lnTo>
                    <a:pt x="2150" y="1232"/>
                  </a:lnTo>
                  <a:close/>
                  <a:moveTo>
                    <a:pt x="2220" y="1244"/>
                  </a:moveTo>
                  <a:lnTo>
                    <a:pt x="2232" y="1298"/>
                  </a:lnTo>
                  <a:lnTo>
                    <a:pt x="2210" y="1298"/>
                  </a:lnTo>
                  <a:lnTo>
                    <a:pt x="2220" y="1244"/>
                  </a:lnTo>
                  <a:close/>
                  <a:moveTo>
                    <a:pt x="2214" y="1232"/>
                  </a:moveTo>
                  <a:lnTo>
                    <a:pt x="2196" y="1326"/>
                  </a:lnTo>
                  <a:lnTo>
                    <a:pt x="2204" y="1326"/>
                  </a:lnTo>
                  <a:lnTo>
                    <a:pt x="2208" y="1306"/>
                  </a:lnTo>
                  <a:lnTo>
                    <a:pt x="2232" y="1306"/>
                  </a:lnTo>
                  <a:lnTo>
                    <a:pt x="2236" y="1326"/>
                  </a:lnTo>
                  <a:lnTo>
                    <a:pt x="2246" y="1326"/>
                  </a:lnTo>
                  <a:lnTo>
                    <a:pt x="2228" y="1232"/>
                  </a:lnTo>
                  <a:lnTo>
                    <a:pt x="2214" y="1232"/>
                  </a:lnTo>
                  <a:close/>
                  <a:moveTo>
                    <a:pt x="2106" y="1304"/>
                  </a:moveTo>
                  <a:lnTo>
                    <a:pt x="2106" y="1254"/>
                  </a:lnTo>
                  <a:lnTo>
                    <a:pt x="2106" y="1254"/>
                  </a:lnTo>
                  <a:lnTo>
                    <a:pt x="2108" y="1248"/>
                  </a:lnTo>
                  <a:lnTo>
                    <a:pt x="2110" y="1244"/>
                  </a:lnTo>
                  <a:lnTo>
                    <a:pt x="2112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22" y="1240"/>
                  </a:lnTo>
                  <a:lnTo>
                    <a:pt x="2126" y="1244"/>
                  </a:lnTo>
                  <a:lnTo>
                    <a:pt x="2128" y="1248"/>
                  </a:lnTo>
                  <a:lnTo>
                    <a:pt x="2130" y="1254"/>
                  </a:lnTo>
                  <a:lnTo>
                    <a:pt x="2130" y="1254"/>
                  </a:lnTo>
                  <a:lnTo>
                    <a:pt x="2130" y="1304"/>
                  </a:lnTo>
                  <a:lnTo>
                    <a:pt x="2130" y="1304"/>
                  </a:lnTo>
                  <a:lnTo>
                    <a:pt x="2128" y="1310"/>
                  </a:lnTo>
                  <a:lnTo>
                    <a:pt x="2126" y="1314"/>
                  </a:lnTo>
                  <a:lnTo>
                    <a:pt x="2122" y="1316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2" y="1316"/>
                  </a:lnTo>
                  <a:lnTo>
                    <a:pt x="2110" y="1314"/>
                  </a:lnTo>
                  <a:lnTo>
                    <a:pt x="2108" y="1310"/>
                  </a:lnTo>
                  <a:lnTo>
                    <a:pt x="2106" y="1304"/>
                  </a:lnTo>
                  <a:close/>
                  <a:moveTo>
                    <a:pt x="2096" y="1254"/>
                  </a:moveTo>
                  <a:lnTo>
                    <a:pt x="2096" y="1304"/>
                  </a:lnTo>
                  <a:lnTo>
                    <a:pt x="2096" y="1304"/>
                  </a:lnTo>
                  <a:lnTo>
                    <a:pt x="2098" y="1312"/>
                  </a:lnTo>
                  <a:lnTo>
                    <a:pt x="2102" y="1320"/>
                  </a:lnTo>
                  <a:lnTo>
                    <a:pt x="210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28" y="1326"/>
                  </a:lnTo>
                  <a:lnTo>
                    <a:pt x="2134" y="1320"/>
                  </a:lnTo>
                  <a:lnTo>
                    <a:pt x="2138" y="1312"/>
                  </a:lnTo>
                  <a:lnTo>
                    <a:pt x="2140" y="1304"/>
                  </a:lnTo>
                  <a:lnTo>
                    <a:pt x="2140" y="1304"/>
                  </a:lnTo>
                  <a:lnTo>
                    <a:pt x="2140" y="1254"/>
                  </a:lnTo>
                  <a:lnTo>
                    <a:pt x="2140" y="1254"/>
                  </a:lnTo>
                  <a:lnTo>
                    <a:pt x="2138" y="1244"/>
                  </a:lnTo>
                  <a:lnTo>
                    <a:pt x="2134" y="1236"/>
                  </a:lnTo>
                  <a:lnTo>
                    <a:pt x="2128" y="1232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08" y="1232"/>
                  </a:lnTo>
                  <a:lnTo>
                    <a:pt x="2102" y="1236"/>
                  </a:lnTo>
                  <a:lnTo>
                    <a:pt x="2098" y="1244"/>
                  </a:lnTo>
                  <a:lnTo>
                    <a:pt x="2096" y="1254"/>
                  </a:lnTo>
                  <a:close/>
                  <a:moveTo>
                    <a:pt x="1823" y="1090"/>
                  </a:moveTo>
                  <a:lnTo>
                    <a:pt x="1823" y="1184"/>
                  </a:lnTo>
                  <a:lnTo>
                    <a:pt x="1833" y="1184"/>
                  </a:lnTo>
                  <a:lnTo>
                    <a:pt x="1833" y="1100"/>
                  </a:lnTo>
                  <a:lnTo>
                    <a:pt x="1859" y="1100"/>
                  </a:lnTo>
                  <a:lnTo>
                    <a:pt x="1859" y="1090"/>
                  </a:lnTo>
                  <a:lnTo>
                    <a:pt x="1823" y="1090"/>
                  </a:lnTo>
                  <a:close/>
                  <a:moveTo>
                    <a:pt x="1941" y="1162"/>
                  </a:moveTo>
                  <a:lnTo>
                    <a:pt x="1945" y="1100"/>
                  </a:lnTo>
                  <a:lnTo>
                    <a:pt x="1963" y="1100"/>
                  </a:lnTo>
                  <a:lnTo>
                    <a:pt x="1963" y="1176"/>
                  </a:lnTo>
                  <a:lnTo>
                    <a:pt x="1937" y="1176"/>
                  </a:lnTo>
                  <a:lnTo>
                    <a:pt x="1937" y="1176"/>
                  </a:lnTo>
                  <a:lnTo>
                    <a:pt x="1941" y="1170"/>
                  </a:lnTo>
                  <a:lnTo>
                    <a:pt x="1941" y="1162"/>
                  </a:lnTo>
                  <a:close/>
                  <a:moveTo>
                    <a:pt x="1935" y="1090"/>
                  </a:moveTo>
                  <a:lnTo>
                    <a:pt x="1931" y="1162"/>
                  </a:lnTo>
                  <a:lnTo>
                    <a:pt x="1931" y="1162"/>
                  </a:lnTo>
                  <a:lnTo>
                    <a:pt x="1931" y="1170"/>
                  </a:lnTo>
                  <a:lnTo>
                    <a:pt x="1927" y="1176"/>
                  </a:lnTo>
                  <a:lnTo>
                    <a:pt x="1927" y="1176"/>
                  </a:lnTo>
                  <a:lnTo>
                    <a:pt x="1921" y="1176"/>
                  </a:lnTo>
                  <a:lnTo>
                    <a:pt x="1921" y="1198"/>
                  </a:lnTo>
                  <a:lnTo>
                    <a:pt x="1931" y="1198"/>
                  </a:lnTo>
                  <a:lnTo>
                    <a:pt x="1931" y="1184"/>
                  </a:lnTo>
                  <a:lnTo>
                    <a:pt x="1969" y="1184"/>
                  </a:lnTo>
                  <a:lnTo>
                    <a:pt x="1969" y="1198"/>
                  </a:lnTo>
                  <a:lnTo>
                    <a:pt x="1981" y="1198"/>
                  </a:lnTo>
                  <a:lnTo>
                    <a:pt x="1981" y="1176"/>
                  </a:lnTo>
                  <a:lnTo>
                    <a:pt x="1973" y="1176"/>
                  </a:lnTo>
                  <a:lnTo>
                    <a:pt x="1973" y="1090"/>
                  </a:lnTo>
                  <a:lnTo>
                    <a:pt x="1935" y="1090"/>
                  </a:lnTo>
                  <a:close/>
                  <a:moveTo>
                    <a:pt x="1879" y="1162"/>
                  </a:moveTo>
                  <a:lnTo>
                    <a:pt x="1879" y="1112"/>
                  </a:lnTo>
                  <a:lnTo>
                    <a:pt x="1879" y="1112"/>
                  </a:lnTo>
                  <a:lnTo>
                    <a:pt x="1881" y="1106"/>
                  </a:lnTo>
                  <a:lnTo>
                    <a:pt x="1883" y="1102"/>
                  </a:lnTo>
                  <a:lnTo>
                    <a:pt x="1887" y="1100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7" y="1100"/>
                  </a:lnTo>
                  <a:lnTo>
                    <a:pt x="1899" y="1102"/>
                  </a:lnTo>
                  <a:lnTo>
                    <a:pt x="1901" y="1106"/>
                  </a:lnTo>
                  <a:lnTo>
                    <a:pt x="1903" y="1112"/>
                  </a:lnTo>
                  <a:lnTo>
                    <a:pt x="1903" y="1112"/>
                  </a:lnTo>
                  <a:lnTo>
                    <a:pt x="1903" y="1162"/>
                  </a:lnTo>
                  <a:lnTo>
                    <a:pt x="1903" y="1162"/>
                  </a:lnTo>
                  <a:lnTo>
                    <a:pt x="1901" y="1168"/>
                  </a:lnTo>
                  <a:lnTo>
                    <a:pt x="1899" y="1172"/>
                  </a:lnTo>
                  <a:lnTo>
                    <a:pt x="1897" y="1174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87" y="1174"/>
                  </a:lnTo>
                  <a:lnTo>
                    <a:pt x="1883" y="1172"/>
                  </a:lnTo>
                  <a:lnTo>
                    <a:pt x="1881" y="1168"/>
                  </a:lnTo>
                  <a:lnTo>
                    <a:pt x="1879" y="1162"/>
                  </a:lnTo>
                  <a:close/>
                  <a:moveTo>
                    <a:pt x="1869" y="1112"/>
                  </a:moveTo>
                  <a:lnTo>
                    <a:pt x="1869" y="1162"/>
                  </a:lnTo>
                  <a:lnTo>
                    <a:pt x="1869" y="1162"/>
                  </a:lnTo>
                  <a:lnTo>
                    <a:pt x="1871" y="1172"/>
                  </a:lnTo>
                  <a:lnTo>
                    <a:pt x="1875" y="1178"/>
                  </a:lnTo>
                  <a:lnTo>
                    <a:pt x="1881" y="1184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901" y="1184"/>
                  </a:lnTo>
                  <a:lnTo>
                    <a:pt x="1907" y="1178"/>
                  </a:lnTo>
                  <a:lnTo>
                    <a:pt x="1911" y="1172"/>
                  </a:lnTo>
                  <a:lnTo>
                    <a:pt x="1913" y="1162"/>
                  </a:lnTo>
                  <a:lnTo>
                    <a:pt x="1913" y="1162"/>
                  </a:lnTo>
                  <a:lnTo>
                    <a:pt x="1913" y="1112"/>
                  </a:lnTo>
                  <a:lnTo>
                    <a:pt x="1913" y="1112"/>
                  </a:lnTo>
                  <a:lnTo>
                    <a:pt x="1911" y="1102"/>
                  </a:lnTo>
                  <a:lnTo>
                    <a:pt x="1907" y="1096"/>
                  </a:lnTo>
                  <a:lnTo>
                    <a:pt x="1901" y="1090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81" y="1090"/>
                  </a:lnTo>
                  <a:lnTo>
                    <a:pt x="1875" y="1096"/>
                  </a:lnTo>
                  <a:lnTo>
                    <a:pt x="1871" y="1102"/>
                  </a:lnTo>
                  <a:lnTo>
                    <a:pt x="1869" y="1112"/>
                  </a:lnTo>
                  <a:close/>
                  <a:moveTo>
                    <a:pt x="943" y="1112"/>
                  </a:moveTo>
                  <a:lnTo>
                    <a:pt x="943" y="1112"/>
                  </a:lnTo>
                  <a:lnTo>
                    <a:pt x="919" y="1136"/>
                  </a:lnTo>
                  <a:lnTo>
                    <a:pt x="893" y="1158"/>
                  </a:lnTo>
                  <a:lnTo>
                    <a:pt x="867" y="1178"/>
                  </a:lnTo>
                  <a:lnTo>
                    <a:pt x="839" y="1198"/>
                  </a:lnTo>
                  <a:lnTo>
                    <a:pt x="787" y="1232"/>
                  </a:lnTo>
                  <a:lnTo>
                    <a:pt x="735" y="1260"/>
                  </a:lnTo>
                  <a:lnTo>
                    <a:pt x="692" y="1284"/>
                  </a:lnTo>
                  <a:lnTo>
                    <a:pt x="656" y="1300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56" y="1306"/>
                  </a:lnTo>
                  <a:lnTo>
                    <a:pt x="692" y="1296"/>
                  </a:lnTo>
                  <a:lnTo>
                    <a:pt x="737" y="1278"/>
                  </a:lnTo>
                  <a:lnTo>
                    <a:pt x="791" y="1256"/>
                  </a:lnTo>
                  <a:lnTo>
                    <a:pt x="851" y="1228"/>
                  </a:lnTo>
                  <a:lnTo>
                    <a:pt x="883" y="1210"/>
                  </a:lnTo>
                  <a:lnTo>
                    <a:pt x="913" y="1192"/>
                  </a:lnTo>
                  <a:lnTo>
                    <a:pt x="945" y="1170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1005" y="1122"/>
                  </a:lnTo>
                  <a:lnTo>
                    <a:pt x="1029" y="1098"/>
                  </a:lnTo>
                  <a:lnTo>
                    <a:pt x="1049" y="1074"/>
                  </a:lnTo>
                  <a:lnTo>
                    <a:pt x="1067" y="1050"/>
                  </a:lnTo>
                  <a:lnTo>
                    <a:pt x="1079" y="1028"/>
                  </a:lnTo>
                  <a:lnTo>
                    <a:pt x="1091" y="1004"/>
                  </a:lnTo>
                  <a:lnTo>
                    <a:pt x="1099" y="984"/>
                  </a:lnTo>
                  <a:lnTo>
                    <a:pt x="1103" y="964"/>
                  </a:lnTo>
                  <a:lnTo>
                    <a:pt x="1107" y="944"/>
                  </a:lnTo>
                  <a:lnTo>
                    <a:pt x="1109" y="928"/>
                  </a:lnTo>
                  <a:lnTo>
                    <a:pt x="1109" y="900"/>
                  </a:lnTo>
                  <a:lnTo>
                    <a:pt x="1107" y="882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099" y="896"/>
                  </a:lnTo>
                  <a:lnTo>
                    <a:pt x="1089" y="918"/>
                  </a:lnTo>
                  <a:lnTo>
                    <a:pt x="1073" y="948"/>
                  </a:lnTo>
                  <a:lnTo>
                    <a:pt x="1051" y="982"/>
                  </a:lnTo>
                  <a:lnTo>
                    <a:pt x="1023" y="1022"/>
                  </a:lnTo>
                  <a:lnTo>
                    <a:pt x="987" y="1066"/>
                  </a:lnTo>
                  <a:lnTo>
                    <a:pt x="967" y="1090"/>
                  </a:lnTo>
                  <a:lnTo>
                    <a:pt x="943" y="1112"/>
                  </a:lnTo>
                  <a:close/>
                  <a:moveTo>
                    <a:pt x="1277" y="322"/>
                  </a:moveTo>
                  <a:lnTo>
                    <a:pt x="1277" y="322"/>
                  </a:lnTo>
                  <a:lnTo>
                    <a:pt x="1317" y="458"/>
                  </a:lnTo>
                  <a:lnTo>
                    <a:pt x="1351" y="578"/>
                  </a:lnTo>
                  <a:lnTo>
                    <a:pt x="1351" y="578"/>
                  </a:lnTo>
                  <a:lnTo>
                    <a:pt x="1255" y="312"/>
                  </a:lnTo>
                  <a:lnTo>
                    <a:pt x="1255" y="312"/>
                  </a:lnTo>
                  <a:lnTo>
                    <a:pt x="1245" y="320"/>
                  </a:lnTo>
                  <a:lnTo>
                    <a:pt x="1235" y="330"/>
                  </a:lnTo>
                  <a:lnTo>
                    <a:pt x="1225" y="342"/>
                  </a:lnTo>
                  <a:lnTo>
                    <a:pt x="1215" y="356"/>
                  </a:lnTo>
                  <a:lnTo>
                    <a:pt x="1205" y="374"/>
                  </a:lnTo>
                  <a:lnTo>
                    <a:pt x="1199" y="392"/>
                  </a:lnTo>
                  <a:lnTo>
                    <a:pt x="1197" y="40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9" y="428"/>
                  </a:lnTo>
                  <a:lnTo>
                    <a:pt x="1203" y="446"/>
                  </a:lnTo>
                  <a:lnTo>
                    <a:pt x="1209" y="462"/>
                  </a:lnTo>
                  <a:lnTo>
                    <a:pt x="1217" y="478"/>
                  </a:lnTo>
                  <a:lnTo>
                    <a:pt x="1229" y="494"/>
                  </a:lnTo>
                  <a:lnTo>
                    <a:pt x="1239" y="512"/>
                  </a:lnTo>
                  <a:lnTo>
                    <a:pt x="1265" y="544"/>
                  </a:lnTo>
                  <a:lnTo>
                    <a:pt x="1319" y="604"/>
                  </a:lnTo>
                  <a:lnTo>
                    <a:pt x="1341" y="630"/>
                  </a:lnTo>
                  <a:lnTo>
                    <a:pt x="1351" y="64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79" y="698"/>
                  </a:lnTo>
                  <a:lnTo>
                    <a:pt x="1399" y="74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9" y="786"/>
                  </a:lnTo>
                  <a:lnTo>
                    <a:pt x="1417" y="764"/>
                  </a:lnTo>
                  <a:lnTo>
                    <a:pt x="1415" y="732"/>
                  </a:lnTo>
                  <a:lnTo>
                    <a:pt x="1411" y="716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347" y="48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1" y="304"/>
                  </a:lnTo>
                  <a:lnTo>
                    <a:pt x="1283" y="306"/>
                  </a:lnTo>
                  <a:lnTo>
                    <a:pt x="1281" y="308"/>
                  </a:lnTo>
                  <a:lnTo>
                    <a:pt x="1277" y="312"/>
                  </a:lnTo>
                  <a:lnTo>
                    <a:pt x="1277" y="316"/>
                  </a:lnTo>
                  <a:lnTo>
                    <a:pt x="1277" y="322"/>
                  </a:lnTo>
                  <a:close/>
                  <a:moveTo>
                    <a:pt x="1247" y="268"/>
                  </a:moveTo>
                  <a:lnTo>
                    <a:pt x="1247" y="268"/>
                  </a:lnTo>
                  <a:lnTo>
                    <a:pt x="1247" y="274"/>
                  </a:lnTo>
                  <a:lnTo>
                    <a:pt x="1251" y="280"/>
                  </a:lnTo>
                  <a:lnTo>
                    <a:pt x="1255" y="282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7" y="282"/>
                  </a:lnTo>
                  <a:lnTo>
                    <a:pt x="1271" y="280"/>
                  </a:lnTo>
                  <a:lnTo>
                    <a:pt x="1275" y="274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4"/>
                  </a:lnTo>
                  <a:lnTo>
                    <a:pt x="1271" y="258"/>
                  </a:lnTo>
                  <a:lnTo>
                    <a:pt x="1267" y="256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55" y="256"/>
                  </a:lnTo>
                  <a:lnTo>
                    <a:pt x="1251" y="258"/>
                  </a:lnTo>
                  <a:lnTo>
                    <a:pt x="1247" y="264"/>
                  </a:lnTo>
                  <a:lnTo>
                    <a:pt x="1247" y="268"/>
                  </a:lnTo>
                  <a:close/>
                  <a:moveTo>
                    <a:pt x="426" y="696"/>
                  </a:moveTo>
                  <a:lnTo>
                    <a:pt x="426" y="696"/>
                  </a:lnTo>
                  <a:lnTo>
                    <a:pt x="448" y="678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722"/>
                  </a:lnTo>
                  <a:lnTo>
                    <a:pt x="468" y="752"/>
                  </a:lnTo>
                  <a:lnTo>
                    <a:pt x="472" y="782"/>
                  </a:lnTo>
                  <a:lnTo>
                    <a:pt x="476" y="810"/>
                  </a:lnTo>
                  <a:lnTo>
                    <a:pt x="482" y="840"/>
                  </a:lnTo>
                  <a:lnTo>
                    <a:pt x="488" y="868"/>
                  </a:lnTo>
                  <a:lnTo>
                    <a:pt x="496" y="896"/>
                  </a:lnTo>
                  <a:lnTo>
                    <a:pt x="504" y="922"/>
                  </a:lnTo>
                  <a:lnTo>
                    <a:pt x="504" y="922"/>
                  </a:lnTo>
                  <a:lnTo>
                    <a:pt x="136" y="922"/>
                  </a:lnTo>
                  <a:lnTo>
                    <a:pt x="426" y="696"/>
                  </a:lnTo>
                  <a:close/>
                  <a:moveTo>
                    <a:pt x="2174" y="696"/>
                  </a:moveTo>
                  <a:lnTo>
                    <a:pt x="2174" y="696"/>
                  </a:lnTo>
                  <a:lnTo>
                    <a:pt x="2192" y="682"/>
                  </a:lnTo>
                  <a:lnTo>
                    <a:pt x="2208" y="664"/>
                  </a:lnTo>
                  <a:lnTo>
                    <a:pt x="2222" y="646"/>
                  </a:lnTo>
                  <a:lnTo>
                    <a:pt x="2232" y="626"/>
                  </a:lnTo>
                  <a:lnTo>
                    <a:pt x="2242" y="606"/>
                  </a:lnTo>
                  <a:lnTo>
                    <a:pt x="2248" y="584"/>
                  </a:lnTo>
                  <a:lnTo>
                    <a:pt x="2252" y="562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0" y="502"/>
                  </a:lnTo>
                  <a:lnTo>
                    <a:pt x="2244" y="474"/>
                  </a:lnTo>
                  <a:lnTo>
                    <a:pt x="2234" y="448"/>
                  </a:lnTo>
                  <a:lnTo>
                    <a:pt x="2222" y="422"/>
                  </a:lnTo>
                  <a:lnTo>
                    <a:pt x="2222" y="422"/>
                  </a:lnTo>
                  <a:lnTo>
                    <a:pt x="2594" y="422"/>
                  </a:lnTo>
                  <a:lnTo>
                    <a:pt x="2448" y="622"/>
                  </a:lnTo>
                  <a:lnTo>
                    <a:pt x="2494" y="622"/>
                  </a:lnTo>
                  <a:lnTo>
                    <a:pt x="2494" y="622"/>
                  </a:lnTo>
                  <a:lnTo>
                    <a:pt x="2518" y="622"/>
                  </a:lnTo>
                  <a:lnTo>
                    <a:pt x="2540" y="626"/>
                  </a:lnTo>
                  <a:lnTo>
                    <a:pt x="2562" y="632"/>
                  </a:lnTo>
                  <a:lnTo>
                    <a:pt x="2582" y="640"/>
                  </a:lnTo>
                  <a:lnTo>
                    <a:pt x="2602" y="648"/>
                  </a:lnTo>
                  <a:lnTo>
                    <a:pt x="2622" y="660"/>
                  </a:lnTo>
                  <a:lnTo>
                    <a:pt x="2640" y="674"/>
                  </a:lnTo>
                  <a:lnTo>
                    <a:pt x="2656" y="688"/>
                  </a:lnTo>
                  <a:lnTo>
                    <a:pt x="2670" y="704"/>
                  </a:lnTo>
                  <a:lnTo>
                    <a:pt x="2684" y="722"/>
                  </a:lnTo>
                  <a:lnTo>
                    <a:pt x="2694" y="740"/>
                  </a:lnTo>
                  <a:lnTo>
                    <a:pt x="2704" y="760"/>
                  </a:lnTo>
                  <a:lnTo>
                    <a:pt x="2712" y="782"/>
                  </a:lnTo>
                  <a:lnTo>
                    <a:pt x="2718" y="804"/>
                  </a:lnTo>
                  <a:lnTo>
                    <a:pt x="2722" y="826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72"/>
                  </a:lnTo>
                  <a:lnTo>
                    <a:pt x="2718" y="896"/>
                  </a:lnTo>
                  <a:lnTo>
                    <a:pt x="2712" y="916"/>
                  </a:lnTo>
                  <a:lnTo>
                    <a:pt x="2704" y="938"/>
                  </a:lnTo>
                  <a:lnTo>
                    <a:pt x="2694" y="958"/>
                  </a:lnTo>
                  <a:lnTo>
                    <a:pt x="2684" y="976"/>
                  </a:lnTo>
                  <a:lnTo>
                    <a:pt x="2670" y="994"/>
                  </a:lnTo>
                  <a:lnTo>
                    <a:pt x="2656" y="1010"/>
                  </a:lnTo>
                  <a:lnTo>
                    <a:pt x="2640" y="1024"/>
                  </a:lnTo>
                  <a:lnTo>
                    <a:pt x="2622" y="1038"/>
                  </a:lnTo>
                  <a:lnTo>
                    <a:pt x="2602" y="1050"/>
                  </a:lnTo>
                  <a:lnTo>
                    <a:pt x="2582" y="1060"/>
                  </a:lnTo>
                  <a:lnTo>
                    <a:pt x="2562" y="1066"/>
                  </a:lnTo>
                  <a:lnTo>
                    <a:pt x="2540" y="1072"/>
                  </a:lnTo>
                  <a:lnTo>
                    <a:pt x="2518" y="1076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72" y="1076"/>
                  </a:lnTo>
                  <a:lnTo>
                    <a:pt x="2448" y="1072"/>
                  </a:lnTo>
                  <a:lnTo>
                    <a:pt x="2426" y="1066"/>
                  </a:lnTo>
                  <a:lnTo>
                    <a:pt x="2406" y="1060"/>
                  </a:lnTo>
                  <a:lnTo>
                    <a:pt x="2386" y="1050"/>
                  </a:lnTo>
                  <a:lnTo>
                    <a:pt x="2368" y="1038"/>
                  </a:lnTo>
                  <a:lnTo>
                    <a:pt x="2350" y="1024"/>
                  </a:lnTo>
                  <a:lnTo>
                    <a:pt x="2334" y="1010"/>
                  </a:lnTo>
                  <a:lnTo>
                    <a:pt x="2318" y="994"/>
                  </a:lnTo>
                  <a:lnTo>
                    <a:pt x="2306" y="976"/>
                  </a:lnTo>
                  <a:lnTo>
                    <a:pt x="2294" y="958"/>
                  </a:lnTo>
                  <a:lnTo>
                    <a:pt x="2284" y="938"/>
                  </a:lnTo>
                  <a:lnTo>
                    <a:pt x="2276" y="916"/>
                  </a:lnTo>
                  <a:lnTo>
                    <a:pt x="2272" y="896"/>
                  </a:lnTo>
                  <a:lnTo>
                    <a:pt x="2268" y="872"/>
                  </a:lnTo>
                  <a:lnTo>
                    <a:pt x="2266" y="850"/>
                  </a:lnTo>
                  <a:lnTo>
                    <a:pt x="2266" y="850"/>
                  </a:lnTo>
                  <a:lnTo>
                    <a:pt x="2220" y="850"/>
                  </a:lnTo>
                  <a:lnTo>
                    <a:pt x="2220" y="850"/>
                  </a:lnTo>
                  <a:lnTo>
                    <a:pt x="2220" y="868"/>
                  </a:lnTo>
                  <a:lnTo>
                    <a:pt x="2222" y="886"/>
                  </a:lnTo>
                  <a:lnTo>
                    <a:pt x="2226" y="904"/>
                  </a:lnTo>
                  <a:lnTo>
                    <a:pt x="2230" y="922"/>
                  </a:lnTo>
                  <a:lnTo>
                    <a:pt x="2230" y="922"/>
                  </a:lnTo>
                  <a:lnTo>
                    <a:pt x="1885" y="922"/>
                  </a:lnTo>
                  <a:lnTo>
                    <a:pt x="2174" y="696"/>
                  </a:lnTo>
                  <a:close/>
                  <a:moveTo>
                    <a:pt x="1849" y="692"/>
                  </a:moveTo>
                  <a:lnTo>
                    <a:pt x="1849" y="692"/>
                  </a:lnTo>
                  <a:lnTo>
                    <a:pt x="1847" y="652"/>
                  </a:lnTo>
                  <a:lnTo>
                    <a:pt x="1843" y="614"/>
                  </a:lnTo>
                  <a:lnTo>
                    <a:pt x="1839" y="576"/>
                  </a:lnTo>
                  <a:lnTo>
                    <a:pt x="1831" y="540"/>
                  </a:lnTo>
                  <a:lnTo>
                    <a:pt x="1831" y="540"/>
                  </a:lnTo>
                  <a:lnTo>
                    <a:pt x="1833" y="540"/>
                  </a:lnTo>
                  <a:lnTo>
                    <a:pt x="1833" y="540"/>
                  </a:lnTo>
                  <a:lnTo>
                    <a:pt x="1835" y="520"/>
                  </a:lnTo>
                  <a:lnTo>
                    <a:pt x="1837" y="502"/>
                  </a:lnTo>
                  <a:lnTo>
                    <a:pt x="1843" y="482"/>
                  </a:lnTo>
                  <a:lnTo>
                    <a:pt x="1849" y="466"/>
                  </a:lnTo>
                  <a:lnTo>
                    <a:pt x="1857" y="448"/>
                  </a:lnTo>
                  <a:lnTo>
                    <a:pt x="1867" y="432"/>
                  </a:lnTo>
                  <a:lnTo>
                    <a:pt x="1879" y="418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907" y="390"/>
                  </a:lnTo>
                  <a:lnTo>
                    <a:pt x="1921" y="380"/>
                  </a:lnTo>
                  <a:lnTo>
                    <a:pt x="1939" y="370"/>
                  </a:lnTo>
                  <a:lnTo>
                    <a:pt x="1955" y="364"/>
                  </a:lnTo>
                  <a:lnTo>
                    <a:pt x="1973" y="358"/>
                  </a:lnTo>
                  <a:lnTo>
                    <a:pt x="1991" y="354"/>
                  </a:lnTo>
                  <a:lnTo>
                    <a:pt x="2011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47" y="354"/>
                  </a:lnTo>
                  <a:lnTo>
                    <a:pt x="2065" y="356"/>
                  </a:lnTo>
                  <a:lnTo>
                    <a:pt x="2080" y="362"/>
                  </a:lnTo>
                  <a:lnTo>
                    <a:pt x="2098" y="368"/>
                  </a:lnTo>
                  <a:lnTo>
                    <a:pt x="2112" y="376"/>
                  </a:lnTo>
                  <a:lnTo>
                    <a:pt x="2126" y="386"/>
                  </a:lnTo>
                  <a:lnTo>
                    <a:pt x="2140" y="396"/>
                  </a:lnTo>
                  <a:lnTo>
                    <a:pt x="2154" y="408"/>
                  </a:lnTo>
                  <a:lnTo>
                    <a:pt x="2164" y="420"/>
                  </a:lnTo>
                  <a:lnTo>
                    <a:pt x="2174" y="434"/>
                  </a:lnTo>
                  <a:lnTo>
                    <a:pt x="2184" y="448"/>
                  </a:lnTo>
                  <a:lnTo>
                    <a:pt x="2192" y="464"/>
                  </a:lnTo>
                  <a:lnTo>
                    <a:pt x="2198" y="480"/>
                  </a:lnTo>
                  <a:lnTo>
                    <a:pt x="2202" y="498"/>
                  </a:lnTo>
                  <a:lnTo>
                    <a:pt x="2206" y="514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6" y="556"/>
                  </a:lnTo>
                  <a:lnTo>
                    <a:pt x="2204" y="574"/>
                  </a:lnTo>
                  <a:lnTo>
                    <a:pt x="2198" y="590"/>
                  </a:lnTo>
                  <a:lnTo>
                    <a:pt x="2192" y="606"/>
                  </a:lnTo>
                  <a:lnTo>
                    <a:pt x="2182" y="622"/>
                  </a:lnTo>
                  <a:lnTo>
                    <a:pt x="2172" y="636"/>
                  </a:lnTo>
                  <a:lnTo>
                    <a:pt x="2160" y="648"/>
                  </a:lnTo>
                  <a:lnTo>
                    <a:pt x="2146" y="660"/>
                  </a:lnTo>
                  <a:lnTo>
                    <a:pt x="2146" y="660"/>
                  </a:lnTo>
                  <a:lnTo>
                    <a:pt x="1809" y="924"/>
                  </a:lnTo>
                  <a:lnTo>
                    <a:pt x="1809" y="924"/>
                  </a:lnTo>
                  <a:lnTo>
                    <a:pt x="1817" y="896"/>
                  </a:lnTo>
                  <a:lnTo>
                    <a:pt x="1825" y="868"/>
                  </a:lnTo>
                  <a:lnTo>
                    <a:pt x="1833" y="840"/>
                  </a:lnTo>
                  <a:lnTo>
                    <a:pt x="1837" y="812"/>
                  </a:lnTo>
                  <a:lnTo>
                    <a:pt x="1843" y="782"/>
                  </a:lnTo>
                  <a:lnTo>
                    <a:pt x="1845" y="752"/>
                  </a:lnTo>
                  <a:lnTo>
                    <a:pt x="1847" y="722"/>
                  </a:lnTo>
                  <a:lnTo>
                    <a:pt x="1849" y="692"/>
                  </a:lnTo>
                  <a:close/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  <a:close/>
                </a:path>
              </a:pathLst>
            </a:custGeom>
            <a:solidFill>
              <a:srgbClr val="720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792913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6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6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913563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7018338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996113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2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2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7167563" y="4441825"/>
              <a:ext cx="71438" cy="152400"/>
            </a:xfrm>
            <a:custGeom>
              <a:avLst/>
              <a:gdLst>
                <a:gd name="T0" fmla="*/ 0 w 45"/>
                <a:gd name="T1" fmla="*/ 0 h 96"/>
                <a:gd name="T2" fmla="*/ 0 w 45"/>
                <a:gd name="T3" fmla="*/ 10 h 96"/>
                <a:gd name="T4" fmla="*/ 17 w 45"/>
                <a:gd name="T5" fmla="*/ 10 h 96"/>
                <a:gd name="T6" fmla="*/ 17 w 45"/>
                <a:gd name="T7" fmla="*/ 96 h 96"/>
                <a:gd name="T8" fmla="*/ 27 w 45"/>
                <a:gd name="T9" fmla="*/ 96 h 96"/>
                <a:gd name="T10" fmla="*/ 27 w 45"/>
                <a:gd name="T11" fmla="*/ 10 h 96"/>
                <a:gd name="T12" fmla="*/ 45 w 45"/>
                <a:gd name="T13" fmla="*/ 10 h 96"/>
                <a:gd name="T14" fmla="*/ 45 w 45"/>
                <a:gd name="T15" fmla="*/ 0 h 96"/>
                <a:gd name="T16" fmla="*/ 0 w 45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96">
                  <a:moveTo>
                    <a:pt x="0" y="0"/>
                  </a:moveTo>
                  <a:lnTo>
                    <a:pt x="0" y="10"/>
                  </a:lnTo>
                  <a:lnTo>
                    <a:pt x="17" y="10"/>
                  </a:lnTo>
                  <a:lnTo>
                    <a:pt x="17" y="96"/>
                  </a:lnTo>
                  <a:lnTo>
                    <a:pt x="27" y="96"/>
                  </a:lnTo>
                  <a:lnTo>
                    <a:pt x="27" y="10"/>
                  </a:lnTo>
                  <a:lnTo>
                    <a:pt x="45" y="10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7270750" y="4460875"/>
              <a:ext cx="34925" cy="88900"/>
            </a:xfrm>
            <a:custGeom>
              <a:avLst/>
              <a:gdLst>
                <a:gd name="T0" fmla="*/ 10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0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0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7248525" y="4441825"/>
              <a:ext cx="79375" cy="152400"/>
            </a:xfrm>
            <a:custGeom>
              <a:avLst/>
              <a:gdLst>
                <a:gd name="T0" fmla="*/ 18 w 50"/>
                <a:gd name="T1" fmla="*/ 0 h 96"/>
                <a:gd name="T2" fmla="*/ 0 w 50"/>
                <a:gd name="T3" fmla="*/ 96 h 96"/>
                <a:gd name="T4" fmla="*/ 10 w 50"/>
                <a:gd name="T5" fmla="*/ 96 h 96"/>
                <a:gd name="T6" fmla="*/ 12 w 50"/>
                <a:gd name="T7" fmla="*/ 76 h 96"/>
                <a:gd name="T8" fmla="*/ 36 w 50"/>
                <a:gd name="T9" fmla="*/ 76 h 96"/>
                <a:gd name="T10" fmla="*/ 40 w 50"/>
                <a:gd name="T11" fmla="*/ 96 h 96"/>
                <a:gd name="T12" fmla="*/ 50 w 50"/>
                <a:gd name="T13" fmla="*/ 96 h 96"/>
                <a:gd name="T14" fmla="*/ 32 w 50"/>
                <a:gd name="T15" fmla="*/ 0 h 96"/>
                <a:gd name="T16" fmla="*/ 18 w 50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2" y="76"/>
                  </a:lnTo>
                  <a:lnTo>
                    <a:pt x="36" y="76"/>
                  </a:lnTo>
                  <a:lnTo>
                    <a:pt x="40" y="96"/>
                  </a:lnTo>
                  <a:lnTo>
                    <a:pt x="50" y="96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7359650" y="4521200"/>
              <a:ext cx="34925" cy="57150"/>
            </a:xfrm>
            <a:custGeom>
              <a:avLst/>
              <a:gdLst>
                <a:gd name="T0" fmla="*/ 0 w 22"/>
                <a:gd name="T1" fmla="*/ 0 h 36"/>
                <a:gd name="T2" fmla="*/ 8 w 22"/>
                <a:gd name="T3" fmla="*/ 0 h 36"/>
                <a:gd name="T4" fmla="*/ 8 w 22"/>
                <a:gd name="T5" fmla="*/ 0 h 36"/>
                <a:gd name="T6" fmla="*/ 14 w 22"/>
                <a:gd name="T7" fmla="*/ 2 h 36"/>
                <a:gd name="T8" fmla="*/ 20 w 22"/>
                <a:gd name="T9" fmla="*/ 4 h 36"/>
                <a:gd name="T10" fmla="*/ 22 w 22"/>
                <a:gd name="T11" fmla="*/ 8 h 36"/>
                <a:gd name="T12" fmla="*/ 22 w 22"/>
                <a:gd name="T13" fmla="*/ 14 h 36"/>
                <a:gd name="T14" fmla="*/ 22 w 22"/>
                <a:gd name="T15" fmla="*/ 14 h 36"/>
                <a:gd name="T16" fmla="*/ 22 w 22"/>
                <a:gd name="T17" fmla="*/ 24 h 36"/>
                <a:gd name="T18" fmla="*/ 22 w 22"/>
                <a:gd name="T19" fmla="*/ 24 h 36"/>
                <a:gd name="T20" fmla="*/ 22 w 22"/>
                <a:gd name="T21" fmla="*/ 28 h 36"/>
                <a:gd name="T22" fmla="*/ 20 w 22"/>
                <a:gd name="T23" fmla="*/ 32 h 36"/>
                <a:gd name="T24" fmla="*/ 16 w 22"/>
                <a:gd name="T25" fmla="*/ 36 h 36"/>
                <a:gd name="T26" fmla="*/ 10 w 22"/>
                <a:gd name="T27" fmla="*/ 36 h 36"/>
                <a:gd name="T28" fmla="*/ 10 w 22"/>
                <a:gd name="T29" fmla="*/ 36 h 36"/>
                <a:gd name="T30" fmla="*/ 0 w 22"/>
                <a:gd name="T31" fmla="*/ 36 h 36"/>
                <a:gd name="T32" fmla="*/ 0 w 22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6">
                  <a:moveTo>
                    <a:pt x="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14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0" y="32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7359650" y="4457700"/>
              <a:ext cx="31750" cy="47625"/>
            </a:xfrm>
            <a:custGeom>
              <a:avLst/>
              <a:gdLst>
                <a:gd name="T0" fmla="*/ 0 w 20"/>
                <a:gd name="T1" fmla="*/ 0 h 30"/>
                <a:gd name="T2" fmla="*/ 10 w 20"/>
                <a:gd name="T3" fmla="*/ 0 h 30"/>
                <a:gd name="T4" fmla="*/ 10 w 20"/>
                <a:gd name="T5" fmla="*/ 0 h 30"/>
                <a:gd name="T6" fmla="*/ 16 w 20"/>
                <a:gd name="T7" fmla="*/ 2 h 30"/>
                <a:gd name="T8" fmla="*/ 18 w 20"/>
                <a:gd name="T9" fmla="*/ 4 h 30"/>
                <a:gd name="T10" fmla="*/ 20 w 20"/>
                <a:gd name="T11" fmla="*/ 8 h 30"/>
                <a:gd name="T12" fmla="*/ 20 w 20"/>
                <a:gd name="T13" fmla="*/ 12 h 30"/>
                <a:gd name="T14" fmla="*/ 20 w 20"/>
                <a:gd name="T15" fmla="*/ 12 h 30"/>
                <a:gd name="T16" fmla="*/ 20 w 20"/>
                <a:gd name="T17" fmla="*/ 18 h 30"/>
                <a:gd name="T18" fmla="*/ 20 w 20"/>
                <a:gd name="T19" fmla="*/ 18 h 30"/>
                <a:gd name="T20" fmla="*/ 20 w 20"/>
                <a:gd name="T21" fmla="*/ 24 h 30"/>
                <a:gd name="T22" fmla="*/ 18 w 20"/>
                <a:gd name="T23" fmla="*/ 28 h 30"/>
                <a:gd name="T24" fmla="*/ 14 w 20"/>
                <a:gd name="T25" fmla="*/ 30 h 30"/>
                <a:gd name="T26" fmla="*/ 8 w 20"/>
                <a:gd name="T27" fmla="*/ 30 h 30"/>
                <a:gd name="T28" fmla="*/ 8 w 20"/>
                <a:gd name="T29" fmla="*/ 30 h 30"/>
                <a:gd name="T30" fmla="*/ 0 w 20"/>
                <a:gd name="T31" fmla="*/ 30 h 30"/>
                <a:gd name="T32" fmla="*/ 0 w 20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4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7343775" y="4441825"/>
              <a:ext cx="66675" cy="152400"/>
            </a:xfrm>
            <a:custGeom>
              <a:avLst/>
              <a:gdLst>
                <a:gd name="T0" fmla="*/ 0 w 42"/>
                <a:gd name="T1" fmla="*/ 0 h 96"/>
                <a:gd name="T2" fmla="*/ 0 w 42"/>
                <a:gd name="T3" fmla="*/ 96 h 96"/>
                <a:gd name="T4" fmla="*/ 20 w 42"/>
                <a:gd name="T5" fmla="*/ 96 h 96"/>
                <a:gd name="T6" fmla="*/ 20 w 42"/>
                <a:gd name="T7" fmla="*/ 96 h 96"/>
                <a:gd name="T8" fmla="*/ 30 w 42"/>
                <a:gd name="T9" fmla="*/ 94 h 96"/>
                <a:gd name="T10" fmla="*/ 38 w 42"/>
                <a:gd name="T11" fmla="*/ 90 h 96"/>
                <a:gd name="T12" fmla="*/ 42 w 42"/>
                <a:gd name="T13" fmla="*/ 82 h 96"/>
                <a:gd name="T14" fmla="*/ 42 w 42"/>
                <a:gd name="T15" fmla="*/ 74 h 96"/>
                <a:gd name="T16" fmla="*/ 42 w 42"/>
                <a:gd name="T17" fmla="*/ 74 h 96"/>
                <a:gd name="T18" fmla="*/ 42 w 42"/>
                <a:gd name="T19" fmla="*/ 66 h 96"/>
                <a:gd name="T20" fmla="*/ 42 w 42"/>
                <a:gd name="T21" fmla="*/ 66 h 96"/>
                <a:gd name="T22" fmla="*/ 42 w 42"/>
                <a:gd name="T23" fmla="*/ 58 h 96"/>
                <a:gd name="T24" fmla="*/ 40 w 42"/>
                <a:gd name="T25" fmla="*/ 52 h 96"/>
                <a:gd name="T26" fmla="*/ 36 w 42"/>
                <a:gd name="T27" fmla="*/ 48 h 96"/>
                <a:gd name="T28" fmla="*/ 30 w 42"/>
                <a:gd name="T29" fmla="*/ 44 h 96"/>
                <a:gd name="T30" fmla="*/ 30 w 42"/>
                <a:gd name="T31" fmla="*/ 44 h 96"/>
                <a:gd name="T32" fmla="*/ 30 w 42"/>
                <a:gd name="T33" fmla="*/ 44 h 96"/>
                <a:gd name="T34" fmla="*/ 36 w 42"/>
                <a:gd name="T35" fmla="*/ 42 h 96"/>
                <a:gd name="T36" fmla="*/ 38 w 42"/>
                <a:gd name="T37" fmla="*/ 38 h 96"/>
                <a:gd name="T38" fmla="*/ 40 w 42"/>
                <a:gd name="T39" fmla="*/ 32 h 96"/>
                <a:gd name="T40" fmla="*/ 42 w 42"/>
                <a:gd name="T41" fmla="*/ 26 h 96"/>
                <a:gd name="T42" fmla="*/ 42 w 42"/>
                <a:gd name="T43" fmla="*/ 26 h 96"/>
                <a:gd name="T44" fmla="*/ 42 w 42"/>
                <a:gd name="T45" fmla="*/ 22 h 96"/>
                <a:gd name="T46" fmla="*/ 42 w 42"/>
                <a:gd name="T47" fmla="*/ 22 h 96"/>
                <a:gd name="T48" fmla="*/ 40 w 42"/>
                <a:gd name="T49" fmla="*/ 12 h 96"/>
                <a:gd name="T50" fmla="*/ 36 w 42"/>
                <a:gd name="T51" fmla="*/ 6 h 96"/>
                <a:gd name="T52" fmla="*/ 30 w 42"/>
                <a:gd name="T53" fmla="*/ 2 h 96"/>
                <a:gd name="T54" fmla="*/ 20 w 42"/>
                <a:gd name="T55" fmla="*/ 0 h 96"/>
                <a:gd name="T56" fmla="*/ 20 w 42"/>
                <a:gd name="T57" fmla="*/ 0 h 96"/>
                <a:gd name="T58" fmla="*/ 0 w 42"/>
                <a:gd name="T5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0" y="0"/>
                  </a:moveTo>
                  <a:lnTo>
                    <a:pt x="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58"/>
                  </a:lnTo>
                  <a:lnTo>
                    <a:pt x="40" y="52"/>
                  </a:lnTo>
                  <a:lnTo>
                    <a:pt x="36" y="48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12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7426325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7515225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8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8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7604125" y="4441825"/>
              <a:ext cx="73025" cy="152400"/>
            </a:xfrm>
            <a:custGeom>
              <a:avLst/>
              <a:gdLst>
                <a:gd name="T0" fmla="*/ 34 w 46"/>
                <a:gd name="T1" fmla="*/ 0 h 96"/>
                <a:gd name="T2" fmla="*/ 10 w 46"/>
                <a:gd name="T3" fmla="*/ 46 h 96"/>
                <a:gd name="T4" fmla="*/ 10 w 46"/>
                <a:gd name="T5" fmla="*/ 0 h 96"/>
                <a:gd name="T6" fmla="*/ 0 w 46"/>
                <a:gd name="T7" fmla="*/ 0 h 96"/>
                <a:gd name="T8" fmla="*/ 0 w 46"/>
                <a:gd name="T9" fmla="*/ 96 h 96"/>
                <a:gd name="T10" fmla="*/ 10 w 46"/>
                <a:gd name="T11" fmla="*/ 96 h 96"/>
                <a:gd name="T12" fmla="*/ 10 w 46"/>
                <a:gd name="T13" fmla="*/ 64 h 96"/>
                <a:gd name="T14" fmla="*/ 16 w 46"/>
                <a:gd name="T15" fmla="*/ 54 h 96"/>
                <a:gd name="T16" fmla="*/ 36 w 46"/>
                <a:gd name="T17" fmla="*/ 96 h 96"/>
                <a:gd name="T18" fmla="*/ 46 w 46"/>
                <a:gd name="T19" fmla="*/ 96 h 96"/>
                <a:gd name="T20" fmla="*/ 22 w 46"/>
                <a:gd name="T21" fmla="*/ 44 h 96"/>
                <a:gd name="T22" fmla="*/ 46 w 46"/>
                <a:gd name="T23" fmla="*/ 0 h 96"/>
                <a:gd name="T24" fmla="*/ 34 w 46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6">
                  <a:moveTo>
                    <a:pt x="34" y="0"/>
                  </a:moveTo>
                  <a:lnTo>
                    <a:pt x="10" y="4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64"/>
                  </a:lnTo>
                  <a:lnTo>
                    <a:pt x="16" y="54"/>
                  </a:lnTo>
                  <a:lnTo>
                    <a:pt x="36" y="96"/>
                  </a:lnTo>
                  <a:lnTo>
                    <a:pt x="46" y="96"/>
                  </a:lnTo>
                  <a:lnTo>
                    <a:pt x="22" y="44"/>
                  </a:lnTo>
                  <a:lnTo>
                    <a:pt x="46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7708900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7686675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0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0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7091363" y="4441825"/>
              <a:ext cx="66675" cy="152400"/>
            </a:xfrm>
            <a:custGeom>
              <a:avLst/>
              <a:gdLst>
                <a:gd name="T0" fmla="*/ 0 w 42"/>
                <a:gd name="T1" fmla="*/ 24 h 96"/>
                <a:gd name="T2" fmla="*/ 0 w 42"/>
                <a:gd name="T3" fmla="*/ 72 h 96"/>
                <a:gd name="T4" fmla="*/ 0 w 42"/>
                <a:gd name="T5" fmla="*/ 72 h 96"/>
                <a:gd name="T6" fmla="*/ 0 w 42"/>
                <a:gd name="T7" fmla="*/ 82 h 96"/>
                <a:gd name="T8" fmla="*/ 4 w 42"/>
                <a:gd name="T9" fmla="*/ 90 h 96"/>
                <a:gd name="T10" fmla="*/ 12 w 42"/>
                <a:gd name="T11" fmla="*/ 94 h 96"/>
                <a:gd name="T12" fmla="*/ 20 w 42"/>
                <a:gd name="T13" fmla="*/ 96 h 96"/>
                <a:gd name="T14" fmla="*/ 20 w 42"/>
                <a:gd name="T15" fmla="*/ 96 h 96"/>
                <a:gd name="T16" fmla="*/ 20 w 42"/>
                <a:gd name="T17" fmla="*/ 96 h 96"/>
                <a:gd name="T18" fmla="*/ 30 w 42"/>
                <a:gd name="T19" fmla="*/ 94 h 96"/>
                <a:gd name="T20" fmla="*/ 36 w 42"/>
                <a:gd name="T21" fmla="*/ 90 h 96"/>
                <a:gd name="T22" fmla="*/ 40 w 42"/>
                <a:gd name="T23" fmla="*/ 82 h 96"/>
                <a:gd name="T24" fmla="*/ 42 w 42"/>
                <a:gd name="T25" fmla="*/ 72 h 96"/>
                <a:gd name="T26" fmla="*/ 42 w 42"/>
                <a:gd name="T27" fmla="*/ 72 h 96"/>
                <a:gd name="T28" fmla="*/ 42 w 42"/>
                <a:gd name="T29" fmla="*/ 60 h 96"/>
                <a:gd name="T30" fmla="*/ 32 w 42"/>
                <a:gd name="T31" fmla="*/ 60 h 96"/>
                <a:gd name="T32" fmla="*/ 32 w 42"/>
                <a:gd name="T33" fmla="*/ 74 h 96"/>
                <a:gd name="T34" fmla="*/ 32 w 42"/>
                <a:gd name="T35" fmla="*/ 74 h 96"/>
                <a:gd name="T36" fmla="*/ 32 w 42"/>
                <a:gd name="T37" fmla="*/ 78 h 96"/>
                <a:gd name="T38" fmla="*/ 30 w 42"/>
                <a:gd name="T39" fmla="*/ 84 h 96"/>
                <a:gd name="T40" fmla="*/ 26 w 42"/>
                <a:gd name="T41" fmla="*/ 86 h 96"/>
                <a:gd name="T42" fmla="*/ 20 w 42"/>
                <a:gd name="T43" fmla="*/ 86 h 96"/>
                <a:gd name="T44" fmla="*/ 20 w 42"/>
                <a:gd name="T45" fmla="*/ 86 h 96"/>
                <a:gd name="T46" fmla="*/ 20 w 42"/>
                <a:gd name="T47" fmla="*/ 86 h 96"/>
                <a:gd name="T48" fmla="*/ 16 w 42"/>
                <a:gd name="T49" fmla="*/ 86 h 96"/>
                <a:gd name="T50" fmla="*/ 12 w 42"/>
                <a:gd name="T51" fmla="*/ 84 h 96"/>
                <a:gd name="T52" fmla="*/ 10 w 42"/>
                <a:gd name="T53" fmla="*/ 78 h 96"/>
                <a:gd name="T54" fmla="*/ 10 w 42"/>
                <a:gd name="T55" fmla="*/ 74 h 96"/>
                <a:gd name="T56" fmla="*/ 10 w 42"/>
                <a:gd name="T57" fmla="*/ 74 h 96"/>
                <a:gd name="T58" fmla="*/ 10 w 42"/>
                <a:gd name="T59" fmla="*/ 22 h 96"/>
                <a:gd name="T60" fmla="*/ 10 w 42"/>
                <a:gd name="T61" fmla="*/ 22 h 96"/>
                <a:gd name="T62" fmla="*/ 10 w 42"/>
                <a:gd name="T63" fmla="*/ 18 h 96"/>
                <a:gd name="T64" fmla="*/ 12 w 42"/>
                <a:gd name="T65" fmla="*/ 12 h 96"/>
                <a:gd name="T66" fmla="*/ 16 w 42"/>
                <a:gd name="T67" fmla="*/ 10 h 96"/>
                <a:gd name="T68" fmla="*/ 20 w 42"/>
                <a:gd name="T69" fmla="*/ 10 h 96"/>
                <a:gd name="T70" fmla="*/ 20 w 42"/>
                <a:gd name="T71" fmla="*/ 10 h 96"/>
                <a:gd name="T72" fmla="*/ 20 w 42"/>
                <a:gd name="T73" fmla="*/ 10 h 96"/>
                <a:gd name="T74" fmla="*/ 26 w 42"/>
                <a:gd name="T75" fmla="*/ 10 h 96"/>
                <a:gd name="T76" fmla="*/ 30 w 42"/>
                <a:gd name="T77" fmla="*/ 12 h 96"/>
                <a:gd name="T78" fmla="*/ 32 w 42"/>
                <a:gd name="T79" fmla="*/ 18 h 96"/>
                <a:gd name="T80" fmla="*/ 32 w 42"/>
                <a:gd name="T81" fmla="*/ 22 h 96"/>
                <a:gd name="T82" fmla="*/ 32 w 42"/>
                <a:gd name="T83" fmla="*/ 22 h 96"/>
                <a:gd name="T84" fmla="*/ 32 w 42"/>
                <a:gd name="T85" fmla="*/ 32 h 96"/>
                <a:gd name="T86" fmla="*/ 42 w 42"/>
                <a:gd name="T87" fmla="*/ 32 h 96"/>
                <a:gd name="T88" fmla="*/ 42 w 42"/>
                <a:gd name="T89" fmla="*/ 24 h 96"/>
                <a:gd name="T90" fmla="*/ 42 w 42"/>
                <a:gd name="T91" fmla="*/ 24 h 96"/>
                <a:gd name="T92" fmla="*/ 40 w 42"/>
                <a:gd name="T93" fmla="*/ 14 h 96"/>
                <a:gd name="T94" fmla="*/ 36 w 42"/>
                <a:gd name="T95" fmla="*/ 6 h 96"/>
                <a:gd name="T96" fmla="*/ 30 w 42"/>
                <a:gd name="T97" fmla="*/ 2 h 96"/>
                <a:gd name="T98" fmla="*/ 20 w 42"/>
                <a:gd name="T99" fmla="*/ 0 h 96"/>
                <a:gd name="T100" fmla="*/ 20 w 42"/>
                <a:gd name="T101" fmla="*/ 0 h 96"/>
                <a:gd name="T102" fmla="*/ 20 w 42"/>
                <a:gd name="T103" fmla="*/ 0 h 96"/>
                <a:gd name="T104" fmla="*/ 12 w 42"/>
                <a:gd name="T105" fmla="*/ 2 h 96"/>
                <a:gd name="T106" fmla="*/ 4 w 42"/>
                <a:gd name="T107" fmla="*/ 6 h 96"/>
                <a:gd name="T108" fmla="*/ 0 w 42"/>
                <a:gd name="T109" fmla="*/ 14 h 96"/>
                <a:gd name="T110" fmla="*/ 0 w 42"/>
                <a:gd name="T1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" h="96">
                  <a:moveTo>
                    <a:pt x="0" y="24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4" y="90"/>
                  </a:lnTo>
                  <a:lnTo>
                    <a:pt x="12" y="94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6" y="90"/>
                  </a:lnTo>
                  <a:lnTo>
                    <a:pt x="40" y="8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2" y="60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8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10" y="7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18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30" y="12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32"/>
                  </a:lnTo>
                  <a:lnTo>
                    <a:pt x="42" y="3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0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275263" y="4352925"/>
              <a:ext cx="41275" cy="25400"/>
            </a:xfrm>
            <a:custGeom>
              <a:avLst/>
              <a:gdLst>
                <a:gd name="T0" fmla="*/ 0 w 26"/>
                <a:gd name="T1" fmla="*/ 4 h 16"/>
                <a:gd name="T2" fmla="*/ 0 w 26"/>
                <a:gd name="T3" fmla="*/ 4 h 16"/>
                <a:gd name="T4" fmla="*/ 26 w 26"/>
                <a:gd name="T5" fmla="*/ 16 h 16"/>
                <a:gd name="T6" fmla="*/ 26 w 26"/>
                <a:gd name="T7" fmla="*/ 16 h 16"/>
                <a:gd name="T8" fmla="*/ 20 w 26"/>
                <a:gd name="T9" fmla="*/ 0 h 16"/>
                <a:gd name="T10" fmla="*/ 20 w 26"/>
                <a:gd name="T11" fmla="*/ 0 h 16"/>
                <a:gd name="T12" fmla="*/ 0 w 26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0" y="4"/>
                  </a:moveTo>
                  <a:lnTo>
                    <a:pt x="0" y="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5360988" y="4308475"/>
              <a:ext cx="114300" cy="120650"/>
            </a:xfrm>
            <a:custGeom>
              <a:avLst/>
              <a:gdLst>
                <a:gd name="T0" fmla="*/ 0 w 72"/>
                <a:gd name="T1" fmla="*/ 16 h 76"/>
                <a:gd name="T2" fmla="*/ 16 w 72"/>
                <a:gd name="T3" fmla="*/ 60 h 76"/>
                <a:gd name="T4" fmla="*/ 16 w 72"/>
                <a:gd name="T5" fmla="*/ 60 h 76"/>
                <a:gd name="T6" fmla="*/ 44 w 72"/>
                <a:gd name="T7" fmla="*/ 68 h 76"/>
                <a:gd name="T8" fmla="*/ 72 w 72"/>
                <a:gd name="T9" fmla="*/ 76 h 76"/>
                <a:gd name="T10" fmla="*/ 72 w 72"/>
                <a:gd name="T11" fmla="*/ 76 h 76"/>
                <a:gd name="T12" fmla="*/ 46 w 72"/>
                <a:gd name="T13" fmla="*/ 0 h 76"/>
                <a:gd name="T14" fmla="*/ 46 w 72"/>
                <a:gd name="T15" fmla="*/ 0 h 76"/>
                <a:gd name="T16" fmla="*/ 0 w 72"/>
                <a:gd name="T17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0" y="16"/>
                  </a:moveTo>
                  <a:lnTo>
                    <a:pt x="16" y="60"/>
                  </a:lnTo>
                  <a:lnTo>
                    <a:pt x="16" y="60"/>
                  </a:lnTo>
                  <a:lnTo>
                    <a:pt x="44" y="68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6792913" y="4219575"/>
              <a:ext cx="69850" cy="149225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94 h 94"/>
                <a:gd name="T4" fmla="*/ 10 w 44"/>
                <a:gd name="T5" fmla="*/ 94 h 94"/>
                <a:gd name="T6" fmla="*/ 10 w 44"/>
                <a:gd name="T7" fmla="*/ 8 h 94"/>
                <a:gd name="T8" fmla="*/ 32 w 44"/>
                <a:gd name="T9" fmla="*/ 8 h 94"/>
                <a:gd name="T10" fmla="*/ 32 w 44"/>
                <a:gd name="T11" fmla="*/ 94 h 94"/>
                <a:gd name="T12" fmla="*/ 44 w 44"/>
                <a:gd name="T13" fmla="*/ 94 h 94"/>
                <a:gd name="T14" fmla="*/ 44 w 44"/>
                <a:gd name="T15" fmla="*/ 0 h 94"/>
                <a:gd name="T16" fmla="*/ 0 w 4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2" y="8"/>
                  </a:lnTo>
                  <a:lnTo>
                    <a:pt x="32" y="94"/>
                  </a:lnTo>
                  <a:lnTo>
                    <a:pt x="44" y="94"/>
                  </a:lnTo>
                  <a:lnTo>
                    <a:pt x="4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6878638" y="4219575"/>
              <a:ext cx="63500" cy="149225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94 h 94"/>
                <a:gd name="T4" fmla="*/ 40 w 40"/>
                <a:gd name="T5" fmla="*/ 94 h 94"/>
                <a:gd name="T6" fmla="*/ 40 w 40"/>
                <a:gd name="T7" fmla="*/ 84 h 94"/>
                <a:gd name="T8" fmla="*/ 10 w 40"/>
                <a:gd name="T9" fmla="*/ 84 h 94"/>
                <a:gd name="T10" fmla="*/ 10 w 40"/>
                <a:gd name="T11" fmla="*/ 50 h 94"/>
                <a:gd name="T12" fmla="*/ 34 w 40"/>
                <a:gd name="T13" fmla="*/ 50 h 94"/>
                <a:gd name="T14" fmla="*/ 34 w 40"/>
                <a:gd name="T15" fmla="*/ 42 h 94"/>
                <a:gd name="T16" fmla="*/ 10 w 40"/>
                <a:gd name="T17" fmla="*/ 42 h 94"/>
                <a:gd name="T18" fmla="*/ 10 w 40"/>
                <a:gd name="T19" fmla="*/ 8 h 94"/>
                <a:gd name="T20" fmla="*/ 40 w 40"/>
                <a:gd name="T21" fmla="*/ 8 h 94"/>
                <a:gd name="T22" fmla="*/ 40 w 40"/>
                <a:gd name="T23" fmla="*/ 0 h 94"/>
                <a:gd name="T24" fmla="*/ 0 w 40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94">
                  <a:moveTo>
                    <a:pt x="0" y="0"/>
                  </a:moveTo>
                  <a:lnTo>
                    <a:pt x="0" y="94"/>
                  </a:lnTo>
                  <a:lnTo>
                    <a:pt x="40" y="94"/>
                  </a:lnTo>
                  <a:lnTo>
                    <a:pt x="40" y="84"/>
                  </a:lnTo>
                  <a:lnTo>
                    <a:pt x="10" y="84"/>
                  </a:lnTo>
                  <a:lnTo>
                    <a:pt x="10" y="50"/>
                  </a:lnTo>
                  <a:lnTo>
                    <a:pt x="34" y="50"/>
                  </a:lnTo>
                  <a:lnTo>
                    <a:pt x="34" y="42"/>
                  </a:lnTo>
                  <a:lnTo>
                    <a:pt x="10" y="42"/>
                  </a:lnTo>
                  <a:lnTo>
                    <a:pt x="1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6980238" y="4232275"/>
              <a:ext cx="38100" cy="120650"/>
            </a:xfrm>
            <a:custGeom>
              <a:avLst/>
              <a:gdLst>
                <a:gd name="T0" fmla="*/ 4 w 24"/>
                <a:gd name="T1" fmla="*/ 62 h 76"/>
                <a:gd name="T2" fmla="*/ 6 w 24"/>
                <a:gd name="T3" fmla="*/ 0 h 76"/>
                <a:gd name="T4" fmla="*/ 24 w 24"/>
                <a:gd name="T5" fmla="*/ 0 h 76"/>
                <a:gd name="T6" fmla="*/ 24 w 24"/>
                <a:gd name="T7" fmla="*/ 76 h 76"/>
                <a:gd name="T8" fmla="*/ 0 w 24"/>
                <a:gd name="T9" fmla="*/ 76 h 76"/>
                <a:gd name="T10" fmla="*/ 0 w 24"/>
                <a:gd name="T11" fmla="*/ 76 h 76"/>
                <a:gd name="T12" fmla="*/ 2 w 24"/>
                <a:gd name="T13" fmla="*/ 72 h 76"/>
                <a:gd name="T14" fmla="*/ 4 w 24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6">
                  <a:moveTo>
                    <a:pt x="4" y="62"/>
                  </a:moveTo>
                  <a:lnTo>
                    <a:pt x="6" y="0"/>
                  </a:lnTo>
                  <a:lnTo>
                    <a:pt x="24" y="0"/>
                  </a:lnTo>
                  <a:lnTo>
                    <a:pt x="24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2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6951663" y="4219575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2 w 60"/>
                <a:gd name="T3" fmla="*/ 70 h 108"/>
                <a:gd name="T4" fmla="*/ 12 w 60"/>
                <a:gd name="T5" fmla="*/ 70 h 108"/>
                <a:gd name="T6" fmla="*/ 10 w 60"/>
                <a:gd name="T7" fmla="*/ 78 h 108"/>
                <a:gd name="T8" fmla="*/ 8 w 60"/>
                <a:gd name="T9" fmla="*/ 84 h 108"/>
                <a:gd name="T10" fmla="*/ 8 w 60"/>
                <a:gd name="T11" fmla="*/ 84 h 108"/>
                <a:gd name="T12" fmla="*/ 0 w 60"/>
                <a:gd name="T13" fmla="*/ 84 h 108"/>
                <a:gd name="T14" fmla="*/ 0 w 60"/>
                <a:gd name="T15" fmla="*/ 108 h 108"/>
                <a:gd name="T16" fmla="*/ 12 w 60"/>
                <a:gd name="T17" fmla="*/ 108 h 108"/>
                <a:gd name="T18" fmla="*/ 12 w 60"/>
                <a:gd name="T19" fmla="*/ 94 h 108"/>
                <a:gd name="T20" fmla="*/ 50 w 60"/>
                <a:gd name="T21" fmla="*/ 94 h 108"/>
                <a:gd name="T22" fmla="*/ 50 w 60"/>
                <a:gd name="T23" fmla="*/ 108 h 108"/>
                <a:gd name="T24" fmla="*/ 60 w 60"/>
                <a:gd name="T25" fmla="*/ 108 h 108"/>
                <a:gd name="T26" fmla="*/ 60 w 60"/>
                <a:gd name="T27" fmla="*/ 84 h 108"/>
                <a:gd name="T28" fmla="*/ 54 w 60"/>
                <a:gd name="T29" fmla="*/ 84 h 108"/>
                <a:gd name="T30" fmla="*/ 54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2" y="70"/>
                  </a:lnTo>
                  <a:lnTo>
                    <a:pt x="12" y="70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0" y="84"/>
                  </a:lnTo>
                  <a:lnTo>
                    <a:pt x="0" y="108"/>
                  </a:lnTo>
                  <a:lnTo>
                    <a:pt x="12" y="108"/>
                  </a:lnTo>
                  <a:lnTo>
                    <a:pt x="12" y="94"/>
                  </a:lnTo>
                  <a:lnTo>
                    <a:pt x="50" y="94"/>
                  </a:lnTo>
                  <a:lnTo>
                    <a:pt x="50" y="108"/>
                  </a:lnTo>
                  <a:lnTo>
                    <a:pt x="60" y="10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7081838" y="4238625"/>
              <a:ext cx="31750" cy="85725"/>
            </a:xfrm>
            <a:custGeom>
              <a:avLst/>
              <a:gdLst>
                <a:gd name="T0" fmla="*/ 10 w 20"/>
                <a:gd name="T1" fmla="*/ 0 h 54"/>
                <a:gd name="T2" fmla="*/ 20 w 20"/>
                <a:gd name="T3" fmla="*/ 54 h 54"/>
                <a:gd name="T4" fmla="*/ 0 w 20"/>
                <a:gd name="T5" fmla="*/ 54 h 54"/>
                <a:gd name="T6" fmla="*/ 10 w 2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4">
                  <a:moveTo>
                    <a:pt x="10" y="0"/>
                  </a:moveTo>
                  <a:lnTo>
                    <a:pt x="20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7056438" y="4219575"/>
              <a:ext cx="82550" cy="149225"/>
            </a:xfrm>
            <a:custGeom>
              <a:avLst/>
              <a:gdLst>
                <a:gd name="T0" fmla="*/ 18 w 52"/>
                <a:gd name="T1" fmla="*/ 0 h 94"/>
                <a:gd name="T2" fmla="*/ 0 w 52"/>
                <a:gd name="T3" fmla="*/ 94 h 94"/>
                <a:gd name="T4" fmla="*/ 10 w 52"/>
                <a:gd name="T5" fmla="*/ 94 h 94"/>
                <a:gd name="T6" fmla="*/ 14 w 52"/>
                <a:gd name="T7" fmla="*/ 74 h 94"/>
                <a:gd name="T8" fmla="*/ 38 w 52"/>
                <a:gd name="T9" fmla="*/ 74 h 94"/>
                <a:gd name="T10" fmla="*/ 42 w 52"/>
                <a:gd name="T11" fmla="*/ 94 h 94"/>
                <a:gd name="T12" fmla="*/ 52 w 52"/>
                <a:gd name="T13" fmla="*/ 94 h 94"/>
                <a:gd name="T14" fmla="*/ 34 w 52"/>
                <a:gd name="T15" fmla="*/ 0 h 94"/>
                <a:gd name="T16" fmla="*/ 18 w 52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4">
                  <a:moveTo>
                    <a:pt x="18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4" y="74"/>
                  </a:lnTo>
                  <a:lnTo>
                    <a:pt x="38" y="74"/>
                  </a:lnTo>
                  <a:lnTo>
                    <a:pt x="42" y="94"/>
                  </a:lnTo>
                  <a:lnTo>
                    <a:pt x="52" y="94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7151688" y="4219575"/>
              <a:ext cx="58738" cy="149225"/>
            </a:xfrm>
            <a:custGeom>
              <a:avLst/>
              <a:gdLst>
                <a:gd name="T0" fmla="*/ 0 w 37"/>
                <a:gd name="T1" fmla="*/ 0 h 94"/>
                <a:gd name="T2" fmla="*/ 0 w 37"/>
                <a:gd name="T3" fmla="*/ 94 h 94"/>
                <a:gd name="T4" fmla="*/ 12 w 37"/>
                <a:gd name="T5" fmla="*/ 94 h 94"/>
                <a:gd name="T6" fmla="*/ 12 w 37"/>
                <a:gd name="T7" fmla="*/ 8 h 94"/>
                <a:gd name="T8" fmla="*/ 37 w 37"/>
                <a:gd name="T9" fmla="*/ 8 h 94"/>
                <a:gd name="T10" fmla="*/ 37 w 37"/>
                <a:gd name="T11" fmla="*/ 0 h 94"/>
                <a:gd name="T12" fmla="*/ 0 w 37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94">
                  <a:moveTo>
                    <a:pt x="0" y="0"/>
                  </a:moveTo>
                  <a:lnTo>
                    <a:pt x="0" y="94"/>
                  </a:lnTo>
                  <a:lnTo>
                    <a:pt x="12" y="94"/>
                  </a:lnTo>
                  <a:lnTo>
                    <a:pt x="12" y="8"/>
                  </a:lnTo>
                  <a:lnTo>
                    <a:pt x="37" y="8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7312025" y="4219575"/>
              <a:ext cx="60325" cy="149225"/>
            </a:xfrm>
            <a:custGeom>
              <a:avLst/>
              <a:gdLst>
                <a:gd name="T0" fmla="*/ 0 w 38"/>
                <a:gd name="T1" fmla="*/ 0 h 94"/>
                <a:gd name="T2" fmla="*/ 0 w 38"/>
                <a:gd name="T3" fmla="*/ 94 h 94"/>
                <a:gd name="T4" fmla="*/ 10 w 38"/>
                <a:gd name="T5" fmla="*/ 94 h 94"/>
                <a:gd name="T6" fmla="*/ 10 w 38"/>
                <a:gd name="T7" fmla="*/ 8 h 94"/>
                <a:gd name="T8" fmla="*/ 38 w 38"/>
                <a:gd name="T9" fmla="*/ 8 h 94"/>
                <a:gd name="T10" fmla="*/ 38 w 38"/>
                <a:gd name="T11" fmla="*/ 0 h 94"/>
                <a:gd name="T12" fmla="*/ 0 w 38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7407275" y="4238625"/>
              <a:ext cx="34925" cy="85725"/>
            </a:xfrm>
            <a:custGeom>
              <a:avLst/>
              <a:gdLst>
                <a:gd name="T0" fmla="*/ 10 w 22"/>
                <a:gd name="T1" fmla="*/ 0 h 54"/>
                <a:gd name="T2" fmla="*/ 22 w 22"/>
                <a:gd name="T3" fmla="*/ 54 h 54"/>
                <a:gd name="T4" fmla="*/ 0 w 22"/>
                <a:gd name="T5" fmla="*/ 54 h 54"/>
                <a:gd name="T6" fmla="*/ 10 w 22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10" y="0"/>
                  </a:moveTo>
                  <a:lnTo>
                    <a:pt x="22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7385050" y="4219575"/>
              <a:ext cx="79375" cy="149225"/>
            </a:xfrm>
            <a:custGeom>
              <a:avLst/>
              <a:gdLst>
                <a:gd name="T0" fmla="*/ 18 w 50"/>
                <a:gd name="T1" fmla="*/ 0 h 94"/>
                <a:gd name="T2" fmla="*/ 0 w 50"/>
                <a:gd name="T3" fmla="*/ 94 h 94"/>
                <a:gd name="T4" fmla="*/ 8 w 50"/>
                <a:gd name="T5" fmla="*/ 94 h 94"/>
                <a:gd name="T6" fmla="*/ 12 w 50"/>
                <a:gd name="T7" fmla="*/ 74 h 94"/>
                <a:gd name="T8" fmla="*/ 36 w 50"/>
                <a:gd name="T9" fmla="*/ 74 h 94"/>
                <a:gd name="T10" fmla="*/ 40 w 50"/>
                <a:gd name="T11" fmla="*/ 94 h 94"/>
                <a:gd name="T12" fmla="*/ 50 w 50"/>
                <a:gd name="T13" fmla="*/ 94 h 94"/>
                <a:gd name="T14" fmla="*/ 32 w 50"/>
                <a:gd name="T15" fmla="*/ 0 h 94"/>
                <a:gd name="T16" fmla="*/ 18 w 50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4">
                  <a:moveTo>
                    <a:pt x="18" y="0"/>
                  </a:moveTo>
                  <a:lnTo>
                    <a:pt x="0" y="94"/>
                  </a:lnTo>
                  <a:lnTo>
                    <a:pt x="8" y="94"/>
                  </a:lnTo>
                  <a:lnTo>
                    <a:pt x="12" y="74"/>
                  </a:lnTo>
                  <a:lnTo>
                    <a:pt x="36" y="74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7242175" y="4232275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6 w 24"/>
                <a:gd name="T11" fmla="*/ 0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6 w 24"/>
                <a:gd name="T19" fmla="*/ 0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6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6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6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7226300" y="4216400"/>
              <a:ext cx="69850" cy="152400"/>
            </a:xfrm>
            <a:custGeom>
              <a:avLst/>
              <a:gdLst>
                <a:gd name="T0" fmla="*/ 0 w 44"/>
                <a:gd name="T1" fmla="*/ 24 h 96"/>
                <a:gd name="T2" fmla="*/ 0 w 44"/>
                <a:gd name="T3" fmla="*/ 74 h 96"/>
                <a:gd name="T4" fmla="*/ 0 w 44"/>
                <a:gd name="T5" fmla="*/ 74 h 96"/>
                <a:gd name="T6" fmla="*/ 2 w 44"/>
                <a:gd name="T7" fmla="*/ 82 h 96"/>
                <a:gd name="T8" fmla="*/ 6 w 44"/>
                <a:gd name="T9" fmla="*/ 90 h 96"/>
                <a:gd name="T10" fmla="*/ 12 w 44"/>
                <a:gd name="T11" fmla="*/ 96 h 96"/>
                <a:gd name="T12" fmla="*/ 22 w 44"/>
                <a:gd name="T13" fmla="*/ 96 h 96"/>
                <a:gd name="T14" fmla="*/ 22 w 44"/>
                <a:gd name="T15" fmla="*/ 96 h 96"/>
                <a:gd name="T16" fmla="*/ 22 w 44"/>
                <a:gd name="T17" fmla="*/ 96 h 96"/>
                <a:gd name="T18" fmla="*/ 32 w 44"/>
                <a:gd name="T19" fmla="*/ 96 h 96"/>
                <a:gd name="T20" fmla="*/ 38 w 44"/>
                <a:gd name="T21" fmla="*/ 90 h 96"/>
                <a:gd name="T22" fmla="*/ 42 w 44"/>
                <a:gd name="T23" fmla="*/ 82 h 96"/>
                <a:gd name="T24" fmla="*/ 44 w 44"/>
                <a:gd name="T25" fmla="*/ 74 h 96"/>
                <a:gd name="T26" fmla="*/ 44 w 44"/>
                <a:gd name="T27" fmla="*/ 74 h 96"/>
                <a:gd name="T28" fmla="*/ 44 w 44"/>
                <a:gd name="T29" fmla="*/ 24 h 96"/>
                <a:gd name="T30" fmla="*/ 44 w 44"/>
                <a:gd name="T31" fmla="*/ 24 h 96"/>
                <a:gd name="T32" fmla="*/ 42 w 44"/>
                <a:gd name="T33" fmla="*/ 14 h 96"/>
                <a:gd name="T34" fmla="*/ 38 w 44"/>
                <a:gd name="T35" fmla="*/ 6 h 96"/>
                <a:gd name="T36" fmla="*/ 32 w 44"/>
                <a:gd name="T37" fmla="*/ 2 h 96"/>
                <a:gd name="T38" fmla="*/ 22 w 44"/>
                <a:gd name="T39" fmla="*/ 0 h 96"/>
                <a:gd name="T40" fmla="*/ 22 w 44"/>
                <a:gd name="T41" fmla="*/ 0 h 96"/>
                <a:gd name="T42" fmla="*/ 22 w 44"/>
                <a:gd name="T43" fmla="*/ 0 h 96"/>
                <a:gd name="T44" fmla="*/ 12 w 44"/>
                <a:gd name="T45" fmla="*/ 2 h 96"/>
                <a:gd name="T46" fmla="*/ 6 w 44"/>
                <a:gd name="T47" fmla="*/ 6 h 96"/>
                <a:gd name="T48" fmla="*/ 2 w 44"/>
                <a:gd name="T49" fmla="*/ 14 h 96"/>
                <a:gd name="T50" fmla="*/ 0 w 44"/>
                <a:gd name="T5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6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2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6792913" y="3994150"/>
              <a:ext cx="57150" cy="149225"/>
            </a:xfrm>
            <a:custGeom>
              <a:avLst/>
              <a:gdLst>
                <a:gd name="T0" fmla="*/ 0 w 36"/>
                <a:gd name="T1" fmla="*/ 0 h 94"/>
                <a:gd name="T2" fmla="*/ 0 w 36"/>
                <a:gd name="T3" fmla="*/ 94 h 94"/>
                <a:gd name="T4" fmla="*/ 10 w 36"/>
                <a:gd name="T5" fmla="*/ 94 h 94"/>
                <a:gd name="T6" fmla="*/ 10 w 36"/>
                <a:gd name="T7" fmla="*/ 10 h 94"/>
                <a:gd name="T8" fmla="*/ 36 w 36"/>
                <a:gd name="T9" fmla="*/ 10 h 94"/>
                <a:gd name="T10" fmla="*/ 36 w 36"/>
                <a:gd name="T11" fmla="*/ 0 h 94"/>
                <a:gd name="T12" fmla="*/ 0 w 36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10"/>
                  </a:lnTo>
                  <a:lnTo>
                    <a:pt x="36" y="10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6973888" y="4010025"/>
              <a:ext cx="41275" cy="120650"/>
            </a:xfrm>
            <a:custGeom>
              <a:avLst/>
              <a:gdLst>
                <a:gd name="T0" fmla="*/ 4 w 26"/>
                <a:gd name="T1" fmla="*/ 62 h 76"/>
                <a:gd name="T2" fmla="*/ 8 w 26"/>
                <a:gd name="T3" fmla="*/ 0 h 76"/>
                <a:gd name="T4" fmla="*/ 26 w 26"/>
                <a:gd name="T5" fmla="*/ 0 h 76"/>
                <a:gd name="T6" fmla="*/ 26 w 26"/>
                <a:gd name="T7" fmla="*/ 76 h 76"/>
                <a:gd name="T8" fmla="*/ 0 w 26"/>
                <a:gd name="T9" fmla="*/ 76 h 76"/>
                <a:gd name="T10" fmla="*/ 0 w 26"/>
                <a:gd name="T11" fmla="*/ 76 h 76"/>
                <a:gd name="T12" fmla="*/ 4 w 26"/>
                <a:gd name="T13" fmla="*/ 70 h 76"/>
                <a:gd name="T14" fmla="*/ 4 w 26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76">
                  <a:moveTo>
                    <a:pt x="4" y="62"/>
                  </a:moveTo>
                  <a:lnTo>
                    <a:pt x="8" y="0"/>
                  </a:lnTo>
                  <a:lnTo>
                    <a:pt x="26" y="0"/>
                  </a:lnTo>
                  <a:lnTo>
                    <a:pt x="26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4" y="70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6948488" y="3994150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0 w 60"/>
                <a:gd name="T3" fmla="*/ 72 h 108"/>
                <a:gd name="T4" fmla="*/ 10 w 60"/>
                <a:gd name="T5" fmla="*/ 72 h 108"/>
                <a:gd name="T6" fmla="*/ 10 w 60"/>
                <a:gd name="T7" fmla="*/ 80 h 108"/>
                <a:gd name="T8" fmla="*/ 6 w 60"/>
                <a:gd name="T9" fmla="*/ 86 h 108"/>
                <a:gd name="T10" fmla="*/ 6 w 60"/>
                <a:gd name="T11" fmla="*/ 86 h 108"/>
                <a:gd name="T12" fmla="*/ 0 w 60"/>
                <a:gd name="T13" fmla="*/ 86 h 108"/>
                <a:gd name="T14" fmla="*/ 0 w 60"/>
                <a:gd name="T15" fmla="*/ 108 h 108"/>
                <a:gd name="T16" fmla="*/ 10 w 60"/>
                <a:gd name="T17" fmla="*/ 108 h 108"/>
                <a:gd name="T18" fmla="*/ 10 w 60"/>
                <a:gd name="T19" fmla="*/ 94 h 108"/>
                <a:gd name="T20" fmla="*/ 48 w 60"/>
                <a:gd name="T21" fmla="*/ 94 h 108"/>
                <a:gd name="T22" fmla="*/ 48 w 60"/>
                <a:gd name="T23" fmla="*/ 108 h 108"/>
                <a:gd name="T24" fmla="*/ 60 w 60"/>
                <a:gd name="T25" fmla="*/ 108 h 108"/>
                <a:gd name="T26" fmla="*/ 60 w 60"/>
                <a:gd name="T27" fmla="*/ 86 h 108"/>
                <a:gd name="T28" fmla="*/ 52 w 60"/>
                <a:gd name="T29" fmla="*/ 86 h 108"/>
                <a:gd name="T30" fmla="*/ 52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0" y="72"/>
                  </a:lnTo>
                  <a:lnTo>
                    <a:pt x="10" y="72"/>
                  </a:lnTo>
                  <a:lnTo>
                    <a:pt x="10" y="80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0" y="86"/>
                  </a:lnTo>
                  <a:lnTo>
                    <a:pt x="0" y="108"/>
                  </a:lnTo>
                  <a:lnTo>
                    <a:pt x="10" y="108"/>
                  </a:lnTo>
                  <a:lnTo>
                    <a:pt x="10" y="94"/>
                  </a:lnTo>
                  <a:lnTo>
                    <a:pt x="48" y="94"/>
                  </a:lnTo>
                  <a:lnTo>
                    <a:pt x="48" y="108"/>
                  </a:lnTo>
                  <a:lnTo>
                    <a:pt x="60" y="108"/>
                  </a:lnTo>
                  <a:lnTo>
                    <a:pt x="60" y="86"/>
                  </a:lnTo>
                  <a:lnTo>
                    <a:pt x="52" y="86"/>
                  </a:lnTo>
                  <a:lnTo>
                    <a:pt x="52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6881813" y="4006850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8 w 24"/>
                <a:gd name="T11" fmla="*/ 2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8 w 24"/>
                <a:gd name="T19" fmla="*/ 2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8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8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8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6865938" y="3990975"/>
              <a:ext cx="69850" cy="155575"/>
            </a:xfrm>
            <a:custGeom>
              <a:avLst/>
              <a:gdLst>
                <a:gd name="T0" fmla="*/ 0 w 44"/>
                <a:gd name="T1" fmla="*/ 24 h 98"/>
                <a:gd name="T2" fmla="*/ 0 w 44"/>
                <a:gd name="T3" fmla="*/ 74 h 98"/>
                <a:gd name="T4" fmla="*/ 0 w 44"/>
                <a:gd name="T5" fmla="*/ 74 h 98"/>
                <a:gd name="T6" fmla="*/ 2 w 44"/>
                <a:gd name="T7" fmla="*/ 84 h 98"/>
                <a:gd name="T8" fmla="*/ 6 w 44"/>
                <a:gd name="T9" fmla="*/ 90 h 98"/>
                <a:gd name="T10" fmla="*/ 12 w 44"/>
                <a:gd name="T11" fmla="*/ 96 h 98"/>
                <a:gd name="T12" fmla="*/ 22 w 44"/>
                <a:gd name="T13" fmla="*/ 98 h 98"/>
                <a:gd name="T14" fmla="*/ 22 w 44"/>
                <a:gd name="T15" fmla="*/ 98 h 98"/>
                <a:gd name="T16" fmla="*/ 22 w 44"/>
                <a:gd name="T17" fmla="*/ 98 h 98"/>
                <a:gd name="T18" fmla="*/ 32 w 44"/>
                <a:gd name="T19" fmla="*/ 96 h 98"/>
                <a:gd name="T20" fmla="*/ 38 w 44"/>
                <a:gd name="T21" fmla="*/ 90 h 98"/>
                <a:gd name="T22" fmla="*/ 42 w 44"/>
                <a:gd name="T23" fmla="*/ 84 h 98"/>
                <a:gd name="T24" fmla="*/ 44 w 44"/>
                <a:gd name="T25" fmla="*/ 74 h 98"/>
                <a:gd name="T26" fmla="*/ 44 w 44"/>
                <a:gd name="T27" fmla="*/ 74 h 98"/>
                <a:gd name="T28" fmla="*/ 44 w 44"/>
                <a:gd name="T29" fmla="*/ 24 h 98"/>
                <a:gd name="T30" fmla="*/ 44 w 44"/>
                <a:gd name="T31" fmla="*/ 24 h 98"/>
                <a:gd name="T32" fmla="*/ 42 w 44"/>
                <a:gd name="T33" fmla="*/ 14 h 98"/>
                <a:gd name="T34" fmla="*/ 38 w 44"/>
                <a:gd name="T35" fmla="*/ 8 h 98"/>
                <a:gd name="T36" fmla="*/ 32 w 44"/>
                <a:gd name="T37" fmla="*/ 2 h 98"/>
                <a:gd name="T38" fmla="*/ 22 w 44"/>
                <a:gd name="T39" fmla="*/ 0 h 98"/>
                <a:gd name="T40" fmla="*/ 22 w 44"/>
                <a:gd name="T41" fmla="*/ 0 h 98"/>
                <a:gd name="T42" fmla="*/ 22 w 44"/>
                <a:gd name="T43" fmla="*/ 0 h 98"/>
                <a:gd name="T44" fmla="*/ 12 w 44"/>
                <a:gd name="T45" fmla="*/ 2 h 98"/>
                <a:gd name="T46" fmla="*/ 6 w 44"/>
                <a:gd name="T47" fmla="*/ 8 h 98"/>
                <a:gd name="T48" fmla="*/ 2 w 44"/>
                <a:gd name="T49" fmla="*/ 14 h 98"/>
                <a:gd name="T50" fmla="*/ 0 w 44"/>
                <a:gd name="T51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8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4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889500" y="3654425"/>
              <a:ext cx="769938" cy="695325"/>
            </a:xfrm>
            <a:custGeom>
              <a:avLst/>
              <a:gdLst>
                <a:gd name="T0" fmla="*/ 319 w 485"/>
                <a:gd name="T1" fmla="*/ 236 h 438"/>
                <a:gd name="T2" fmla="*/ 319 w 485"/>
                <a:gd name="T3" fmla="*/ 236 h 438"/>
                <a:gd name="T4" fmla="*/ 295 w 485"/>
                <a:gd name="T5" fmla="*/ 260 h 438"/>
                <a:gd name="T6" fmla="*/ 269 w 485"/>
                <a:gd name="T7" fmla="*/ 282 h 438"/>
                <a:gd name="T8" fmla="*/ 243 w 485"/>
                <a:gd name="T9" fmla="*/ 302 h 438"/>
                <a:gd name="T10" fmla="*/ 215 w 485"/>
                <a:gd name="T11" fmla="*/ 322 h 438"/>
                <a:gd name="T12" fmla="*/ 163 w 485"/>
                <a:gd name="T13" fmla="*/ 356 h 438"/>
                <a:gd name="T14" fmla="*/ 111 w 485"/>
                <a:gd name="T15" fmla="*/ 384 h 438"/>
                <a:gd name="T16" fmla="*/ 68 w 485"/>
                <a:gd name="T17" fmla="*/ 408 h 438"/>
                <a:gd name="T18" fmla="*/ 32 w 485"/>
                <a:gd name="T19" fmla="*/ 424 h 438"/>
                <a:gd name="T20" fmla="*/ 0 w 485"/>
                <a:gd name="T21" fmla="*/ 438 h 438"/>
                <a:gd name="T22" fmla="*/ 0 w 485"/>
                <a:gd name="T23" fmla="*/ 438 h 438"/>
                <a:gd name="T24" fmla="*/ 0 w 485"/>
                <a:gd name="T25" fmla="*/ 438 h 438"/>
                <a:gd name="T26" fmla="*/ 32 w 485"/>
                <a:gd name="T27" fmla="*/ 430 h 438"/>
                <a:gd name="T28" fmla="*/ 68 w 485"/>
                <a:gd name="T29" fmla="*/ 420 h 438"/>
                <a:gd name="T30" fmla="*/ 113 w 485"/>
                <a:gd name="T31" fmla="*/ 402 h 438"/>
                <a:gd name="T32" fmla="*/ 167 w 485"/>
                <a:gd name="T33" fmla="*/ 380 h 438"/>
                <a:gd name="T34" fmla="*/ 227 w 485"/>
                <a:gd name="T35" fmla="*/ 352 h 438"/>
                <a:gd name="T36" fmla="*/ 259 w 485"/>
                <a:gd name="T37" fmla="*/ 334 h 438"/>
                <a:gd name="T38" fmla="*/ 289 w 485"/>
                <a:gd name="T39" fmla="*/ 316 h 438"/>
                <a:gd name="T40" fmla="*/ 321 w 485"/>
                <a:gd name="T41" fmla="*/ 294 h 438"/>
                <a:gd name="T42" fmla="*/ 353 w 485"/>
                <a:gd name="T43" fmla="*/ 272 h 438"/>
                <a:gd name="T44" fmla="*/ 353 w 485"/>
                <a:gd name="T45" fmla="*/ 272 h 438"/>
                <a:gd name="T46" fmla="*/ 353 w 485"/>
                <a:gd name="T47" fmla="*/ 272 h 438"/>
                <a:gd name="T48" fmla="*/ 381 w 485"/>
                <a:gd name="T49" fmla="*/ 246 h 438"/>
                <a:gd name="T50" fmla="*/ 405 w 485"/>
                <a:gd name="T51" fmla="*/ 222 h 438"/>
                <a:gd name="T52" fmla="*/ 425 w 485"/>
                <a:gd name="T53" fmla="*/ 198 h 438"/>
                <a:gd name="T54" fmla="*/ 443 w 485"/>
                <a:gd name="T55" fmla="*/ 174 h 438"/>
                <a:gd name="T56" fmla="*/ 455 w 485"/>
                <a:gd name="T57" fmla="*/ 152 h 438"/>
                <a:gd name="T58" fmla="*/ 467 w 485"/>
                <a:gd name="T59" fmla="*/ 128 h 438"/>
                <a:gd name="T60" fmla="*/ 475 w 485"/>
                <a:gd name="T61" fmla="*/ 108 h 438"/>
                <a:gd name="T62" fmla="*/ 479 w 485"/>
                <a:gd name="T63" fmla="*/ 88 h 438"/>
                <a:gd name="T64" fmla="*/ 483 w 485"/>
                <a:gd name="T65" fmla="*/ 68 h 438"/>
                <a:gd name="T66" fmla="*/ 485 w 485"/>
                <a:gd name="T67" fmla="*/ 52 h 438"/>
                <a:gd name="T68" fmla="*/ 485 w 485"/>
                <a:gd name="T69" fmla="*/ 24 h 438"/>
                <a:gd name="T70" fmla="*/ 483 w 485"/>
                <a:gd name="T71" fmla="*/ 6 h 438"/>
                <a:gd name="T72" fmla="*/ 483 w 485"/>
                <a:gd name="T73" fmla="*/ 0 h 438"/>
                <a:gd name="T74" fmla="*/ 483 w 485"/>
                <a:gd name="T75" fmla="*/ 0 h 438"/>
                <a:gd name="T76" fmla="*/ 483 w 485"/>
                <a:gd name="T77" fmla="*/ 0 h 438"/>
                <a:gd name="T78" fmla="*/ 475 w 485"/>
                <a:gd name="T79" fmla="*/ 20 h 438"/>
                <a:gd name="T80" fmla="*/ 465 w 485"/>
                <a:gd name="T81" fmla="*/ 42 h 438"/>
                <a:gd name="T82" fmla="*/ 449 w 485"/>
                <a:gd name="T83" fmla="*/ 72 h 438"/>
                <a:gd name="T84" fmla="*/ 427 w 485"/>
                <a:gd name="T85" fmla="*/ 106 h 438"/>
                <a:gd name="T86" fmla="*/ 399 w 485"/>
                <a:gd name="T87" fmla="*/ 146 h 438"/>
                <a:gd name="T88" fmla="*/ 363 w 485"/>
                <a:gd name="T89" fmla="*/ 190 h 438"/>
                <a:gd name="T90" fmla="*/ 343 w 485"/>
                <a:gd name="T91" fmla="*/ 214 h 438"/>
                <a:gd name="T92" fmla="*/ 319 w 485"/>
                <a:gd name="T93" fmla="*/ 23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5" h="438">
                  <a:moveTo>
                    <a:pt x="319" y="236"/>
                  </a:moveTo>
                  <a:lnTo>
                    <a:pt x="319" y="236"/>
                  </a:lnTo>
                  <a:lnTo>
                    <a:pt x="295" y="260"/>
                  </a:lnTo>
                  <a:lnTo>
                    <a:pt x="269" y="282"/>
                  </a:lnTo>
                  <a:lnTo>
                    <a:pt x="243" y="302"/>
                  </a:lnTo>
                  <a:lnTo>
                    <a:pt x="215" y="322"/>
                  </a:lnTo>
                  <a:lnTo>
                    <a:pt x="163" y="356"/>
                  </a:lnTo>
                  <a:lnTo>
                    <a:pt x="111" y="384"/>
                  </a:lnTo>
                  <a:lnTo>
                    <a:pt x="68" y="408"/>
                  </a:lnTo>
                  <a:lnTo>
                    <a:pt x="32" y="424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32" y="430"/>
                  </a:lnTo>
                  <a:lnTo>
                    <a:pt x="68" y="420"/>
                  </a:lnTo>
                  <a:lnTo>
                    <a:pt x="113" y="402"/>
                  </a:lnTo>
                  <a:lnTo>
                    <a:pt x="167" y="380"/>
                  </a:lnTo>
                  <a:lnTo>
                    <a:pt x="227" y="352"/>
                  </a:lnTo>
                  <a:lnTo>
                    <a:pt x="259" y="334"/>
                  </a:lnTo>
                  <a:lnTo>
                    <a:pt x="289" y="316"/>
                  </a:lnTo>
                  <a:lnTo>
                    <a:pt x="321" y="294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81" y="246"/>
                  </a:lnTo>
                  <a:lnTo>
                    <a:pt x="405" y="222"/>
                  </a:lnTo>
                  <a:lnTo>
                    <a:pt x="425" y="198"/>
                  </a:lnTo>
                  <a:lnTo>
                    <a:pt x="443" y="174"/>
                  </a:lnTo>
                  <a:lnTo>
                    <a:pt x="455" y="152"/>
                  </a:lnTo>
                  <a:lnTo>
                    <a:pt x="467" y="128"/>
                  </a:lnTo>
                  <a:lnTo>
                    <a:pt x="475" y="108"/>
                  </a:lnTo>
                  <a:lnTo>
                    <a:pt x="479" y="88"/>
                  </a:lnTo>
                  <a:lnTo>
                    <a:pt x="483" y="68"/>
                  </a:lnTo>
                  <a:lnTo>
                    <a:pt x="485" y="52"/>
                  </a:lnTo>
                  <a:lnTo>
                    <a:pt x="485" y="24"/>
                  </a:lnTo>
                  <a:lnTo>
                    <a:pt x="483" y="6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75" y="20"/>
                  </a:lnTo>
                  <a:lnTo>
                    <a:pt x="465" y="42"/>
                  </a:lnTo>
                  <a:lnTo>
                    <a:pt x="449" y="72"/>
                  </a:lnTo>
                  <a:lnTo>
                    <a:pt x="427" y="106"/>
                  </a:lnTo>
                  <a:lnTo>
                    <a:pt x="399" y="146"/>
                  </a:lnTo>
                  <a:lnTo>
                    <a:pt x="363" y="190"/>
                  </a:lnTo>
                  <a:lnTo>
                    <a:pt x="343" y="214"/>
                  </a:lnTo>
                  <a:lnTo>
                    <a:pt x="319" y="2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5799138" y="2746375"/>
              <a:ext cx="352425" cy="781050"/>
            </a:xfrm>
            <a:custGeom>
              <a:avLst/>
              <a:gdLst>
                <a:gd name="T0" fmla="*/ 80 w 222"/>
                <a:gd name="T1" fmla="*/ 18 h 492"/>
                <a:gd name="T2" fmla="*/ 80 w 222"/>
                <a:gd name="T3" fmla="*/ 18 h 492"/>
                <a:gd name="T4" fmla="*/ 120 w 222"/>
                <a:gd name="T5" fmla="*/ 154 h 492"/>
                <a:gd name="T6" fmla="*/ 154 w 222"/>
                <a:gd name="T7" fmla="*/ 274 h 492"/>
                <a:gd name="T8" fmla="*/ 154 w 222"/>
                <a:gd name="T9" fmla="*/ 274 h 492"/>
                <a:gd name="T10" fmla="*/ 58 w 222"/>
                <a:gd name="T11" fmla="*/ 8 h 492"/>
                <a:gd name="T12" fmla="*/ 58 w 222"/>
                <a:gd name="T13" fmla="*/ 8 h 492"/>
                <a:gd name="T14" fmla="*/ 48 w 222"/>
                <a:gd name="T15" fmla="*/ 16 h 492"/>
                <a:gd name="T16" fmla="*/ 38 w 222"/>
                <a:gd name="T17" fmla="*/ 26 h 492"/>
                <a:gd name="T18" fmla="*/ 28 w 222"/>
                <a:gd name="T19" fmla="*/ 38 h 492"/>
                <a:gd name="T20" fmla="*/ 18 w 222"/>
                <a:gd name="T21" fmla="*/ 52 h 492"/>
                <a:gd name="T22" fmla="*/ 8 w 222"/>
                <a:gd name="T23" fmla="*/ 70 h 492"/>
                <a:gd name="T24" fmla="*/ 2 w 222"/>
                <a:gd name="T25" fmla="*/ 88 h 492"/>
                <a:gd name="T26" fmla="*/ 0 w 222"/>
                <a:gd name="T27" fmla="*/ 98 h 492"/>
                <a:gd name="T28" fmla="*/ 0 w 222"/>
                <a:gd name="T29" fmla="*/ 108 h 492"/>
                <a:gd name="T30" fmla="*/ 0 w 222"/>
                <a:gd name="T31" fmla="*/ 108 h 492"/>
                <a:gd name="T32" fmla="*/ 0 w 222"/>
                <a:gd name="T33" fmla="*/ 108 h 492"/>
                <a:gd name="T34" fmla="*/ 2 w 222"/>
                <a:gd name="T35" fmla="*/ 124 h 492"/>
                <a:gd name="T36" fmla="*/ 6 w 222"/>
                <a:gd name="T37" fmla="*/ 142 h 492"/>
                <a:gd name="T38" fmla="*/ 12 w 222"/>
                <a:gd name="T39" fmla="*/ 158 h 492"/>
                <a:gd name="T40" fmla="*/ 20 w 222"/>
                <a:gd name="T41" fmla="*/ 174 h 492"/>
                <a:gd name="T42" fmla="*/ 32 w 222"/>
                <a:gd name="T43" fmla="*/ 190 h 492"/>
                <a:gd name="T44" fmla="*/ 42 w 222"/>
                <a:gd name="T45" fmla="*/ 208 h 492"/>
                <a:gd name="T46" fmla="*/ 68 w 222"/>
                <a:gd name="T47" fmla="*/ 240 h 492"/>
                <a:gd name="T48" fmla="*/ 122 w 222"/>
                <a:gd name="T49" fmla="*/ 300 h 492"/>
                <a:gd name="T50" fmla="*/ 144 w 222"/>
                <a:gd name="T51" fmla="*/ 326 h 492"/>
                <a:gd name="T52" fmla="*/ 154 w 222"/>
                <a:gd name="T53" fmla="*/ 338 h 492"/>
                <a:gd name="T54" fmla="*/ 160 w 222"/>
                <a:gd name="T55" fmla="*/ 348 h 492"/>
                <a:gd name="T56" fmla="*/ 160 w 222"/>
                <a:gd name="T57" fmla="*/ 348 h 492"/>
                <a:gd name="T58" fmla="*/ 160 w 222"/>
                <a:gd name="T59" fmla="*/ 348 h 492"/>
                <a:gd name="T60" fmla="*/ 182 w 222"/>
                <a:gd name="T61" fmla="*/ 394 h 492"/>
                <a:gd name="T62" fmla="*/ 202 w 222"/>
                <a:gd name="T63" fmla="*/ 442 h 492"/>
                <a:gd name="T64" fmla="*/ 220 w 222"/>
                <a:gd name="T65" fmla="*/ 492 h 492"/>
                <a:gd name="T66" fmla="*/ 220 w 222"/>
                <a:gd name="T67" fmla="*/ 492 h 492"/>
                <a:gd name="T68" fmla="*/ 220 w 222"/>
                <a:gd name="T69" fmla="*/ 492 h 492"/>
                <a:gd name="T70" fmla="*/ 222 w 222"/>
                <a:gd name="T71" fmla="*/ 482 h 492"/>
                <a:gd name="T72" fmla="*/ 220 w 222"/>
                <a:gd name="T73" fmla="*/ 460 h 492"/>
                <a:gd name="T74" fmla="*/ 218 w 222"/>
                <a:gd name="T75" fmla="*/ 428 h 492"/>
                <a:gd name="T76" fmla="*/ 214 w 222"/>
                <a:gd name="T77" fmla="*/ 412 h 492"/>
                <a:gd name="T78" fmla="*/ 210 w 222"/>
                <a:gd name="T79" fmla="*/ 394 h 492"/>
                <a:gd name="T80" fmla="*/ 210 w 222"/>
                <a:gd name="T81" fmla="*/ 394 h 492"/>
                <a:gd name="T82" fmla="*/ 210 w 222"/>
                <a:gd name="T83" fmla="*/ 394 h 492"/>
                <a:gd name="T84" fmla="*/ 150 w 222"/>
                <a:gd name="T85" fmla="*/ 180 h 492"/>
                <a:gd name="T86" fmla="*/ 100 w 222"/>
                <a:gd name="T87" fmla="*/ 0 h 492"/>
                <a:gd name="T88" fmla="*/ 100 w 222"/>
                <a:gd name="T89" fmla="*/ 0 h 492"/>
                <a:gd name="T90" fmla="*/ 100 w 222"/>
                <a:gd name="T91" fmla="*/ 0 h 492"/>
                <a:gd name="T92" fmla="*/ 100 w 222"/>
                <a:gd name="T93" fmla="*/ 0 h 492"/>
                <a:gd name="T94" fmla="*/ 100 w 222"/>
                <a:gd name="T95" fmla="*/ 0 h 492"/>
                <a:gd name="T96" fmla="*/ 100 w 222"/>
                <a:gd name="T97" fmla="*/ 0 h 492"/>
                <a:gd name="T98" fmla="*/ 94 w 222"/>
                <a:gd name="T99" fmla="*/ 0 h 492"/>
                <a:gd name="T100" fmla="*/ 86 w 222"/>
                <a:gd name="T101" fmla="*/ 2 h 492"/>
                <a:gd name="T102" fmla="*/ 84 w 222"/>
                <a:gd name="T103" fmla="*/ 4 h 492"/>
                <a:gd name="T104" fmla="*/ 80 w 222"/>
                <a:gd name="T105" fmla="*/ 8 h 492"/>
                <a:gd name="T106" fmla="*/ 80 w 222"/>
                <a:gd name="T107" fmla="*/ 12 h 492"/>
                <a:gd name="T108" fmla="*/ 80 w 222"/>
                <a:gd name="T109" fmla="*/ 1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492">
                  <a:moveTo>
                    <a:pt x="80" y="18"/>
                  </a:moveTo>
                  <a:lnTo>
                    <a:pt x="80" y="18"/>
                  </a:lnTo>
                  <a:lnTo>
                    <a:pt x="120" y="154"/>
                  </a:lnTo>
                  <a:lnTo>
                    <a:pt x="154" y="274"/>
                  </a:lnTo>
                  <a:lnTo>
                    <a:pt x="154" y="27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8" y="16"/>
                  </a:lnTo>
                  <a:lnTo>
                    <a:pt x="38" y="26"/>
                  </a:lnTo>
                  <a:lnTo>
                    <a:pt x="28" y="38"/>
                  </a:lnTo>
                  <a:lnTo>
                    <a:pt x="18" y="52"/>
                  </a:lnTo>
                  <a:lnTo>
                    <a:pt x="8" y="70"/>
                  </a:lnTo>
                  <a:lnTo>
                    <a:pt x="2" y="88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124"/>
                  </a:lnTo>
                  <a:lnTo>
                    <a:pt x="6" y="142"/>
                  </a:lnTo>
                  <a:lnTo>
                    <a:pt x="12" y="158"/>
                  </a:lnTo>
                  <a:lnTo>
                    <a:pt x="20" y="174"/>
                  </a:lnTo>
                  <a:lnTo>
                    <a:pt x="32" y="190"/>
                  </a:lnTo>
                  <a:lnTo>
                    <a:pt x="42" y="208"/>
                  </a:lnTo>
                  <a:lnTo>
                    <a:pt x="68" y="240"/>
                  </a:lnTo>
                  <a:lnTo>
                    <a:pt x="122" y="300"/>
                  </a:lnTo>
                  <a:lnTo>
                    <a:pt x="144" y="326"/>
                  </a:lnTo>
                  <a:lnTo>
                    <a:pt x="154" y="33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82" y="394"/>
                  </a:lnTo>
                  <a:lnTo>
                    <a:pt x="202" y="44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2" y="482"/>
                  </a:lnTo>
                  <a:lnTo>
                    <a:pt x="220" y="460"/>
                  </a:lnTo>
                  <a:lnTo>
                    <a:pt x="218" y="428"/>
                  </a:lnTo>
                  <a:lnTo>
                    <a:pt x="214" y="412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150" y="18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5878513" y="2667000"/>
              <a:ext cx="44450" cy="47625"/>
            </a:xfrm>
            <a:custGeom>
              <a:avLst/>
              <a:gdLst>
                <a:gd name="T0" fmla="*/ 0 w 28"/>
                <a:gd name="T1" fmla="*/ 14 h 30"/>
                <a:gd name="T2" fmla="*/ 0 w 28"/>
                <a:gd name="T3" fmla="*/ 14 h 30"/>
                <a:gd name="T4" fmla="*/ 0 w 28"/>
                <a:gd name="T5" fmla="*/ 20 h 30"/>
                <a:gd name="T6" fmla="*/ 4 w 28"/>
                <a:gd name="T7" fmla="*/ 26 h 30"/>
                <a:gd name="T8" fmla="*/ 8 w 28"/>
                <a:gd name="T9" fmla="*/ 28 h 30"/>
                <a:gd name="T10" fmla="*/ 14 w 28"/>
                <a:gd name="T11" fmla="*/ 30 h 30"/>
                <a:gd name="T12" fmla="*/ 14 w 28"/>
                <a:gd name="T13" fmla="*/ 30 h 30"/>
                <a:gd name="T14" fmla="*/ 14 w 28"/>
                <a:gd name="T15" fmla="*/ 30 h 30"/>
                <a:gd name="T16" fmla="*/ 20 w 28"/>
                <a:gd name="T17" fmla="*/ 28 h 30"/>
                <a:gd name="T18" fmla="*/ 24 w 28"/>
                <a:gd name="T19" fmla="*/ 26 h 30"/>
                <a:gd name="T20" fmla="*/ 28 w 28"/>
                <a:gd name="T21" fmla="*/ 20 h 30"/>
                <a:gd name="T22" fmla="*/ 28 w 28"/>
                <a:gd name="T23" fmla="*/ 14 h 30"/>
                <a:gd name="T24" fmla="*/ 28 w 28"/>
                <a:gd name="T25" fmla="*/ 14 h 30"/>
                <a:gd name="T26" fmla="*/ 28 w 28"/>
                <a:gd name="T27" fmla="*/ 14 h 30"/>
                <a:gd name="T28" fmla="*/ 28 w 28"/>
                <a:gd name="T29" fmla="*/ 10 h 30"/>
                <a:gd name="T30" fmla="*/ 24 w 28"/>
                <a:gd name="T31" fmla="*/ 4 h 30"/>
                <a:gd name="T32" fmla="*/ 20 w 28"/>
                <a:gd name="T33" fmla="*/ 2 h 30"/>
                <a:gd name="T34" fmla="*/ 14 w 28"/>
                <a:gd name="T35" fmla="*/ 0 h 30"/>
                <a:gd name="T36" fmla="*/ 14 w 28"/>
                <a:gd name="T37" fmla="*/ 0 h 30"/>
                <a:gd name="T38" fmla="*/ 14 w 28"/>
                <a:gd name="T39" fmla="*/ 0 h 30"/>
                <a:gd name="T40" fmla="*/ 8 w 28"/>
                <a:gd name="T41" fmla="*/ 2 h 30"/>
                <a:gd name="T42" fmla="*/ 4 w 28"/>
                <a:gd name="T43" fmla="*/ 4 h 30"/>
                <a:gd name="T44" fmla="*/ 0 w 28"/>
                <a:gd name="T45" fmla="*/ 10 h 30"/>
                <a:gd name="T46" fmla="*/ 0 w 28"/>
                <a:gd name="T4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0">
                  <a:moveTo>
                    <a:pt x="0" y="14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114800" y="3305175"/>
              <a:ext cx="584200" cy="422275"/>
            </a:xfrm>
            <a:custGeom>
              <a:avLst/>
              <a:gdLst>
                <a:gd name="T0" fmla="*/ 290 w 368"/>
                <a:gd name="T1" fmla="*/ 40 h 266"/>
                <a:gd name="T2" fmla="*/ 290 w 368"/>
                <a:gd name="T3" fmla="*/ 40 h 266"/>
                <a:gd name="T4" fmla="*/ 312 w 368"/>
                <a:gd name="T5" fmla="*/ 22 h 266"/>
                <a:gd name="T6" fmla="*/ 330 w 368"/>
                <a:gd name="T7" fmla="*/ 0 h 266"/>
                <a:gd name="T8" fmla="*/ 330 w 368"/>
                <a:gd name="T9" fmla="*/ 0 h 266"/>
                <a:gd name="T10" fmla="*/ 330 w 368"/>
                <a:gd name="T11" fmla="*/ 0 h 266"/>
                <a:gd name="T12" fmla="*/ 330 w 368"/>
                <a:gd name="T13" fmla="*/ 36 h 266"/>
                <a:gd name="T14" fmla="*/ 330 w 368"/>
                <a:gd name="T15" fmla="*/ 36 h 266"/>
                <a:gd name="T16" fmla="*/ 330 w 368"/>
                <a:gd name="T17" fmla="*/ 36 h 266"/>
                <a:gd name="T18" fmla="*/ 330 w 368"/>
                <a:gd name="T19" fmla="*/ 66 h 266"/>
                <a:gd name="T20" fmla="*/ 332 w 368"/>
                <a:gd name="T21" fmla="*/ 96 h 266"/>
                <a:gd name="T22" fmla="*/ 336 w 368"/>
                <a:gd name="T23" fmla="*/ 126 h 266"/>
                <a:gd name="T24" fmla="*/ 340 w 368"/>
                <a:gd name="T25" fmla="*/ 154 h 266"/>
                <a:gd name="T26" fmla="*/ 346 w 368"/>
                <a:gd name="T27" fmla="*/ 184 h 266"/>
                <a:gd name="T28" fmla="*/ 352 w 368"/>
                <a:gd name="T29" fmla="*/ 212 h 266"/>
                <a:gd name="T30" fmla="*/ 360 w 368"/>
                <a:gd name="T31" fmla="*/ 240 h 266"/>
                <a:gd name="T32" fmla="*/ 368 w 368"/>
                <a:gd name="T33" fmla="*/ 266 h 266"/>
                <a:gd name="T34" fmla="*/ 368 w 368"/>
                <a:gd name="T35" fmla="*/ 266 h 266"/>
                <a:gd name="T36" fmla="*/ 0 w 368"/>
                <a:gd name="T37" fmla="*/ 266 h 266"/>
                <a:gd name="T38" fmla="*/ 290 w 368"/>
                <a:gd name="T39" fmla="*/ 4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266">
                  <a:moveTo>
                    <a:pt x="290" y="40"/>
                  </a:moveTo>
                  <a:lnTo>
                    <a:pt x="290" y="40"/>
                  </a:lnTo>
                  <a:lnTo>
                    <a:pt x="312" y="2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66"/>
                  </a:lnTo>
                  <a:lnTo>
                    <a:pt x="332" y="96"/>
                  </a:lnTo>
                  <a:lnTo>
                    <a:pt x="336" y="126"/>
                  </a:lnTo>
                  <a:lnTo>
                    <a:pt x="340" y="154"/>
                  </a:lnTo>
                  <a:lnTo>
                    <a:pt x="346" y="184"/>
                  </a:lnTo>
                  <a:lnTo>
                    <a:pt x="352" y="212"/>
                  </a:lnTo>
                  <a:lnTo>
                    <a:pt x="360" y="240"/>
                  </a:lnTo>
                  <a:lnTo>
                    <a:pt x="368" y="266"/>
                  </a:lnTo>
                  <a:lnTo>
                    <a:pt x="368" y="266"/>
                  </a:lnTo>
                  <a:lnTo>
                    <a:pt x="0" y="266"/>
                  </a:lnTo>
                  <a:lnTo>
                    <a:pt x="29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6891338" y="2933700"/>
              <a:ext cx="1328738" cy="1041400"/>
            </a:xfrm>
            <a:custGeom>
              <a:avLst/>
              <a:gdLst>
                <a:gd name="T0" fmla="*/ 289 w 837"/>
                <a:gd name="T1" fmla="*/ 274 h 656"/>
                <a:gd name="T2" fmla="*/ 323 w 837"/>
                <a:gd name="T3" fmla="*/ 242 h 656"/>
                <a:gd name="T4" fmla="*/ 347 w 837"/>
                <a:gd name="T5" fmla="*/ 204 h 656"/>
                <a:gd name="T6" fmla="*/ 363 w 837"/>
                <a:gd name="T7" fmla="*/ 162 h 656"/>
                <a:gd name="T8" fmla="*/ 369 w 837"/>
                <a:gd name="T9" fmla="*/ 118 h 656"/>
                <a:gd name="T10" fmla="*/ 369 w 837"/>
                <a:gd name="T11" fmla="*/ 118 h 656"/>
                <a:gd name="T12" fmla="*/ 369 w 837"/>
                <a:gd name="T13" fmla="*/ 108 h 656"/>
                <a:gd name="T14" fmla="*/ 365 w 837"/>
                <a:gd name="T15" fmla="*/ 80 h 656"/>
                <a:gd name="T16" fmla="*/ 349 w 837"/>
                <a:gd name="T17" fmla="*/ 26 h 656"/>
                <a:gd name="T18" fmla="*/ 337 w 837"/>
                <a:gd name="T19" fmla="*/ 0 h 656"/>
                <a:gd name="T20" fmla="*/ 563 w 837"/>
                <a:gd name="T21" fmla="*/ 200 h 656"/>
                <a:gd name="T22" fmla="*/ 609 w 837"/>
                <a:gd name="T23" fmla="*/ 200 h 656"/>
                <a:gd name="T24" fmla="*/ 655 w 837"/>
                <a:gd name="T25" fmla="*/ 204 h 656"/>
                <a:gd name="T26" fmla="*/ 697 w 837"/>
                <a:gd name="T27" fmla="*/ 218 h 656"/>
                <a:gd name="T28" fmla="*/ 737 w 837"/>
                <a:gd name="T29" fmla="*/ 238 h 656"/>
                <a:gd name="T30" fmla="*/ 771 w 837"/>
                <a:gd name="T31" fmla="*/ 266 h 656"/>
                <a:gd name="T32" fmla="*/ 799 w 837"/>
                <a:gd name="T33" fmla="*/ 300 h 656"/>
                <a:gd name="T34" fmla="*/ 819 w 837"/>
                <a:gd name="T35" fmla="*/ 338 h 656"/>
                <a:gd name="T36" fmla="*/ 833 w 837"/>
                <a:gd name="T37" fmla="*/ 382 h 656"/>
                <a:gd name="T38" fmla="*/ 837 w 837"/>
                <a:gd name="T39" fmla="*/ 428 h 656"/>
                <a:gd name="T40" fmla="*/ 837 w 837"/>
                <a:gd name="T41" fmla="*/ 428 h 656"/>
                <a:gd name="T42" fmla="*/ 833 w 837"/>
                <a:gd name="T43" fmla="*/ 474 h 656"/>
                <a:gd name="T44" fmla="*/ 819 w 837"/>
                <a:gd name="T45" fmla="*/ 516 h 656"/>
                <a:gd name="T46" fmla="*/ 799 w 837"/>
                <a:gd name="T47" fmla="*/ 554 h 656"/>
                <a:gd name="T48" fmla="*/ 771 w 837"/>
                <a:gd name="T49" fmla="*/ 588 h 656"/>
                <a:gd name="T50" fmla="*/ 737 w 837"/>
                <a:gd name="T51" fmla="*/ 616 h 656"/>
                <a:gd name="T52" fmla="*/ 697 w 837"/>
                <a:gd name="T53" fmla="*/ 638 h 656"/>
                <a:gd name="T54" fmla="*/ 655 w 837"/>
                <a:gd name="T55" fmla="*/ 650 h 656"/>
                <a:gd name="T56" fmla="*/ 609 w 837"/>
                <a:gd name="T57" fmla="*/ 656 h 656"/>
                <a:gd name="T58" fmla="*/ 609 w 837"/>
                <a:gd name="T59" fmla="*/ 656 h 656"/>
                <a:gd name="T60" fmla="*/ 563 w 837"/>
                <a:gd name="T61" fmla="*/ 650 h 656"/>
                <a:gd name="T62" fmla="*/ 521 w 837"/>
                <a:gd name="T63" fmla="*/ 638 h 656"/>
                <a:gd name="T64" fmla="*/ 483 w 837"/>
                <a:gd name="T65" fmla="*/ 616 h 656"/>
                <a:gd name="T66" fmla="*/ 449 w 837"/>
                <a:gd name="T67" fmla="*/ 588 h 656"/>
                <a:gd name="T68" fmla="*/ 421 w 837"/>
                <a:gd name="T69" fmla="*/ 554 h 656"/>
                <a:gd name="T70" fmla="*/ 399 w 837"/>
                <a:gd name="T71" fmla="*/ 516 h 656"/>
                <a:gd name="T72" fmla="*/ 387 w 837"/>
                <a:gd name="T73" fmla="*/ 474 h 656"/>
                <a:gd name="T74" fmla="*/ 381 w 837"/>
                <a:gd name="T75" fmla="*/ 428 h 656"/>
                <a:gd name="T76" fmla="*/ 335 w 837"/>
                <a:gd name="T77" fmla="*/ 428 h 656"/>
                <a:gd name="T78" fmla="*/ 335 w 837"/>
                <a:gd name="T79" fmla="*/ 446 h 656"/>
                <a:gd name="T80" fmla="*/ 341 w 837"/>
                <a:gd name="T81" fmla="*/ 482 h 656"/>
                <a:gd name="T82" fmla="*/ 345 w 837"/>
                <a:gd name="T83" fmla="*/ 500 h 656"/>
                <a:gd name="T84" fmla="*/ 289 w 837"/>
                <a:gd name="T85" fmla="*/ 274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7" h="656">
                  <a:moveTo>
                    <a:pt x="289" y="274"/>
                  </a:moveTo>
                  <a:lnTo>
                    <a:pt x="289" y="274"/>
                  </a:lnTo>
                  <a:lnTo>
                    <a:pt x="307" y="260"/>
                  </a:lnTo>
                  <a:lnTo>
                    <a:pt x="323" y="242"/>
                  </a:lnTo>
                  <a:lnTo>
                    <a:pt x="337" y="224"/>
                  </a:lnTo>
                  <a:lnTo>
                    <a:pt x="347" y="204"/>
                  </a:lnTo>
                  <a:lnTo>
                    <a:pt x="357" y="184"/>
                  </a:lnTo>
                  <a:lnTo>
                    <a:pt x="363" y="162"/>
                  </a:lnTo>
                  <a:lnTo>
                    <a:pt x="367" y="140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5" y="80"/>
                  </a:lnTo>
                  <a:lnTo>
                    <a:pt x="359" y="52"/>
                  </a:lnTo>
                  <a:lnTo>
                    <a:pt x="349" y="26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709" y="0"/>
                  </a:lnTo>
                  <a:lnTo>
                    <a:pt x="563" y="200"/>
                  </a:lnTo>
                  <a:lnTo>
                    <a:pt x="609" y="200"/>
                  </a:lnTo>
                  <a:lnTo>
                    <a:pt x="609" y="200"/>
                  </a:lnTo>
                  <a:lnTo>
                    <a:pt x="633" y="200"/>
                  </a:lnTo>
                  <a:lnTo>
                    <a:pt x="655" y="204"/>
                  </a:lnTo>
                  <a:lnTo>
                    <a:pt x="677" y="210"/>
                  </a:lnTo>
                  <a:lnTo>
                    <a:pt x="697" y="218"/>
                  </a:lnTo>
                  <a:lnTo>
                    <a:pt x="717" y="226"/>
                  </a:lnTo>
                  <a:lnTo>
                    <a:pt x="737" y="238"/>
                  </a:lnTo>
                  <a:lnTo>
                    <a:pt x="755" y="252"/>
                  </a:lnTo>
                  <a:lnTo>
                    <a:pt x="771" y="266"/>
                  </a:lnTo>
                  <a:lnTo>
                    <a:pt x="785" y="282"/>
                  </a:lnTo>
                  <a:lnTo>
                    <a:pt x="799" y="300"/>
                  </a:lnTo>
                  <a:lnTo>
                    <a:pt x="809" y="318"/>
                  </a:lnTo>
                  <a:lnTo>
                    <a:pt x="819" y="338"/>
                  </a:lnTo>
                  <a:lnTo>
                    <a:pt x="827" y="360"/>
                  </a:lnTo>
                  <a:lnTo>
                    <a:pt x="833" y="382"/>
                  </a:lnTo>
                  <a:lnTo>
                    <a:pt x="837" y="404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50"/>
                  </a:lnTo>
                  <a:lnTo>
                    <a:pt x="833" y="474"/>
                  </a:lnTo>
                  <a:lnTo>
                    <a:pt x="827" y="494"/>
                  </a:lnTo>
                  <a:lnTo>
                    <a:pt x="819" y="516"/>
                  </a:lnTo>
                  <a:lnTo>
                    <a:pt x="809" y="536"/>
                  </a:lnTo>
                  <a:lnTo>
                    <a:pt x="799" y="554"/>
                  </a:lnTo>
                  <a:lnTo>
                    <a:pt x="785" y="572"/>
                  </a:lnTo>
                  <a:lnTo>
                    <a:pt x="771" y="588"/>
                  </a:lnTo>
                  <a:lnTo>
                    <a:pt x="755" y="602"/>
                  </a:lnTo>
                  <a:lnTo>
                    <a:pt x="737" y="616"/>
                  </a:lnTo>
                  <a:lnTo>
                    <a:pt x="717" y="628"/>
                  </a:lnTo>
                  <a:lnTo>
                    <a:pt x="697" y="638"/>
                  </a:lnTo>
                  <a:lnTo>
                    <a:pt x="677" y="644"/>
                  </a:lnTo>
                  <a:lnTo>
                    <a:pt x="655" y="650"/>
                  </a:lnTo>
                  <a:lnTo>
                    <a:pt x="633" y="654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587" y="654"/>
                  </a:lnTo>
                  <a:lnTo>
                    <a:pt x="563" y="650"/>
                  </a:lnTo>
                  <a:lnTo>
                    <a:pt x="541" y="644"/>
                  </a:lnTo>
                  <a:lnTo>
                    <a:pt x="521" y="638"/>
                  </a:lnTo>
                  <a:lnTo>
                    <a:pt x="501" y="628"/>
                  </a:lnTo>
                  <a:lnTo>
                    <a:pt x="483" y="616"/>
                  </a:lnTo>
                  <a:lnTo>
                    <a:pt x="465" y="602"/>
                  </a:lnTo>
                  <a:lnTo>
                    <a:pt x="449" y="588"/>
                  </a:lnTo>
                  <a:lnTo>
                    <a:pt x="433" y="572"/>
                  </a:lnTo>
                  <a:lnTo>
                    <a:pt x="421" y="554"/>
                  </a:lnTo>
                  <a:lnTo>
                    <a:pt x="409" y="536"/>
                  </a:lnTo>
                  <a:lnTo>
                    <a:pt x="399" y="516"/>
                  </a:lnTo>
                  <a:lnTo>
                    <a:pt x="391" y="494"/>
                  </a:lnTo>
                  <a:lnTo>
                    <a:pt x="387" y="474"/>
                  </a:lnTo>
                  <a:lnTo>
                    <a:pt x="383" y="450"/>
                  </a:lnTo>
                  <a:lnTo>
                    <a:pt x="381" y="428"/>
                  </a:lnTo>
                  <a:lnTo>
                    <a:pt x="381" y="428"/>
                  </a:lnTo>
                  <a:lnTo>
                    <a:pt x="335" y="428"/>
                  </a:lnTo>
                  <a:lnTo>
                    <a:pt x="335" y="428"/>
                  </a:lnTo>
                  <a:lnTo>
                    <a:pt x="335" y="446"/>
                  </a:lnTo>
                  <a:lnTo>
                    <a:pt x="337" y="464"/>
                  </a:lnTo>
                  <a:lnTo>
                    <a:pt x="341" y="482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0" y="500"/>
                  </a:lnTo>
                  <a:lnTo>
                    <a:pt x="289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6770688" y="2822575"/>
              <a:ext cx="633413" cy="908050"/>
            </a:xfrm>
            <a:custGeom>
              <a:avLst/>
              <a:gdLst>
                <a:gd name="T0" fmla="*/ 40 w 399"/>
                <a:gd name="T1" fmla="*/ 340 h 572"/>
                <a:gd name="T2" fmla="*/ 34 w 399"/>
                <a:gd name="T3" fmla="*/ 262 h 572"/>
                <a:gd name="T4" fmla="*/ 22 w 399"/>
                <a:gd name="T5" fmla="*/ 188 h 572"/>
                <a:gd name="T6" fmla="*/ 24 w 399"/>
                <a:gd name="T7" fmla="*/ 188 h 572"/>
                <a:gd name="T8" fmla="*/ 26 w 399"/>
                <a:gd name="T9" fmla="*/ 168 h 572"/>
                <a:gd name="T10" fmla="*/ 34 w 399"/>
                <a:gd name="T11" fmla="*/ 130 h 572"/>
                <a:gd name="T12" fmla="*/ 48 w 399"/>
                <a:gd name="T13" fmla="*/ 96 h 572"/>
                <a:gd name="T14" fmla="*/ 70 w 399"/>
                <a:gd name="T15" fmla="*/ 66 h 572"/>
                <a:gd name="T16" fmla="*/ 82 w 399"/>
                <a:gd name="T17" fmla="*/ 52 h 572"/>
                <a:gd name="T18" fmla="*/ 98 w 399"/>
                <a:gd name="T19" fmla="*/ 38 h 572"/>
                <a:gd name="T20" fmla="*/ 130 w 399"/>
                <a:gd name="T21" fmla="*/ 18 h 572"/>
                <a:gd name="T22" fmla="*/ 164 w 399"/>
                <a:gd name="T23" fmla="*/ 6 h 572"/>
                <a:gd name="T24" fmla="*/ 202 w 399"/>
                <a:gd name="T25" fmla="*/ 0 h 572"/>
                <a:gd name="T26" fmla="*/ 220 w 399"/>
                <a:gd name="T27" fmla="*/ 0 h 572"/>
                <a:gd name="T28" fmla="*/ 238 w 399"/>
                <a:gd name="T29" fmla="*/ 2 h 572"/>
                <a:gd name="T30" fmla="*/ 271 w 399"/>
                <a:gd name="T31" fmla="*/ 10 h 572"/>
                <a:gd name="T32" fmla="*/ 303 w 399"/>
                <a:gd name="T33" fmla="*/ 24 h 572"/>
                <a:gd name="T34" fmla="*/ 331 w 399"/>
                <a:gd name="T35" fmla="*/ 44 h 572"/>
                <a:gd name="T36" fmla="*/ 355 w 399"/>
                <a:gd name="T37" fmla="*/ 68 h 572"/>
                <a:gd name="T38" fmla="*/ 375 w 399"/>
                <a:gd name="T39" fmla="*/ 96 h 572"/>
                <a:gd name="T40" fmla="*/ 389 w 399"/>
                <a:gd name="T41" fmla="*/ 128 h 572"/>
                <a:gd name="T42" fmla="*/ 397 w 399"/>
                <a:gd name="T43" fmla="*/ 162 h 572"/>
                <a:gd name="T44" fmla="*/ 399 w 399"/>
                <a:gd name="T45" fmla="*/ 180 h 572"/>
                <a:gd name="T46" fmla="*/ 399 w 399"/>
                <a:gd name="T47" fmla="*/ 188 h 572"/>
                <a:gd name="T48" fmla="*/ 399 w 399"/>
                <a:gd name="T49" fmla="*/ 188 h 572"/>
                <a:gd name="T50" fmla="*/ 395 w 399"/>
                <a:gd name="T51" fmla="*/ 222 h 572"/>
                <a:gd name="T52" fmla="*/ 383 w 399"/>
                <a:gd name="T53" fmla="*/ 254 h 572"/>
                <a:gd name="T54" fmla="*/ 363 w 399"/>
                <a:gd name="T55" fmla="*/ 284 h 572"/>
                <a:gd name="T56" fmla="*/ 337 w 399"/>
                <a:gd name="T57" fmla="*/ 308 h 572"/>
                <a:gd name="T58" fmla="*/ 0 w 399"/>
                <a:gd name="T59" fmla="*/ 572 h 572"/>
                <a:gd name="T60" fmla="*/ 8 w 399"/>
                <a:gd name="T61" fmla="*/ 544 h 572"/>
                <a:gd name="T62" fmla="*/ 24 w 399"/>
                <a:gd name="T63" fmla="*/ 488 h 572"/>
                <a:gd name="T64" fmla="*/ 34 w 399"/>
                <a:gd name="T65" fmla="*/ 430 h 572"/>
                <a:gd name="T66" fmla="*/ 38 w 399"/>
                <a:gd name="T67" fmla="*/ 37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9" h="572">
                  <a:moveTo>
                    <a:pt x="40" y="340"/>
                  </a:moveTo>
                  <a:lnTo>
                    <a:pt x="40" y="340"/>
                  </a:lnTo>
                  <a:lnTo>
                    <a:pt x="38" y="300"/>
                  </a:lnTo>
                  <a:lnTo>
                    <a:pt x="34" y="262"/>
                  </a:lnTo>
                  <a:lnTo>
                    <a:pt x="30" y="224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26" y="168"/>
                  </a:lnTo>
                  <a:lnTo>
                    <a:pt x="28" y="150"/>
                  </a:lnTo>
                  <a:lnTo>
                    <a:pt x="34" y="130"/>
                  </a:lnTo>
                  <a:lnTo>
                    <a:pt x="40" y="114"/>
                  </a:lnTo>
                  <a:lnTo>
                    <a:pt x="48" y="96"/>
                  </a:lnTo>
                  <a:lnTo>
                    <a:pt x="58" y="80"/>
                  </a:lnTo>
                  <a:lnTo>
                    <a:pt x="70" y="6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98" y="38"/>
                  </a:lnTo>
                  <a:lnTo>
                    <a:pt x="112" y="28"/>
                  </a:lnTo>
                  <a:lnTo>
                    <a:pt x="130" y="18"/>
                  </a:lnTo>
                  <a:lnTo>
                    <a:pt x="146" y="12"/>
                  </a:lnTo>
                  <a:lnTo>
                    <a:pt x="164" y="6"/>
                  </a:lnTo>
                  <a:lnTo>
                    <a:pt x="182" y="2"/>
                  </a:lnTo>
                  <a:lnTo>
                    <a:pt x="20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38" y="2"/>
                  </a:lnTo>
                  <a:lnTo>
                    <a:pt x="256" y="4"/>
                  </a:lnTo>
                  <a:lnTo>
                    <a:pt x="271" y="10"/>
                  </a:lnTo>
                  <a:lnTo>
                    <a:pt x="289" y="16"/>
                  </a:lnTo>
                  <a:lnTo>
                    <a:pt x="303" y="24"/>
                  </a:lnTo>
                  <a:lnTo>
                    <a:pt x="317" y="34"/>
                  </a:lnTo>
                  <a:lnTo>
                    <a:pt x="331" y="44"/>
                  </a:lnTo>
                  <a:lnTo>
                    <a:pt x="345" y="56"/>
                  </a:lnTo>
                  <a:lnTo>
                    <a:pt x="355" y="68"/>
                  </a:lnTo>
                  <a:lnTo>
                    <a:pt x="365" y="82"/>
                  </a:lnTo>
                  <a:lnTo>
                    <a:pt x="375" y="96"/>
                  </a:lnTo>
                  <a:lnTo>
                    <a:pt x="383" y="112"/>
                  </a:lnTo>
                  <a:lnTo>
                    <a:pt x="389" y="128"/>
                  </a:lnTo>
                  <a:lnTo>
                    <a:pt x="393" y="146"/>
                  </a:lnTo>
                  <a:lnTo>
                    <a:pt x="397" y="162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7" y="204"/>
                  </a:lnTo>
                  <a:lnTo>
                    <a:pt x="395" y="222"/>
                  </a:lnTo>
                  <a:lnTo>
                    <a:pt x="389" y="238"/>
                  </a:lnTo>
                  <a:lnTo>
                    <a:pt x="383" y="254"/>
                  </a:lnTo>
                  <a:lnTo>
                    <a:pt x="373" y="270"/>
                  </a:lnTo>
                  <a:lnTo>
                    <a:pt x="363" y="284"/>
                  </a:lnTo>
                  <a:lnTo>
                    <a:pt x="351" y="296"/>
                  </a:lnTo>
                  <a:lnTo>
                    <a:pt x="337" y="308"/>
                  </a:lnTo>
                  <a:lnTo>
                    <a:pt x="337" y="30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8" y="544"/>
                  </a:lnTo>
                  <a:lnTo>
                    <a:pt x="16" y="516"/>
                  </a:lnTo>
                  <a:lnTo>
                    <a:pt x="24" y="488"/>
                  </a:lnTo>
                  <a:lnTo>
                    <a:pt x="28" y="460"/>
                  </a:lnTo>
                  <a:lnTo>
                    <a:pt x="34" y="430"/>
                  </a:lnTo>
                  <a:lnTo>
                    <a:pt x="36" y="400"/>
                  </a:lnTo>
                  <a:lnTo>
                    <a:pt x="38" y="370"/>
                  </a:lnTo>
                  <a:lnTo>
                    <a:pt x="40" y="3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898900" y="2263775"/>
              <a:ext cx="4394200" cy="2197100"/>
            </a:xfrm>
            <a:custGeom>
              <a:avLst/>
              <a:gdLst>
                <a:gd name="T0" fmla="*/ 458 w 2768"/>
                <a:gd name="T1" fmla="*/ 398 h 1384"/>
                <a:gd name="T2" fmla="*/ 356 w 2768"/>
                <a:gd name="T3" fmla="*/ 322 h 1384"/>
                <a:gd name="T4" fmla="*/ 258 w 2768"/>
                <a:gd name="T5" fmla="*/ 306 h 1384"/>
                <a:gd name="T6" fmla="*/ 110 w 2768"/>
                <a:gd name="T7" fmla="*/ 370 h 1384"/>
                <a:gd name="T8" fmla="*/ 48 w 2768"/>
                <a:gd name="T9" fmla="*/ 470 h 1384"/>
                <a:gd name="T10" fmla="*/ 86 w 2768"/>
                <a:gd name="T11" fmla="*/ 520 h 1384"/>
                <a:gd name="T12" fmla="*/ 142 w 2768"/>
                <a:gd name="T13" fmla="*/ 404 h 1384"/>
                <a:gd name="T14" fmla="*/ 224 w 2768"/>
                <a:gd name="T15" fmla="*/ 358 h 1384"/>
                <a:gd name="T16" fmla="*/ 316 w 2768"/>
                <a:gd name="T17" fmla="*/ 356 h 1384"/>
                <a:gd name="T18" fmla="*/ 416 w 2768"/>
                <a:gd name="T19" fmla="*/ 420 h 1384"/>
                <a:gd name="T20" fmla="*/ 458 w 2768"/>
                <a:gd name="T21" fmla="*/ 532 h 1384"/>
                <a:gd name="T22" fmla="*/ 454 w 2768"/>
                <a:gd name="T23" fmla="*/ 574 h 1384"/>
                <a:gd name="T24" fmla="*/ 398 w 2768"/>
                <a:gd name="T25" fmla="*/ 660 h 1384"/>
                <a:gd name="T26" fmla="*/ 558 w 2768"/>
                <a:gd name="T27" fmla="*/ 1040 h 1384"/>
                <a:gd name="T28" fmla="*/ 650 w 2768"/>
                <a:gd name="T29" fmla="*/ 1162 h 1384"/>
                <a:gd name="T30" fmla="*/ 668 w 2768"/>
                <a:gd name="T31" fmla="*/ 1224 h 1384"/>
                <a:gd name="T32" fmla="*/ 753 w 2768"/>
                <a:gd name="T33" fmla="*/ 1006 h 1384"/>
                <a:gd name="T34" fmla="*/ 829 w 2768"/>
                <a:gd name="T35" fmla="*/ 906 h 1384"/>
                <a:gd name="T36" fmla="*/ 1057 w 2768"/>
                <a:gd name="T37" fmla="*/ 806 h 1384"/>
                <a:gd name="T38" fmla="*/ 1185 w 2768"/>
                <a:gd name="T39" fmla="*/ 778 h 1384"/>
                <a:gd name="T40" fmla="*/ 1241 w 2768"/>
                <a:gd name="T41" fmla="*/ 678 h 1384"/>
                <a:gd name="T42" fmla="*/ 1213 w 2768"/>
                <a:gd name="T43" fmla="*/ 528 h 1384"/>
                <a:gd name="T44" fmla="*/ 1113 w 2768"/>
                <a:gd name="T45" fmla="*/ 350 h 1384"/>
                <a:gd name="T46" fmla="*/ 1097 w 2768"/>
                <a:gd name="T47" fmla="*/ 264 h 1384"/>
                <a:gd name="T48" fmla="*/ 1051 w 2768"/>
                <a:gd name="T49" fmla="*/ 254 h 1384"/>
                <a:gd name="T50" fmla="*/ 1089 w 2768"/>
                <a:gd name="T51" fmla="*/ 242 h 1384"/>
                <a:gd name="T52" fmla="*/ 1083 w 2768"/>
                <a:gd name="T53" fmla="*/ 218 h 1384"/>
                <a:gd name="T54" fmla="*/ 1069 w 2768"/>
                <a:gd name="T55" fmla="*/ 198 h 1384"/>
                <a:gd name="T56" fmla="*/ 1131 w 2768"/>
                <a:gd name="T57" fmla="*/ 190 h 1384"/>
                <a:gd name="T58" fmla="*/ 1223 w 2768"/>
                <a:gd name="T59" fmla="*/ 172 h 1384"/>
                <a:gd name="T60" fmla="*/ 1289 w 2768"/>
                <a:gd name="T61" fmla="*/ 204 h 1384"/>
                <a:gd name="T62" fmla="*/ 1313 w 2768"/>
                <a:gd name="T63" fmla="*/ 294 h 1384"/>
                <a:gd name="T64" fmla="*/ 1439 w 2768"/>
                <a:gd name="T65" fmla="*/ 774 h 1384"/>
                <a:gd name="T66" fmla="*/ 1423 w 2768"/>
                <a:gd name="T67" fmla="*/ 866 h 1384"/>
                <a:gd name="T68" fmla="*/ 1365 w 2768"/>
                <a:gd name="T69" fmla="*/ 706 h 1384"/>
                <a:gd name="T70" fmla="*/ 1339 w 2768"/>
                <a:gd name="T71" fmla="*/ 654 h 1384"/>
                <a:gd name="T72" fmla="*/ 1349 w 2768"/>
                <a:gd name="T73" fmla="*/ 734 h 1384"/>
                <a:gd name="T74" fmla="*/ 1387 w 2768"/>
                <a:gd name="T75" fmla="*/ 856 h 1384"/>
                <a:gd name="T76" fmla="*/ 1397 w 2768"/>
                <a:gd name="T77" fmla="*/ 974 h 1384"/>
                <a:gd name="T78" fmla="*/ 1305 w 2768"/>
                <a:gd name="T79" fmla="*/ 1112 h 1384"/>
                <a:gd name="T80" fmla="*/ 999 w 2768"/>
                <a:gd name="T81" fmla="*/ 1274 h 1384"/>
                <a:gd name="T82" fmla="*/ 1157 w 2768"/>
                <a:gd name="T83" fmla="*/ 1384 h 1384"/>
                <a:gd name="T84" fmla="*/ 1453 w 2768"/>
                <a:gd name="T85" fmla="*/ 1316 h 1384"/>
                <a:gd name="T86" fmla="*/ 1717 w 2768"/>
                <a:gd name="T87" fmla="*/ 1098 h 1384"/>
                <a:gd name="T88" fmla="*/ 2258 w 2768"/>
                <a:gd name="T89" fmla="*/ 986 h 1384"/>
                <a:gd name="T90" fmla="*/ 2356 w 2768"/>
                <a:gd name="T91" fmla="*/ 1086 h 1384"/>
                <a:gd name="T92" fmla="*/ 2492 w 2768"/>
                <a:gd name="T93" fmla="*/ 1124 h 1384"/>
                <a:gd name="T94" fmla="*/ 2610 w 2768"/>
                <a:gd name="T95" fmla="*/ 1098 h 1384"/>
                <a:gd name="T96" fmla="*/ 2732 w 2768"/>
                <a:gd name="T97" fmla="*/ 986 h 1384"/>
                <a:gd name="T98" fmla="*/ 2768 w 2768"/>
                <a:gd name="T99" fmla="*/ 870 h 1384"/>
                <a:gd name="T100" fmla="*/ 2722 w 2768"/>
                <a:gd name="T101" fmla="*/ 698 h 1384"/>
                <a:gd name="T102" fmla="*/ 2588 w 2768"/>
                <a:gd name="T103" fmla="*/ 592 h 1384"/>
                <a:gd name="T104" fmla="*/ 2172 w 2768"/>
                <a:gd name="T105" fmla="*/ 362 h 1384"/>
                <a:gd name="T106" fmla="*/ 2031 w 2768"/>
                <a:gd name="T107" fmla="*/ 306 h 1384"/>
                <a:gd name="T108" fmla="*/ 1917 w 2768"/>
                <a:gd name="T109" fmla="*/ 330 h 1384"/>
                <a:gd name="T110" fmla="*/ 1827 w 2768"/>
                <a:gd name="T111" fmla="*/ 408 h 1384"/>
                <a:gd name="T112" fmla="*/ 1735 w 2768"/>
                <a:gd name="T113" fmla="*/ 312 h 1384"/>
                <a:gd name="T114" fmla="*/ 1467 w 2768"/>
                <a:gd name="T115" fmla="*/ 74 h 1384"/>
                <a:gd name="T116" fmla="*/ 1157 w 2768"/>
                <a:gd name="T117" fmla="*/ 0 h 1384"/>
                <a:gd name="T118" fmla="*/ 835 w 2768"/>
                <a:gd name="T119" fmla="*/ 78 h 1384"/>
                <a:gd name="T120" fmla="*/ 566 w 2768"/>
                <a:gd name="T121" fmla="*/ 33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8" h="1384"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2063023" y="182213"/>
            <a:ext cx="7181571" cy="18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914400" algn="l"/>
                <a:tab pos="3886200" algn="l"/>
              </a:tabLs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образовательные технологии на уроках биологии и химии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054089" y="433532"/>
            <a:ext cx="718157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Современные педагогические технологии на уроках биологии и химии в условиях реализации ФГОС общего образования</a:t>
            </a:r>
            <a:endParaRPr lang="ru-RU" sz="1600" b="1" dirty="0">
              <a:ea typeface="Verdana" panose="020B060403050404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596405" y="454932"/>
            <a:ext cx="29205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100" dirty="0" smtClean="0">
                <a:ea typeface="Verdana" panose="020B0604030504040204" pitchFamily="34" charset="0"/>
              </a:rPr>
              <a:t>2</a:t>
            </a:r>
            <a:r>
              <a:rPr lang="en-US" sz="1100" dirty="0" smtClean="0">
                <a:ea typeface="Verdana" panose="020B0604030504040204" pitchFamily="34" charset="0"/>
              </a:rPr>
              <a:t>7</a:t>
            </a:r>
            <a:r>
              <a:rPr lang="ru-RU" sz="1100" dirty="0" smtClean="0">
                <a:ea typeface="Verdana" panose="020B0604030504040204" pitchFamily="34" charset="0"/>
              </a:rPr>
              <a:t> февраля 202</a:t>
            </a:r>
            <a:r>
              <a:rPr lang="en-US" sz="1100" dirty="0" smtClean="0">
                <a:ea typeface="Verdana" panose="020B0604030504040204" pitchFamily="34" charset="0"/>
              </a:rPr>
              <a:t>4</a:t>
            </a:r>
            <a:r>
              <a:rPr lang="ru-RU" sz="1100" dirty="0" smtClean="0">
                <a:ea typeface="Verdana" panose="020B0604030504040204" pitchFamily="34" charset="0"/>
              </a:rPr>
              <a:t> г.</a:t>
            </a:r>
            <a:endParaRPr lang="ru-RU" sz="1100" dirty="0">
              <a:ea typeface="Verdana" panose="020B060403050404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7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455784" y="1380707"/>
            <a:ext cx="2133276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109EB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Кейс-технология</a:t>
            </a:r>
            <a:endParaRPr lang="ru-RU" sz="2000" dirty="0">
              <a:solidFill>
                <a:srgbClr val="109EB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6192" y="2076707"/>
            <a:ext cx="10910798" cy="4443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Кейс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–  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совокупность учебных материалов, в которых сформулированы практические проблемы, предполагающие коллективный или индивидуальный поиск их решения, это описание проблемной ситуации на основе реальных фактов, случаев, которые можно перевести в статус задачи, и затем решать с последующей рефлексией хода и ресурсов решения. </a:t>
            </a:r>
            <a:endParaRPr lang="ru-RU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b="1" dirty="0" smtClean="0"/>
          </a:p>
          <a:p>
            <a:r>
              <a:rPr lang="ru-RU" sz="2000" b="1" dirty="0" smtClean="0"/>
              <a:t>Требования </a:t>
            </a:r>
            <a:r>
              <a:rPr lang="ru-RU" sz="2000" b="1" dirty="0"/>
              <a:t>к кейсу:</a:t>
            </a:r>
            <a:endParaRPr lang="ru-RU" sz="2000" dirty="0"/>
          </a:p>
          <a:p>
            <a:r>
              <a:rPr lang="ru-RU" sz="2000" dirty="0"/>
              <a:t>1.  Постановка актуальной проблемы, которую можно обсуждать и которая не имеет однозначного решения;</a:t>
            </a:r>
          </a:p>
          <a:p>
            <a:r>
              <a:rPr lang="ru-RU" sz="2000" dirty="0"/>
              <a:t>2.  соответствие текста  поставленным образовательным задачам и теме урока (разделу), в рамках которого он предлагается;</a:t>
            </a:r>
          </a:p>
          <a:p>
            <a:r>
              <a:rPr lang="ru-RU" sz="2000" dirty="0"/>
              <a:t>3.  присутствие достаточного количества информации для проведения анализа и нахождения  путей решения исследовательской проблемы;</a:t>
            </a:r>
          </a:p>
          <a:p>
            <a:r>
              <a:rPr lang="ru-RU" sz="2000" dirty="0"/>
              <a:t>4.  отсутствие авторской оценки </a:t>
            </a:r>
            <a:r>
              <a:rPr lang="ru-RU" sz="2000" dirty="0" smtClean="0"/>
              <a:t>проблемы.</a:t>
            </a:r>
            <a:endParaRPr lang="ru-RU" sz="2000" dirty="0"/>
          </a:p>
          <a:p>
            <a:pPr indent="180340"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312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430336" y="265534"/>
            <a:ext cx="460469" cy="521865"/>
            <a:chOff x="3595688" y="595313"/>
            <a:chExt cx="5000625" cy="5667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95688" y="3295651"/>
              <a:ext cx="5000625" cy="809625"/>
            </a:xfrm>
            <a:custGeom>
              <a:avLst/>
              <a:gdLst>
                <a:gd name="T0" fmla="*/ 3138 w 3150"/>
                <a:gd name="T1" fmla="*/ 120 h 510"/>
                <a:gd name="T2" fmla="*/ 3084 w 3150"/>
                <a:gd name="T3" fmla="*/ 42 h 510"/>
                <a:gd name="T4" fmla="*/ 2978 w 3150"/>
                <a:gd name="T5" fmla="*/ 0 h 510"/>
                <a:gd name="T6" fmla="*/ 2878 w 3150"/>
                <a:gd name="T7" fmla="*/ 14 h 510"/>
                <a:gd name="T8" fmla="*/ 2802 w 3150"/>
                <a:gd name="T9" fmla="*/ 72 h 510"/>
                <a:gd name="T10" fmla="*/ 2764 w 3150"/>
                <a:gd name="T11" fmla="*/ 204 h 510"/>
                <a:gd name="T12" fmla="*/ 2890 w 3150"/>
                <a:gd name="T13" fmla="*/ 330 h 510"/>
                <a:gd name="T14" fmla="*/ 2890 w 3150"/>
                <a:gd name="T15" fmla="*/ 202 h 510"/>
                <a:gd name="T16" fmla="*/ 2916 w 3150"/>
                <a:gd name="T17" fmla="*/ 124 h 510"/>
                <a:gd name="T18" fmla="*/ 2984 w 3150"/>
                <a:gd name="T19" fmla="*/ 116 h 510"/>
                <a:gd name="T20" fmla="*/ 3020 w 3150"/>
                <a:gd name="T21" fmla="*/ 172 h 510"/>
                <a:gd name="T22" fmla="*/ 3022 w 3150"/>
                <a:gd name="T23" fmla="*/ 330 h 510"/>
                <a:gd name="T24" fmla="*/ 2582 w 3150"/>
                <a:gd name="T25" fmla="*/ 168 h 510"/>
                <a:gd name="T26" fmla="*/ 2560 w 3150"/>
                <a:gd name="T27" fmla="*/ 210 h 510"/>
                <a:gd name="T28" fmla="*/ 2500 w 3150"/>
                <a:gd name="T29" fmla="*/ 216 h 510"/>
                <a:gd name="T30" fmla="*/ 2460 w 3150"/>
                <a:gd name="T31" fmla="*/ 176 h 510"/>
                <a:gd name="T32" fmla="*/ 2550 w 3150"/>
                <a:gd name="T33" fmla="*/ 120 h 510"/>
                <a:gd name="T34" fmla="*/ 2582 w 3150"/>
                <a:gd name="T35" fmla="*/ 168 h 510"/>
                <a:gd name="T36" fmla="*/ 2700 w 3150"/>
                <a:gd name="T37" fmla="*/ 118 h 510"/>
                <a:gd name="T38" fmla="*/ 2646 w 3150"/>
                <a:gd name="T39" fmla="*/ 40 h 510"/>
                <a:gd name="T40" fmla="*/ 2552 w 3150"/>
                <a:gd name="T41" fmla="*/ 6 h 510"/>
                <a:gd name="T42" fmla="*/ 2357 w 3150"/>
                <a:gd name="T43" fmla="*/ 14 h 510"/>
                <a:gd name="T44" fmla="*/ 2335 w 3150"/>
                <a:gd name="T45" fmla="*/ 330 h 510"/>
                <a:gd name="T46" fmla="*/ 2570 w 3150"/>
                <a:gd name="T47" fmla="*/ 326 h 510"/>
                <a:gd name="T48" fmla="*/ 2658 w 3150"/>
                <a:gd name="T49" fmla="*/ 284 h 510"/>
                <a:gd name="T50" fmla="*/ 2704 w 3150"/>
                <a:gd name="T51" fmla="*/ 202 h 510"/>
                <a:gd name="T52" fmla="*/ 2143 w 3150"/>
                <a:gd name="T53" fmla="*/ 510 h 510"/>
                <a:gd name="T54" fmla="*/ 1995 w 3150"/>
                <a:gd name="T55" fmla="*/ 244 h 510"/>
                <a:gd name="T56" fmla="*/ 1893 w 3150"/>
                <a:gd name="T57" fmla="*/ 14 h 510"/>
                <a:gd name="T58" fmla="*/ 1869 w 3150"/>
                <a:gd name="T59" fmla="*/ 330 h 510"/>
                <a:gd name="T60" fmla="*/ 1427 w 3150"/>
                <a:gd name="T61" fmla="*/ 6 h 510"/>
                <a:gd name="T62" fmla="*/ 1387 w 3150"/>
                <a:gd name="T63" fmla="*/ 46 h 510"/>
                <a:gd name="T64" fmla="*/ 1511 w 3150"/>
                <a:gd name="T65" fmla="*/ 158 h 510"/>
                <a:gd name="T66" fmla="*/ 1553 w 3150"/>
                <a:gd name="T67" fmla="*/ 116 h 510"/>
                <a:gd name="T68" fmla="*/ 1283 w 3150"/>
                <a:gd name="T69" fmla="*/ 4 h 510"/>
                <a:gd name="T70" fmla="*/ 929 w 3150"/>
                <a:gd name="T71" fmla="*/ 6 h 510"/>
                <a:gd name="T72" fmla="*/ 889 w 3150"/>
                <a:gd name="T73" fmla="*/ 46 h 510"/>
                <a:gd name="T74" fmla="*/ 1283 w 3150"/>
                <a:gd name="T75" fmla="*/ 330 h 510"/>
                <a:gd name="T76" fmla="*/ 789 w 3150"/>
                <a:gd name="T77" fmla="*/ 120 h 510"/>
                <a:gd name="T78" fmla="*/ 736 w 3150"/>
                <a:gd name="T79" fmla="*/ 42 h 510"/>
                <a:gd name="T80" fmla="*/ 630 w 3150"/>
                <a:gd name="T81" fmla="*/ 0 h 510"/>
                <a:gd name="T82" fmla="*/ 530 w 3150"/>
                <a:gd name="T83" fmla="*/ 14 h 510"/>
                <a:gd name="T84" fmla="*/ 454 w 3150"/>
                <a:gd name="T85" fmla="*/ 72 h 510"/>
                <a:gd name="T86" fmla="*/ 418 w 3150"/>
                <a:gd name="T87" fmla="*/ 204 h 510"/>
                <a:gd name="T88" fmla="*/ 544 w 3150"/>
                <a:gd name="T89" fmla="*/ 330 h 510"/>
                <a:gd name="T90" fmla="*/ 542 w 3150"/>
                <a:gd name="T91" fmla="*/ 202 h 510"/>
                <a:gd name="T92" fmla="*/ 570 w 3150"/>
                <a:gd name="T93" fmla="*/ 124 h 510"/>
                <a:gd name="T94" fmla="*/ 638 w 3150"/>
                <a:gd name="T95" fmla="*/ 116 h 510"/>
                <a:gd name="T96" fmla="*/ 674 w 3150"/>
                <a:gd name="T97" fmla="*/ 172 h 510"/>
                <a:gd name="T98" fmla="*/ 676 w 3150"/>
                <a:gd name="T99" fmla="*/ 330 h 510"/>
                <a:gd name="T100" fmla="*/ 374 w 3150"/>
                <a:gd name="T101" fmla="*/ 116 h 510"/>
                <a:gd name="T102" fmla="*/ 358 w 3150"/>
                <a:gd name="T103" fmla="*/ 20 h 510"/>
                <a:gd name="T104" fmla="*/ 0 w 3150"/>
                <a:gd name="T105" fmla="*/ 62 h 510"/>
                <a:gd name="T106" fmla="*/ 24 w 3150"/>
                <a:gd name="T107" fmla="*/ 106 h 510"/>
                <a:gd name="T108" fmla="*/ 250 w 3150"/>
                <a:gd name="T109" fmla="*/ 33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50" h="510">
                  <a:moveTo>
                    <a:pt x="3150" y="212"/>
                  </a:moveTo>
                  <a:lnTo>
                    <a:pt x="3150" y="212"/>
                  </a:lnTo>
                  <a:lnTo>
                    <a:pt x="3148" y="186"/>
                  </a:lnTo>
                  <a:lnTo>
                    <a:pt x="3146" y="162"/>
                  </a:lnTo>
                  <a:lnTo>
                    <a:pt x="3142" y="140"/>
                  </a:lnTo>
                  <a:lnTo>
                    <a:pt x="3138" y="120"/>
                  </a:lnTo>
                  <a:lnTo>
                    <a:pt x="3130" y="102"/>
                  </a:lnTo>
                  <a:lnTo>
                    <a:pt x="3122" y="86"/>
                  </a:lnTo>
                  <a:lnTo>
                    <a:pt x="3110" y="70"/>
                  </a:lnTo>
                  <a:lnTo>
                    <a:pt x="3098" y="56"/>
                  </a:lnTo>
                  <a:lnTo>
                    <a:pt x="3098" y="56"/>
                  </a:lnTo>
                  <a:lnTo>
                    <a:pt x="3084" y="42"/>
                  </a:lnTo>
                  <a:lnTo>
                    <a:pt x="3068" y="32"/>
                  </a:lnTo>
                  <a:lnTo>
                    <a:pt x="3052" y="22"/>
                  </a:lnTo>
                  <a:lnTo>
                    <a:pt x="3036" y="14"/>
                  </a:lnTo>
                  <a:lnTo>
                    <a:pt x="3016" y="8"/>
                  </a:lnTo>
                  <a:lnTo>
                    <a:pt x="2998" y="2"/>
                  </a:lnTo>
                  <a:lnTo>
                    <a:pt x="2978" y="0"/>
                  </a:lnTo>
                  <a:lnTo>
                    <a:pt x="2956" y="0"/>
                  </a:lnTo>
                  <a:lnTo>
                    <a:pt x="2956" y="0"/>
                  </a:lnTo>
                  <a:lnTo>
                    <a:pt x="2934" y="0"/>
                  </a:lnTo>
                  <a:lnTo>
                    <a:pt x="2914" y="2"/>
                  </a:lnTo>
                  <a:lnTo>
                    <a:pt x="2896" y="8"/>
                  </a:lnTo>
                  <a:lnTo>
                    <a:pt x="2878" y="14"/>
                  </a:lnTo>
                  <a:lnTo>
                    <a:pt x="2860" y="22"/>
                  </a:lnTo>
                  <a:lnTo>
                    <a:pt x="2844" y="32"/>
                  </a:lnTo>
                  <a:lnTo>
                    <a:pt x="2830" y="42"/>
                  </a:lnTo>
                  <a:lnTo>
                    <a:pt x="2814" y="56"/>
                  </a:lnTo>
                  <a:lnTo>
                    <a:pt x="2814" y="56"/>
                  </a:lnTo>
                  <a:lnTo>
                    <a:pt x="2802" y="72"/>
                  </a:lnTo>
                  <a:lnTo>
                    <a:pt x="2790" y="88"/>
                  </a:lnTo>
                  <a:lnTo>
                    <a:pt x="2782" y="106"/>
                  </a:lnTo>
                  <a:lnTo>
                    <a:pt x="2774" y="126"/>
                  </a:lnTo>
                  <a:lnTo>
                    <a:pt x="2770" y="148"/>
                  </a:lnTo>
                  <a:lnTo>
                    <a:pt x="2766" y="174"/>
                  </a:lnTo>
                  <a:lnTo>
                    <a:pt x="2764" y="204"/>
                  </a:lnTo>
                  <a:lnTo>
                    <a:pt x="2764" y="240"/>
                  </a:lnTo>
                  <a:lnTo>
                    <a:pt x="2764" y="276"/>
                  </a:lnTo>
                  <a:lnTo>
                    <a:pt x="2764" y="276"/>
                  </a:lnTo>
                  <a:lnTo>
                    <a:pt x="2764" y="304"/>
                  </a:lnTo>
                  <a:lnTo>
                    <a:pt x="2764" y="330"/>
                  </a:lnTo>
                  <a:lnTo>
                    <a:pt x="2890" y="330"/>
                  </a:lnTo>
                  <a:lnTo>
                    <a:pt x="2890" y="330"/>
                  </a:lnTo>
                  <a:lnTo>
                    <a:pt x="2888" y="304"/>
                  </a:lnTo>
                  <a:lnTo>
                    <a:pt x="2888" y="270"/>
                  </a:lnTo>
                  <a:lnTo>
                    <a:pt x="2888" y="236"/>
                  </a:lnTo>
                  <a:lnTo>
                    <a:pt x="2888" y="236"/>
                  </a:lnTo>
                  <a:lnTo>
                    <a:pt x="2890" y="202"/>
                  </a:lnTo>
                  <a:lnTo>
                    <a:pt x="2892" y="172"/>
                  </a:lnTo>
                  <a:lnTo>
                    <a:pt x="2898" y="150"/>
                  </a:lnTo>
                  <a:lnTo>
                    <a:pt x="2902" y="140"/>
                  </a:lnTo>
                  <a:lnTo>
                    <a:pt x="2906" y="132"/>
                  </a:lnTo>
                  <a:lnTo>
                    <a:pt x="2906" y="132"/>
                  </a:lnTo>
                  <a:lnTo>
                    <a:pt x="2916" y="124"/>
                  </a:lnTo>
                  <a:lnTo>
                    <a:pt x="2928" y="116"/>
                  </a:lnTo>
                  <a:lnTo>
                    <a:pt x="2942" y="112"/>
                  </a:lnTo>
                  <a:lnTo>
                    <a:pt x="2956" y="110"/>
                  </a:lnTo>
                  <a:lnTo>
                    <a:pt x="2956" y="110"/>
                  </a:lnTo>
                  <a:lnTo>
                    <a:pt x="2972" y="112"/>
                  </a:lnTo>
                  <a:lnTo>
                    <a:pt x="2984" y="116"/>
                  </a:lnTo>
                  <a:lnTo>
                    <a:pt x="2996" y="124"/>
                  </a:lnTo>
                  <a:lnTo>
                    <a:pt x="3006" y="132"/>
                  </a:lnTo>
                  <a:lnTo>
                    <a:pt x="3006" y="132"/>
                  </a:lnTo>
                  <a:lnTo>
                    <a:pt x="3012" y="140"/>
                  </a:lnTo>
                  <a:lnTo>
                    <a:pt x="3016" y="150"/>
                  </a:lnTo>
                  <a:lnTo>
                    <a:pt x="3020" y="172"/>
                  </a:lnTo>
                  <a:lnTo>
                    <a:pt x="3024" y="202"/>
                  </a:lnTo>
                  <a:lnTo>
                    <a:pt x="3024" y="236"/>
                  </a:lnTo>
                  <a:lnTo>
                    <a:pt x="3024" y="270"/>
                  </a:lnTo>
                  <a:lnTo>
                    <a:pt x="3024" y="270"/>
                  </a:lnTo>
                  <a:lnTo>
                    <a:pt x="3024" y="304"/>
                  </a:lnTo>
                  <a:lnTo>
                    <a:pt x="3022" y="330"/>
                  </a:lnTo>
                  <a:lnTo>
                    <a:pt x="3148" y="330"/>
                  </a:lnTo>
                  <a:lnTo>
                    <a:pt x="3148" y="330"/>
                  </a:lnTo>
                  <a:lnTo>
                    <a:pt x="3150" y="304"/>
                  </a:lnTo>
                  <a:lnTo>
                    <a:pt x="3150" y="278"/>
                  </a:lnTo>
                  <a:lnTo>
                    <a:pt x="3150" y="212"/>
                  </a:lnTo>
                  <a:close/>
                  <a:moveTo>
                    <a:pt x="2582" y="168"/>
                  </a:moveTo>
                  <a:lnTo>
                    <a:pt x="2582" y="168"/>
                  </a:lnTo>
                  <a:lnTo>
                    <a:pt x="2582" y="178"/>
                  </a:lnTo>
                  <a:lnTo>
                    <a:pt x="2578" y="188"/>
                  </a:lnTo>
                  <a:lnTo>
                    <a:pt x="2574" y="196"/>
                  </a:lnTo>
                  <a:lnTo>
                    <a:pt x="2568" y="204"/>
                  </a:lnTo>
                  <a:lnTo>
                    <a:pt x="2560" y="210"/>
                  </a:lnTo>
                  <a:lnTo>
                    <a:pt x="2550" y="214"/>
                  </a:lnTo>
                  <a:lnTo>
                    <a:pt x="2540" y="216"/>
                  </a:lnTo>
                  <a:lnTo>
                    <a:pt x="2528" y="218"/>
                  </a:lnTo>
                  <a:lnTo>
                    <a:pt x="2512" y="218"/>
                  </a:lnTo>
                  <a:lnTo>
                    <a:pt x="2512" y="218"/>
                  </a:lnTo>
                  <a:lnTo>
                    <a:pt x="2500" y="216"/>
                  </a:lnTo>
                  <a:lnTo>
                    <a:pt x="2490" y="214"/>
                  </a:lnTo>
                  <a:lnTo>
                    <a:pt x="2482" y="208"/>
                  </a:lnTo>
                  <a:lnTo>
                    <a:pt x="2474" y="202"/>
                  </a:lnTo>
                  <a:lnTo>
                    <a:pt x="2468" y="194"/>
                  </a:lnTo>
                  <a:lnTo>
                    <a:pt x="2462" y="186"/>
                  </a:lnTo>
                  <a:lnTo>
                    <a:pt x="2460" y="176"/>
                  </a:lnTo>
                  <a:lnTo>
                    <a:pt x="2458" y="166"/>
                  </a:lnTo>
                  <a:lnTo>
                    <a:pt x="2458" y="116"/>
                  </a:lnTo>
                  <a:lnTo>
                    <a:pt x="2528" y="116"/>
                  </a:lnTo>
                  <a:lnTo>
                    <a:pt x="2528" y="116"/>
                  </a:lnTo>
                  <a:lnTo>
                    <a:pt x="2540" y="118"/>
                  </a:lnTo>
                  <a:lnTo>
                    <a:pt x="2550" y="120"/>
                  </a:lnTo>
                  <a:lnTo>
                    <a:pt x="2560" y="124"/>
                  </a:lnTo>
                  <a:lnTo>
                    <a:pt x="2568" y="130"/>
                  </a:lnTo>
                  <a:lnTo>
                    <a:pt x="2574" y="138"/>
                  </a:lnTo>
                  <a:lnTo>
                    <a:pt x="2578" y="146"/>
                  </a:lnTo>
                  <a:lnTo>
                    <a:pt x="2582" y="156"/>
                  </a:lnTo>
                  <a:lnTo>
                    <a:pt x="2582" y="168"/>
                  </a:lnTo>
                  <a:lnTo>
                    <a:pt x="2582" y="168"/>
                  </a:lnTo>
                  <a:close/>
                  <a:moveTo>
                    <a:pt x="2708" y="168"/>
                  </a:moveTo>
                  <a:lnTo>
                    <a:pt x="2708" y="168"/>
                  </a:lnTo>
                  <a:lnTo>
                    <a:pt x="2706" y="150"/>
                  </a:lnTo>
                  <a:lnTo>
                    <a:pt x="2704" y="132"/>
                  </a:lnTo>
                  <a:lnTo>
                    <a:pt x="2700" y="118"/>
                  </a:lnTo>
                  <a:lnTo>
                    <a:pt x="2694" y="102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0" y="62"/>
                  </a:lnTo>
                  <a:lnTo>
                    <a:pt x="2658" y="50"/>
                  </a:lnTo>
                  <a:lnTo>
                    <a:pt x="2646" y="40"/>
                  </a:lnTo>
                  <a:lnTo>
                    <a:pt x="2634" y="30"/>
                  </a:lnTo>
                  <a:lnTo>
                    <a:pt x="2618" y="24"/>
                  </a:lnTo>
                  <a:lnTo>
                    <a:pt x="2604" y="16"/>
                  </a:lnTo>
                  <a:lnTo>
                    <a:pt x="2588" y="12"/>
                  </a:lnTo>
                  <a:lnTo>
                    <a:pt x="2570" y="8"/>
                  </a:lnTo>
                  <a:lnTo>
                    <a:pt x="2552" y="6"/>
                  </a:lnTo>
                  <a:lnTo>
                    <a:pt x="2534" y="4"/>
                  </a:lnTo>
                  <a:lnTo>
                    <a:pt x="2386" y="4"/>
                  </a:lnTo>
                  <a:lnTo>
                    <a:pt x="2386" y="4"/>
                  </a:lnTo>
                  <a:lnTo>
                    <a:pt x="2376" y="6"/>
                  </a:lnTo>
                  <a:lnTo>
                    <a:pt x="2366" y="8"/>
                  </a:lnTo>
                  <a:lnTo>
                    <a:pt x="2357" y="14"/>
                  </a:lnTo>
                  <a:lnTo>
                    <a:pt x="2351" y="20"/>
                  </a:lnTo>
                  <a:lnTo>
                    <a:pt x="2343" y="28"/>
                  </a:lnTo>
                  <a:lnTo>
                    <a:pt x="2339" y="36"/>
                  </a:lnTo>
                  <a:lnTo>
                    <a:pt x="2335" y="46"/>
                  </a:lnTo>
                  <a:lnTo>
                    <a:pt x="2335" y="58"/>
                  </a:lnTo>
                  <a:lnTo>
                    <a:pt x="2335" y="330"/>
                  </a:lnTo>
                  <a:lnTo>
                    <a:pt x="2458" y="330"/>
                  </a:lnTo>
                  <a:lnTo>
                    <a:pt x="2458" y="330"/>
                  </a:lnTo>
                  <a:lnTo>
                    <a:pt x="2534" y="330"/>
                  </a:lnTo>
                  <a:lnTo>
                    <a:pt x="2534" y="330"/>
                  </a:lnTo>
                  <a:lnTo>
                    <a:pt x="2554" y="328"/>
                  </a:lnTo>
                  <a:lnTo>
                    <a:pt x="2570" y="326"/>
                  </a:lnTo>
                  <a:lnTo>
                    <a:pt x="2588" y="322"/>
                  </a:lnTo>
                  <a:lnTo>
                    <a:pt x="2604" y="318"/>
                  </a:lnTo>
                  <a:lnTo>
                    <a:pt x="2620" y="310"/>
                  </a:lnTo>
                  <a:lnTo>
                    <a:pt x="2634" y="304"/>
                  </a:lnTo>
                  <a:lnTo>
                    <a:pt x="2646" y="294"/>
                  </a:lnTo>
                  <a:lnTo>
                    <a:pt x="2658" y="284"/>
                  </a:lnTo>
                  <a:lnTo>
                    <a:pt x="2670" y="272"/>
                  </a:lnTo>
                  <a:lnTo>
                    <a:pt x="2680" y="260"/>
                  </a:lnTo>
                  <a:lnTo>
                    <a:pt x="2688" y="246"/>
                  </a:lnTo>
                  <a:lnTo>
                    <a:pt x="2694" y="232"/>
                  </a:lnTo>
                  <a:lnTo>
                    <a:pt x="2700" y="218"/>
                  </a:lnTo>
                  <a:lnTo>
                    <a:pt x="2704" y="202"/>
                  </a:lnTo>
                  <a:lnTo>
                    <a:pt x="2706" y="184"/>
                  </a:lnTo>
                  <a:lnTo>
                    <a:pt x="2708" y="168"/>
                  </a:lnTo>
                  <a:lnTo>
                    <a:pt x="2708" y="168"/>
                  </a:lnTo>
                  <a:close/>
                  <a:moveTo>
                    <a:pt x="1995" y="330"/>
                  </a:moveTo>
                  <a:lnTo>
                    <a:pt x="1995" y="246"/>
                  </a:lnTo>
                  <a:lnTo>
                    <a:pt x="2143" y="510"/>
                  </a:lnTo>
                  <a:lnTo>
                    <a:pt x="2043" y="330"/>
                  </a:lnTo>
                  <a:lnTo>
                    <a:pt x="2181" y="330"/>
                  </a:lnTo>
                  <a:lnTo>
                    <a:pt x="2125" y="240"/>
                  </a:lnTo>
                  <a:lnTo>
                    <a:pt x="2275" y="4"/>
                  </a:lnTo>
                  <a:lnTo>
                    <a:pt x="2131" y="4"/>
                  </a:lnTo>
                  <a:lnTo>
                    <a:pt x="1995" y="244"/>
                  </a:lnTo>
                  <a:lnTo>
                    <a:pt x="1995" y="4"/>
                  </a:lnTo>
                  <a:lnTo>
                    <a:pt x="1923" y="4"/>
                  </a:lnTo>
                  <a:lnTo>
                    <a:pt x="1923" y="4"/>
                  </a:lnTo>
                  <a:lnTo>
                    <a:pt x="1911" y="6"/>
                  </a:lnTo>
                  <a:lnTo>
                    <a:pt x="1903" y="8"/>
                  </a:lnTo>
                  <a:lnTo>
                    <a:pt x="1893" y="14"/>
                  </a:lnTo>
                  <a:lnTo>
                    <a:pt x="1885" y="20"/>
                  </a:lnTo>
                  <a:lnTo>
                    <a:pt x="1879" y="28"/>
                  </a:lnTo>
                  <a:lnTo>
                    <a:pt x="1875" y="36"/>
                  </a:lnTo>
                  <a:lnTo>
                    <a:pt x="1871" y="46"/>
                  </a:lnTo>
                  <a:lnTo>
                    <a:pt x="1869" y="58"/>
                  </a:lnTo>
                  <a:lnTo>
                    <a:pt x="1869" y="330"/>
                  </a:lnTo>
                  <a:lnTo>
                    <a:pt x="1995" y="330"/>
                  </a:lnTo>
                  <a:close/>
                  <a:moveTo>
                    <a:pt x="1767" y="330"/>
                  </a:moveTo>
                  <a:lnTo>
                    <a:pt x="1767" y="4"/>
                  </a:lnTo>
                  <a:lnTo>
                    <a:pt x="1439" y="4"/>
                  </a:lnTo>
                  <a:lnTo>
                    <a:pt x="1439" y="4"/>
                  </a:lnTo>
                  <a:lnTo>
                    <a:pt x="1427" y="6"/>
                  </a:lnTo>
                  <a:lnTo>
                    <a:pt x="1417" y="8"/>
                  </a:lnTo>
                  <a:lnTo>
                    <a:pt x="1409" y="14"/>
                  </a:lnTo>
                  <a:lnTo>
                    <a:pt x="1401" y="20"/>
                  </a:lnTo>
                  <a:lnTo>
                    <a:pt x="1395" y="28"/>
                  </a:lnTo>
                  <a:lnTo>
                    <a:pt x="1389" y="36"/>
                  </a:lnTo>
                  <a:lnTo>
                    <a:pt x="1387" y="46"/>
                  </a:lnTo>
                  <a:lnTo>
                    <a:pt x="1385" y="58"/>
                  </a:lnTo>
                  <a:lnTo>
                    <a:pt x="1385" y="330"/>
                  </a:lnTo>
                  <a:lnTo>
                    <a:pt x="1511" y="330"/>
                  </a:lnTo>
                  <a:lnTo>
                    <a:pt x="1511" y="168"/>
                  </a:lnTo>
                  <a:lnTo>
                    <a:pt x="1511" y="168"/>
                  </a:lnTo>
                  <a:lnTo>
                    <a:pt x="1511" y="158"/>
                  </a:lnTo>
                  <a:lnTo>
                    <a:pt x="1515" y="148"/>
                  </a:lnTo>
                  <a:lnTo>
                    <a:pt x="1519" y="138"/>
                  </a:lnTo>
                  <a:lnTo>
                    <a:pt x="1525" y="130"/>
                  </a:lnTo>
                  <a:lnTo>
                    <a:pt x="1533" y="124"/>
                  </a:lnTo>
                  <a:lnTo>
                    <a:pt x="1543" y="120"/>
                  </a:lnTo>
                  <a:lnTo>
                    <a:pt x="1553" y="116"/>
                  </a:lnTo>
                  <a:lnTo>
                    <a:pt x="1563" y="116"/>
                  </a:lnTo>
                  <a:lnTo>
                    <a:pt x="1643" y="116"/>
                  </a:lnTo>
                  <a:lnTo>
                    <a:pt x="1643" y="330"/>
                  </a:lnTo>
                  <a:lnTo>
                    <a:pt x="1767" y="330"/>
                  </a:lnTo>
                  <a:close/>
                  <a:moveTo>
                    <a:pt x="1283" y="330"/>
                  </a:moveTo>
                  <a:lnTo>
                    <a:pt x="1283" y="4"/>
                  </a:lnTo>
                  <a:lnTo>
                    <a:pt x="1175" y="4"/>
                  </a:lnTo>
                  <a:lnTo>
                    <a:pt x="1011" y="280"/>
                  </a:lnTo>
                  <a:lnTo>
                    <a:pt x="1011" y="4"/>
                  </a:lnTo>
                  <a:lnTo>
                    <a:pt x="941" y="4"/>
                  </a:lnTo>
                  <a:lnTo>
                    <a:pt x="941" y="4"/>
                  </a:lnTo>
                  <a:lnTo>
                    <a:pt x="929" y="6"/>
                  </a:lnTo>
                  <a:lnTo>
                    <a:pt x="919" y="8"/>
                  </a:lnTo>
                  <a:lnTo>
                    <a:pt x="911" y="14"/>
                  </a:lnTo>
                  <a:lnTo>
                    <a:pt x="903" y="20"/>
                  </a:lnTo>
                  <a:lnTo>
                    <a:pt x="897" y="28"/>
                  </a:lnTo>
                  <a:lnTo>
                    <a:pt x="891" y="36"/>
                  </a:lnTo>
                  <a:lnTo>
                    <a:pt x="889" y="46"/>
                  </a:lnTo>
                  <a:lnTo>
                    <a:pt x="887" y="58"/>
                  </a:lnTo>
                  <a:lnTo>
                    <a:pt x="887" y="330"/>
                  </a:lnTo>
                  <a:lnTo>
                    <a:pt x="1103" y="330"/>
                  </a:lnTo>
                  <a:lnTo>
                    <a:pt x="1159" y="234"/>
                  </a:lnTo>
                  <a:lnTo>
                    <a:pt x="1159" y="330"/>
                  </a:lnTo>
                  <a:lnTo>
                    <a:pt x="1283" y="330"/>
                  </a:lnTo>
                  <a:close/>
                  <a:moveTo>
                    <a:pt x="801" y="212"/>
                  </a:moveTo>
                  <a:lnTo>
                    <a:pt x="801" y="212"/>
                  </a:lnTo>
                  <a:lnTo>
                    <a:pt x="801" y="186"/>
                  </a:lnTo>
                  <a:lnTo>
                    <a:pt x="799" y="162"/>
                  </a:lnTo>
                  <a:lnTo>
                    <a:pt x="795" y="140"/>
                  </a:lnTo>
                  <a:lnTo>
                    <a:pt x="789" y="120"/>
                  </a:lnTo>
                  <a:lnTo>
                    <a:pt x="782" y="102"/>
                  </a:lnTo>
                  <a:lnTo>
                    <a:pt x="774" y="86"/>
                  </a:lnTo>
                  <a:lnTo>
                    <a:pt x="764" y="70"/>
                  </a:lnTo>
                  <a:lnTo>
                    <a:pt x="752" y="56"/>
                  </a:lnTo>
                  <a:lnTo>
                    <a:pt x="752" y="56"/>
                  </a:lnTo>
                  <a:lnTo>
                    <a:pt x="736" y="42"/>
                  </a:lnTo>
                  <a:lnTo>
                    <a:pt x="722" y="32"/>
                  </a:lnTo>
                  <a:lnTo>
                    <a:pt x="706" y="22"/>
                  </a:lnTo>
                  <a:lnTo>
                    <a:pt x="688" y="14"/>
                  </a:lnTo>
                  <a:lnTo>
                    <a:pt x="670" y="8"/>
                  </a:lnTo>
                  <a:lnTo>
                    <a:pt x="650" y="2"/>
                  </a:lnTo>
                  <a:lnTo>
                    <a:pt x="630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88" y="0"/>
                  </a:lnTo>
                  <a:lnTo>
                    <a:pt x="568" y="2"/>
                  </a:lnTo>
                  <a:lnTo>
                    <a:pt x="548" y="8"/>
                  </a:lnTo>
                  <a:lnTo>
                    <a:pt x="530" y="14"/>
                  </a:lnTo>
                  <a:lnTo>
                    <a:pt x="512" y="22"/>
                  </a:lnTo>
                  <a:lnTo>
                    <a:pt x="496" y="32"/>
                  </a:lnTo>
                  <a:lnTo>
                    <a:pt x="482" y="42"/>
                  </a:lnTo>
                  <a:lnTo>
                    <a:pt x="468" y="56"/>
                  </a:lnTo>
                  <a:lnTo>
                    <a:pt x="468" y="56"/>
                  </a:lnTo>
                  <a:lnTo>
                    <a:pt x="454" y="72"/>
                  </a:lnTo>
                  <a:lnTo>
                    <a:pt x="442" y="88"/>
                  </a:lnTo>
                  <a:lnTo>
                    <a:pt x="434" y="106"/>
                  </a:lnTo>
                  <a:lnTo>
                    <a:pt x="428" y="126"/>
                  </a:lnTo>
                  <a:lnTo>
                    <a:pt x="422" y="148"/>
                  </a:lnTo>
                  <a:lnTo>
                    <a:pt x="418" y="174"/>
                  </a:lnTo>
                  <a:lnTo>
                    <a:pt x="418" y="204"/>
                  </a:lnTo>
                  <a:lnTo>
                    <a:pt x="416" y="240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6" y="304"/>
                  </a:lnTo>
                  <a:lnTo>
                    <a:pt x="418" y="330"/>
                  </a:lnTo>
                  <a:lnTo>
                    <a:pt x="544" y="330"/>
                  </a:lnTo>
                  <a:lnTo>
                    <a:pt x="544" y="330"/>
                  </a:lnTo>
                  <a:lnTo>
                    <a:pt x="542" y="304"/>
                  </a:lnTo>
                  <a:lnTo>
                    <a:pt x="542" y="270"/>
                  </a:lnTo>
                  <a:lnTo>
                    <a:pt x="542" y="236"/>
                  </a:lnTo>
                  <a:lnTo>
                    <a:pt x="542" y="236"/>
                  </a:lnTo>
                  <a:lnTo>
                    <a:pt x="542" y="202"/>
                  </a:lnTo>
                  <a:lnTo>
                    <a:pt x="546" y="172"/>
                  </a:lnTo>
                  <a:lnTo>
                    <a:pt x="550" y="150"/>
                  </a:lnTo>
                  <a:lnTo>
                    <a:pt x="554" y="140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70" y="124"/>
                  </a:lnTo>
                  <a:lnTo>
                    <a:pt x="580" y="116"/>
                  </a:lnTo>
                  <a:lnTo>
                    <a:pt x="594" y="112"/>
                  </a:lnTo>
                  <a:lnTo>
                    <a:pt x="610" y="110"/>
                  </a:lnTo>
                  <a:lnTo>
                    <a:pt x="610" y="110"/>
                  </a:lnTo>
                  <a:lnTo>
                    <a:pt x="624" y="112"/>
                  </a:lnTo>
                  <a:lnTo>
                    <a:pt x="638" y="116"/>
                  </a:lnTo>
                  <a:lnTo>
                    <a:pt x="650" y="124"/>
                  </a:lnTo>
                  <a:lnTo>
                    <a:pt x="660" y="132"/>
                  </a:lnTo>
                  <a:lnTo>
                    <a:pt x="660" y="132"/>
                  </a:lnTo>
                  <a:lnTo>
                    <a:pt x="664" y="140"/>
                  </a:lnTo>
                  <a:lnTo>
                    <a:pt x="668" y="150"/>
                  </a:lnTo>
                  <a:lnTo>
                    <a:pt x="674" y="172"/>
                  </a:lnTo>
                  <a:lnTo>
                    <a:pt x="676" y="202"/>
                  </a:lnTo>
                  <a:lnTo>
                    <a:pt x="678" y="236"/>
                  </a:lnTo>
                  <a:lnTo>
                    <a:pt x="678" y="270"/>
                  </a:lnTo>
                  <a:lnTo>
                    <a:pt x="678" y="270"/>
                  </a:lnTo>
                  <a:lnTo>
                    <a:pt x="678" y="304"/>
                  </a:lnTo>
                  <a:lnTo>
                    <a:pt x="676" y="330"/>
                  </a:lnTo>
                  <a:lnTo>
                    <a:pt x="799" y="330"/>
                  </a:lnTo>
                  <a:lnTo>
                    <a:pt x="799" y="330"/>
                  </a:lnTo>
                  <a:lnTo>
                    <a:pt x="801" y="304"/>
                  </a:lnTo>
                  <a:lnTo>
                    <a:pt x="801" y="278"/>
                  </a:lnTo>
                  <a:lnTo>
                    <a:pt x="801" y="212"/>
                  </a:lnTo>
                  <a:close/>
                  <a:moveTo>
                    <a:pt x="374" y="116"/>
                  </a:moveTo>
                  <a:lnTo>
                    <a:pt x="374" y="58"/>
                  </a:lnTo>
                  <a:lnTo>
                    <a:pt x="374" y="58"/>
                  </a:lnTo>
                  <a:lnTo>
                    <a:pt x="374" y="46"/>
                  </a:lnTo>
                  <a:lnTo>
                    <a:pt x="370" y="36"/>
                  </a:lnTo>
                  <a:lnTo>
                    <a:pt x="366" y="28"/>
                  </a:lnTo>
                  <a:lnTo>
                    <a:pt x="358" y="20"/>
                  </a:lnTo>
                  <a:lnTo>
                    <a:pt x="352" y="14"/>
                  </a:lnTo>
                  <a:lnTo>
                    <a:pt x="342" y="8"/>
                  </a:lnTo>
                  <a:lnTo>
                    <a:pt x="332" y="6"/>
                  </a:lnTo>
                  <a:lnTo>
                    <a:pt x="322" y="4"/>
                  </a:lnTo>
                  <a:lnTo>
                    <a:pt x="0" y="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10" y="92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2" y="112"/>
                  </a:lnTo>
                  <a:lnTo>
                    <a:pt x="42" y="114"/>
                  </a:lnTo>
                  <a:lnTo>
                    <a:pt x="54" y="116"/>
                  </a:lnTo>
                  <a:lnTo>
                    <a:pt x="126" y="116"/>
                  </a:lnTo>
                  <a:lnTo>
                    <a:pt x="126" y="330"/>
                  </a:lnTo>
                  <a:lnTo>
                    <a:pt x="250" y="330"/>
                  </a:lnTo>
                  <a:lnTo>
                    <a:pt x="250" y="116"/>
                  </a:lnTo>
                  <a:lnTo>
                    <a:pt x="374" y="116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795713" y="3867151"/>
              <a:ext cx="4791075" cy="244475"/>
            </a:xfrm>
            <a:custGeom>
              <a:avLst/>
              <a:gdLst>
                <a:gd name="T0" fmla="*/ 2774 w 3018"/>
                <a:gd name="T1" fmla="*/ 12 h 154"/>
                <a:gd name="T2" fmla="*/ 2790 w 3018"/>
                <a:gd name="T3" fmla="*/ 30 h 154"/>
                <a:gd name="T4" fmla="*/ 2830 w 3018"/>
                <a:gd name="T5" fmla="*/ 44 h 154"/>
                <a:gd name="T6" fmla="*/ 2858 w 3018"/>
                <a:gd name="T7" fmla="*/ 38 h 154"/>
                <a:gd name="T8" fmla="*/ 2880 w 3018"/>
                <a:gd name="T9" fmla="*/ 22 h 154"/>
                <a:gd name="T10" fmla="*/ 3018 w 3018"/>
                <a:gd name="T11" fmla="*/ 0 h 154"/>
                <a:gd name="T12" fmla="*/ 3004 w 3018"/>
                <a:gd name="T13" fmla="*/ 52 h 154"/>
                <a:gd name="T14" fmla="*/ 2972 w 3018"/>
                <a:gd name="T15" fmla="*/ 98 h 154"/>
                <a:gd name="T16" fmla="*/ 2942 w 3018"/>
                <a:gd name="T17" fmla="*/ 124 h 154"/>
                <a:gd name="T18" fmla="*/ 2892 w 3018"/>
                <a:gd name="T19" fmla="*/ 146 h 154"/>
                <a:gd name="T20" fmla="*/ 2832 w 3018"/>
                <a:gd name="T21" fmla="*/ 154 h 154"/>
                <a:gd name="T22" fmla="*/ 2790 w 3018"/>
                <a:gd name="T23" fmla="*/ 152 h 154"/>
                <a:gd name="T24" fmla="*/ 2734 w 3018"/>
                <a:gd name="T25" fmla="*/ 132 h 154"/>
                <a:gd name="T26" fmla="*/ 2688 w 3018"/>
                <a:gd name="T27" fmla="*/ 98 h 154"/>
                <a:gd name="T28" fmla="*/ 2670 w 3018"/>
                <a:gd name="T29" fmla="*/ 76 h 154"/>
                <a:gd name="T30" fmla="*/ 2642 w 3018"/>
                <a:gd name="T31" fmla="*/ 0 h 154"/>
                <a:gd name="T32" fmla="*/ 2332 w 3018"/>
                <a:gd name="T33" fmla="*/ 150 h 154"/>
                <a:gd name="T34" fmla="*/ 2332 w 3018"/>
                <a:gd name="T35" fmla="*/ 0 h 154"/>
                <a:gd name="T36" fmla="*/ 2017 w 3018"/>
                <a:gd name="T37" fmla="*/ 150 h 154"/>
                <a:gd name="T38" fmla="*/ 1869 w 3018"/>
                <a:gd name="T39" fmla="*/ 0 h 154"/>
                <a:gd name="T40" fmla="*/ 1743 w 3018"/>
                <a:gd name="T41" fmla="*/ 0 h 154"/>
                <a:gd name="T42" fmla="*/ 1641 w 3018"/>
                <a:gd name="T43" fmla="*/ 150 h 154"/>
                <a:gd name="T44" fmla="*/ 1641 w 3018"/>
                <a:gd name="T45" fmla="*/ 0 h 154"/>
                <a:gd name="T46" fmla="*/ 1259 w 3018"/>
                <a:gd name="T47" fmla="*/ 150 h 154"/>
                <a:gd name="T48" fmla="*/ 1157 w 3018"/>
                <a:gd name="T49" fmla="*/ 0 h 154"/>
                <a:gd name="T50" fmla="*/ 1033 w 3018"/>
                <a:gd name="T51" fmla="*/ 0 h 154"/>
                <a:gd name="T52" fmla="*/ 871 w 3018"/>
                <a:gd name="T53" fmla="*/ 150 h 154"/>
                <a:gd name="T54" fmla="*/ 959 w 3018"/>
                <a:gd name="T55" fmla="*/ 0 h 154"/>
                <a:gd name="T56" fmla="*/ 428 w 3018"/>
                <a:gd name="T57" fmla="*/ 12 h 154"/>
                <a:gd name="T58" fmla="*/ 444 w 3018"/>
                <a:gd name="T59" fmla="*/ 30 h 154"/>
                <a:gd name="T60" fmla="*/ 484 w 3018"/>
                <a:gd name="T61" fmla="*/ 44 h 154"/>
                <a:gd name="T62" fmla="*/ 512 w 3018"/>
                <a:gd name="T63" fmla="*/ 38 h 154"/>
                <a:gd name="T64" fmla="*/ 534 w 3018"/>
                <a:gd name="T65" fmla="*/ 22 h 154"/>
                <a:gd name="T66" fmla="*/ 671 w 3018"/>
                <a:gd name="T67" fmla="*/ 0 h 154"/>
                <a:gd name="T68" fmla="*/ 656 w 3018"/>
                <a:gd name="T69" fmla="*/ 52 h 154"/>
                <a:gd name="T70" fmla="*/ 626 w 3018"/>
                <a:gd name="T71" fmla="*/ 98 h 154"/>
                <a:gd name="T72" fmla="*/ 596 w 3018"/>
                <a:gd name="T73" fmla="*/ 124 h 154"/>
                <a:gd name="T74" fmla="*/ 544 w 3018"/>
                <a:gd name="T75" fmla="*/ 146 h 154"/>
                <a:gd name="T76" fmla="*/ 484 w 3018"/>
                <a:gd name="T77" fmla="*/ 154 h 154"/>
                <a:gd name="T78" fmla="*/ 442 w 3018"/>
                <a:gd name="T79" fmla="*/ 152 h 154"/>
                <a:gd name="T80" fmla="*/ 388 w 3018"/>
                <a:gd name="T81" fmla="*/ 132 h 154"/>
                <a:gd name="T82" fmla="*/ 342 w 3018"/>
                <a:gd name="T83" fmla="*/ 98 h 154"/>
                <a:gd name="T84" fmla="*/ 324 w 3018"/>
                <a:gd name="T85" fmla="*/ 76 h 154"/>
                <a:gd name="T86" fmla="*/ 296 w 3018"/>
                <a:gd name="T87" fmla="*/ 0 h 154"/>
                <a:gd name="T88" fmla="*/ 0 w 3018"/>
                <a:gd name="T89" fmla="*/ 150 h 154"/>
                <a:gd name="T90" fmla="*/ 0 w 3018"/>
                <a:gd name="T9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154">
                  <a:moveTo>
                    <a:pt x="2770" y="0"/>
                  </a:moveTo>
                  <a:lnTo>
                    <a:pt x="2770" y="0"/>
                  </a:lnTo>
                  <a:lnTo>
                    <a:pt x="2774" y="12"/>
                  </a:lnTo>
                  <a:lnTo>
                    <a:pt x="2780" y="22"/>
                  </a:lnTo>
                  <a:lnTo>
                    <a:pt x="2780" y="22"/>
                  </a:lnTo>
                  <a:lnTo>
                    <a:pt x="2790" y="30"/>
                  </a:lnTo>
                  <a:lnTo>
                    <a:pt x="2802" y="38"/>
                  </a:lnTo>
                  <a:lnTo>
                    <a:pt x="2816" y="42"/>
                  </a:lnTo>
                  <a:lnTo>
                    <a:pt x="2830" y="44"/>
                  </a:lnTo>
                  <a:lnTo>
                    <a:pt x="2830" y="44"/>
                  </a:lnTo>
                  <a:lnTo>
                    <a:pt x="2846" y="42"/>
                  </a:lnTo>
                  <a:lnTo>
                    <a:pt x="2858" y="38"/>
                  </a:lnTo>
                  <a:lnTo>
                    <a:pt x="2870" y="30"/>
                  </a:lnTo>
                  <a:lnTo>
                    <a:pt x="2880" y="22"/>
                  </a:lnTo>
                  <a:lnTo>
                    <a:pt x="2880" y="22"/>
                  </a:lnTo>
                  <a:lnTo>
                    <a:pt x="2886" y="12"/>
                  </a:lnTo>
                  <a:lnTo>
                    <a:pt x="2890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2" y="26"/>
                  </a:lnTo>
                  <a:lnTo>
                    <a:pt x="3004" y="52"/>
                  </a:lnTo>
                  <a:lnTo>
                    <a:pt x="2990" y="76"/>
                  </a:lnTo>
                  <a:lnTo>
                    <a:pt x="2982" y="86"/>
                  </a:lnTo>
                  <a:lnTo>
                    <a:pt x="2972" y="98"/>
                  </a:lnTo>
                  <a:lnTo>
                    <a:pt x="2972" y="98"/>
                  </a:lnTo>
                  <a:lnTo>
                    <a:pt x="2958" y="112"/>
                  </a:lnTo>
                  <a:lnTo>
                    <a:pt x="2942" y="124"/>
                  </a:lnTo>
                  <a:lnTo>
                    <a:pt x="2926" y="132"/>
                  </a:lnTo>
                  <a:lnTo>
                    <a:pt x="2910" y="140"/>
                  </a:lnTo>
                  <a:lnTo>
                    <a:pt x="2892" y="146"/>
                  </a:lnTo>
                  <a:lnTo>
                    <a:pt x="2872" y="152"/>
                  </a:lnTo>
                  <a:lnTo>
                    <a:pt x="2852" y="154"/>
                  </a:lnTo>
                  <a:lnTo>
                    <a:pt x="2832" y="154"/>
                  </a:lnTo>
                  <a:lnTo>
                    <a:pt x="2832" y="154"/>
                  </a:lnTo>
                  <a:lnTo>
                    <a:pt x="2810" y="154"/>
                  </a:lnTo>
                  <a:lnTo>
                    <a:pt x="2790" y="152"/>
                  </a:lnTo>
                  <a:lnTo>
                    <a:pt x="2770" y="146"/>
                  </a:lnTo>
                  <a:lnTo>
                    <a:pt x="2752" y="140"/>
                  </a:lnTo>
                  <a:lnTo>
                    <a:pt x="2734" y="132"/>
                  </a:lnTo>
                  <a:lnTo>
                    <a:pt x="2718" y="124"/>
                  </a:lnTo>
                  <a:lnTo>
                    <a:pt x="2704" y="112"/>
                  </a:lnTo>
                  <a:lnTo>
                    <a:pt x="2688" y="98"/>
                  </a:lnTo>
                  <a:lnTo>
                    <a:pt x="2688" y="98"/>
                  </a:lnTo>
                  <a:lnTo>
                    <a:pt x="2680" y="86"/>
                  </a:lnTo>
                  <a:lnTo>
                    <a:pt x="2670" y="76"/>
                  </a:lnTo>
                  <a:lnTo>
                    <a:pt x="2658" y="52"/>
                  </a:lnTo>
                  <a:lnTo>
                    <a:pt x="2648" y="26"/>
                  </a:lnTo>
                  <a:lnTo>
                    <a:pt x="2642" y="0"/>
                  </a:lnTo>
                  <a:lnTo>
                    <a:pt x="2770" y="0"/>
                  </a:lnTo>
                  <a:close/>
                  <a:moveTo>
                    <a:pt x="2332" y="0"/>
                  </a:moveTo>
                  <a:lnTo>
                    <a:pt x="2332" y="150"/>
                  </a:lnTo>
                  <a:lnTo>
                    <a:pt x="2209" y="150"/>
                  </a:lnTo>
                  <a:lnTo>
                    <a:pt x="2209" y="0"/>
                  </a:lnTo>
                  <a:lnTo>
                    <a:pt x="2332" y="0"/>
                  </a:lnTo>
                  <a:close/>
                  <a:moveTo>
                    <a:pt x="2073" y="0"/>
                  </a:moveTo>
                  <a:lnTo>
                    <a:pt x="2165" y="150"/>
                  </a:lnTo>
                  <a:lnTo>
                    <a:pt x="2017" y="150"/>
                  </a:lnTo>
                  <a:lnTo>
                    <a:pt x="1933" y="0"/>
                  </a:lnTo>
                  <a:lnTo>
                    <a:pt x="2073" y="0"/>
                  </a:lnTo>
                  <a:close/>
                  <a:moveTo>
                    <a:pt x="1869" y="0"/>
                  </a:moveTo>
                  <a:lnTo>
                    <a:pt x="1869" y="150"/>
                  </a:lnTo>
                  <a:lnTo>
                    <a:pt x="1743" y="150"/>
                  </a:lnTo>
                  <a:lnTo>
                    <a:pt x="1743" y="0"/>
                  </a:lnTo>
                  <a:lnTo>
                    <a:pt x="1869" y="0"/>
                  </a:lnTo>
                  <a:close/>
                  <a:moveTo>
                    <a:pt x="1641" y="0"/>
                  </a:moveTo>
                  <a:lnTo>
                    <a:pt x="1641" y="150"/>
                  </a:lnTo>
                  <a:lnTo>
                    <a:pt x="1517" y="150"/>
                  </a:lnTo>
                  <a:lnTo>
                    <a:pt x="1517" y="0"/>
                  </a:lnTo>
                  <a:lnTo>
                    <a:pt x="1641" y="0"/>
                  </a:lnTo>
                  <a:close/>
                  <a:moveTo>
                    <a:pt x="1385" y="0"/>
                  </a:moveTo>
                  <a:lnTo>
                    <a:pt x="1385" y="150"/>
                  </a:lnTo>
                  <a:lnTo>
                    <a:pt x="1259" y="150"/>
                  </a:lnTo>
                  <a:lnTo>
                    <a:pt x="1259" y="0"/>
                  </a:lnTo>
                  <a:lnTo>
                    <a:pt x="1385" y="0"/>
                  </a:lnTo>
                  <a:close/>
                  <a:moveTo>
                    <a:pt x="1157" y="0"/>
                  </a:moveTo>
                  <a:lnTo>
                    <a:pt x="1157" y="150"/>
                  </a:lnTo>
                  <a:lnTo>
                    <a:pt x="1033" y="150"/>
                  </a:lnTo>
                  <a:lnTo>
                    <a:pt x="1033" y="0"/>
                  </a:lnTo>
                  <a:lnTo>
                    <a:pt x="1157" y="0"/>
                  </a:lnTo>
                  <a:close/>
                  <a:moveTo>
                    <a:pt x="959" y="0"/>
                  </a:moveTo>
                  <a:lnTo>
                    <a:pt x="871" y="150"/>
                  </a:lnTo>
                  <a:lnTo>
                    <a:pt x="761" y="150"/>
                  </a:lnTo>
                  <a:lnTo>
                    <a:pt x="761" y="0"/>
                  </a:lnTo>
                  <a:lnTo>
                    <a:pt x="959" y="0"/>
                  </a:lnTo>
                  <a:close/>
                  <a:moveTo>
                    <a:pt x="424" y="0"/>
                  </a:moveTo>
                  <a:lnTo>
                    <a:pt x="424" y="0"/>
                  </a:lnTo>
                  <a:lnTo>
                    <a:pt x="428" y="12"/>
                  </a:lnTo>
                  <a:lnTo>
                    <a:pt x="434" y="22"/>
                  </a:lnTo>
                  <a:lnTo>
                    <a:pt x="434" y="22"/>
                  </a:lnTo>
                  <a:lnTo>
                    <a:pt x="444" y="30"/>
                  </a:lnTo>
                  <a:lnTo>
                    <a:pt x="456" y="38"/>
                  </a:lnTo>
                  <a:lnTo>
                    <a:pt x="468" y="42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98" y="42"/>
                  </a:lnTo>
                  <a:lnTo>
                    <a:pt x="512" y="38"/>
                  </a:lnTo>
                  <a:lnTo>
                    <a:pt x="524" y="3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538" y="12"/>
                  </a:lnTo>
                  <a:lnTo>
                    <a:pt x="544" y="0"/>
                  </a:lnTo>
                  <a:lnTo>
                    <a:pt x="671" y="0"/>
                  </a:lnTo>
                  <a:lnTo>
                    <a:pt x="671" y="0"/>
                  </a:lnTo>
                  <a:lnTo>
                    <a:pt x="665" y="26"/>
                  </a:lnTo>
                  <a:lnTo>
                    <a:pt x="656" y="52"/>
                  </a:lnTo>
                  <a:lnTo>
                    <a:pt x="644" y="76"/>
                  </a:lnTo>
                  <a:lnTo>
                    <a:pt x="634" y="86"/>
                  </a:lnTo>
                  <a:lnTo>
                    <a:pt x="626" y="98"/>
                  </a:lnTo>
                  <a:lnTo>
                    <a:pt x="626" y="98"/>
                  </a:lnTo>
                  <a:lnTo>
                    <a:pt x="610" y="112"/>
                  </a:lnTo>
                  <a:lnTo>
                    <a:pt x="596" y="124"/>
                  </a:lnTo>
                  <a:lnTo>
                    <a:pt x="580" y="132"/>
                  </a:lnTo>
                  <a:lnTo>
                    <a:pt x="562" y="140"/>
                  </a:lnTo>
                  <a:lnTo>
                    <a:pt x="544" y="146"/>
                  </a:lnTo>
                  <a:lnTo>
                    <a:pt x="526" y="152"/>
                  </a:lnTo>
                  <a:lnTo>
                    <a:pt x="506" y="154"/>
                  </a:lnTo>
                  <a:lnTo>
                    <a:pt x="484" y="154"/>
                  </a:lnTo>
                  <a:lnTo>
                    <a:pt x="484" y="154"/>
                  </a:lnTo>
                  <a:lnTo>
                    <a:pt x="462" y="154"/>
                  </a:lnTo>
                  <a:lnTo>
                    <a:pt x="442" y="152"/>
                  </a:lnTo>
                  <a:lnTo>
                    <a:pt x="422" y="146"/>
                  </a:lnTo>
                  <a:lnTo>
                    <a:pt x="404" y="140"/>
                  </a:lnTo>
                  <a:lnTo>
                    <a:pt x="388" y="132"/>
                  </a:lnTo>
                  <a:lnTo>
                    <a:pt x="372" y="124"/>
                  </a:lnTo>
                  <a:lnTo>
                    <a:pt x="356" y="112"/>
                  </a:lnTo>
                  <a:lnTo>
                    <a:pt x="342" y="98"/>
                  </a:lnTo>
                  <a:lnTo>
                    <a:pt x="342" y="98"/>
                  </a:lnTo>
                  <a:lnTo>
                    <a:pt x="332" y="86"/>
                  </a:lnTo>
                  <a:lnTo>
                    <a:pt x="324" y="76"/>
                  </a:lnTo>
                  <a:lnTo>
                    <a:pt x="310" y="52"/>
                  </a:lnTo>
                  <a:lnTo>
                    <a:pt x="300" y="26"/>
                  </a:lnTo>
                  <a:lnTo>
                    <a:pt x="296" y="0"/>
                  </a:lnTo>
                  <a:lnTo>
                    <a:pt x="424" y="0"/>
                  </a:lnTo>
                  <a:close/>
                  <a:moveTo>
                    <a:pt x="0" y="0"/>
                  </a:moveTo>
                  <a:lnTo>
                    <a:pt x="0" y="150"/>
                  </a:lnTo>
                  <a:lnTo>
                    <a:pt x="124" y="150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87763" y="4349751"/>
              <a:ext cx="2090738" cy="457200"/>
            </a:xfrm>
            <a:custGeom>
              <a:avLst/>
              <a:gdLst>
                <a:gd name="T0" fmla="*/ 1267 w 1317"/>
                <a:gd name="T1" fmla="*/ 24 h 288"/>
                <a:gd name="T2" fmla="*/ 1289 w 1317"/>
                <a:gd name="T3" fmla="*/ 40 h 288"/>
                <a:gd name="T4" fmla="*/ 1243 w 1317"/>
                <a:gd name="T5" fmla="*/ 58 h 288"/>
                <a:gd name="T6" fmla="*/ 1211 w 1317"/>
                <a:gd name="T7" fmla="*/ 50 h 288"/>
                <a:gd name="T8" fmla="*/ 1213 w 1317"/>
                <a:gd name="T9" fmla="*/ 18 h 288"/>
                <a:gd name="T10" fmla="*/ 1281 w 1317"/>
                <a:gd name="T11" fmla="*/ 142 h 288"/>
                <a:gd name="T12" fmla="*/ 1211 w 1317"/>
                <a:gd name="T13" fmla="*/ 82 h 288"/>
                <a:gd name="T14" fmla="*/ 1317 w 1317"/>
                <a:gd name="T15" fmla="*/ 284 h 288"/>
                <a:gd name="T16" fmla="*/ 1013 w 1317"/>
                <a:gd name="T17" fmla="*/ 284 h 288"/>
                <a:gd name="T18" fmla="*/ 1013 w 1317"/>
                <a:gd name="T19" fmla="*/ 220 h 288"/>
                <a:gd name="T20" fmla="*/ 1081 w 1317"/>
                <a:gd name="T21" fmla="*/ 142 h 288"/>
                <a:gd name="T22" fmla="*/ 891 w 1317"/>
                <a:gd name="T23" fmla="*/ 188 h 288"/>
                <a:gd name="T24" fmla="*/ 919 w 1317"/>
                <a:gd name="T25" fmla="*/ 260 h 288"/>
                <a:gd name="T26" fmla="*/ 939 w 1317"/>
                <a:gd name="T27" fmla="*/ 284 h 288"/>
                <a:gd name="T28" fmla="*/ 917 w 1317"/>
                <a:gd name="T29" fmla="*/ 288 h 288"/>
                <a:gd name="T30" fmla="*/ 891 w 1317"/>
                <a:gd name="T31" fmla="*/ 280 h 288"/>
                <a:gd name="T32" fmla="*/ 863 w 1317"/>
                <a:gd name="T33" fmla="*/ 204 h 288"/>
                <a:gd name="T34" fmla="*/ 827 w 1317"/>
                <a:gd name="T35" fmla="*/ 284 h 288"/>
                <a:gd name="T36" fmla="*/ 841 w 1317"/>
                <a:gd name="T37" fmla="*/ 164 h 288"/>
                <a:gd name="T38" fmla="*/ 857 w 1317"/>
                <a:gd name="T39" fmla="*/ 152 h 288"/>
                <a:gd name="T40" fmla="*/ 887 w 1317"/>
                <a:gd name="T41" fmla="*/ 86 h 288"/>
                <a:gd name="T42" fmla="*/ 913 w 1317"/>
                <a:gd name="T43" fmla="*/ 78 h 288"/>
                <a:gd name="T44" fmla="*/ 935 w 1317"/>
                <a:gd name="T45" fmla="*/ 82 h 288"/>
                <a:gd name="T46" fmla="*/ 919 w 1317"/>
                <a:gd name="T47" fmla="*/ 102 h 288"/>
                <a:gd name="T48" fmla="*/ 895 w 1317"/>
                <a:gd name="T49" fmla="*/ 156 h 288"/>
                <a:gd name="T50" fmla="*/ 873 w 1317"/>
                <a:gd name="T51" fmla="*/ 178 h 288"/>
                <a:gd name="T52" fmla="*/ 688 w 1317"/>
                <a:gd name="T53" fmla="*/ 106 h 288"/>
                <a:gd name="T54" fmla="*/ 666 w 1317"/>
                <a:gd name="T55" fmla="*/ 144 h 288"/>
                <a:gd name="T56" fmla="*/ 662 w 1317"/>
                <a:gd name="T57" fmla="*/ 206 h 288"/>
                <a:gd name="T58" fmla="*/ 674 w 1317"/>
                <a:gd name="T59" fmla="*/ 248 h 288"/>
                <a:gd name="T60" fmla="*/ 712 w 1317"/>
                <a:gd name="T61" fmla="*/ 264 h 288"/>
                <a:gd name="T62" fmla="*/ 730 w 1317"/>
                <a:gd name="T63" fmla="*/ 286 h 288"/>
                <a:gd name="T64" fmla="*/ 670 w 1317"/>
                <a:gd name="T65" fmla="*/ 284 h 288"/>
                <a:gd name="T66" fmla="*/ 636 w 1317"/>
                <a:gd name="T67" fmla="*/ 252 h 288"/>
                <a:gd name="T68" fmla="*/ 626 w 1317"/>
                <a:gd name="T69" fmla="*/ 184 h 288"/>
                <a:gd name="T70" fmla="*/ 644 w 1317"/>
                <a:gd name="T71" fmla="*/ 100 h 288"/>
                <a:gd name="T72" fmla="*/ 682 w 1317"/>
                <a:gd name="T73" fmla="*/ 78 h 288"/>
                <a:gd name="T74" fmla="*/ 749 w 1317"/>
                <a:gd name="T75" fmla="*/ 86 h 288"/>
                <a:gd name="T76" fmla="*/ 566 w 1317"/>
                <a:gd name="T77" fmla="*/ 82 h 288"/>
                <a:gd name="T78" fmla="*/ 490 w 1317"/>
                <a:gd name="T79" fmla="*/ 254 h 288"/>
                <a:gd name="T80" fmla="*/ 370 w 1317"/>
                <a:gd name="T81" fmla="*/ 284 h 288"/>
                <a:gd name="T82" fmla="*/ 324 w 1317"/>
                <a:gd name="T83" fmla="*/ 184 h 288"/>
                <a:gd name="T84" fmla="*/ 312 w 1317"/>
                <a:gd name="T85" fmla="*/ 252 h 288"/>
                <a:gd name="T86" fmla="*/ 280 w 1317"/>
                <a:gd name="T87" fmla="*/ 284 h 288"/>
                <a:gd name="T88" fmla="*/ 216 w 1317"/>
                <a:gd name="T89" fmla="*/ 284 h 288"/>
                <a:gd name="T90" fmla="*/ 184 w 1317"/>
                <a:gd name="T91" fmla="*/ 252 h 288"/>
                <a:gd name="T92" fmla="*/ 174 w 1317"/>
                <a:gd name="T93" fmla="*/ 184 h 288"/>
                <a:gd name="T94" fmla="*/ 192 w 1317"/>
                <a:gd name="T95" fmla="*/ 100 h 288"/>
                <a:gd name="T96" fmla="*/ 232 w 1317"/>
                <a:gd name="T97" fmla="*/ 80 h 288"/>
                <a:gd name="T98" fmla="*/ 280 w 1317"/>
                <a:gd name="T99" fmla="*/ 82 h 288"/>
                <a:gd name="T100" fmla="*/ 318 w 1317"/>
                <a:gd name="T101" fmla="*/ 134 h 288"/>
                <a:gd name="T102" fmla="*/ 288 w 1317"/>
                <a:gd name="T103" fmla="*/ 184 h 288"/>
                <a:gd name="T104" fmla="*/ 280 w 1317"/>
                <a:gd name="T105" fmla="*/ 128 h 288"/>
                <a:gd name="T106" fmla="*/ 264 w 1317"/>
                <a:gd name="T107" fmla="*/ 104 h 288"/>
                <a:gd name="T108" fmla="*/ 234 w 1317"/>
                <a:gd name="T109" fmla="*/ 104 h 288"/>
                <a:gd name="T110" fmla="*/ 218 w 1317"/>
                <a:gd name="T111" fmla="*/ 128 h 288"/>
                <a:gd name="T112" fmla="*/ 210 w 1317"/>
                <a:gd name="T113" fmla="*/ 184 h 288"/>
                <a:gd name="T114" fmla="*/ 222 w 1317"/>
                <a:gd name="T115" fmla="*/ 248 h 288"/>
                <a:gd name="T116" fmla="*/ 240 w 1317"/>
                <a:gd name="T117" fmla="*/ 266 h 288"/>
                <a:gd name="T118" fmla="*/ 264 w 1317"/>
                <a:gd name="T119" fmla="*/ 262 h 288"/>
                <a:gd name="T120" fmla="*/ 284 w 1317"/>
                <a:gd name="T121" fmla="*/ 224 h 288"/>
                <a:gd name="T122" fmla="*/ 0 w 1317"/>
                <a:gd name="T123" fmla="*/ 0 h 288"/>
                <a:gd name="T124" fmla="*/ 66 w 1317"/>
                <a:gd name="T125" fmla="*/ 28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7" h="288">
                  <a:moveTo>
                    <a:pt x="1243" y="30"/>
                  </a:moveTo>
                  <a:lnTo>
                    <a:pt x="1243" y="30"/>
                  </a:lnTo>
                  <a:lnTo>
                    <a:pt x="1255" y="28"/>
                  </a:lnTo>
                  <a:lnTo>
                    <a:pt x="1267" y="24"/>
                  </a:lnTo>
                  <a:lnTo>
                    <a:pt x="1267" y="24"/>
                  </a:lnTo>
                  <a:lnTo>
                    <a:pt x="1275" y="18"/>
                  </a:lnTo>
                  <a:lnTo>
                    <a:pt x="1283" y="12"/>
                  </a:lnTo>
                  <a:lnTo>
                    <a:pt x="1299" y="30"/>
                  </a:lnTo>
                  <a:lnTo>
                    <a:pt x="1299" y="30"/>
                  </a:lnTo>
                  <a:lnTo>
                    <a:pt x="1289" y="40"/>
                  </a:lnTo>
                  <a:lnTo>
                    <a:pt x="1277" y="50"/>
                  </a:lnTo>
                  <a:lnTo>
                    <a:pt x="1277" y="50"/>
                  </a:lnTo>
                  <a:lnTo>
                    <a:pt x="1271" y="52"/>
                  </a:lnTo>
                  <a:lnTo>
                    <a:pt x="1263" y="56"/>
                  </a:lnTo>
                  <a:lnTo>
                    <a:pt x="1243" y="58"/>
                  </a:lnTo>
                  <a:lnTo>
                    <a:pt x="1243" y="58"/>
                  </a:lnTo>
                  <a:lnTo>
                    <a:pt x="1225" y="56"/>
                  </a:lnTo>
                  <a:lnTo>
                    <a:pt x="1217" y="52"/>
                  </a:lnTo>
                  <a:lnTo>
                    <a:pt x="1211" y="50"/>
                  </a:lnTo>
                  <a:lnTo>
                    <a:pt x="1211" y="50"/>
                  </a:lnTo>
                  <a:lnTo>
                    <a:pt x="1199" y="40"/>
                  </a:lnTo>
                  <a:lnTo>
                    <a:pt x="1189" y="30"/>
                  </a:lnTo>
                  <a:lnTo>
                    <a:pt x="1205" y="12"/>
                  </a:lnTo>
                  <a:lnTo>
                    <a:pt x="1205" y="12"/>
                  </a:lnTo>
                  <a:lnTo>
                    <a:pt x="1213" y="18"/>
                  </a:lnTo>
                  <a:lnTo>
                    <a:pt x="1221" y="24"/>
                  </a:lnTo>
                  <a:lnTo>
                    <a:pt x="1221" y="24"/>
                  </a:lnTo>
                  <a:lnTo>
                    <a:pt x="1233" y="28"/>
                  </a:lnTo>
                  <a:lnTo>
                    <a:pt x="1243" y="30"/>
                  </a:lnTo>
                  <a:close/>
                  <a:moveTo>
                    <a:pt x="1281" y="142"/>
                  </a:moveTo>
                  <a:lnTo>
                    <a:pt x="1279" y="142"/>
                  </a:lnTo>
                  <a:lnTo>
                    <a:pt x="1213" y="284"/>
                  </a:lnTo>
                  <a:lnTo>
                    <a:pt x="1175" y="284"/>
                  </a:lnTo>
                  <a:lnTo>
                    <a:pt x="1175" y="82"/>
                  </a:lnTo>
                  <a:lnTo>
                    <a:pt x="1211" y="82"/>
                  </a:lnTo>
                  <a:lnTo>
                    <a:pt x="1211" y="220"/>
                  </a:lnTo>
                  <a:lnTo>
                    <a:pt x="1213" y="220"/>
                  </a:lnTo>
                  <a:lnTo>
                    <a:pt x="1275" y="82"/>
                  </a:lnTo>
                  <a:lnTo>
                    <a:pt x="1317" y="82"/>
                  </a:lnTo>
                  <a:lnTo>
                    <a:pt x="1317" y="284"/>
                  </a:lnTo>
                  <a:lnTo>
                    <a:pt x="1281" y="284"/>
                  </a:lnTo>
                  <a:lnTo>
                    <a:pt x="1281" y="142"/>
                  </a:lnTo>
                  <a:close/>
                  <a:moveTo>
                    <a:pt x="1081" y="142"/>
                  </a:moveTo>
                  <a:lnTo>
                    <a:pt x="1079" y="142"/>
                  </a:lnTo>
                  <a:lnTo>
                    <a:pt x="1013" y="284"/>
                  </a:lnTo>
                  <a:lnTo>
                    <a:pt x="975" y="284"/>
                  </a:lnTo>
                  <a:lnTo>
                    <a:pt x="975" y="82"/>
                  </a:lnTo>
                  <a:lnTo>
                    <a:pt x="1011" y="82"/>
                  </a:lnTo>
                  <a:lnTo>
                    <a:pt x="1011" y="220"/>
                  </a:lnTo>
                  <a:lnTo>
                    <a:pt x="1013" y="220"/>
                  </a:lnTo>
                  <a:lnTo>
                    <a:pt x="1075" y="82"/>
                  </a:lnTo>
                  <a:lnTo>
                    <a:pt x="1117" y="82"/>
                  </a:lnTo>
                  <a:lnTo>
                    <a:pt x="1117" y="284"/>
                  </a:lnTo>
                  <a:lnTo>
                    <a:pt x="1081" y="284"/>
                  </a:lnTo>
                  <a:lnTo>
                    <a:pt x="1081" y="142"/>
                  </a:lnTo>
                  <a:close/>
                  <a:moveTo>
                    <a:pt x="873" y="178"/>
                  </a:moveTo>
                  <a:lnTo>
                    <a:pt x="873" y="178"/>
                  </a:lnTo>
                  <a:lnTo>
                    <a:pt x="883" y="182"/>
                  </a:lnTo>
                  <a:lnTo>
                    <a:pt x="891" y="188"/>
                  </a:lnTo>
                  <a:lnTo>
                    <a:pt x="891" y="188"/>
                  </a:lnTo>
                  <a:lnTo>
                    <a:pt x="899" y="198"/>
                  </a:lnTo>
                  <a:lnTo>
                    <a:pt x="905" y="216"/>
                  </a:lnTo>
                  <a:lnTo>
                    <a:pt x="915" y="254"/>
                  </a:lnTo>
                  <a:lnTo>
                    <a:pt x="915" y="254"/>
                  </a:lnTo>
                  <a:lnTo>
                    <a:pt x="919" y="260"/>
                  </a:lnTo>
                  <a:lnTo>
                    <a:pt x="923" y="264"/>
                  </a:lnTo>
                  <a:lnTo>
                    <a:pt x="923" y="264"/>
                  </a:lnTo>
                  <a:lnTo>
                    <a:pt x="929" y="268"/>
                  </a:lnTo>
                  <a:lnTo>
                    <a:pt x="939" y="268"/>
                  </a:lnTo>
                  <a:lnTo>
                    <a:pt x="939" y="284"/>
                  </a:lnTo>
                  <a:lnTo>
                    <a:pt x="939" y="284"/>
                  </a:lnTo>
                  <a:lnTo>
                    <a:pt x="933" y="286"/>
                  </a:lnTo>
                  <a:lnTo>
                    <a:pt x="933" y="286"/>
                  </a:lnTo>
                  <a:lnTo>
                    <a:pt x="917" y="288"/>
                  </a:lnTo>
                  <a:lnTo>
                    <a:pt x="917" y="288"/>
                  </a:lnTo>
                  <a:lnTo>
                    <a:pt x="909" y="288"/>
                  </a:lnTo>
                  <a:lnTo>
                    <a:pt x="903" y="286"/>
                  </a:lnTo>
                  <a:lnTo>
                    <a:pt x="897" y="284"/>
                  </a:lnTo>
                  <a:lnTo>
                    <a:pt x="891" y="280"/>
                  </a:lnTo>
                  <a:lnTo>
                    <a:pt x="891" y="280"/>
                  </a:lnTo>
                  <a:lnTo>
                    <a:pt x="883" y="268"/>
                  </a:lnTo>
                  <a:lnTo>
                    <a:pt x="877" y="254"/>
                  </a:lnTo>
                  <a:lnTo>
                    <a:pt x="867" y="216"/>
                  </a:lnTo>
                  <a:lnTo>
                    <a:pt x="867" y="216"/>
                  </a:lnTo>
                  <a:lnTo>
                    <a:pt x="863" y="204"/>
                  </a:lnTo>
                  <a:lnTo>
                    <a:pt x="857" y="198"/>
                  </a:lnTo>
                  <a:lnTo>
                    <a:pt x="849" y="192"/>
                  </a:lnTo>
                  <a:lnTo>
                    <a:pt x="841" y="192"/>
                  </a:lnTo>
                  <a:lnTo>
                    <a:pt x="827" y="192"/>
                  </a:lnTo>
                  <a:lnTo>
                    <a:pt x="827" y="284"/>
                  </a:lnTo>
                  <a:lnTo>
                    <a:pt x="789" y="284"/>
                  </a:lnTo>
                  <a:lnTo>
                    <a:pt x="789" y="82"/>
                  </a:lnTo>
                  <a:lnTo>
                    <a:pt x="827" y="82"/>
                  </a:lnTo>
                  <a:lnTo>
                    <a:pt x="827" y="164"/>
                  </a:lnTo>
                  <a:lnTo>
                    <a:pt x="841" y="164"/>
                  </a:lnTo>
                  <a:lnTo>
                    <a:pt x="841" y="164"/>
                  </a:lnTo>
                  <a:lnTo>
                    <a:pt x="847" y="164"/>
                  </a:lnTo>
                  <a:lnTo>
                    <a:pt x="853" y="160"/>
                  </a:lnTo>
                  <a:lnTo>
                    <a:pt x="853" y="160"/>
                  </a:lnTo>
                  <a:lnTo>
                    <a:pt x="857" y="152"/>
                  </a:lnTo>
                  <a:lnTo>
                    <a:pt x="863" y="140"/>
                  </a:lnTo>
                  <a:lnTo>
                    <a:pt x="873" y="112"/>
                  </a:lnTo>
                  <a:lnTo>
                    <a:pt x="873" y="112"/>
                  </a:lnTo>
                  <a:lnTo>
                    <a:pt x="879" y="96"/>
                  </a:lnTo>
                  <a:lnTo>
                    <a:pt x="887" y="86"/>
                  </a:lnTo>
                  <a:lnTo>
                    <a:pt x="887" y="86"/>
                  </a:lnTo>
                  <a:lnTo>
                    <a:pt x="893" y="82"/>
                  </a:lnTo>
                  <a:lnTo>
                    <a:pt x="899" y="80"/>
                  </a:lnTo>
                  <a:lnTo>
                    <a:pt x="913" y="78"/>
                  </a:lnTo>
                  <a:lnTo>
                    <a:pt x="913" y="78"/>
                  </a:lnTo>
                  <a:lnTo>
                    <a:pt x="921" y="78"/>
                  </a:lnTo>
                  <a:lnTo>
                    <a:pt x="921" y="78"/>
                  </a:lnTo>
                  <a:lnTo>
                    <a:pt x="929" y="80"/>
                  </a:lnTo>
                  <a:lnTo>
                    <a:pt x="929" y="80"/>
                  </a:lnTo>
                  <a:lnTo>
                    <a:pt x="935" y="82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25" y="100"/>
                  </a:lnTo>
                  <a:lnTo>
                    <a:pt x="919" y="102"/>
                  </a:lnTo>
                  <a:lnTo>
                    <a:pt x="919" y="102"/>
                  </a:lnTo>
                  <a:lnTo>
                    <a:pt x="915" y="106"/>
                  </a:lnTo>
                  <a:lnTo>
                    <a:pt x="911" y="112"/>
                  </a:lnTo>
                  <a:lnTo>
                    <a:pt x="901" y="140"/>
                  </a:lnTo>
                  <a:lnTo>
                    <a:pt x="901" y="140"/>
                  </a:lnTo>
                  <a:lnTo>
                    <a:pt x="895" y="156"/>
                  </a:lnTo>
                  <a:lnTo>
                    <a:pt x="889" y="166"/>
                  </a:lnTo>
                  <a:lnTo>
                    <a:pt x="889" y="166"/>
                  </a:lnTo>
                  <a:lnTo>
                    <a:pt x="881" y="172"/>
                  </a:lnTo>
                  <a:lnTo>
                    <a:pt x="873" y="176"/>
                  </a:lnTo>
                  <a:lnTo>
                    <a:pt x="873" y="178"/>
                  </a:lnTo>
                  <a:close/>
                  <a:moveTo>
                    <a:pt x="708" y="102"/>
                  </a:moveTo>
                  <a:lnTo>
                    <a:pt x="708" y="102"/>
                  </a:lnTo>
                  <a:lnTo>
                    <a:pt x="698" y="102"/>
                  </a:lnTo>
                  <a:lnTo>
                    <a:pt x="688" y="106"/>
                  </a:lnTo>
                  <a:lnTo>
                    <a:pt x="688" y="106"/>
                  </a:lnTo>
                  <a:lnTo>
                    <a:pt x="680" y="110"/>
                  </a:lnTo>
                  <a:lnTo>
                    <a:pt x="674" y="118"/>
                  </a:lnTo>
                  <a:lnTo>
                    <a:pt x="674" y="118"/>
                  </a:lnTo>
                  <a:lnTo>
                    <a:pt x="668" y="130"/>
                  </a:lnTo>
                  <a:lnTo>
                    <a:pt x="666" y="144"/>
                  </a:lnTo>
                  <a:lnTo>
                    <a:pt x="666" y="144"/>
                  </a:lnTo>
                  <a:lnTo>
                    <a:pt x="662" y="160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206"/>
                  </a:lnTo>
                  <a:lnTo>
                    <a:pt x="666" y="224"/>
                  </a:lnTo>
                  <a:lnTo>
                    <a:pt x="666" y="224"/>
                  </a:lnTo>
                  <a:lnTo>
                    <a:pt x="668" y="238"/>
                  </a:lnTo>
                  <a:lnTo>
                    <a:pt x="674" y="248"/>
                  </a:lnTo>
                  <a:lnTo>
                    <a:pt x="674" y="248"/>
                  </a:lnTo>
                  <a:lnTo>
                    <a:pt x="682" y="256"/>
                  </a:lnTo>
                  <a:lnTo>
                    <a:pt x="690" y="260"/>
                  </a:lnTo>
                  <a:lnTo>
                    <a:pt x="690" y="260"/>
                  </a:lnTo>
                  <a:lnTo>
                    <a:pt x="700" y="264"/>
                  </a:lnTo>
                  <a:lnTo>
                    <a:pt x="712" y="264"/>
                  </a:lnTo>
                  <a:lnTo>
                    <a:pt x="753" y="264"/>
                  </a:lnTo>
                  <a:lnTo>
                    <a:pt x="753" y="280"/>
                  </a:lnTo>
                  <a:lnTo>
                    <a:pt x="753" y="280"/>
                  </a:lnTo>
                  <a:lnTo>
                    <a:pt x="730" y="286"/>
                  </a:lnTo>
                  <a:lnTo>
                    <a:pt x="730" y="286"/>
                  </a:lnTo>
                  <a:lnTo>
                    <a:pt x="718" y="288"/>
                  </a:lnTo>
                  <a:lnTo>
                    <a:pt x="704" y="288"/>
                  </a:lnTo>
                  <a:lnTo>
                    <a:pt x="704" y="288"/>
                  </a:lnTo>
                  <a:lnTo>
                    <a:pt x="686" y="288"/>
                  </a:lnTo>
                  <a:lnTo>
                    <a:pt x="670" y="284"/>
                  </a:lnTo>
                  <a:lnTo>
                    <a:pt x="670" y="284"/>
                  </a:lnTo>
                  <a:lnTo>
                    <a:pt x="656" y="276"/>
                  </a:lnTo>
                  <a:lnTo>
                    <a:pt x="644" y="266"/>
                  </a:lnTo>
                  <a:lnTo>
                    <a:pt x="644" y="266"/>
                  </a:lnTo>
                  <a:lnTo>
                    <a:pt x="636" y="252"/>
                  </a:lnTo>
                  <a:lnTo>
                    <a:pt x="630" y="234"/>
                  </a:lnTo>
                  <a:lnTo>
                    <a:pt x="630" y="234"/>
                  </a:lnTo>
                  <a:lnTo>
                    <a:pt x="626" y="212"/>
                  </a:lnTo>
                  <a:lnTo>
                    <a:pt x="626" y="184"/>
                  </a:lnTo>
                  <a:lnTo>
                    <a:pt x="626" y="184"/>
                  </a:lnTo>
                  <a:lnTo>
                    <a:pt x="626" y="156"/>
                  </a:lnTo>
                  <a:lnTo>
                    <a:pt x="630" y="132"/>
                  </a:lnTo>
                  <a:lnTo>
                    <a:pt x="630" y="132"/>
                  </a:lnTo>
                  <a:lnTo>
                    <a:pt x="636" y="114"/>
                  </a:lnTo>
                  <a:lnTo>
                    <a:pt x="644" y="100"/>
                  </a:lnTo>
                  <a:lnTo>
                    <a:pt x="644" y="100"/>
                  </a:lnTo>
                  <a:lnTo>
                    <a:pt x="654" y="90"/>
                  </a:lnTo>
                  <a:lnTo>
                    <a:pt x="668" y="82"/>
                  </a:lnTo>
                  <a:lnTo>
                    <a:pt x="668" y="82"/>
                  </a:lnTo>
                  <a:lnTo>
                    <a:pt x="682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26" y="80"/>
                  </a:lnTo>
                  <a:lnTo>
                    <a:pt x="726" y="80"/>
                  </a:lnTo>
                  <a:lnTo>
                    <a:pt x="749" y="86"/>
                  </a:lnTo>
                  <a:lnTo>
                    <a:pt x="749" y="102"/>
                  </a:lnTo>
                  <a:lnTo>
                    <a:pt x="708" y="102"/>
                  </a:lnTo>
                  <a:close/>
                  <a:moveTo>
                    <a:pt x="476" y="210"/>
                  </a:moveTo>
                  <a:lnTo>
                    <a:pt x="524" y="82"/>
                  </a:lnTo>
                  <a:lnTo>
                    <a:pt x="566" y="82"/>
                  </a:lnTo>
                  <a:lnTo>
                    <a:pt x="580" y="284"/>
                  </a:lnTo>
                  <a:lnTo>
                    <a:pt x="546" y="284"/>
                  </a:lnTo>
                  <a:lnTo>
                    <a:pt x="536" y="140"/>
                  </a:lnTo>
                  <a:lnTo>
                    <a:pt x="534" y="140"/>
                  </a:lnTo>
                  <a:lnTo>
                    <a:pt x="490" y="254"/>
                  </a:lnTo>
                  <a:lnTo>
                    <a:pt x="458" y="254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04" y="284"/>
                  </a:lnTo>
                  <a:lnTo>
                    <a:pt x="370" y="284"/>
                  </a:lnTo>
                  <a:lnTo>
                    <a:pt x="384" y="82"/>
                  </a:lnTo>
                  <a:lnTo>
                    <a:pt x="426" y="82"/>
                  </a:lnTo>
                  <a:lnTo>
                    <a:pt x="474" y="210"/>
                  </a:lnTo>
                  <a:lnTo>
                    <a:pt x="476" y="210"/>
                  </a:lnTo>
                  <a:close/>
                  <a:moveTo>
                    <a:pt x="324" y="184"/>
                  </a:moveTo>
                  <a:lnTo>
                    <a:pt x="324" y="184"/>
                  </a:lnTo>
                  <a:lnTo>
                    <a:pt x="322" y="210"/>
                  </a:lnTo>
                  <a:lnTo>
                    <a:pt x="318" y="232"/>
                  </a:lnTo>
                  <a:lnTo>
                    <a:pt x="318" y="232"/>
                  </a:lnTo>
                  <a:lnTo>
                    <a:pt x="312" y="252"/>
                  </a:lnTo>
                  <a:lnTo>
                    <a:pt x="304" y="266"/>
                  </a:lnTo>
                  <a:lnTo>
                    <a:pt x="304" y="266"/>
                  </a:lnTo>
                  <a:lnTo>
                    <a:pt x="294" y="276"/>
                  </a:lnTo>
                  <a:lnTo>
                    <a:pt x="280" y="284"/>
                  </a:lnTo>
                  <a:lnTo>
                    <a:pt x="280" y="284"/>
                  </a:lnTo>
                  <a:lnTo>
                    <a:pt x="266" y="288"/>
                  </a:lnTo>
                  <a:lnTo>
                    <a:pt x="248" y="288"/>
                  </a:lnTo>
                  <a:lnTo>
                    <a:pt x="248" y="288"/>
                  </a:lnTo>
                  <a:lnTo>
                    <a:pt x="232" y="288"/>
                  </a:lnTo>
                  <a:lnTo>
                    <a:pt x="216" y="284"/>
                  </a:lnTo>
                  <a:lnTo>
                    <a:pt x="216" y="284"/>
                  </a:lnTo>
                  <a:lnTo>
                    <a:pt x="204" y="276"/>
                  </a:lnTo>
                  <a:lnTo>
                    <a:pt x="192" y="266"/>
                  </a:lnTo>
                  <a:lnTo>
                    <a:pt x="192" y="266"/>
                  </a:lnTo>
                  <a:lnTo>
                    <a:pt x="184" y="252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74" y="210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56"/>
                  </a:lnTo>
                  <a:lnTo>
                    <a:pt x="178" y="134"/>
                  </a:lnTo>
                  <a:lnTo>
                    <a:pt x="178" y="134"/>
                  </a:lnTo>
                  <a:lnTo>
                    <a:pt x="184" y="114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204" y="90"/>
                  </a:lnTo>
                  <a:lnTo>
                    <a:pt x="216" y="82"/>
                  </a:lnTo>
                  <a:lnTo>
                    <a:pt x="216" y="82"/>
                  </a:lnTo>
                  <a:lnTo>
                    <a:pt x="232" y="80"/>
                  </a:lnTo>
                  <a:lnTo>
                    <a:pt x="248" y="78"/>
                  </a:lnTo>
                  <a:lnTo>
                    <a:pt x="248" y="78"/>
                  </a:lnTo>
                  <a:lnTo>
                    <a:pt x="266" y="80"/>
                  </a:lnTo>
                  <a:lnTo>
                    <a:pt x="280" y="82"/>
                  </a:lnTo>
                  <a:lnTo>
                    <a:pt x="280" y="82"/>
                  </a:lnTo>
                  <a:lnTo>
                    <a:pt x="294" y="90"/>
                  </a:lnTo>
                  <a:lnTo>
                    <a:pt x="304" y="100"/>
                  </a:lnTo>
                  <a:lnTo>
                    <a:pt x="304" y="100"/>
                  </a:lnTo>
                  <a:lnTo>
                    <a:pt x="312" y="114"/>
                  </a:lnTo>
                  <a:lnTo>
                    <a:pt x="318" y="134"/>
                  </a:lnTo>
                  <a:lnTo>
                    <a:pt x="318" y="134"/>
                  </a:lnTo>
                  <a:lnTo>
                    <a:pt x="322" y="156"/>
                  </a:lnTo>
                  <a:lnTo>
                    <a:pt x="324" y="184"/>
                  </a:lnTo>
                  <a:lnTo>
                    <a:pt x="324" y="184"/>
                  </a:lnTo>
                  <a:close/>
                  <a:moveTo>
                    <a:pt x="288" y="184"/>
                  </a:moveTo>
                  <a:lnTo>
                    <a:pt x="288" y="184"/>
                  </a:lnTo>
                  <a:lnTo>
                    <a:pt x="286" y="160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0" y="12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0" y="110"/>
                  </a:lnTo>
                  <a:lnTo>
                    <a:pt x="264" y="104"/>
                  </a:lnTo>
                  <a:lnTo>
                    <a:pt x="264" y="104"/>
                  </a:lnTo>
                  <a:lnTo>
                    <a:pt x="256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0" y="100"/>
                  </a:lnTo>
                  <a:lnTo>
                    <a:pt x="234" y="104"/>
                  </a:lnTo>
                  <a:lnTo>
                    <a:pt x="234" y="104"/>
                  </a:lnTo>
                  <a:lnTo>
                    <a:pt x="228" y="110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18" y="128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60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210" y="206"/>
                  </a:lnTo>
                  <a:lnTo>
                    <a:pt x="214" y="224"/>
                  </a:lnTo>
                  <a:lnTo>
                    <a:pt x="214" y="224"/>
                  </a:lnTo>
                  <a:lnTo>
                    <a:pt x="218" y="238"/>
                  </a:lnTo>
                  <a:lnTo>
                    <a:pt x="222" y="248"/>
                  </a:lnTo>
                  <a:lnTo>
                    <a:pt x="222" y="248"/>
                  </a:lnTo>
                  <a:lnTo>
                    <a:pt x="228" y="258"/>
                  </a:lnTo>
                  <a:lnTo>
                    <a:pt x="234" y="262"/>
                  </a:lnTo>
                  <a:lnTo>
                    <a:pt x="234" y="262"/>
                  </a:lnTo>
                  <a:lnTo>
                    <a:pt x="240" y="266"/>
                  </a:lnTo>
                  <a:lnTo>
                    <a:pt x="248" y="266"/>
                  </a:lnTo>
                  <a:lnTo>
                    <a:pt x="248" y="266"/>
                  </a:lnTo>
                  <a:lnTo>
                    <a:pt x="256" y="266"/>
                  </a:lnTo>
                  <a:lnTo>
                    <a:pt x="264" y="262"/>
                  </a:lnTo>
                  <a:lnTo>
                    <a:pt x="264" y="262"/>
                  </a:lnTo>
                  <a:lnTo>
                    <a:pt x="270" y="258"/>
                  </a:lnTo>
                  <a:lnTo>
                    <a:pt x="276" y="248"/>
                  </a:lnTo>
                  <a:lnTo>
                    <a:pt x="276" y="248"/>
                  </a:lnTo>
                  <a:lnTo>
                    <a:pt x="280" y="238"/>
                  </a:lnTo>
                  <a:lnTo>
                    <a:pt x="284" y="224"/>
                  </a:lnTo>
                  <a:lnTo>
                    <a:pt x="284" y="224"/>
                  </a:lnTo>
                  <a:lnTo>
                    <a:pt x="286" y="206"/>
                  </a:lnTo>
                  <a:lnTo>
                    <a:pt x="288" y="184"/>
                  </a:lnTo>
                  <a:lnTo>
                    <a:pt x="288" y="184"/>
                  </a:lnTo>
                  <a:close/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75301" y="4368801"/>
              <a:ext cx="174625" cy="73025"/>
            </a:xfrm>
            <a:custGeom>
              <a:avLst/>
              <a:gdLst>
                <a:gd name="T0" fmla="*/ 54 w 110"/>
                <a:gd name="T1" fmla="*/ 18 h 46"/>
                <a:gd name="T2" fmla="*/ 54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4 w 110"/>
                <a:gd name="T29" fmla="*/ 46 h 46"/>
                <a:gd name="T30" fmla="*/ 54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4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4" y="18"/>
                  </a:moveTo>
                  <a:lnTo>
                    <a:pt x="54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4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5530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2355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940301" y="4473576"/>
              <a:ext cx="238125" cy="333375"/>
            </a:xfrm>
            <a:custGeom>
              <a:avLst/>
              <a:gdLst>
                <a:gd name="T0" fmla="*/ 84 w 150"/>
                <a:gd name="T1" fmla="*/ 100 h 210"/>
                <a:gd name="T2" fmla="*/ 102 w 150"/>
                <a:gd name="T3" fmla="*/ 110 h 210"/>
                <a:gd name="T4" fmla="*/ 110 w 150"/>
                <a:gd name="T5" fmla="*/ 120 h 210"/>
                <a:gd name="T6" fmla="*/ 126 w 150"/>
                <a:gd name="T7" fmla="*/ 176 h 210"/>
                <a:gd name="T8" fmla="*/ 130 w 150"/>
                <a:gd name="T9" fmla="*/ 182 h 210"/>
                <a:gd name="T10" fmla="*/ 134 w 150"/>
                <a:gd name="T11" fmla="*/ 186 h 210"/>
                <a:gd name="T12" fmla="*/ 150 w 150"/>
                <a:gd name="T13" fmla="*/ 190 h 210"/>
                <a:gd name="T14" fmla="*/ 150 w 150"/>
                <a:gd name="T15" fmla="*/ 206 h 210"/>
                <a:gd name="T16" fmla="*/ 144 w 150"/>
                <a:gd name="T17" fmla="*/ 208 h 210"/>
                <a:gd name="T18" fmla="*/ 128 w 150"/>
                <a:gd name="T19" fmla="*/ 210 h 210"/>
                <a:gd name="T20" fmla="*/ 114 w 150"/>
                <a:gd name="T21" fmla="*/ 208 h 210"/>
                <a:gd name="T22" fmla="*/ 102 w 150"/>
                <a:gd name="T23" fmla="*/ 202 h 210"/>
                <a:gd name="T24" fmla="*/ 94 w 150"/>
                <a:gd name="T25" fmla="*/ 190 h 210"/>
                <a:gd name="T26" fmla="*/ 78 w 150"/>
                <a:gd name="T27" fmla="*/ 138 h 210"/>
                <a:gd name="T28" fmla="*/ 74 w 150"/>
                <a:gd name="T29" fmla="*/ 126 h 210"/>
                <a:gd name="T30" fmla="*/ 60 w 150"/>
                <a:gd name="T31" fmla="*/ 114 h 210"/>
                <a:gd name="T32" fmla="*/ 38 w 150"/>
                <a:gd name="T33" fmla="*/ 114 h 210"/>
                <a:gd name="T34" fmla="*/ 0 w 150"/>
                <a:gd name="T35" fmla="*/ 206 h 210"/>
                <a:gd name="T36" fmla="*/ 38 w 150"/>
                <a:gd name="T37" fmla="*/ 4 h 210"/>
                <a:gd name="T38" fmla="*/ 52 w 150"/>
                <a:gd name="T39" fmla="*/ 86 h 210"/>
                <a:gd name="T40" fmla="*/ 58 w 150"/>
                <a:gd name="T41" fmla="*/ 86 h 210"/>
                <a:gd name="T42" fmla="*/ 64 w 150"/>
                <a:gd name="T43" fmla="*/ 82 h 210"/>
                <a:gd name="T44" fmla="*/ 74 w 150"/>
                <a:gd name="T45" fmla="*/ 62 h 210"/>
                <a:gd name="T46" fmla="*/ 84 w 150"/>
                <a:gd name="T47" fmla="*/ 34 h 210"/>
                <a:gd name="T48" fmla="*/ 98 w 150"/>
                <a:gd name="T49" fmla="*/ 8 h 210"/>
                <a:gd name="T50" fmla="*/ 104 w 150"/>
                <a:gd name="T51" fmla="*/ 4 h 210"/>
                <a:gd name="T52" fmla="*/ 124 w 150"/>
                <a:gd name="T53" fmla="*/ 0 h 210"/>
                <a:gd name="T54" fmla="*/ 132 w 150"/>
                <a:gd name="T55" fmla="*/ 0 h 210"/>
                <a:gd name="T56" fmla="*/ 140 w 150"/>
                <a:gd name="T57" fmla="*/ 2 h 210"/>
                <a:gd name="T58" fmla="*/ 146 w 150"/>
                <a:gd name="T59" fmla="*/ 4 h 210"/>
                <a:gd name="T60" fmla="*/ 146 w 150"/>
                <a:gd name="T61" fmla="*/ 20 h 210"/>
                <a:gd name="T62" fmla="*/ 130 w 150"/>
                <a:gd name="T63" fmla="*/ 24 h 210"/>
                <a:gd name="T64" fmla="*/ 126 w 150"/>
                <a:gd name="T65" fmla="*/ 28 h 210"/>
                <a:gd name="T66" fmla="*/ 112 w 150"/>
                <a:gd name="T67" fmla="*/ 62 h 210"/>
                <a:gd name="T68" fmla="*/ 106 w 150"/>
                <a:gd name="T69" fmla="*/ 78 h 210"/>
                <a:gd name="T70" fmla="*/ 100 w 150"/>
                <a:gd name="T71" fmla="*/ 88 h 210"/>
                <a:gd name="T72" fmla="*/ 84 w 150"/>
                <a:gd name="T73" fmla="*/ 9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210">
                  <a:moveTo>
                    <a:pt x="84" y="100"/>
                  </a:moveTo>
                  <a:lnTo>
                    <a:pt x="84" y="100"/>
                  </a:lnTo>
                  <a:lnTo>
                    <a:pt x="94" y="104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10" y="120"/>
                  </a:lnTo>
                  <a:lnTo>
                    <a:pt x="116" y="138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30" y="182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40" y="190"/>
                  </a:lnTo>
                  <a:lnTo>
                    <a:pt x="150" y="190"/>
                  </a:lnTo>
                  <a:lnTo>
                    <a:pt x="150" y="206"/>
                  </a:lnTo>
                  <a:lnTo>
                    <a:pt x="150" y="206"/>
                  </a:lnTo>
                  <a:lnTo>
                    <a:pt x="144" y="208"/>
                  </a:lnTo>
                  <a:lnTo>
                    <a:pt x="144" y="208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20" y="210"/>
                  </a:lnTo>
                  <a:lnTo>
                    <a:pt x="114" y="208"/>
                  </a:lnTo>
                  <a:lnTo>
                    <a:pt x="108" y="206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94" y="190"/>
                  </a:lnTo>
                  <a:lnTo>
                    <a:pt x="88" y="176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4" y="126"/>
                  </a:lnTo>
                  <a:lnTo>
                    <a:pt x="68" y="120"/>
                  </a:lnTo>
                  <a:lnTo>
                    <a:pt x="60" y="114"/>
                  </a:lnTo>
                  <a:lnTo>
                    <a:pt x="52" y="114"/>
                  </a:lnTo>
                  <a:lnTo>
                    <a:pt x="38" y="114"/>
                  </a:lnTo>
                  <a:lnTo>
                    <a:pt x="38" y="206"/>
                  </a:lnTo>
                  <a:lnTo>
                    <a:pt x="0" y="206"/>
                  </a:lnTo>
                  <a:lnTo>
                    <a:pt x="0" y="4"/>
                  </a:lnTo>
                  <a:lnTo>
                    <a:pt x="38" y="4"/>
                  </a:lnTo>
                  <a:lnTo>
                    <a:pt x="38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8" y="86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8" y="74"/>
                  </a:lnTo>
                  <a:lnTo>
                    <a:pt x="74" y="62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90" y="1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4" y="4"/>
                  </a:lnTo>
                  <a:lnTo>
                    <a:pt x="110" y="2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36" y="22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26" y="28"/>
                  </a:lnTo>
                  <a:lnTo>
                    <a:pt x="122" y="34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06" y="7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92" y="94"/>
                  </a:lnTo>
                  <a:lnTo>
                    <a:pt x="84" y="98"/>
                  </a:lnTo>
                  <a:lnTo>
                    <a:pt x="84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681538" y="4473576"/>
              <a:ext cx="201613" cy="333375"/>
            </a:xfrm>
            <a:custGeom>
              <a:avLst/>
              <a:gdLst>
                <a:gd name="T0" fmla="*/ 82 w 127"/>
                <a:gd name="T1" fmla="*/ 24 h 210"/>
                <a:gd name="T2" fmla="*/ 82 w 127"/>
                <a:gd name="T3" fmla="*/ 24 h 210"/>
                <a:gd name="T4" fmla="*/ 72 w 127"/>
                <a:gd name="T5" fmla="*/ 24 h 210"/>
                <a:gd name="T6" fmla="*/ 62 w 127"/>
                <a:gd name="T7" fmla="*/ 28 h 210"/>
                <a:gd name="T8" fmla="*/ 62 w 127"/>
                <a:gd name="T9" fmla="*/ 28 h 210"/>
                <a:gd name="T10" fmla="*/ 54 w 127"/>
                <a:gd name="T11" fmla="*/ 32 h 210"/>
                <a:gd name="T12" fmla="*/ 48 w 127"/>
                <a:gd name="T13" fmla="*/ 40 h 210"/>
                <a:gd name="T14" fmla="*/ 48 w 127"/>
                <a:gd name="T15" fmla="*/ 40 h 210"/>
                <a:gd name="T16" fmla="*/ 42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6 w 127"/>
                <a:gd name="T23" fmla="*/ 82 h 210"/>
                <a:gd name="T24" fmla="*/ 36 w 127"/>
                <a:gd name="T25" fmla="*/ 106 h 210"/>
                <a:gd name="T26" fmla="*/ 36 w 127"/>
                <a:gd name="T27" fmla="*/ 106 h 210"/>
                <a:gd name="T28" fmla="*/ 36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2 w 127"/>
                <a:gd name="T35" fmla="*/ 160 h 210"/>
                <a:gd name="T36" fmla="*/ 48 w 127"/>
                <a:gd name="T37" fmla="*/ 170 h 210"/>
                <a:gd name="T38" fmla="*/ 48 w 127"/>
                <a:gd name="T39" fmla="*/ 170 h 210"/>
                <a:gd name="T40" fmla="*/ 56 w 127"/>
                <a:gd name="T41" fmla="*/ 178 h 210"/>
                <a:gd name="T42" fmla="*/ 64 w 127"/>
                <a:gd name="T43" fmla="*/ 182 h 210"/>
                <a:gd name="T44" fmla="*/ 64 w 127"/>
                <a:gd name="T45" fmla="*/ 182 h 210"/>
                <a:gd name="T46" fmla="*/ 74 w 127"/>
                <a:gd name="T47" fmla="*/ 186 h 210"/>
                <a:gd name="T48" fmla="*/ 86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4 w 127"/>
                <a:gd name="T57" fmla="*/ 208 h 210"/>
                <a:gd name="T58" fmla="*/ 104 w 127"/>
                <a:gd name="T59" fmla="*/ 208 h 210"/>
                <a:gd name="T60" fmla="*/ 92 w 127"/>
                <a:gd name="T61" fmla="*/ 210 h 210"/>
                <a:gd name="T62" fmla="*/ 78 w 127"/>
                <a:gd name="T63" fmla="*/ 210 h 210"/>
                <a:gd name="T64" fmla="*/ 78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18 w 127"/>
                <a:gd name="T75" fmla="*/ 188 h 210"/>
                <a:gd name="T76" fmla="*/ 18 w 127"/>
                <a:gd name="T77" fmla="*/ 188 h 210"/>
                <a:gd name="T78" fmla="*/ 10 w 127"/>
                <a:gd name="T79" fmla="*/ 174 h 210"/>
                <a:gd name="T80" fmla="*/ 4 w 127"/>
                <a:gd name="T81" fmla="*/ 156 h 210"/>
                <a:gd name="T82" fmla="*/ 4 w 127"/>
                <a:gd name="T83" fmla="*/ 156 h 210"/>
                <a:gd name="T84" fmla="*/ 0 w 127"/>
                <a:gd name="T85" fmla="*/ 134 h 210"/>
                <a:gd name="T86" fmla="*/ 0 w 127"/>
                <a:gd name="T87" fmla="*/ 106 h 210"/>
                <a:gd name="T88" fmla="*/ 0 w 127"/>
                <a:gd name="T89" fmla="*/ 106 h 210"/>
                <a:gd name="T90" fmla="*/ 0 w 127"/>
                <a:gd name="T91" fmla="*/ 78 h 210"/>
                <a:gd name="T92" fmla="*/ 4 w 127"/>
                <a:gd name="T93" fmla="*/ 54 h 210"/>
                <a:gd name="T94" fmla="*/ 4 w 127"/>
                <a:gd name="T95" fmla="*/ 54 h 210"/>
                <a:gd name="T96" fmla="*/ 10 w 127"/>
                <a:gd name="T97" fmla="*/ 36 h 210"/>
                <a:gd name="T98" fmla="*/ 18 w 127"/>
                <a:gd name="T99" fmla="*/ 22 h 210"/>
                <a:gd name="T100" fmla="*/ 18 w 127"/>
                <a:gd name="T101" fmla="*/ 22 h 210"/>
                <a:gd name="T102" fmla="*/ 28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6 w 127"/>
                <a:gd name="T109" fmla="*/ 0 h 210"/>
                <a:gd name="T110" fmla="*/ 74 w 127"/>
                <a:gd name="T111" fmla="*/ 0 h 210"/>
                <a:gd name="T112" fmla="*/ 74 w 127"/>
                <a:gd name="T113" fmla="*/ 0 h 210"/>
                <a:gd name="T114" fmla="*/ 100 w 127"/>
                <a:gd name="T115" fmla="*/ 2 h 210"/>
                <a:gd name="T116" fmla="*/ 100 w 127"/>
                <a:gd name="T117" fmla="*/ 2 h 210"/>
                <a:gd name="T118" fmla="*/ 123 w 127"/>
                <a:gd name="T119" fmla="*/ 8 h 210"/>
                <a:gd name="T120" fmla="*/ 123 w 127"/>
                <a:gd name="T121" fmla="*/ 24 h 210"/>
                <a:gd name="T122" fmla="*/ 82 w 127"/>
                <a:gd name="T123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" h="210">
                  <a:moveTo>
                    <a:pt x="82" y="24"/>
                  </a:moveTo>
                  <a:lnTo>
                    <a:pt x="82" y="24"/>
                  </a:lnTo>
                  <a:lnTo>
                    <a:pt x="72" y="24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4" y="3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2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6" y="82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56" y="178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74" y="186"/>
                  </a:lnTo>
                  <a:lnTo>
                    <a:pt x="86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92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0" y="13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8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2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4275138" y="4479926"/>
              <a:ext cx="333375" cy="320675"/>
            </a:xfrm>
            <a:custGeom>
              <a:avLst/>
              <a:gdLst>
                <a:gd name="T0" fmla="*/ 106 w 210"/>
                <a:gd name="T1" fmla="*/ 128 h 202"/>
                <a:gd name="T2" fmla="*/ 154 w 210"/>
                <a:gd name="T3" fmla="*/ 0 h 202"/>
                <a:gd name="T4" fmla="*/ 196 w 210"/>
                <a:gd name="T5" fmla="*/ 0 h 202"/>
                <a:gd name="T6" fmla="*/ 210 w 210"/>
                <a:gd name="T7" fmla="*/ 202 h 202"/>
                <a:gd name="T8" fmla="*/ 176 w 210"/>
                <a:gd name="T9" fmla="*/ 202 h 202"/>
                <a:gd name="T10" fmla="*/ 166 w 210"/>
                <a:gd name="T11" fmla="*/ 58 h 202"/>
                <a:gd name="T12" fmla="*/ 164 w 210"/>
                <a:gd name="T13" fmla="*/ 58 h 202"/>
                <a:gd name="T14" fmla="*/ 120 w 210"/>
                <a:gd name="T15" fmla="*/ 172 h 202"/>
                <a:gd name="T16" fmla="*/ 88 w 210"/>
                <a:gd name="T17" fmla="*/ 172 h 202"/>
                <a:gd name="T18" fmla="*/ 46 w 210"/>
                <a:gd name="T19" fmla="*/ 58 h 202"/>
                <a:gd name="T20" fmla="*/ 44 w 210"/>
                <a:gd name="T21" fmla="*/ 58 h 202"/>
                <a:gd name="T22" fmla="*/ 34 w 210"/>
                <a:gd name="T23" fmla="*/ 202 h 202"/>
                <a:gd name="T24" fmla="*/ 0 w 210"/>
                <a:gd name="T25" fmla="*/ 202 h 202"/>
                <a:gd name="T26" fmla="*/ 14 w 210"/>
                <a:gd name="T27" fmla="*/ 0 h 202"/>
                <a:gd name="T28" fmla="*/ 56 w 210"/>
                <a:gd name="T29" fmla="*/ 0 h 202"/>
                <a:gd name="T30" fmla="*/ 104 w 210"/>
                <a:gd name="T31" fmla="*/ 128 h 202"/>
                <a:gd name="T32" fmla="*/ 106 w 210"/>
                <a:gd name="T33" fmla="*/ 12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202">
                  <a:moveTo>
                    <a:pt x="106" y="128"/>
                  </a:moveTo>
                  <a:lnTo>
                    <a:pt x="154" y="0"/>
                  </a:lnTo>
                  <a:lnTo>
                    <a:pt x="196" y="0"/>
                  </a:lnTo>
                  <a:lnTo>
                    <a:pt x="210" y="202"/>
                  </a:lnTo>
                  <a:lnTo>
                    <a:pt x="176" y="202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20" y="172"/>
                  </a:lnTo>
                  <a:lnTo>
                    <a:pt x="88" y="172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34" y="202"/>
                  </a:lnTo>
                  <a:lnTo>
                    <a:pt x="0" y="202"/>
                  </a:lnTo>
                  <a:lnTo>
                    <a:pt x="14" y="0"/>
                  </a:lnTo>
                  <a:lnTo>
                    <a:pt x="56" y="0"/>
                  </a:lnTo>
                  <a:lnTo>
                    <a:pt x="104" y="128"/>
                  </a:lnTo>
                  <a:lnTo>
                    <a:pt x="106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963988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4 w 150"/>
                <a:gd name="T7" fmla="*/ 154 h 210"/>
                <a:gd name="T8" fmla="*/ 144 w 150"/>
                <a:gd name="T9" fmla="*/ 154 h 210"/>
                <a:gd name="T10" fmla="*/ 138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6 w 150"/>
                <a:gd name="T19" fmla="*/ 206 h 210"/>
                <a:gd name="T20" fmla="*/ 106 w 150"/>
                <a:gd name="T21" fmla="*/ 206 h 210"/>
                <a:gd name="T22" fmla="*/ 92 w 150"/>
                <a:gd name="T23" fmla="*/ 210 h 210"/>
                <a:gd name="T24" fmla="*/ 74 w 150"/>
                <a:gd name="T25" fmla="*/ 210 h 210"/>
                <a:gd name="T26" fmla="*/ 74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18 w 150"/>
                <a:gd name="T37" fmla="*/ 188 h 210"/>
                <a:gd name="T38" fmla="*/ 18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0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0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18 w 150"/>
                <a:gd name="T61" fmla="*/ 22 h 210"/>
                <a:gd name="T62" fmla="*/ 18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4 w 150"/>
                <a:gd name="T73" fmla="*/ 0 h 210"/>
                <a:gd name="T74" fmla="*/ 74 w 150"/>
                <a:gd name="T75" fmla="*/ 0 h 210"/>
                <a:gd name="T76" fmla="*/ 92 w 150"/>
                <a:gd name="T77" fmla="*/ 2 h 210"/>
                <a:gd name="T78" fmla="*/ 106 w 150"/>
                <a:gd name="T79" fmla="*/ 4 h 210"/>
                <a:gd name="T80" fmla="*/ 106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38 w 150"/>
                <a:gd name="T89" fmla="*/ 36 h 210"/>
                <a:gd name="T90" fmla="*/ 144 w 150"/>
                <a:gd name="T91" fmla="*/ 56 h 210"/>
                <a:gd name="T92" fmla="*/ 144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38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92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0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2" y="2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6"/>
                  </a:lnTo>
                  <a:lnTo>
                    <a:pt x="144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021138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38 w 78"/>
                <a:gd name="T25" fmla="*/ 0 h 166"/>
                <a:gd name="T26" fmla="*/ 38 w 78"/>
                <a:gd name="T27" fmla="*/ 0 h 166"/>
                <a:gd name="T28" fmla="*/ 30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0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0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0 w 78"/>
                <a:gd name="T71" fmla="*/ 166 h 166"/>
                <a:gd name="T72" fmla="*/ 38 w 78"/>
                <a:gd name="T73" fmla="*/ 166 h 166"/>
                <a:gd name="T74" fmla="*/ 38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687763" y="4349751"/>
              <a:ext cx="263525" cy="450850"/>
            </a:xfrm>
            <a:custGeom>
              <a:avLst/>
              <a:gdLst>
                <a:gd name="T0" fmla="*/ 0 w 166"/>
                <a:gd name="T1" fmla="*/ 0 h 284"/>
                <a:gd name="T2" fmla="*/ 166 w 166"/>
                <a:gd name="T3" fmla="*/ 0 h 284"/>
                <a:gd name="T4" fmla="*/ 166 w 166"/>
                <a:gd name="T5" fmla="*/ 30 h 284"/>
                <a:gd name="T6" fmla="*/ 102 w 166"/>
                <a:gd name="T7" fmla="*/ 30 h 284"/>
                <a:gd name="T8" fmla="*/ 102 w 166"/>
                <a:gd name="T9" fmla="*/ 284 h 284"/>
                <a:gd name="T10" fmla="*/ 66 w 166"/>
                <a:gd name="T11" fmla="*/ 284 h 284"/>
                <a:gd name="T12" fmla="*/ 66 w 166"/>
                <a:gd name="T13" fmla="*/ 30 h 284"/>
                <a:gd name="T14" fmla="*/ 0 w 166"/>
                <a:gd name="T15" fmla="*/ 30 h 284"/>
                <a:gd name="T16" fmla="*/ 0 w 166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84"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6022976" y="4343401"/>
              <a:ext cx="2563813" cy="463550"/>
            </a:xfrm>
            <a:custGeom>
              <a:avLst/>
              <a:gdLst>
                <a:gd name="T0" fmla="*/ 1587 w 1615"/>
                <a:gd name="T1" fmla="*/ 44 h 292"/>
                <a:gd name="T2" fmla="*/ 1509 w 1615"/>
                <a:gd name="T3" fmla="*/ 54 h 292"/>
                <a:gd name="T4" fmla="*/ 1579 w 1615"/>
                <a:gd name="T5" fmla="*/ 146 h 292"/>
                <a:gd name="T6" fmla="*/ 1615 w 1615"/>
                <a:gd name="T7" fmla="*/ 288 h 292"/>
                <a:gd name="T8" fmla="*/ 1405 w 1615"/>
                <a:gd name="T9" fmla="*/ 270 h 292"/>
                <a:gd name="T10" fmla="*/ 1303 w 1615"/>
                <a:gd name="T11" fmla="*/ 280 h 292"/>
                <a:gd name="T12" fmla="*/ 1279 w 1615"/>
                <a:gd name="T13" fmla="*/ 138 h 292"/>
                <a:gd name="T14" fmla="*/ 1349 w 1615"/>
                <a:gd name="T15" fmla="*/ 82 h 292"/>
                <a:gd name="T16" fmla="*/ 1423 w 1615"/>
                <a:gd name="T17" fmla="*/ 160 h 292"/>
                <a:gd name="T18" fmla="*/ 1375 w 1615"/>
                <a:gd name="T19" fmla="*/ 122 h 292"/>
                <a:gd name="T20" fmla="*/ 1327 w 1615"/>
                <a:gd name="T21" fmla="*/ 114 h 292"/>
                <a:gd name="T22" fmla="*/ 1313 w 1615"/>
                <a:gd name="T23" fmla="*/ 228 h 292"/>
                <a:gd name="T24" fmla="*/ 1349 w 1615"/>
                <a:gd name="T25" fmla="*/ 270 h 292"/>
                <a:gd name="T26" fmla="*/ 1387 w 1615"/>
                <a:gd name="T27" fmla="*/ 210 h 292"/>
                <a:gd name="T28" fmla="*/ 1223 w 1615"/>
                <a:gd name="T29" fmla="*/ 86 h 292"/>
                <a:gd name="T30" fmla="*/ 959 w 1615"/>
                <a:gd name="T31" fmla="*/ 288 h 292"/>
                <a:gd name="T32" fmla="*/ 820 w 1615"/>
                <a:gd name="T33" fmla="*/ 114 h 292"/>
                <a:gd name="T34" fmla="*/ 804 w 1615"/>
                <a:gd name="T35" fmla="*/ 228 h 292"/>
                <a:gd name="T36" fmla="*/ 891 w 1615"/>
                <a:gd name="T37" fmla="*/ 268 h 292"/>
                <a:gd name="T38" fmla="*/ 808 w 1615"/>
                <a:gd name="T39" fmla="*/ 288 h 292"/>
                <a:gd name="T40" fmla="*/ 766 w 1615"/>
                <a:gd name="T41" fmla="*/ 160 h 292"/>
                <a:gd name="T42" fmla="*/ 839 w 1615"/>
                <a:gd name="T43" fmla="*/ 82 h 292"/>
                <a:gd name="T44" fmla="*/ 624 w 1615"/>
                <a:gd name="T45" fmla="*/ 292 h 292"/>
                <a:gd name="T46" fmla="*/ 578 w 1615"/>
                <a:gd name="T47" fmla="*/ 228 h 292"/>
                <a:gd name="T48" fmla="*/ 614 w 1615"/>
                <a:gd name="T49" fmla="*/ 168 h 292"/>
                <a:gd name="T50" fmla="*/ 676 w 1615"/>
                <a:gd name="T51" fmla="*/ 128 h 292"/>
                <a:gd name="T52" fmla="*/ 594 w 1615"/>
                <a:gd name="T53" fmla="*/ 90 h 292"/>
                <a:gd name="T54" fmla="*/ 686 w 1615"/>
                <a:gd name="T55" fmla="*/ 88 h 292"/>
                <a:gd name="T56" fmla="*/ 682 w 1615"/>
                <a:gd name="T57" fmla="*/ 276 h 292"/>
                <a:gd name="T58" fmla="*/ 650 w 1615"/>
                <a:gd name="T59" fmla="*/ 190 h 292"/>
                <a:gd name="T60" fmla="*/ 614 w 1615"/>
                <a:gd name="T61" fmla="*/ 238 h 292"/>
                <a:gd name="T62" fmla="*/ 650 w 1615"/>
                <a:gd name="T63" fmla="*/ 268 h 292"/>
                <a:gd name="T64" fmla="*/ 438 w 1615"/>
                <a:gd name="T65" fmla="*/ 112 h 292"/>
                <a:gd name="T66" fmla="*/ 394 w 1615"/>
                <a:gd name="T67" fmla="*/ 292 h 292"/>
                <a:gd name="T68" fmla="*/ 380 w 1615"/>
                <a:gd name="T69" fmla="*/ 266 h 292"/>
                <a:gd name="T70" fmla="*/ 232 w 1615"/>
                <a:gd name="T71" fmla="*/ 194 h 292"/>
                <a:gd name="T72" fmla="*/ 262 w 1615"/>
                <a:gd name="T73" fmla="*/ 270 h 292"/>
                <a:gd name="T74" fmla="*/ 306 w 1615"/>
                <a:gd name="T75" fmla="*/ 230 h 292"/>
                <a:gd name="T76" fmla="*/ 298 w 1615"/>
                <a:gd name="T77" fmla="*/ 134 h 292"/>
                <a:gd name="T78" fmla="*/ 232 w 1615"/>
                <a:gd name="T79" fmla="*/ 126 h 292"/>
                <a:gd name="T80" fmla="*/ 306 w 1615"/>
                <a:gd name="T81" fmla="*/ 98 h 292"/>
                <a:gd name="T82" fmla="*/ 346 w 1615"/>
                <a:gd name="T83" fmla="*/ 194 h 292"/>
                <a:gd name="T84" fmla="*/ 288 w 1615"/>
                <a:gd name="T85" fmla="*/ 292 h 292"/>
                <a:gd name="T86" fmla="*/ 200 w 1615"/>
                <a:gd name="T87" fmla="*/ 240 h 292"/>
                <a:gd name="T88" fmla="*/ 212 w 1615"/>
                <a:gd name="T89" fmla="*/ 38 h 292"/>
                <a:gd name="T90" fmla="*/ 342 w 1615"/>
                <a:gd name="T91" fmla="*/ 0 h 292"/>
                <a:gd name="T92" fmla="*/ 264 w 1615"/>
                <a:gd name="T93" fmla="*/ 38 h 292"/>
                <a:gd name="T94" fmla="*/ 150 w 1615"/>
                <a:gd name="T95" fmla="*/ 188 h 292"/>
                <a:gd name="T96" fmla="*/ 108 w 1615"/>
                <a:gd name="T97" fmla="*/ 288 h 292"/>
                <a:gd name="T98" fmla="*/ 10 w 1615"/>
                <a:gd name="T99" fmla="*/ 256 h 292"/>
                <a:gd name="T100" fmla="*/ 20 w 1615"/>
                <a:gd name="T101" fmla="*/ 104 h 292"/>
                <a:gd name="T102" fmla="*/ 108 w 1615"/>
                <a:gd name="T103" fmla="*/ 86 h 292"/>
                <a:gd name="T104" fmla="*/ 114 w 1615"/>
                <a:gd name="T105" fmla="*/ 188 h 292"/>
                <a:gd name="T106" fmla="*/ 90 w 1615"/>
                <a:gd name="T107" fmla="*/ 108 h 292"/>
                <a:gd name="T108" fmla="*/ 44 w 1615"/>
                <a:gd name="T109" fmla="*/ 132 h 292"/>
                <a:gd name="T110" fmla="*/ 48 w 1615"/>
                <a:gd name="T111" fmla="*/ 252 h 292"/>
                <a:gd name="T112" fmla="*/ 90 w 1615"/>
                <a:gd name="T113" fmla="*/ 26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15" h="292">
                  <a:moveTo>
                    <a:pt x="1543" y="34"/>
                  </a:moveTo>
                  <a:lnTo>
                    <a:pt x="1543" y="34"/>
                  </a:lnTo>
                  <a:lnTo>
                    <a:pt x="1553" y="32"/>
                  </a:lnTo>
                  <a:lnTo>
                    <a:pt x="1565" y="28"/>
                  </a:lnTo>
                  <a:lnTo>
                    <a:pt x="1565" y="28"/>
                  </a:lnTo>
                  <a:lnTo>
                    <a:pt x="1573" y="22"/>
                  </a:lnTo>
                  <a:lnTo>
                    <a:pt x="1581" y="16"/>
                  </a:lnTo>
                  <a:lnTo>
                    <a:pt x="1597" y="34"/>
                  </a:lnTo>
                  <a:lnTo>
                    <a:pt x="1597" y="34"/>
                  </a:lnTo>
                  <a:lnTo>
                    <a:pt x="1587" y="44"/>
                  </a:lnTo>
                  <a:lnTo>
                    <a:pt x="1575" y="54"/>
                  </a:lnTo>
                  <a:lnTo>
                    <a:pt x="1575" y="54"/>
                  </a:lnTo>
                  <a:lnTo>
                    <a:pt x="1569" y="56"/>
                  </a:lnTo>
                  <a:lnTo>
                    <a:pt x="1561" y="60"/>
                  </a:lnTo>
                  <a:lnTo>
                    <a:pt x="1543" y="62"/>
                  </a:lnTo>
                  <a:lnTo>
                    <a:pt x="1543" y="62"/>
                  </a:lnTo>
                  <a:lnTo>
                    <a:pt x="1523" y="60"/>
                  </a:lnTo>
                  <a:lnTo>
                    <a:pt x="1515" y="56"/>
                  </a:lnTo>
                  <a:lnTo>
                    <a:pt x="1509" y="54"/>
                  </a:lnTo>
                  <a:lnTo>
                    <a:pt x="1509" y="54"/>
                  </a:lnTo>
                  <a:lnTo>
                    <a:pt x="1497" y="44"/>
                  </a:lnTo>
                  <a:lnTo>
                    <a:pt x="1487" y="34"/>
                  </a:lnTo>
                  <a:lnTo>
                    <a:pt x="1503" y="16"/>
                  </a:lnTo>
                  <a:lnTo>
                    <a:pt x="1503" y="16"/>
                  </a:lnTo>
                  <a:lnTo>
                    <a:pt x="1511" y="22"/>
                  </a:lnTo>
                  <a:lnTo>
                    <a:pt x="1519" y="28"/>
                  </a:lnTo>
                  <a:lnTo>
                    <a:pt x="1519" y="28"/>
                  </a:lnTo>
                  <a:lnTo>
                    <a:pt x="1531" y="32"/>
                  </a:lnTo>
                  <a:lnTo>
                    <a:pt x="1543" y="34"/>
                  </a:lnTo>
                  <a:close/>
                  <a:moveTo>
                    <a:pt x="1579" y="146"/>
                  </a:moveTo>
                  <a:lnTo>
                    <a:pt x="1577" y="146"/>
                  </a:lnTo>
                  <a:lnTo>
                    <a:pt x="1511" y="288"/>
                  </a:lnTo>
                  <a:lnTo>
                    <a:pt x="1473" y="288"/>
                  </a:lnTo>
                  <a:lnTo>
                    <a:pt x="1473" y="86"/>
                  </a:lnTo>
                  <a:lnTo>
                    <a:pt x="1509" y="86"/>
                  </a:lnTo>
                  <a:lnTo>
                    <a:pt x="1509" y="224"/>
                  </a:lnTo>
                  <a:lnTo>
                    <a:pt x="1511" y="224"/>
                  </a:lnTo>
                  <a:lnTo>
                    <a:pt x="1573" y="86"/>
                  </a:lnTo>
                  <a:lnTo>
                    <a:pt x="1615" y="86"/>
                  </a:lnTo>
                  <a:lnTo>
                    <a:pt x="1615" y="288"/>
                  </a:lnTo>
                  <a:lnTo>
                    <a:pt x="1579" y="288"/>
                  </a:lnTo>
                  <a:lnTo>
                    <a:pt x="1579" y="146"/>
                  </a:lnTo>
                  <a:close/>
                  <a:moveTo>
                    <a:pt x="1423" y="188"/>
                  </a:moveTo>
                  <a:lnTo>
                    <a:pt x="1423" y="188"/>
                  </a:lnTo>
                  <a:lnTo>
                    <a:pt x="1423" y="214"/>
                  </a:lnTo>
                  <a:lnTo>
                    <a:pt x="1419" y="236"/>
                  </a:lnTo>
                  <a:lnTo>
                    <a:pt x="1419" y="236"/>
                  </a:lnTo>
                  <a:lnTo>
                    <a:pt x="1413" y="256"/>
                  </a:lnTo>
                  <a:lnTo>
                    <a:pt x="1405" y="270"/>
                  </a:lnTo>
                  <a:lnTo>
                    <a:pt x="1405" y="270"/>
                  </a:lnTo>
                  <a:lnTo>
                    <a:pt x="1393" y="280"/>
                  </a:lnTo>
                  <a:lnTo>
                    <a:pt x="1381" y="288"/>
                  </a:lnTo>
                  <a:lnTo>
                    <a:pt x="1381" y="288"/>
                  </a:lnTo>
                  <a:lnTo>
                    <a:pt x="1365" y="292"/>
                  </a:lnTo>
                  <a:lnTo>
                    <a:pt x="1349" y="292"/>
                  </a:lnTo>
                  <a:lnTo>
                    <a:pt x="1349" y="292"/>
                  </a:lnTo>
                  <a:lnTo>
                    <a:pt x="1331" y="292"/>
                  </a:lnTo>
                  <a:lnTo>
                    <a:pt x="1317" y="288"/>
                  </a:lnTo>
                  <a:lnTo>
                    <a:pt x="1317" y="288"/>
                  </a:lnTo>
                  <a:lnTo>
                    <a:pt x="1303" y="280"/>
                  </a:lnTo>
                  <a:lnTo>
                    <a:pt x="1293" y="270"/>
                  </a:lnTo>
                  <a:lnTo>
                    <a:pt x="1293" y="270"/>
                  </a:lnTo>
                  <a:lnTo>
                    <a:pt x="1285" y="256"/>
                  </a:lnTo>
                  <a:lnTo>
                    <a:pt x="1279" y="236"/>
                  </a:lnTo>
                  <a:lnTo>
                    <a:pt x="1279" y="236"/>
                  </a:lnTo>
                  <a:lnTo>
                    <a:pt x="1275" y="214"/>
                  </a:lnTo>
                  <a:lnTo>
                    <a:pt x="1273" y="188"/>
                  </a:lnTo>
                  <a:lnTo>
                    <a:pt x="1273" y="188"/>
                  </a:lnTo>
                  <a:lnTo>
                    <a:pt x="1275" y="160"/>
                  </a:lnTo>
                  <a:lnTo>
                    <a:pt x="1279" y="138"/>
                  </a:lnTo>
                  <a:lnTo>
                    <a:pt x="1279" y="138"/>
                  </a:lnTo>
                  <a:lnTo>
                    <a:pt x="1285" y="118"/>
                  </a:lnTo>
                  <a:lnTo>
                    <a:pt x="1293" y="104"/>
                  </a:lnTo>
                  <a:lnTo>
                    <a:pt x="1293" y="104"/>
                  </a:lnTo>
                  <a:lnTo>
                    <a:pt x="1303" y="94"/>
                  </a:lnTo>
                  <a:lnTo>
                    <a:pt x="1317" y="86"/>
                  </a:lnTo>
                  <a:lnTo>
                    <a:pt x="1317" y="86"/>
                  </a:lnTo>
                  <a:lnTo>
                    <a:pt x="1331" y="84"/>
                  </a:lnTo>
                  <a:lnTo>
                    <a:pt x="1349" y="82"/>
                  </a:lnTo>
                  <a:lnTo>
                    <a:pt x="1349" y="82"/>
                  </a:lnTo>
                  <a:lnTo>
                    <a:pt x="1365" y="84"/>
                  </a:lnTo>
                  <a:lnTo>
                    <a:pt x="1381" y="86"/>
                  </a:lnTo>
                  <a:lnTo>
                    <a:pt x="1381" y="86"/>
                  </a:lnTo>
                  <a:lnTo>
                    <a:pt x="1393" y="94"/>
                  </a:lnTo>
                  <a:lnTo>
                    <a:pt x="1405" y="104"/>
                  </a:lnTo>
                  <a:lnTo>
                    <a:pt x="1405" y="104"/>
                  </a:lnTo>
                  <a:lnTo>
                    <a:pt x="1413" y="118"/>
                  </a:lnTo>
                  <a:lnTo>
                    <a:pt x="1419" y="138"/>
                  </a:lnTo>
                  <a:lnTo>
                    <a:pt x="1419" y="138"/>
                  </a:lnTo>
                  <a:lnTo>
                    <a:pt x="1423" y="160"/>
                  </a:lnTo>
                  <a:lnTo>
                    <a:pt x="1423" y="188"/>
                  </a:lnTo>
                  <a:lnTo>
                    <a:pt x="1423" y="188"/>
                  </a:lnTo>
                  <a:close/>
                  <a:moveTo>
                    <a:pt x="1387" y="188"/>
                  </a:moveTo>
                  <a:lnTo>
                    <a:pt x="1387" y="188"/>
                  </a:lnTo>
                  <a:lnTo>
                    <a:pt x="1387" y="164"/>
                  </a:lnTo>
                  <a:lnTo>
                    <a:pt x="1383" y="146"/>
                  </a:lnTo>
                  <a:lnTo>
                    <a:pt x="1383" y="146"/>
                  </a:lnTo>
                  <a:lnTo>
                    <a:pt x="1381" y="132"/>
                  </a:lnTo>
                  <a:lnTo>
                    <a:pt x="1375" y="122"/>
                  </a:lnTo>
                  <a:lnTo>
                    <a:pt x="1375" y="122"/>
                  </a:lnTo>
                  <a:lnTo>
                    <a:pt x="1369" y="114"/>
                  </a:lnTo>
                  <a:lnTo>
                    <a:pt x="1363" y="108"/>
                  </a:lnTo>
                  <a:lnTo>
                    <a:pt x="1363" y="108"/>
                  </a:lnTo>
                  <a:lnTo>
                    <a:pt x="1357" y="104"/>
                  </a:lnTo>
                  <a:lnTo>
                    <a:pt x="1349" y="104"/>
                  </a:lnTo>
                  <a:lnTo>
                    <a:pt x="1349" y="104"/>
                  </a:lnTo>
                  <a:lnTo>
                    <a:pt x="1341" y="104"/>
                  </a:lnTo>
                  <a:lnTo>
                    <a:pt x="1335" y="108"/>
                  </a:lnTo>
                  <a:lnTo>
                    <a:pt x="1335" y="108"/>
                  </a:lnTo>
                  <a:lnTo>
                    <a:pt x="1327" y="114"/>
                  </a:lnTo>
                  <a:lnTo>
                    <a:pt x="1321" y="122"/>
                  </a:lnTo>
                  <a:lnTo>
                    <a:pt x="1321" y="122"/>
                  </a:lnTo>
                  <a:lnTo>
                    <a:pt x="1317" y="132"/>
                  </a:lnTo>
                  <a:lnTo>
                    <a:pt x="1313" y="146"/>
                  </a:lnTo>
                  <a:lnTo>
                    <a:pt x="1313" y="146"/>
                  </a:lnTo>
                  <a:lnTo>
                    <a:pt x="1311" y="164"/>
                  </a:lnTo>
                  <a:lnTo>
                    <a:pt x="1311" y="188"/>
                  </a:lnTo>
                  <a:lnTo>
                    <a:pt x="1311" y="188"/>
                  </a:lnTo>
                  <a:lnTo>
                    <a:pt x="1311" y="210"/>
                  </a:lnTo>
                  <a:lnTo>
                    <a:pt x="1313" y="228"/>
                  </a:lnTo>
                  <a:lnTo>
                    <a:pt x="1313" y="228"/>
                  </a:lnTo>
                  <a:lnTo>
                    <a:pt x="1317" y="242"/>
                  </a:lnTo>
                  <a:lnTo>
                    <a:pt x="1321" y="252"/>
                  </a:lnTo>
                  <a:lnTo>
                    <a:pt x="1321" y="252"/>
                  </a:lnTo>
                  <a:lnTo>
                    <a:pt x="1327" y="262"/>
                  </a:lnTo>
                  <a:lnTo>
                    <a:pt x="1335" y="266"/>
                  </a:lnTo>
                  <a:lnTo>
                    <a:pt x="1335" y="266"/>
                  </a:lnTo>
                  <a:lnTo>
                    <a:pt x="1341" y="270"/>
                  </a:lnTo>
                  <a:lnTo>
                    <a:pt x="1349" y="270"/>
                  </a:lnTo>
                  <a:lnTo>
                    <a:pt x="1349" y="270"/>
                  </a:lnTo>
                  <a:lnTo>
                    <a:pt x="1357" y="270"/>
                  </a:lnTo>
                  <a:lnTo>
                    <a:pt x="1363" y="266"/>
                  </a:lnTo>
                  <a:lnTo>
                    <a:pt x="1363" y="266"/>
                  </a:lnTo>
                  <a:lnTo>
                    <a:pt x="1369" y="262"/>
                  </a:lnTo>
                  <a:lnTo>
                    <a:pt x="1375" y="252"/>
                  </a:lnTo>
                  <a:lnTo>
                    <a:pt x="1375" y="252"/>
                  </a:lnTo>
                  <a:lnTo>
                    <a:pt x="1381" y="242"/>
                  </a:lnTo>
                  <a:lnTo>
                    <a:pt x="1383" y="228"/>
                  </a:lnTo>
                  <a:lnTo>
                    <a:pt x="1383" y="228"/>
                  </a:lnTo>
                  <a:lnTo>
                    <a:pt x="1387" y="210"/>
                  </a:lnTo>
                  <a:lnTo>
                    <a:pt x="1387" y="188"/>
                  </a:lnTo>
                  <a:lnTo>
                    <a:pt x="1387" y="188"/>
                  </a:lnTo>
                  <a:close/>
                  <a:moveTo>
                    <a:pt x="1121" y="288"/>
                  </a:moveTo>
                  <a:lnTo>
                    <a:pt x="1083" y="288"/>
                  </a:lnTo>
                  <a:lnTo>
                    <a:pt x="1083" y="86"/>
                  </a:lnTo>
                  <a:lnTo>
                    <a:pt x="1121" y="86"/>
                  </a:lnTo>
                  <a:lnTo>
                    <a:pt x="1121" y="172"/>
                  </a:lnTo>
                  <a:lnTo>
                    <a:pt x="1187" y="172"/>
                  </a:lnTo>
                  <a:lnTo>
                    <a:pt x="1187" y="86"/>
                  </a:lnTo>
                  <a:lnTo>
                    <a:pt x="1223" y="86"/>
                  </a:lnTo>
                  <a:lnTo>
                    <a:pt x="1223" y="288"/>
                  </a:lnTo>
                  <a:lnTo>
                    <a:pt x="1187" y="288"/>
                  </a:lnTo>
                  <a:lnTo>
                    <a:pt x="1187" y="200"/>
                  </a:lnTo>
                  <a:lnTo>
                    <a:pt x="1121" y="200"/>
                  </a:lnTo>
                  <a:lnTo>
                    <a:pt x="1121" y="288"/>
                  </a:lnTo>
                  <a:close/>
                  <a:moveTo>
                    <a:pt x="1049" y="86"/>
                  </a:moveTo>
                  <a:lnTo>
                    <a:pt x="1049" y="112"/>
                  </a:lnTo>
                  <a:lnTo>
                    <a:pt x="995" y="112"/>
                  </a:lnTo>
                  <a:lnTo>
                    <a:pt x="995" y="288"/>
                  </a:lnTo>
                  <a:lnTo>
                    <a:pt x="959" y="288"/>
                  </a:lnTo>
                  <a:lnTo>
                    <a:pt x="959" y="112"/>
                  </a:lnTo>
                  <a:lnTo>
                    <a:pt x="907" y="112"/>
                  </a:lnTo>
                  <a:lnTo>
                    <a:pt x="907" y="86"/>
                  </a:lnTo>
                  <a:lnTo>
                    <a:pt x="1049" y="86"/>
                  </a:lnTo>
                  <a:close/>
                  <a:moveTo>
                    <a:pt x="847" y="106"/>
                  </a:moveTo>
                  <a:lnTo>
                    <a:pt x="847" y="106"/>
                  </a:lnTo>
                  <a:lnTo>
                    <a:pt x="837" y="106"/>
                  </a:lnTo>
                  <a:lnTo>
                    <a:pt x="828" y="110"/>
                  </a:lnTo>
                  <a:lnTo>
                    <a:pt x="828" y="110"/>
                  </a:lnTo>
                  <a:lnTo>
                    <a:pt x="820" y="114"/>
                  </a:lnTo>
                  <a:lnTo>
                    <a:pt x="814" y="122"/>
                  </a:lnTo>
                  <a:lnTo>
                    <a:pt x="814" y="122"/>
                  </a:lnTo>
                  <a:lnTo>
                    <a:pt x="808" y="134"/>
                  </a:lnTo>
                  <a:lnTo>
                    <a:pt x="804" y="148"/>
                  </a:lnTo>
                  <a:lnTo>
                    <a:pt x="804" y="148"/>
                  </a:lnTo>
                  <a:lnTo>
                    <a:pt x="802" y="164"/>
                  </a:lnTo>
                  <a:lnTo>
                    <a:pt x="802" y="188"/>
                  </a:lnTo>
                  <a:lnTo>
                    <a:pt x="802" y="188"/>
                  </a:lnTo>
                  <a:lnTo>
                    <a:pt x="802" y="210"/>
                  </a:lnTo>
                  <a:lnTo>
                    <a:pt x="804" y="228"/>
                  </a:lnTo>
                  <a:lnTo>
                    <a:pt x="804" y="228"/>
                  </a:lnTo>
                  <a:lnTo>
                    <a:pt x="808" y="242"/>
                  </a:lnTo>
                  <a:lnTo>
                    <a:pt x="814" y="252"/>
                  </a:lnTo>
                  <a:lnTo>
                    <a:pt x="814" y="252"/>
                  </a:lnTo>
                  <a:lnTo>
                    <a:pt x="820" y="260"/>
                  </a:lnTo>
                  <a:lnTo>
                    <a:pt x="830" y="264"/>
                  </a:lnTo>
                  <a:lnTo>
                    <a:pt x="830" y="264"/>
                  </a:lnTo>
                  <a:lnTo>
                    <a:pt x="839" y="268"/>
                  </a:lnTo>
                  <a:lnTo>
                    <a:pt x="851" y="268"/>
                  </a:lnTo>
                  <a:lnTo>
                    <a:pt x="891" y="268"/>
                  </a:lnTo>
                  <a:lnTo>
                    <a:pt x="891" y="284"/>
                  </a:lnTo>
                  <a:lnTo>
                    <a:pt x="891" y="284"/>
                  </a:lnTo>
                  <a:lnTo>
                    <a:pt x="869" y="290"/>
                  </a:lnTo>
                  <a:lnTo>
                    <a:pt x="869" y="290"/>
                  </a:lnTo>
                  <a:lnTo>
                    <a:pt x="855" y="292"/>
                  </a:lnTo>
                  <a:lnTo>
                    <a:pt x="843" y="292"/>
                  </a:lnTo>
                  <a:lnTo>
                    <a:pt x="843" y="292"/>
                  </a:lnTo>
                  <a:lnTo>
                    <a:pt x="824" y="292"/>
                  </a:lnTo>
                  <a:lnTo>
                    <a:pt x="808" y="288"/>
                  </a:lnTo>
                  <a:lnTo>
                    <a:pt x="808" y="288"/>
                  </a:lnTo>
                  <a:lnTo>
                    <a:pt x="794" y="280"/>
                  </a:lnTo>
                  <a:lnTo>
                    <a:pt x="784" y="270"/>
                  </a:lnTo>
                  <a:lnTo>
                    <a:pt x="784" y="270"/>
                  </a:lnTo>
                  <a:lnTo>
                    <a:pt x="776" y="256"/>
                  </a:lnTo>
                  <a:lnTo>
                    <a:pt x="770" y="238"/>
                  </a:lnTo>
                  <a:lnTo>
                    <a:pt x="770" y="238"/>
                  </a:lnTo>
                  <a:lnTo>
                    <a:pt x="766" y="214"/>
                  </a:lnTo>
                  <a:lnTo>
                    <a:pt x="764" y="188"/>
                  </a:lnTo>
                  <a:lnTo>
                    <a:pt x="764" y="188"/>
                  </a:lnTo>
                  <a:lnTo>
                    <a:pt x="766" y="160"/>
                  </a:lnTo>
                  <a:lnTo>
                    <a:pt x="770" y="136"/>
                  </a:lnTo>
                  <a:lnTo>
                    <a:pt x="770" y="136"/>
                  </a:lnTo>
                  <a:lnTo>
                    <a:pt x="776" y="118"/>
                  </a:lnTo>
                  <a:lnTo>
                    <a:pt x="784" y="104"/>
                  </a:lnTo>
                  <a:lnTo>
                    <a:pt x="784" y="104"/>
                  </a:lnTo>
                  <a:lnTo>
                    <a:pt x="794" y="94"/>
                  </a:lnTo>
                  <a:lnTo>
                    <a:pt x="806" y="86"/>
                  </a:lnTo>
                  <a:lnTo>
                    <a:pt x="806" y="86"/>
                  </a:lnTo>
                  <a:lnTo>
                    <a:pt x="822" y="82"/>
                  </a:lnTo>
                  <a:lnTo>
                    <a:pt x="839" y="82"/>
                  </a:lnTo>
                  <a:lnTo>
                    <a:pt x="839" y="82"/>
                  </a:lnTo>
                  <a:lnTo>
                    <a:pt x="851" y="82"/>
                  </a:lnTo>
                  <a:lnTo>
                    <a:pt x="865" y="84"/>
                  </a:lnTo>
                  <a:lnTo>
                    <a:pt x="865" y="84"/>
                  </a:lnTo>
                  <a:lnTo>
                    <a:pt x="887" y="90"/>
                  </a:lnTo>
                  <a:lnTo>
                    <a:pt x="887" y="106"/>
                  </a:lnTo>
                  <a:lnTo>
                    <a:pt x="847" y="106"/>
                  </a:lnTo>
                  <a:close/>
                  <a:moveTo>
                    <a:pt x="638" y="292"/>
                  </a:moveTo>
                  <a:lnTo>
                    <a:pt x="638" y="292"/>
                  </a:lnTo>
                  <a:lnTo>
                    <a:pt x="624" y="292"/>
                  </a:lnTo>
                  <a:lnTo>
                    <a:pt x="614" y="290"/>
                  </a:lnTo>
                  <a:lnTo>
                    <a:pt x="614" y="290"/>
                  </a:lnTo>
                  <a:lnTo>
                    <a:pt x="602" y="286"/>
                  </a:lnTo>
                  <a:lnTo>
                    <a:pt x="594" y="280"/>
                  </a:lnTo>
                  <a:lnTo>
                    <a:pt x="594" y="280"/>
                  </a:lnTo>
                  <a:lnTo>
                    <a:pt x="586" y="272"/>
                  </a:lnTo>
                  <a:lnTo>
                    <a:pt x="582" y="260"/>
                  </a:lnTo>
                  <a:lnTo>
                    <a:pt x="582" y="260"/>
                  </a:lnTo>
                  <a:lnTo>
                    <a:pt x="578" y="246"/>
                  </a:lnTo>
                  <a:lnTo>
                    <a:pt x="578" y="228"/>
                  </a:lnTo>
                  <a:lnTo>
                    <a:pt x="578" y="228"/>
                  </a:lnTo>
                  <a:lnTo>
                    <a:pt x="578" y="210"/>
                  </a:lnTo>
                  <a:lnTo>
                    <a:pt x="582" y="196"/>
                  </a:lnTo>
                  <a:lnTo>
                    <a:pt x="582" y="196"/>
                  </a:lnTo>
                  <a:lnTo>
                    <a:pt x="586" y="186"/>
                  </a:lnTo>
                  <a:lnTo>
                    <a:pt x="594" y="178"/>
                  </a:lnTo>
                  <a:lnTo>
                    <a:pt x="594" y="178"/>
                  </a:lnTo>
                  <a:lnTo>
                    <a:pt x="602" y="172"/>
                  </a:lnTo>
                  <a:lnTo>
                    <a:pt x="614" y="168"/>
                  </a:lnTo>
                  <a:lnTo>
                    <a:pt x="614" y="168"/>
                  </a:lnTo>
                  <a:lnTo>
                    <a:pt x="624" y="166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58" y="166"/>
                  </a:lnTo>
                  <a:lnTo>
                    <a:pt x="658" y="166"/>
                  </a:lnTo>
                  <a:lnTo>
                    <a:pt x="678" y="168"/>
                  </a:lnTo>
                  <a:lnTo>
                    <a:pt x="678" y="150"/>
                  </a:lnTo>
                  <a:lnTo>
                    <a:pt x="678" y="150"/>
                  </a:lnTo>
                  <a:lnTo>
                    <a:pt x="678" y="138"/>
                  </a:lnTo>
                  <a:lnTo>
                    <a:pt x="676" y="128"/>
                  </a:lnTo>
                  <a:lnTo>
                    <a:pt x="676" y="128"/>
                  </a:lnTo>
                  <a:lnTo>
                    <a:pt x="672" y="120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0" y="110"/>
                  </a:lnTo>
                  <a:lnTo>
                    <a:pt x="652" y="108"/>
                  </a:lnTo>
                  <a:lnTo>
                    <a:pt x="652" y="108"/>
                  </a:lnTo>
                  <a:lnTo>
                    <a:pt x="634" y="106"/>
                  </a:lnTo>
                  <a:lnTo>
                    <a:pt x="594" y="106"/>
                  </a:lnTo>
                  <a:lnTo>
                    <a:pt x="594" y="90"/>
                  </a:lnTo>
                  <a:lnTo>
                    <a:pt x="594" y="90"/>
                  </a:lnTo>
                  <a:lnTo>
                    <a:pt x="616" y="84"/>
                  </a:lnTo>
                  <a:lnTo>
                    <a:pt x="616" y="84"/>
                  </a:lnTo>
                  <a:lnTo>
                    <a:pt x="630" y="82"/>
                  </a:lnTo>
                  <a:lnTo>
                    <a:pt x="642" y="82"/>
                  </a:lnTo>
                  <a:lnTo>
                    <a:pt x="642" y="82"/>
                  </a:lnTo>
                  <a:lnTo>
                    <a:pt x="660" y="82"/>
                  </a:lnTo>
                  <a:lnTo>
                    <a:pt x="674" y="84"/>
                  </a:lnTo>
                  <a:lnTo>
                    <a:pt x="674" y="84"/>
                  </a:lnTo>
                  <a:lnTo>
                    <a:pt x="686" y="88"/>
                  </a:lnTo>
                  <a:lnTo>
                    <a:pt x="696" y="94"/>
                  </a:lnTo>
                  <a:lnTo>
                    <a:pt x="696" y="94"/>
                  </a:lnTo>
                  <a:lnTo>
                    <a:pt x="704" y="104"/>
                  </a:lnTo>
                  <a:lnTo>
                    <a:pt x="710" y="116"/>
                  </a:lnTo>
                  <a:lnTo>
                    <a:pt x="710" y="116"/>
                  </a:lnTo>
                  <a:lnTo>
                    <a:pt x="714" y="132"/>
                  </a:lnTo>
                  <a:lnTo>
                    <a:pt x="716" y="150"/>
                  </a:lnTo>
                  <a:lnTo>
                    <a:pt x="716" y="288"/>
                  </a:lnTo>
                  <a:lnTo>
                    <a:pt x="684" y="288"/>
                  </a:lnTo>
                  <a:lnTo>
                    <a:pt x="682" y="276"/>
                  </a:lnTo>
                  <a:lnTo>
                    <a:pt x="680" y="276"/>
                  </a:lnTo>
                  <a:lnTo>
                    <a:pt x="680" y="276"/>
                  </a:lnTo>
                  <a:lnTo>
                    <a:pt x="672" y="284"/>
                  </a:lnTo>
                  <a:lnTo>
                    <a:pt x="662" y="288"/>
                  </a:lnTo>
                  <a:lnTo>
                    <a:pt x="662" y="288"/>
                  </a:lnTo>
                  <a:lnTo>
                    <a:pt x="650" y="292"/>
                  </a:lnTo>
                  <a:lnTo>
                    <a:pt x="638" y="292"/>
                  </a:lnTo>
                  <a:lnTo>
                    <a:pt x="638" y="292"/>
                  </a:lnTo>
                  <a:close/>
                  <a:moveTo>
                    <a:pt x="678" y="190"/>
                  </a:moveTo>
                  <a:lnTo>
                    <a:pt x="650" y="190"/>
                  </a:lnTo>
                  <a:lnTo>
                    <a:pt x="650" y="190"/>
                  </a:lnTo>
                  <a:lnTo>
                    <a:pt x="636" y="192"/>
                  </a:lnTo>
                  <a:lnTo>
                    <a:pt x="624" y="196"/>
                  </a:lnTo>
                  <a:lnTo>
                    <a:pt x="624" y="196"/>
                  </a:lnTo>
                  <a:lnTo>
                    <a:pt x="620" y="202"/>
                  </a:lnTo>
                  <a:lnTo>
                    <a:pt x="616" y="208"/>
                  </a:lnTo>
                  <a:lnTo>
                    <a:pt x="614" y="218"/>
                  </a:lnTo>
                  <a:lnTo>
                    <a:pt x="614" y="228"/>
                  </a:lnTo>
                  <a:lnTo>
                    <a:pt x="614" y="228"/>
                  </a:lnTo>
                  <a:lnTo>
                    <a:pt x="614" y="238"/>
                  </a:lnTo>
                  <a:lnTo>
                    <a:pt x="616" y="248"/>
                  </a:lnTo>
                  <a:lnTo>
                    <a:pt x="616" y="248"/>
                  </a:lnTo>
                  <a:lnTo>
                    <a:pt x="620" y="254"/>
                  </a:lnTo>
                  <a:lnTo>
                    <a:pt x="624" y="260"/>
                  </a:lnTo>
                  <a:lnTo>
                    <a:pt x="624" y="260"/>
                  </a:lnTo>
                  <a:lnTo>
                    <a:pt x="630" y="264"/>
                  </a:lnTo>
                  <a:lnTo>
                    <a:pt x="636" y="266"/>
                  </a:lnTo>
                  <a:lnTo>
                    <a:pt x="636" y="266"/>
                  </a:lnTo>
                  <a:lnTo>
                    <a:pt x="650" y="268"/>
                  </a:lnTo>
                  <a:lnTo>
                    <a:pt x="650" y="268"/>
                  </a:lnTo>
                  <a:lnTo>
                    <a:pt x="658" y="268"/>
                  </a:lnTo>
                  <a:lnTo>
                    <a:pt x="666" y="266"/>
                  </a:lnTo>
                  <a:lnTo>
                    <a:pt x="666" y="266"/>
                  </a:lnTo>
                  <a:lnTo>
                    <a:pt x="678" y="260"/>
                  </a:lnTo>
                  <a:lnTo>
                    <a:pt x="678" y="190"/>
                  </a:lnTo>
                  <a:close/>
                  <a:moveTo>
                    <a:pt x="528" y="86"/>
                  </a:moveTo>
                  <a:lnTo>
                    <a:pt x="528" y="288"/>
                  </a:lnTo>
                  <a:lnTo>
                    <a:pt x="490" y="288"/>
                  </a:lnTo>
                  <a:lnTo>
                    <a:pt x="490" y="112"/>
                  </a:lnTo>
                  <a:lnTo>
                    <a:pt x="438" y="112"/>
                  </a:lnTo>
                  <a:lnTo>
                    <a:pt x="432" y="224"/>
                  </a:lnTo>
                  <a:lnTo>
                    <a:pt x="432" y="224"/>
                  </a:lnTo>
                  <a:lnTo>
                    <a:pt x="430" y="240"/>
                  </a:lnTo>
                  <a:lnTo>
                    <a:pt x="428" y="256"/>
                  </a:lnTo>
                  <a:lnTo>
                    <a:pt x="422" y="266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0" y="284"/>
                  </a:lnTo>
                  <a:lnTo>
                    <a:pt x="402" y="288"/>
                  </a:lnTo>
                  <a:lnTo>
                    <a:pt x="394" y="292"/>
                  </a:lnTo>
                  <a:lnTo>
                    <a:pt x="386" y="292"/>
                  </a:lnTo>
                  <a:lnTo>
                    <a:pt x="386" y="292"/>
                  </a:lnTo>
                  <a:lnTo>
                    <a:pt x="370" y="290"/>
                  </a:lnTo>
                  <a:lnTo>
                    <a:pt x="370" y="290"/>
                  </a:lnTo>
                  <a:lnTo>
                    <a:pt x="362" y="288"/>
                  </a:lnTo>
                  <a:lnTo>
                    <a:pt x="362" y="272"/>
                  </a:lnTo>
                  <a:lnTo>
                    <a:pt x="362" y="272"/>
                  </a:lnTo>
                  <a:lnTo>
                    <a:pt x="368" y="272"/>
                  </a:lnTo>
                  <a:lnTo>
                    <a:pt x="374" y="270"/>
                  </a:lnTo>
                  <a:lnTo>
                    <a:pt x="380" y="266"/>
                  </a:lnTo>
                  <a:lnTo>
                    <a:pt x="384" y="260"/>
                  </a:lnTo>
                  <a:lnTo>
                    <a:pt x="384" y="260"/>
                  </a:lnTo>
                  <a:lnTo>
                    <a:pt x="388" y="254"/>
                  </a:lnTo>
                  <a:lnTo>
                    <a:pt x="392" y="246"/>
                  </a:lnTo>
                  <a:lnTo>
                    <a:pt x="394" y="236"/>
                  </a:lnTo>
                  <a:lnTo>
                    <a:pt x="396" y="224"/>
                  </a:lnTo>
                  <a:lnTo>
                    <a:pt x="404" y="86"/>
                  </a:lnTo>
                  <a:lnTo>
                    <a:pt x="528" y="86"/>
                  </a:lnTo>
                  <a:close/>
                  <a:moveTo>
                    <a:pt x="232" y="194"/>
                  </a:moveTo>
                  <a:lnTo>
                    <a:pt x="232" y="194"/>
                  </a:lnTo>
                  <a:lnTo>
                    <a:pt x="232" y="214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8" y="244"/>
                  </a:lnTo>
                  <a:lnTo>
                    <a:pt x="244" y="254"/>
                  </a:lnTo>
                  <a:lnTo>
                    <a:pt x="244" y="254"/>
                  </a:lnTo>
                  <a:lnTo>
                    <a:pt x="248" y="262"/>
                  </a:lnTo>
                  <a:lnTo>
                    <a:pt x="256" y="266"/>
                  </a:lnTo>
                  <a:lnTo>
                    <a:pt x="256" y="266"/>
                  </a:lnTo>
                  <a:lnTo>
                    <a:pt x="262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8" y="270"/>
                  </a:lnTo>
                  <a:lnTo>
                    <a:pt x="286" y="266"/>
                  </a:lnTo>
                  <a:lnTo>
                    <a:pt x="286" y="266"/>
                  </a:lnTo>
                  <a:lnTo>
                    <a:pt x="292" y="262"/>
                  </a:lnTo>
                  <a:lnTo>
                    <a:pt x="298" y="254"/>
                  </a:lnTo>
                  <a:lnTo>
                    <a:pt x="298" y="254"/>
                  </a:lnTo>
                  <a:lnTo>
                    <a:pt x="302" y="244"/>
                  </a:lnTo>
                  <a:lnTo>
                    <a:pt x="306" y="230"/>
                  </a:lnTo>
                  <a:lnTo>
                    <a:pt x="306" y="230"/>
                  </a:lnTo>
                  <a:lnTo>
                    <a:pt x="308" y="214"/>
                  </a:lnTo>
                  <a:lnTo>
                    <a:pt x="310" y="194"/>
                  </a:lnTo>
                  <a:lnTo>
                    <a:pt x="310" y="194"/>
                  </a:lnTo>
                  <a:lnTo>
                    <a:pt x="308" y="174"/>
                  </a:lnTo>
                  <a:lnTo>
                    <a:pt x="306" y="156"/>
                  </a:lnTo>
                  <a:lnTo>
                    <a:pt x="306" y="156"/>
                  </a:lnTo>
                  <a:lnTo>
                    <a:pt x="302" y="14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0" y="126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74" y="120"/>
                  </a:lnTo>
                  <a:lnTo>
                    <a:pt x="262" y="118"/>
                  </a:lnTo>
                  <a:lnTo>
                    <a:pt x="262" y="118"/>
                  </a:lnTo>
                  <a:lnTo>
                    <a:pt x="254" y="118"/>
                  </a:lnTo>
                  <a:lnTo>
                    <a:pt x="246" y="120"/>
                  </a:lnTo>
                  <a:lnTo>
                    <a:pt x="246" y="120"/>
                  </a:lnTo>
                  <a:lnTo>
                    <a:pt x="232" y="126"/>
                  </a:lnTo>
                  <a:lnTo>
                    <a:pt x="232" y="194"/>
                  </a:lnTo>
                  <a:close/>
                  <a:moveTo>
                    <a:pt x="232" y="104"/>
                  </a:moveTo>
                  <a:lnTo>
                    <a:pt x="232" y="104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62" y="94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92" y="96"/>
                  </a:lnTo>
                  <a:lnTo>
                    <a:pt x="306" y="98"/>
                  </a:lnTo>
                  <a:lnTo>
                    <a:pt x="306" y="98"/>
                  </a:lnTo>
                  <a:lnTo>
                    <a:pt x="318" y="106"/>
                  </a:lnTo>
                  <a:lnTo>
                    <a:pt x="328" y="116"/>
                  </a:lnTo>
                  <a:lnTo>
                    <a:pt x="328" y="116"/>
                  </a:lnTo>
                  <a:lnTo>
                    <a:pt x="336" y="128"/>
                  </a:lnTo>
                  <a:lnTo>
                    <a:pt x="342" y="146"/>
                  </a:lnTo>
                  <a:lnTo>
                    <a:pt x="342" y="146"/>
                  </a:lnTo>
                  <a:lnTo>
                    <a:pt x="344" y="168"/>
                  </a:lnTo>
                  <a:lnTo>
                    <a:pt x="346" y="194"/>
                  </a:lnTo>
                  <a:lnTo>
                    <a:pt x="346" y="194"/>
                  </a:lnTo>
                  <a:lnTo>
                    <a:pt x="344" y="218"/>
                  </a:lnTo>
                  <a:lnTo>
                    <a:pt x="340" y="240"/>
                  </a:lnTo>
                  <a:lnTo>
                    <a:pt x="340" y="240"/>
                  </a:lnTo>
                  <a:lnTo>
                    <a:pt x="336" y="258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16" y="280"/>
                  </a:lnTo>
                  <a:lnTo>
                    <a:pt x="304" y="288"/>
                  </a:lnTo>
                  <a:lnTo>
                    <a:pt x="304" y="288"/>
                  </a:lnTo>
                  <a:lnTo>
                    <a:pt x="288" y="292"/>
                  </a:lnTo>
                  <a:lnTo>
                    <a:pt x="270" y="292"/>
                  </a:lnTo>
                  <a:lnTo>
                    <a:pt x="270" y="292"/>
                  </a:lnTo>
                  <a:lnTo>
                    <a:pt x="252" y="292"/>
                  </a:lnTo>
                  <a:lnTo>
                    <a:pt x="238" y="288"/>
                  </a:lnTo>
                  <a:lnTo>
                    <a:pt x="238" y="288"/>
                  </a:lnTo>
                  <a:lnTo>
                    <a:pt x="224" y="280"/>
                  </a:lnTo>
                  <a:lnTo>
                    <a:pt x="214" y="270"/>
                  </a:lnTo>
                  <a:lnTo>
                    <a:pt x="214" y="270"/>
                  </a:lnTo>
                  <a:lnTo>
                    <a:pt x="206" y="258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196" y="218"/>
                  </a:lnTo>
                  <a:lnTo>
                    <a:pt x="196" y="194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8" y="94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8" y="48"/>
                  </a:lnTo>
                  <a:lnTo>
                    <a:pt x="212" y="38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24" y="24"/>
                  </a:lnTo>
                  <a:lnTo>
                    <a:pt x="232" y="18"/>
                  </a:lnTo>
                  <a:lnTo>
                    <a:pt x="240" y="14"/>
                  </a:lnTo>
                  <a:lnTo>
                    <a:pt x="250" y="10"/>
                  </a:lnTo>
                  <a:lnTo>
                    <a:pt x="250" y="10"/>
                  </a:lnTo>
                  <a:lnTo>
                    <a:pt x="272" y="6"/>
                  </a:lnTo>
                  <a:lnTo>
                    <a:pt x="296" y="2"/>
                  </a:lnTo>
                  <a:lnTo>
                    <a:pt x="342" y="0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06" y="28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76" y="34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54" y="42"/>
                  </a:lnTo>
                  <a:lnTo>
                    <a:pt x="246" y="50"/>
                  </a:lnTo>
                  <a:lnTo>
                    <a:pt x="246" y="50"/>
                  </a:lnTo>
                  <a:lnTo>
                    <a:pt x="240" y="60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2" y="86"/>
                  </a:lnTo>
                  <a:lnTo>
                    <a:pt x="232" y="104"/>
                  </a:lnTo>
                  <a:lnTo>
                    <a:pt x="232" y="104"/>
                  </a:lnTo>
                  <a:close/>
                  <a:moveTo>
                    <a:pt x="150" y="188"/>
                  </a:moveTo>
                  <a:lnTo>
                    <a:pt x="150" y="188"/>
                  </a:lnTo>
                  <a:lnTo>
                    <a:pt x="148" y="214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0" y="256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6" y="292"/>
                  </a:lnTo>
                  <a:lnTo>
                    <a:pt x="76" y="292"/>
                  </a:lnTo>
                  <a:lnTo>
                    <a:pt x="58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30" y="280"/>
                  </a:lnTo>
                  <a:lnTo>
                    <a:pt x="20" y="270"/>
                  </a:lnTo>
                  <a:lnTo>
                    <a:pt x="20" y="270"/>
                  </a:lnTo>
                  <a:lnTo>
                    <a:pt x="10" y="256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2" y="214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60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10" y="118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30" y="9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58" y="84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92" y="84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20" y="9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40" y="118"/>
                  </a:lnTo>
                  <a:lnTo>
                    <a:pt x="146" y="138"/>
                  </a:lnTo>
                  <a:lnTo>
                    <a:pt x="146" y="138"/>
                  </a:lnTo>
                  <a:lnTo>
                    <a:pt x="148" y="160"/>
                  </a:lnTo>
                  <a:lnTo>
                    <a:pt x="150" y="188"/>
                  </a:lnTo>
                  <a:lnTo>
                    <a:pt x="150" y="188"/>
                  </a:lnTo>
                  <a:close/>
                  <a:moveTo>
                    <a:pt x="114" y="188"/>
                  </a:moveTo>
                  <a:lnTo>
                    <a:pt x="114" y="188"/>
                  </a:lnTo>
                  <a:lnTo>
                    <a:pt x="112" y="164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06" y="132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96" y="114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54" y="11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4" y="13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38" y="164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8" y="210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44" y="24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54" y="262"/>
                  </a:lnTo>
                  <a:lnTo>
                    <a:pt x="60" y="266"/>
                  </a:lnTo>
                  <a:lnTo>
                    <a:pt x="60" y="266"/>
                  </a:lnTo>
                  <a:lnTo>
                    <a:pt x="68" y="270"/>
                  </a:lnTo>
                  <a:lnTo>
                    <a:pt x="76" y="270"/>
                  </a:lnTo>
                  <a:lnTo>
                    <a:pt x="76" y="270"/>
                  </a:lnTo>
                  <a:lnTo>
                    <a:pt x="82" y="270"/>
                  </a:lnTo>
                  <a:lnTo>
                    <a:pt x="90" y="266"/>
                  </a:lnTo>
                  <a:lnTo>
                    <a:pt x="90" y="266"/>
                  </a:lnTo>
                  <a:lnTo>
                    <a:pt x="96" y="262"/>
                  </a:lnTo>
                  <a:lnTo>
                    <a:pt x="102" y="252"/>
                  </a:lnTo>
                  <a:lnTo>
                    <a:pt x="102" y="252"/>
                  </a:lnTo>
                  <a:lnTo>
                    <a:pt x="106" y="242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112" y="210"/>
                  </a:lnTo>
                  <a:lnTo>
                    <a:pt x="114" y="188"/>
                  </a:lnTo>
                  <a:lnTo>
                    <a:pt x="114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383588" y="4368801"/>
              <a:ext cx="174625" cy="73025"/>
            </a:xfrm>
            <a:custGeom>
              <a:avLst/>
              <a:gdLst>
                <a:gd name="T0" fmla="*/ 56 w 110"/>
                <a:gd name="T1" fmla="*/ 18 h 46"/>
                <a:gd name="T2" fmla="*/ 56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6 w 110"/>
                <a:gd name="T29" fmla="*/ 46 h 46"/>
                <a:gd name="T30" fmla="*/ 56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6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6" y="18"/>
                  </a:moveTo>
                  <a:lnTo>
                    <a:pt x="56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361363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043863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50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2 w 150"/>
                <a:gd name="T13" fmla="*/ 188 h 210"/>
                <a:gd name="T14" fmla="*/ 132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4 w 150"/>
                <a:gd name="T31" fmla="*/ 206 h 210"/>
                <a:gd name="T32" fmla="*/ 44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2 w 150"/>
                <a:gd name="T41" fmla="*/ 174 h 210"/>
                <a:gd name="T42" fmla="*/ 6 w 150"/>
                <a:gd name="T43" fmla="*/ 154 h 210"/>
                <a:gd name="T44" fmla="*/ 6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6 w 150"/>
                <a:gd name="T55" fmla="*/ 56 h 210"/>
                <a:gd name="T56" fmla="*/ 6 w 150"/>
                <a:gd name="T57" fmla="*/ 56 h 210"/>
                <a:gd name="T58" fmla="*/ 12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4 w 150"/>
                <a:gd name="T67" fmla="*/ 4 h 210"/>
                <a:gd name="T68" fmla="*/ 44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2 w 150"/>
                <a:gd name="T85" fmla="*/ 22 h 210"/>
                <a:gd name="T86" fmla="*/ 132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50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50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2" y="188"/>
                  </a:lnTo>
                  <a:lnTo>
                    <a:pt x="132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50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104188" y="4508501"/>
              <a:ext cx="120650" cy="263525"/>
            </a:xfrm>
            <a:custGeom>
              <a:avLst/>
              <a:gdLst>
                <a:gd name="T0" fmla="*/ 76 w 76"/>
                <a:gd name="T1" fmla="*/ 84 h 166"/>
                <a:gd name="T2" fmla="*/ 76 w 76"/>
                <a:gd name="T3" fmla="*/ 84 h 166"/>
                <a:gd name="T4" fmla="*/ 76 w 76"/>
                <a:gd name="T5" fmla="*/ 60 h 166"/>
                <a:gd name="T6" fmla="*/ 72 w 76"/>
                <a:gd name="T7" fmla="*/ 42 h 166"/>
                <a:gd name="T8" fmla="*/ 72 w 76"/>
                <a:gd name="T9" fmla="*/ 42 h 166"/>
                <a:gd name="T10" fmla="*/ 70 w 76"/>
                <a:gd name="T11" fmla="*/ 28 h 166"/>
                <a:gd name="T12" fmla="*/ 64 w 76"/>
                <a:gd name="T13" fmla="*/ 18 h 166"/>
                <a:gd name="T14" fmla="*/ 64 w 76"/>
                <a:gd name="T15" fmla="*/ 18 h 166"/>
                <a:gd name="T16" fmla="*/ 58 w 76"/>
                <a:gd name="T17" fmla="*/ 10 h 166"/>
                <a:gd name="T18" fmla="*/ 52 w 76"/>
                <a:gd name="T19" fmla="*/ 4 h 166"/>
                <a:gd name="T20" fmla="*/ 52 w 76"/>
                <a:gd name="T21" fmla="*/ 4 h 166"/>
                <a:gd name="T22" fmla="*/ 46 w 76"/>
                <a:gd name="T23" fmla="*/ 0 h 166"/>
                <a:gd name="T24" fmla="*/ 38 w 76"/>
                <a:gd name="T25" fmla="*/ 0 h 166"/>
                <a:gd name="T26" fmla="*/ 38 w 76"/>
                <a:gd name="T27" fmla="*/ 0 h 166"/>
                <a:gd name="T28" fmla="*/ 30 w 76"/>
                <a:gd name="T29" fmla="*/ 0 h 166"/>
                <a:gd name="T30" fmla="*/ 24 w 76"/>
                <a:gd name="T31" fmla="*/ 4 h 166"/>
                <a:gd name="T32" fmla="*/ 24 w 76"/>
                <a:gd name="T33" fmla="*/ 4 h 166"/>
                <a:gd name="T34" fmla="*/ 16 w 76"/>
                <a:gd name="T35" fmla="*/ 10 h 166"/>
                <a:gd name="T36" fmla="*/ 10 w 76"/>
                <a:gd name="T37" fmla="*/ 18 h 166"/>
                <a:gd name="T38" fmla="*/ 10 w 76"/>
                <a:gd name="T39" fmla="*/ 18 h 166"/>
                <a:gd name="T40" fmla="*/ 6 w 76"/>
                <a:gd name="T41" fmla="*/ 28 h 166"/>
                <a:gd name="T42" fmla="*/ 2 w 76"/>
                <a:gd name="T43" fmla="*/ 42 h 166"/>
                <a:gd name="T44" fmla="*/ 2 w 76"/>
                <a:gd name="T45" fmla="*/ 42 h 166"/>
                <a:gd name="T46" fmla="*/ 0 w 76"/>
                <a:gd name="T47" fmla="*/ 60 h 166"/>
                <a:gd name="T48" fmla="*/ 0 w 76"/>
                <a:gd name="T49" fmla="*/ 84 h 166"/>
                <a:gd name="T50" fmla="*/ 0 w 76"/>
                <a:gd name="T51" fmla="*/ 84 h 166"/>
                <a:gd name="T52" fmla="*/ 0 w 76"/>
                <a:gd name="T53" fmla="*/ 106 h 166"/>
                <a:gd name="T54" fmla="*/ 2 w 76"/>
                <a:gd name="T55" fmla="*/ 124 h 166"/>
                <a:gd name="T56" fmla="*/ 2 w 76"/>
                <a:gd name="T57" fmla="*/ 124 h 166"/>
                <a:gd name="T58" fmla="*/ 6 w 76"/>
                <a:gd name="T59" fmla="*/ 138 h 166"/>
                <a:gd name="T60" fmla="*/ 10 w 76"/>
                <a:gd name="T61" fmla="*/ 148 h 166"/>
                <a:gd name="T62" fmla="*/ 10 w 76"/>
                <a:gd name="T63" fmla="*/ 148 h 166"/>
                <a:gd name="T64" fmla="*/ 16 w 76"/>
                <a:gd name="T65" fmla="*/ 158 h 166"/>
                <a:gd name="T66" fmla="*/ 24 w 76"/>
                <a:gd name="T67" fmla="*/ 162 h 166"/>
                <a:gd name="T68" fmla="*/ 24 w 76"/>
                <a:gd name="T69" fmla="*/ 162 h 166"/>
                <a:gd name="T70" fmla="*/ 30 w 76"/>
                <a:gd name="T71" fmla="*/ 166 h 166"/>
                <a:gd name="T72" fmla="*/ 38 w 76"/>
                <a:gd name="T73" fmla="*/ 166 h 166"/>
                <a:gd name="T74" fmla="*/ 38 w 76"/>
                <a:gd name="T75" fmla="*/ 166 h 166"/>
                <a:gd name="T76" fmla="*/ 46 w 76"/>
                <a:gd name="T77" fmla="*/ 166 h 166"/>
                <a:gd name="T78" fmla="*/ 52 w 76"/>
                <a:gd name="T79" fmla="*/ 162 h 166"/>
                <a:gd name="T80" fmla="*/ 52 w 76"/>
                <a:gd name="T81" fmla="*/ 162 h 166"/>
                <a:gd name="T82" fmla="*/ 58 w 76"/>
                <a:gd name="T83" fmla="*/ 158 h 166"/>
                <a:gd name="T84" fmla="*/ 64 w 76"/>
                <a:gd name="T85" fmla="*/ 148 h 166"/>
                <a:gd name="T86" fmla="*/ 64 w 76"/>
                <a:gd name="T87" fmla="*/ 148 h 166"/>
                <a:gd name="T88" fmla="*/ 70 w 76"/>
                <a:gd name="T89" fmla="*/ 138 h 166"/>
                <a:gd name="T90" fmla="*/ 72 w 76"/>
                <a:gd name="T91" fmla="*/ 124 h 166"/>
                <a:gd name="T92" fmla="*/ 72 w 76"/>
                <a:gd name="T93" fmla="*/ 124 h 166"/>
                <a:gd name="T94" fmla="*/ 76 w 76"/>
                <a:gd name="T95" fmla="*/ 106 h 166"/>
                <a:gd name="T96" fmla="*/ 76 w 76"/>
                <a:gd name="T97" fmla="*/ 84 h 166"/>
                <a:gd name="T98" fmla="*/ 76 w 76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166">
                  <a:moveTo>
                    <a:pt x="76" y="84"/>
                  </a:moveTo>
                  <a:lnTo>
                    <a:pt x="76" y="84"/>
                  </a:lnTo>
                  <a:lnTo>
                    <a:pt x="76" y="60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0" y="2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8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1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2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6" y="13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6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8" y="158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70" y="138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6" y="106"/>
                  </a:lnTo>
                  <a:lnTo>
                    <a:pt x="76" y="84"/>
                  </a:lnTo>
                  <a:lnTo>
                    <a:pt x="76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7742238" y="4479926"/>
              <a:ext cx="222250" cy="320675"/>
            </a:xfrm>
            <a:custGeom>
              <a:avLst/>
              <a:gdLst>
                <a:gd name="T0" fmla="*/ 38 w 140"/>
                <a:gd name="T1" fmla="*/ 202 h 202"/>
                <a:gd name="T2" fmla="*/ 0 w 140"/>
                <a:gd name="T3" fmla="*/ 202 h 202"/>
                <a:gd name="T4" fmla="*/ 0 w 140"/>
                <a:gd name="T5" fmla="*/ 0 h 202"/>
                <a:gd name="T6" fmla="*/ 38 w 140"/>
                <a:gd name="T7" fmla="*/ 0 h 202"/>
                <a:gd name="T8" fmla="*/ 38 w 140"/>
                <a:gd name="T9" fmla="*/ 86 h 202"/>
                <a:gd name="T10" fmla="*/ 104 w 140"/>
                <a:gd name="T11" fmla="*/ 86 h 202"/>
                <a:gd name="T12" fmla="*/ 104 w 140"/>
                <a:gd name="T13" fmla="*/ 0 h 202"/>
                <a:gd name="T14" fmla="*/ 140 w 140"/>
                <a:gd name="T15" fmla="*/ 0 h 202"/>
                <a:gd name="T16" fmla="*/ 140 w 140"/>
                <a:gd name="T17" fmla="*/ 202 h 202"/>
                <a:gd name="T18" fmla="*/ 104 w 140"/>
                <a:gd name="T19" fmla="*/ 202 h 202"/>
                <a:gd name="T20" fmla="*/ 104 w 140"/>
                <a:gd name="T21" fmla="*/ 114 h 202"/>
                <a:gd name="T22" fmla="*/ 38 w 140"/>
                <a:gd name="T23" fmla="*/ 114 h 202"/>
                <a:gd name="T24" fmla="*/ 38 w 140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02">
                  <a:moveTo>
                    <a:pt x="38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86"/>
                  </a:lnTo>
                  <a:lnTo>
                    <a:pt x="104" y="86"/>
                  </a:lnTo>
                  <a:lnTo>
                    <a:pt x="104" y="0"/>
                  </a:lnTo>
                  <a:lnTo>
                    <a:pt x="140" y="0"/>
                  </a:lnTo>
                  <a:lnTo>
                    <a:pt x="140" y="202"/>
                  </a:lnTo>
                  <a:lnTo>
                    <a:pt x="104" y="202"/>
                  </a:lnTo>
                  <a:lnTo>
                    <a:pt x="104" y="114"/>
                  </a:lnTo>
                  <a:lnTo>
                    <a:pt x="38" y="114"/>
                  </a:lnTo>
                  <a:lnTo>
                    <a:pt x="38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7462838" y="4479926"/>
              <a:ext cx="225425" cy="320675"/>
            </a:xfrm>
            <a:custGeom>
              <a:avLst/>
              <a:gdLst>
                <a:gd name="T0" fmla="*/ 142 w 142"/>
                <a:gd name="T1" fmla="*/ 0 h 202"/>
                <a:gd name="T2" fmla="*/ 142 w 142"/>
                <a:gd name="T3" fmla="*/ 26 h 202"/>
                <a:gd name="T4" fmla="*/ 88 w 142"/>
                <a:gd name="T5" fmla="*/ 26 h 202"/>
                <a:gd name="T6" fmla="*/ 88 w 142"/>
                <a:gd name="T7" fmla="*/ 202 h 202"/>
                <a:gd name="T8" fmla="*/ 52 w 142"/>
                <a:gd name="T9" fmla="*/ 202 h 202"/>
                <a:gd name="T10" fmla="*/ 52 w 142"/>
                <a:gd name="T11" fmla="*/ 26 h 202"/>
                <a:gd name="T12" fmla="*/ 0 w 142"/>
                <a:gd name="T13" fmla="*/ 26 h 202"/>
                <a:gd name="T14" fmla="*/ 0 w 142"/>
                <a:gd name="T15" fmla="*/ 0 h 202"/>
                <a:gd name="T16" fmla="*/ 142 w 142"/>
                <a:gd name="T1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02">
                  <a:moveTo>
                    <a:pt x="142" y="0"/>
                  </a:moveTo>
                  <a:lnTo>
                    <a:pt x="142" y="26"/>
                  </a:lnTo>
                  <a:lnTo>
                    <a:pt x="88" y="26"/>
                  </a:lnTo>
                  <a:lnTo>
                    <a:pt x="88" y="202"/>
                  </a:lnTo>
                  <a:lnTo>
                    <a:pt x="52" y="202"/>
                  </a:lnTo>
                  <a:lnTo>
                    <a:pt x="5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7235826" y="4473576"/>
              <a:ext cx="201613" cy="333375"/>
            </a:xfrm>
            <a:custGeom>
              <a:avLst/>
              <a:gdLst>
                <a:gd name="T0" fmla="*/ 83 w 127"/>
                <a:gd name="T1" fmla="*/ 24 h 210"/>
                <a:gd name="T2" fmla="*/ 83 w 127"/>
                <a:gd name="T3" fmla="*/ 24 h 210"/>
                <a:gd name="T4" fmla="*/ 73 w 127"/>
                <a:gd name="T5" fmla="*/ 24 h 210"/>
                <a:gd name="T6" fmla="*/ 64 w 127"/>
                <a:gd name="T7" fmla="*/ 28 h 210"/>
                <a:gd name="T8" fmla="*/ 64 w 127"/>
                <a:gd name="T9" fmla="*/ 28 h 210"/>
                <a:gd name="T10" fmla="*/ 56 w 127"/>
                <a:gd name="T11" fmla="*/ 32 h 210"/>
                <a:gd name="T12" fmla="*/ 50 w 127"/>
                <a:gd name="T13" fmla="*/ 40 h 210"/>
                <a:gd name="T14" fmla="*/ 50 w 127"/>
                <a:gd name="T15" fmla="*/ 40 h 210"/>
                <a:gd name="T16" fmla="*/ 44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8 w 127"/>
                <a:gd name="T23" fmla="*/ 82 h 210"/>
                <a:gd name="T24" fmla="*/ 38 w 127"/>
                <a:gd name="T25" fmla="*/ 106 h 210"/>
                <a:gd name="T26" fmla="*/ 38 w 127"/>
                <a:gd name="T27" fmla="*/ 106 h 210"/>
                <a:gd name="T28" fmla="*/ 38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4 w 127"/>
                <a:gd name="T35" fmla="*/ 160 h 210"/>
                <a:gd name="T36" fmla="*/ 50 w 127"/>
                <a:gd name="T37" fmla="*/ 170 h 210"/>
                <a:gd name="T38" fmla="*/ 50 w 127"/>
                <a:gd name="T39" fmla="*/ 170 h 210"/>
                <a:gd name="T40" fmla="*/ 56 w 127"/>
                <a:gd name="T41" fmla="*/ 178 h 210"/>
                <a:gd name="T42" fmla="*/ 66 w 127"/>
                <a:gd name="T43" fmla="*/ 182 h 210"/>
                <a:gd name="T44" fmla="*/ 66 w 127"/>
                <a:gd name="T45" fmla="*/ 182 h 210"/>
                <a:gd name="T46" fmla="*/ 75 w 127"/>
                <a:gd name="T47" fmla="*/ 186 h 210"/>
                <a:gd name="T48" fmla="*/ 87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5 w 127"/>
                <a:gd name="T57" fmla="*/ 208 h 210"/>
                <a:gd name="T58" fmla="*/ 105 w 127"/>
                <a:gd name="T59" fmla="*/ 208 h 210"/>
                <a:gd name="T60" fmla="*/ 91 w 127"/>
                <a:gd name="T61" fmla="*/ 210 h 210"/>
                <a:gd name="T62" fmla="*/ 79 w 127"/>
                <a:gd name="T63" fmla="*/ 210 h 210"/>
                <a:gd name="T64" fmla="*/ 79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20 w 127"/>
                <a:gd name="T75" fmla="*/ 188 h 210"/>
                <a:gd name="T76" fmla="*/ 20 w 127"/>
                <a:gd name="T77" fmla="*/ 188 h 210"/>
                <a:gd name="T78" fmla="*/ 12 w 127"/>
                <a:gd name="T79" fmla="*/ 174 h 210"/>
                <a:gd name="T80" fmla="*/ 6 w 127"/>
                <a:gd name="T81" fmla="*/ 156 h 210"/>
                <a:gd name="T82" fmla="*/ 6 w 127"/>
                <a:gd name="T83" fmla="*/ 156 h 210"/>
                <a:gd name="T84" fmla="*/ 2 w 127"/>
                <a:gd name="T85" fmla="*/ 132 h 210"/>
                <a:gd name="T86" fmla="*/ 0 w 127"/>
                <a:gd name="T87" fmla="*/ 106 h 210"/>
                <a:gd name="T88" fmla="*/ 0 w 127"/>
                <a:gd name="T89" fmla="*/ 106 h 210"/>
                <a:gd name="T90" fmla="*/ 2 w 127"/>
                <a:gd name="T91" fmla="*/ 78 h 210"/>
                <a:gd name="T92" fmla="*/ 6 w 127"/>
                <a:gd name="T93" fmla="*/ 54 h 210"/>
                <a:gd name="T94" fmla="*/ 6 w 127"/>
                <a:gd name="T95" fmla="*/ 54 h 210"/>
                <a:gd name="T96" fmla="*/ 12 w 127"/>
                <a:gd name="T97" fmla="*/ 36 h 210"/>
                <a:gd name="T98" fmla="*/ 20 w 127"/>
                <a:gd name="T99" fmla="*/ 22 h 210"/>
                <a:gd name="T100" fmla="*/ 20 w 127"/>
                <a:gd name="T101" fmla="*/ 22 h 210"/>
                <a:gd name="T102" fmla="*/ 30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8 w 127"/>
                <a:gd name="T109" fmla="*/ 0 h 210"/>
                <a:gd name="T110" fmla="*/ 75 w 127"/>
                <a:gd name="T111" fmla="*/ 0 h 210"/>
                <a:gd name="T112" fmla="*/ 75 w 127"/>
                <a:gd name="T113" fmla="*/ 0 h 210"/>
                <a:gd name="T114" fmla="*/ 87 w 127"/>
                <a:gd name="T115" fmla="*/ 0 h 210"/>
                <a:gd name="T116" fmla="*/ 101 w 127"/>
                <a:gd name="T117" fmla="*/ 2 h 210"/>
                <a:gd name="T118" fmla="*/ 101 w 127"/>
                <a:gd name="T119" fmla="*/ 2 h 210"/>
                <a:gd name="T120" fmla="*/ 123 w 127"/>
                <a:gd name="T121" fmla="*/ 8 h 210"/>
                <a:gd name="T122" fmla="*/ 123 w 127"/>
                <a:gd name="T123" fmla="*/ 24 h 210"/>
                <a:gd name="T124" fmla="*/ 83 w 127"/>
                <a:gd name="T125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210">
                  <a:moveTo>
                    <a:pt x="83" y="24"/>
                  </a:moveTo>
                  <a:lnTo>
                    <a:pt x="83" y="24"/>
                  </a:lnTo>
                  <a:lnTo>
                    <a:pt x="73" y="24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56" y="32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4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8" y="8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4" y="16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56" y="178"/>
                  </a:lnTo>
                  <a:lnTo>
                    <a:pt x="66" y="182"/>
                  </a:lnTo>
                  <a:lnTo>
                    <a:pt x="66" y="182"/>
                  </a:lnTo>
                  <a:lnTo>
                    <a:pt x="75" y="186"/>
                  </a:lnTo>
                  <a:lnTo>
                    <a:pt x="87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5" y="208"/>
                  </a:lnTo>
                  <a:lnTo>
                    <a:pt x="105" y="208"/>
                  </a:lnTo>
                  <a:lnTo>
                    <a:pt x="91" y="210"/>
                  </a:lnTo>
                  <a:lnTo>
                    <a:pt x="79" y="210"/>
                  </a:lnTo>
                  <a:lnTo>
                    <a:pt x="79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3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940551" y="4473576"/>
              <a:ext cx="219075" cy="333375"/>
            </a:xfrm>
            <a:custGeom>
              <a:avLst/>
              <a:gdLst>
                <a:gd name="T0" fmla="*/ 60 w 138"/>
                <a:gd name="T1" fmla="*/ 210 h 210"/>
                <a:gd name="T2" fmla="*/ 36 w 138"/>
                <a:gd name="T3" fmla="*/ 208 h 210"/>
                <a:gd name="T4" fmla="*/ 24 w 138"/>
                <a:gd name="T5" fmla="*/ 204 h 210"/>
                <a:gd name="T6" fmla="*/ 16 w 138"/>
                <a:gd name="T7" fmla="*/ 198 h 210"/>
                <a:gd name="T8" fmla="*/ 4 w 138"/>
                <a:gd name="T9" fmla="*/ 178 h 210"/>
                <a:gd name="T10" fmla="*/ 0 w 138"/>
                <a:gd name="T11" fmla="*/ 164 h 210"/>
                <a:gd name="T12" fmla="*/ 0 w 138"/>
                <a:gd name="T13" fmla="*/ 146 h 210"/>
                <a:gd name="T14" fmla="*/ 4 w 138"/>
                <a:gd name="T15" fmla="*/ 114 h 210"/>
                <a:gd name="T16" fmla="*/ 8 w 138"/>
                <a:gd name="T17" fmla="*/ 104 h 210"/>
                <a:gd name="T18" fmla="*/ 16 w 138"/>
                <a:gd name="T19" fmla="*/ 96 h 210"/>
                <a:gd name="T20" fmla="*/ 36 w 138"/>
                <a:gd name="T21" fmla="*/ 86 h 210"/>
                <a:gd name="T22" fmla="*/ 46 w 138"/>
                <a:gd name="T23" fmla="*/ 84 h 210"/>
                <a:gd name="T24" fmla="*/ 60 w 138"/>
                <a:gd name="T25" fmla="*/ 82 h 210"/>
                <a:gd name="T26" fmla="*/ 80 w 138"/>
                <a:gd name="T27" fmla="*/ 84 h 210"/>
                <a:gd name="T28" fmla="*/ 100 w 138"/>
                <a:gd name="T29" fmla="*/ 68 h 210"/>
                <a:gd name="T30" fmla="*/ 100 w 138"/>
                <a:gd name="T31" fmla="*/ 56 h 210"/>
                <a:gd name="T32" fmla="*/ 98 w 138"/>
                <a:gd name="T33" fmla="*/ 46 h 210"/>
                <a:gd name="T34" fmla="*/ 88 w 138"/>
                <a:gd name="T35" fmla="*/ 32 h 210"/>
                <a:gd name="T36" fmla="*/ 82 w 138"/>
                <a:gd name="T37" fmla="*/ 28 h 210"/>
                <a:gd name="T38" fmla="*/ 74 w 138"/>
                <a:gd name="T39" fmla="*/ 26 h 210"/>
                <a:gd name="T40" fmla="*/ 16 w 138"/>
                <a:gd name="T41" fmla="*/ 24 h 210"/>
                <a:gd name="T42" fmla="*/ 16 w 138"/>
                <a:gd name="T43" fmla="*/ 8 h 210"/>
                <a:gd name="T44" fmla="*/ 38 w 138"/>
                <a:gd name="T45" fmla="*/ 2 h 210"/>
                <a:gd name="T46" fmla="*/ 64 w 138"/>
                <a:gd name="T47" fmla="*/ 0 h 210"/>
                <a:gd name="T48" fmla="*/ 82 w 138"/>
                <a:gd name="T49" fmla="*/ 0 h 210"/>
                <a:gd name="T50" fmla="*/ 96 w 138"/>
                <a:gd name="T51" fmla="*/ 2 h 210"/>
                <a:gd name="T52" fmla="*/ 118 w 138"/>
                <a:gd name="T53" fmla="*/ 12 h 210"/>
                <a:gd name="T54" fmla="*/ 126 w 138"/>
                <a:gd name="T55" fmla="*/ 22 h 210"/>
                <a:gd name="T56" fmla="*/ 132 w 138"/>
                <a:gd name="T57" fmla="*/ 34 h 210"/>
                <a:gd name="T58" fmla="*/ 138 w 138"/>
                <a:gd name="T59" fmla="*/ 68 h 210"/>
                <a:gd name="T60" fmla="*/ 106 w 138"/>
                <a:gd name="T61" fmla="*/ 206 h 210"/>
                <a:gd name="T62" fmla="*/ 102 w 138"/>
                <a:gd name="T63" fmla="*/ 194 h 210"/>
                <a:gd name="T64" fmla="*/ 94 w 138"/>
                <a:gd name="T65" fmla="*/ 202 h 210"/>
                <a:gd name="T66" fmla="*/ 84 w 138"/>
                <a:gd name="T67" fmla="*/ 206 h 210"/>
                <a:gd name="T68" fmla="*/ 60 w 138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" h="210">
                  <a:moveTo>
                    <a:pt x="60" y="210"/>
                  </a:moveTo>
                  <a:lnTo>
                    <a:pt x="60" y="210"/>
                  </a:lnTo>
                  <a:lnTo>
                    <a:pt x="46" y="210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24" y="204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8" y="190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0" y="16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28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8" y="10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4" y="90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46" y="84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100" y="86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56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4" y="3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2" y="2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2" y="0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108" y="6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26" y="22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6" y="50"/>
                  </a:lnTo>
                  <a:lnTo>
                    <a:pt x="138" y="68"/>
                  </a:lnTo>
                  <a:lnTo>
                    <a:pt x="138" y="206"/>
                  </a:lnTo>
                  <a:lnTo>
                    <a:pt x="106" y="206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94" y="202"/>
                  </a:lnTo>
                  <a:lnTo>
                    <a:pt x="84" y="206"/>
                  </a:lnTo>
                  <a:lnTo>
                    <a:pt x="84" y="206"/>
                  </a:lnTo>
                  <a:lnTo>
                    <a:pt x="72" y="210"/>
                  </a:lnTo>
                  <a:lnTo>
                    <a:pt x="60" y="210"/>
                  </a:lnTo>
                  <a:lnTo>
                    <a:pt x="60" y="2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997701" y="4645026"/>
              <a:ext cx="101600" cy="123825"/>
            </a:xfrm>
            <a:custGeom>
              <a:avLst/>
              <a:gdLst>
                <a:gd name="T0" fmla="*/ 64 w 64"/>
                <a:gd name="T1" fmla="*/ 0 h 78"/>
                <a:gd name="T2" fmla="*/ 36 w 64"/>
                <a:gd name="T3" fmla="*/ 0 h 78"/>
                <a:gd name="T4" fmla="*/ 36 w 64"/>
                <a:gd name="T5" fmla="*/ 0 h 78"/>
                <a:gd name="T6" fmla="*/ 22 w 64"/>
                <a:gd name="T7" fmla="*/ 2 h 78"/>
                <a:gd name="T8" fmla="*/ 10 w 64"/>
                <a:gd name="T9" fmla="*/ 6 h 78"/>
                <a:gd name="T10" fmla="*/ 10 w 64"/>
                <a:gd name="T11" fmla="*/ 6 h 78"/>
                <a:gd name="T12" fmla="*/ 6 w 64"/>
                <a:gd name="T13" fmla="*/ 12 h 78"/>
                <a:gd name="T14" fmla="*/ 2 w 64"/>
                <a:gd name="T15" fmla="*/ 18 h 78"/>
                <a:gd name="T16" fmla="*/ 0 w 64"/>
                <a:gd name="T17" fmla="*/ 28 h 78"/>
                <a:gd name="T18" fmla="*/ 0 w 64"/>
                <a:gd name="T19" fmla="*/ 38 h 78"/>
                <a:gd name="T20" fmla="*/ 0 w 64"/>
                <a:gd name="T21" fmla="*/ 38 h 78"/>
                <a:gd name="T22" fmla="*/ 0 w 64"/>
                <a:gd name="T23" fmla="*/ 48 h 78"/>
                <a:gd name="T24" fmla="*/ 2 w 64"/>
                <a:gd name="T25" fmla="*/ 58 h 78"/>
                <a:gd name="T26" fmla="*/ 2 w 64"/>
                <a:gd name="T27" fmla="*/ 58 h 78"/>
                <a:gd name="T28" fmla="*/ 6 w 64"/>
                <a:gd name="T29" fmla="*/ 64 h 78"/>
                <a:gd name="T30" fmla="*/ 10 w 64"/>
                <a:gd name="T31" fmla="*/ 70 h 78"/>
                <a:gd name="T32" fmla="*/ 10 w 64"/>
                <a:gd name="T33" fmla="*/ 70 h 78"/>
                <a:gd name="T34" fmla="*/ 16 w 64"/>
                <a:gd name="T35" fmla="*/ 74 h 78"/>
                <a:gd name="T36" fmla="*/ 22 w 64"/>
                <a:gd name="T37" fmla="*/ 76 h 78"/>
                <a:gd name="T38" fmla="*/ 22 w 64"/>
                <a:gd name="T39" fmla="*/ 76 h 78"/>
                <a:gd name="T40" fmla="*/ 36 w 64"/>
                <a:gd name="T41" fmla="*/ 78 h 78"/>
                <a:gd name="T42" fmla="*/ 36 w 64"/>
                <a:gd name="T43" fmla="*/ 78 h 78"/>
                <a:gd name="T44" fmla="*/ 44 w 64"/>
                <a:gd name="T45" fmla="*/ 78 h 78"/>
                <a:gd name="T46" fmla="*/ 52 w 64"/>
                <a:gd name="T47" fmla="*/ 76 h 78"/>
                <a:gd name="T48" fmla="*/ 52 w 64"/>
                <a:gd name="T49" fmla="*/ 76 h 78"/>
                <a:gd name="T50" fmla="*/ 64 w 64"/>
                <a:gd name="T51" fmla="*/ 70 h 78"/>
                <a:gd name="T52" fmla="*/ 64 w 64"/>
                <a:gd name="T5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78">
                  <a:moveTo>
                    <a:pt x="64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6" y="64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4" y="78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0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6597651" y="4479926"/>
              <a:ext cx="263525" cy="327025"/>
            </a:xfrm>
            <a:custGeom>
              <a:avLst/>
              <a:gdLst>
                <a:gd name="T0" fmla="*/ 166 w 166"/>
                <a:gd name="T1" fmla="*/ 0 h 206"/>
                <a:gd name="T2" fmla="*/ 166 w 166"/>
                <a:gd name="T3" fmla="*/ 202 h 206"/>
                <a:gd name="T4" fmla="*/ 128 w 166"/>
                <a:gd name="T5" fmla="*/ 202 h 206"/>
                <a:gd name="T6" fmla="*/ 128 w 166"/>
                <a:gd name="T7" fmla="*/ 26 h 206"/>
                <a:gd name="T8" fmla="*/ 76 w 166"/>
                <a:gd name="T9" fmla="*/ 26 h 206"/>
                <a:gd name="T10" fmla="*/ 70 w 166"/>
                <a:gd name="T11" fmla="*/ 138 h 206"/>
                <a:gd name="T12" fmla="*/ 70 w 166"/>
                <a:gd name="T13" fmla="*/ 138 h 206"/>
                <a:gd name="T14" fmla="*/ 68 w 166"/>
                <a:gd name="T15" fmla="*/ 154 h 206"/>
                <a:gd name="T16" fmla="*/ 66 w 166"/>
                <a:gd name="T17" fmla="*/ 170 h 206"/>
                <a:gd name="T18" fmla="*/ 60 w 166"/>
                <a:gd name="T19" fmla="*/ 180 h 206"/>
                <a:gd name="T20" fmla="*/ 54 w 166"/>
                <a:gd name="T21" fmla="*/ 190 h 206"/>
                <a:gd name="T22" fmla="*/ 54 w 166"/>
                <a:gd name="T23" fmla="*/ 190 h 206"/>
                <a:gd name="T24" fmla="*/ 48 w 166"/>
                <a:gd name="T25" fmla="*/ 198 h 206"/>
                <a:gd name="T26" fmla="*/ 40 w 166"/>
                <a:gd name="T27" fmla="*/ 202 h 206"/>
                <a:gd name="T28" fmla="*/ 32 w 166"/>
                <a:gd name="T29" fmla="*/ 206 h 206"/>
                <a:gd name="T30" fmla="*/ 24 w 166"/>
                <a:gd name="T31" fmla="*/ 206 h 206"/>
                <a:gd name="T32" fmla="*/ 24 w 166"/>
                <a:gd name="T33" fmla="*/ 206 h 206"/>
                <a:gd name="T34" fmla="*/ 8 w 166"/>
                <a:gd name="T35" fmla="*/ 204 h 206"/>
                <a:gd name="T36" fmla="*/ 8 w 166"/>
                <a:gd name="T37" fmla="*/ 204 h 206"/>
                <a:gd name="T38" fmla="*/ 0 w 166"/>
                <a:gd name="T39" fmla="*/ 202 h 206"/>
                <a:gd name="T40" fmla="*/ 0 w 166"/>
                <a:gd name="T41" fmla="*/ 186 h 206"/>
                <a:gd name="T42" fmla="*/ 0 w 166"/>
                <a:gd name="T43" fmla="*/ 186 h 206"/>
                <a:gd name="T44" fmla="*/ 6 w 166"/>
                <a:gd name="T45" fmla="*/ 186 h 206"/>
                <a:gd name="T46" fmla="*/ 12 w 166"/>
                <a:gd name="T47" fmla="*/ 184 h 206"/>
                <a:gd name="T48" fmla="*/ 18 w 166"/>
                <a:gd name="T49" fmla="*/ 180 h 206"/>
                <a:gd name="T50" fmla="*/ 22 w 166"/>
                <a:gd name="T51" fmla="*/ 174 h 206"/>
                <a:gd name="T52" fmla="*/ 22 w 166"/>
                <a:gd name="T53" fmla="*/ 174 h 206"/>
                <a:gd name="T54" fmla="*/ 26 w 166"/>
                <a:gd name="T55" fmla="*/ 168 h 206"/>
                <a:gd name="T56" fmla="*/ 30 w 166"/>
                <a:gd name="T57" fmla="*/ 160 h 206"/>
                <a:gd name="T58" fmla="*/ 32 w 166"/>
                <a:gd name="T59" fmla="*/ 150 h 206"/>
                <a:gd name="T60" fmla="*/ 34 w 166"/>
                <a:gd name="T61" fmla="*/ 138 h 206"/>
                <a:gd name="T62" fmla="*/ 42 w 166"/>
                <a:gd name="T63" fmla="*/ 0 h 206"/>
                <a:gd name="T64" fmla="*/ 166 w 166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206">
                  <a:moveTo>
                    <a:pt x="166" y="0"/>
                  </a:moveTo>
                  <a:lnTo>
                    <a:pt x="166" y="202"/>
                  </a:lnTo>
                  <a:lnTo>
                    <a:pt x="128" y="202"/>
                  </a:lnTo>
                  <a:lnTo>
                    <a:pt x="128" y="26"/>
                  </a:lnTo>
                  <a:lnTo>
                    <a:pt x="76" y="26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8" y="154"/>
                  </a:lnTo>
                  <a:lnTo>
                    <a:pt x="66" y="170"/>
                  </a:lnTo>
                  <a:lnTo>
                    <a:pt x="60" y="180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48" y="198"/>
                  </a:lnTo>
                  <a:lnTo>
                    <a:pt x="40" y="202"/>
                  </a:lnTo>
                  <a:lnTo>
                    <a:pt x="32" y="206"/>
                  </a:lnTo>
                  <a:lnTo>
                    <a:pt x="24" y="206"/>
                  </a:lnTo>
                  <a:lnTo>
                    <a:pt x="24" y="206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0" y="202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6" y="186"/>
                  </a:lnTo>
                  <a:lnTo>
                    <a:pt x="12" y="184"/>
                  </a:lnTo>
                  <a:lnTo>
                    <a:pt x="18" y="180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6" y="168"/>
                  </a:lnTo>
                  <a:lnTo>
                    <a:pt x="30" y="160"/>
                  </a:lnTo>
                  <a:lnTo>
                    <a:pt x="32" y="150"/>
                  </a:lnTo>
                  <a:lnTo>
                    <a:pt x="34" y="138"/>
                  </a:lnTo>
                  <a:lnTo>
                    <a:pt x="42" y="0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6391276" y="4530726"/>
              <a:ext cx="123825" cy="241300"/>
            </a:xfrm>
            <a:custGeom>
              <a:avLst/>
              <a:gdLst>
                <a:gd name="T0" fmla="*/ 0 w 78"/>
                <a:gd name="T1" fmla="*/ 76 h 152"/>
                <a:gd name="T2" fmla="*/ 0 w 78"/>
                <a:gd name="T3" fmla="*/ 76 h 152"/>
                <a:gd name="T4" fmla="*/ 0 w 78"/>
                <a:gd name="T5" fmla="*/ 96 h 152"/>
                <a:gd name="T6" fmla="*/ 4 w 78"/>
                <a:gd name="T7" fmla="*/ 112 h 152"/>
                <a:gd name="T8" fmla="*/ 4 w 78"/>
                <a:gd name="T9" fmla="*/ 112 h 152"/>
                <a:gd name="T10" fmla="*/ 6 w 78"/>
                <a:gd name="T11" fmla="*/ 126 h 152"/>
                <a:gd name="T12" fmla="*/ 12 w 78"/>
                <a:gd name="T13" fmla="*/ 136 h 152"/>
                <a:gd name="T14" fmla="*/ 12 w 78"/>
                <a:gd name="T15" fmla="*/ 136 h 152"/>
                <a:gd name="T16" fmla="*/ 16 w 78"/>
                <a:gd name="T17" fmla="*/ 144 h 152"/>
                <a:gd name="T18" fmla="*/ 24 w 78"/>
                <a:gd name="T19" fmla="*/ 148 h 152"/>
                <a:gd name="T20" fmla="*/ 24 w 78"/>
                <a:gd name="T21" fmla="*/ 148 h 152"/>
                <a:gd name="T22" fmla="*/ 30 w 78"/>
                <a:gd name="T23" fmla="*/ 152 h 152"/>
                <a:gd name="T24" fmla="*/ 38 w 78"/>
                <a:gd name="T25" fmla="*/ 152 h 152"/>
                <a:gd name="T26" fmla="*/ 38 w 78"/>
                <a:gd name="T27" fmla="*/ 152 h 152"/>
                <a:gd name="T28" fmla="*/ 46 w 78"/>
                <a:gd name="T29" fmla="*/ 152 h 152"/>
                <a:gd name="T30" fmla="*/ 54 w 78"/>
                <a:gd name="T31" fmla="*/ 148 h 152"/>
                <a:gd name="T32" fmla="*/ 54 w 78"/>
                <a:gd name="T33" fmla="*/ 148 h 152"/>
                <a:gd name="T34" fmla="*/ 60 w 78"/>
                <a:gd name="T35" fmla="*/ 144 h 152"/>
                <a:gd name="T36" fmla="*/ 66 w 78"/>
                <a:gd name="T37" fmla="*/ 136 h 152"/>
                <a:gd name="T38" fmla="*/ 66 w 78"/>
                <a:gd name="T39" fmla="*/ 136 h 152"/>
                <a:gd name="T40" fmla="*/ 70 w 78"/>
                <a:gd name="T41" fmla="*/ 126 h 152"/>
                <a:gd name="T42" fmla="*/ 74 w 78"/>
                <a:gd name="T43" fmla="*/ 112 h 152"/>
                <a:gd name="T44" fmla="*/ 74 w 78"/>
                <a:gd name="T45" fmla="*/ 112 h 152"/>
                <a:gd name="T46" fmla="*/ 76 w 78"/>
                <a:gd name="T47" fmla="*/ 96 h 152"/>
                <a:gd name="T48" fmla="*/ 78 w 78"/>
                <a:gd name="T49" fmla="*/ 76 h 152"/>
                <a:gd name="T50" fmla="*/ 78 w 78"/>
                <a:gd name="T51" fmla="*/ 76 h 152"/>
                <a:gd name="T52" fmla="*/ 76 w 78"/>
                <a:gd name="T53" fmla="*/ 56 h 152"/>
                <a:gd name="T54" fmla="*/ 74 w 78"/>
                <a:gd name="T55" fmla="*/ 38 h 152"/>
                <a:gd name="T56" fmla="*/ 74 w 78"/>
                <a:gd name="T57" fmla="*/ 38 h 152"/>
                <a:gd name="T58" fmla="*/ 70 w 78"/>
                <a:gd name="T59" fmla="*/ 26 h 152"/>
                <a:gd name="T60" fmla="*/ 66 w 78"/>
                <a:gd name="T61" fmla="*/ 16 h 152"/>
                <a:gd name="T62" fmla="*/ 66 w 78"/>
                <a:gd name="T63" fmla="*/ 16 h 152"/>
                <a:gd name="T64" fmla="*/ 58 w 78"/>
                <a:gd name="T65" fmla="*/ 8 h 152"/>
                <a:gd name="T66" fmla="*/ 50 w 78"/>
                <a:gd name="T67" fmla="*/ 4 h 152"/>
                <a:gd name="T68" fmla="*/ 50 w 78"/>
                <a:gd name="T69" fmla="*/ 4 h 152"/>
                <a:gd name="T70" fmla="*/ 42 w 78"/>
                <a:gd name="T71" fmla="*/ 2 h 152"/>
                <a:gd name="T72" fmla="*/ 30 w 78"/>
                <a:gd name="T73" fmla="*/ 0 h 152"/>
                <a:gd name="T74" fmla="*/ 30 w 78"/>
                <a:gd name="T75" fmla="*/ 0 h 152"/>
                <a:gd name="T76" fmla="*/ 22 w 78"/>
                <a:gd name="T77" fmla="*/ 0 h 152"/>
                <a:gd name="T78" fmla="*/ 14 w 78"/>
                <a:gd name="T79" fmla="*/ 2 h 152"/>
                <a:gd name="T80" fmla="*/ 14 w 78"/>
                <a:gd name="T81" fmla="*/ 2 h 152"/>
                <a:gd name="T82" fmla="*/ 0 w 78"/>
                <a:gd name="T83" fmla="*/ 8 h 152"/>
                <a:gd name="T84" fmla="*/ 0 w 78"/>
                <a:gd name="T85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" h="152">
                  <a:moveTo>
                    <a:pt x="0" y="76"/>
                  </a:moveTo>
                  <a:lnTo>
                    <a:pt x="0" y="76"/>
                  </a:lnTo>
                  <a:lnTo>
                    <a:pt x="0" y="96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6" y="126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6" y="144"/>
                  </a:lnTo>
                  <a:lnTo>
                    <a:pt x="24" y="148"/>
                  </a:lnTo>
                  <a:lnTo>
                    <a:pt x="24" y="148"/>
                  </a:lnTo>
                  <a:lnTo>
                    <a:pt x="30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6" y="152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60" y="144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70" y="126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6" y="9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6" y="5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2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58" y="8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0" y="8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6334126" y="4343401"/>
              <a:ext cx="238125" cy="463550"/>
            </a:xfrm>
            <a:custGeom>
              <a:avLst/>
              <a:gdLst>
                <a:gd name="T0" fmla="*/ 36 w 150"/>
                <a:gd name="T1" fmla="*/ 104 h 292"/>
                <a:gd name="T2" fmla="*/ 56 w 150"/>
                <a:gd name="T3" fmla="*/ 96 h 292"/>
                <a:gd name="T4" fmla="*/ 78 w 150"/>
                <a:gd name="T5" fmla="*/ 94 h 292"/>
                <a:gd name="T6" fmla="*/ 96 w 150"/>
                <a:gd name="T7" fmla="*/ 96 h 292"/>
                <a:gd name="T8" fmla="*/ 110 w 150"/>
                <a:gd name="T9" fmla="*/ 98 h 292"/>
                <a:gd name="T10" fmla="*/ 132 w 150"/>
                <a:gd name="T11" fmla="*/ 116 h 292"/>
                <a:gd name="T12" fmla="*/ 140 w 150"/>
                <a:gd name="T13" fmla="*/ 128 h 292"/>
                <a:gd name="T14" fmla="*/ 146 w 150"/>
                <a:gd name="T15" fmla="*/ 146 h 292"/>
                <a:gd name="T16" fmla="*/ 150 w 150"/>
                <a:gd name="T17" fmla="*/ 194 h 292"/>
                <a:gd name="T18" fmla="*/ 148 w 150"/>
                <a:gd name="T19" fmla="*/ 218 h 292"/>
                <a:gd name="T20" fmla="*/ 144 w 150"/>
                <a:gd name="T21" fmla="*/ 240 h 292"/>
                <a:gd name="T22" fmla="*/ 132 w 150"/>
                <a:gd name="T23" fmla="*/ 270 h 292"/>
                <a:gd name="T24" fmla="*/ 120 w 150"/>
                <a:gd name="T25" fmla="*/ 280 h 292"/>
                <a:gd name="T26" fmla="*/ 108 w 150"/>
                <a:gd name="T27" fmla="*/ 288 h 292"/>
                <a:gd name="T28" fmla="*/ 74 w 150"/>
                <a:gd name="T29" fmla="*/ 292 h 292"/>
                <a:gd name="T30" fmla="*/ 56 w 150"/>
                <a:gd name="T31" fmla="*/ 292 h 292"/>
                <a:gd name="T32" fmla="*/ 42 w 150"/>
                <a:gd name="T33" fmla="*/ 288 h 292"/>
                <a:gd name="T34" fmla="*/ 18 w 150"/>
                <a:gd name="T35" fmla="*/ 270 h 292"/>
                <a:gd name="T36" fmla="*/ 10 w 150"/>
                <a:gd name="T37" fmla="*/ 258 h 292"/>
                <a:gd name="T38" fmla="*/ 4 w 150"/>
                <a:gd name="T39" fmla="*/ 240 h 292"/>
                <a:gd name="T40" fmla="*/ 0 w 150"/>
                <a:gd name="T41" fmla="*/ 194 h 292"/>
                <a:gd name="T42" fmla="*/ 0 w 150"/>
                <a:gd name="T43" fmla="*/ 126 h 292"/>
                <a:gd name="T44" fmla="*/ 4 w 150"/>
                <a:gd name="T45" fmla="*/ 68 h 292"/>
                <a:gd name="T46" fmla="*/ 12 w 150"/>
                <a:gd name="T47" fmla="*/ 48 h 292"/>
                <a:gd name="T48" fmla="*/ 22 w 150"/>
                <a:gd name="T49" fmla="*/ 30 h 292"/>
                <a:gd name="T50" fmla="*/ 28 w 150"/>
                <a:gd name="T51" fmla="*/ 24 h 292"/>
                <a:gd name="T52" fmla="*/ 44 w 150"/>
                <a:gd name="T53" fmla="*/ 14 h 292"/>
                <a:gd name="T54" fmla="*/ 54 w 150"/>
                <a:gd name="T55" fmla="*/ 10 h 292"/>
                <a:gd name="T56" fmla="*/ 100 w 150"/>
                <a:gd name="T57" fmla="*/ 2 h 292"/>
                <a:gd name="T58" fmla="*/ 148 w 150"/>
                <a:gd name="T59" fmla="*/ 16 h 292"/>
                <a:gd name="T60" fmla="*/ 124 w 150"/>
                <a:gd name="T61" fmla="*/ 26 h 292"/>
                <a:gd name="T62" fmla="*/ 110 w 150"/>
                <a:gd name="T63" fmla="*/ 28 h 292"/>
                <a:gd name="T64" fmla="*/ 94 w 150"/>
                <a:gd name="T65" fmla="*/ 32 h 292"/>
                <a:gd name="T66" fmla="*/ 68 w 150"/>
                <a:gd name="T67" fmla="*/ 38 h 292"/>
                <a:gd name="T68" fmla="*/ 58 w 150"/>
                <a:gd name="T69" fmla="*/ 42 h 292"/>
                <a:gd name="T70" fmla="*/ 50 w 150"/>
                <a:gd name="T71" fmla="*/ 50 h 292"/>
                <a:gd name="T72" fmla="*/ 40 w 150"/>
                <a:gd name="T73" fmla="*/ 72 h 292"/>
                <a:gd name="T74" fmla="*/ 36 w 150"/>
                <a:gd name="T75" fmla="*/ 86 h 292"/>
                <a:gd name="T76" fmla="*/ 36 w 150"/>
                <a:gd name="T77" fmla="*/ 10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292">
                  <a:moveTo>
                    <a:pt x="36" y="104"/>
                  </a:moveTo>
                  <a:lnTo>
                    <a:pt x="36" y="104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6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96" y="96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40" y="128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8" y="168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48" y="218"/>
                  </a:lnTo>
                  <a:lnTo>
                    <a:pt x="144" y="240"/>
                  </a:lnTo>
                  <a:lnTo>
                    <a:pt x="144" y="240"/>
                  </a:lnTo>
                  <a:lnTo>
                    <a:pt x="140" y="258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4" y="292"/>
                  </a:lnTo>
                  <a:lnTo>
                    <a:pt x="74" y="292"/>
                  </a:lnTo>
                  <a:lnTo>
                    <a:pt x="56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28" y="280"/>
                  </a:lnTo>
                  <a:lnTo>
                    <a:pt x="18" y="270"/>
                  </a:lnTo>
                  <a:lnTo>
                    <a:pt x="18" y="270"/>
                  </a:lnTo>
                  <a:lnTo>
                    <a:pt x="10" y="258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0" y="218"/>
                  </a:lnTo>
                  <a:lnTo>
                    <a:pt x="0" y="19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94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12" y="48"/>
                  </a:lnTo>
                  <a:lnTo>
                    <a:pt x="16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6" y="18"/>
                  </a:lnTo>
                  <a:lnTo>
                    <a:pt x="44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0" y="2"/>
                  </a:lnTo>
                  <a:lnTo>
                    <a:pt x="146" y="0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10" y="28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80" y="34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58" y="4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4" y="60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6" y="86"/>
                  </a:lnTo>
                  <a:lnTo>
                    <a:pt x="36" y="104"/>
                  </a:lnTo>
                  <a:lnTo>
                    <a:pt x="36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6022976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6080126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40 w 78"/>
                <a:gd name="T25" fmla="*/ 0 h 166"/>
                <a:gd name="T26" fmla="*/ 40 w 78"/>
                <a:gd name="T27" fmla="*/ 0 h 166"/>
                <a:gd name="T28" fmla="*/ 32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2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2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2 w 78"/>
                <a:gd name="T71" fmla="*/ 166 h 166"/>
                <a:gd name="T72" fmla="*/ 40 w 78"/>
                <a:gd name="T73" fmla="*/ 166 h 166"/>
                <a:gd name="T74" fmla="*/ 40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2" y="166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3773488" y="5033963"/>
              <a:ext cx="2773363" cy="511175"/>
            </a:xfrm>
            <a:custGeom>
              <a:avLst/>
              <a:gdLst>
                <a:gd name="T0" fmla="*/ 1747 w 1747"/>
                <a:gd name="T1" fmla="*/ 40 h 322"/>
                <a:gd name="T2" fmla="*/ 1625 w 1747"/>
                <a:gd name="T3" fmla="*/ 318 h 322"/>
                <a:gd name="T4" fmla="*/ 1555 w 1747"/>
                <a:gd name="T5" fmla="*/ 6 h 322"/>
                <a:gd name="T6" fmla="*/ 1401 w 1747"/>
                <a:gd name="T7" fmla="*/ 322 h 322"/>
                <a:gd name="T8" fmla="*/ 1367 w 1747"/>
                <a:gd name="T9" fmla="*/ 312 h 322"/>
                <a:gd name="T10" fmla="*/ 1397 w 1747"/>
                <a:gd name="T11" fmla="*/ 288 h 322"/>
                <a:gd name="T12" fmla="*/ 1413 w 1747"/>
                <a:gd name="T13" fmla="*/ 286 h 322"/>
                <a:gd name="T14" fmla="*/ 1425 w 1747"/>
                <a:gd name="T15" fmla="*/ 276 h 322"/>
                <a:gd name="T16" fmla="*/ 1435 w 1747"/>
                <a:gd name="T17" fmla="*/ 258 h 322"/>
                <a:gd name="T18" fmla="*/ 1445 w 1747"/>
                <a:gd name="T19" fmla="*/ 228 h 322"/>
                <a:gd name="T20" fmla="*/ 1409 w 1747"/>
                <a:gd name="T21" fmla="*/ 220 h 322"/>
                <a:gd name="T22" fmla="*/ 1393 w 1747"/>
                <a:gd name="T23" fmla="*/ 206 h 322"/>
                <a:gd name="T24" fmla="*/ 1377 w 1747"/>
                <a:gd name="T25" fmla="*/ 174 h 322"/>
                <a:gd name="T26" fmla="*/ 1429 w 1747"/>
                <a:gd name="T27" fmla="*/ 170 h 322"/>
                <a:gd name="T28" fmla="*/ 1439 w 1747"/>
                <a:gd name="T29" fmla="*/ 186 h 322"/>
                <a:gd name="T30" fmla="*/ 1451 w 1747"/>
                <a:gd name="T31" fmla="*/ 192 h 322"/>
                <a:gd name="T32" fmla="*/ 1493 w 1747"/>
                <a:gd name="T33" fmla="*/ 246 h 322"/>
                <a:gd name="T34" fmla="*/ 1483 w 1747"/>
                <a:gd name="T35" fmla="*/ 280 h 322"/>
                <a:gd name="T36" fmla="*/ 1455 w 1747"/>
                <a:gd name="T37" fmla="*/ 312 h 322"/>
                <a:gd name="T38" fmla="*/ 1415 w 1747"/>
                <a:gd name="T39" fmla="*/ 322 h 322"/>
                <a:gd name="T40" fmla="*/ 1327 w 1747"/>
                <a:gd name="T41" fmla="*/ 6 h 322"/>
                <a:gd name="T42" fmla="*/ 1257 w 1747"/>
                <a:gd name="T43" fmla="*/ 318 h 322"/>
                <a:gd name="T44" fmla="*/ 1135 w 1747"/>
                <a:gd name="T45" fmla="*/ 40 h 322"/>
                <a:gd name="T46" fmla="*/ 907 w 1747"/>
                <a:gd name="T47" fmla="*/ 318 h 322"/>
                <a:gd name="T48" fmla="*/ 959 w 1747"/>
                <a:gd name="T49" fmla="*/ 210 h 322"/>
                <a:gd name="T50" fmla="*/ 1099 w 1747"/>
                <a:gd name="T51" fmla="*/ 6 h 322"/>
                <a:gd name="T52" fmla="*/ 1047 w 1747"/>
                <a:gd name="T53" fmla="*/ 108 h 322"/>
                <a:gd name="T54" fmla="*/ 679 w 1747"/>
                <a:gd name="T55" fmla="*/ 6 h 322"/>
                <a:gd name="T56" fmla="*/ 801 w 1747"/>
                <a:gd name="T57" fmla="*/ 40 h 322"/>
                <a:gd name="T58" fmla="*/ 749 w 1747"/>
                <a:gd name="T59" fmla="*/ 40 h 322"/>
                <a:gd name="T60" fmla="*/ 598 w 1747"/>
                <a:gd name="T61" fmla="*/ 322 h 322"/>
                <a:gd name="T62" fmla="*/ 552 w 1747"/>
                <a:gd name="T63" fmla="*/ 314 h 322"/>
                <a:gd name="T64" fmla="*/ 534 w 1747"/>
                <a:gd name="T65" fmla="*/ 304 h 322"/>
                <a:gd name="T66" fmla="*/ 520 w 1747"/>
                <a:gd name="T67" fmla="*/ 288 h 322"/>
                <a:gd name="T68" fmla="*/ 504 w 1747"/>
                <a:gd name="T69" fmla="*/ 254 h 322"/>
                <a:gd name="T70" fmla="*/ 494 w 1747"/>
                <a:gd name="T71" fmla="*/ 204 h 322"/>
                <a:gd name="T72" fmla="*/ 494 w 1747"/>
                <a:gd name="T73" fmla="*/ 118 h 322"/>
                <a:gd name="T74" fmla="*/ 508 w 1747"/>
                <a:gd name="T75" fmla="*/ 56 h 322"/>
                <a:gd name="T76" fmla="*/ 520 w 1747"/>
                <a:gd name="T77" fmla="*/ 34 h 322"/>
                <a:gd name="T78" fmla="*/ 542 w 1747"/>
                <a:gd name="T79" fmla="*/ 12 h 322"/>
                <a:gd name="T80" fmla="*/ 570 w 1747"/>
                <a:gd name="T81" fmla="*/ 2 h 322"/>
                <a:gd name="T82" fmla="*/ 616 w 1747"/>
                <a:gd name="T83" fmla="*/ 2 h 322"/>
                <a:gd name="T84" fmla="*/ 652 w 1747"/>
                <a:gd name="T85" fmla="*/ 6 h 322"/>
                <a:gd name="T86" fmla="*/ 612 w 1747"/>
                <a:gd name="T87" fmla="*/ 34 h 322"/>
                <a:gd name="T88" fmla="*/ 586 w 1747"/>
                <a:gd name="T89" fmla="*/ 40 h 322"/>
                <a:gd name="T90" fmla="*/ 564 w 1747"/>
                <a:gd name="T91" fmla="*/ 60 h 322"/>
                <a:gd name="T92" fmla="*/ 552 w 1747"/>
                <a:gd name="T93" fmla="*/ 100 h 322"/>
                <a:gd name="T94" fmla="*/ 546 w 1747"/>
                <a:gd name="T95" fmla="*/ 162 h 322"/>
                <a:gd name="T96" fmla="*/ 552 w 1747"/>
                <a:gd name="T97" fmla="*/ 224 h 322"/>
                <a:gd name="T98" fmla="*/ 566 w 1747"/>
                <a:gd name="T99" fmla="*/ 262 h 322"/>
                <a:gd name="T100" fmla="*/ 586 w 1747"/>
                <a:gd name="T101" fmla="*/ 282 h 322"/>
                <a:gd name="T102" fmla="*/ 616 w 1747"/>
                <a:gd name="T103" fmla="*/ 288 h 322"/>
                <a:gd name="T104" fmla="*/ 670 w 1747"/>
                <a:gd name="T105" fmla="*/ 312 h 322"/>
                <a:gd name="T106" fmla="*/ 640 w 1747"/>
                <a:gd name="T107" fmla="*/ 320 h 322"/>
                <a:gd name="T108" fmla="*/ 598 w 1747"/>
                <a:gd name="T109" fmla="*/ 322 h 322"/>
                <a:gd name="T110" fmla="*/ 388 w 1747"/>
                <a:gd name="T111" fmla="*/ 318 h 322"/>
                <a:gd name="T112" fmla="*/ 308 w 1747"/>
                <a:gd name="T113" fmla="*/ 318 h 322"/>
                <a:gd name="T114" fmla="*/ 308 w 1747"/>
                <a:gd name="T115" fmla="*/ 6 h 322"/>
                <a:gd name="T116" fmla="*/ 388 w 1747"/>
                <a:gd name="T117" fmla="*/ 6 h 322"/>
                <a:gd name="T118" fmla="*/ 0 w 1747"/>
                <a:gd name="T119" fmla="*/ 318 h 322"/>
                <a:gd name="T120" fmla="*/ 52 w 1747"/>
                <a:gd name="T121" fmla="*/ 210 h 322"/>
                <a:gd name="T122" fmla="*/ 192 w 1747"/>
                <a:gd name="T123" fmla="*/ 6 h 322"/>
                <a:gd name="T124" fmla="*/ 140 w 1747"/>
                <a:gd name="T125" fmla="*/ 10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7" h="322">
                  <a:moveTo>
                    <a:pt x="1555" y="6"/>
                  </a:moveTo>
                  <a:lnTo>
                    <a:pt x="1747" y="6"/>
                  </a:lnTo>
                  <a:lnTo>
                    <a:pt x="1747" y="40"/>
                  </a:lnTo>
                  <a:lnTo>
                    <a:pt x="1679" y="40"/>
                  </a:lnTo>
                  <a:lnTo>
                    <a:pt x="1679" y="318"/>
                  </a:lnTo>
                  <a:lnTo>
                    <a:pt x="1625" y="318"/>
                  </a:lnTo>
                  <a:lnTo>
                    <a:pt x="1625" y="40"/>
                  </a:lnTo>
                  <a:lnTo>
                    <a:pt x="1555" y="40"/>
                  </a:lnTo>
                  <a:lnTo>
                    <a:pt x="1555" y="6"/>
                  </a:lnTo>
                  <a:close/>
                  <a:moveTo>
                    <a:pt x="1415" y="322"/>
                  </a:moveTo>
                  <a:lnTo>
                    <a:pt x="1415" y="322"/>
                  </a:lnTo>
                  <a:lnTo>
                    <a:pt x="1401" y="322"/>
                  </a:lnTo>
                  <a:lnTo>
                    <a:pt x="1389" y="320"/>
                  </a:lnTo>
                  <a:lnTo>
                    <a:pt x="1389" y="320"/>
                  </a:lnTo>
                  <a:lnTo>
                    <a:pt x="1367" y="312"/>
                  </a:lnTo>
                  <a:lnTo>
                    <a:pt x="1367" y="288"/>
                  </a:lnTo>
                  <a:lnTo>
                    <a:pt x="1397" y="288"/>
                  </a:lnTo>
                  <a:lnTo>
                    <a:pt x="1397" y="288"/>
                  </a:lnTo>
                  <a:lnTo>
                    <a:pt x="1405" y="288"/>
                  </a:lnTo>
                  <a:lnTo>
                    <a:pt x="1413" y="286"/>
                  </a:lnTo>
                  <a:lnTo>
                    <a:pt x="1413" y="286"/>
                  </a:lnTo>
                  <a:lnTo>
                    <a:pt x="1419" y="282"/>
                  </a:lnTo>
                  <a:lnTo>
                    <a:pt x="1425" y="276"/>
                  </a:lnTo>
                  <a:lnTo>
                    <a:pt x="1425" y="276"/>
                  </a:lnTo>
                  <a:lnTo>
                    <a:pt x="1431" y="268"/>
                  </a:lnTo>
                  <a:lnTo>
                    <a:pt x="1435" y="258"/>
                  </a:lnTo>
                  <a:lnTo>
                    <a:pt x="1435" y="258"/>
                  </a:lnTo>
                  <a:lnTo>
                    <a:pt x="1439" y="244"/>
                  </a:lnTo>
                  <a:lnTo>
                    <a:pt x="1445" y="228"/>
                  </a:lnTo>
                  <a:lnTo>
                    <a:pt x="1445" y="228"/>
                  </a:lnTo>
                  <a:lnTo>
                    <a:pt x="1431" y="228"/>
                  </a:lnTo>
                  <a:lnTo>
                    <a:pt x="1419" y="224"/>
                  </a:lnTo>
                  <a:lnTo>
                    <a:pt x="1409" y="220"/>
                  </a:lnTo>
                  <a:lnTo>
                    <a:pt x="1401" y="214"/>
                  </a:lnTo>
                  <a:lnTo>
                    <a:pt x="1401" y="214"/>
                  </a:lnTo>
                  <a:lnTo>
                    <a:pt x="1393" y="206"/>
                  </a:lnTo>
                  <a:lnTo>
                    <a:pt x="1387" y="196"/>
                  </a:lnTo>
                  <a:lnTo>
                    <a:pt x="1381" y="186"/>
                  </a:lnTo>
                  <a:lnTo>
                    <a:pt x="1377" y="174"/>
                  </a:lnTo>
                  <a:lnTo>
                    <a:pt x="1331" y="6"/>
                  </a:lnTo>
                  <a:lnTo>
                    <a:pt x="1385" y="6"/>
                  </a:lnTo>
                  <a:lnTo>
                    <a:pt x="1429" y="170"/>
                  </a:lnTo>
                  <a:lnTo>
                    <a:pt x="1429" y="170"/>
                  </a:lnTo>
                  <a:lnTo>
                    <a:pt x="1433" y="180"/>
                  </a:lnTo>
                  <a:lnTo>
                    <a:pt x="1439" y="186"/>
                  </a:lnTo>
                  <a:lnTo>
                    <a:pt x="1439" y="186"/>
                  </a:lnTo>
                  <a:lnTo>
                    <a:pt x="1445" y="192"/>
                  </a:lnTo>
                  <a:lnTo>
                    <a:pt x="1451" y="192"/>
                  </a:lnTo>
                  <a:lnTo>
                    <a:pt x="1489" y="6"/>
                  </a:lnTo>
                  <a:lnTo>
                    <a:pt x="1543" y="6"/>
                  </a:lnTo>
                  <a:lnTo>
                    <a:pt x="1493" y="246"/>
                  </a:lnTo>
                  <a:lnTo>
                    <a:pt x="1493" y="246"/>
                  </a:lnTo>
                  <a:lnTo>
                    <a:pt x="1489" y="264"/>
                  </a:lnTo>
                  <a:lnTo>
                    <a:pt x="1483" y="280"/>
                  </a:lnTo>
                  <a:lnTo>
                    <a:pt x="1475" y="292"/>
                  </a:lnTo>
                  <a:lnTo>
                    <a:pt x="1467" y="302"/>
                  </a:lnTo>
                  <a:lnTo>
                    <a:pt x="1455" y="312"/>
                  </a:lnTo>
                  <a:lnTo>
                    <a:pt x="1443" y="318"/>
                  </a:lnTo>
                  <a:lnTo>
                    <a:pt x="1431" y="320"/>
                  </a:lnTo>
                  <a:lnTo>
                    <a:pt x="1415" y="322"/>
                  </a:lnTo>
                  <a:lnTo>
                    <a:pt x="1415" y="322"/>
                  </a:lnTo>
                  <a:close/>
                  <a:moveTo>
                    <a:pt x="1135" y="6"/>
                  </a:moveTo>
                  <a:lnTo>
                    <a:pt x="1327" y="6"/>
                  </a:lnTo>
                  <a:lnTo>
                    <a:pt x="1327" y="40"/>
                  </a:lnTo>
                  <a:lnTo>
                    <a:pt x="1257" y="40"/>
                  </a:lnTo>
                  <a:lnTo>
                    <a:pt x="1257" y="318"/>
                  </a:lnTo>
                  <a:lnTo>
                    <a:pt x="1203" y="318"/>
                  </a:lnTo>
                  <a:lnTo>
                    <a:pt x="1203" y="40"/>
                  </a:lnTo>
                  <a:lnTo>
                    <a:pt x="1135" y="40"/>
                  </a:lnTo>
                  <a:lnTo>
                    <a:pt x="1135" y="6"/>
                  </a:lnTo>
                  <a:close/>
                  <a:moveTo>
                    <a:pt x="961" y="318"/>
                  </a:moveTo>
                  <a:lnTo>
                    <a:pt x="907" y="318"/>
                  </a:lnTo>
                  <a:lnTo>
                    <a:pt x="907" y="6"/>
                  </a:lnTo>
                  <a:lnTo>
                    <a:pt x="959" y="6"/>
                  </a:lnTo>
                  <a:lnTo>
                    <a:pt x="959" y="210"/>
                  </a:lnTo>
                  <a:lnTo>
                    <a:pt x="961" y="210"/>
                  </a:lnTo>
                  <a:lnTo>
                    <a:pt x="1043" y="6"/>
                  </a:lnTo>
                  <a:lnTo>
                    <a:pt x="1099" y="6"/>
                  </a:lnTo>
                  <a:lnTo>
                    <a:pt x="1099" y="318"/>
                  </a:lnTo>
                  <a:lnTo>
                    <a:pt x="1047" y="318"/>
                  </a:lnTo>
                  <a:lnTo>
                    <a:pt x="1047" y="108"/>
                  </a:lnTo>
                  <a:lnTo>
                    <a:pt x="1045" y="108"/>
                  </a:lnTo>
                  <a:lnTo>
                    <a:pt x="961" y="318"/>
                  </a:lnTo>
                  <a:close/>
                  <a:moveTo>
                    <a:pt x="679" y="6"/>
                  </a:moveTo>
                  <a:lnTo>
                    <a:pt x="871" y="6"/>
                  </a:lnTo>
                  <a:lnTo>
                    <a:pt x="871" y="40"/>
                  </a:lnTo>
                  <a:lnTo>
                    <a:pt x="801" y="40"/>
                  </a:lnTo>
                  <a:lnTo>
                    <a:pt x="801" y="318"/>
                  </a:lnTo>
                  <a:lnTo>
                    <a:pt x="749" y="318"/>
                  </a:lnTo>
                  <a:lnTo>
                    <a:pt x="749" y="40"/>
                  </a:lnTo>
                  <a:lnTo>
                    <a:pt x="679" y="40"/>
                  </a:lnTo>
                  <a:lnTo>
                    <a:pt x="679" y="6"/>
                  </a:lnTo>
                  <a:close/>
                  <a:moveTo>
                    <a:pt x="598" y="322"/>
                  </a:moveTo>
                  <a:lnTo>
                    <a:pt x="598" y="322"/>
                  </a:lnTo>
                  <a:lnTo>
                    <a:pt x="574" y="320"/>
                  </a:lnTo>
                  <a:lnTo>
                    <a:pt x="552" y="314"/>
                  </a:lnTo>
                  <a:lnTo>
                    <a:pt x="552" y="314"/>
                  </a:lnTo>
                  <a:lnTo>
                    <a:pt x="542" y="310"/>
                  </a:lnTo>
                  <a:lnTo>
                    <a:pt x="534" y="304"/>
                  </a:lnTo>
                  <a:lnTo>
                    <a:pt x="526" y="296"/>
                  </a:lnTo>
                  <a:lnTo>
                    <a:pt x="520" y="288"/>
                  </a:lnTo>
                  <a:lnTo>
                    <a:pt x="520" y="288"/>
                  </a:lnTo>
                  <a:lnTo>
                    <a:pt x="514" y="278"/>
                  </a:lnTo>
                  <a:lnTo>
                    <a:pt x="508" y="266"/>
                  </a:lnTo>
                  <a:lnTo>
                    <a:pt x="504" y="254"/>
                  </a:lnTo>
                  <a:lnTo>
                    <a:pt x="500" y="240"/>
                  </a:lnTo>
                  <a:lnTo>
                    <a:pt x="500" y="240"/>
                  </a:lnTo>
                  <a:lnTo>
                    <a:pt x="494" y="204"/>
                  </a:lnTo>
                  <a:lnTo>
                    <a:pt x="492" y="162"/>
                  </a:lnTo>
                  <a:lnTo>
                    <a:pt x="492" y="162"/>
                  </a:lnTo>
                  <a:lnTo>
                    <a:pt x="494" y="118"/>
                  </a:lnTo>
                  <a:lnTo>
                    <a:pt x="500" y="84"/>
                  </a:lnTo>
                  <a:lnTo>
                    <a:pt x="500" y="84"/>
                  </a:lnTo>
                  <a:lnTo>
                    <a:pt x="508" y="56"/>
                  </a:lnTo>
                  <a:lnTo>
                    <a:pt x="514" y="44"/>
                  </a:lnTo>
                  <a:lnTo>
                    <a:pt x="520" y="34"/>
                  </a:lnTo>
                  <a:lnTo>
                    <a:pt x="520" y="34"/>
                  </a:lnTo>
                  <a:lnTo>
                    <a:pt x="526" y="26"/>
                  </a:lnTo>
                  <a:lnTo>
                    <a:pt x="534" y="18"/>
                  </a:lnTo>
                  <a:lnTo>
                    <a:pt x="542" y="12"/>
                  </a:lnTo>
                  <a:lnTo>
                    <a:pt x="550" y="8"/>
                  </a:lnTo>
                  <a:lnTo>
                    <a:pt x="550" y="8"/>
                  </a:lnTo>
                  <a:lnTo>
                    <a:pt x="570" y="2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616" y="2"/>
                  </a:lnTo>
                  <a:lnTo>
                    <a:pt x="636" y="4"/>
                  </a:lnTo>
                  <a:lnTo>
                    <a:pt x="636" y="4"/>
                  </a:lnTo>
                  <a:lnTo>
                    <a:pt x="652" y="6"/>
                  </a:lnTo>
                  <a:lnTo>
                    <a:pt x="664" y="10"/>
                  </a:lnTo>
                  <a:lnTo>
                    <a:pt x="664" y="34"/>
                  </a:lnTo>
                  <a:lnTo>
                    <a:pt x="612" y="34"/>
                  </a:lnTo>
                  <a:lnTo>
                    <a:pt x="612" y="34"/>
                  </a:lnTo>
                  <a:lnTo>
                    <a:pt x="598" y="36"/>
                  </a:lnTo>
                  <a:lnTo>
                    <a:pt x="586" y="40"/>
                  </a:lnTo>
                  <a:lnTo>
                    <a:pt x="586" y="40"/>
                  </a:lnTo>
                  <a:lnTo>
                    <a:pt x="574" y="48"/>
                  </a:lnTo>
                  <a:lnTo>
                    <a:pt x="564" y="60"/>
                  </a:lnTo>
                  <a:lnTo>
                    <a:pt x="564" y="60"/>
                  </a:lnTo>
                  <a:lnTo>
                    <a:pt x="556" y="78"/>
                  </a:lnTo>
                  <a:lnTo>
                    <a:pt x="552" y="100"/>
                  </a:lnTo>
                  <a:lnTo>
                    <a:pt x="552" y="100"/>
                  </a:lnTo>
                  <a:lnTo>
                    <a:pt x="548" y="128"/>
                  </a:lnTo>
                  <a:lnTo>
                    <a:pt x="546" y="162"/>
                  </a:lnTo>
                  <a:lnTo>
                    <a:pt x="546" y="162"/>
                  </a:lnTo>
                  <a:lnTo>
                    <a:pt x="548" y="196"/>
                  </a:lnTo>
                  <a:lnTo>
                    <a:pt x="552" y="224"/>
                  </a:lnTo>
                  <a:lnTo>
                    <a:pt x="552" y="224"/>
                  </a:lnTo>
                  <a:lnTo>
                    <a:pt x="558" y="246"/>
                  </a:lnTo>
                  <a:lnTo>
                    <a:pt x="566" y="262"/>
                  </a:lnTo>
                  <a:lnTo>
                    <a:pt x="566" y="262"/>
                  </a:lnTo>
                  <a:lnTo>
                    <a:pt x="576" y="274"/>
                  </a:lnTo>
                  <a:lnTo>
                    <a:pt x="586" y="282"/>
                  </a:lnTo>
                  <a:lnTo>
                    <a:pt x="586" y="282"/>
                  </a:lnTo>
                  <a:lnTo>
                    <a:pt x="600" y="288"/>
                  </a:lnTo>
                  <a:lnTo>
                    <a:pt x="616" y="288"/>
                  </a:lnTo>
                  <a:lnTo>
                    <a:pt x="670" y="288"/>
                  </a:lnTo>
                  <a:lnTo>
                    <a:pt x="670" y="312"/>
                  </a:lnTo>
                  <a:lnTo>
                    <a:pt x="670" y="312"/>
                  </a:lnTo>
                  <a:lnTo>
                    <a:pt x="656" y="316"/>
                  </a:lnTo>
                  <a:lnTo>
                    <a:pt x="640" y="320"/>
                  </a:lnTo>
                  <a:lnTo>
                    <a:pt x="640" y="320"/>
                  </a:lnTo>
                  <a:lnTo>
                    <a:pt x="620" y="322"/>
                  </a:lnTo>
                  <a:lnTo>
                    <a:pt x="598" y="322"/>
                  </a:lnTo>
                  <a:lnTo>
                    <a:pt x="598" y="322"/>
                  </a:lnTo>
                  <a:close/>
                  <a:moveTo>
                    <a:pt x="442" y="6"/>
                  </a:moveTo>
                  <a:lnTo>
                    <a:pt x="442" y="318"/>
                  </a:lnTo>
                  <a:lnTo>
                    <a:pt x="388" y="318"/>
                  </a:lnTo>
                  <a:lnTo>
                    <a:pt x="388" y="178"/>
                  </a:lnTo>
                  <a:lnTo>
                    <a:pt x="308" y="178"/>
                  </a:lnTo>
                  <a:lnTo>
                    <a:pt x="308" y="318"/>
                  </a:lnTo>
                  <a:lnTo>
                    <a:pt x="254" y="318"/>
                  </a:lnTo>
                  <a:lnTo>
                    <a:pt x="254" y="6"/>
                  </a:lnTo>
                  <a:lnTo>
                    <a:pt x="308" y="6"/>
                  </a:lnTo>
                  <a:lnTo>
                    <a:pt x="308" y="142"/>
                  </a:lnTo>
                  <a:lnTo>
                    <a:pt x="388" y="142"/>
                  </a:lnTo>
                  <a:lnTo>
                    <a:pt x="388" y="6"/>
                  </a:lnTo>
                  <a:lnTo>
                    <a:pt x="442" y="6"/>
                  </a:lnTo>
                  <a:close/>
                  <a:moveTo>
                    <a:pt x="54" y="318"/>
                  </a:moveTo>
                  <a:lnTo>
                    <a:pt x="0" y="318"/>
                  </a:lnTo>
                  <a:lnTo>
                    <a:pt x="0" y="6"/>
                  </a:lnTo>
                  <a:lnTo>
                    <a:pt x="52" y="6"/>
                  </a:lnTo>
                  <a:lnTo>
                    <a:pt x="52" y="210"/>
                  </a:lnTo>
                  <a:lnTo>
                    <a:pt x="54" y="210"/>
                  </a:lnTo>
                  <a:lnTo>
                    <a:pt x="136" y="6"/>
                  </a:lnTo>
                  <a:lnTo>
                    <a:pt x="192" y="6"/>
                  </a:lnTo>
                  <a:lnTo>
                    <a:pt x="192" y="318"/>
                  </a:lnTo>
                  <a:lnTo>
                    <a:pt x="140" y="318"/>
                  </a:lnTo>
                  <a:lnTo>
                    <a:pt x="140" y="108"/>
                  </a:lnTo>
                  <a:lnTo>
                    <a:pt x="138" y="108"/>
                  </a:lnTo>
                  <a:lnTo>
                    <a:pt x="54" y="318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6683376" y="5040313"/>
              <a:ext cx="1903413" cy="225425"/>
            </a:xfrm>
            <a:custGeom>
              <a:avLst/>
              <a:gdLst>
                <a:gd name="T0" fmla="*/ 1115 w 1199"/>
                <a:gd name="T1" fmla="*/ 68 h 142"/>
                <a:gd name="T2" fmla="*/ 1109 w 1199"/>
                <a:gd name="T3" fmla="*/ 20 h 142"/>
                <a:gd name="T4" fmla="*/ 1155 w 1199"/>
                <a:gd name="T5" fmla="*/ 0 h 142"/>
                <a:gd name="T6" fmla="*/ 1165 w 1199"/>
                <a:gd name="T7" fmla="*/ 86 h 142"/>
                <a:gd name="T8" fmla="*/ 1135 w 1199"/>
                <a:gd name="T9" fmla="*/ 128 h 142"/>
                <a:gd name="T10" fmla="*/ 1099 w 1199"/>
                <a:gd name="T11" fmla="*/ 138 h 142"/>
                <a:gd name="T12" fmla="*/ 1121 w 1199"/>
                <a:gd name="T13" fmla="*/ 100 h 142"/>
                <a:gd name="T14" fmla="*/ 1155 w 1199"/>
                <a:gd name="T15" fmla="*/ 16 h 142"/>
                <a:gd name="T16" fmla="*/ 1129 w 1199"/>
                <a:gd name="T17" fmla="*/ 42 h 142"/>
                <a:gd name="T18" fmla="*/ 1175 w 1199"/>
                <a:gd name="T19" fmla="*/ 16 h 142"/>
                <a:gd name="T20" fmla="*/ 1007 w 1199"/>
                <a:gd name="T21" fmla="*/ 96 h 142"/>
                <a:gd name="T22" fmla="*/ 853 w 1199"/>
                <a:gd name="T23" fmla="*/ 138 h 142"/>
                <a:gd name="T24" fmla="*/ 921 w 1199"/>
                <a:gd name="T25" fmla="*/ 138 h 142"/>
                <a:gd name="T26" fmla="*/ 791 w 1199"/>
                <a:gd name="T27" fmla="*/ 24 h 142"/>
                <a:gd name="T28" fmla="*/ 769 w 1199"/>
                <a:gd name="T29" fmla="*/ 16 h 142"/>
                <a:gd name="T30" fmla="*/ 751 w 1199"/>
                <a:gd name="T31" fmla="*/ 50 h 142"/>
                <a:gd name="T32" fmla="*/ 753 w 1199"/>
                <a:gd name="T33" fmla="*/ 102 h 142"/>
                <a:gd name="T34" fmla="*/ 789 w 1199"/>
                <a:gd name="T35" fmla="*/ 126 h 142"/>
                <a:gd name="T36" fmla="*/ 769 w 1199"/>
                <a:gd name="T37" fmla="*/ 140 h 142"/>
                <a:gd name="T38" fmla="*/ 729 w 1199"/>
                <a:gd name="T39" fmla="*/ 104 h 142"/>
                <a:gd name="T40" fmla="*/ 739 w 1199"/>
                <a:gd name="T41" fmla="*/ 14 h 142"/>
                <a:gd name="T42" fmla="*/ 785 w 1199"/>
                <a:gd name="T43" fmla="*/ 0 h 142"/>
                <a:gd name="T44" fmla="*/ 819 w 1199"/>
                <a:gd name="T45" fmla="*/ 36 h 142"/>
                <a:gd name="T46" fmla="*/ 611 w 1199"/>
                <a:gd name="T47" fmla="*/ 122 h 142"/>
                <a:gd name="T48" fmla="*/ 549 w 1199"/>
                <a:gd name="T49" fmla="*/ 138 h 142"/>
                <a:gd name="T50" fmla="*/ 463 w 1199"/>
                <a:gd name="T51" fmla="*/ 68 h 142"/>
                <a:gd name="T52" fmla="*/ 467 w 1199"/>
                <a:gd name="T53" fmla="*/ 120 h 142"/>
                <a:gd name="T54" fmla="*/ 421 w 1199"/>
                <a:gd name="T55" fmla="*/ 142 h 142"/>
                <a:gd name="T56" fmla="*/ 416 w 1199"/>
                <a:gd name="T57" fmla="*/ 54 h 142"/>
                <a:gd name="T58" fmla="*/ 439 w 1199"/>
                <a:gd name="T59" fmla="*/ 120 h 142"/>
                <a:gd name="T60" fmla="*/ 439 w 1199"/>
                <a:gd name="T61" fmla="*/ 76 h 142"/>
                <a:gd name="T62" fmla="*/ 489 w 1199"/>
                <a:gd name="T63" fmla="*/ 138 h 142"/>
                <a:gd name="T64" fmla="*/ 296 w 1199"/>
                <a:gd name="T65" fmla="*/ 0 h 142"/>
                <a:gd name="T66" fmla="*/ 340 w 1199"/>
                <a:gd name="T67" fmla="*/ 20 h 142"/>
                <a:gd name="T68" fmla="*/ 332 w 1199"/>
                <a:gd name="T69" fmla="*/ 62 h 142"/>
                <a:gd name="T70" fmla="*/ 342 w 1199"/>
                <a:gd name="T71" fmla="*/ 78 h 142"/>
                <a:gd name="T72" fmla="*/ 346 w 1199"/>
                <a:gd name="T73" fmla="*/ 120 h 142"/>
                <a:gd name="T74" fmla="*/ 298 w 1199"/>
                <a:gd name="T75" fmla="*/ 142 h 142"/>
                <a:gd name="T76" fmla="*/ 296 w 1199"/>
                <a:gd name="T77" fmla="*/ 60 h 142"/>
                <a:gd name="T78" fmla="*/ 312 w 1199"/>
                <a:gd name="T79" fmla="*/ 20 h 142"/>
                <a:gd name="T80" fmla="*/ 318 w 1199"/>
                <a:gd name="T81" fmla="*/ 120 h 142"/>
                <a:gd name="T82" fmla="*/ 318 w 1199"/>
                <a:gd name="T83" fmla="*/ 82 h 142"/>
                <a:gd name="T84" fmla="*/ 224 w 1199"/>
                <a:gd name="T85" fmla="*/ 70 h 142"/>
                <a:gd name="T86" fmla="*/ 196 w 1199"/>
                <a:gd name="T87" fmla="*/ 138 h 142"/>
                <a:gd name="T88" fmla="*/ 144 w 1199"/>
                <a:gd name="T89" fmla="*/ 134 h 142"/>
                <a:gd name="T90" fmla="*/ 124 w 1199"/>
                <a:gd name="T91" fmla="*/ 70 h 142"/>
                <a:gd name="T92" fmla="*/ 152 w 1199"/>
                <a:gd name="T93" fmla="*/ 4 h 142"/>
                <a:gd name="T94" fmla="*/ 204 w 1199"/>
                <a:gd name="T95" fmla="*/ 8 h 142"/>
                <a:gd name="T96" fmla="*/ 224 w 1199"/>
                <a:gd name="T97" fmla="*/ 70 h 142"/>
                <a:gd name="T98" fmla="*/ 192 w 1199"/>
                <a:gd name="T99" fmla="*/ 26 h 142"/>
                <a:gd name="T100" fmla="*/ 164 w 1199"/>
                <a:gd name="T101" fmla="*/ 18 h 142"/>
                <a:gd name="T102" fmla="*/ 150 w 1199"/>
                <a:gd name="T103" fmla="*/ 56 h 142"/>
                <a:gd name="T104" fmla="*/ 156 w 1199"/>
                <a:gd name="T105" fmla="*/ 116 h 142"/>
                <a:gd name="T106" fmla="*/ 184 w 1199"/>
                <a:gd name="T107" fmla="*/ 124 h 142"/>
                <a:gd name="T108" fmla="*/ 200 w 1199"/>
                <a:gd name="T109" fmla="*/ 86 h 142"/>
                <a:gd name="T110" fmla="*/ 70 w 1199"/>
                <a:gd name="T1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9" h="142">
                  <a:moveTo>
                    <a:pt x="1137" y="80"/>
                  </a:moveTo>
                  <a:lnTo>
                    <a:pt x="1137" y="80"/>
                  </a:lnTo>
                  <a:lnTo>
                    <a:pt x="1131" y="78"/>
                  </a:lnTo>
                  <a:lnTo>
                    <a:pt x="1125" y="76"/>
                  </a:lnTo>
                  <a:lnTo>
                    <a:pt x="1125" y="76"/>
                  </a:lnTo>
                  <a:lnTo>
                    <a:pt x="1119" y="74"/>
                  </a:lnTo>
                  <a:lnTo>
                    <a:pt x="1115" y="68"/>
                  </a:lnTo>
                  <a:lnTo>
                    <a:pt x="1115" y="68"/>
                  </a:lnTo>
                  <a:lnTo>
                    <a:pt x="1111" y="64"/>
                  </a:lnTo>
                  <a:lnTo>
                    <a:pt x="1107" y="58"/>
                  </a:lnTo>
                  <a:lnTo>
                    <a:pt x="1107" y="58"/>
                  </a:lnTo>
                  <a:lnTo>
                    <a:pt x="1105" y="50"/>
                  </a:lnTo>
                  <a:lnTo>
                    <a:pt x="1105" y="42"/>
                  </a:lnTo>
                  <a:lnTo>
                    <a:pt x="1105" y="42"/>
                  </a:lnTo>
                  <a:lnTo>
                    <a:pt x="1105" y="30"/>
                  </a:lnTo>
                  <a:lnTo>
                    <a:pt x="1109" y="20"/>
                  </a:lnTo>
                  <a:lnTo>
                    <a:pt x="1109" y="20"/>
                  </a:lnTo>
                  <a:lnTo>
                    <a:pt x="1113" y="14"/>
                  </a:lnTo>
                  <a:lnTo>
                    <a:pt x="1119" y="8"/>
                  </a:lnTo>
                  <a:lnTo>
                    <a:pt x="1119" y="8"/>
                  </a:lnTo>
                  <a:lnTo>
                    <a:pt x="1125" y="4"/>
                  </a:lnTo>
                  <a:lnTo>
                    <a:pt x="1135" y="2"/>
                  </a:lnTo>
                  <a:lnTo>
                    <a:pt x="1135" y="2"/>
                  </a:lnTo>
                  <a:lnTo>
                    <a:pt x="1155" y="0"/>
                  </a:lnTo>
                  <a:lnTo>
                    <a:pt x="1155" y="0"/>
                  </a:lnTo>
                  <a:lnTo>
                    <a:pt x="1179" y="0"/>
                  </a:lnTo>
                  <a:lnTo>
                    <a:pt x="1179" y="0"/>
                  </a:lnTo>
                  <a:lnTo>
                    <a:pt x="1199" y="6"/>
                  </a:lnTo>
                  <a:lnTo>
                    <a:pt x="1199" y="138"/>
                  </a:lnTo>
                  <a:lnTo>
                    <a:pt x="1175" y="138"/>
                  </a:lnTo>
                  <a:lnTo>
                    <a:pt x="1175" y="86"/>
                  </a:lnTo>
                  <a:lnTo>
                    <a:pt x="1165" y="86"/>
                  </a:lnTo>
                  <a:lnTo>
                    <a:pt x="1165" y="86"/>
                  </a:lnTo>
                  <a:lnTo>
                    <a:pt x="1159" y="86"/>
                  </a:lnTo>
                  <a:lnTo>
                    <a:pt x="1155" y="90"/>
                  </a:lnTo>
                  <a:lnTo>
                    <a:pt x="1151" y="94"/>
                  </a:lnTo>
                  <a:lnTo>
                    <a:pt x="1147" y="100"/>
                  </a:lnTo>
                  <a:lnTo>
                    <a:pt x="1141" y="118"/>
                  </a:lnTo>
                  <a:lnTo>
                    <a:pt x="1141" y="118"/>
                  </a:lnTo>
                  <a:lnTo>
                    <a:pt x="1135" y="128"/>
                  </a:lnTo>
                  <a:lnTo>
                    <a:pt x="1131" y="136"/>
                  </a:lnTo>
                  <a:lnTo>
                    <a:pt x="1131" y="136"/>
                  </a:lnTo>
                  <a:lnTo>
                    <a:pt x="1123" y="140"/>
                  </a:lnTo>
                  <a:lnTo>
                    <a:pt x="1113" y="142"/>
                  </a:lnTo>
                  <a:lnTo>
                    <a:pt x="1113" y="142"/>
                  </a:lnTo>
                  <a:lnTo>
                    <a:pt x="1103" y="140"/>
                  </a:lnTo>
                  <a:lnTo>
                    <a:pt x="1103" y="140"/>
                  </a:lnTo>
                  <a:lnTo>
                    <a:pt x="1099" y="138"/>
                  </a:lnTo>
                  <a:lnTo>
                    <a:pt x="1099" y="128"/>
                  </a:lnTo>
                  <a:lnTo>
                    <a:pt x="1099" y="128"/>
                  </a:lnTo>
                  <a:lnTo>
                    <a:pt x="1105" y="128"/>
                  </a:lnTo>
                  <a:lnTo>
                    <a:pt x="1109" y="126"/>
                  </a:lnTo>
                  <a:lnTo>
                    <a:pt x="1109" y="126"/>
                  </a:lnTo>
                  <a:lnTo>
                    <a:pt x="1113" y="122"/>
                  </a:lnTo>
                  <a:lnTo>
                    <a:pt x="1115" y="118"/>
                  </a:lnTo>
                  <a:lnTo>
                    <a:pt x="1121" y="100"/>
                  </a:lnTo>
                  <a:lnTo>
                    <a:pt x="1121" y="100"/>
                  </a:lnTo>
                  <a:lnTo>
                    <a:pt x="1125" y="92"/>
                  </a:lnTo>
                  <a:lnTo>
                    <a:pt x="1129" y="86"/>
                  </a:lnTo>
                  <a:lnTo>
                    <a:pt x="1129" y="86"/>
                  </a:lnTo>
                  <a:lnTo>
                    <a:pt x="1133" y="82"/>
                  </a:lnTo>
                  <a:lnTo>
                    <a:pt x="1137" y="80"/>
                  </a:lnTo>
                  <a:lnTo>
                    <a:pt x="1137" y="80"/>
                  </a:lnTo>
                  <a:close/>
                  <a:moveTo>
                    <a:pt x="1155" y="16"/>
                  </a:moveTo>
                  <a:lnTo>
                    <a:pt x="1155" y="16"/>
                  </a:lnTo>
                  <a:lnTo>
                    <a:pt x="1145" y="18"/>
                  </a:lnTo>
                  <a:lnTo>
                    <a:pt x="1137" y="22"/>
                  </a:lnTo>
                  <a:lnTo>
                    <a:pt x="1137" y="22"/>
                  </a:lnTo>
                  <a:lnTo>
                    <a:pt x="1133" y="24"/>
                  </a:lnTo>
                  <a:lnTo>
                    <a:pt x="1131" y="30"/>
                  </a:lnTo>
                  <a:lnTo>
                    <a:pt x="1129" y="42"/>
                  </a:lnTo>
                  <a:lnTo>
                    <a:pt x="1129" y="42"/>
                  </a:lnTo>
                  <a:lnTo>
                    <a:pt x="1131" y="54"/>
                  </a:lnTo>
                  <a:lnTo>
                    <a:pt x="1133" y="60"/>
                  </a:lnTo>
                  <a:lnTo>
                    <a:pt x="1137" y="62"/>
                  </a:lnTo>
                  <a:lnTo>
                    <a:pt x="1137" y="62"/>
                  </a:lnTo>
                  <a:lnTo>
                    <a:pt x="1145" y="66"/>
                  </a:lnTo>
                  <a:lnTo>
                    <a:pt x="1155" y="68"/>
                  </a:lnTo>
                  <a:lnTo>
                    <a:pt x="1175" y="68"/>
                  </a:lnTo>
                  <a:lnTo>
                    <a:pt x="1175" y="16"/>
                  </a:lnTo>
                  <a:lnTo>
                    <a:pt x="1155" y="16"/>
                  </a:lnTo>
                  <a:close/>
                  <a:moveTo>
                    <a:pt x="1053" y="44"/>
                  </a:moveTo>
                  <a:lnTo>
                    <a:pt x="1051" y="44"/>
                  </a:lnTo>
                  <a:lnTo>
                    <a:pt x="1009" y="138"/>
                  </a:lnTo>
                  <a:lnTo>
                    <a:pt x="983" y="138"/>
                  </a:lnTo>
                  <a:lnTo>
                    <a:pt x="983" y="2"/>
                  </a:lnTo>
                  <a:lnTo>
                    <a:pt x="1007" y="2"/>
                  </a:lnTo>
                  <a:lnTo>
                    <a:pt x="1007" y="96"/>
                  </a:lnTo>
                  <a:lnTo>
                    <a:pt x="1009" y="96"/>
                  </a:lnTo>
                  <a:lnTo>
                    <a:pt x="1049" y="2"/>
                  </a:lnTo>
                  <a:lnTo>
                    <a:pt x="1077" y="2"/>
                  </a:lnTo>
                  <a:lnTo>
                    <a:pt x="1077" y="138"/>
                  </a:lnTo>
                  <a:lnTo>
                    <a:pt x="1053" y="138"/>
                  </a:lnTo>
                  <a:lnTo>
                    <a:pt x="1053" y="44"/>
                  </a:lnTo>
                  <a:close/>
                  <a:moveTo>
                    <a:pt x="877" y="138"/>
                  </a:moveTo>
                  <a:lnTo>
                    <a:pt x="853" y="138"/>
                  </a:lnTo>
                  <a:lnTo>
                    <a:pt x="853" y="2"/>
                  </a:lnTo>
                  <a:lnTo>
                    <a:pt x="877" y="2"/>
                  </a:lnTo>
                  <a:lnTo>
                    <a:pt x="877" y="62"/>
                  </a:lnTo>
                  <a:lnTo>
                    <a:pt x="921" y="62"/>
                  </a:lnTo>
                  <a:lnTo>
                    <a:pt x="921" y="2"/>
                  </a:lnTo>
                  <a:lnTo>
                    <a:pt x="947" y="2"/>
                  </a:lnTo>
                  <a:lnTo>
                    <a:pt x="947" y="138"/>
                  </a:lnTo>
                  <a:lnTo>
                    <a:pt x="921" y="138"/>
                  </a:lnTo>
                  <a:lnTo>
                    <a:pt x="921" y="78"/>
                  </a:lnTo>
                  <a:lnTo>
                    <a:pt x="877" y="78"/>
                  </a:lnTo>
                  <a:lnTo>
                    <a:pt x="877" y="138"/>
                  </a:lnTo>
                  <a:close/>
                  <a:moveTo>
                    <a:pt x="797" y="62"/>
                  </a:moveTo>
                  <a:lnTo>
                    <a:pt x="797" y="62"/>
                  </a:lnTo>
                  <a:lnTo>
                    <a:pt x="795" y="40"/>
                  </a:lnTo>
                  <a:lnTo>
                    <a:pt x="795" y="40"/>
                  </a:lnTo>
                  <a:lnTo>
                    <a:pt x="791" y="24"/>
                  </a:lnTo>
                  <a:lnTo>
                    <a:pt x="791" y="24"/>
                  </a:lnTo>
                  <a:lnTo>
                    <a:pt x="787" y="20"/>
                  </a:lnTo>
                  <a:lnTo>
                    <a:pt x="783" y="16"/>
                  </a:lnTo>
                  <a:lnTo>
                    <a:pt x="783" y="16"/>
                  </a:lnTo>
                  <a:lnTo>
                    <a:pt x="779" y="16"/>
                  </a:lnTo>
                  <a:lnTo>
                    <a:pt x="775" y="14"/>
                  </a:lnTo>
                  <a:lnTo>
                    <a:pt x="775" y="14"/>
                  </a:lnTo>
                  <a:lnTo>
                    <a:pt x="769" y="16"/>
                  </a:lnTo>
                  <a:lnTo>
                    <a:pt x="765" y="16"/>
                  </a:lnTo>
                  <a:lnTo>
                    <a:pt x="765" y="16"/>
                  </a:lnTo>
                  <a:lnTo>
                    <a:pt x="761" y="20"/>
                  </a:lnTo>
                  <a:lnTo>
                    <a:pt x="759" y="24"/>
                  </a:lnTo>
                  <a:lnTo>
                    <a:pt x="759" y="24"/>
                  </a:lnTo>
                  <a:lnTo>
                    <a:pt x="753" y="40"/>
                  </a:lnTo>
                  <a:lnTo>
                    <a:pt x="753" y="40"/>
                  </a:lnTo>
                  <a:lnTo>
                    <a:pt x="751" y="50"/>
                  </a:lnTo>
                  <a:lnTo>
                    <a:pt x="751" y="62"/>
                  </a:lnTo>
                  <a:lnTo>
                    <a:pt x="797" y="62"/>
                  </a:lnTo>
                  <a:close/>
                  <a:moveTo>
                    <a:pt x="823" y="78"/>
                  </a:moveTo>
                  <a:lnTo>
                    <a:pt x="751" y="78"/>
                  </a:lnTo>
                  <a:lnTo>
                    <a:pt x="751" y="78"/>
                  </a:lnTo>
                  <a:lnTo>
                    <a:pt x="751" y="92"/>
                  </a:lnTo>
                  <a:lnTo>
                    <a:pt x="753" y="102"/>
                  </a:lnTo>
                  <a:lnTo>
                    <a:pt x="753" y="102"/>
                  </a:lnTo>
                  <a:lnTo>
                    <a:pt x="757" y="110"/>
                  </a:lnTo>
                  <a:lnTo>
                    <a:pt x="759" y="116"/>
                  </a:lnTo>
                  <a:lnTo>
                    <a:pt x="759" y="116"/>
                  </a:lnTo>
                  <a:lnTo>
                    <a:pt x="765" y="120"/>
                  </a:lnTo>
                  <a:lnTo>
                    <a:pt x="771" y="122"/>
                  </a:lnTo>
                  <a:lnTo>
                    <a:pt x="771" y="122"/>
                  </a:lnTo>
                  <a:lnTo>
                    <a:pt x="779" y="124"/>
                  </a:lnTo>
                  <a:lnTo>
                    <a:pt x="789" y="126"/>
                  </a:lnTo>
                  <a:lnTo>
                    <a:pt x="817" y="126"/>
                  </a:lnTo>
                  <a:lnTo>
                    <a:pt x="817" y="136"/>
                  </a:lnTo>
                  <a:lnTo>
                    <a:pt x="817" y="136"/>
                  </a:lnTo>
                  <a:lnTo>
                    <a:pt x="801" y="140"/>
                  </a:lnTo>
                  <a:lnTo>
                    <a:pt x="801" y="140"/>
                  </a:lnTo>
                  <a:lnTo>
                    <a:pt x="783" y="142"/>
                  </a:lnTo>
                  <a:lnTo>
                    <a:pt x="783" y="142"/>
                  </a:lnTo>
                  <a:lnTo>
                    <a:pt x="769" y="140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47" y="134"/>
                  </a:lnTo>
                  <a:lnTo>
                    <a:pt x="739" y="126"/>
                  </a:lnTo>
                  <a:lnTo>
                    <a:pt x="739" y="126"/>
                  </a:lnTo>
                  <a:lnTo>
                    <a:pt x="733" y="118"/>
                  </a:lnTo>
                  <a:lnTo>
                    <a:pt x="729" y="104"/>
                  </a:lnTo>
                  <a:lnTo>
                    <a:pt x="729" y="104"/>
                  </a:lnTo>
                  <a:lnTo>
                    <a:pt x="727" y="90"/>
                  </a:lnTo>
                  <a:lnTo>
                    <a:pt x="727" y="70"/>
                  </a:lnTo>
                  <a:lnTo>
                    <a:pt x="727" y="70"/>
                  </a:lnTo>
                  <a:lnTo>
                    <a:pt x="727" y="52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33" y="24"/>
                  </a:lnTo>
                  <a:lnTo>
                    <a:pt x="739" y="14"/>
                  </a:lnTo>
                  <a:lnTo>
                    <a:pt x="739" y="14"/>
                  </a:lnTo>
                  <a:lnTo>
                    <a:pt x="745" y="8"/>
                  </a:lnTo>
                  <a:lnTo>
                    <a:pt x="753" y="2"/>
                  </a:lnTo>
                  <a:lnTo>
                    <a:pt x="753" y="2"/>
                  </a:lnTo>
                  <a:lnTo>
                    <a:pt x="763" y="0"/>
                  </a:lnTo>
                  <a:lnTo>
                    <a:pt x="775" y="0"/>
                  </a:lnTo>
                  <a:lnTo>
                    <a:pt x="775" y="0"/>
                  </a:lnTo>
                  <a:lnTo>
                    <a:pt x="785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803" y="8"/>
                  </a:lnTo>
                  <a:lnTo>
                    <a:pt x="811" y="14"/>
                  </a:lnTo>
                  <a:lnTo>
                    <a:pt x="811" y="14"/>
                  </a:lnTo>
                  <a:lnTo>
                    <a:pt x="815" y="24"/>
                  </a:lnTo>
                  <a:lnTo>
                    <a:pt x="819" y="36"/>
                  </a:lnTo>
                  <a:lnTo>
                    <a:pt x="819" y="36"/>
                  </a:lnTo>
                  <a:lnTo>
                    <a:pt x="821" y="52"/>
                  </a:lnTo>
                  <a:lnTo>
                    <a:pt x="823" y="70"/>
                  </a:lnTo>
                  <a:lnTo>
                    <a:pt x="823" y="78"/>
                  </a:lnTo>
                  <a:close/>
                  <a:moveTo>
                    <a:pt x="549" y="138"/>
                  </a:moveTo>
                  <a:lnTo>
                    <a:pt x="549" y="2"/>
                  </a:lnTo>
                  <a:lnTo>
                    <a:pt x="573" y="2"/>
                  </a:lnTo>
                  <a:lnTo>
                    <a:pt x="573" y="122"/>
                  </a:lnTo>
                  <a:lnTo>
                    <a:pt x="611" y="122"/>
                  </a:lnTo>
                  <a:lnTo>
                    <a:pt x="611" y="2"/>
                  </a:lnTo>
                  <a:lnTo>
                    <a:pt x="635" y="2"/>
                  </a:lnTo>
                  <a:lnTo>
                    <a:pt x="635" y="122"/>
                  </a:lnTo>
                  <a:lnTo>
                    <a:pt x="671" y="122"/>
                  </a:lnTo>
                  <a:lnTo>
                    <a:pt x="671" y="2"/>
                  </a:lnTo>
                  <a:lnTo>
                    <a:pt x="697" y="2"/>
                  </a:lnTo>
                  <a:lnTo>
                    <a:pt x="697" y="138"/>
                  </a:lnTo>
                  <a:lnTo>
                    <a:pt x="549" y="138"/>
                  </a:lnTo>
                  <a:close/>
                  <a:moveTo>
                    <a:pt x="429" y="52"/>
                  </a:moveTo>
                  <a:lnTo>
                    <a:pt x="429" y="52"/>
                  </a:lnTo>
                  <a:lnTo>
                    <a:pt x="445" y="54"/>
                  </a:lnTo>
                  <a:lnTo>
                    <a:pt x="445" y="54"/>
                  </a:lnTo>
                  <a:lnTo>
                    <a:pt x="453" y="58"/>
                  </a:lnTo>
                  <a:lnTo>
                    <a:pt x="459" y="62"/>
                  </a:lnTo>
                  <a:lnTo>
                    <a:pt x="459" y="62"/>
                  </a:lnTo>
                  <a:lnTo>
                    <a:pt x="463" y="68"/>
                  </a:lnTo>
                  <a:lnTo>
                    <a:pt x="467" y="76"/>
                  </a:lnTo>
                  <a:lnTo>
                    <a:pt x="467" y="76"/>
                  </a:lnTo>
                  <a:lnTo>
                    <a:pt x="469" y="86"/>
                  </a:lnTo>
                  <a:lnTo>
                    <a:pt x="469" y="98"/>
                  </a:lnTo>
                  <a:lnTo>
                    <a:pt x="469" y="98"/>
                  </a:lnTo>
                  <a:lnTo>
                    <a:pt x="469" y="110"/>
                  </a:lnTo>
                  <a:lnTo>
                    <a:pt x="467" y="120"/>
                  </a:lnTo>
                  <a:lnTo>
                    <a:pt x="467" y="120"/>
                  </a:lnTo>
                  <a:lnTo>
                    <a:pt x="463" y="128"/>
                  </a:lnTo>
                  <a:lnTo>
                    <a:pt x="457" y="134"/>
                  </a:lnTo>
                  <a:lnTo>
                    <a:pt x="457" y="134"/>
                  </a:lnTo>
                  <a:lnTo>
                    <a:pt x="451" y="138"/>
                  </a:lnTo>
                  <a:lnTo>
                    <a:pt x="443" y="140"/>
                  </a:lnTo>
                  <a:lnTo>
                    <a:pt x="443" y="140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398" y="140"/>
                  </a:lnTo>
                  <a:lnTo>
                    <a:pt x="398" y="140"/>
                  </a:lnTo>
                  <a:lnTo>
                    <a:pt x="378" y="136"/>
                  </a:lnTo>
                  <a:lnTo>
                    <a:pt x="378" y="2"/>
                  </a:lnTo>
                  <a:lnTo>
                    <a:pt x="402" y="2"/>
                  </a:lnTo>
                  <a:lnTo>
                    <a:pt x="402" y="56"/>
                  </a:lnTo>
                  <a:lnTo>
                    <a:pt x="402" y="56"/>
                  </a:lnTo>
                  <a:lnTo>
                    <a:pt x="416" y="54"/>
                  </a:lnTo>
                  <a:lnTo>
                    <a:pt x="416" y="54"/>
                  </a:lnTo>
                  <a:lnTo>
                    <a:pt x="429" y="52"/>
                  </a:lnTo>
                  <a:lnTo>
                    <a:pt x="429" y="52"/>
                  </a:lnTo>
                  <a:close/>
                  <a:moveTo>
                    <a:pt x="421" y="126"/>
                  </a:moveTo>
                  <a:lnTo>
                    <a:pt x="421" y="126"/>
                  </a:lnTo>
                  <a:lnTo>
                    <a:pt x="431" y="124"/>
                  </a:lnTo>
                  <a:lnTo>
                    <a:pt x="439" y="120"/>
                  </a:lnTo>
                  <a:lnTo>
                    <a:pt x="439" y="120"/>
                  </a:lnTo>
                  <a:lnTo>
                    <a:pt x="441" y="116"/>
                  </a:lnTo>
                  <a:lnTo>
                    <a:pt x="443" y="112"/>
                  </a:lnTo>
                  <a:lnTo>
                    <a:pt x="445" y="98"/>
                  </a:lnTo>
                  <a:lnTo>
                    <a:pt x="445" y="98"/>
                  </a:lnTo>
                  <a:lnTo>
                    <a:pt x="443" y="84"/>
                  </a:lnTo>
                  <a:lnTo>
                    <a:pt x="441" y="80"/>
                  </a:lnTo>
                  <a:lnTo>
                    <a:pt x="439" y="76"/>
                  </a:lnTo>
                  <a:lnTo>
                    <a:pt x="439" y="76"/>
                  </a:lnTo>
                  <a:lnTo>
                    <a:pt x="431" y="72"/>
                  </a:lnTo>
                  <a:lnTo>
                    <a:pt x="421" y="70"/>
                  </a:lnTo>
                  <a:lnTo>
                    <a:pt x="402" y="70"/>
                  </a:lnTo>
                  <a:lnTo>
                    <a:pt x="402" y="126"/>
                  </a:lnTo>
                  <a:lnTo>
                    <a:pt x="421" y="126"/>
                  </a:lnTo>
                  <a:close/>
                  <a:moveTo>
                    <a:pt x="513" y="2"/>
                  </a:moveTo>
                  <a:lnTo>
                    <a:pt x="513" y="138"/>
                  </a:lnTo>
                  <a:lnTo>
                    <a:pt x="489" y="138"/>
                  </a:lnTo>
                  <a:lnTo>
                    <a:pt x="489" y="2"/>
                  </a:lnTo>
                  <a:lnTo>
                    <a:pt x="513" y="2"/>
                  </a:lnTo>
                  <a:close/>
                  <a:moveTo>
                    <a:pt x="256" y="6"/>
                  </a:moveTo>
                  <a:lnTo>
                    <a:pt x="256" y="6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16" y="2"/>
                  </a:lnTo>
                  <a:lnTo>
                    <a:pt x="316" y="2"/>
                  </a:lnTo>
                  <a:lnTo>
                    <a:pt x="324" y="4"/>
                  </a:lnTo>
                  <a:lnTo>
                    <a:pt x="332" y="8"/>
                  </a:lnTo>
                  <a:lnTo>
                    <a:pt x="332" y="8"/>
                  </a:lnTo>
                  <a:lnTo>
                    <a:pt x="338" y="12"/>
                  </a:lnTo>
                  <a:lnTo>
                    <a:pt x="340" y="20"/>
                  </a:lnTo>
                  <a:lnTo>
                    <a:pt x="340" y="20"/>
                  </a:lnTo>
                  <a:lnTo>
                    <a:pt x="344" y="28"/>
                  </a:lnTo>
                  <a:lnTo>
                    <a:pt x="344" y="38"/>
                  </a:lnTo>
                  <a:lnTo>
                    <a:pt x="344" y="38"/>
                  </a:lnTo>
                  <a:lnTo>
                    <a:pt x="342" y="50"/>
                  </a:lnTo>
                  <a:lnTo>
                    <a:pt x="342" y="50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24" y="66"/>
                  </a:lnTo>
                  <a:lnTo>
                    <a:pt x="324" y="68"/>
                  </a:lnTo>
                  <a:lnTo>
                    <a:pt x="324" y="68"/>
                  </a:lnTo>
                  <a:lnTo>
                    <a:pt x="334" y="70"/>
                  </a:lnTo>
                  <a:lnTo>
                    <a:pt x="334" y="70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4" y="82"/>
                  </a:lnTo>
                  <a:lnTo>
                    <a:pt x="348" y="88"/>
                  </a:lnTo>
                  <a:lnTo>
                    <a:pt x="348" y="88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48" y="112"/>
                  </a:lnTo>
                  <a:lnTo>
                    <a:pt x="346" y="120"/>
                  </a:lnTo>
                  <a:lnTo>
                    <a:pt x="346" y="120"/>
                  </a:lnTo>
                  <a:lnTo>
                    <a:pt x="342" y="128"/>
                  </a:lnTo>
                  <a:lnTo>
                    <a:pt x="336" y="134"/>
                  </a:lnTo>
                  <a:lnTo>
                    <a:pt x="336" y="134"/>
                  </a:lnTo>
                  <a:lnTo>
                    <a:pt x="330" y="138"/>
                  </a:lnTo>
                  <a:lnTo>
                    <a:pt x="322" y="140"/>
                  </a:lnTo>
                  <a:lnTo>
                    <a:pt x="322" y="140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56" y="136"/>
                  </a:lnTo>
                  <a:lnTo>
                    <a:pt x="256" y="6"/>
                  </a:lnTo>
                  <a:close/>
                  <a:moveTo>
                    <a:pt x="280" y="16"/>
                  </a:moveTo>
                  <a:lnTo>
                    <a:pt x="280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306" y="58"/>
                  </a:lnTo>
                  <a:lnTo>
                    <a:pt x="312" y="54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20" y="38"/>
                  </a:lnTo>
                  <a:lnTo>
                    <a:pt x="320" y="38"/>
                  </a:lnTo>
                  <a:lnTo>
                    <a:pt x="318" y="28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06" y="18"/>
                  </a:lnTo>
                  <a:lnTo>
                    <a:pt x="296" y="16"/>
                  </a:lnTo>
                  <a:lnTo>
                    <a:pt x="280" y="16"/>
                  </a:lnTo>
                  <a:close/>
                  <a:moveTo>
                    <a:pt x="298" y="126"/>
                  </a:moveTo>
                  <a:lnTo>
                    <a:pt x="298" y="126"/>
                  </a:lnTo>
                  <a:lnTo>
                    <a:pt x="310" y="124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20" y="118"/>
                  </a:lnTo>
                  <a:lnTo>
                    <a:pt x="322" y="112"/>
                  </a:lnTo>
                  <a:lnTo>
                    <a:pt x="324" y="100"/>
                  </a:lnTo>
                  <a:lnTo>
                    <a:pt x="324" y="100"/>
                  </a:lnTo>
                  <a:lnTo>
                    <a:pt x="322" y="88"/>
                  </a:lnTo>
                  <a:lnTo>
                    <a:pt x="320" y="84"/>
                  </a:lnTo>
                  <a:lnTo>
                    <a:pt x="318" y="82"/>
                  </a:lnTo>
                  <a:lnTo>
                    <a:pt x="318" y="82"/>
                  </a:lnTo>
                  <a:lnTo>
                    <a:pt x="310" y="78"/>
                  </a:lnTo>
                  <a:lnTo>
                    <a:pt x="298" y="76"/>
                  </a:lnTo>
                  <a:lnTo>
                    <a:pt x="280" y="76"/>
                  </a:lnTo>
                  <a:lnTo>
                    <a:pt x="280" y="126"/>
                  </a:lnTo>
                  <a:lnTo>
                    <a:pt x="298" y="126"/>
                  </a:lnTo>
                  <a:close/>
                  <a:moveTo>
                    <a:pt x="224" y="70"/>
                  </a:moveTo>
                  <a:lnTo>
                    <a:pt x="224" y="70"/>
                  </a:lnTo>
                  <a:lnTo>
                    <a:pt x="224" y="90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18" y="116"/>
                  </a:lnTo>
                  <a:lnTo>
                    <a:pt x="212" y="126"/>
                  </a:lnTo>
                  <a:lnTo>
                    <a:pt x="212" y="126"/>
                  </a:lnTo>
                  <a:lnTo>
                    <a:pt x="204" y="134"/>
                  </a:lnTo>
                  <a:lnTo>
                    <a:pt x="196" y="138"/>
                  </a:lnTo>
                  <a:lnTo>
                    <a:pt x="196" y="138"/>
                  </a:lnTo>
                  <a:lnTo>
                    <a:pt x="186" y="140"/>
                  </a:lnTo>
                  <a:lnTo>
                    <a:pt x="174" y="142"/>
                  </a:lnTo>
                  <a:lnTo>
                    <a:pt x="174" y="142"/>
                  </a:lnTo>
                  <a:lnTo>
                    <a:pt x="162" y="140"/>
                  </a:lnTo>
                  <a:lnTo>
                    <a:pt x="152" y="138"/>
                  </a:lnTo>
                  <a:lnTo>
                    <a:pt x="152" y="138"/>
                  </a:lnTo>
                  <a:lnTo>
                    <a:pt x="144" y="134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2" y="116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4" y="90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4" y="52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32" y="2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44" y="8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62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6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204" y="8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8" y="24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4" y="52"/>
                  </a:lnTo>
                  <a:lnTo>
                    <a:pt x="224" y="70"/>
                  </a:lnTo>
                  <a:lnTo>
                    <a:pt x="224" y="70"/>
                  </a:lnTo>
                  <a:close/>
                  <a:moveTo>
                    <a:pt x="200" y="70"/>
                  </a:moveTo>
                  <a:lnTo>
                    <a:pt x="200" y="70"/>
                  </a:lnTo>
                  <a:lnTo>
                    <a:pt x="200" y="56"/>
                  </a:lnTo>
                  <a:lnTo>
                    <a:pt x="198" y="44"/>
                  </a:lnTo>
                  <a:lnTo>
                    <a:pt x="198" y="44"/>
                  </a:lnTo>
                  <a:lnTo>
                    <a:pt x="196" y="3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88" y="20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0" y="16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0" y="16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0" y="20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4" y="34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50" y="56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50" y="8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4" y="10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60" y="120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70" y="126"/>
                  </a:lnTo>
                  <a:lnTo>
                    <a:pt x="174" y="126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6"/>
                  </a:lnTo>
                  <a:lnTo>
                    <a:pt x="196" y="108"/>
                  </a:lnTo>
                  <a:lnTo>
                    <a:pt x="198" y="98"/>
                  </a:lnTo>
                  <a:lnTo>
                    <a:pt x="198" y="98"/>
                  </a:lnTo>
                  <a:lnTo>
                    <a:pt x="200" y="86"/>
                  </a:lnTo>
                  <a:lnTo>
                    <a:pt x="200" y="70"/>
                  </a:lnTo>
                  <a:lnTo>
                    <a:pt x="200" y="70"/>
                  </a:lnTo>
                  <a:close/>
                  <a:moveTo>
                    <a:pt x="24" y="138"/>
                  </a:moveTo>
                  <a:lnTo>
                    <a:pt x="0" y="138"/>
                  </a:lnTo>
                  <a:lnTo>
                    <a:pt x="0" y="2"/>
                  </a:lnTo>
                  <a:lnTo>
                    <a:pt x="94" y="2"/>
                  </a:lnTo>
                  <a:lnTo>
                    <a:pt x="94" y="138"/>
                  </a:lnTo>
                  <a:lnTo>
                    <a:pt x="70" y="138"/>
                  </a:lnTo>
                  <a:lnTo>
                    <a:pt x="70" y="20"/>
                  </a:lnTo>
                  <a:lnTo>
                    <a:pt x="24" y="20"/>
                  </a:lnTo>
                  <a:lnTo>
                    <a:pt x="24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6575426" y="5278438"/>
              <a:ext cx="2014538" cy="323850"/>
            </a:xfrm>
            <a:custGeom>
              <a:avLst/>
              <a:gdLst>
                <a:gd name="T0" fmla="*/ 1269 w 1269"/>
                <a:gd name="T1" fmla="*/ 44 h 204"/>
                <a:gd name="T2" fmla="*/ 1101 w 1269"/>
                <a:gd name="T3" fmla="*/ 122 h 204"/>
                <a:gd name="T4" fmla="*/ 1047 w 1269"/>
                <a:gd name="T5" fmla="*/ 192 h 204"/>
                <a:gd name="T6" fmla="*/ 1045 w 1269"/>
                <a:gd name="T7" fmla="*/ 44 h 204"/>
                <a:gd name="T8" fmla="*/ 867 w 1269"/>
                <a:gd name="T9" fmla="*/ 148 h 204"/>
                <a:gd name="T10" fmla="*/ 871 w 1269"/>
                <a:gd name="T11" fmla="*/ 96 h 204"/>
                <a:gd name="T12" fmla="*/ 919 w 1269"/>
                <a:gd name="T13" fmla="*/ 80 h 204"/>
                <a:gd name="T14" fmla="*/ 871 w 1269"/>
                <a:gd name="T15" fmla="*/ 56 h 204"/>
                <a:gd name="T16" fmla="*/ 929 w 1269"/>
                <a:gd name="T17" fmla="*/ 50 h 204"/>
                <a:gd name="T18" fmla="*/ 919 w 1269"/>
                <a:gd name="T19" fmla="*/ 152 h 204"/>
                <a:gd name="T20" fmla="*/ 903 w 1269"/>
                <a:gd name="T21" fmla="*/ 102 h 204"/>
                <a:gd name="T22" fmla="*/ 889 w 1269"/>
                <a:gd name="T23" fmla="*/ 142 h 204"/>
                <a:gd name="T24" fmla="*/ 811 w 1269"/>
                <a:gd name="T25" fmla="*/ 98 h 204"/>
                <a:gd name="T26" fmla="*/ 839 w 1269"/>
                <a:gd name="T27" fmla="*/ 146 h 204"/>
                <a:gd name="T28" fmla="*/ 823 w 1269"/>
                <a:gd name="T29" fmla="*/ 156 h 204"/>
                <a:gd name="T30" fmla="*/ 785 w 1269"/>
                <a:gd name="T31" fmla="*/ 106 h 204"/>
                <a:gd name="T32" fmla="*/ 801 w 1269"/>
                <a:gd name="T33" fmla="*/ 88 h 204"/>
                <a:gd name="T34" fmla="*/ 835 w 1269"/>
                <a:gd name="T35" fmla="*/ 42 h 204"/>
                <a:gd name="T36" fmla="*/ 837 w 1269"/>
                <a:gd name="T37" fmla="*/ 56 h 204"/>
                <a:gd name="T38" fmla="*/ 715 w 1269"/>
                <a:gd name="T39" fmla="*/ 78 h 204"/>
                <a:gd name="T40" fmla="*/ 735 w 1269"/>
                <a:gd name="T41" fmla="*/ 158 h 204"/>
                <a:gd name="T42" fmla="*/ 543 w 1269"/>
                <a:gd name="T43" fmla="*/ 68 h 204"/>
                <a:gd name="T44" fmla="*/ 539 w 1269"/>
                <a:gd name="T45" fmla="*/ 130 h 204"/>
                <a:gd name="T46" fmla="*/ 583 w 1269"/>
                <a:gd name="T47" fmla="*/ 146 h 204"/>
                <a:gd name="T48" fmla="*/ 611 w 1269"/>
                <a:gd name="T49" fmla="*/ 112 h 204"/>
                <a:gd name="T50" fmla="*/ 595 w 1269"/>
                <a:gd name="T51" fmla="*/ 60 h 204"/>
                <a:gd name="T52" fmla="*/ 605 w 1269"/>
                <a:gd name="T53" fmla="*/ 48 h 204"/>
                <a:gd name="T54" fmla="*/ 629 w 1269"/>
                <a:gd name="T55" fmla="*/ 126 h 204"/>
                <a:gd name="T56" fmla="*/ 563 w 1269"/>
                <a:gd name="T57" fmla="*/ 160 h 204"/>
                <a:gd name="T58" fmla="*/ 515 w 1269"/>
                <a:gd name="T59" fmla="*/ 102 h 204"/>
                <a:gd name="T60" fmla="*/ 563 w 1269"/>
                <a:gd name="T61" fmla="*/ 44 h 204"/>
                <a:gd name="T62" fmla="*/ 468 w 1269"/>
                <a:gd name="T63" fmla="*/ 44 h 204"/>
                <a:gd name="T64" fmla="*/ 330 w 1269"/>
                <a:gd name="T65" fmla="*/ 122 h 204"/>
                <a:gd name="T66" fmla="*/ 294 w 1269"/>
                <a:gd name="T67" fmla="*/ 160 h 204"/>
                <a:gd name="T68" fmla="*/ 314 w 1269"/>
                <a:gd name="T69" fmla="*/ 44 h 204"/>
                <a:gd name="T70" fmla="*/ 200 w 1269"/>
                <a:gd name="T71" fmla="*/ 142 h 204"/>
                <a:gd name="T72" fmla="*/ 208 w 1269"/>
                <a:gd name="T73" fmla="*/ 96 h 204"/>
                <a:gd name="T74" fmla="*/ 256 w 1269"/>
                <a:gd name="T75" fmla="*/ 80 h 204"/>
                <a:gd name="T76" fmla="*/ 208 w 1269"/>
                <a:gd name="T77" fmla="*/ 46 h 204"/>
                <a:gd name="T78" fmla="*/ 266 w 1269"/>
                <a:gd name="T79" fmla="*/ 50 h 204"/>
                <a:gd name="T80" fmla="*/ 256 w 1269"/>
                <a:gd name="T81" fmla="*/ 152 h 204"/>
                <a:gd name="T82" fmla="*/ 232 w 1269"/>
                <a:gd name="T83" fmla="*/ 104 h 204"/>
                <a:gd name="T84" fmla="*/ 232 w 1269"/>
                <a:gd name="T85" fmla="*/ 146 h 204"/>
                <a:gd name="T86" fmla="*/ 118 w 1269"/>
                <a:gd name="T87" fmla="*/ 44 h 204"/>
                <a:gd name="T88" fmla="*/ 172 w 1269"/>
                <a:gd name="T89" fmla="*/ 58 h 204"/>
                <a:gd name="T90" fmla="*/ 164 w 1269"/>
                <a:gd name="T91" fmla="*/ 94 h 204"/>
                <a:gd name="T92" fmla="*/ 180 w 1269"/>
                <a:gd name="T93" fmla="*/ 126 h 204"/>
                <a:gd name="T94" fmla="*/ 156 w 1269"/>
                <a:gd name="T95" fmla="*/ 160 h 204"/>
                <a:gd name="T96" fmla="*/ 134 w 1269"/>
                <a:gd name="T97" fmla="*/ 92 h 204"/>
                <a:gd name="T98" fmla="*/ 142 w 1269"/>
                <a:gd name="T99" fmla="*/ 58 h 204"/>
                <a:gd name="T100" fmla="*/ 158 w 1269"/>
                <a:gd name="T101" fmla="*/ 126 h 204"/>
                <a:gd name="T102" fmla="*/ 46 w 1269"/>
                <a:gd name="T103" fmla="*/ 98 h 204"/>
                <a:gd name="T104" fmla="*/ 78 w 1269"/>
                <a:gd name="T105" fmla="*/ 148 h 204"/>
                <a:gd name="T106" fmla="*/ 56 w 1269"/>
                <a:gd name="T107" fmla="*/ 156 h 204"/>
                <a:gd name="T108" fmla="*/ 20 w 1269"/>
                <a:gd name="T109" fmla="*/ 158 h 204"/>
                <a:gd name="T110" fmla="*/ 38 w 1269"/>
                <a:gd name="T111" fmla="*/ 84 h 204"/>
                <a:gd name="T112" fmla="*/ 74 w 1269"/>
                <a:gd name="T113" fmla="*/ 42 h 204"/>
                <a:gd name="T114" fmla="*/ 68 w 1269"/>
                <a:gd name="T1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9" h="204">
                  <a:moveTo>
                    <a:pt x="1249" y="78"/>
                  </a:moveTo>
                  <a:lnTo>
                    <a:pt x="1247" y="78"/>
                  </a:lnTo>
                  <a:lnTo>
                    <a:pt x="1211" y="158"/>
                  </a:lnTo>
                  <a:lnTo>
                    <a:pt x="1189" y="158"/>
                  </a:lnTo>
                  <a:lnTo>
                    <a:pt x="1189" y="44"/>
                  </a:lnTo>
                  <a:lnTo>
                    <a:pt x="1209" y="44"/>
                  </a:lnTo>
                  <a:lnTo>
                    <a:pt x="1209" y="122"/>
                  </a:lnTo>
                  <a:lnTo>
                    <a:pt x="1211" y="122"/>
                  </a:lnTo>
                  <a:lnTo>
                    <a:pt x="1245" y="44"/>
                  </a:lnTo>
                  <a:lnTo>
                    <a:pt x="1269" y="44"/>
                  </a:lnTo>
                  <a:lnTo>
                    <a:pt x="1269" y="158"/>
                  </a:lnTo>
                  <a:lnTo>
                    <a:pt x="1249" y="158"/>
                  </a:lnTo>
                  <a:lnTo>
                    <a:pt x="1249" y="78"/>
                  </a:lnTo>
                  <a:close/>
                  <a:moveTo>
                    <a:pt x="1139" y="78"/>
                  </a:moveTo>
                  <a:lnTo>
                    <a:pt x="1137" y="78"/>
                  </a:lnTo>
                  <a:lnTo>
                    <a:pt x="1101" y="158"/>
                  </a:lnTo>
                  <a:lnTo>
                    <a:pt x="1079" y="158"/>
                  </a:lnTo>
                  <a:lnTo>
                    <a:pt x="1079" y="44"/>
                  </a:lnTo>
                  <a:lnTo>
                    <a:pt x="1101" y="44"/>
                  </a:lnTo>
                  <a:lnTo>
                    <a:pt x="1101" y="122"/>
                  </a:lnTo>
                  <a:lnTo>
                    <a:pt x="1101" y="122"/>
                  </a:lnTo>
                  <a:lnTo>
                    <a:pt x="1135" y="44"/>
                  </a:lnTo>
                  <a:lnTo>
                    <a:pt x="1159" y="44"/>
                  </a:lnTo>
                  <a:lnTo>
                    <a:pt x="1159" y="158"/>
                  </a:lnTo>
                  <a:lnTo>
                    <a:pt x="1139" y="158"/>
                  </a:lnTo>
                  <a:lnTo>
                    <a:pt x="1139" y="78"/>
                  </a:lnTo>
                  <a:close/>
                  <a:moveTo>
                    <a:pt x="1059" y="144"/>
                  </a:moveTo>
                  <a:lnTo>
                    <a:pt x="1059" y="192"/>
                  </a:lnTo>
                  <a:lnTo>
                    <a:pt x="1047" y="192"/>
                  </a:lnTo>
                  <a:lnTo>
                    <a:pt x="1047" y="192"/>
                  </a:lnTo>
                  <a:lnTo>
                    <a:pt x="1043" y="176"/>
                  </a:lnTo>
                  <a:lnTo>
                    <a:pt x="1043" y="176"/>
                  </a:lnTo>
                  <a:lnTo>
                    <a:pt x="1041" y="158"/>
                  </a:lnTo>
                  <a:lnTo>
                    <a:pt x="969" y="158"/>
                  </a:lnTo>
                  <a:lnTo>
                    <a:pt x="969" y="44"/>
                  </a:lnTo>
                  <a:lnTo>
                    <a:pt x="989" y="44"/>
                  </a:lnTo>
                  <a:lnTo>
                    <a:pt x="989" y="144"/>
                  </a:lnTo>
                  <a:lnTo>
                    <a:pt x="1025" y="144"/>
                  </a:lnTo>
                  <a:lnTo>
                    <a:pt x="1025" y="44"/>
                  </a:lnTo>
                  <a:lnTo>
                    <a:pt x="1045" y="44"/>
                  </a:lnTo>
                  <a:lnTo>
                    <a:pt x="1045" y="144"/>
                  </a:lnTo>
                  <a:lnTo>
                    <a:pt x="1059" y="144"/>
                  </a:lnTo>
                  <a:close/>
                  <a:moveTo>
                    <a:pt x="897" y="160"/>
                  </a:moveTo>
                  <a:lnTo>
                    <a:pt x="897" y="160"/>
                  </a:lnTo>
                  <a:lnTo>
                    <a:pt x="883" y="160"/>
                  </a:lnTo>
                  <a:lnTo>
                    <a:pt x="883" y="160"/>
                  </a:lnTo>
                  <a:lnTo>
                    <a:pt x="877" y="156"/>
                  </a:lnTo>
                  <a:lnTo>
                    <a:pt x="871" y="154"/>
                  </a:lnTo>
                  <a:lnTo>
                    <a:pt x="871" y="154"/>
                  </a:lnTo>
                  <a:lnTo>
                    <a:pt x="867" y="148"/>
                  </a:lnTo>
                  <a:lnTo>
                    <a:pt x="865" y="142"/>
                  </a:lnTo>
                  <a:lnTo>
                    <a:pt x="865" y="142"/>
                  </a:lnTo>
                  <a:lnTo>
                    <a:pt x="863" y="134"/>
                  </a:lnTo>
                  <a:lnTo>
                    <a:pt x="863" y="124"/>
                  </a:lnTo>
                  <a:lnTo>
                    <a:pt x="863" y="124"/>
                  </a:lnTo>
                  <a:lnTo>
                    <a:pt x="863" y="114"/>
                  </a:lnTo>
                  <a:lnTo>
                    <a:pt x="865" y="106"/>
                  </a:lnTo>
                  <a:lnTo>
                    <a:pt x="865" y="106"/>
                  </a:lnTo>
                  <a:lnTo>
                    <a:pt x="867" y="100"/>
                  </a:lnTo>
                  <a:lnTo>
                    <a:pt x="871" y="96"/>
                  </a:lnTo>
                  <a:lnTo>
                    <a:pt x="871" y="96"/>
                  </a:lnTo>
                  <a:lnTo>
                    <a:pt x="877" y="92"/>
                  </a:lnTo>
                  <a:lnTo>
                    <a:pt x="883" y="90"/>
                  </a:lnTo>
                  <a:lnTo>
                    <a:pt x="883" y="90"/>
                  </a:lnTo>
                  <a:lnTo>
                    <a:pt x="897" y="88"/>
                  </a:lnTo>
                  <a:lnTo>
                    <a:pt x="897" y="88"/>
                  </a:lnTo>
                  <a:lnTo>
                    <a:pt x="907" y="90"/>
                  </a:lnTo>
                  <a:lnTo>
                    <a:pt x="907" y="90"/>
                  </a:lnTo>
                  <a:lnTo>
                    <a:pt x="919" y="92"/>
                  </a:lnTo>
                  <a:lnTo>
                    <a:pt x="919" y="80"/>
                  </a:lnTo>
                  <a:lnTo>
                    <a:pt x="919" y="80"/>
                  </a:lnTo>
                  <a:lnTo>
                    <a:pt x="917" y="68"/>
                  </a:lnTo>
                  <a:lnTo>
                    <a:pt x="917" y="68"/>
                  </a:lnTo>
                  <a:lnTo>
                    <a:pt x="915" y="64"/>
                  </a:lnTo>
                  <a:lnTo>
                    <a:pt x="913" y="60"/>
                  </a:lnTo>
                  <a:lnTo>
                    <a:pt x="913" y="60"/>
                  </a:lnTo>
                  <a:lnTo>
                    <a:pt x="905" y="58"/>
                  </a:lnTo>
                  <a:lnTo>
                    <a:pt x="905" y="58"/>
                  </a:lnTo>
                  <a:lnTo>
                    <a:pt x="893" y="56"/>
                  </a:lnTo>
                  <a:lnTo>
                    <a:pt x="871" y="56"/>
                  </a:lnTo>
                  <a:lnTo>
                    <a:pt x="871" y="46"/>
                  </a:lnTo>
                  <a:lnTo>
                    <a:pt x="871" y="46"/>
                  </a:lnTo>
                  <a:lnTo>
                    <a:pt x="883" y="44"/>
                  </a:lnTo>
                  <a:lnTo>
                    <a:pt x="883" y="44"/>
                  </a:lnTo>
                  <a:lnTo>
                    <a:pt x="899" y="42"/>
                  </a:lnTo>
                  <a:lnTo>
                    <a:pt x="899" y="42"/>
                  </a:lnTo>
                  <a:lnTo>
                    <a:pt x="917" y="44"/>
                  </a:lnTo>
                  <a:lnTo>
                    <a:pt x="917" y="44"/>
                  </a:lnTo>
                  <a:lnTo>
                    <a:pt x="923" y="46"/>
                  </a:lnTo>
                  <a:lnTo>
                    <a:pt x="929" y="50"/>
                  </a:lnTo>
                  <a:lnTo>
                    <a:pt x="929" y="50"/>
                  </a:lnTo>
                  <a:lnTo>
                    <a:pt x="933" y="5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9" y="70"/>
                  </a:lnTo>
                  <a:lnTo>
                    <a:pt x="939" y="80"/>
                  </a:lnTo>
                  <a:lnTo>
                    <a:pt x="939" y="158"/>
                  </a:lnTo>
                  <a:lnTo>
                    <a:pt x="923" y="158"/>
                  </a:lnTo>
                  <a:lnTo>
                    <a:pt x="921" y="152"/>
                  </a:lnTo>
                  <a:lnTo>
                    <a:pt x="919" y="152"/>
                  </a:lnTo>
                  <a:lnTo>
                    <a:pt x="919" y="152"/>
                  </a:lnTo>
                  <a:lnTo>
                    <a:pt x="915" y="156"/>
                  </a:lnTo>
                  <a:lnTo>
                    <a:pt x="909" y="158"/>
                  </a:lnTo>
                  <a:lnTo>
                    <a:pt x="909" y="158"/>
                  </a:lnTo>
                  <a:lnTo>
                    <a:pt x="903" y="160"/>
                  </a:lnTo>
                  <a:lnTo>
                    <a:pt x="897" y="160"/>
                  </a:lnTo>
                  <a:lnTo>
                    <a:pt x="897" y="160"/>
                  </a:lnTo>
                  <a:close/>
                  <a:moveTo>
                    <a:pt x="919" y="102"/>
                  </a:moveTo>
                  <a:lnTo>
                    <a:pt x="903" y="102"/>
                  </a:lnTo>
                  <a:lnTo>
                    <a:pt x="903" y="102"/>
                  </a:lnTo>
                  <a:lnTo>
                    <a:pt x="895" y="104"/>
                  </a:lnTo>
                  <a:lnTo>
                    <a:pt x="889" y="106"/>
                  </a:lnTo>
                  <a:lnTo>
                    <a:pt x="889" y="106"/>
                  </a:lnTo>
                  <a:lnTo>
                    <a:pt x="883" y="114"/>
                  </a:lnTo>
                  <a:lnTo>
                    <a:pt x="883" y="124"/>
                  </a:lnTo>
                  <a:lnTo>
                    <a:pt x="883" y="124"/>
                  </a:lnTo>
                  <a:lnTo>
                    <a:pt x="883" y="136"/>
                  </a:lnTo>
                  <a:lnTo>
                    <a:pt x="883" y="136"/>
                  </a:lnTo>
                  <a:lnTo>
                    <a:pt x="889" y="142"/>
                  </a:lnTo>
                  <a:lnTo>
                    <a:pt x="889" y="142"/>
                  </a:lnTo>
                  <a:lnTo>
                    <a:pt x="895" y="146"/>
                  </a:lnTo>
                  <a:lnTo>
                    <a:pt x="895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911" y="146"/>
                  </a:lnTo>
                  <a:lnTo>
                    <a:pt x="911" y="146"/>
                  </a:lnTo>
                  <a:lnTo>
                    <a:pt x="919" y="142"/>
                  </a:lnTo>
                  <a:lnTo>
                    <a:pt x="919" y="102"/>
                  </a:lnTo>
                  <a:close/>
                  <a:moveTo>
                    <a:pt x="811" y="98"/>
                  </a:moveTo>
                  <a:lnTo>
                    <a:pt x="811" y="98"/>
                  </a:lnTo>
                  <a:lnTo>
                    <a:pt x="817" y="100"/>
                  </a:lnTo>
                  <a:lnTo>
                    <a:pt x="823" y="104"/>
                  </a:lnTo>
                  <a:lnTo>
                    <a:pt x="823" y="104"/>
                  </a:lnTo>
                  <a:lnTo>
                    <a:pt x="827" y="110"/>
                  </a:lnTo>
                  <a:lnTo>
                    <a:pt x="831" y="120"/>
                  </a:lnTo>
                  <a:lnTo>
                    <a:pt x="835" y="142"/>
                  </a:lnTo>
                  <a:lnTo>
                    <a:pt x="835" y="142"/>
                  </a:lnTo>
                  <a:lnTo>
                    <a:pt x="837" y="144"/>
                  </a:lnTo>
                  <a:lnTo>
                    <a:pt x="839" y="146"/>
                  </a:lnTo>
                  <a:lnTo>
                    <a:pt x="839" y="146"/>
                  </a:lnTo>
                  <a:lnTo>
                    <a:pt x="843" y="148"/>
                  </a:lnTo>
                  <a:lnTo>
                    <a:pt x="849" y="150"/>
                  </a:lnTo>
                  <a:lnTo>
                    <a:pt x="849" y="158"/>
                  </a:lnTo>
                  <a:lnTo>
                    <a:pt x="849" y="158"/>
                  </a:lnTo>
                  <a:lnTo>
                    <a:pt x="845" y="160"/>
                  </a:lnTo>
                  <a:lnTo>
                    <a:pt x="845" y="160"/>
                  </a:lnTo>
                  <a:lnTo>
                    <a:pt x="837" y="160"/>
                  </a:lnTo>
                  <a:lnTo>
                    <a:pt x="837" y="160"/>
                  </a:lnTo>
                  <a:lnTo>
                    <a:pt x="829" y="160"/>
                  </a:lnTo>
                  <a:lnTo>
                    <a:pt x="823" y="156"/>
                  </a:lnTo>
                  <a:lnTo>
                    <a:pt x="823" y="156"/>
                  </a:lnTo>
                  <a:lnTo>
                    <a:pt x="817" y="150"/>
                  </a:lnTo>
                  <a:lnTo>
                    <a:pt x="815" y="142"/>
                  </a:lnTo>
                  <a:lnTo>
                    <a:pt x="809" y="120"/>
                  </a:lnTo>
                  <a:lnTo>
                    <a:pt x="809" y="120"/>
                  </a:lnTo>
                  <a:lnTo>
                    <a:pt x="807" y="114"/>
                  </a:lnTo>
                  <a:lnTo>
                    <a:pt x="803" y="110"/>
                  </a:lnTo>
                  <a:lnTo>
                    <a:pt x="799" y="106"/>
                  </a:lnTo>
                  <a:lnTo>
                    <a:pt x="793" y="106"/>
                  </a:lnTo>
                  <a:lnTo>
                    <a:pt x="785" y="106"/>
                  </a:lnTo>
                  <a:lnTo>
                    <a:pt x="785" y="158"/>
                  </a:lnTo>
                  <a:lnTo>
                    <a:pt x="765" y="158"/>
                  </a:lnTo>
                  <a:lnTo>
                    <a:pt x="765" y="44"/>
                  </a:lnTo>
                  <a:lnTo>
                    <a:pt x="785" y="44"/>
                  </a:lnTo>
                  <a:lnTo>
                    <a:pt x="785" y="92"/>
                  </a:lnTo>
                  <a:lnTo>
                    <a:pt x="793" y="92"/>
                  </a:lnTo>
                  <a:lnTo>
                    <a:pt x="793" y="92"/>
                  </a:lnTo>
                  <a:lnTo>
                    <a:pt x="797" y="90"/>
                  </a:lnTo>
                  <a:lnTo>
                    <a:pt x="801" y="88"/>
                  </a:lnTo>
                  <a:lnTo>
                    <a:pt x="801" y="88"/>
                  </a:lnTo>
                  <a:lnTo>
                    <a:pt x="803" y="84"/>
                  </a:lnTo>
                  <a:lnTo>
                    <a:pt x="807" y="78"/>
                  </a:lnTo>
                  <a:lnTo>
                    <a:pt x="813" y="62"/>
                  </a:lnTo>
                  <a:lnTo>
                    <a:pt x="813" y="62"/>
                  </a:lnTo>
                  <a:lnTo>
                    <a:pt x="817" y="54"/>
                  </a:lnTo>
                  <a:lnTo>
                    <a:pt x="821" y="48"/>
                  </a:lnTo>
                  <a:lnTo>
                    <a:pt x="821" y="48"/>
                  </a:lnTo>
                  <a:lnTo>
                    <a:pt x="827" y="44"/>
                  </a:lnTo>
                  <a:lnTo>
                    <a:pt x="835" y="42"/>
                  </a:lnTo>
                  <a:lnTo>
                    <a:pt x="835" y="42"/>
                  </a:lnTo>
                  <a:lnTo>
                    <a:pt x="839" y="42"/>
                  </a:lnTo>
                  <a:lnTo>
                    <a:pt x="839" y="42"/>
                  </a:lnTo>
                  <a:lnTo>
                    <a:pt x="843" y="44"/>
                  </a:lnTo>
                  <a:lnTo>
                    <a:pt x="843" y="44"/>
                  </a:lnTo>
                  <a:lnTo>
                    <a:pt x="847" y="44"/>
                  </a:lnTo>
                  <a:lnTo>
                    <a:pt x="847" y="54"/>
                  </a:lnTo>
                  <a:lnTo>
                    <a:pt x="847" y="54"/>
                  </a:lnTo>
                  <a:lnTo>
                    <a:pt x="841" y="54"/>
                  </a:lnTo>
                  <a:lnTo>
                    <a:pt x="837" y="56"/>
                  </a:lnTo>
                  <a:lnTo>
                    <a:pt x="837" y="56"/>
                  </a:lnTo>
                  <a:lnTo>
                    <a:pt x="833" y="62"/>
                  </a:lnTo>
                  <a:lnTo>
                    <a:pt x="827" y="78"/>
                  </a:lnTo>
                  <a:lnTo>
                    <a:pt x="827" y="78"/>
                  </a:lnTo>
                  <a:lnTo>
                    <a:pt x="825" y="86"/>
                  </a:lnTo>
                  <a:lnTo>
                    <a:pt x="821" y="92"/>
                  </a:lnTo>
                  <a:lnTo>
                    <a:pt x="821" y="92"/>
                  </a:lnTo>
                  <a:lnTo>
                    <a:pt x="817" y="96"/>
                  </a:lnTo>
                  <a:lnTo>
                    <a:pt x="811" y="98"/>
                  </a:lnTo>
                  <a:lnTo>
                    <a:pt x="811" y="98"/>
                  </a:lnTo>
                  <a:close/>
                  <a:moveTo>
                    <a:pt x="715" y="78"/>
                  </a:moveTo>
                  <a:lnTo>
                    <a:pt x="715" y="78"/>
                  </a:lnTo>
                  <a:lnTo>
                    <a:pt x="679" y="158"/>
                  </a:lnTo>
                  <a:lnTo>
                    <a:pt x="657" y="158"/>
                  </a:lnTo>
                  <a:lnTo>
                    <a:pt x="657" y="44"/>
                  </a:lnTo>
                  <a:lnTo>
                    <a:pt x="677" y="44"/>
                  </a:lnTo>
                  <a:lnTo>
                    <a:pt x="677" y="122"/>
                  </a:lnTo>
                  <a:lnTo>
                    <a:pt x="679" y="122"/>
                  </a:lnTo>
                  <a:lnTo>
                    <a:pt x="713" y="44"/>
                  </a:lnTo>
                  <a:lnTo>
                    <a:pt x="735" y="44"/>
                  </a:lnTo>
                  <a:lnTo>
                    <a:pt x="735" y="158"/>
                  </a:lnTo>
                  <a:lnTo>
                    <a:pt x="715" y="158"/>
                  </a:lnTo>
                  <a:lnTo>
                    <a:pt x="715" y="78"/>
                  </a:lnTo>
                  <a:close/>
                  <a:moveTo>
                    <a:pt x="563" y="58"/>
                  </a:moveTo>
                  <a:lnTo>
                    <a:pt x="563" y="58"/>
                  </a:lnTo>
                  <a:lnTo>
                    <a:pt x="557" y="58"/>
                  </a:lnTo>
                  <a:lnTo>
                    <a:pt x="551" y="60"/>
                  </a:lnTo>
                  <a:lnTo>
                    <a:pt x="551" y="60"/>
                  </a:lnTo>
                  <a:lnTo>
                    <a:pt x="547" y="64"/>
                  </a:lnTo>
                  <a:lnTo>
                    <a:pt x="543" y="68"/>
                  </a:lnTo>
                  <a:lnTo>
                    <a:pt x="543" y="68"/>
                  </a:lnTo>
                  <a:lnTo>
                    <a:pt x="539" y="74"/>
                  </a:lnTo>
                  <a:lnTo>
                    <a:pt x="537" y="82"/>
                  </a:lnTo>
                  <a:lnTo>
                    <a:pt x="537" y="82"/>
                  </a:lnTo>
                  <a:lnTo>
                    <a:pt x="535" y="90"/>
                  </a:lnTo>
                  <a:lnTo>
                    <a:pt x="535" y="102"/>
                  </a:lnTo>
                  <a:lnTo>
                    <a:pt x="535" y="102"/>
                  </a:lnTo>
                  <a:lnTo>
                    <a:pt x="535" y="112"/>
                  </a:lnTo>
                  <a:lnTo>
                    <a:pt x="537" y="122"/>
                  </a:lnTo>
                  <a:lnTo>
                    <a:pt x="537" y="122"/>
                  </a:lnTo>
                  <a:lnTo>
                    <a:pt x="539" y="130"/>
                  </a:lnTo>
                  <a:lnTo>
                    <a:pt x="543" y="136"/>
                  </a:lnTo>
                  <a:lnTo>
                    <a:pt x="543" y="136"/>
                  </a:lnTo>
                  <a:lnTo>
                    <a:pt x="547" y="140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7" y="144"/>
                  </a:lnTo>
                  <a:lnTo>
                    <a:pt x="563" y="146"/>
                  </a:lnTo>
                  <a:lnTo>
                    <a:pt x="563" y="58"/>
                  </a:lnTo>
                  <a:close/>
                  <a:moveTo>
                    <a:pt x="583" y="146"/>
                  </a:moveTo>
                  <a:lnTo>
                    <a:pt x="583" y="146"/>
                  </a:lnTo>
                  <a:lnTo>
                    <a:pt x="589" y="144"/>
                  </a:lnTo>
                  <a:lnTo>
                    <a:pt x="595" y="142"/>
                  </a:lnTo>
                  <a:lnTo>
                    <a:pt x="595" y="142"/>
                  </a:lnTo>
                  <a:lnTo>
                    <a:pt x="601" y="140"/>
                  </a:lnTo>
                  <a:lnTo>
                    <a:pt x="605" y="136"/>
                  </a:lnTo>
                  <a:lnTo>
                    <a:pt x="605" y="136"/>
                  </a:lnTo>
                  <a:lnTo>
                    <a:pt x="607" y="130"/>
                  </a:lnTo>
                  <a:lnTo>
                    <a:pt x="611" y="122"/>
                  </a:lnTo>
                  <a:lnTo>
                    <a:pt x="611" y="122"/>
                  </a:lnTo>
                  <a:lnTo>
                    <a:pt x="611" y="112"/>
                  </a:lnTo>
                  <a:lnTo>
                    <a:pt x="613" y="102"/>
                  </a:lnTo>
                  <a:lnTo>
                    <a:pt x="613" y="102"/>
                  </a:lnTo>
                  <a:lnTo>
                    <a:pt x="611" y="90"/>
                  </a:lnTo>
                  <a:lnTo>
                    <a:pt x="611" y="82"/>
                  </a:lnTo>
                  <a:lnTo>
                    <a:pt x="611" y="82"/>
                  </a:lnTo>
                  <a:lnTo>
                    <a:pt x="607" y="74"/>
                  </a:lnTo>
                  <a:lnTo>
                    <a:pt x="605" y="68"/>
                  </a:lnTo>
                  <a:lnTo>
                    <a:pt x="605" y="68"/>
                  </a:lnTo>
                  <a:lnTo>
                    <a:pt x="601" y="64"/>
                  </a:lnTo>
                  <a:lnTo>
                    <a:pt x="595" y="60"/>
                  </a:lnTo>
                  <a:lnTo>
                    <a:pt x="595" y="60"/>
                  </a:lnTo>
                  <a:lnTo>
                    <a:pt x="589" y="58"/>
                  </a:lnTo>
                  <a:lnTo>
                    <a:pt x="583" y="58"/>
                  </a:lnTo>
                  <a:lnTo>
                    <a:pt x="583" y="146"/>
                  </a:lnTo>
                  <a:close/>
                  <a:moveTo>
                    <a:pt x="563" y="0"/>
                  </a:moveTo>
                  <a:lnTo>
                    <a:pt x="583" y="0"/>
                  </a:lnTo>
                  <a:lnTo>
                    <a:pt x="583" y="44"/>
                  </a:lnTo>
                  <a:lnTo>
                    <a:pt x="583" y="44"/>
                  </a:lnTo>
                  <a:lnTo>
                    <a:pt x="595" y="46"/>
                  </a:lnTo>
                  <a:lnTo>
                    <a:pt x="605" y="48"/>
                  </a:lnTo>
                  <a:lnTo>
                    <a:pt x="613" y="54"/>
                  </a:lnTo>
                  <a:lnTo>
                    <a:pt x="619" y="60"/>
                  </a:lnTo>
                  <a:lnTo>
                    <a:pt x="619" y="60"/>
                  </a:lnTo>
                  <a:lnTo>
                    <a:pt x="625" y="68"/>
                  </a:lnTo>
                  <a:lnTo>
                    <a:pt x="629" y="76"/>
                  </a:lnTo>
                  <a:lnTo>
                    <a:pt x="631" y="88"/>
                  </a:lnTo>
                  <a:lnTo>
                    <a:pt x="633" y="102"/>
                  </a:lnTo>
                  <a:lnTo>
                    <a:pt x="633" y="102"/>
                  </a:lnTo>
                  <a:lnTo>
                    <a:pt x="631" y="114"/>
                  </a:lnTo>
                  <a:lnTo>
                    <a:pt x="629" y="126"/>
                  </a:lnTo>
                  <a:lnTo>
                    <a:pt x="625" y="136"/>
                  </a:lnTo>
                  <a:lnTo>
                    <a:pt x="619" y="144"/>
                  </a:lnTo>
                  <a:lnTo>
                    <a:pt x="619" y="144"/>
                  </a:lnTo>
                  <a:lnTo>
                    <a:pt x="613" y="150"/>
                  </a:lnTo>
                  <a:lnTo>
                    <a:pt x="605" y="154"/>
                  </a:lnTo>
                  <a:lnTo>
                    <a:pt x="595" y="158"/>
                  </a:lnTo>
                  <a:lnTo>
                    <a:pt x="583" y="160"/>
                  </a:lnTo>
                  <a:lnTo>
                    <a:pt x="583" y="204"/>
                  </a:lnTo>
                  <a:lnTo>
                    <a:pt x="563" y="204"/>
                  </a:lnTo>
                  <a:lnTo>
                    <a:pt x="563" y="160"/>
                  </a:lnTo>
                  <a:lnTo>
                    <a:pt x="563" y="160"/>
                  </a:lnTo>
                  <a:lnTo>
                    <a:pt x="553" y="158"/>
                  </a:lnTo>
                  <a:lnTo>
                    <a:pt x="543" y="154"/>
                  </a:lnTo>
                  <a:lnTo>
                    <a:pt x="535" y="150"/>
                  </a:lnTo>
                  <a:lnTo>
                    <a:pt x="527" y="144"/>
                  </a:lnTo>
                  <a:lnTo>
                    <a:pt x="527" y="144"/>
                  </a:lnTo>
                  <a:lnTo>
                    <a:pt x="521" y="136"/>
                  </a:lnTo>
                  <a:lnTo>
                    <a:pt x="517" y="126"/>
                  </a:lnTo>
                  <a:lnTo>
                    <a:pt x="515" y="114"/>
                  </a:lnTo>
                  <a:lnTo>
                    <a:pt x="515" y="102"/>
                  </a:lnTo>
                  <a:lnTo>
                    <a:pt x="515" y="102"/>
                  </a:lnTo>
                  <a:lnTo>
                    <a:pt x="515" y="88"/>
                  </a:lnTo>
                  <a:lnTo>
                    <a:pt x="517" y="76"/>
                  </a:lnTo>
                  <a:lnTo>
                    <a:pt x="521" y="68"/>
                  </a:lnTo>
                  <a:lnTo>
                    <a:pt x="527" y="60"/>
                  </a:lnTo>
                  <a:lnTo>
                    <a:pt x="527" y="60"/>
                  </a:lnTo>
                  <a:lnTo>
                    <a:pt x="535" y="54"/>
                  </a:lnTo>
                  <a:lnTo>
                    <a:pt x="543" y="48"/>
                  </a:lnTo>
                  <a:lnTo>
                    <a:pt x="553" y="46"/>
                  </a:lnTo>
                  <a:lnTo>
                    <a:pt x="563" y="44"/>
                  </a:lnTo>
                  <a:lnTo>
                    <a:pt x="563" y="0"/>
                  </a:lnTo>
                  <a:close/>
                  <a:moveTo>
                    <a:pt x="472" y="78"/>
                  </a:moveTo>
                  <a:lnTo>
                    <a:pt x="470" y="78"/>
                  </a:lnTo>
                  <a:lnTo>
                    <a:pt x="434" y="158"/>
                  </a:lnTo>
                  <a:lnTo>
                    <a:pt x="412" y="158"/>
                  </a:lnTo>
                  <a:lnTo>
                    <a:pt x="412" y="44"/>
                  </a:lnTo>
                  <a:lnTo>
                    <a:pt x="432" y="44"/>
                  </a:lnTo>
                  <a:lnTo>
                    <a:pt x="432" y="122"/>
                  </a:lnTo>
                  <a:lnTo>
                    <a:pt x="434" y="122"/>
                  </a:lnTo>
                  <a:lnTo>
                    <a:pt x="468" y="44"/>
                  </a:lnTo>
                  <a:lnTo>
                    <a:pt x="491" y="44"/>
                  </a:lnTo>
                  <a:lnTo>
                    <a:pt x="491" y="158"/>
                  </a:lnTo>
                  <a:lnTo>
                    <a:pt x="472" y="158"/>
                  </a:lnTo>
                  <a:lnTo>
                    <a:pt x="472" y="78"/>
                  </a:lnTo>
                  <a:close/>
                  <a:moveTo>
                    <a:pt x="382" y="44"/>
                  </a:moveTo>
                  <a:lnTo>
                    <a:pt x="382" y="158"/>
                  </a:lnTo>
                  <a:lnTo>
                    <a:pt x="362" y="158"/>
                  </a:lnTo>
                  <a:lnTo>
                    <a:pt x="362" y="60"/>
                  </a:lnTo>
                  <a:lnTo>
                    <a:pt x="332" y="60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26" y="140"/>
                  </a:lnTo>
                  <a:lnTo>
                    <a:pt x="324" y="146"/>
                  </a:lnTo>
                  <a:lnTo>
                    <a:pt x="320" y="152"/>
                  </a:lnTo>
                  <a:lnTo>
                    <a:pt x="320" y="152"/>
                  </a:lnTo>
                  <a:lnTo>
                    <a:pt x="312" y="158"/>
                  </a:lnTo>
                  <a:lnTo>
                    <a:pt x="308" y="160"/>
                  </a:lnTo>
                  <a:lnTo>
                    <a:pt x="304" y="160"/>
                  </a:lnTo>
                  <a:lnTo>
                    <a:pt x="304" y="160"/>
                  </a:lnTo>
                  <a:lnTo>
                    <a:pt x="294" y="160"/>
                  </a:lnTo>
                  <a:lnTo>
                    <a:pt x="294" y="160"/>
                  </a:lnTo>
                  <a:lnTo>
                    <a:pt x="290" y="158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6" y="148"/>
                  </a:lnTo>
                  <a:lnTo>
                    <a:pt x="302" y="142"/>
                  </a:lnTo>
                  <a:lnTo>
                    <a:pt x="302" y="142"/>
                  </a:lnTo>
                  <a:lnTo>
                    <a:pt x="306" y="134"/>
                  </a:lnTo>
                  <a:lnTo>
                    <a:pt x="308" y="122"/>
                  </a:lnTo>
                  <a:lnTo>
                    <a:pt x="314" y="44"/>
                  </a:lnTo>
                  <a:lnTo>
                    <a:pt x="382" y="44"/>
                  </a:lnTo>
                  <a:close/>
                  <a:moveTo>
                    <a:pt x="232" y="160"/>
                  </a:moveTo>
                  <a:lnTo>
                    <a:pt x="232" y="160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12" y="156"/>
                  </a:lnTo>
                  <a:lnTo>
                    <a:pt x="208" y="154"/>
                  </a:lnTo>
                  <a:lnTo>
                    <a:pt x="208" y="154"/>
                  </a:lnTo>
                  <a:lnTo>
                    <a:pt x="204" y="148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0" y="134"/>
                  </a:lnTo>
                  <a:lnTo>
                    <a:pt x="198" y="124"/>
                  </a:lnTo>
                  <a:lnTo>
                    <a:pt x="198" y="124"/>
                  </a:lnTo>
                  <a:lnTo>
                    <a:pt x="200" y="114"/>
                  </a:lnTo>
                  <a:lnTo>
                    <a:pt x="200" y="106"/>
                  </a:lnTo>
                  <a:lnTo>
                    <a:pt x="200" y="106"/>
                  </a:lnTo>
                  <a:lnTo>
                    <a:pt x="204" y="100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12" y="92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56" y="92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4"/>
                  </a:lnTo>
                  <a:lnTo>
                    <a:pt x="248" y="60"/>
                  </a:lnTo>
                  <a:lnTo>
                    <a:pt x="248" y="60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0" y="56"/>
                  </a:lnTo>
                  <a:lnTo>
                    <a:pt x="208" y="56"/>
                  </a:lnTo>
                  <a:lnTo>
                    <a:pt x="208" y="46"/>
                  </a:lnTo>
                  <a:lnTo>
                    <a:pt x="208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60" y="46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70" y="54"/>
                  </a:lnTo>
                  <a:lnTo>
                    <a:pt x="274" y="62"/>
                  </a:lnTo>
                  <a:lnTo>
                    <a:pt x="274" y="62"/>
                  </a:lnTo>
                  <a:lnTo>
                    <a:pt x="276" y="70"/>
                  </a:lnTo>
                  <a:lnTo>
                    <a:pt x="276" y="80"/>
                  </a:lnTo>
                  <a:lnTo>
                    <a:pt x="276" y="158"/>
                  </a:lnTo>
                  <a:lnTo>
                    <a:pt x="258" y="158"/>
                  </a:lnTo>
                  <a:lnTo>
                    <a:pt x="258" y="152"/>
                  </a:lnTo>
                  <a:lnTo>
                    <a:pt x="256" y="152"/>
                  </a:lnTo>
                  <a:lnTo>
                    <a:pt x="256" y="152"/>
                  </a:lnTo>
                  <a:lnTo>
                    <a:pt x="252" y="156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0" y="160"/>
                  </a:lnTo>
                  <a:lnTo>
                    <a:pt x="232" y="160"/>
                  </a:lnTo>
                  <a:lnTo>
                    <a:pt x="232" y="160"/>
                  </a:lnTo>
                  <a:close/>
                  <a:moveTo>
                    <a:pt x="256" y="102"/>
                  </a:moveTo>
                  <a:lnTo>
                    <a:pt x="240" y="102"/>
                  </a:lnTo>
                  <a:lnTo>
                    <a:pt x="240" y="102"/>
                  </a:lnTo>
                  <a:lnTo>
                    <a:pt x="232" y="104"/>
                  </a:lnTo>
                  <a:lnTo>
                    <a:pt x="224" y="106"/>
                  </a:lnTo>
                  <a:lnTo>
                    <a:pt x="224" y="106"/>
                  </a:lnTo>
                  <a:lnTo>
                    <a:pt x="220" y="114"/>
                  </a:lnTo>
                  <a:lnTo>
                    <a:pt x="220" y="124"/>
                  </a:lnTo>
                  <a:lnTo>
                    <a:pt x="220" y="124"/>
                  </a:lnTo>
                  <a:lnTo>
                    <a:pt x="220" y="136"/>
                  </a:lnTo>
                  <a:lnTo>
                    <a:pt x="220" y="136"/>
                  </a:lnTo>
                  <a:lnTo>
                    <a:pt x="224" y="142"/>
                  </a:lnTo>
                  <a:lnTo>
                    <a:pt x="224" y="142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48" y="146"/>
                  </a:lnTo>
                  <a:lnTo>
                    <a:pt x="248" y="146"/>
                  </a:lnTo>
                  <a:lnTo>
                    <a:pt x="256" y="142"/>
                  </a:lnTo>
                  <a:lnTo>
                    <a:pt x="256" y="102"/>
                  </a:lnTo>
                  <a:close/>
                  <a:moveTo>
                    <a:pt x="100" y="46"/>
                  </a:moveTo>
                  <a:lnTo>
                    <a:pt x="100" y="46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34" y="42"/>
                  </a:lnTo>
                  <a:lnTo>
                    <a:pt x="134" y="42"/>
                  </a:lnTo>
                  <a:lnTo>
                    <a:pt x="152" y="44"/>
                  </a:lnTo>
                  <a:lnTo>
                    <a:pt x="152" y="44"/>
                  </a:lnTo>
                  <a:lnTo>
                    <a:pt x="160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70" y="54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74" y="66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74" y="84"/>
                  </a:lnTo>
                  <a:lnTo>
                    <a:pt x="174" y="84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66" y="102"/>
                  </a:lnTo>
                  <a:lnTo>
                    <a:pt x="166" y="102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78" y="116"/>
                  </a:lnTo>
                  <a:lnTo>
                    <a:pt x="178" y="116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78" y="136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4" y="150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2" y="156"/>
                  </a:lnTo>
                  <a:lnTo>
                    <a:pt x="156" y="160"/>
                  </a:lnTo>
                  <a:lnTo>
                    <a:pt x="156" y="160"/>
                  </a:lnTo>
                  <a:lnTo>
                    <a:pt x="138" y="160"/>
                  </a:lnTo>
                  <a:lnTo>
                    <a:pt x="13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00" y="156"/>
                  </a:lnTo>
                  <a:lnTo>
                    <a:pt x="100" y="46"/>
                  </a:lnTo>
                  <a:close/>
                  <a:moveTo>
                    <a:pt x="122" y="56"/>
                  </a:moveTo>
                  <a:lnTo>
                    <a:pt x="122" y="92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42" y="92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4" y="82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54" y="66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58"/>
                  </a:lnTo>
                  <a:lnTo>
                    <a:pt x="134" y="56"/>
                  </a:lnTo>
                  <a:lnTo>
                    <a:pt x="122" y="56"/>
                  </a:lnTo>
                  <a:close/>
                  <a:moveTo>
                    <a:pt x="138" y="146"/>
                  </a:moveTo>
                  <a:lnTo>
                    <a:pt x="138" y="146"/>
                  </a:lnTo>
                  <a:lnTo>
                    <a:pt x="146" y="146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58" y="13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16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46" y="108"/>
                  </a:lnTo>
                  <a:lnTo>
                    <a:pt x="138" y="106"/>
                  </a:lnTo>
                  <a:lnTo>
                    <a:pt x="122" y="106"/>
                  </a:lnTo>
                  <a:lnTo>
                    <a:pt x="122" y="146"/>
                  </a:lnTo>
                  <a:lnTo>
                    <a:pt x="138" y="146"/>
                  </a:lnTo>
                  <a:close/>
                  <a:moveTo>
                    <a:pt x="46" y="98"/>
                  </a:moveTo>
                  <a:lnTo>
                    <a:pt x="46" y="98"/>
                  </a:lnTo>
                  <a:lnTo>
                    <a:pt x="52" y="100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62" y="110"/>
                  </a:lnTo>
                  <a:lnTo>
                    <a:pt x="64" y="12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8" y="148"/>
                  </a:lnTo>
                  <a:lnTo>
                    <a:pt x="84" y="150"/>
                  </a:lnTo>
                  <a:lnTo>
                    <a:pt x="84" y="158"/>
                  </a:lnTo>
                  <a:lnTo>
                    <a:pt x="84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2" y="160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2" y="150"/>
                  </a:lnTo>
                  <a:lnTo>
                    <a:pt x="48" y="142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0" y="114"/>
                  </a:lnTo>
                  <a:lnTo>
                    <a:pt x="38" y="110"/>
                  </a:lnTo>
                  <a:lnTo>
                    <a:pt x="34" y="106"/>
                  </a:lnTo>
                  <a:lnTo>
                    <a:pt x="28" y="106"/>
                  </a:lnTo>
                  <a:lnTo>
                    <a:pt x="20" y="106"/>
                  </a:lnTo>
                  <a:lnTo>
                    <a:pt x="20" y="158"/>
                  </a:lnTo>
                  <a:lnTo>
                    <a:pt x="0" y="158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2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84"/>
                  </a:lnTo>
                  <a:lnTo>
                    <a:pt x="40" y="78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50" y="54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0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2" y="4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76" y="54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68" y="62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8" y="86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2" y="96"/>
                  </a:lnTo>
                  <a:lnTo>
                    <a:pt x="46" y="98"/>
                  </a:lnTo>
                  <a:lnTo>
                    <a:pt x="46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3770313" y="5910263"/>
              <a:ext cx="1493838" cy="292100"/>
            </a:xfrm>
            <a:custGeom>
              <a:avLst/>
              <a:gdLst>
                <a:gd name="T0" fmla="*/ 929 w 941"/>
                <a:gd name="T1" fmla="*/ 46 h 184"/>
                <a:gd name="T2" fmla="*/ 933 w 941"/>
                <a:gd name="T3" fmla="*/ 84 h 184"/>
                <a:gd name="T4" fmla="*/ 939 w 941"/>
                <a:gd name="T5" fmla="*/ 106 h 184"/>
                <a:gd name="T6" fmla="*/ 927 w 941"/>
                <a:gd name="T7" fmla="*/ 144 h 184"/>
                <a:gd name="T8" fmla="*/ 889 w 941"/>
                <a:gd name="T9" fmla="*/ 86 h 184"/>
                <a:gd name="T10" fmla="*/ 915 w 941"/>
                <a:gd name="T11" fmla="*/ 56 h 184"/>
                <a:gd name="T12" fmla="*/ 921 w 941"/>
                <a:gd name="T13" fmla="*/ 124 h 184"/>
                <a:gd name="T14" fmla="*/ 903 w 941"/>
                <a:gd name="T15" fmla="*/ 134 h 184"/>
                <a:gd name="T16" fmla="*/ 823 w 941"/>
                <a:gd name="T17" fmla="*/ 144 h 184"/>
                <a:gd name="T18" fmla="*/ 777 w 941"/>
                <a:gd name="T19" fmla="*/ 134 h 184"/>
                <a:gd name="T20" fmla="*/ 773 w 941"/>
                <a:gd name="T21" fmla="*/ 60 h 184"/>
                <a:gd name="T22" fmla="*/ 823 w 941"/>
                <a:gd name="T23" fmla="*/ 44 h 184"/>
                <a:gd name="T24" fmla="*/ 843 w 941"/>
                <a:gd name="T25" fmla="*/ 94 h 184"/>
                <a:gd name="T26" fmla="*/ 807 w 941"/>
                <a:gd name="T27" fmla="*/ 52 h 184"/>
                <a:gd name="T28" fmla="*/ 787 w 941"/>
                <a:gd name="T29" fmla="*/ 94 h 184"/>
                <a:gd name="T30" fmla="*/ 807 w 941"/>
                <a:gd name="T31" fmla="*/ 136 h 184"/>
                <a:gd name="T32" fmla="*/ 825 w 941"/>
                <a:gd name="T33" fmla="*/ 94 h 184"/>
                <a:gd name="T34" fmla="*/ 745 w 941"/>
                <a:gd name="T35" fmla="*/ 134 h 184"/>
                <a:gd name="T36" fmla="*/ 735 w 941"/>
                <a:gd name="T37" fmla="*/ 146 h 184"/>
                <a:gd name="T38" fmla="*/ 705 w 941"/>
                <a:gd name="T39" fmla="*/ 98 h 184"/>
                <a:gd name="T40" fmla="*/ 711 w 941"/>
                <a:gd name="T41" fmla="*/ 82 h 184"/>
                <a:gd name="T42" fmla="*/ 741 w 941"/>
                <a:gd name="T43" fmla="*/ 40 h 184"/>
                <a:gd name="T44" fmla="*/ 743 w 941"/>
                <a:gd name="T45" fmla="*/ 52 h 184"/>
                <a:gd name="T46" fmla="*/ 721 w 941"/>
                <a:gd name="T47" fmla="*/ 90 h 184"/>
                <a:gd name="T48" fmla="*/ 648 w 941"/>
                <a:gd name="T49" fmla="*/ 42 h 184"/>
                <a:gd name="T50" fmla="*/ 528 w 941"/>
                <a:gd name="T51" fmla="*/ 42 h 184"/>
                <a:gd name="T52" fmla="*/ 428 w 941"/>
                <a:gd name="T53" fmla="*/ 144 h 184"/>
                <a:gd name="T54" fmla="*/ 368 w 941"/>
                <a:gd name="T55" fmla="*/ 118 h 184"/>
                <a:gd name="T56" fmla="*/ 324 w 941"/>
                <a:gd name="T57" fmla="*/ 146 h 184"/>
                <a:gd name="T58" fmla="*/ 294 w 941"/>
                <a:gd name="T59" fmla="*/ 94 h 184"/>
                <a:gd name="T60" fmla="*/ 316 w 941"/>
                <a:gd name="T61" fmla="*/ 44 h 184"/>
                <a:gd name="T62" fmla="*/ 364 w 941"/>
                <a:gd name="T63" fmla="*/ 60 h 184"/>
                <a:gd name="T64" fmla="*/ 346 w 941"/>
                <a:gd name="T65" fmla="*/ 60 h 184"/>
                <a:gd name="T66" fmla="*/ 318 w 941"/>
                <a:gd name="T67" fmla="*/ 60 h 184"/>
                <a:gd name="T68" fmla="*/ 318 w 941"/>
                <a:gd name="T69" fmla="*/ 126 h 184"/>
                <a:gd name="T70" fmla="*/ 346 w 941"/>
                <a:gd name="T71" fmla="*/ 126 h 184"/>
                <a:gd name="T72" fmla="*/ 218 w 941"/>
                <a:gd name="T73" fmla="*/ 128 h 184"/>
                <a:gd name="T74" fmla="*/ 246 w 941"/>
                <a:gd name="T75" fmla="*/ 128 h 184"/>
                <a:gd name="T76" fmla="*/ 238 w 941"/>
                <a:gd name="T77" fmla="*/ 60 h 184"/>
                <a:gd name="T78" fmla="*/ 222 w 941"/>
                <a:gd name="T79" fmla="*/ 48 h 184"/>
                <a:gd name="T80" fmla="*/ 266 w 941"/>
                <a:gd name="T81" fmla="*/ 64 h 184"/>
                <a:gd name="T82" fmla="*/ 260 w 941"/>
                <a:gd name="T83" fmla="*/ 136 h 184"/>
                <a:gd name="T84" fmla="*/ 216 w 941"/>
                <a:gd name="T85" fmla="*/ 144 h 184"/>
                <a:gd name="T86" fmla="*/ 196 w 941"/>
                <a:gd name="T87" fmla="*/ 62 h 184"/>
                <a:gd name="T88" fmla="*/ 232 w 941"/>
                <a:gd name="T89" fmla="*/ 2 h 184"/>
                <a:gd name="T90" fmla="*/ 230 w 941"/>
                <a:gd name="T91" fmla="*/ 18 h 184"/>
                <a:gd name="T92" fmla="*/ 126 w 941"/>
                <a:gd name="T93" fmla="*/ 146 h 184"/>
                <a:gd name="T94" fmla="*/ 96 w 941"/>
                <a:gd name="T95" fmla="*/ 114 h 184"/>
                <a:gd name="T96" fmla="*/ 114 w 941"/>
                <a:gd name="T97" fmla="*/ 84 h 184"/>
                <a:gd name="T98" fmla="*/ 144 w 941"/>
                <a:gd name="T99" fmla="*/ 60 h 184"/>
                <a:gd name="T100" fmla="*/ 116 w 941"/>
                <a:gd name="T101" fmla="*/ 42 h 184"/>
                <a:gd name="T102" fmla="*/ 164 w 941"/>
                <a:gd name="T103" fmla="*/ 58 h 184"/>
                <a:gd name="T104" fmla="*/ 138 w 941"/>
                <a:gd name="T105" fmla="*/ 144 h 184"/>
                <a:gd name="T106" fmla="*/ 114 w 941"/>
                <a:gd name="T107" fmla="*/ 114 h 184"/>
                <a:gd name="T108" fmla="*/ 140 w 941"/>
                <a:gd name="T109" fmla="*/ 132 h 184"/>
                <a:gd name="T110" fmla="*/ 42 w 941"/>
                <a:gd name="T111" fmla="*/ 132 h 184"/>
                <a:gd name="T112" fmla="*/ 54 w 941"/>
                <a:gd name="T113" fmla="*/ 74 h 184"/>
                <a:gd name="T114" fmla="*/ 20 w 941"/>
                <a:gd name="T115" fmla="*/ 56 h 184"/>
                <a:gd name="T116" fmla="*/ 54 w 941"/>
                <a:gd name="T117" fmla="*/ 44 h 184"/>
                <a:gd name="T118" fmla="*/ 72 w 941"/>
                <a:gd name="T119" fmla="*/ 108 h 184"/>
                <a:gd name="T120" fmla="*/ 40 w 941"/>
                <a:gd name="T121" fmla="*/ 146 h 184"/>
                <a:gd name="T122" fmla="*/ 18 w 941"/>
                <a:gd name="T123" fmla="*/ 4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184">
                  <a:moveTo>
                    <a:pt x="871" y="44"/>
                  </a:moveTo>
                  <a:lnTo>
                    <a:pt x="871" y="44"/>
                  </a:lnTo>
                  <a:lnTo>
                    <a:pt x="887" y="42"/>
                  </a:lnTo>
                  <a:lnTo>
                    <a:pt x="887" y="42"/>
                  </a:lnTo>
                  <a:lnTo>
                    <a:pt x="901" y="40"/>
                  </a:lnTo>
                  <a:lnTo>
                    <a:pt x="901" y="40"/>
                  </a:lnTo>
                  <a:lnTo>
                    <a:pt x="917" y="42"/>
                  </a:lnTo>
                  <a:lnTo>
                    <a:pt x="917" y="42"/>
                  </a:lnTo>
                  <a:lnTo>
                    <a:pt x="929" y="46"/>
                  </a:lnTo>
                  <a:lnTo>
                    <a:pt x="929" y="46"/>
                  </a:lnTo>
                  <a:lnTo>
                    <a:pt x="933" y="50"/>
                  </a:lnTo>
                  <a:lnTo>
                    <a:pt x="935" y="56"/>
                  </a:lnTo>
                  <a:lnTo>
                    <a:pt x="935" y="56"/>
                  </a:lnTo>
                  <a:lnTo>
                    <a:pt x="937" y="62"/>
                  </a:lnTo>
                  <a:lnTo>
                    <a:pt x="937" y="70"/>
                  </a:lnTo>
                  <a:lnTo>
                    <a:pt x="937" y="70"/>
                  </a:lnTo>
                  <a:lnTo>
                    <a:pt x="935" y="78"/>
                  </a:lnTo>
                  <a:lnTo>
                    <a:pt x="935" y="78"/>
                  </a:lnTo>
                  <a:lnTo>
                    <a:pt x="933" y="84"/>
                  </a:lnTo>
                  <a:lnTo>
                    <a:pt x="933" y="84"/>
                  </a:lnTo>
                  <a:lnTo>
                    <a:pt x="929" y="88"/>
                  </a:lnTo>
                  <a:lnTo>
                    <a:pt x="929" y="88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9" y="94"/>
                  </a:lnTo>
                  <a:lnTo>
                    <a:pt x="929" y="94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39" y="106"/>
                  </a:lnTo>
                  <a:lnTo>
                    <a:pt x="939" y="106"/>
                  </a:lnTo>
                  <a:lnTo>
                    <a:pt x="941" y="116"/>
                  </a:lnTo>
                  <a:lnTo>
                    <a:pt x="941" y="116"/>
                  </a:lnTo>
                  <a:lnTo>
                    <a:pt x="941" y="124"/>
                  </a:lnTo>
                  <a:lnTo>
                    <a:pt x="939" y="130"/>
                  </a:lnTo>
                  <a:lnTo>
                    <a:pt x="939" y="130"/>
                  </a:lnTo>
                  <a:lnTo>
                    <a:pt x="935" y="136"/>
                  </a:lnTo>
                  <a:lnTo>
                    <a:pt x="931" y="140"/>
                  </a:lnTo>
                  <a:lnTo>
                    <a:pt x="931" y="140"/>
                  </a:lnTo>
                  <a:lnTo>
                    <a:pt x="927" y="144"/>
                  </a:lnTo>
                  <a:lnTo>
                    <a:pt x="921" y="146"/>
                  </a:lnTo>
                  <a:lnTo>
                    <a:pt x="921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887" y="146"/>
                  </a:lnTo>
                  <a:lnTo>
                    <a:pt x="887" y="146"/>
                  </a:lnTo>
                  <a:lnTo>
                    <a:pt x="871" y="142"/>
                  </a:lnTo>
                  <a:lnTo>
                    <a:pt x="871" y="44"/>
                  </a:lnTo>
                  <a:close/>
                  <a:moveTo>
                    <a:pt x="889" y="52"/>
                  </a:moveTo>
                  <a:lnTo>
                    <a:pt x="889" y="86"/>
                  </a:lnTo>
                  <a:lnTo>
                    <a:pt x="901" y="86"/>
                  </a:lnTo>
                  <a:lnTo>
                    <a:pt x="901" y="86"/>
                  </a:lnTo>
                  <a:lnTo>
                    <a:pt x="909" y="84"/>
                  </a:lnTo>
                  <a:lnTo>
                    <a:pt x="915" y="82"/>
                  </a:lnTo>
                  <a:lnTo>
                    <a:pt x="915" y="82"/>
                  </a:lnTo>
                  <a:lnTo>
                    <a:pt x="917" y="76"/>
                  </a:lnTo>
                  <a:lnTo>
                    <a:pt x="919" y="70"/>
                  </a:lnTo>
                  <a:lnTo>
                    <a:pt x="919" y="70"/>
                  </a:lnTo>
                  <a:lnTo>
                    <a:pt x="917" y="62"/>
                  </a:lnTo>
                  <a:lnTo>
                    <a:pt x="915" y="56"/>
                  </a:lnTo>
                  <a:lnTo>
                    <a:pt x="915" y="56"/>
                  </a:lnTo>
                  <a:lnTo>
                    <a:pt x="909" y="54"/>
                  </a:lnTo>
                  <a:lnTo>
                    <a:pt x="901" y="52"/>
                  </a:lnTo>
                  <a:lnTo>
                    <a:pt x="889" y="52"/>
                  </a:lnTo>
                  <a:close/>
                  <a:moveTo>
                    <a:pt x="903" y="134"/>
                  </a:moveTo>
                  <a:lnTo>
                    <a:pt x="903" y="134"/>
                  </a:lnTo>
                  <a:lnTo>
                    <a:pt x="911" y="134"/>
                  </a:lnTo>
                  <a:lnTo>
                    <a:pt x="917" y="130"/>
                  </a:lnTo>
                  <a:lnTo>
                    <a:pt x="917" y="130"/>
                  </a:lnTo>
                  <a:lnTo>
                    <a:pt x="921" y="124"/>
                  </a:lnTo>
                  <a:lnTo>
                    <a:pt x="923" y="116"/>
                  </a:lnTo>
                  <a:lnTo>
                    <a:pt x="923" y="116"/>
                  </a:lnTo>
                  <a:lnTo>
                    <a:pt x="921" y="106"/>
                  </a:lnTo>
                  <a:lnTo>
                    <a:pt x="917" y="102"/>
                  </a:lnTo>
                  <a:lnTo>
                    <a:pt x="917" y="102"/>
                  </a:lnTo>
                  <a:lnTo>
                    <a:pt x="911" y="98"/>
                  </a:lnTo>
                  <a:lnTo>
                    <a:pt x="903" y="98"/>
                  </a:lnTo>
                  <a:lnTo>
                    <a:pt x="889" y="98"/>
                  </a:lnTo>
                  <a:lnTo>
                    <a:pt x="889" y="134"/>
                  </a:lnTo>
                  <a:lnTo>
                    <a:pt x="903" y="134"/>
                  </a:lnTo>
                  <a:close/>
                  <a:moveTo>
                    <a:pt x="843" y="94"/>
                  </a:moveTo>
                  <a:lnTo>
                    <a:pt x="843" y="94"/>
                  </a:lnTo>
                  <a:lnTo>
                    <a:pt x="843" y="108"/>
                  </a:lnTo>
                  <a:lnTo>
                    <a:pt x="841" y="118"/>
                  </a:lnTo>
                  <a:lnTo>
                    <a:pt x="841" y="118"/>
                  </a:lnTo>
                  <a:lnTo>
                    <a:pt x="839" y="128"/>
                  </a:lnTo>
                  <a:lnTo>
                    <a:pt x="833" y="134"/>
                  </a:lnTo>
                  <a:lnTo>
                    <a:pt x="833" y="134"/>
                  </a:lnTo>
                  <a:lnTo>
                    <a:pt x="829" y="140"/>
                  </a:lnTo>
                  <a:lnTo>
                    <a:pt x="823" y="144"/>
                  </a:lnTo>
                  <a:lnTo>
                    <a:pt x="823" y="144"/>
                  </a:lnTo>
                  <a:lnTo>
                    <a:pt x="815" y="146"/>
                  </a:lnTo>
                  <a:lnTo>
                    <a:pt x="807" y="146"/>
                  </a:lnTo>
                  <a:lnTo>
                    <a:pt x="807" y="146"/>
                  </a:lnTo>
                  <a:lnTo>
                    <a:pt x="797" y="146"/>
                  </a:lnTo>
                  <a:lnTo>
                    <a:pt x="789" y="144"/>
                  </a:lnTo>
                  <a:lnTo>
                    <a:pt x="789" y="144"/>
                  </a:lnTo>
                  <a:lnTo>
                    <a:pt x="783" y="140"/>
                  </a:lnTo>
                  <a:lnTo>
                    <a:pt x="777" y="134"/>
                  </a:lnTo>
                  <a:lnTo>
                    <a:pt x="777" y="134"/>
                  </a:lnTo>
                  <a:lnTo>
                    <a:pt x="773" y="128"/>
                  </a:lnTo>
                  <a:lnTo>
                    <a:pt x="771" y="118"/>
                  </a:lnTo>
                  <a:lnTo>
                    <a:pt x="771" y="118"/>
                  </a:lnTo>
                  <a:lnTo>
                    <a:pt x="769" y="108"/>
                  </a:lnTo>
                  <a:lnTo>
                    <a:pt x="769" y="94"/>
                  </a:lnTo>
                  <a:lnTo>
                    <a:pt x="769" y="94"/>
                  </a:lnTo>
                  <a:lnTo>
                    <a:pt x="769" y="80"/>
                  </a:lnTo>
                  <a:lnTo>
                    <a:pt x="771" y="68"/>
                  </a:lnTo>
                  <a:lnTo>
                    <a:pt x="771" y="68"/>
                  </a:lnTo>
                  <a:lnTo>
                    <a:pt x="773" y="60"/>
                  </a:lnTo>
                  <a:lnTo>
                    <a:pt x="777" y="52"/>
                  </a:lnTo>
                  <a:lnTo>
                    <a:pt x="777" y="52"/>
                  </a:lnTo>
                  <a:lnTo>
                    <a:pt x="783" y="46"/>
                  </a:lnTo>
                  <a:lnTo>
                    <a:pt x="789" y="44"/>
                  </a:lnTo>
                  <a:lnTo>
                    <a:pt x="789" y="44"/>
                  </a:lnTo>
                  <a:lnTo>
                    <a:pt x="797" y="42"/>
                  </a:lnTo>
                  <a:lnTo>
                    <a:pt x="807" y="40"/>
                  </a:lnTo>
                  <a:lnTo>
                    <a:pt x="807" y="40"/>
                  </a:lnTo>
                  <a:lnTo>
                    <a:pt x="815" y="42"/>
                  </a:lnTo>
                  <a:lnTo>
                    <a:pt x="823" y="44"/>
                  </a:lnTo>
                  <a:lnTo>
                    <a:pt x="823" y="44"/>
                  </a:lnTo>
                  <a:lnTo>
                    <a:pt x="829" y="46"/>
                  </a:lnTo>
                  <a:lnTo>
                    <a:pt x="833" y="52"/>
                  </a:lnTo>
                  <a:lnTo>
                    <a:pt x="833" y="52"/>
                  </a:lnTo>
                  <a:lnTo>
                    <a:pt x="839" y="60"/>
                  </a:lnTo>
                  <a:lnTo>
                    <a:pt x="841" y="68"/>
                  </a:lnTo>
                  <a:lnTo>
                    <a:pt x="841" y="68"/>
                  </a:lnTo>
                  <a:lnTo>
                    <a:pt x="843" y="80"/>
                  </a:lnTo>
                  <a:lnTo>
                    <a:pt x="843" y="94"/>
                  </a:lnTo>
                  <a:lnTo>
                    <a:pt x="843" y="94"/>
                  </a:lnTo>
                  <a:close/>
                  <a:moveTo>
                    <a:pt x="825" y="94"/>
                  </a:moveTo>
                  <a:lnTo>
                    <a:pt x="825" y="94"/>
                  </a:lnTo>
                  <a:lnTo>
                    <a:pt x="823" y="74"/>
                  </a:lnTo>
                  <a:lnTo>
                    <a:pt x="823" y="74"/>
                  </a:lnTo>
                  <a:lnTo>
                    <a:pt x="819" y="60"/>
                  </a:lnTo>
                  <a:lnTo>
                    <a:pt x="819" y="60"/>
                  </a:lnTo>
                  <a:lnTo>
                    <a:pt x="817" y="56"/>
                  </a:lnTo>
                  <a:lnTo>
                    <a:pt x="813" y="54"/>
                  </a:lnTo>
                  <a:lnTo>
                    <a:pt x="813" y="54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799" y="54"/>
                  </a:lnTo>
                  <a:lnTo>
                    <a:pt x="799" y="54"/>
                  </a:lnTo>
                  <a:lnTo>
                    <a:pt x="795" y="56"/>
                  </a:lnTo>
                  <a:lnTo>
                    <a:pt x="793" y="60"/>
                  </a:lnTo>
                  <a:lnTo>
                    <a:pt x="793" y="60"/>
                  </a:lnTo>
                  <a:lnTo>
                    <a:pt x="791" y="66"/>
                  </a:lnTo>
                  <a:lnTo>
                    <a:pt x="789" y="74"/>
                  </a:lnTo>
                  <a:lnTo>
                    <a:pt x="789" y="74"/>
                  </a:lnTo>
                  <a:lnTo>
                    <a:pt x="787" y="94"/>
                  </a:lnTo>
                  <a:lnTo>
                    <a:pt x="787" y="94"/>
                  </a:lnTo>
                  <a:lnTo>
                    <a:pt x="789" y="114"/>
                  </a:lnTo>
                  <a:lnTo>
                    <a:pt x="789" y="114"/>
                  </a:lnTo>
                  <a:lnTo>
                    <a:pt x="791" y="120"/>
                  </a:lnTo>
                  <a:lnTo>
                    <a:pt x="793" y="126"/>
                  </a:lnTo>
                  <a:lnTo>
                    <a:pt x="793" y="126"/>
                  </a:lnTo>
                  <a:lnTo>
                    <a:pt x="795" y="130"/>
                  </a:lnTo>
                  <a:lnTo>
                    <a:pt x="799" y="134"/>
                  </a:lnTo>
                  <a:lnTo>
                    <a:pt x="799" y="134"/>
                  </a:lnTo>
                  <a:lnTo>
                    <a:pt x="807" y="136"/>
                  </a:lnTo>
                  <a:lnTo>
                    <a:pt x="807" y="136"/>
                  </a:lnTo>
                  <a:lnTo>
                    <a:pt x="813" y="134"/>
                  </a:lnTo>
                  <a:lnTo>
                    <a:pt x="813" y="134"/>
                  </a:lnTo>
                  <a:lnTo>
                    <a:pt x="817" y="130"/>
                  </a:lnTo>
                  <a:lnTo>
                    <a:pt x="819" y="126"/>
                  </a:lnTo>
                  <a:lnTo>
                    <a:pt x="819" y="126"/>
                  </a:lnTo>
                  <a:lnTo>
                    <a:pt x="823" y="114"/>
                  </a:lnTo>
                  <a:lnTo>
                    <a:pt x="823" y="114"/>
                  </a:lnTo>
                  <a:lnTo>
                    <a:pt x="825" y="94"/>
                  </a:lnTo>
                  <a:lnTo>
                    <a:pt x="825" y="94"/>
                  </a:lnTo>
                  <a:close/>
                  <a:moveTo>
                    <a:pt x="721" y="90"/>
                  </a:moveTo>
                  <a:lnTo>
                    <a:pt x="721" y="90"/>
                  </a:lnTo>
                  <a:lnTo>
                    <a:pt x="725" y="92"/>
                  </a:lnTo>
                  <a:lnTo>
                    <a:pt x="731" y="96"/>
                  </a:lnTo>
                  <a:lnTo>
                    <a:pt x="731" y="96"/>
                  </a:lnTo>
                  <a:lnTo>
                    <a:pt x="733" y="102"/>
                  </a:lnTo>
                  <a:lnTo>
                    <a:pt x="737" y="110"/>
                  </a:lnTo>
                  <a:lnTo>
                    <a:pt x="741" y="130"/>
                  </a:lnTo>
                  <a:lnTo>
                    <a:pt x="741" y="130"/>
                  </a:lnTo>
                  <a:lnTo>
                    <a:pt x="745" y="134"/>
                  </a:lnTo>
                  <a:lnTo>
                    <a:pt x="745" y="134"/>
                  </a:lnTo>
                  <a:lnTo>
                    <a:pt x="749" y="136"/>
                  </a:lnTo>
                  <a:lnTo>
                    <a:pt x="755" y="136"/>
                  </a:lnTo>
                  <a:lnTo>
                    <a:pt x="755" y="144"/>
                  </a:lnTo>
                  <a:lnTo>
                    <a:pt x="755" y="144"/>
                  </a:lnTo>
                  <a:lnTo>
                    <a:pt x="751" y="146"/>
                  </a:lnTo>
                  <a:lnTo>
                    <a:pt x="751" y="146"/>
                  </a:lnTo>
                  <a:lnTo>
                    <a:pt x="743" y="146"/>
                  </a:lnTo>
                  <a:lnTo>
                    <a:pt x="743" y="146"/>
                  </a:lnTo>
                  <a:lnTo>
                    <a:pt x="735" y="146"/>
                  </a:lnTo>
                  <a:lnTo>
                    <a:pt x="729" y="142"/>
                  </a:lnTo>
                  <a:lnTo>
                    <a:pt x="729" y="142"/>
                  </a:lnTo>
                  <a:lnTo>
                    <a:pt x="725" y="136"/>
                  </a:lnTo>
                  <a:lnTo>
                    <a:pt x="723" y="130"/>
                  </a:lnTo>
                  <a:lnTo>
                    <a:pt x="717" y="110"/>
                  </a:lnTo>
                  <a:lnTo>
                    <a:pt x="717" y="110"/>
                  </a:lnTo>
                  <a:lnTo>
                    <a:pt x="715" y="104"/>
                  </a:lnTo>
                  <a:lnTo>
                    <a:pt x="713" y="100"/>
                  </a:lnTo>
                  <a:lnTo>
                    <a:pt x="709" y="98"/>
                  </a:lnTo>
                  <a:lnTo>
                    <a:pt x="705" y="98"/>
                  </a:lnTo>
                  <a:lnTo>
                    <a:pt x="697" y="98"/>
                  </a:lnTo>
                  <a:lnTo>
                    <a:pt x="697" y="144"/>
                  </a:lnTo>
                  <a:lnTo>
                    <a:pt x="679" y="144"/>
                  </a:lnTo>
                  <a:lnTo>
                    <a:pt x="679" y="42"/>
                  </a:lnTo>
                  <a:lnTo>
                    <a:pt x="697" y="42"/>
                  </a:lnTo>
                  <a:lnTo>
                    <a:pt x="697" y="84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7" y="84"/>
                  </a:lnTo>
                  <a:lnTo>
                    <a:pt x="711" y="82"/>
                  </a:lnTo>
                  <a:lnTo>
                    <a:pt x="711" y="82"/>
                  </a:lnTo>
                  <a:lnTo>
                    <a:pt x="713" y="78"/>
                  </a:lnTo>
                  <a:lnTo>
                    <a:pt x="715" y="72"/>
                  </a:lnTo>
                  <a:lnTo>
                    <a:pt x="721" y="58"/>
                  </a:lnTo>
                  <a:lnTo>
                    <a:pt x="721" y="58"/>
                  </a:lnTo>
                  <a:lnTo>
                    <a:pt x="725" y="50"/>
                  </a:lnTo>
                  <a:lnTo>
                    <a:pt x="729" y="44"/>
                  </a:lnTo>
                  <a:lnTo>
                    <a:pt x="729" y="44"/>
                  </a:lnTo>
                  <a:lnTo>
                    <a:pt x="733" y="42"/>
                  </a:lnTo>
                  <a:lnTo>
                    <a:pt x="741" y="40"/>
                  </a:lnTo>
                  <a:lnTo>
                    <a:pt x="741" y="40"/>
                  </a:lnTo>
                  <a:lnTo>
                    <a:pt x="745" y="40"/>
                  </a:lnTo>
                  <a:lnTo>
                    <a:pt x="745" y="40"/>
                  </a:lnTo>
                  <a:lnTo>
                    <a:pt x="749" y="42"/>
                  </a:lnTo>
                  <a:lnTo>
                    <a:pt x="749" y="42"/>
                  </a:lnTo>
                  <a:lnTo>
                    <a:pt x="753" y="42"/>
                  </a:lnTo>
                  <a:lnTo>
                    <a:pt x="753" y="50"/>
                  </a:lnTo>
                  <a:lnTo>
                    <a:pt x="753" y="50"/>
                  </a:lnTo>
                  <a:lnTo>
                    <a:pt x="747" y="52"/>
                  </a:lnTo>
                  <a:lnTo>
                    <a:pt x="743" y="52"/>
                  </a:lnTo>
                  <a:lnTo>
                    <a:pt x="743" y="52"/>
                  </a:lnTo>
                  <a:lnTo>
                    <a:pt x="741" y="58"/>
                  </a:lnTo>
                  <a:lnTo>
                    <a:pt x="735" y="72"/>
                  </a:lnTo>
                  <a:lnTo>
                    <a:pt x="735" y="72"/>
                  </a:lnTo>
                  <a:lnTo>
                    <a:pt x="731" y="80"/>
                  </a:lnTo>
                  <a:lnTo>
                    <a:pt x="729" y="86"/>
                  </a:lnTo>
                  <a:lnTo>
                    <a:pt x="729" y="86"/>
                  </a:lnTo>
                  <a:lnTo>
                    <a:pt x="725" y="88"/>
                  </a:lnTo>
                  <a:lnTo>
                    <a:pt x="721" y="90"/>
                  </a:lnTo>
                  <a:lnTo>
                    <a:pt x="721" y="90"/>
                  </a:lnTo>
                  <a:close/>
                  <a:moveTo>
                    <a:pt x="630" y="74"/>
                  </a:moveTo>
                  <a:lnTo>
                    <a:pt x="630" y="74"/>
                  </a:lnTo>
                  <a:lnTo>
                    <a:pt x="596" y="144"/>
                  </a:lnTo>
                  <a:lnTo>
                    <a:pt x="578" y="144"/>
                  </a:lnTo>
                  <a:lnTo>
                    <a:pt x="578" y="42"/>
                  </a:lnTo>
                  <a:lnTo>
                    <a:pt x="596" y="42"/>
                  </a:lnTo>
                  <a:lnTo>
                    <a:pt x="596" y="112"/>
                  </a:lnTo>
                  <a:lnTo>
                    <a:pt x="596" y="112"/>
                  </a:lnTo>
                  <a:lnTo>
                    <a:pt x="628" y="42"/>
                  </a:lnTo>
                  <a:lnTo>
                    <a:pt x="648" y="42"/>
                  </a:lnTo>
                  <a:lnTo>
                    <a:pt x="648" y="144"/>
                  </a:lnTo>
                  <a:lnTo>
                    <a:pt x="630" y="144"/>
                  </a:lnTo>
                  <a:lnTo>
                    <a:pt x="630" y="74"/>
                  </a:lnTo>
                  <a:close/>
                  <a:moveTo>
                    <a:pt x="494" y="144"/>
                  </a:moveTo>
                  <a:lnTo>
                    <a:pt x="476" y="144"/>
                  </a:lnTo>
                  <a:lnTo>
                    <a:pt x="476" y="42"/>
                  </a:lnTo>
                  <a:lnTo>
                    <a:pt x="494" y="42"/>
                  </a:lnTo>
                  <a:lnTo>
                    <a:pt x="494" y="86"/>
                  </a:lnTo>
                  <a:lnTo>
                    <a:pt x="528" y="86"/>
                  </a:lnTo>
                  <a:lnTo>
                    <a:pt x="528" y="42"/>
                  </a:lnTo>
                  <a:lnTo>
                    <a:pt x="546" y="42"/>
                  </a:lnTo>
                  <a:lnTo>
                    <a:pt x="546" y="144"/>
                  </a:lnTo>
                  <a:lnTo>
                    <a:pt x="528" y="144"/>
                  </a:lnTo>
                  <a:lnTo>
                    <a:pt x="528" y="100"/>
                  </a:lnTo>
                  <a:lnTo>
                    <a:pt x="494" y="100"/>
                  </a:lnTo>
                  <a:lnTo>
                    <a:pt x="494" y="144"/>
                  </a:lnTo>
                  <a:close/>
                  <a:moveTo>
                    <a:pt x="456" y="42"/>
                  </a:moveTo>
                  <a:lnTo>
                    <a:pt x="456" y="56"/>
                  </a:lnTo>
                  <a:lnTo>
                    <a:pt x="428" y="56"/>
                  </a:lnTo>
                  <a:lnTo>
                    <a:pt x="428" y="144"/>
                  </a:lnTo>
                  <a:lnTo>
                    <a:pt x="410" y="144"/>
                  </a:lnTo>
                  <a:lnTo>
                    <a:pt x="410" y="56"/>
                  </a:lnTo>
                  <a:lnTo>
                    <a:pt x="384" y="56"/>
                  </a:lnTo>
                  <a:lnTo>
                    <a:pt x="384" y="42"/>
                  </a:lnTo>
                  <a:lnTo>
                    <a:pt x="456" y="42"/>
                  </a:lnTo>
                  <a:close/>
                  <a:moveTo>
                    <a:pt x="370" y="94"/>
                  </a:moveTo>
                  <a:lnTo>
                    <a:pt x="370" y="94"/>
                  </a:lnTo>
                  <a:lnTo>
                    <a:pt x="370" y="108"/>
                  </a:lnTo>
                  <a:lnTo>
                    <a:pt x="368" y="118"/>
                  </a:lnTo>
                  <a:lnTo>
                    <a:pt x="368" y="118"/>
                  </a:lnTo>
                  <a:lnTo>
                    <a:pt x="364" y="128"/>
                  </a:lnTo>
                  <a:lnTo>
                    <a:pt x="360" y="134"/>
                  </a:lnTo>
                  <a:lnTo>
                    <a:pt x="360" y="134"/>
                  </a:lnTo>
                  <a:lnTo>
                    <a:pt x="354" y="140"/>
                  </a:lnTo>
                  <a:lnTo>
                    <a:pt x="348" y="144"/>
                  </a:lnTo>
                  <a:lnTo>
                    <a:pt x="348" y="144"/>
                  </a:lnTo>
                  <a:lnTo>
                    <a:pt x="340" y="146"/>
                  </a:lnTo>
                  <a:lnTo>
                    <a:pt x="332" y="146"/>
                  </a:lnTo>
                  <a:lnTo>
                    <a:pt x="332" y="146"/>
                  </a:lnTo>
                  <a:lnTo>
                    <a:pt x="324" y="146"/>
                  </a:lnTo>
                  <a:lnTo>
                    <a:pt x="316" y="144"/>
                  </a:lnTo>
                  <a:lnTo>
                    <a:pt x="316" y="144"/>
                  </a:lnTo>
                  <a:lnTo>
                    <a:pt x="310" y="140"/>
                  </a:lnTo>
                  <a:lnTo>
                    <a:pt x="304" y="134"/>
                  </a:lnTo>
                  <a:lnTo>
                    <a:pt x="304" y="134"/>
                  </a:lnTo>
                  <a:lnTo>
                    <a:pt x="300" y="128"/>
                  </a:lnTo>
                  <a:lnTo>
                    <a:pt x="298" y="118"/>
                  </a:lnTo>
                  <a:lnTo>
                    <a:pt x="298" y="118"/>
                  </a:lnTo>
                  <a:lnTo>
                    <a:pt x="296" y="108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80"/>
                  </a:lnTo>
                  <a:lnTo>
                    <a:pt x="298" y="68"/>
                  </a:lnTo>
                  <a:lnTo>
                    <a:pt x="298" y="68"/>
                  </a:lnTo>
                  <a:lnTo>
                    <a:pt x="300" y="60"/>
                  </a:lnTo>
                  <a:lnTo>
                    <a:pt x="304" y="52"/>
                  </a:lnTo>
                  <a:lnTo>
                    <a:pt x="304" y="52"/>
                  </a:lnTo>
                  <a:lnTo>
                    <a:pt x="310" y="46"/>
                  </a:lnTo>
                  <a:lnTo>
                    <a:pt x="316" y="44"/>
                  </a:lnTo>
                  <a:lnTo>
                    <a:pt x="316" y="44"/>
                  </a:lnTo>
                  <a:lnTo>
                    <a:pt x="324" y="42"/>
                  </a:lnTo>
                  <a:lnTo>
                    <a:pt x="332" y="40"/>
                  </a:lnTo>
                  <a:lnTo>
                    <a:pt x="332" y="40"/>
                  </a:lnTo>
                  <a:lnTo>
                    <a:pt x="340" y="42"/>
                  </a:lnTo>
                  <a:lnTo>
                    <a:pt x="348" y="44"/>
                  </a:lnTo>
                  <a:lnTo>
                    <a:pt x="348" y="44"/>
                  </a:lnTo>
                  <a:lnTo>
                    <a:pt x="354" y="46"/>
                  </a:lnTo>
                  <a:lnTo>
                    <a:pt x="360" y="52"/>
                  </a:lnTo>
                  <a:lnTo>
                    <a:pt x="360" y="52"/>
                  </a:lnTo>
                  <a:lnTo>
                    <a:pt x="364" y="60"/>
                  </a:lnTo>
                  <a:lnTo>
                    <a:pt x="368" y="68"/>
                  </a:lnTo>
                  <a:lnTo>
                    <a:pt x="368" y="68"/>
                  </a:lnTo>
                  <a:lnTo>
                    <a:pt x="370" y="80"/>
                  </a:lnTo>
                  <a:lnTo>
                    <a:pt x="370" y="94"/>
                  </a:lnTo>
                  <a:lnTo>
                    <a:pt x="370" y="94"/>
                  </a:lnTo>
                  <a:close/>
                  <a:moveTo>
                    <a:pt x="352" y="94"/>
                  </a:moveTo>
                  <a:lnTo>
                    <a:pt x="352" y="94"/>
                  </a:lnTo>
                  <a:lnTo>
                    <a:pt x="350" y="74"/>
                  </a:lnTo>
                  <a:lnTo>
                    <a:pt x="350" y="74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2" y="56"/>
                  </a:lnTo>
                  <a:lnTo>
                    <a:pt x="340" y="54"/>
                  </a:lnTo>
                  <a:lnTo>
                    <a:pt x="340" y="54"/>
                  </a:lnTo>
                  <a:lnTo>
                    <a:pt x="332" y="52"/>
                  </a:lnTo>
                  <a:lnTo>
                    <a:pt x="332" y="52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2" y="56"/>
                  </a:lnTo>
                  <a:lnTo>
                    <a:pt x="318" y="60"/>
                  </a:lnTo>
                  <a:lnTo>
                    <a:pt x="318" y="60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82"/>
                  </a:lnTo>
                  <a:lnTo>
                    <a:pt x="314" y="94"/>
                  </a:lnTo>
                  <a:lnTo>
                    <a:pt x="314" y="94"/>
                  </a:lnTo>
                  <a:lnTo>
                    <a:pt x="314" y="114"/>
                  </a:lnTo>
                  <a:lnTo>
                    <a:pt x="314" y="114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22" y="130"/>
                  </a:lnTo>
                  <a:lnTo>
                    <a:pt x="324" y="134"/>
                  </a:lnTo>
                  <a:lnTo>
                    <a:pt x="324" y="134"/>
                  </a:lnTo>
                  <a:lnTo>
                    <a:pt x="332" y="136"/>
                  </a:lnTo>
                  <a:lnTo>
                    <a:pt x="332" y="136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42" y="130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50" y="114"/>
                  </a:lnTo>
                  <a:lnTo>
                    <a:pt x="350" y="114"/>
                  </a:lnTo>
                  <a:lnTo>
                    <a:pt x="352" y="94"/>
                  </a:lnTo>
                  <a:lnTo>
                    <a:pt x="352" y="94"/>
                  </a:lnTo>
                  <a:close/>
                  <a:moveTo>
                    <a:pt x="214" y="96"/>
                  </a:moveTo>
                  <a:lnTo>
                    <a:pt x="214" y="96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8" y="128"/>
                  </a:lnTo>
                  <a:lnTo>
                    <a:pt x="218" y="128"/>
                  </a:lnTo>
                  <a:lnTo>
                    <a:pt x="222" y="130"/>
                  </a:lnTo>
                  <a:lnTo>
                    <a:pt x="224" y="134"/>
                  </a:lnTo>
                  <a:lnTo>
                    <a:pt x="224" y="134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40" y="134"/>
                  </a:lnTo>
                  <a:lnTo>
                    <a:pt x="240" y="134"/>
                  </a:lnTo>
                  <a:lnTo>
                    <a:pt x="244" y="130"/>
                  </a:lnTo>
                  <a:lnTo>
                    <a:pt x="246" y="128"/>
                  </a:lnTo>
                  <a:lnTo>
                    <a:pt x="246" y="128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2" y="62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28" y="58"/>
                  </a:lnTo>
                  <a:lnTo>
                    <a:pt x="228" y="58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14" y="62"/>
                  </a:lnTo>
                  <a:lnTo>
                    <a:pt x="214" y="96"/>
                  </a:lnTo>
                  <a:close/>
                  <a:moveTo>
                    <a:pt x="214" y="52"/>
                  </a:moveTo>
                  <a:lnTo>
                    <a:pt x="214" y="52"/>
                  </a:lnTo>
                  <a:lnTo>
                    <a:pt x="222" y="48"/>
                  </a:lnTo>
                  <a:lnTo>
                    <a:pt x="222" y="48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2" y="48"/>
                  </a:lnTo>
                  <a:lnTo>
                    <a:pt x="250" y="50"/>
                  </a:lnTo>
                  <a:lnTo>
                    <a:pt x="250" y="50"/>
                  </a:lnTo>
                  <a:lnTo>
                    <a:pt x="256" y="52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6" y="64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70" y="84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110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6" y="128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56" y="140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2" y="146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24" y="146"/>
                  </a:lnTo>
                  <a:lnTo>
                    <a:pt x="216" y="144"/>
                  </a:lnTo>
                  <a:lnTo>
                    <a:pt x="216" y="144"/>
                  </a:lnTo>
                  <a:lnTo>
                    <a:pt x="210" y="140"/>
                  </a:lnTo>
                  <a:lnTo>
                    <a:pt x="204" y="136"/>
                  </a:lnTo>
                  <a:lnTo>
                    <a:pt x="204" y="136"/>
                  </a:lnTo>
                  <a:lnTo>
                    <a:pt x="200" y="128"/>
                  </a:lnTo>
                  <a:lnTo>
                    <a:pt x="198" y="120"/>
                  </a:lnTo>
                  <a:lnTo>
                    <a:pt x="198" y="120"/>
                  </a:lnTo>
                  <a:lnTo>
                    <a:pt x="196" y="110"/>
                  </a:lnTo>
                  <a:lnTo>
                    <a:pt x="196" y="96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6" y="46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202" y="24"/>
                  </a:lnTo>
                  <a:lnTo>
                    <a:pt x="206" y="16"/>
                  </a:lnTo>
                  <a:lnTo>
                    <a:pt x="206" y="16"/>
                  </a:lnTo>
                  <a:lnTo>
                    <a:pt x="214" y="8"/>
                  </a:lnTo>
                  <a:lnTo>
                    <a:pt x="222" y="4"/>
                  </a:lnTo>
                  <a:lnTo>
                    <a:pt x="222" y="4"/>
                  </a:lnTo>
                  <a:lnTo>
                    <a:pt x="232" y="2"/>
                  </a:lnTo>
                  <a:lnTo>
                    <a:pt x="246" y="0"/>
                  </a:lnTo>
                  <a:lnTo>
                    <a:pt x="268" y="0"/>
                  </a:lnTo>
                  <a:lnTo>
                    <a:pt x="270" y="8"/>
                  </a:lnTo>
                  <a:lnTo>
                    <a:pt x="270" y="8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24" y="22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18" y="30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4" y="52"/>
                  </a:lnTo>
                  <a:lnTo>
                    <a:pt x="214" y="52"/>
                  </a:lnTo>
                  <a:close/>
                  <a:moveTo>
                    <a:pt x="126" y="146"/>
                  </a:moveTo>
                  <a:lnTo>
                    <a:pt x="126" y="146"/>
                  </a:lnTo>
                  <a:lnTo>
                    <a:pt x="114" y="146"/>
                  </a:lnTo>
                  <a:lnTo>
                    <a:pt x="114" y="146"/>
                  </a:lnTo>
                  <a:lnTo>
                    <a:pt x="110" y="144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102" y="13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8" y="122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98" y="10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102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4" y="84"/>
                  </a:lnTo>
                  <a:lnTo>
                    <a:pt x="114" y="84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48" y="84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6" y="64"/>
                  </a:lnTo>
                  <a:lnTo>
                    <a:pt x="146" y="64"/>
                  </a:lnTo>
                  <a:lnTo>
                    <a:pt x="144" y="60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24" y="52"/>
                  </a:lnTo>
                  <a:lnTo>
                    <a:pt x="104" y="52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52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2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66"/>
                  </a:lnTo>
                  <a:lnTo>
                    <a:pt x="166" y="76"/>
                  </a:lnTo>
                  <a:lnTo>
                    <a:pt x="166" y="144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4" y="142"/>
                  </a:lnTo>
                  <a:lnTo>
                    <a:pt x="138" y="144"/>
                  </a:lnTo>
                  <a:lnTo>
                    <a:pt x="138" y="144"/>
                  </a:lnTo>
                  <a:lnTo>
                    <a:pt x="126" y="146"/>
                  </a:lnTo>
                  <a:lnTo>
                    <a:pt x="126" y="146"/>
                  </a:lnTo>
                  <a:close/>
                  <a:moveTo>
                    <a:pt x="148" y="94"/>
                  </a:moveTo>
                  <a:lnTo>
                    <a:pt x="132" y="94"/>
                  </a:lnTo>
                  <a:lnTo>
                    <a:pt x="132" y="94"/>
                  </a:lnTo>
                  <a:lnTo>
                    <a:pt x="126" y="96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16" y="10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20" y="130"/>
                  </a:lnTo>
                  <a:lnTo>
                    <a:pt x="120" y="130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40" y="132"/>
                  </a:lnTo>
                  <a:lnTo>
                    <a:pt x="140" y="132"/>
                  </a:lnTo>
                  <a:lnTo>
                    <a:pt x="148" y="130"/>
                  </a:lnTo>
                  <a:lnTo>
                    <a:pt x="148" y="94"/>
                  </a:lnTo>
                  <a:close/>
                  <a:moveTo>
                    <a:pt x="20" y="130"/>
                  </a:moveTo>
                  <a:lnTo>
                    <a:pt x="20" y="130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4" y="134"/>
                  </a:lnTo>
                  <a:lnTo>
                    <a:pt x="34" y="134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6" y="130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6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6"/>
                  </a:lnTo>
                  <a:lnTo>
                    <a:pt x="20" y="130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4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8" y="5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2" y="80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2" y="108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8" y="128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0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48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0" y="142"/>
                  </a:lnTo>
                  <a:lnTo>
                    <a:pt x="20" y="184"/>
                  </a:lnTo>
                  <a:lnTo>
                    <a:pt x="0" y="18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18" y="48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5438776" y="5703888"/>
              <a:ext cx="3151188" cy="558800"/>
            </a:xfrm>
            <a:custGeom>
              <a:avLst/>
              <a:gdLst>
                <a:gd name="T0" fmla="*/ 152 w 1985"/>
                <a:gd name="T1" fmla="*/ 220 h 352"/>
                <a:gd name="T2" fmla="*/ 30 w 1985"/>
                <a:gd name="T3" fmla="*/ 268 h 352"/>
                <a:gd name="T4" fmla="*/ 30 w 1985"/>
                <a:gd name="T5" fmla="*/ 130 h 352"/>
                <a:gd name="T6" fmla="*/ 48 w 1985"/>
                <a:gd name="T7" fmla="*/ 170 h 352"/>
                <a:gd name="T8" fmla="*/ 76 w 1985"/>
                <a:gd name="T9" fmla="*/ 258 h 352"/>
                <a:gd name="T10" fmla="*/ 104 w 1985"/>
                <a:gd name="T11" fmla="*/ 170 h 352"/>
                <a:gd name="T12" fmla="*/ 1863 w 1985"/>
                <a:gd name="T13" fmla="*/ 182 h 352"/>
                <a:gd name="T14" fmla="*/ 1873 w 1985"/>
                <a:gd name="T15" fmla="*/ 84 h 352"/>
                <a:gd name="T16" fmla="*/ 1925 w 1985"/>
                <a:gd name="T17" fmla="*/ 202 h 352"/>
                <a:gd name="T18" fmla="*/ 1833 w 1985"/>
                <a:gd name="T19" fmla="*/ 274 h 352"/>
                <a:gd name="T20" fmla="*/ 1889 w 1985"/>
                <a:gd name="T21" fmla="*/ 190 h 352"/>
                <a:gd name="T22" fmla="*/ 1889 w 1985"/>
                <a:gd name="T23" fmla="*/ 156 h 352"/>
                <a:gd name="T24" fmla="*/ 1657 w 1985"/>
                <a:gd name="T25" fmla="*/ 274 h 352"/>
                <a:gd name="T26" fmla="*/ 1561 w 1985"/>
                <a:gd name="T27" fmla="*/ 162 h 352"/>
                <a:gd name="T28" fmla="*/ 1289 w 1985"/>
                <a:gd name="T29" fmla="*/ 266 h 352"/>
                <a:gd name="T30" fmla="*/ 1309 w 1985"/>
                <a:gd name="T31" fmla="*/ 158 h 352"/>
                <a:gd name="T32" fmla="*/ 1343 w 1985"/>
                <a:gd name="T33" fmla="*/ 106 h 352"/>
                <a:gd name="T34" fmla="*/ 1401 w 1985"/>
                <a:gd name="T35" fmla="*/ 98 h 352"/>
                <a:gd name="T36" fmla="*/ 1329 w 1985"/>
                <a:gd name="T37" fmla="*/ 278 h 352"/>
                <a:gd name="T38" fmla="*/ 1317 w 1985"/>
                <a:gd name="T39" fmla="*/ 226 h 352"/>
                <a:gd name="T40" fmla="*/ 1367 w 1985"/>
                <a:gd name="T41" fmla="*/ 182 h 352"/>
                <a:gd name="T42" fmla="*/ 1229 w 1985"/>
                <a:gd name="T43" fmla="*/ 106 h 352"/>
                <a:gd name="T44" fmla="*/ 1203 w 1985"/>
                <a:gd name="T45" fmla="*/ 172 h 352"/>
                <a:gd name="T46" fmla="*/ 1231 w 1985"/>
                <a:gd name="T47" fmla="*/ 258 h 352"/>
                <a:gd name="T48" fmla="*/ 1138 w 1985"/>
                <a:gd name="T49" fmla="*/ 104 h 352"/>
                <a:gd name="T50" fmla="*/ 1184 w 1985"/>
                <a:gd name="T51" fmla="*/ 120 h 352"/>
                <a:gd name="T52" fmla="*/ 1192 w 1985"/>
                <a:gd name="T53" fmla="*/ 234 h 352"/>
                <a:gd name="T54" fmla="*/ 974 w 1985"/>
                <a:gd name="T55" fmla="*/ 78 h 352"/>
                <a:gd name="T56" fmla="*/ 1048 w 1985"/>
                <a:gd name="T57" fmla="*/ 224 h 352"/>
                <a:gd name="T58" fmla="*/ 918 w 1985"/>
                <a:gd name="T59" fmla="*/ 256 h 352"/>
                <a:gd name="T60" fmla="*/ 942 w 1985"/>
                <a:gd name="T61" fmla="*/ 84 h 352"/>
                <a:gd name="T62" fmla="*/ 946 w 1985"/>
                <a:gd name="T63" fmla="*/ 142 h 352"/>
                <a:gd name="T64" fmla="*/ 974 w 1985"/>
                <a:gd name="T65" fmla="*/ 254 h 352"/>
                <a:gd name="T66" fmla="*/ 1004 w 1985"/>
                <a:gd name="T67" fmla="*/ 142 h 352"/>
                <a:gd name="T68" fmla="*/ 858 w 1985"/>
                <a:gd name="T69" fmla="*/ 258 h 352"/>
                <a:gd name="T70" fmla="*/ 782 w 1985"/>
                <a:gd name="T71" fmla="*/ 252 h 352"/>
                <a:gd name="T72" fmla="*/ 790 w 1985"/>
                <a:gd name="T73" fmla="*/ 188 h 352"/>
                <a:gd name="T74" fmla="*/ 812 w 1985"/>
                <a:gd name="T75" fmla="*/ 114 h 352"/>
                <a:gd name="T76" fmla="*/ 820 w 1985"/>
                <a:gd name="T77" fmla="*/ 80 h 352"/>
                <a:gd name="T78" fmla="*/ 854 w 1985"/>
                <a:gd name="T79" fmla="*/ 158 h 352"/>
                <a:gd name="T80" fmla="*/ 870 w 1985"/>
                <a:gd name="T81" fmla="*/ 220 h 352"/>
                <a:gd name="T82" fmla="*/ 560 w 1985"/>
                <a:gd name="T83" fmla="*/ 216 h 352"/>
                <a:gd name="T84" fmla="*/ 656 w 1985"/>
                <a:gd name="T85" fmla="*/ 158 h 352"/>
                <a:gd name="T86" fmla="*/ 598 w 1985"/>
                <a:gd name="T87" fmla="*/ 80 h 352"/>
                <a:gd name="T88" fmla="*/ 670 w 1985"/>
                <a:gd name="T89" fmla="*/ 274 h 352"/>
                <a:gd name="T90" fmla="*/ 620 w 1985"/>
                <a:gd name="T91" fmla="*/ 186 h 352"/>
                <a:gd name="T92" fmla="*/ 620 w 1985"/>
                <a:gd name="T93" fmla="*/ 248 h 352"/>
                <a:gd name="T94" fmla="*/ 500 w 1985"/>
                <a:gd name="T95" fmla="*/ 90 h 352"/>
                <a:gd name="T96" fmla="*/ 500 w 1985"/>
                <a:gd name="T97" fmla="*/ 266 h 352"/>
                <a:gd name="T98" fmla="*/ 418 w 1985"/>
                <a:gd name="T99" fmla="*/ 94 h 352"/>
                <a:gd name="T100" fmla="*/ 448 w 1985"/>
                <a:gd name="T101" fmla="*/ 252 h 352"/>
                <a:gd name="T102" fmla="*/ 480 w 1985"/>
                <a:gd name="T103" fmla="*/ 142 h 352"/>
                <a:gd name="T104" fmla="*/ 230 w 1985"/>
                <a:gd name="T105" fmla="*/ 184 h 352"/>
                <a:gd name="T106" fmla="*/ 272 w 1985"/>
                <a:gd name="T107" fmla="*/ 250 h 352"/>
                <a:gd name="T108" fmla="*/ 282 w 1985"/>
                <a:gd name="T109" fmla="*/ 130 h 352"/>
                <a:gd name="T110" fmla="*/ 236 w 1985"/>
                <a:gd name="T111" fmla="*/ 96 h 352"/>
                <a:gd name="T112" fmla="*/ 338 w 1985"/>
                <a:gd name="T113" fmla="*/ 184 h 352"/>
                <a:gd name="T114" fmla="*/ 204 w 1985"/>
                <a:gd name="T115" fmla="*/ 256 h 352"/>
                <a:gd name="T116" fmla="*/ 220 w 1985"/>
                <a:gd name="T117" fmla="*/ 18 h 352"/>
                <a:gd name="T118" fmla="*/ 258 w 1985"/>
                <a:gd name="T119" fmla="*/ 3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85" h="352">
                  <a:moveTo>
                    <a:pt x="76" y="120"/>
                  </a:moveTo>
                  <a:lnTo>
                    <a:pt x="76" y="120"/>
                  </a:lnTo>
                  <a:lnTo>
                    <a:pt x="94" y="122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22" y="130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42" y="15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2" y="180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2" y="220"/>
                  </a:lnTo>
                  <a:lnTo>
                    <a:pt x="148" y="236"/>
                  </a:lnTo>
                  <a:lnTo>
                    <a:pt x="148" y="236"/>
                  </a:lnTo>
                  <a:lnTo>
                    <a:pt x="142" y="25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22" y="268"/>
                  </a:lnTo>
                  <a:lnTo>
                    <a:pt x="110" y="274"/>
                  </a:lnTo>
                  <a:lnTo>
                    <a:pt x="110" y="274"/>
                  </a:lnTo>
                  <a:lnTo>
                    <a:pt x="94" y="278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58" y="278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30" y="26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10" y="250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180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10" y="150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30" y="130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58" y="122"/>
                  </a:lnTo>
                  <a:lnTo>
                    <a:pt x="76" y="120"/>
                  </a:lnTo>
                  <a:close/>
                  <a:moveTo>
                    <a:pt x="76" y="140"/>
                  </a:moveTo>
                  <a:lnTo>
                    <a:pt x="76" y="140"/>
                  </a:lnTo>
                  <a:lnTo>
                    <a:pt x="70" y="140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0" y="146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0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46" y="184"/>
                  </a:lnTo>
                  <a:lnTo>
                    <a:pt x="46" y="200"/>
                  </a:lnTo>
                  <a:lnTo>
                    <a:pt x="46" y="200"/>
                  </a:lnTo>
                  <a:lnTo>
                    <a:pt x="46" y="216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50" y="238"/>
                  </a:lnTo>
                  <a:lnTo>
                    <a:pt x="54" y="246"/>
                  </a:lnTo>
                  <a:lnTo>
                    <a:pt x="54" y="246"/>
                  </a:lnTo>
                  <a:lnTo>
                    <a:pt x="60" y="252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70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82" y="25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102" y="238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106" y="216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6" y="184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2" y="160"/>
                  </a:lnTo>
                  <a:lnTo>
                    <a:pt x="98" y="152"/>
                  </a:lnTo>
                  <a:lnTo>
                    <a:pt x="98" y="152"/>
                  </a:lnTo>
                  <a:lnTo>
                    <a:pt x="94" y="146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2" y="140"/>
                  </a:lnTo>
                  <a:lnTo>
                    <a:pt x="76" y="140"/>
                  </a:lnTo>
                  <a:lnTo>
                    <a:pt x="76" y="140"/>
                  </a:lnTo>
                  <a:close/>
                  <a:moveTo>
                    <a:pt x="1889" y="190"/>
                  </a:moveTo>
                  <a:lnTo>
                    <a:pt x="1889" y="190"/>
                  </a:lnTo>
                  <a:lnTo>
                    <a:pt x="1879" y="190"/>
                  </a:lnTo>
                  <a:lnTo>
                    <a:pt x="1871" y="186"/>
                  </a:lnTo>
                  <a:lnTo>
                    <a:pt x="1871" y="186"/>
                  </a:lnTo>
                  <a:lnTo>
                    <a:pt x="1863" y="182"/>
                  </a:lnTo>
                  <a:lnTo>
                    <a:pt x="1855" y="178"/>
                  </a:lnTo>
                  <a:lnTo>
                    <a:pt x="1855" y="178"/>
                  </a:lnTo>
                  <a:lnTo>
                    <a:pt x="1849" y="170"/>
                  </a:lnTo>
                  <a:lnTo>
                    <a:pt x="1845" y="162"/>
                  </a:lnTo>
                  <a:lnTo>
                    <a:pt x="1845" y="162"/>
                  </a:lnTo>
                  <a:lnTo>
                    <a:pt x="1841" y="152"/>
                  </a:lnTo>
                  <a:lnTo>
                    <a:pt x="1841" y="140"/>
                  </a:lnTo>
                  <a:lnTo>
                    <a:pt x="1841" y="140"/>
                  </a:lnTo>
                  <a:lnTo>
                    <a:pt x="1841" y="122"/>
                  </a:lnTo>
                  <a:lnTo>
                    <a:pt x="1845" y="108"/>
                  </a:lnTo>
                  <a:lnTo>
                    <a:pt x="1845" y="108"/>
                  </a:lnTo>
                  <a:lnTo>
                    <a:pt x="1853" y="98"/>
                  </a:lnTo>
                  <a:lnTo>
                    <a:pt x="1861" y="90"/>
                  </a:lnTo>
                  <a:lnTo>
                    <a:pt x="1861" y="90"/>
                  </a:lnTo>
                  <a:lnTo>
                    <a:pt x="1873" y="84"/>
                  </a:lnTo>
                  <a:lnTo>
                    <a:pt x="1885" y="80"/>
                  </a:lnTo>
                  <a:lnTo>
                    <a:pt x="1885" y="80"/>
                  </a:lnTo>
                  <a:lnTo>
                    <a:pt x="1901" y="78"/>
                  </a:lnTo>
                  <a:lnTo>
                    <a:pt x="1917" y="78"/>
                  </a:lnTo>
                  <a:lnTo>
                    <a:pt x="1917" y="78"/>
                  </a:lnTo>
                  <a:lnTo>
                    <a:pt x="1955" y="80"/>
                  </a:lnTo>
                  <a:lnTo>
                    <a:pt x="1955" y="80"/>
                  </a:lnTo>
                  <a:lnTo>
                    <a:pt x="1969" y="82"/>
                  </a:lnTo>
                  <a:lnTo>
                    <a:pt x="1985" y="86"/>
                  </a:lnTo>
                  <a:lnTo>
                    <a:pt x="1985" y="274"/>
                  </a:lnTo>
                  <a:lnTo>
                    <a:pt x="1939" y="274"/>
                  </a:lnTo>
                  <a:lnTo>
                    <a:pt x="1939" y="202"/>
                  </a:lnTo>
                  <a:lnTo>
                    <a:pt x="1931" y="202"/>
                  </a:lnTo>
                  <a:lnTo>
                    <a:pt x="1931" y="202"/>
                  </a:lnTo>
                  <a:lnTo>
                    <a:pt x="1925" y="202"/>
                  </a:lnTo>
                  <a:lnTo>
                    <a:pt x="1919" y="206"/>
                  </a:lnTo>
                  <a:lnTo>
                    <a:pt x="1913" y="210"/>
                  </a:lnTo>
                  <a:lnTo>
                    <a:pt x="1909" y="218"/>
                  </a:lnTo>
                  <a:lnTo>
                    <a:pt x="1897" y="248"/>
                  </a:lnTo>
                  <a:lnTo>
                    <a:pt x="1897" y="248"/>
                  </a:lnTo>
                  <a:lnTo>
                    <a:pt x="1891" y="260"/>
                  </a:lnTo>
                  <a:lnTo>
                    <a:pt x="1883" y="270"/>
                  </a:lnTo>
                  <a:lnTo>
                    <a:pt x="1883" y="270"/>
                  </a:lnTo>
                  <a:lnTo>
                    <a:pt x="1877" y="274"/>
                  </a:lnTo>
                  <a:lnTo>
                    <a:pt x="1871" y="276"/>
                  </a:lnTo>
                  <a:lnTo>
                    <a:pt x="1857" y="278"/>
                  </a:lnTo>
                  <a:lnTo>
                    <a:pt x="1857" y="278"/>
                  </a:lnTo>
                  <a:lnTo>
                    <a:pt x="1839" y="276"/>
                  </a:lnTo>
                  <a:lnTo>
                    <a:pt x="1839" y="276"/>
                  </a:lnTo>
                  <a:lnTo>
                    <a:pt x="1833" y="274"/>
                  </a:lnTo>
                  <a:lnTo>
                    <a:pt x="1833" y="256"/>
                  </a:lnTo>
                  <a:lnTo>
                    <a:pt x="1833" y="256"/>
                  </a:lnTo>
                  <a:lnTo>
                    <a:pt x="1841" y="254"/>
                  </a:lnTo>
                  <a:lnTo>
                    <a:pt x="1847" y="252"/>
                  </a:lnTo>
                  <a:lnTo>
                    <a:pt x="1847" y="252"/>
                  </a:lnTo>
                  <a:lnTo>
                    <a:pt x="1851" y="248"/>
                  </a:lnTo>
                  <a:lnTo>
                    <a:pt x="1853" y="244"/>
                  </a:lnTo>
                  <a:lnTo>
                    <a:pt x="1863" y="218"/>
                  </a:lnTo>
                  <a:lnTo>
                    <a:pt x="1863" y="218"/>
                  </a:lnTo>
                  <a:lnTo>
                    <a:pt x="1869" y="208"/>
                  </a:lnTo>
                  <a:lnTo>
                    <a:pt x="1873" y="200"/>
                  </a:lnTo>
                  <a:lnTo>
                    <a:pt x="1873" y="200"/>
                  </a:lnTo>
                  <a:lnTo>
                    <a:pt x="1881" y="196"/>
                  </a:lnTo>
                  <a:lnTo>
                    <a:pt x="1889" y="192"/>
                  </a:lnTo>
                  <a:lnTo>
                    <a:pt x="1889" y="190"/>
                  </a:lnTo>
                  <a:close/>
                  <a:moveTo>
                    <a:pt x="1917" y="104"/>
                  </a:moveTo>
                  <a:lnTo>
                    <a:pt x="1917" y="104"/>
                  </a:lnTo>
                  <a:lnTo>
                    <a:pt x="1905" y="106"/>
                  </a:lnTo>
                  <a:lnTo>
                    <a:pt x="1905" y="106"/>
                  </a:lnTo>
                  <a:lnTo>
                    <a:pt x="1901" y="108"/>
                  </a:lnTo>
                  <a:lnTo>
                    <a:pt x="1895" y="112"/>
                  </a:lnTo>
                  <a:lnTo>
                    <a:pt x="1895" y="112"/>
                  </a:lnTo>
                  <a:lnTo>
                    <a:pt x="1893" y="116"/>
                  </a:lnTo>
                  <a:lnTo>
                    <a:pt x="1889" y="122"/>
                  </a:lnTo>
                  <a:lnTo>
                    <a:pt x="1889" y="122"/>
                  </a:lnTo>
                  <a:lnTo>
                    <a:pt x="1887" y="130"/>
                  </a:lnTo>
                  <a:lnTo>
                    <a:pt x="1887" y="140"/>
                  </a:lnTo>
                  <a:lnTo>
                    <a:pt x="1887" y="140"/>
                  </a:lnTo>
                  <a:lnTo>
                    <a:pt x="1887" y="148"/>
                  </a:lnTo>
                  <a:lnTo>
                    <a:pt x="1889" y="156"/>
                  </a:lnTo>
                  <a:lnTo>
                    <a:pt x="1889" y="156"/>
                  </a:lnTo>
                  <a:lnTo>
                    <a:pt x="1893" y="160"/>
                  </a:lnTo>
                  <a:lnTo>
                    <a:pt x="1895" y="166"/>
                  </a:lnTo>
                  <a:lnTo>
                    <a:pt x="1895" y="166"/>
                  </a:lnTo>
                  <a:lnTo>
                    <a:pt x="1901" y="168"/>
                  </a:lnTo>
                  <a:lnTo>
                    <a:pt x="1905" y="170"/>
                  </a:lnTo>
                  <a:lnTo>
                    <a:pt x="1905" y="170"/>
                  </a:lnTo>
                  <a:lnTo>
                    <a:pt x="1917" y="172"/>
                  </a:lnTo>
                  <a:lnTo>
                    <a:pt x="1939" y="172"/>
                  </a:lnTo>
                  <a:lnTo>
                    <a:pt x="1939" y="104"/>
                  </a:lnTo>
                  <a:lnTo>
                    <a:pt x="1917" y="104"/>
                  </a:lnTo>
                  <a:close/>
                  <a:moveTo>
                    <a:pt x="1759" y="152"/>
                  </a:moveTo>
                  <a:lnTo>
                    <a:pt x="1757" y="152"/>
                  </a:lnTo>
                  <a:lnTo>
                    <a:pt x="1703" y="274"/>
                  </a:lnTo>
                  <a:lnTo>
                    <a:pt x="1657" y="274"/>
                  </a:lnTo>
                  <a:lnTo>
                    <a:pt x="1657" y="82"/>
                  </a:lnTo>
                  <a:lnTo>
                    <a:pt x="1701" y="82"/>
                  </a:lnTo>
                  <a:lnTo>
                    <a:pt x="1701" y="200"/>
                  </a:lnTo>
                  <a:lnTo>
                    <a:pt x="1703" y="200"/>
                  </a:lnTo>
                  <a:lnTo>
                    <a:pt x="1753" y="82"/>
                  </a:lnTo>
                  <a:lnTo>
                    <a:pt x="1803" y="82"/>
                  </a:lnTo>
                  <a:lnTo>
                    <a:pt x="1803" y="274"/>
                  </a:lnTo>
                  <a:lnTo>
                    <a:pt x="1759" y="274"/>
                  </a:lnTo>
                  <a:lnTo>
                    <a:pt x="1759" y="152"/>
                  </a:lnTo>
                  <a:close/>
                  <a:moveTo>
                    <a:pt x="1509" y="274"/>
                  </a:moveTo>
                  <a:lnTo>
                    <a:pt x="1463" y="274"/>
                  </a:lnTo>
                  <a:lnTo>
                    <a:pt x="1463" y="82"/>
                  </a:lnTo>
                  <a:lnTo>
                    <a:pt x="1509" y="82"/>
                  </a:lnTo>
                  <a:lnTo>
                    <a:pt x="1509" y="162"/>
                  </a:lnTo>
                  <a:lnTo>
                    <a:pt x="1561" y="162"/>
                  </a:lnTo>
                  <a:lnTo>
                    <a:pt x="1561" y="82"/>
                  </a:lnTo>
                  <a:lnTo>
                    <a:pt x="1607" y="82"/>
                  </a:lnTo>
                  <a:lnTo>
                    <a:pt x="1607" y="274"/>
                  </a:lnTo>
                  <a:lnTo>
                    <a:pt x="1561" y="274"/>
                  </a:lnTo>
                  <a:lnTo>
                    <a:pt x="1561" y="192"/>
                  </a:lnTo>
                  <a:lnTo>
                    <a:pt x="1509" y="192"/>
                  </a:lnTo>
                  <a:lnTo>
                    <a:pt x="1509" y="274"/>
                  </a:lnTo>
                  <a:close/>
                  <a:moveTo>
                    <a:pt x="1329" y="278"/>
                  </a:moveTo>
                  <a:lnTo>
                    <a:pt x="1329" y="278"/>
                  </a:lnTo>
                  <a:lnTo>
                    <a:pt x="1319" y="278"/>
                  </a:lnTo>
                  <a:lnTo>
                    <a:pt x="1307" y="276"/>
                  </a:lnTo>
                  <a:lnTo>
                    <a:pt x="1307" y="276"/>
                  </a:lnTo>
                  <a:lnTo>
                    <a:pt x="1297" y="272"/>
                  </a:lnTo>
                  <a:lnTo>
                    <a:pt x="1289" y="266"/>
                  </a:lnTo>
                  <a:lnTo>
                    <a:pt x="1289" y="266"/>
                  </a:lnTo>
                  <a:lnTo>
                    <a:pt x="1281" y="258"/>
                  </a:lnTo>
                  <a:lnTo>
                    <a:pt x="1275" y="248"/>
                  </a:lnTo>
                  <a:lnTo>
                    <a:pt x="1275" y="248"/>
                  </a:lnTo>
                  <a:lnTo>
                    <a:pt x="1271" y="234"/>
                  </a:lnTo>
                  <a:lnTo>
                    <a:pt x="1271" y="216"/>
                  </a:lnTo>
                  <a:lnTo>
                    <a:pt x="1271" y="216"/>
                  </a:lnTo>
                  <a:lnTo>
                    <a:pt x="1271" y="200"/>
                  </a:lnTo>
                  <a:lnTo>
                    <a:pt x="1275" y="186"/>
                  </a:lnTo>
                  <a:lnTo>
                    <a:pt x="1275" y="186"/>
                  </a:lnTo>
                  <a:lnTo>
                    <a:pt x="1281" y="176"/>
                  </a:lnTo>
                  <a:lnTo>
                    <a:pt x="1289" y="166"/>
                  </a:lnTo>
                  <a:lnTo>
                    <a:pt x="1289" y="166"/>
                  </a:lnTo>
                  <a:lnTo>
                    <a:pt x="1297" y="162"/>
                  </a:lnTo>
                  <a:lnTo>
                    <a:pt x="1309" y="158"/>
                  </a:lnTo>
                  <a:lnTo>
                    <a:pt x="1309" y="158"/>
                  </a:lnTo>
                  <a:lnTo>
                    <a:pt x="1321" y="156"/>
                  </a:lnTo>
                  <a:lnTo>
                    <a:pt x="1333" y="154"/>
                  </a:lnTo>
                  <a:lnTo>
                    <a:pt x="1333" y="154"/>
                  </a:lnTo>
                  <a:lnTo>
                    <a:pt x="1351" y="156"/>
                  </a:lnTo>
                  <a:lnTo>
                    <a:pt x="1351" y="156"/>
                  </a:lnTo>
                  <a:lnTo>
                    <a:pt x="1367" y="158"/>
                  </a:lnTo>
                  <a:lnTo>
                    <a:pt x="1367" y="144"/>
                  </a:lnTo>
                  <a:lnTo>
                    <a:pt x="1367" y="144"/>
                  </a:lnTo>
                  <a:lnTo>
                    <a:pt x="1367" y="132"/>
                  </a:lnTo>
                  <a:lnTo>
                    <a:pt x="1365" y="124"/>
                  </a:lnTo>
                  <a:lnTo>
                    <a:pt x="1361" y="118"/>
                  </a:lnTo>
                  <a:lnTo>
                    <a:pt x="1355" y="112"/>
                  </a:lnTo>
                  <a:lnTo>
                    <a:pt x="1355" y="112"/>
                  </a:lnTo>
                  <a:lnTo>
                    <a:pt x="1351" y="110"/>
                  </a:lnTo>
                  <a:lnTo>
                    <a:pt x="1343" y="106"/>
                  </a:lnTo>
                  <a:lnTo>
                    <a:pt x="1327" y="104"/>
                  </a:lnTo>
                  <a:lnTo>
                    <a:pt x="1287" y="104"/>
                  </a:lnTo>
                  <a:lnTo>
                    <a:pt x="1287" y="86"/>
                  </a:lnTo>
                  <a:lnTo>
                    <a:pt x="1287" y="86"/>
                  </a:lnTo>
                  <a:lnTo>
                    <a:pt x="1309" y="80"/>
                  </a:lnTo>
                  <a:lnTo>
                    <a:pt x="1309" y="80"/>
                  </a:lnTo>
                  <a:lnTo>
                    <a:pt x="1333" y="78"/>
                  </a:lnTo>
                  <a:lnTo>
                    <a:pt x="1333" y="78"/>
                  </a:lnTo>
                  <a:lnTo>
                    <a:pt x="1353" y="78"/>
                  </a:lnTo>
                  <a:lnTo>
                    <a:pt x="1369" y="80"/>
                  </a:lnTo>
                  <a:lnTo>
                    <a:pt x="1369" y="80"/>
                  </a:lnTo>
                  <a:lnTo>
                    <a:pt x="1381" y="84"/>
                  </a:lnTo>
                  <a:lnTo>
                    <a:pt x="1393" y="90"/>
                  </a:lnTo>
                  <a:lnTo>
                    <a:pt x="1393" y="90"/>
                  </a:lnTo>
                  <a:lnTo>
                    <a:pt x="1401" y="98"/>
                  </a:lnTo>
                  <a:lnTo>
                    <a:pt x="1407" y="110"/>
                  </a:lnTo>
                  <a:lnTo>
                    <a:pt x="1407" y="110"/>
                  </a:lnTo>
                  <a:lnTo>
                    <a:pt x="1411" y="126"/>
                  </a:lnTo>
                  <a:lnTo>
                    <a:pt x="1413" y="144"/>
                  </a:lnTo>
                  <a:lnTo>
                    <a:pt x="1413" y="274"/>
                  </a:lnTo>
                  <a:lnTo>
                    <a:pt x="1381" y="274"/>
                  </a:lnTo>
                  <a:lnTo>
                    <a:pt x="1375" y="262"/>
                  </a:lnTo>
                  <a:lnTo>
                    <a:pt x="1373" y="262"/>
                  </a:lnTo>
                  <a:lnTo>
                    <a:pt x="1373" y="262"/>
                  </a:lnTo>
                  <a:lnTo>
                    <a:pt x="1365" y="268"/>
                  </a:lnTo>
                  <a:lnTo>
                    <a:pt x="1357" y="274"/>
                  </a:lnTo>
                  <a:lnTo>
                    <a:pt x="1357" y="274"/>
                  </a:lnTo>
                  <a:lnTo>
                    <a:pt x="1345" y="276"/>
                  </a:lnTo>
                  <a:lnTo>
                    <a:pt x="1329" y="278"/>
                  </a:lnTo>
                  <a:lnTo>
                    <a:pt x="1329" y="278"/>
                  </a:lnTo>
                  <a:close/>
                  <a:moveTo>
                    <a:pt x="1367" y="182"/>
                  </a:moveTo>
                  <a:lnTo>
                    <a:pt x="1345" y="182"/>
                  </a:lnTo>
                  <a:lnTo>
                    <a:pt x="1345" y="182"/>
                  </a:lnTo>
                  <a:lnTo>
                    <a:pt x="1335" y="184"/>
                  </a:lnTo>
                  <a:lnTo>
                    <a:pt x="1335" y="184"/>
                  </a:lnTo>
                  <a:lnTo>
                    <a:pt x="1331" y="186"/>
                  </a:lnTo>
                  <a:lnTo>
                    <a:pt x="1325" y="188"/>
                  </a:lnTo>
                  <a:lnTo>
                    <a:pt x="1325" y="188"/>
                  </a:lnTo>
                  <a:lnTo>
                    <a:pt x="1323" y="194"/>
                  </a:lnTo>
                  <a:lnTo>
                    <a:pt x="1319" y="200"/>
                  </a:lnTo>
                  <a:lnTo>
                    <a:pt x="1319" y="200"/>
                  </a:lnTo>
                  <a:lnTo>
                    <a:pt x="1317" y="208"/>
                  </a:lnTo>
                  <a:lnTo>
                    <a:pt x="1317" y="216"/>
                  </a:lnTo>
                  <a:lnTo>
                    <a:pt x="1317" y="216"/>
                  </a:lnTo>
                  <a:lnTo>
                    <a:pt x="1317" y="226"/>
                  </a:lnTo>
                  <a:lnTo>
                    <a:pt x="1319" y="234"/>
                  </a:lnTo>
                  <a:lnTo>
                    <a:pt x="1319" y="234"/>
                  </a:lnTo>
                  <a:lnTo>
                    <a:pt x="1323" y="240"/>
                  </a:lnTo>
                  <a:lnTo>
                    <a:pt x="1325" y="244"/>
                  </a:lnTo>
                  <a:lnTo>
                    <a:pt x="1325" y="244"/>
                  </a:lnTo>
                  <a:lnTo>
                    <a:pt x="1331" y="248"/>
                  </a:lnTo>
                  <a:lnTo>
                    <a:pt x="1335" y="250"/>
                  </a:lnTo>
                  <a:lnTo>
                    <a:pt x="1335" y="250"/>
                  </a:lnTo>
                  <a:lnTo>
                    <a:pt x="1345" y="252"/>
                  </a:lnTo>
                  <a:lnTo>
                    <a:pt x="1345" y="252"/>
                  </a:lnTo>
                  <a:lnTo>
                    <a:pt x="1353" y="250"/>
                  </a:lnTo>
                  <a:lnTo>
                    <a:pt x="1359" y="248"/>
                  </a:lnTo>
                  <a:lnTo>
                    <a:pt x="1359" y="248"/>
                  </a:lnTo>
                  <a:lnTo>
                    <a:pt x="1367" y="244"/>
                  </a:lnTo>
                  <a:lnTo>
                    <a:pt x="1367" y="182"/>
                  </a:lnTo>
                  <a:close/>
                  <a:moveTo>
                    <a:pt x="1092" y="86"/>
                  </a:moveTo>
                  <a:lnTo>
                    <a:pt x="1092" y="86"/>
                  </a:lnTo>
                  <a:lnTo>
                    <a:pt x="1108" y="82"/>
                  </a:lnTo>
                  <a:lnTo>
                    <a:pt x="1122" y="80"/>
                  </a:lnTo>
                  <a:lnTo>
                    <a:pt x="1122" y="80"/>
                  </a:lnTo>
                  <a:lnTo>
                    <a:pt x="1158" y="78"/>
                  </a:lnTo>
                  <a:lnTo>
                    <a:pt x="1158" y="78"/>
                  </a:lnTo>
                  <a:lnTo>
                    <a:pt x="1176" y="78"/>
                  </a:lnTo>
                  <a:lnTo>
                    <a:pt x="1192" y="80"/>
                  </a:lnTo>
                  <a:lnTo>
                    <a:pt x="1192" y="80"/>
                  </a:lnTo>
                  <a:lnTo>
                    <a:pt x="1203" y="84"/>
                  </a:lnTo>
                  <a:lnTo>
                    <a:pt x="1215" y="90"/>
                  </a:lnTo>
                  <a:lnTo>
                    <a:pt x="1215" y="90"/>
                  </a:lnTo>
                  <a:lnTo>
                    <a:pt x="1223" y="96"/>
                  </a:lnTo>
                  <a:lnTo>
                    <a:pt x="1229" y="106"/>
                  </a:lnTo>
                  <a:lnTo>
                    <a:pt x="1229" y="106"/>
                  </a:lnTo>
                  <a:lnTo>
                    <a:pt x="1233" y="118"/>
                  </a:lnTo>
                  <a:lnTo>
                    <a:pt x="1233" y="132"/>
                  </a:lnTo>
                  <a:lnTo>
                    <a:pt x="1233" y="132"/>
                  </a:lnTo>
                  <a:lnTo>
                    <a:pt x="1233" y="140"/>
                  </a:lnTo>
                  <a:lnTo>
                    <a:pt x="1231" y="148"/>
                  </a:lnTo>
                  <a:lnTo>
                    <a:pt x="1231" y="148"/>
                  </a:lnTo>
                  <a:lnTo>
                    <a:pt x="1227" y="154"/>
                  </a:lnTo>
                  <a:lnTo>
                    <a:pt x="1223" y="160"/>
                  </a:lnTo>
                  <a:lnTo>
                    <a:pt x="1223" y="160"/>
                  </a:lnTo>
                  <a:lnTo>
                    <a:pt x="1213" y="166"/>
                  </a:lnTo>
                  <a:lnTo>
                    <a:pt x="1213" y="166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17" y="178"/>
                  </a:lnTo>
                  <a:lnTo>
                    <a:pt x="1217" y="178"/>
                  </a:lnTo>
                  <a:lnTo>
                    <a:pt x="1223" y="182"/>
                  </a:lnTo>
                  <a:lnTo>
                    <a:pt x="1229" y="188"/>
                  </a:lnTo>
                  <a:lnTo>
                    <a:pt x="1229" y="188"/>
                  </a:lnTo>
                  <a:lnTo>
                    <a:pt x="1233" y="194"/>
                  </a:lnTo>
                  <a:lnTo>
                    <a:pt x="1237" y="202"/>
                  </a:lnTo>
                  <a:lnTo>
                    <a:pt x="1237" y="202"/>
                  </a:lnTo>
                  <a:lnTo>
                    <a:pt x="1241" y="210"/>
                  </a:lnTo>
                  <a:lnTo>
                    <a:pt x="1241" y="220"/>
                  </a:lnTo>
                  <a:lnTo>
                    <a:pt x="1241" y="220"/>
                  </a:lnTo>
                  <a:lnTo>
                    <a:pt x="1241" y="236"/>
                  </a:lnTo>
                  <a:lnTo>
                    <a:pt x="1237" y="248"/>
                  </a:lnTo>
                  <a:lnTo>
                    <a:pt x="1237" y="248"/>
                  </a:lnTo>
                  <a:lnTo>
                    <a:pt x="1231" y="258"/>
                  </a:lnTo>
                  <a:lnTo>
                    <a:pt x="1221" y="266"/>
                  </a:lnTo>
                  <a:lnTo>
                    <a:pt x="1221" y="266"/>
                  </a:lnTo>
                  <a:lnTo>
                    <a:pt x="1209" y="272"/>
                  </a:lnTo>
                  <a:lnTo>
                    <a:pt x="1198" y="276"/>
                  </a:lnTo>
                  <a:lnTo>
                    <a:pt x="1198" y="276"/>
                  </a:lnTo>
                  <a:lnTo>
                    <a:pt x="1180" y="278"/>
                  </a:lnTo>
                  <a:lnTo>
                    <a:pt x="1162" y="278"/>
                  </a:lnTo>
                  <a:lnTo>
                    <a:pt x="1162" y="278"/>
                  </a:lnTo>
                  <a:lnTo>
                    <a:pt x="1140" y="278"/>
                  </a:lnTo>
                  <a:lnTo>
                    <a:pt x="1122" y="276"/>
                  </a:lnTo>
                  <a:lnTo>
                    <a:pt x="1122" y="276"/>
                  </a:lnTo>
                  <a:lnTo>
                    <a:pt x="1108" y="274"/>
                  </a:lnTo>
                  <a:lnTo>
                    <a:pt x="1092" y="270"/>
                  </a:lnTo>
                  <a:lnTo>
                    <a:pt x="1092" y="86"/>
                  </a:lnTo>
                  <a:close/>
                  <a:moveTo>
                    <a:pt x="1138" y="104"/>
                  </a:moveTo>
                  <a:lnTo>
                    <a:pt x="1138" y="160"/>
                  </a:lnTo>
                  <a:lnTo>
                    <a:pt x="1158" y="160"/>
                  </a:lnTo>
                  <a:lnTo>
                    <a:pt x="1158" y="160"/>
                  </a:lnTo>
                  <a:lnTo>
                    <a:pt x="1168" y="160"/>
                  </a:lnTo>
                  <a:lnTo>
                    <a:pt x="1168" y="160"/>
                  </a:lnTo>
                  <a:lnTo>
                    <a:pt x="1178" y="154"/>
                  </a:lnTo>
                  <a:lnTo>
                    <a:pt x="1178" y="154"/>
                  </a:lnTo>
                  <a:lnTo>
                    <a:pt x="1184" y="146"/>
                  </a:lnTo>
                  <a:lnTo>
                    <a:pt x="1184" y="146"/>
                  </a:lnTo>
                  <a:lnTo>
                    <a:pt x="1186" y="140"/>
                  </a:lnTo>
                  <a:lnTo>
                    <a:pt x="1186" y="134"/>
                  </a:lnTo>
                  <a:lnTo>
                    <a:pt x="1186" y="134"/>
                  </a:lnTo>
                  <a:lnTo>
                    <a:pt x="1186" y="126"/>
                  </a:lnTo>
                  <a:lnTo>
                    <a:pt x="1184" y="120"/>
                  </a:lnTo>
                  <a:lnTo>
                    <a:pt x="1184" y="120"/>
                  </a:lnTo>
                  <a:lnTo>
                    <a:pt x="1178" y="112"/>
                  </a:lnTo>
                  <a:lnTo>
                    <a:pt x="1178" y="112"/>
                  </a:lnTo>
                  <a:lnTo>
                    <a:pt x="1168" y="106"/>
                  </a:lnTo>
                  <a:lnTo>
                    <a:pt x="1168" y="106"/>
                  </a:lnTo>
                  <a:lnTo>
                    <a:pt x="1158" y="104"/>
                  </a:lnTo>
                  <a:lnTo>
                    <a:pt x="1138" y="104"/>
                  </a:lnTo>
                  <a:close/>
                  <a:moveTo>
                    <a:pt x="1162" y="252"/>
                  </a:moveTo>
                  <a:lnTo>
                    <a:pt x="1162" y="252"/>
                  </a:lnTo>
                  <a:lnTo>
                    <a:pt x="1174" y="250"/>
                  </a:lnTo>
                  <a:lnTo>
                    <a:pt x="1174" y="250"/>
                  </a:lnTo>
                  <a:lnTo>
                    <a:pt x="1180" y="248"/>
                  </a:lnTo>
                  <a:lnTo>
                    <a:pt x="1184" y="244"/>
                  </a:lnTo>
                  <a:lnTo>
                    <a:pt x="1184" y="244"/>
                  </a:lnTo>
                  <a:lnTo>
                    <a:pt x="1188" y="240"/>
                  </a:lnTo>
                  <a:lnTo>
                    <a:pt x="1192" y="234"/>
                  </a:lnTo>
                  <a:lnTo>
                    <a:pt x="1192" y="234"/>
                  </a:lnTo>
                  <a:lnTo>
                    <a:pt x="1194" y="226"/>
                  </a:lnTo>
                  <a:lnTo>
                    <a:pt x="1194" y="218"/>
                  </a:lnTo>
                  <a:lnTo>
                    <a:pt x="1194" y="218"/>
                  </a:lnTo>
                  <a:lnTo>
                    <a:pt x="1194" y="210"/>
                  </a:lnTo>
                  <a:lnTo>
                    <a:pt x="1192" y="204"/>
                  </a:lnTo>
                  <a:lnTo>
                    <a:pt x="1188" y="198"/>
                  </a:lnTo>
                  <a:lnTo>
                    <a:pt x="1184" y="194"/>
                  </a:lnTo>
                  <a:lnTo>
                    <a:pt x="1184" y="194"/>
                  </a:lnTo>
                  <a:lnTo>
                    <a:pt x="1174" y="190"/>
                  </a:lnTo>
                  <a:lnTo>
                    <a:pt x="1162" y="188"/>
                  </a:lnTo>
                  <a:lnTo>
                    <a:pt x="1138" y="188"/>
                  </a:lnTo>
                  <a:lnTo>
                    <a:pt x="1138" y="252"/>
                  </a:lnTo>
                  <a:lnTo>
                    <a:pt x="1162" y="252"/>
                  </a:lnTo>
                  <a:close/>
                  <a:moveTo>
                    <a:pt x="974" y="78"/>
                  </a:moveTo>
                  <a:lnTo>
                    <a:pt x="974" y="78"/>
                  </a:lnTo>
                  <a:lnTo>
                    <a:pt x="992" y="80"/>
                  </a:lnTo>
                  <a:lnTo>
                    <a:pt x="1008" y="84"/>
                  </a:lnTo>
                  <a:lnTo>
                    <a:pt x="1008" y="84"/>
                  </a:lnTo>
                  <a:lnTo>
                    <a:pt x="1022" y="90"/>
                  </a:lnTo>
                  <a:lnTo>
                    <a:pt x="1032" y="100"/>
                  </a:lnTo>
                  <a:lnTo>
                    <a:pt x="1032" y="100"/>
                  </a:lnTo>
                  <a:lnTo>
                    <a:pt x="1040" y="114"/>
                  </a:lnTo>
                  <a:lnTo>
                    <a:pt x="1048" y="132"/>
                  </a:lnTo>
                  <a:lnTo>
                    <a:pt x="1048" y="132"/>
                  </a:lnTo>
                  <a:lnTo>
                    <a:pt x="1050" y="152"/>
                  </a:lnTo>
                  <a:lnTo>
                    <a:pt x="1052" y="178"/>
                  </a:lnTo>
                  <a:lnTo>
                    <a:pt x="1052" y="178"/>
                  </a:lnTo>
                  <a:lnTo>
                    <a:pt x="1050" y="204"/>
                  </a:lnTo>
                  <a:lnTo>
                    <a:pt x="1048" y="224"/>
                  </a:lnTo>
                  <a:lnTo>
                    <a:pt x="1048" y="224"/>
                  </a:lnTo>
                  <a:lnTo>
                    <a:pt x="1040" y="242"/>
                  </a:lnTo>
                  <a:lnTo>
                    <a:pt x="1032" y="256"/>
                  </a:lnTo>
                  <a:lnTo>
                    <a:pt x="1032" y="256"/>
                  </a:lnTo>
                  <a:lnTo>
                    <a:pt x="1022" y="266"/>
                  </a:lnTo>
                  <a:lnTo>
                    <a:pt x="1008" y="272"/>
                  </a:lnTo>
                  <a:lnTo>
                    <a:pt x="1008" y="272"/>
                  </a:lnTo>
                  <a:lnTo>
                    <a:pt x="992" y="276"/>
                  </a:lnTo>
                  <a:lnTo>
                    <a:pt x="974" y="278"/>
                  </a:lnTo>
                  <a:lnTo>
                    <a:pt x="974" y="278"/>
                  </a:lnTo>
                  <a:lnTo>
                    <a:pt x="958" y="276"/>
                  </a:lnTo>
                  <a:lnTo>
                    <a:pt x="942" y="272"/>
                  </a:lnTo>
                  <a:lnTo>
                    <a:pt x="942" y="272"/>
                  </a:lnTo>
                  <a:lnTo>
                    <a:pt x="928" y="266"/>
                  </a:lnTo>
                  <a:lnTo>
                    <a:pt x="918" y="256"/>
                  </a:lnTo>
                  <a:lnTo>
                    <a:pt x="918" y="256"/>
                  </a:lnTo>
                  <a:lnTo>
                    <a:pt x="910" y="242"/>
                  </a:lnTo>
                  <a:lnTo>
                    <a:pt x="902" y="224"/>
                  </a:lnTo>
                  <a:lnTo>
                    <a:pt x="902" y="224"/>
                  </a:lnTo>
                  <a:lnTo>
                    <a:pt x="900" y="204"/>
                  </a:lnTo>
                  <a:lnTo>
                    <a:pt x="898" y="178"/>
                  </a:lnTo>
                  <a:lnTo>
                    <a:pt x="898" y="178"/>
                  </a:lnTo>
                  <a:lnTo>
                    <a:pt x="900" y="152"/>
                  </a:lnTo>
                  <a:lnTo>
                    <a:pt x="902" y="132"/>
                  </a:lnTo>
                  <a:lnTo>
                    <a:pt x="902" y="132"/>
                  </a:lnTo>
                  <a:lnTo>
                    <a:pt x="910" y="114"/>
                  </a:lnTo>
                  <a:lnTo>
                    <a:pt x="918" y="100"/>
                  </a:lnTo>
                  <a:lnTo>
                    <a:pt x="918" y="100"/>
                  </a:lnTo>
                  <a:lnTo>
                    <a:pt x="928" y="90"/>
                  </a:lnTo>
                  <a:lnTo>
                    <a:pt x="942" y="84"/>
                  </a:lnTo>
                  <a:lnTo>
                    <a:pt x="942" y="84"/>
                  </a:lnTo>
                  <a:lnTo>
                    <a:pt x="958" y="80"/>
                  </a:lnTo>
                  <a:lnTo>
                    <a:pt x="974" y="78"/>
                  </a:lnTo>
                  <a:lnTo>
                    <a:pt x="974" y="78"/>
                  </a:lnTo>
                  <a:close/>
                  <a:moveTo>
                    <a:pt x="974" y="102"/>
                  </a:moveTo>
                  <a:lnTo>
                    <a:pt x="974" y="102"/>
                  </a:lnTo>
                  <a:lnTo>
                    <a:pt x="968" y="104"/>
                  </a:lnTo>
                  <a:lnTo>
                    <a:pt x="962" y="106"/>
                  </a:lnTo>
                  <a:lnTo>
                    <a:pt x="962" y="106"/>
                  </a:lnTo>
                  <a:lnTo>
                    <a:pt x="958" y="110"/>
                  </a:lnTo>
                  <a:lnTo>
                    <a:pt x="954" y="118"/>
                  </a:lnTo>
                  <a:lnTo>
                    <a:pt x="954" y="118"/>
                  </a:lnTo>
                  <a:lnTo>
                    <a:pt x="950" y="128"/>
                  </a:lnTo>
                  <a:lnTo>
                    <a:pt x="946" y="142"/>
                  </a:lnTo>
                  <a:lnTo>
                    <a:pt x="946" y="142"/>
                  </a:lnTo>
                  <a:lnTo>
                    <a:pt x="944" y="158"/>
                  </a:lnTo>
                  <a:lnTo>
                    <a:pt x="944" y="178"/>
                  </a:lnTo>
                  <a:lnTo>
                    <a:pt x="944" y="178"/>
                  </a:lnTo>
                  <a:lnTo>
                    <a:pt x="944" y="198"/>
                  </a:lnTo>
                  <a:lnTo>
                    <a:pt x="946" y="214"/>
                  </a:lnTo>
                  <a:lnTo>
                    <a:pt x="946" y="214"/>
                  </a:lnTo>
                  <a:lnTo>
                    <a:pt x="950" y="228"/>
                  </a:lnTo>
                  <a:lnTo>
                    <a:pt x="954" y="238"/>
                  </a:lnTo>
                  <a:lnTo>
                    <a:pt x="954" y="238"/>
                  </a:lnTo>
                  <a:lnTo>
                    <a:pt x="958" y="246"/>
                  </a:lnTo>
                  <a:lnTo>
                    <a:pt x="962" y="250"/>
                  </a:lnTo>
                  <a:lnTo>
                    <a:pt x="962" y="250"/>
                  </a:lnTo>
                  <a:lnTo>
                    <a:pt x="968" y="252"/>
                  </a:lnTo>
                  <a:lnTo>
                    <a:pt x="974" y="254"/>
                  </a:lnTo>
                  <a:lnTo>
                    <a:pt x="974" y="254"/>
                  </a:lnTo>
                  <a:lnTo>
                    <a:pt x="982" y="252"/>
                  </a:lnTo>
                  <a:lnTo>
                    <a:pt x="988" y="250"/>
                  </a:lnTo>
                  <a:lnTo>
                    <a:pt x="988" y="250"/>
                  </a:lnTo>
                  <a:lnTo>
                    <a:pt x="992" y="246"/>
                  </a:lnTo>
                  <a:lnTo>
                    <a:pt x="996" y="238"/>
                  </a:lnTo>
                  <a:lnTo>
                    <a:pt x="996" y="238"/>
                  </a:lnTo>
                  <a:lnTo>
                    <a:pt x="1000" y="228"/>
                  </a:lnTo>
                  <a:lnTo>
                    <a:pt x="1004" y="214"/>
                  </a:lnTo>
                  <a:lnTo>
                    <a:pt x="1004" y="214"/>
                  </a:lnTo>
                  <a:lnTo>
                    <a:pt x="1006" y="198"/>
                  </a:lnTo>
                  <a:lnTo>
                    <a:pt x="1006" y="178"/>
                  </a:lnTo>
                  <a:lnTo>
                    <a:pt x="1006" y="178"/>
                  </a:lnTo>
                  <a:lnTo>
                    <a:pt x="1006" y="158"/>
                  </a:lnTo>
                  <a:lnTo>
                    <a:pt x="1004" y="142"/>
                  </a:lnTo>
                  <a:lnTo>
                    <a:pt x="1004" y="142"/>
                  </a:lnTo>
                  <a:lnTo>
                    <a:pt x="1000" y="128"/>
                  </a:lnTo>
                  <a:lnTo>
                    <a:pt x="996" y="118"/>
                  </a:lnTo>
                  <a:lnTo>
                    <a:pt x="996" y="118"/>
                  </a:lnTo>
                  <a:lnTo>
                    <a:pt x="992" y="110"/>
                  </a:lnTo>
                  <a:lnTo>
                    <a:pt x="988" y="106"/>
                  </a:lnTo>
                  <a:lnTo>
                    <a:pt x="988" y="106"/>
                  </a:lnTo>
                  <a:lnTo>
                    <a:pt x="982" y="104"/>
                  </a:lnTo>
                  <a:lnTo>
                    <a:pt x="974" y="102"/>
                  </a:lnTo>
                  <a:lnTo>
                    <a:pt x="974" y="102"/>
                  </a:lnTo>
                  <a:close/>
                  <a:moveTo>
                    <a:pt x="870" y="220"/>
                  </a:moveTo>
                  <a:lnTo>
                    <a:pt x="870" y="220"/>
                  </a:lnTo>
                  <a:lnTo>
                    <a:pt x="868" y="236"/>
                  </a:lnTo>
                  <a:lnTo>
                    <a:pt x="864" y="248"/>
                  </a:lnTo>
                  <a:lnTo>
                    <a:pt x="864" y="248"/>
                  </a:lnTo>
                  <a:lnTo>
                    <a:pt x="858" y="258"/>
                  </a:lnTo>
                  <a:lnTo>
                    <a:pt x="848" y="266"/>
                  </a:lnTo>
                  <a:lnTo>
                    <a:pt x="848" y="266"/>
                  </a:lnTo>
                  <a:lnTo>
                    <a:pt x="836" y="272"/>
                  </a:lnTo>
                  <a:lnTo>
                    <a:pt x="822" y="276"/>
                  </a:lnTo>
                  <a:lnTo>
                    <a:pt x="822" y="276"/>
                  </a:lnTo>
                  <a:lnTo>
                    <a:pt x="804" y="278"/>
                  </a:lnTo>
                  <a:lnTo>
                    <a:pt x="782" y="278"/>
                  </a:lnTo>
                  <a:lnTo>
                    <a:pt x="782" y="278"/>
                  </a:lnTo>
                  <a:lnTo>
                    <a:pt x="768" y="278"/>
                  </a:lnTo>
                  <a:lnTo>
                    <a:pt x="754" y="276"/>
                  </a:lnTo>
                  <a:lnTo>
                    <a:pt x="754" y="276"/>
                  </a:lnTo>
                  <a:lnTo>
                    <a:pt x="732" y="270"/>
                  </a:lnTo>
                  <a:lnTo>
                    <a:pt x="732" y="252"/>
                  </a:lnTo>
                  <a:lnTo>
                    <a:pt x="782" y="252"/>
                  </a:lnTo>
                  <a:lnTo>
                    <a:pt x="782" y="252"/>
                  </a:lnTo>
                  <a:lnTo>
                    <a:pt x="798" y="250"/>
                  </a:lnTo>
                  <a:lnTo>
                    <a:pt x="810" y="244"/>
                  </a:lnTo>
                  <a:lnTo>
                    <a:pt x="810" y="244"/>
                  </a:lnTo>
                  <a:lnTo>
                    <a:pt x="816" y="240"/>
                  </a:lnTo>
                  <a:lnTo>
                    <a:pt x="818" y="234"/>
                  </a:lnTo>
                  <a:lnTo>
                    <a:pt x="820" y="228"/>
                  </a:lnTo>
                  <a:lnTo>
                    <a:pt x="822" y="218"/>
                  </a:lnTo>
                  <a:lnTo>
                    <a:pt x="822" y="218"/>
                  </a:lnTo>
                  <a:lnTo>
                    <a:pt x="820" y="210"/>
                  </a:lnTo>
                  <a:lnTo>
                    <a:pt x="818" y="204"/>
                  </a:lnTo>
                  <a:lnTo>
                    <a:pt x="816" y="198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02" y="190"/>
                  </a:lnTo>
                  <a:lnTo>
                    <a:pt x="790" y="188"/>
                  </a:lnTo>
                  <a:lnTo>
                    <a:pt x="758" y="188"/>
                  </a:lnTo>
                  <a:lnTo>
                    <a:pt x="758" y="160"/>
                  </a:lnTo>
                  <a:lnTo>
                    <a:pt x="786" y="160"/>
                  </a:lnTo>
                  <a:lnTo>
                    <a:pt x="786" y="160"/>
                  </a:lnTo>
                  <a:lnTo>
                    <a:pt x="798" y="160"/>
                  </a:lnTo>
                  <a:lnTo>
                    <a:pt x="808" y="154"/>
                  </a:lnTo>
                  <a:lnTo>
                    <a:pt x="808" y="154"/>
                  </a:lnTo>
                  <a:lnTo>
                    <a:pt x="812" y="150"/>
                  </a:lnTo>
                  <a:lnTo>
                    <a:pt x="814" y="146"/>
                  </a:lnTo>
                  <a:lnTo>
                    <a:pt x="816" y="140"/>
                  </a:lnTo>
                  <a:lnTo>
                    <a:pt x="818" y="132"/>
                  </a:lnTo>
                  <a:lnTo>
                    <a:pt x="818" y="132"/>
                  </a:lnTo>
                  <a:lnTo>
                    <a:pt x="816" y="124"/>
                  </a:lnTo>
                  <a:lnTo>
                    <a:pt x="814" y="120"/>
                  </a:lnTo>
                  <a:lnTo>
                    <a:pt x="812" y="114"/>
                  </a:lnTo>
                  <a:lnTo>
                    <a:pt x="806" y="110"/>
                  </a:lnTo>
                  <a:lnTo>
                    <a:pt x="806" y="110"/>
                  </a:lnTo>
                  <a:lnTo>
                    <a:pt x="794" y="106"/>
                  </a:lnTo>
                  <a:lnTo>
                    <a:pt x="778" y="104"/>
                  </a:lnTo>
                  <a:lnTo>
                    <a:pt x="736" y="104"/>
                  </a:lnTo>
                  <a:lnTo>
                    <a:pt x="736" y="86"/>
                  </a:lnTo>
                  <a:lnTo>
                    <a:pt x="736" y="86"/>
                  </a:lnTo>
                  <a:lnTo>
                    <a:pt x="758" y="80"/>
                  </a:lnTo>
                  <a:lnTo>
                    <a:pt x="758" y="80"/>
                  </a:lnTo>
                  <a:lnTo>
                    <a:pt x="772" y="78"/>
                  </a:lnTo>
                  <a:lnTo>
                    <a:pt x="786" y="78"/>
                  </a:lnTo>
                  <a:lnTo>
                    <a:pt x="786" y="78"/>
                  </a:lnTo>
                  <a:lnTo>
                    <a:pt x="804" y="78"/>
                  </a:lnTo>
                  <a:lnTo>
                    <a:pt x="820" y="80"/>
                  </a:lnTo>
                  <a:lnTo>
                    <a:pt x="820" y="80"/>
                  </a:lnTo>
                  <a:lnTo>
                    <a:pt x="834" y="84"/>
                  </a:lnTo>
                  <a:lnTo>
                    <a:pt x="846" y="88"/>
                  </a:lnTo>
                  <a:lnTo>
                    <a:pt x="846" y="88"/>
                  </a:lnTo>
                  <a:lnTo>
                    <a:pt x="854" y="96"/>
                  </a:lnTo>
                  <a:lnTo>
                    <a:pt x="860" y="104"/>
                  </a:lnTo>
                  <a:lnTo>
                    <a:pt x="860" y="104"/>
                  </a:lnTo>
                  <a:lnTo>
                    <a:pt x="864" y="116"/>
                  </a:lnTo>
                  <a:lnTo>
                    <a:pt x="866" y="130"/>
                  </a:lnTo>
                  <a:lnTo>
                    <a:pt x="866" y="130"/>
                  </a:lnTo>
                  <a:lnTo>
                    <a:pt x="864" y="140"/>
                  </a:lnTo>
                  <a:lnTo>
                    <a:pt x="862" y="148"/>
                  </a:lnTo>
                  <a:lnTo>
                    <a:pt x="862" y="148"/>
                  </a:lnTo>
                  <a:lnTo>
                    <a:pt x="860" y="154"/>
                  </a:lnTo>
                  <a:lnTo>
                    <a:pt x="854" y="158"/>
                  </a:lnTo>
                  <a:lnTo>
                    <a:pt x="854" y="158"/>
                  </a:lnTo>
                  <a:lnTo>
                    <a:pt x="844" y="166"/>
                  </a:lnTo>
                  <a:lnTo>
                    <a:pt x="844" y="166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44" y="178"/>
                  </a:lnTo>
                  <a:lnTo>
                    <a:pt x="844" y="178"/>
                  </a:lnTo>
                  <a:lnTo>
                    <a:pt x="850" y="182"/>
                  </a:lnTo>
                  <a:lnTo>
                    <a:pt x="856" y="188"/>
                  </a:lnTo>
                  <a:lnTo>
                    <a:pt x="856" y="188"/>
                  </a:lnTo>
                  <a:lnTo>
                    <a:pt x="862" y="194"/>
                  </a:lnTo>
                  <a:lnTo>
                    <a:pt x="866" y="202"/>
                  </a:lnTo>
                  <a:lnTo>
                    <a:pt x="866" y="202"/>
                  </a:lnTo>
                  <a:lnTo>
                    <a:pt x="868" y="210"/>
                  </a:lnTo>
                  <a:lnTo>
                    <a:pt x="870" y="220"/>
                  </a:lnTo>
                  <a:lnTo>
                    <a:pt x="870" y="220"/>
                  </a:lnTo>
                  <a:close/>
                  <a:moveTo>
                    <a:pt x="618" y="278"/>
                  </a:moveTo>
                  <a:lnTo>
                    <a:pt x="618" y="278"/>
                  </a:lnTo>
                  <a:lnTo>
                    <a:pt x="606" y="278"/>
                  </a:lnTo>
                  <a:lnTo>
                    <a:pt x="596" y="276"/>
                  </a:lnTo>
                  <a:lnTo>
                    <a:pt x="596" y="276"/>
                  </a:lnTo>
                  <a:lnTo>
                    <a:pt x="586" y="272"/>
                  </a:lnTo>
                  <a:lnTo>
                    <a:pt x="576" y="266"/>
                  </a:lnTo>
                  <a:lnTo>
                    <a:pt x="576" y="266"/>
                  </a:lnTo>
                  <a:lnTo>
                    <a:pt x="570" y="258"/>
                  </a:lnTo>
                  <a:lnTo>
                    <a:pt x="564" y="248"/>
                  </a:lnTo>
                  <a:lnTo>
                    <a:pt x="564" y="248"/>
                  </a:lnTo>
                  <a:lnTo>
                    <a:pt x="560" y="234"/>
                  </a:lnTo>
                  <a:lnTo>
                    <a:pt x="560" y="216"/>
                  </a:lnTo>
                  <a:lnTo>
                    <a:pt x="560" y="216"/>
                  </a:lnTo>
                  <a:lnTo>
                    <a:pt x="560" y="200"/>
                  </a:lnTo>
                  <a:lnTo>
                    <a:pt x="564" y="186"/>
                  </a:lnTo>
                  <a:lnTo>
                    <a:pt x="564" y="186"/>
                  </a:lnTo>
                  <a:lnTo>
                    <a:pt x="570" y="176"/>
                  </a:lnTo>
                  <a:lnTo>
                    <a:pt x="578" y="166"/>
                  </a:lnTo>
                  <a:lnTo>
                    <a:pt x="578" y="166"/>
                  </a:lnTo>
                  <a:lnTo>
                    <a:pt x="586" y="162"/>
                  </a:lnTo>
                  <a:lnTo>
                    <a:pt x="598" y="158"/>
                  </a:lnTo>
                  <a:lnTo>
                    <a:pt x="598" y="158"/>
                  </a:lnTo>
                  <a:lnTo>
                    <a:pt x="610" y="156"/>
                  </a:lnTo>
                  <a:lnTo>
                    <a:pt x="622" y="154"/>
                  </a:lnTo>
                  <a:lnTo>
                    <a:pt x="622" y="154"/>
                  </a:lnTo>
                  <a:lnTo>
                    <a:pt x="640" y="156"/>
                  </a:lnTo>
                  <a:lnTo>
                    <a:pt x="640" y="156"/>
                  </a:lnTo>
                  <a:lnTo>
                    <a:pt x="656" y="158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4" y="132"/>
                  </a:lnTo>
                  <a:lnTo>
                    <a:pt x="652" y="124"/>
                  </a:lnTo>
                  <a:lnTo>
                    <a:pt x="650" y="118"/>
                  </a:lnTo>
                  <a:lnTo>
                    <a:pt x="644" y="112"/>
                  </a:lnTo>
                  <a:lnTo>
                    <a:pt x="644" y="112"/>
                  </a:lnTo>
                  <a:lnTo>
                    <a:pt x="638" y="110"/>
                  </a:lnTo>
                  <a:lnTo>
                    <a:pt x="632" y="106"/>
                  </a:lnTo>
                  <a:lnTo>
                    <a:pt x="616" y="104"/>
                  </a:lnTo>
                  <a:lnTo>
                    <a:pt x="576" y="104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98" y="80"/>
                  </a:lnTo>
                  <a:lnTo>
                    <a:pt x="598" y="80"/>
                  </a:lnTo>
                  <a:lnTo>
                    <a:pt x="622" y="78"/>
                  </a:lnTo>
                  <a:lnTo>
                    <a:pt x="622" y="78"/>
                  </a:lnTo>
                  <a:lnTo>
                    <a:pt x="642" y="78"/>
                  </a:lnTo>
                  <a:lnTo>
                    <a:pt x="658" y="80"/>
                  </a:lnTo>
                  <a:lnTo>
                    <a:pt x="658" y="80"/>
                  </a:lnTo>
                  <a:lnTo>
                    <a:pt x="670" y="84"/>
                  </a:lnTo>
                  <a:lnTo>
                    <a:pt x="682" y="90"/>
                  </a:lnTo>
                  <a:lnTo>
                    <a:pt x="682" y="90"/>
                  </a:lnTo>
                  <a:lnTo>
                    <a:pt x="690" y="98"/>
                  </a:lnTo>
                  <a:lnTo>
                    <a:pt x="696" y="110"/>
                  </a:lnTo>
                  <a:lnTo>
                    <a:pt x="696" y="110"/>
                  </a:lnTo>
                  <a:lnTo>
                    <a:pt x="700" y="126"/>
                  </a:lnTo>
                  <a:lnTo>
                    <a:pt x="702" y="144"/>
                  </a:lnTo>
                  <a:lnTo>
                    <a:pt x="702" y="274"/>
                  </a:lnTo>
                  <a:lnTo>
                    <a:pt x="670" y="274"/>
                  </a:lnTo>
                  <a:lnTo>
                    <a:pt x="664" y="262"/>
                  </a:lnTo>
                  <a:lnTo>
                    <a:pt x="662" y="262"/>
                  </a:lnTo>
                  <a:lnTo>
                    <a:pt x="662" y="262"/>
                  </a:lnTo>
                  <a:lnTo>
                    <a:pt x="654" y="268"/>
                  </a:lnTo>
                  <a:lnTo>
                    <a:pt x="646" y="274"/>
                  </a:lnTo>
                  <a:lnTo>
                    <a:pt x="646" y="274"/>
                  </a:lnTo>
                  <a:lnTo>
                    <a:pt x="634" y="276"/>
                  </a:lnTo>
                  <a:lnTo>
                    <a:pt x="618" y="278"/>
                  </a:lnTo>
                  <a:lnTo>
                    <a:pt x="618" y="278"/>
                  </a:lnTo>
                  <a:close/>
                  <a:moveTo>
                    <a:pt x="656" y="182"/>
                  </a:moveTo>
                  <a:lnTo>
                    <a:pt x="634" y="182"/>
                  </a:lnTo>
                  <a:lnTo>
                    <a:pt x="634" y="182"/>
                  </a:lnTo>
                  <a:lnTo>
                    <a:pt x="624" y="184"/>
                  </a:lnTo>
                  <a:lnTo>
                    <a:pt x="624" y="184"/>
                  </a:lnTo>
                  <a:lnTo>
                    <a:pt x="620" y="186"/>
                  </a:lnTo>
                  <a:lnTo>
                    <a:pt x="614" y="188"/>
                  </a:lnTo>
                  <a:lnTo>
                    <a:pt x="614" y="188"/>
                  </a:lnTo>
                  <a:lnTo>
                    <a:pt x="612" y="194"/>
                  </a:lnTo>
                  <a:lnTo>
                    <a:pt x="608" y="200"/>
                  </a:lnTo>
                  <a:lnTo>
                    <a:pt x="608" y="200"/>
                  </a:lnTo>
                  <a:lnTo>
                    <a:pt x="606" y="208"/>
                  </a:lnTo>
                  <a:lnTo>
                    <a:pt x="606" y="216"/>
                  </a:lnTo>
                  <a:lnTo>
                    <a:pt x="606" y="216"/>
                  </a:lnTo>
                  <a:lnTo>
                    <a:pt x="606" y="226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12" y="240"/>
                  </a:lnTo>
                  <a:lnTo>
                    <a:pt x="614" y="244"/>
                  </a:lnTo>
                  <a:lnTo>
                    <a:pt x="614" y="244"/>
                  </a:lnTo>
                  <a:lnTo>
                    <a:pt x="620" y="248"/>
                  </a:lnTo>
                  <a:lnTo>
                    <a:pt x="624" y="250"/>
                  </a:lnTo>
                  <a:lnTo>
                    <a:pt x="624" y="250"/>
                  </a:lnTo>
                  <a:lnTo>
                    <a:pt x="634" y="252"/>
                  </a:lnTo>
                  <a:lnTo>
                    <a:pt x="634" y="252"/>
                  </a:lnTo>
                  <a:lnTo>
                    <a:pt x="642" y="250"/>
                  </a:lnTo>
                  <a:lnTo>
                    <a:pt x="648" y="248"/>
                  </a:lnTo>
                  <a:lnTo>
                    <a:pt x="648" y="248"/>
                  </a:lnTo>
                  <a:lnTo>
                    <a:pt x="656" y="244"/>
                  </a:lnTo>
                  <a:lnTo>
                    <a:pt x="656" y="182"/>
                  </a:lnTo>
                  <a:close/>
                  <a:moveTo>
                    <a:pt x="464" y="78"/>
                  </a:moveTo>
                  <a:lnTo>
                    <a:pt x="464" y="78"/>
                  </a:lnTo>
                  <a:lnTo>
                    <a:pt x="476" y="80"/>
                  </a:lnTo>
                  <a:lnTo>
                    <a:pt x="490" y="84"/>
                  </a:lnTo>
                  <a:lnTo>
                    <a:pt x="490" y="84"/>
                  </a:lnTo>
                  <a:lnTo>
                    <a:pt x="500" y="90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518" y="114"/>
                  </a:lnTo>
                  <a:lnTo>
                    <a:pt x="524" y="132"/>
                  </a:lnTo>
                  <a:lnTo>
                    <a:pt x="524" y="132"/>
                  </a:lnTo>
                  <a:lnTo>
                    <a:pt x="528" y="152"/>
                  </a:lnTo>
                  <a:lnTo>
                    <a:pt x="528" y="178"/>
                  </a:lnTo>
                  <a:lnTo>
                    <a:pt x="528" y="178"/>
                  </a:lnTo>
                  <a:lnTo>
                    <a:pt x="528" y="204"/>
                  </a:lnTo>
                  <a:lnTo>
                    <a:pt x="524" y="224"/>
                  </a:lnTo>
                  <a:lnTo>
                    <a:pt x="524" y="224"/>
                  </a:lnTo>
                  <a:lnTo>
                    <a:pt x="518" y="242"/>
                  </a:lnTo>
                  <a:lnTo>
                    <a:pt x="510" y="256"/>
                  </a:lnTo>
                  <a:lnTo>
                    <a:pt x="510" y="256"/>
                  </a:lnTo>
                  <a:lnTo>
                    <a:pt x="500" y="266"/>
                  </a:lnTo>
                  <a:lnTo>
                    <a:pt x="488" y="272"/>
                  </a:lnTo>
                  <a:lnTo>
                    <a:pt x="488" y="272"/>
                  </a:lnTo>
                  <a:lnTo>
                    <a:pt x="474" y="276"/>
                  </a:lnTo>
                  <a:lnTo>
                    <a:pt x="460" y="278"/>
                  </a:lnTo>
                  <a:lnTo>
                    <a:pt x="460" y="278"/>
                  </a:lnTo>
                  <a:lnTo>
                    <a:pt x="450" y="278"/>
                  </a:lnTo>
                  <a:lnTo>
                    <a:pt x="442" y="276"/>
                  </a:lnTo>
                  <a:lnTo>
                    <a:pt x="442" y="276"/>
                  </a:lnTo>
                  <a:lnTo>
                    <a:pt x="434" y="272"/>
                  </a:lnTo>
                  <a:lnTo>
                    <a:pt x="426" y="268"/>
                  </a:lnTo>
                  <a:lnTo>
                    <a:pt x="426" y="352"/>
                  </a:lnTo>
                  <a:lnTo>
                    <a:pt x="380" y="352"/>
                  </a:lnTo>
                  <a:lnTo>
                    <a:pt x="380" y="82"/>
                  </a:lnTo>
                  <a:lnTo>
                    <a:pt x="414" y="82"/>
                  </a:lnTo>
                  <a:lnTo>
                    <a:pt x="418" y="94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28" y="88"/>
                  </a:lnTo>
                  <a:lnTo>
                    <a:pt x="436" y="82"/>
                  </a:lnTo>
                  <a:lnTo>
                    <a:pt x="436" y="82"/>
                  </a:lnTo>
                  <a:lnTo>
                    <a:pt x="448" y="80"/>
                  </a:lnTo>
                  <a:lnTo>
                    <a:pt x="464" y="78"/>
                  </a:lnTo>
                  <a:lnTo>
                    <a:pt x="464" y="78"/>
                  </a:lnTo>
                  <a:close/>
                  <a:moveTo>
                    <a:pt x="426" y="244"/>
                  </a:moveTo>
                  <a:lnTo>
                    <a:pt x="426" y="244"/>
                  </a:lnTo>
                  <a:lnTo>
                    <a:pt x="434" y="248"/>
                  </a:lnTo>
                  <a:lnTo>
                    <a:pt x="434" y="248"/>
                  </a:lnTo>
                  <a:lnTo>
                    <a:pt x="440" y="250"/>
                  </a:lnTo>
                  <a:lnTo>
                    <a:pt x="448" y="252"/>
                  </a:lnTo>
                  <a:lnTo>
                    <a:pt x="448" y="252"/>
                  </a:lnTo>
                  <a:lnTo>
                    <a:pt x="454" y="250"/>
                  </a:lnTo>
                  <a:lnTo>
                    <a:pt x="462" y="248"/>
                  </a:lnTo>
                  <a:lnTo>
                    <a:pt x="462" y="248"/>
                  </a:lnTo>
                  <a:lnTo>
                    <a:pt x="468" y="244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6" y="226"/>
                  </a:lnTo>
                  <a:lnTo>
                    <a:pt x="480" y="214"/>
                  </a:lnTo>
                  <a:lnTo>
                    <a:pt x="480" y="214"/>
                  </a:lnTo>
                  <a:lnTo>
                    <a:pt x="482" y="198"/>
                  </a:lnTo>
                  <a:lnTo>
                    <a:pt x="482" y="178"/>
                  </a:lnTo>
                  <a:lnTo>
                    <a:pt x="482" y="178"/>
                  </a:lnTo>
                  <a:lnTo>
                    <a:pt x="482" y="158"/>
                  </a:lnTo>
                  <a:lnTo>
                    <a:pt x="480" y="142"/>
                  </a:lnTo>
                  <a:lnTo>
                    <a:pt x="480" y="142"/>
                  </a:lnTo>
                  <a:lnTo>
                    <a:pt x="476" y="130"/>
                  </a:lnTo>
                  <a:lnTo>
                    <a:pt x="472" y="120"/>
                  </a:lnTo>
                  <a:lnTo>
                    <a:pt x="472" y="120"/>
                  </a:lnTo>
                  <a:lnTo>
                    <a:pt x="468" y="112"/>
                  </a:lnTo>
                  <a:lnTo>
                    <a:pt x="462" y="108"/>
                  </a:lnTo>
                  <a:lnTo>
                    <a:pt x="462" y="108"/>
                  </a:lnTo>
                  <a:lnTo>
                    <a:pt x="454" y="106"/>
                  </a:lnTo>
                  <a:lnTo>
                    <a:pt x="448" y="104"/>
                  </a:lnTo>
                  <a:lnTo>
                    <a:pt x="448" y="104"/>
                  </a:lnTo>
                  <a:lnTo>
                    <a:pt x="442" y="106"/>
                  </a:lnTo>
                  <a:lnTo>
                    <a:pt x="436" y="108"/>
                  </a:lnTo>
                  <a:lnTo>
                    <a:pt x="436" y="108"/>
                  </a:lnTo>
                  <a:lnTo>
                    <a:pt x="426" y="112"/>
                  </a:lnTo>
                  <a:lnTo>
                    <a:pt x="426" y="244"/>
                  </a:lnTo>
                  <a:close/>
                  <a:moveTo>
                    <a:pt x="230" y="184"/>
                  </a:moveTo>
                  <a:lnTo>
                    <a:pt x="230" y="184"/>
                  </a:lnTo>
                  <a:lnTo>
                    <a:pt x="230" y="202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236" y="230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44" y="246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56" y="252"/>
                  </a:lnTo>
                  <a:lnTo>
                    <a:pt x="262" y="254"/>
                  </a:lnTo>
                  <a:lnTo>
                    <a:pt x="262" y="254"/>
                  </a:lnTo>
                  <a:lnTo>
                    <a:pt x="266" y="252"/>
                  </a:lnTo>
                  <a:lnTo>
                    <a:pt x="272" y="250"/>
                  </a:lnTo>
                  <a:lnTo>
                    <a:pt x="272" y="250"/>
                  </a:lnTo>
                  <a:lnTo>
                    <a:pt x="278" y="246"/>
                  </a:lnTo>
                  <a:lnTo>
                    <a:pt x="282" y="238"/>
                  </a:lnTo>
                  <a:lnTo>
                    <a:pt x="282" y="238"/>
                  </a:lnTo>
                  <a:lnTo>
                    <a:pt x="286" y="230"/>
                  </a:lnTo>
                  <a:lnTo>
                    <a:pt x="290" y="218"/>
                  </a:lnTo>
                  <a:lnTo>
                    <a:pt x="290" y="218"/>
                  </a:lnTo>
                  <a:lnTo>
                    <a:pt x="292" y="202"/>
                  </a:lnTo>
                  <a:lnTo>
                    <a:pt x="292" y="184"/>
                  </a:lnTo>
                  <a:lnTo>
                    <a:pt x="292" y="184"/>
                  </a:lnTo>
                  <a:lnTo>
                    <a:pt x="292" y="166"/>
                  </a:lnTo>
                  <a:lnTo>
                    <a:pt x="290" y="152"/>
                  </a:lnTo>
                  <a:lnTo>
                    <a:pt x="290" y="152"/>
                  </a:lnTo>
                  <a:lnTo>
                    <a:pt x="286" y="140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76" y="124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2" y="118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46" y="116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0" y="124"/>
                  </a:lnTo>
                  <a:lnTo>
                    <a:pt x="230" y="184"/>
                  </a:lnTo>
                  <a:close/>
                  <a:moveTo>
                    <a:pt x="230" y="100"/>
                  </a:moveTo>
                  <a:lnTo>
                    <a:pt x="230" y="100"/>
                  </a:lnTo>
                  <a:lnTo>
                    <a:pt x="236" y="96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54" y="90"/>
                  </a:lnTo>
                  <a:lnTo>
                    <a:pt x="264" y="90"/>
                  </a:lnTo>
                  <a:lnTo>
                    <a:pt x="264" y="90"/>
                  </a:lnTo>
                  <a:lnTo>
                    <a:pt x="282" y="90"/>
                  </a:lnTo>
                  <a:lnTo>
                    <a:pt x="296" y="94"/>
                  </a:lnTo>
                  <a:lnTo>
                    <a:pt x="308" y="102"/>
                  </a:lnTo>
                  <a:lnTo>
                    <a:pt x="318" y="112"/>
                  </a:lnTo>
                  <a:lnTo>
                    <a:pt x="318" y="112"/>
                  </a:lnTo>
                  <a:lnTo>
                    <a:pt x="328" y="124"/>
                  </a:lnTo>
                  <a:lnTo>
                    <a:pt x="334" y="140"/>
                  </a:lnTo>
                  <a:lnTo>
                    <a:pt x="336" y="160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36" y="208"/>
                  </a:lnTo>
                  <a:lnTo>
                    <a:pt x="334" y="228"/>
                  </a:lnTo>
                  <a:lnTo>
                    <a:pt x="326" y="244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08" y="266"/>
                  </a:lnTo>
                  <a:lnTo>
                    <a:pt x="294" y="272"/>
                  </a:lnTo>
                  <a:lnTo>
                    <a:pt x="278" y="276"/>
                  </a:lnTo>
                  <a:lnTo>
                    <a:pt x="262" y="278"/>
                  </a:lnTo>
                  <a:lnTo>
                    <a:pt x="262" y="278"/>
                  </a:lnTo>
                  <a:lnTo>
                    <a:pt x="244" y="276"/>
                  </a:lnTo>
                  <a:lnTo>
                    <a:pt x="228" y="272"/>
                  </a:lnTo>
                  <a:lnTo>
                    <a:pt x="214" y="266"/>
                  </a:lnTo>
                  <a:lnTo>
                    <a:pt x="204" y="256"/>
                  </a:lnTo>
                  <a:lnTo>
                    <a:pt x="204" y="256"/>
                  </a:lnTo>
                  <a:lnTo>
                    <a:pt x="194" y="244"/>
                  </a:lnTo>
                  <a:lnTo>
                    <a:pt x="188" y="228"/>
                  </a:lnTo>
                  <a:lnTo>
                    <a:pt x="186" y="208"/>
                  </a:lnTo>
                  <a:lnTo>
                    <a:pt x="184" y="184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86" y="90"/>
                  </a:lnTo>
                  <a:lnTo>
                    <a:pt x="190" y="66"/>
                  </a:lnTo>
                  <a:lnTo>
                    <a:pt x="190" y="66"/>
                  </a:lnTo>
                  <a:lnTo>
                    <a:pt x="196" y="46"/>
                  </a:lnTo>
                  <a:lnTo>
                    <a:pt x="202" y="38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14" y="24"/>
                  </a:lnTo>
                  <a:lnTo>
                    <a:pt x="220" y="18"/>
                  </a:lnTo>
                  <a:lnTo>
                    <a:pt x="230" y="14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60" y="6"/>
                  </a:lnTo>
                  <a:lnTo>
                    <a:pt x="286" y="2"/>
                  </a:lnTo>
                  <a:lnTo>
                    <a:pt x="332" y="0"/>
                  </a:lnTo>
                  <a:lnTo>
                    <a:pt x="334" y="20"/>
                  </a:lnTo>
                  <a:lnTo>
                    <a:pt x="334" y="20"/>
                  </a:lnTo>
                  <a:lnTo>
                    <a:pt x="310" y="28"/>
                  </a:lnTo>
                  <a:lnTo>
                    <a:pt x="310" y="28"/>
                  </a:lnTo>
                  <a:lnTo>
                    <a:pt x="296" y="32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68" y="36"/>
                  </a:lnTo>
                  <a:lnTo>
                    <a:pt x="258" y="38"/>
                  </a:lnTo>
                  <a:lnTo>
                    <a:pt x="258" y="38"/>
                  </a:lnTo>
                  <a:lnTo>
                    <a:pt x="250" y="44"/>
                  </a:lnTo>
                  <a:lnTo>
                    <a:pt x="242" y="50"/>
                  </a:lnTo>
                  <a:lnTo>
                    <a:pt x="242" y="50"/>
                  </a:lnTo>
                  <a:lnTo>
                    <a:pt x="236" y="58"/>
                  </a:lnTo>
                  <a:lnTo>
                    <a:pt x="234" y="70"/>
                  </a:lnTo>
                  <a:lnTo>
                    <a:pt x="234" y="70"/>
                  </a:lnTo>
                  <a:lnTo>
                    <a:pt x="230" y="84"/>
                  </a:lnTo>
                  <a:lnTo>
                    <a:pt x="230" y="100"/>
                  </a:lnTo>
                  <a:lnTo>
                    <a:pt x="230" y="10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438776" y="5894388"/>
              <a:ext cx="244475" cy="250825"/>
            </a:xfrm>
            <a:custGeom>
              <a:avLst/>
              <a:gdLst>
                <a:gd name="T0" fmla="*/ 76 w 154"/>
                <a:gd name="T1" fmla="*/ 0 h 158"/>
                <a:gd name="T2" fmla="*/ 76 w 154"/>
                <a:gd name="T3" fmla="*/ 0 h 158"/>
                <a:gd name="T4" fmla="*/ 94 w 154"/>
                <a:gd name="T5" fmla="*/ 2 h 158"/>
                <a:gd name="T6" fmla="*/ 110 w 154"/>
                <a:gd name="T7" fmla="*/ 4 h 158"/>
                <a:gd name="T8" fmla="*/ 110 w 154"/>
                <a:gd name="T9" fmla="*/ 4 h 158"/>
                <a:gd name="T10" fmla="*/ 122 w 154"/>
                <a:gd name="T11" fmla="*/ 10 h 158"/>
                <a:gd name="T12" fmla="*/ 134 w 154"/>
                <a:gd name="T13" fmla="*/ 18 h 158"/>
                <a:gd name="T14" fmla="*/ 134 w 154"/>
                <a:gd name="T15" fmla="*/ 18 h 158"/>
                <a:gd name="T16" fmla="*/ 142 w 154"/>
                <a:gd name="T17" fmla="*/ 30 h 158"/>
                <a:gd name="T18" fmla="*/ 148 w 154"/>
                <a:gd name="T19" fmla="*/ 42 h 158"/>
                <a:gd name="T20" fmla="*/ 148 w 154"/>
                <a:gd name="T21" fmla="*/ 42 h 158"/>
                <a:gd name="T22" fmla="*/ 152 w 154"/>
                <a:gd name="T23" fmla="*/ 60 h 158"/>
                <a:gd name="T24" fmla="*/ 154 w 154"/>
                <a:gd name="T25" fmla="*/ 80 h 158"/>
                <a:gd name="T26" fmla="*/ 154 w 154"/>
                <a:gd name="T27" fmla="*/ 80 h 158"/>
                <a:gd name="T28" fmla="*/ 152 w 154"/>
                <a:gd name="T29" fmla="*/ 100 h 158"/>
                <a:gd name="T30" fmla="*/ 148 w 154"/>
                <a:gd name="T31" fmla="*/ 116 h 158"/>
                <a:gd name="T32" fmla="*/ 148 w 154"/>
                <a:gd name="T33" fmla="*/ 116 h 158"/>
                <a:gd name="T34" fmla="*/ 142 w 154"/>
                <a:gd name="T35" fmla="*/ 130 h 158"/>
                <a:gd name="T36" fmla="*/ 134 w 154"/>
                <a:gd name="T37" fmla="*/ 140 h 158"/>
                <a:gd name="T38" fmla="*/ 134 w 154"/>
                <a:gd name="T39" fmla="*/ 140 h 158"/>
                <a:gd name="T40" fmla="*/ 122 w 154"/>
                <a:gd name="T41" fmla="*/ 148 h 158"/>
                <a:gd name="T42" fmla="*/ 110 w 154"/>
                <a:gd name="T43" fmla="*/ 154 h 158"/>
                <a:gd name="T44" fmla="*/ 110 w 154"/>
                <a:gd name="T45" fmla="*/ 154 h 158"/>
                <a:gd name="T46" fmla="*/ 94 w 154"/>
                <a:gd name="T47" fmla="*/ 158 h 158"/>
                <a:gd name="T48" fmla="*/ 76 w 154"/>
                <a:gd name="T49" fmla="*/ 158 h 158"/>
                <a:gd name="T50" fmla="*/ 76 w 154"/>
                <a:gd name="T51" fmla="*/ 158 h 158"/>
                <a:gd name="T52" fmla="*/ 58 w 154"/>
                <a:gd name="T53" fmla="*/ 158 h 158"/>
                <a:gd name="T54" fmla="*/ 44 w 154"/>
                <a:gd name="T55" fmla="*/ 154 h 158"/>
                <a:gd name="T56" fmla="*/ 44 w 154"/>
                <a:gd name="T57" fmla="*/ 154 h 158"/>
                <a:gd name="T58" fmla="*/ 30 w 154"/>
                <a:gd name="T59" fmla="*/ 148 h 158"/>
                <a:gd name="T60" fmla="*/ 20 w 154"/>
                <a:gd name="T61" fmla="*/ 140 h 158"/>
                <a:gd name="T62" fmla="*/ 20 w 154"/>
                <a:gd name="T63" fmla="*/ 140 h 158"/>
                <a:gd name="T64" fmla="*/ 10 w 154"/>
                <a:gd name="T65" fmla="*/ 130 h 158"/>
                <a:gd name="T66" fmla="*/ 4 w 154"/>
                <a:gd name="T67" fmla="*/ 116 h 158"/>
                <a:gd name="T68" fmla="*/ 4 w 154"/>
                <a:gd name="T69" fmla="*/ 116 h 158"/>
                <a:gd name="T70" fmla="*/ 0 w 154"/>
                <a:gd name="T71" fmla="*/ 100 h 158"/>
                <a:gd name="T72" fmla="*/ 0 w 154"/>
                <a:gd name="T73" fmla="*/ 80 h 158"/>
                <a:gd name="T74" fmla="*/ 0 w 154"/>
                <a:gd name="T75" fmla="*/ 80 h 158"/>
                <a:gd name="T76" fmla="*/ 0 w 154"/>
                <a:gd name="T77" fmla="*/ 60 h 158"/>
                <a:gd name="T78" fmla="*/ 4 w 154"/>
                <a:gd name="T79" fmla="*/ 42 h 158"/>
                <a:gd name="T80" fmla="*/ 4 w 154"/>
                <a:gd name="T81" fmla="*/ 42 h 158"/>
                <a:gd name="T82" fmla="*/ 10 w 154"/>
                <a:gd name="T83" fmla="*/ 30 h 158"/>
                <a:gd name="T84" fmla="*/ 20 w 154"/>
                <a:gd name="T85" fmla="*/ 18 h 158"/>
                <a:gd name="T86" fmla="*/ 20 w 154"/>
                <a:gd name="T87" fmla="*/ 18 h 158"/>
                <a:gd name="T88" fmla="*/ 30 w 154"/>
                <a:gd name="T89" fmla="*/ 10 h 158"/>
                <a:gd name="T90" fmla="*/ 44 w 154"/>
                <a:gd name="T91" fmla="*/ 4 h 158"/>
                <a:gd name="T92" fmla="*/ 44 w 154"/>
                <a:gd name="T93" fmla="*/ 4 h 158"/>
                <a:gd name="T94" fmla="*/ 58 w 154"/>
                <a:gd name="T95" fmla="*/ 2 h 158"/>
                <a:gd name="T96" fmla="*/ 76 w 154"/>
                <a:gd name="T9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58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10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42" y="30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52" y="6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2" y="100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2" y="13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22" y="148"/>
                  </a:lnTo>
                  <a:lnTo>
                    <a:pt x="110" y="154"/>
                  </a:lnTo>
                  <a:lnTo>
                    <a:pt x="110" y="154"/>
                  </a:lnTo>
                  <a:lnTo>
                    <a:pt x="94" y="158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58" y="158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0" y="148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10" y="130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0" y="3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5511801" y="5926138"/>
              <a:ext cx="98425" cy="187325"/>
            </a:xfrm>
            <a:custGeom>
              <a:avLst/>
              <a:gdLst>
                <a:gd name="T0" fmla="*/ 30 w 62"/>
                <a:gd name="T1" fmla="*/ 0 h 118"/>
                <a:gd name="T2" fmla="*/ 30 w 62"/>
                <a:gd name="T3" fmla="*/ 0 h 118"/>
                <a:gd name="T4" fmla="*/ 24 w 62"/>
                <a:gd name="T5" fmla="*/ 0 h 118"/>
                <a:gd name="T6" fmla="*/ 18 w 62"/>
                <a:gd name="T7" fmla="*/ 2 h 118"/>
                <a:gd name="T8" fmla="*/ 18 w 62"/>
                <a:gd name="T9" fmla="*/ 2 h 118"/>
                <a:gd name="T10" fmla="*/ 14 w 62"/>
                <a:gd name="T11" fmla="*/ 6 h 118"/>
                <a:gd name="T12" fmla="*/ 8 w 62"/>
                <a:gd name="T13" fmla="*/ 12 h 118"/>
                <a:gd name="T14" fmla="*/ 8 w 62"/>
                <a:gd name="T15" fmla="*/ 12 h 118"/>
                <a:gd name="T16" fmla="*/ 4 w 62"/>
                <a:gd name="T17" fmla="*/ 20 h 118"/>
                <a:gd name="T18" fmla="*/ 2 w 62"/>
                <a:gd name="T19" fmla="*/ 30 h 118"/>
                <a:gd name="T20" fmla="*/ 2 w 62"/>
                <a:gd name="T21" fmla="*/ 30 h 118"/>
                <a:gd name="T22" fmla="*/ 0 w 62"/>
                <a:gd name="T23" fmla="*/ 44 h 118"/>
                <a:gd name="T24" fmla="*/ 0 w 62"/>
                <a:gd name="T25" fmla="*/ 60 h 118"/>
                <a:gd name="T26" fmla="*/ 0 w 62"/>
                <a:gd name="T27" fmla="*/ 60 h 118"/>
                <a:gd name="T28" fmla="*/ 0 w 62"/>
                <a:gd name="T29" fmla="*/ 76 h 118"/>
                <a:gd name="T30" fmla="*/ 2 w 62"/>
                <a:gd name="T31" fmla="*/ 88 h 118"/>
                <a:gd name="T32" fmla="*/ 2 w 62"/>
                <a:gd name="T33" fmla="*/ 88 h 118"/>
                <a:gd name="T34" fmla="*/ 4 w 62"/>
                <a:gd name="T35" fmla="*/ 98 h 118"/>
                <a:gd name="T36" fmla="*/ 8 w 62"/>
                <a:gd name="T37" fmla="*/ 106 h 118"/>
                <a:gd name="T38" fmla="*/ 8 w 62"/>
                <a:gd name="T39" fmla="*/ 106 h 118"/>
                <a:gd name="T40" fmla="*/ 14 w 62"/>
                <a:gd name="T41" fmla="*/ 112 h 118"/>
                <a:gd name="T42" fmla="*/ 18 w 62"/>
                <a:gd name="T43" fmla="*/ 116 h 118"/>
                <a:gd name="T44" fmla="*/ 18 w 62"/>
                <a:gd name="T45" fmla="*/ 116 h 118"/>
                <a:gd name="T46" fmla="*/ 24 w 62"/>
                <a:gd name="T47" fmla="*/ 118 h 118"/>
                <a:gd name="T48" fmla="*/ 30 w 62"/>
                <a:gd name="T49" fmla="*/ 118 h 118"/>
                <a:gd name="T50" fmla="*/ 30 w 62"/>
                <a:gd name="T51" fmla="*/ 118 h 118"/>
                <a:gd name="T52" fmla="*/ 36 w 62"/>
                <a:gd name="T53" fmla="*/ 118 h 118"/>
                <a:gd name="T54" fmla="*/ 42 w 62"/>
                <a:gd name="T55" fmla="*/ 116 h 118"/>
                <a:gd name="T56" fmla="*/ 42 w 62"/>
                <a:gd name="T57" fmla="*/ 116 h 118"/>
                <a:gd name="T58" fmla="*/ 48 w 62"/>
                <a:gd name="T59" fmla="*/ 112 h 118"/>
                <a:gd name="T60" fmla="*/ 52 w 62"/>
                <a:gd name="T61" fmla="*/ 106 h 118"/>
                <a:gd name="T62" fmla="*/ 52 w 62"/>
                <a:gd name="T63" fmla="*/ 106 h 118"/>
                <a:gd name="T64" fmla="*/ 56 w 62"/>
                <a:gd name="T65" fmla="*/ 98 h 118"/>
                <a:gd name="T66" fmla="*/ 58 w 62"/>
                <a:gd name="T67" fmla="*/ 88 h 118"/>
                <a:gd name="T68" fmla="*/ 58 w 62"/>
                <a:gd name="T69" fmla="*/ 88 h 118"/>
                <a:gd name="T70" fmla="*/ 60 w 62"/>
                <a:gd name="T71" fmla="*/ 76 h 118"/>
                <a:gd name="T72" fmla="*/ 62 w 62"/>
                <a:gd name="T73" fmla="*/ 60 h 118"/>
                <a:gd name="T74" fmla="*/ 62 w 62"/>
                <a:gd name="T75" fmla="*/ 60 h 118"/>
                <a:gd name="T76" fmla="*/ 60 w 62"/>
                <a:gd name="T77" fmla="*/ 44 h 118"/>
                <a:gd name="T78" fmla="*/ 58 w 62"/>
                <a:gd name="T79" fmla="*/ 30 h 118"/>
                <a:gd name="T80" fmla="*/ 58 w 62"/>
                <a:gd name="T81" fmla="*/ 30 h 118"/>
                <a:gd name="T82" fmla="*/ 56 w 62"/>
                <a:gd name="T83" fmla="*/ 20 h 118"/>
                <a:gd name="T84" fmla="*/ 52 w 62"/>
                <a:gd name="T85" fmla="*/ 12 h 118"/>
                <a:gd name="T86" fmla="*/ 52 w 62"/>
                <a:gd name="T87" fmla="*/ 12 h 118"/>
                <a:gd name="T88" fmla="*/ 48 w 62"/>
                <a:gd name="T89" fmla="*/ 6 h 118"/>
                <a:gd name="T90" fmla="*/ 42 w 62"/>
                <a:gd name="T91" fmla="*/ 2 h 118"/>
                <a:gd name="T92" fmla="*/ 42 w 62"/>
                <a:gd name="T93" fmla="*/ 2 h 118"/>
                <a:gd name="T94" fmla="*/ 36 w 62"/>
                <a:gd name="T95" fmla="*/ 0 h 118"/>
                <a:gd name="T96" fmla="*/ 30 w 62"/>
                <a:gd name="T97" fmla="*/ 0 h 118"/>
                <a:gd name="T98" fmla="*/ 30 w 62"/>
                <a:gd name="T9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14" y="112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4" y="118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6" y="118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8" y="112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0" y="76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0" y="4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8348663" y="5827713"/>
              <a:ext cx="241300" cy="317500"/>
            </a:xfrm>
            <a:custGeom>
              <a:avLst/>
              <a:gdLst>
                <a:gd name="T0" fmla="*/ 56 w 152"/>
                <a:gd name="T1" fmla="*/ 112 h 200"/>
                <a:gd name="T2" fmla="*/ 38 w 152"/>
                <a:gd name="T3" fmla="*/ 108 h 200"/>
                <a:gd name="T4" fmla="*/ 30 w 152"/>
                <a:gd name="T5" fmla="*/ 104 h 200"/>
                <a:gd name="T6" fmla="*/ 22 w 152"/>
                <a:gd name="T7" fmla="*/ 100 h 200"/>
                <a:gd name="T8" fmla="*/ 12 w 152"/>
                <a:gd name="T9" fmla="*/ 84 h 200"/>
                <a:gd name="T10" fmla="*/ 8 w 152"/>
                <a:gd name="T11" fmla="*/ 74 h 200"/>
                <a:gd name="T12" fmla="*/ 8 w 152"/>
                <a:gd name="T13" fmla="*/ 62 h 200"/>
                <a:gd name="T14" fmla="*/ 12 w 152"/>
                <a:gd name="T15" fmla="*/ 30 h 200"/>
                <a:gd name="T16" fmla="*/ 20 w 152"/>
                <a:gd name="T17" fmla="*/ 20 h 200"/>
                <a:gd name="T18" fmla="*/ 28 w 152"/>
                <a:gd name="T19" fmla="*/ 12 h 200"/>
                <a:gd name="T20" fmla="*/ 52 w 152"/>
                <a:gd name="T21" fmla="*/ 2 h 200"/>
                <a:gd name="T22" fmla="*/ 68 w 152"/>
                <a:gd name="T23" fmla="*/ 0 h 200"/>
                <a:gd name="T24" fmla="*/ 84 w 152"/>
                <a:gd name="T25" fmla="*/ 0 h 200"/>
                <a:gd name="T26" fmla="*/ 122 w 152"/>
                <a:gd name="T27" fmla="*/ 2 h 200"/>
                <a:gd name="T28" fmla="*/ 152 w 152"/>
                <a:gd name="T29" fmla="*/ 8 h 200"/>
                <a:gd name="T30" fmla="*/ 106 w 152"/>
                <a:gd name="T31" fmla="*/ 196 h 200"/>
                <a:gd name="T32" fmla="*/ 98 w 152"/>
                <a:gd name="T33" fmla="*/ 124 h 200"/>
                <a:gd name="T34" fmla="*/ 92 w 152"/>
                <a:gd name="T35" fmla="*/ 124 h 200"/>
                <a:gd name="T36" fmla="*/ 80 w 152"/>
                <a:gd name="T37" fmla="*/ 132 h 200"/>
                <a:gd name="T38" fmla="*/ 64 w 152"/>
                <a:gd name="T39" fmla="*/ 170 h 200"/>
                <a:gd name="T40" fmla="*/ 58 w 152"/>
                <a:gd name="T41" fmla="*/ 182 h 200"/>
                <a:gd name="T42" fmla="*/ 50 w 152"/>
                <a:gd name="T43" fmla="*/ 192 h 200"/>
                <a:gd name="T44" fmla="*/ 38 w 152"/>
                <a:gd name="T45" fmla="*/ 198 h 200"/>
                <a:gd name="T46" fmla="*/ 24 w 152"/>
                <a:gd name="T47" fmla="*/ 200 h 200"/>
                <a:gd name="T48" fmla="*/ 6 w 152"/>
                <a:gd name="T49" fmla="*/ 198 h 200"/>
                <a:gd name="T50" fmla="*/ 0 w 152"/>
                <a:gd name="T51" fmla="*/ 178 h 200"/>
                <a:gd name="T52" fmla="*/ 8 w 152"/>
                <a:gd name="T53" fmla="*/ 176 h 200"/>
                <a:gd name="T54" fmla="*/ 14 w 152"/>
                <a:gd name="T55" fmla="*/ 174 h 200"/>
                <a:gd name="T56" fmla="*/ 20 w 152"/>
                <a:gd name="T57" fmla="*/ 166 h 200"/>
                <a:gd name="T58" fmla="*/ 30 w 152"/>
                <a:gd name="T59" fmla="*/ 140 h 200"/>
                <a:gd name="T60" fmla="*/ 40 w 152"/>
                <a:gd name="T61" fmla="*/ 122 h 200"/>
                <a:gd name="T62" fmla="*/ 48 w 152"/>
                <a:gd name="T63" fmla="*/ 118 h 200"/>
                <a:gd name="T64" fmla="*/ 56 w 152"/>
                <a:gd name="T65" fmla="*/ 1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200">
                  <a:moveTo>
                    <a:pt x="56" y="112"/>
                  </a:moveTo>
                  <a:lnTo>
                    <a:pt x="56" y="112"/>
                  </a:lnTo>
                  <a:lnTo>
                    <a:pt x="46" y="112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16" y="92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8" y="74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36" y="4"/>
                  </a:lnTo>
                  <a:lnTo>
                    <a:pt x="152" y="8"/>
                  </a:lnTo>
                  <a:lnTo>
                    <a:pt x="152" y="196"/>
                  </a:lnTo>
                  <a:lnTo>
                    <a:pt x="106" y="196"/>
                  </a:lnTo>
                  <a:lnTo>
                    <a:pt x="106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2" y="124"/>
                  </a:lnTo>
                  <a:lnTo>
                    <a:pt x="86" y="128"/>
                  </a:lnTo>
                  <a:lnTo>
                    <a:pt x="80" y="132"/>
                  </a:lnTo>
                  <a:lnTo>
                    <a:pt x="76" y="14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58" y="18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44" y="196"/>
                  </a:lnTo>
                  <a:lnTo>
                    <a:pt x="38" y="198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6" y="198"/>
                  </a:lnTo>
                  <a:lnTo>
                    <a:pt x="6" y="198"/>
                  </a:lnTo>
                  <a:lnTo>
                    <a:pt x="0" y="196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8" y="176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8" y="170"/>
                  </a:lnTo>
                  <a:lnTo>
                    <a:pt x="20" y="166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6" y="130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8" y="118"/>
                  </a:lnTo>
                  <a:lnTo>
                    <a:pt x="56" y="114"/>
                  </a:lnTo>
                  <a:lnTo>
                    <a:pt x="56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8434388" y="5868988"/>
              <a:ext cx="82550" cy="107950"/>
            </a:xfrm>
            <a:custGeom>
              <a:avLst/>
              <a:gdLst>
                <a:gd name="T0" fmla="*/ 30 w 52"/>
                <a:gd name="T1" fmla="*/ 0 h 68"/>
                <a:gd name="T2" fmla="*/ 30 w 52"/>
                <a:gd name="T3" fmla="*/ 0 h 68"/>
                <a:gd name="T4" fmla="*/ 18 w 52"/>
                <a:gd name="T5" fmla="*/ 2 h 68"/>
                <a:gd name="T6" fmla="*/ 18 w 52"/>
                <a:gd name="T7" fmla="*/ 2 h 68"/>
                <a:gd name="T8" fmla="*/ 14 w 52"/>
                <a:gd name="T9" fmla="*/ 4 h 68"/>
                <a:gd name="T10" fmla="*/ 8 w 52"/>
                <a:gd name="T11" fmla="*/ 8 h 68"/>
                <a:gd name="T12" fmla="*/ 8 w 52"/>
                <a:gd name="T13" fmla="*/ 8 h 68"/>
                <a:gd name="T14" fmla="*/ 6 w 52"/>
                <a:gd name="T15" fmla="*/ 12 h 68"/>
                <a:gd name="T16" fmla="*/ 2 w 52"/>
                <a:gd name="T17" fmla="*/ 18 h 68"/>
                <a:gd name="T18" fmla="*/ 2 w 52"/>
                <a:gd name="T19" fmla="*/ 18 h 68"/>
                <a:gd name="T20" fmla="*/ 0 w 52"/>
                <a:gd name="T21" fmla="*/ 26 h 68"/>
                <a:gd name="T22" fmla="*/ 0 w 52"/>
                <a:gd name="T23" fmla="*/ 36 h 68"/>
                <a:gd name="T24" fmla="*/ 0 w 52"/>
                <a:gd name="T25" fmla="*/ 36 h 68"/>
                <a:gd name="T26" fmla="*/ 0 w 52"/>
                <a:gd name="T27" fmla="*/ 44 h 68"/>
                <a:gd name="T28" fmla="*/ 2 w 52"/>
                <a:gd name="T29" fmla="*/ 52 h 68"/>
                <a:gd name="T30" fmla="*/ 2 w 52"/>
                <a:gd name="T31" fmla="*/ 52 h 68"/>
                <a:gd name="T32" fmla="*/ 6 w 52"/>
                <a:gd name="T33" fmla="*/ 56 h 68"/>
                <a:gd name="T34" fmla="*/ 8 w 52"/>
                <a:gd name="T35" fmla="*/ 62 h 68"/>
                <a:gd name="T36" fmla="*/ 8 w 52"/>
                <a:gd name="T37" fmla="*/ 62 h 68"/>
                <a:gd name="T38" fmla="*/ 14 w 52"/>
                <a:gd name="T39" fmla="*/ 64 h 68"/>
                <a:gd name="T40" fmla="*/ 18 w 52"/>
                <a:gd name="T41" fmla="*/ 66 h 68"/>
                <a:gd name="T42" fmla="*/ 18 w 52"/>
                <a:gd name="T43" fmla="*/ 66 h 68"/>
                <a:gd name="T44" fmla="*/ 30 w 52"/>
                <a:gd name="T45" fmla="*/ 68 h 68"/>
                <a:gd name="T46" fmla="*/ 52 w 52"/>
                <a:gd name="T47" fmla="*/ 68 h 68"/>
                <a:gd name="T48" fmla="*/ 52 w 52"/>
                <a:gd name="T49" fmla="*/ 0 h 68"/>
                <a:gd name="T50" fmla="*/ 30 w 52"/>
                <a:gd name="T5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68">
                  <a:moveTo>
                    <a:pt x="30" y="0"/>
                  </a:moveTo>
                  <a:lnTo>
                    <a:pt x="30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6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4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30" y="68"/>
                  </a:lnTo>
                  <a:lnTo>
                    <a:pt x="52" y="68"/>
                  </a:lnTo>
                  <a:lnTo>
                    <a:pt x="52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8069263" y="5834063"/>
              <a:ext cx="231775" cy="304800"/>
            </a:xfrm>
            <a:custGeom>
              <a:avLst/>
              <a:gdLst>
                <a:gd name="T0" fmla="*/ 102 w 146"/>
                <a:gd name="T1" fmla="*/ 70 h 192"/>
                <a:gd name="T2" fmla="*/ 100 w 146"/>
                <a:gd name="T3" fmla="*/ 70 h 192"/>
                <a:gd name="T4" fmla="*/ 46 w 146"/>
                <a:gd name="T5" fmla="*/ 192 h 192"/>
                <a:gd name="T6" fmla="*/ 0 w 146"/>
                <a:gd name="T7" fmla="*/ 192 h 192"/>
                <a:gd name="T8" fmla="*/ 0 w 146"/>
                <a:gd name="T9" fmla="*/ 0 h 192"/>
                <a:gd name="T10" fmla="*/ 44 w 146"/>
                <a:gd name="T11" fmla="*/ 0 h 192"/>
                <a:gd name="T12" fmla="*/ 44 w 146"/>
                <a:gd name="T13" fmla="*/ 118 h 192"/>
                <a:gd name="T14" fmla="*/ 46 w 146"/>
                <a:gd name="T15" fmla="*/ 118 h 192"/>
                <a:gd name="T16" fmla="*/ 96 w 146"/>
                <a:gd name="T17" fmla="*/ 0 h 192"/>
                <a:gd name="T18" fmla="*/ 146 w 146"/>
                <a:gd name="T19" fmla="*/ 0 h 192"/>
                <a:gd name="T20" fmla="*/ 146 w 146"/>
                <a:gd name="T21" fmla="*/ 192 h 192"/>
                <a:gd name="T22" fmla="*/ 102 w 146"/>
                <a:gd name="T23" fmla="*/ 192 h 192"/>
                <a:gd name="T24" fmla="*/ 102 w 146"/>
                <a:gd name="T2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92">
                  <a:moveTo>
                    <a:pt x="102" y="70"/>
                  </a:moveTo>
                  <a:lnTo>
                    <a:pt x="100" y="70"/>
                  </a:lnTo>
                  <a:lnTo>
                    <a:pt x="46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18"/>
                  </a:lnTo>
                  <a:lnTo>
                    <a:pt x="46" y="118"/>
                  </a:lnTo>
                  <a:lnTo>
                    <a:pt x="96" y="0"/>
                  </a:lnTo>
                  <a:lnTo>
                    <a:pt x="146" y="0"/>
                  </a:lnTo>
                  <a:lnTo>
                    <a:pt x="146" y="192"/>
                  </a:lnTo>
                  <a:lnTo>
                    <a:pt x="102" y="192"/>
                  </a:lnTo>
                  <a:lnTo>
                    <a:pt x="102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7761288" y="5834063"/>
              <a:ext cx="228600" cy="304800"/>
            </a:xfrm>
            <a:custGeom>
              <a:avLst/>
              <a:gdLst>
                <a:gd name="T0" fmla="*/ 46 w 144"/>
                <a:gd name="T1" fmla="*/ 192 h 192"/>
                <a:gd name="T2" fmla="*/ 0 w 144"/>
                <a:gd name="T3" fmla="*/ 192 h 192"/>
                <a:gd name="T4" fmla="*/ 0 w 144"/>
                <a:gd name="T5" fmla="*/ 0 h 192"/>
                <a:gd name="T6" fmla="*/ 46 w 144"/>
                <a:gd name="T7" fmla="*/ 0 h 192"/>
                <a:gd name="T8" fmla="*/ 46 w 144"/>
                <a:gd name="T9" fmla="*/ 80 h 192"/>
                <a:gd name="T10" fmla="*/ 98 w 144"/>
                <a:gd name="T11" fmla="*/ 80 h 192"/>
                <a:gd name="T12" fmla="*/ 98 w 144"/>
                <a:gd name="T13" fmla="*/ 0 h 192"/>
                <a:gd name="T14" fmla="*/ 144 w 144"/>
                <a:gd name="T15" fmla="*/ 0 h 192"/>
                <a:gd name="T16" fmla="*/ 144 w 144"/>
                <a:gd name="T17" fmla="*/ 192 h 192"/>
                <a:gd name="T18" fmla="*/ 98 w 144"/>
                <a:gd name="T19" fmla="*/ 192 h 192"/>
                <a:gd name="T20" fmla="*/ 98 w 144"/>
                <a:gd name="T21" fmla="*/ 110 h 192"/>
                <a:gd name="T22" fmla="*/ 46 w 144"/>
                <a:gd name="T23" fmla="*/ 110 h 192"/>
                <a:gd name="T24" fmla="*/ 46 w 14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46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80"/>
                  </a:lnTo>
                  <a:lnTo>
                    <a:pt x="98" y="80"/>
                  </a:lnTo>
                  <a:lnTo>
                    <a:pt x="98" y="0"/>
                  </a:lnTo>
                  <a:lnTo>
                    <a:pt x="144" y="0"/>
                  </a:lnTo>
                  <a:lnTo>
                    <a:pt x="144" y="192"/>
                  </a:lnTo>
                  <a:lnTo>
                    <a:pt x="98" y="192"/>
                  </a:lnTo>
                  <a:lnTo>
                    <a:pt x="98" y="110"/>
                  </a:lnTo>
                  <a:lnTo>
                    <a:pt x="46" y="110"/>
                  </a:lnTo>
                  <a:lnTo>
                    <a:pt x="46" y="1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7456488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8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6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8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54"/>
                  </a:lnTo>
                  <a:lnTo>
                    <a:pt x="94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0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7529513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7172326" y="5827713"/>
              <a:ext cx="236538" cy="317500"/>
            </a:xfrm>
            <a:custGeom>
              <a:avLst/>
              <a:gdLst>
                <a:gd name="T0" fmla="*/ 0 w 149"/>
                <a:gd name="T1" fmla="*/ 8 h 200"/>
                <a:gd name="T2" fmla="*/ 0 w 149"/>
                <a:gd name="T3" fmla="*/ 8 h 200"/>
                <a:gd name="T4" fmla="*/ 16 w 149"/>
                <a:gd name="T5" fmla="*/ 4 h 200"/>
                <a:gd name="T6" fmla="*/ 30 w 149"/>
                <a:gd name="T7" fmla="*/ 2 h 200"/>
                <a:gd name="T8" fmla="*/ 30 w 149"/>
                <a:gd name="T9" fmla="*/ 2 h 200"/>
                <a:gd name="T10" fmla="*/ 66 w 149"/>
                <a:gd name="T11" fmla="*/ 0 h 200"/>
                <a:gd name="T12" fmla="*/ 66 w 149"/>
                <a:gd name="T13" fmla="*/ 0 h 200"/>
                <a:gd name="T14" fmla="*/ 84 w 149"/>
                <a:gd name="T15" fmla="*/ 0 h 200"/>
                <a:gd name="T16" fmla="*/ 100 w 149"/>
                <a:gd name="T17" fmla="*/ 2 h 200"/>
                <a:gd name="T18" fmla="*/ 100 w 149"/>
                <a:gd name="T19" fmla="*/ 2 h 200"/>
                <a:gd name="T20" fmla="*/ 111 w 149"/>
                <a:gd name="T21" fmla="*/ 6 h 200"/>
                <a:gd name="T22" fmla="*/ 123 w 149"/>
                <a:gd name="T23" fmla="*/ 12 h 200"/>
                <a:gd name="T24" fmla="*/ 123 w 149"/>
                <a:gd name="T25" fmla="*/ 12 h 200"/>
                <a:gd name="T26" fmla="*/ 131 w 149"/>
                <a:gd name="T27" fmla="*/ 18 h 200"/>
                <a:gd name="T28" fmla="*/ 137 w 149"/>
                <a:gd name="T29" fmla="*/ 28 h 200"/>
                <a:gd name="T30" fmla="*/ 137 w 149"/>
                <a:gd name="T31" fmla="*/ 28 h 200"/>
                <a:gd name="T32" fmla="*/ 141 w 149"/>
                <a:gd name="T33" fmla="*/ 40 h 200"/>
                <a:gd name="T34" fmla="*/ 141 w 149"/>
                <a:gd name="T35" fmla="*/ 54 h 200"/>
                <a:gd name="T36" fmla="*/ 141 w 149"/>
                <a:gd name="T37" fmla="*/ 54 h 200"/>
                <a:gd name="T38" fmla="*/ 141 w 149"/>
                <a:gd name="T39" fmla="*/ 62 h 200"/>
                <a:gd name="T40" fmla="*/ 139 w 149"/>
                <a:gd name="T41" fmla="*/ 70 h 200"/>
                <a:gd name="T42" fmla="*/ 139 w 149"/>
                <a:gd name="T43" fmla="*/ 70 h 200"/>
                <a:gd name="T44" fmla="*/ 135 w 149"/>
                <a:gd name="T45" fmla="*/ 76 h 200"/>
                <a:gd name="T46" fmla="*/ 131 w 149"/>
                <a:gd name="T47" fmla="*/ 82 h 200"/>
                <a:gd name="T48" fmla="*/ 131 w 149"/>
                <a:gd name="T49" fmla="*/ 82 h 200"/>
                <a:gd name="T50" fmla="*/ 121 w 149"/>
                <a:gd name="T51" fmla="*/ 88 h 200"/>
                <a:gd name="T52" fmla="*/ 121 w 149"/>
                <a:gd name="T53" fmla="*/ 88 h 200"/>
                <a:gd name="T54" fmla="*/ 111 w 149"/>
                <a:gd name="T55" fmla="*/ 94 h 200"/>
                <a:gd name="T56" fmla="*/ 111 w 149"/>
                <a:gd name="T57" fmla="*/ 94 h 200"/>
                <a:gd name="T58" fmla="*/ 111 w 149"/>
                <a:gd name="T59" fmla="*/ 94 h 200"/>
                <a:gd name="T60" fmla="*/ 125 w 149"/>
                <a:gd name="T61" fmla="*/ 100 h 200"/>
                <a:gd name="T62" fmla="*/ 125 w 149"/>
                <a:gd name="T63" fmla="*/ 100 h 200"/>
                <a:gd name="T64" fmla="*/ 131 w 149"/>
                <a:gd name="T65" fmla="*/ 104 h 200"/>
                <a:gd name="T66" fmla="*/ 137 w 149"/>
                <a:gd name="T67" fmla="*/ 110 h 200"/>
                <a:gd name="T68" fmla="*/ 137 w 149"/>
                <a:gd name="T69" fmla="*/ 110 h 200"/>
                <a:gd name="T70" fmla="*/ 141 w 149"/>
                <a:gd name="T71" fmla="*/ 116 h 200"/>
                <a:gd name="T72" fmla="*/ 145 w 149"/>
                <a:gd name="T73" fmla="*/ 124 h 200"/>
                <a:gd name="T74" fmla="*/ 145 w 149"/>
                <a:gd name="T75" fmla="*/ 124 h 200"/>
                <a:gd name="T76" fmla="*/ 149 w 149"/>
                <a:gd name="T77" fmla="*/ 132 h 200"/>
                <a:gd name="T78" fmla="*/ 149 w 149"/>
                <a:gd name="T79" fmla="*/ 142 h 200"/>
                <a:gd name="T80" fmla="*/ 149 w 149"/>
                <a:gd name="T81" fmla="*/ 142 h 200"/>
                <a:gd name="T82" fmla="*/ 149 w 149"/>
                <a:gd name="T83" fmla="*/ 158 h 200"/>
                <a:gd name="T84" fmla="*/ 145 w 149"/>
                <a:gd name="T85" fmla="*/ 170 h 200"/>
                <a:gd name="T86" fmla="*/ 145 w 149"/>
                <a:gd name="T87" fmla="*/ 170 h 200"/>
                <a:gd name="T88" fmla="*/ 139 w 149"/>
                <a:gd name="T89" fmla="*/ 180 h 200"/>
                <a:gd name="T90" fmla="*/ 129 w 149"/>
                <a:gd name="T91" fmla="*/ 188 h 200"/>
                <a:gd name="T92" fmla="*/ 129 w 149"/>
                <a:gd name="T93" fmla="*/ 188 h 200"/>
                <a:gd name="T94" fmla="*/ 117 w 149"/>
                <a:gd name="T95" fmla="*/ 194 h 200"/>
                <a:gd name="T96" fmla="*/ 106 w 149"/>
                <a:gd name="T97" fmla="*/ 198 h 200"/>
                <a:gd name="T98" fmla="*/ 106 w 149"/>
                <a:gd name="T99" fmla="*/ 198 h 200"/>
                <a:gd name="T100" fmla="*/ 88 w 149"/>
                <a:gd name="T101" fmla="*/ 200 h 200"/>
                <a:gd name="T102" fmla="*/ 70 w 149"/>
                <a:gd name="T103" fmla="*/ 200 h 200"/>
                <a:gd name="T104" fmla="*/ 70 w 149"/>
                <a:gd name="T105" fmla="*/ 200 h 200"/>
                <a:gd name="T106" fmla="*/ 48 w 149"/>
                <a:gd name="T107" fmla="*/ 200 h 200"/>
                <a:gd name="T108" fmla="*/ 30 w 149"/>
                <a:gd name="T109" fmla="*/ 198 h 200"/>
                <a:gd name="T110" fmla="*/ 30 w 149"/>
                <a:gd name="T111" fmla="*/ 198 h 200"/>
                <a:gd name="T112" fmla="*/ 16 w 149"/>
                <a:gd name="T113" fmla="*/ 196 h 200"/>
                <a:gd name="T114" fmla="*/ 0 w 149"/>
                <a:gd name="T115" fmla="*/ 192 h 200"/>
                <a:gd name="T116" fmla="*/ 0 w 149"/>
                <a:gd name="T117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" h="200">
                  <a:moveTo>
                    <a:pt x="0" y="8"/>
                  </a:moveTo>
                  <a:lnTo>
                    <a:pt x="0" y="8"/>
                  </a:lnTo>
                  <a:lnTo>
                    <a:pt x="16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11" y="6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31" y="1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41" y="40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1" y="62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5" y="76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25" y="100"/>
                  </a:lnTo>
                  <a:lnTo>
                    <a:pt x="125" y="100"/>
                  </a:lnTo>
                  <a:lnTo>
                    <a:pt x="131" y="104"/>
                  </a:lnTo>
                  <a:lnTo>
                    <a:pt x="137" y="110"/>
                  </a:lnTo>
                  <a:lnTo>
                    <a:pt x="137" y="110"/>
                  </a:lnTo>
                  <a:lnTo>
                    <a:pt x="141" y="116"/>
                  </a:lnTo>
                  <a:lnTo>
                    <a:pt x="145" y="124"/>
                  </a:lnTo>
                  <a:lnTo>
                    <a:pt x="145" y="124"/>
                  </a:lnTo>
                  <a:lnTo>
                    <a:pt x="149" y="132"/>
                  </a:lnTo>
                  <a:lnTo>
                    <a:pt x="149" y="142"/>
                  </a:lnTo>
                  <a:lnTo>
                    <a:pt x="149" y="142"/>
                  </a:lnTo>
                  <a:lnTo>
                    <a:pt x="149" y="158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39" y="180"/>
                  </a:lnTo>
                  <a:lnTo>
                    <a:pt x="129" y="188"/>
                  </a:lnTo>
                  <a:lnTo>
                    <a:pt x="129" y="188"/>
                  </a:lnTo>
                  <a:lnTo>
                    <a:pt x="117" y="194"/>
                  </a:lnTo>
                  <a:lnTo>
                    <a:pt x="106" y="198"/>
                  </a:lnTo>
                  <a:lnTo>
                    <a:pt x="106" y="198"/>
                  </a:lnTo>
                  <a:lnTo>
                    <a:pt x="88" y="200"/>
                  </a:lnTo>
                  <a:lnTo>
                    <a:pt x="70" y="200"/>
                  </a:lnTo>
                  <a:lnTo>
                    <a:pt x="70" y="200"/>
                  </a:lnTo>
                  <a:lnTo>
                    <a:pt x="4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16" y="196"/>
                  </a:lnTo>
                  <a:lnTo>
                    <a:pt x="0" y="192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7245351" y="5868988"/>
              <a:ext cx="76200" cy="88900"/>
            </a:xfrm>
            <a:custGeom>
              <a:avLst/>
              <a:gdLst>
                <a:gd name="T0" fmla="*/ 0 w 48"/>
                <a:gd name="T1" fmla="*/ 0 h 56"/>
                <a:gd name="T2" fmla="*/ 0 w 48"/>
                <a:gd name="T3" fmla="*/ 56 h 56"/>
                <a:gd name="T4" fmla="*/ 20 w 48"/>
                <a:gd name="T5" fmla="*/ 56 h 56"/>
                <a:gd name="T6" fmla="*/ 20 w 48"/>
                <a:gd name="T7" fmla="*/ 56 h 56"/>
                <a:gd name="T8" fmla="*/ 30 w 48"/>
                <a:gd name="T9" fmla="*/ 56 h 56"/>
                <a:gd name="T10" fmla="*/ 30 w 48"/>
                <a:gd name="T11" fmla="*/ 56 h 56"/>
                <a:gd name="T12" fmla="*/ 40 w 48"/>
                <a:gd name="T13" fmla="*/ 50 h 56"/>
                <a:gd name="T14" fmla="*/ 40 w 48"/>
                <a:gd name="T15" fmla="*/ 50 h 56"/>
                <a:gd name="T16" fmla="*/ 46 w 48"/>
                <a:gd name="T17" fmla="*/ 42 h 56"/>
                <a:gd name="T18" fmla="*/ 46 w 48"/>
                <a:gd name="T19" fmla="*/ 42 h 56"/>
                <a:gd name="T20" fmla="*/ 48 w 48"/>
                <a:gd name="T21" fmla="*/ 36 h 56"/>
                <a:gd name="T22" fmla="*/ 48 w 48"/>
                <a:gd name="T23" fmla="*/ 30 h 56"/>
                <a:gd name="T24" fmla="*/ 48 w 48"/>
                <a:gd name="T25" fmla="*/ 30 h 56"/>
                <a:gd name="T26" fmla="*/ 48 w 48"/>
                <a:gd name="T27" fmla="*/ 22 h 56"/>
                <a:gd name="T28" fmla="*/ 46 w 48"/>
                <a:gd name="T29" fmla="*/ 16 h 56"/>
                <a:gd name="T30" fmla="*/ 46 w 48"/>
                <a:gd name="T31" fmla="*/ 16 h 56"/>
                <a:gd name="T32" fmla="*/ 40 w 48"/>
                <a:gd name="T33" fmla="*/ 8 h 56"/>
                <a:gd name="T34" fmla="*/ 40 w 48"/>
                <a:gd name="T35" fmla="*/ 8 h 56"/>
                <a:gd name="T36" fmla="*/ 30 w 48"/>
                <a:gd name="T37" fmla="*/ 2 h 56"/>
                <a:gd name="T38" fmla="*/ 30 w 48"/>
                <a:gd name="T39" fmla="*/ 2 h 56"/>
                <a:gd name="T40" fmla="*/ 20 w 48"/>
                <a:gd name="T41" fmla="*/ 0 h 56"/>
                <a:gd name="T42" fmla="*/ 0 w 48"/>
                <a:gd name="T4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6">
                  <a:moveTo>
                    <a:pt x="0" y="0"/>
                  </a:moveTo>
                  <a:lnTo>
                    <a:pt x="0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7245351" y="6002338"/>
              <a:ext cx="88900" cy="101600"/>
            </a:xfrm>
            <a:custGeom>
              <a:avLst/>
              <a:gdLst>
                <a:gd name="T0" fmla="*/ 24 w 56"/>
                <a:gd name="T1" fmla="*/ 64 h 64"/>
                <a:gd name="T2" fmla="*/ 24 w 56"/>
                <a:gd name="T3" fmla="*/ 64 h 64"/>
                <a:gd name="T4" fmla="*/ 36 w 56"/>
                <a:gd name="T5" fmla="*/ 62 h 64"/>
                <a:gd name="T6" fmla="*/ 36 w 56"/>
                <a:gd name="T7" fmla="*/ 62 h 64"/>
                <a:gd name="T8" fmla="*/ 42 w 56"/>
                <a:gd name="T9" fmla="*/ 60 h 64"/>
                <a:gd name="T10" fmla="*/ 46 w 56"/>
                <a:gd name="T11" fmla="*/ 56 h 64"/>
                <a:gd name="T12" fmla="*/ 46 w 56"/>
                <a:gd name="T13" fmla="*/ 56 h 64"/>
                <a:gd name="T14" fmla="*/ 50 w 56"/>
                <a:gd name="T15" fmla="*/ 52 h 64"/>
                <a:gd name="T16" fmla="*/ 54 w 56"/>
                <a:gd name="T17" fmla="*/ 46 h 64"/>
                <a:gd name="T18" fmla="*/ 54 w 56"/>
                <a:gd name="T19" fmla="*/ 46 h 64"/>
                <a:gd name="T20" fmla="*/ 56 w 56"/>
                <a:gd name="T21" fmla="*/ 38 h 64"/>
                <a:gd name="T22" fmla="*/ 56 w 56"/>
                <a:gd name="T23" fmla="*/ 30 h 64"/>
                <a:gd name="T24" fmla="*/ 56 w 56"/>
                <a:gd name="T25" fmla="*/ 30 h 64"/>
                <a:gd name="T26" fmla="*/ 56 w 56"/>
                <a:gd name="T27" fmla="*/ 22 h 64"/>
                <a:gd name="T28" fmla="*/ 54 w 56"/>
                <a:gd name="T29" fmla="*/ 16 h 64"/>
                <a:gd name="T30" fmla="*/ 50 w 56"/>
                <a:gd name="T31" fmla="*/ 10 h 64"/>
                <a:gd name="T32" fmla="*/ 46 w 56"/>
                <a:gd name="T33" fmla="*/ 6 h 64"/>
                <a:gd name="T34" fmla="*/ 46 w 56"/>
                <a:gd name="T35" fmla="*/ 6 h 64"/>
                <a:gd name="T36" fmla="*/ 36 w 56"/>
                <a:gd name="T37" fmla="*/ 2 h 64"/>
                <a:gd name="T38" fmla="*/ 24 w 56"/>
                <a:gd name="T39" fmla="*/ 0 h 64"/>
                <a:gd name="T40" fmla="*/ 0 w 56"/>
                <a:gd name="T41" fmla="*/ 0 h 64"/>
                <a:gd name="T42" fmla="*/ 0 w 56"/>
                <a:gd name="T43" fmla="*/ 64 h 64"/>
                <a:gd name="T44" fmla="*/ 24 w 56"/>
                <a:gd name="T4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38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22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24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6864351" y="5827713"/>
              <a:ext cx="244475" cy="317500"/>
            </a:xfrm>
            <a:custGeom>
              <a:avLst/>
              <a:gdLst>
                <a:gd name="T0" fmla="*/ 76 w 154"/>
                <a:gd name="T1" fmla="*/ 0 h 200"/>
                <a:gd name="T2" fmla="*/ 76 w 154"/>
                <a:gd name="T3" fmla="*/ 0 h 200"/>
                <a:gd name="T4" fmla="*/ 94 w 154"/>
                <a:gd name="T5" fmla="*/ 2 h 200"/>
                <a:gd name="T6" fmla="*/ 110 w 154"/>
                <a:gd name="T7" fmla="*/ 6 h 200"/>
                <a:gd name="T8" fmla="*/ 110 w 154"/>
                <a:gd name="T9" fmla="*/ 6 h 200"/>
                <a:gd name="T10" fmla="*/ 124 w 154"/>
                <a:gd name="T11" fmla="*/ 12 h 200"/>
                <a:gd name="T12" fmla="*/ 134 w 154"/>
                <a:gd name="T13" fmla="*/ 22 h 200"/>
                <a:gd name="T14" fmla="*/ 134 w 154"/>
                <a:gd name="T15" fmla="*/ 22 h 200"/>
                <a:gd name="T16" fmla="*/ 142 w 154"/>
                <a:gd name="T17" fmla="*/ 36 h 200"/>
                <a:gd name="T18" fmla="*/ 150 w 154"/>
                <a:gd name="T19" fmla="*/ 54 h 200"/>
                <a:gd name="T20" fmla="*/ 150 w 154"/>
                <a:gd name="T21" fmla="*/ 54 h 200"/>
                <a:gd name="T22" fmla="*/ 152 w 154"/>
                <a:gd name="T23" fmla="*/ 74 h 200"/>
                <a:gd name="T24" fmla="*/ 154 w 154"/>
                <a:gd name="T25" fmla="*/ 100 h 200"/>
                <a:gd name="T26" fmla="*/ 154 w 154"/>
                <a:gd name="T27" fmla="*/ 100 h 200"/>
                <a:gd name="T28" fmla="*/ 152 w 154"/>
                <a:gd name="T29" fmla="*/ 126 h 200"/>
                <a:gd name="T30" fmla="*/ 150 w 154"/>
                <a:gd name="T31" fmla="*/ 146 h 200"/>
                <a:gd name="T32" fmla="*/ 150 w 154"/>
                <a:gd name="T33" fmla="*/ 146 h 200"/>
                <a:gd name="T34" fmla="*/ 142 w 154"/>
                <a:gd name="T35" fmla="*/ 164 h 200"/>
                <a:gd name="T36" fmla="*/ 134 w 154"/>
                <a:gd name="T37" fmla="*/ 178 h 200"/>
                <a:gd name="T38" fmla="*/ 134 w 154"/>
                <a:gd name="T39" fmla="*/ 178 h 200"/>
                <a:gd name="T40" fmla="*/ 124 w 154"/>
                <a:gd name="T41" fmla="*/ 188 h 200"/>
                <a:gd name="T42" fmla="*/ 110 w 154"/>
                <a:gd name="T43" fmla="*/ 194 h 200"/>
                <a:gd name="T44" fmla="*/ 110 w 154"/>
                <a:gd name="T45" fmla="*/ 194 h 200"/>
                <a:gd name="T46" fmla="*/ 94 w 154"/>
                <a:gd name="T47" fmla="*/ 198 h 200"/>
                <a:gd name="T48" fmla="*/ 76 w 154"/>
                <a:gd name="T49" fmla="*/ 200 h 200"/>
                <a:gd name="T50" fmla="*/ 76 w 154"/>
                <a:gd name="T51" fmla="*/ 200 h 200"/>
                <a:gd name="T52" fmla="*/ 60 w 154"/>
                <a:gd name="T53" fmla="*/ 198 h 200"/>
                <a:gd name="T54" fmla="*/ 44 w 154"/>
                <a:gd name="T55" fmla="*/ 194 h 200"/>
                <a:gd name="T56" fmla="*/ 44 w 154"/>
                <a:gd name="T57" fmla="*/ 194 h 200"/>
                <a:gd name="T58" fmla="*/ 30 w 154"/>
                <a:gd name="T59" fmla="*/ 188 h 200"/>
                <a:gd name="T60" fmla="*/ 20 w 154"/>
                <a:gd name="T61" fmla="*/ 178 h 200"/>
                <a:gd name="T62" fmla="*/ 20 w 154"/>
                <a:gd name="T63" fmla="*/ 178 h 200"/>
                <a:gd name="T64" fmla="*/ 12 w 154"/>
                <a:gd name="T65" fmla="*/ 164 h 200"/>
                <a:gd name="T66" fmla="*/ 4 w 154"/>
                <a:gd name="T67" fmla="*/ 146 h 200"/>
                <a:gd name="T68" fmla="*/ 4 w 154"/>
                <a:gd name="T69" fmla="*/ 146 h 200"/>
                <a:gd name="T70" fmla="*/ 2 w 154"/>
                <a:gd name="T71" fmla="*/ 126 h 200"/>
                <a:gd name="T72" fmla="*/ 0 w 154"/>
                <a:gd name="T73" fmla="*/ 100 h 200"/>
                <a:gd name="T74" fmla="*/ 0 w 154"/>
                <a:gd name="T75" fmla="*/ 100 h 200"/>
                <a:gd name="T76" fmla="*/ 2 w 154"/>
                <a:gd name="T77" fmla="*/ 74 h 200"/>
                <a:gd name="T78" fmla="*/ 4 w 154"/>
                <a:gd name="T79" fmla="*/ 54 h 200"/>
                <a:gd name="T80" fmla="*/ 4 w 154"/>
                <a:gd name="T81" fmla="*/ 54 h 200"/>
                <a:gd name="T82" fmla="*/ 12 w 154"/>
                <a:gd name="T83" fmla="*/ 36 h 200"/>
                <a:gd name="T84" fmla="*/ 20 w 154"/>
                <a:gd name="T85" fmla="*/ 22 h 200"/>
                <a:gd name="T86" fmla="*/ 20 w 154"/>
                <a:gd name="T87" fmla="*/ 22 h 200"/>
                <a:gd name="T88" fmla="*/ 30 w 154"/>
                <a:gd name="T89" fmla="*/ 12 h 200"/>
                <a:gd name="T90" fmla="*/ 44 w 154"/>
                <a:gd name="T91" fmla="*/ 6 h 200"/>
                <a:gd name="T92" fmla="*/ 44 w 154"/>
                <a:gd name="T93" fmla="*/ 6 h 200"/>
                <a:gd name="T94" fmla="*/ 60 w 154"/>
                <a:gd name="T95" fmla="*/ 2 h 200"/>
                <a:gd name="T96" fmla="*/ 76 w 154"/>
                <a:gd name="T97" fmla="*/ 0 h 200"/>
                <a:gd name="T98" fmla="*/ 76 w 154"/>
                <a:gd name="T9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200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42" y="36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2" y="74"/>
                  </a:lnTo>
                  <a:lnTo>
                    <a:pt x="154" y="100"/>
                  </a:lnTo>
                  <a:lnTo>
                    <a:pt x="154" y="100"/>
                  </a:lnTo>
                  <a:lnTo>
                    <a:pt x="152" y="12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2" y="164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24" y="188"/>
                  </a:lnTo>
                  <a:lnTo>
                    <a:pt x="110" y="194"/>
                  </a:lnTo>
                  <a:lnTo>
                    <a:pt x="110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60" y="198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30" y="188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12" y="164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2" y="126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7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6937376" y="5865813"/>
              <a:ext cx="98425" cy="241300"/>
            </a:xfrm>
            <a:custGeom>
              <a:avLst/>
              <a:gdLst>
                <a:gd name="T0" fmla="*/ 30 w 62"/>
                <a:gd name="T1" fmla="*/ 0 h 152"/>
                <a:gd name="T2" fmla="*/ 30 w 62"/>
                <a:gd name="T3" fmla="*/ 0 h 152"/>
                <a:gd name="T4" fmla="*/ 24 w 62"/>
                <a:gd name="T5" fmla="*/ 2 h 152"/>
                <a:gd name="T6" fmla="*/ 18 w 62"/>
                <a:gd name="T7" fmla="*/ 4 h 152"/>
                <a:gd name="T8" fmla="*/ 18 w 62"/>
                <a:gd name="T9" fmla="*/ 4 h 152"/>
                <a:gd name="T10" fmla="*/ 14 w 62"/>
                <a:gd name="T11" fmla="*/ 8 h 152"/>
                <a:gd name="T12" fmla="*/ 10 w 62"/>
                <a:gd name="T13" fmla="*/ 16 h 152"/>
                <a:gd name="T14" fmla="*/ 10 w 62"/>
                <a:gd name="T15" fmla="*/ 16 h 152"/>
                <a:gd name="T16" fmla="*/ 6 w 62"/>
                <a:gd name="T17" fmla="*/ 26 h 152"/>
                <a:gd name="T18" fmla="*/ 2 w 62"/>
                <a:gd name="T19" fmla="*/ 40 h 152"/>
                <a:gd name="T20" fmla="*/ 2 w 62"/>
                <a:gd name="T21" fmla="*/ 40 h 152"/>
                <a:gd name="T22" fmla="*/ 0 w 62"/>
                <a:gd name="T23" fmla="*/ 56 h 152"/>
                <a:gd name="T24" fmla="*/ 0 w 62"/>
                <a:gd name="T25" fmla="*/ 76 h 152"/>
                <a:gd name="T26" fmla="*/ 0 w 62"/>
                <a:gd name="T27" fmla="*/ 76 h 152"/>
                <a:gd name="T28" fmla="*/ 0 w 62"/>
                <a:gd name="T29" fmla="*/ 96 h 152"/>
                <a:gd name="T30" fmla="*/ 2 w 62"/>
                <a:gd name="T31" fmla="*/ 112 h 152"/>
                <a:gd name="T32" fmla="*/ 2 w 62"/>
                <a:gd name="T33" fmla="*/ 112 h 152"/>
                <a:gd name="T34" fmla="*/ 6 w 62"/>
                <a:gd name="T35" fmla="*/ 126 h 152"/>
                <a:gd name="T36" fmla="*/ 10 w 62"/>
                <a:gd name="T37" fmla="*/ 136 h 152"/>
                <a:gd name="T38" fmla="*/ 10 w 62"/>
                <a:gd name="T39" fmla="*/ 136 h 152"/>
                <a:gd name="T40" fmla="*/ 14 w 62"/>
                <a:gd name="T41" fmla="*/ 144 h 152"/>
                <a:gd name="T42" fmla="*/ 18 w 62"/>
                <a:gd name="T43" fmla="*/ 148 h 152"/>
                <a:gd name="T44" fmla="*/ 18 w 62"/>
                <a:gd name="T45" fmla="*/ 148 h 152"/>
                <a:gd name="T46" fmla="*/ 24 w 62"/>
                <a:gd name="T47" fmla="*/ 150 h 152"/>
                <a:gd name="T48" fmla="*/ 30 w 62"/>
                <a:gd name="T49" fmla="*/ 152 h 152"/>
                <a:gd name="T50" fmla="*/ 30 w 62"/>
                <a:gd name="T51" fmla="*/ 152 h 152"/>
                <a:gd name="T52" fmla="*/ 38 w 62"/>
                <a:gd name="T53" fmla="*/ 150 h 152"/>
                <a:gd name="T54" fmla="*/ 44 w 62"/>
                <a:gd name="T55" fmla="*/ 148 h 152"/>
                <a:gd name="T56" fmla="*/ 44 w 62"/>
                <a:gd name="T57" fmla="*/ 148 h 152"/>
                <a:gd name="T58" fmla="*/ 48 w 62"/>
                <a:gd name="T59" fmla="*/ 144 h 152"/>
                <a:gd name="T60" fmla="*/ 52 w 62"/>
                <a:gd name="T61" fmla="*/ 136 h 152"/>
                <a:gd name="T62" fmla="*/ 52 w 62"/>
                <a:gd name="T63" fmla="*/ 136 h 152"/>
                <a:gd name="T64" fmla="*/ 56 w 62"/>
                <a:gd name="T65" fmla="*/ 126 h 152"/>
                <a:gd name="T66" fmla="*/ 60 w 62"/>
                <a:gd name="T67" fmla="*/ 112 h 152"/>
                <a:gd name="T68" fmla="*/ 60 w 62"/>
                <a:gd name="T69" fmla="*/ 112 h 152"/>
                <a:gd name="T70" fmla="*/ 62 w 62"/>
                <a:gd name="T71" fmla="*/ 96 h 152"/>
                <a:gd name="T72" fmla="*/ 62 w 62"/>
                <a:gd name="T73" fmla="*/ 76 h 152"/>
                <a:gd name="T74" fmla="*/ 62 w 62"/>
                <a:gd name="T75" fmla="*/ 76 h 152"/>
                <a:gd name="T76" fmla="*/ 62 w 62"/>
                <a:gd name="T77" fmla="*/ 56 h 152"/>
                <a:gd name="T78" fmla="*/ 60 w 62"/>
                <a:gd name="T79" fmla="*/ 40 h 152"/>
                <a:gd name="T80" fmla="*/ 60 w 62"/>
                <a:gd name="T81" fmla="*/ 40 h 152"/>
                <a:gd name="T82" fmla="*/ 56 w 62"/>
                <a:gd name="T83" fmla="*/ 26 h 152"/>
                <a:gd name="T84" fmla="*/ 52 w 62"/>
                <a:gd name="T85" fmla="*/ 16 h 152"/>
                <a:gd name="T86" fmla="*/ 52 w 62"/>
                <a:gd name="T87" fmla="*/ 16 h 152"/>
                <a:gd name="T88" fmla="*/ 48 w 62"/>
                <a:gd name="T89" fmla="*/ 8 h 152"/>
                <a:gd name="T90" fmla="*/ 44 w 62"/>
                <a:gd name="T91" fmla="*/ 4 h 152"/>
                <a:gd name="T92" fmla="*/ 44 w 62"/>
                <a:gd name="T93" fmla="*/ 4 h 152"/>
                <a:gd name="T94" fmla="*/ 38 w 62"/>
                <a:gd name="T95" fmla="*/ 2 h 152"/>
                <a:gd name="T96" fmla="*/ 30 w 62"/>
                <a:gd name="T97" fmla="*/ 0 h 152"/>
                <a:gd name="T98" fmla="*/ 30 w 62"/>
                <a:gd name="T9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52">
                  <a:moveTo>
                    <a:pt x="30" y="0"/>
                  </a:move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2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5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96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6" y="126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4" y="144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24" y="150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8" y="150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48" y="144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6" y="126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2" y="9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56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6" y="2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6600826" y="5827713"/>
              <a:ext cx="219075" cy="317500"/>
            </a:xfrm>
            <a:custGeom>
              <a:avLst/>
              <a:gdLst>
                <a:gd name="T0" fmla="*/ 138 w 138"/>
                <a:gd name="T1" fmla="*/ 142 h 200"/>
                <a:gd name="T2" fmla="*/ 132 w 138"/>
                <a:gd name="T3" fmla="*/ 170 h 200"/>
                <a:gd name="T4" fmla="*/ 126 w 138"/>
                <a:gd name="T5" fmla="*/ 180 h 200"/>
                <a:gd name="T6" fmla="*/ 116 w 138"/>
                <a:gd name="T7" fmla="*/ 188 h 200"/>
                <a:gd name="T8" fmla="*/ 90 w 138"/>
                <a:gd name="T9" fmla="*/ 198 h 200"/>
                <a:gd name="T10" fmla="*/ 72 w 138"/>
                <a:gd name="T11" fmla="*/ 200 h 200"/>
                <a:gd name="T12" fmla="*/ 50 w 138"/>
                <a:gd name="T13" fmla="*/ 200 h 200"/>
                <a:gd name="T14" fmla="*/ 22 w 138"/>
                <a:gd name="T15" fmla="*/ 198 h 200"/>
                <a:gd name="T16" fmla="*/ 0 w 138"/>
                <a:gd name="T17" fmla="*/ 192 h 200"/>
                <a:gd name="T18" fmla="*/ 50 w 138"/>
                <a:gd name="T19" fmla="*/ 174 h 200"/>
                <a:gd name="T20" fmla="*/ 66 w 138"/>
                <a:gd name="T21" fmla="*/ 172 h 200"/>
                <a:gd name="T22" fmla="*/ 78 w 138"/>
                <a:gd name="T23" fmla="*/ 166 h 200"/>
                <a:gd name="T24" fmla="*/ 86 w 138"/>
                <a:gd name="T25" fmla="*/ 156 h 200"/>
                <a:gd name="T26" fmla="*/ 90 w 138"/>
                <a:gd name="T27" fmla="*/ 140 h 200"/>
                <a:gd name="T28" fmla="*/ 88 w 138"/>
                <a:gd name="T29" fmla="*/ 132 h 200"/>
                <a:gd name="T30" fmla="*/ 84 w 138"/>
                <a:gd name="T31" fmla="*/ 120 h 200"/>
                <a:gd name="T32" fmla="*/ 80 w 138"/>
                <a:gd name="T33" fmla="*/ 116 h 200"/>
                <a:gd name="T34" fmla="*/ 58 w 138"/>
                <a:gd name="T35" fmla="*/ 110 h 200"/>
                <a:gd name="T36" fmla="*/ 26 w 138"/>
                <a:gd name="T37" fmla="*/ 82 h 200"/>
                <a:gd name="T38" fmla="*/ 54 w 138"/>
                <a:gd name="T39" fmla="*/ 82 h 200"/>
                <a:gd name="T40" fmla="*/ 76 w 138"/>
                <a:gd name="T41" fmla="*/ 76 h 200"/>
                <a:gd name="T42" fmla="*/ 80 w 138"/>
                <a:gd name="T43" fmla="*/ 72 h 200"/>
                <a:gd name="T44" fmla="*/ 84 w 138"/>
                <a:gd name="T45" fmla="*/ 62 h 200"/>
                <a:gd name="T46" fmla="*/ 86 w 138"/>
                <a:gd name="T47" fmla="*/ 54 h 200"/>
                <a:gd name="T48" fmla="*/ 82 w 138"/>
                <a:gd name="T49" fmla="*/ 42 h 200"/>
                <a:gd name="T50" fmla="*/ 74 w 138"/>
                <a:gd name="T51" fmla="*/ 32 h 200"/>
                <a:gd name="T52" fmla="*/ 62 w 138"/>
                <a:gd name="T53" fmla="*/ 28 h 200"/>
                <a:gd name="T54" fmla="*/ 4 w 138"/>
                <a:gd name="T55" fmla="*/ 26 h 200"/>
                <a:gd name="T56" fmla="*/ 4 w 138"/>
                <a:gd name="T57" fmla="*/ 8 h 200"/>
                <a:gd name="T58" fmla="*/ 26 w 138"/>
                <a:gd name="T59" fmla="*/ 2 h 200"/>
                <a:gd name="T60" fmla="*/ 54 w 138"/>
                <a:gd name="T61" fmla="*/ 0 h 200"/>
                <a:gd name="T62" fmla="*/ 72 w 138"/>
                <a:gd name="T63" fmla="*/ 0 h 200"/>
                <a:gd name="T64" fmla="*/ 88 w 138"/>
                <a:gd name="T65" fmla="*/ 2 h 200"/>
                <a:gd name="T66" fmla="*/ 114 w 138"/>
                <a:gd name="T67" fmla="*/ 10 h 200"/>
                <a:gd name="T68" fmla="*/ 122 w 138"/>
                <a:gd name="T69" fmla="*/ 18 h 200"/>
                <a:gd name="T70" fmla="*/ 128 w 138"/>
                <a:gd name="T71" fmla="*/ 26 h 200"/>
                <a:gd name="T72" fmla="*/ 134 w 138"/>
                <a:gd name="T73" fmla="*/ 52 h 200"/>
                <a:gd name="T74" fmla="*/ 132 w 138"/>
                <a:gd name="T75" fmla="*/ 62 h 200"/>
                <a:gd name="T76" fmla="*/ 130 w 138"/>
                <a:gd name="T77" fmla="*/ 70 h 200"/>
                <a:gd name="T78" fmla="*/ 122 w 138"/>
                <a:gd name="T79" fmla="*/ 80 h 200"/>
                <a:gd name="T80" fmla="*/ 112 w 138"/>
                <a:gd name="T81" fmla="*/ 88 h 200"/>
                <a:gd name="T82" fmla="*/ 98 w 138"/>
                <a:gd name="T83" fmla="*/ 94 h 200"/>
                <a:gd name="T84" fmla="*/ 98 w 138"/>
                <a:gd name="T85" fmla="*/ 94 h 200"/>
                <a:gd name="T86" fmla="*/ 112 w 138"/>
                <a:gd name="T87" fmla="*/ 100 h 200"/>
                <a:gd name="T88" fmla="*/ 124 w 138"/>
                <a:gd name="T89" fmla="*/ 110 h 200"/>
                <a:gd name="T90" fmla="*/ 130 w 138"/>
                <a:gd name="T91" fmla="*/ 116 h 200"/>
                <a:gd name="T92" fmla="*/ 134 w 138"/>
                <a:gd name="T93" fmla="*/ 124 h 200"/>
                <a:gd name="T94" fmla="*/ 138 w 138"/>
                <a:gd name="T95" fmla="*/ 14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8" h="200">
                  <a:moveTo>
                    <a:pt x="138" y="142"/>
                  </a:moveTo>
                  <a:lnTo>
                    <a:pt x="138" y="142"/>
                  </a:lnTo>
                  <a:lnTo>
                    <a:pt x="136" y="158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26" y="180"/>
                  </a:lnTo>
                  <a:lnTo>
                    <a:pt x="116" y="188"/>
                  </a:lnTo>
                  <a:lnTo>
                    <a:pt x="116" y="188"/>
                  </a:lnTo>
                  <a:lnTo>
                    <a:pt x="104" y="194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72" y="200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36" y="200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0" y="192"/>
                  </a:lnTo>
                  <a:lnTo>
                    <a:pt x="0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66" y="172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84" y="162"/>
                  </a:lnTo>
                  <a:lnTo>
                    <a:pt x="86" y="156"/>
                  </a:lnTo>
                  <a:lnTo>
                    <a:pt x="88" y="15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8" y="132"/>
                  </a:lnTo>
                  <a:lnTo>
                    <a:pt x="86" y="126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70" y="112"/>
                  </a:lnTo>
                  <a:lnTo>
                    <a:pt x="58" y="110"/>
                  </a:lnTo>
                  <a:lnTo>
                    <a:pt x="26" y="110"/>
                  </a:lnTo>
                  <a:lnTo>
                    <a:pt x="26" y="82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66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0" y="72"/>
                  </a:lnTo>
                  <a:lnTo>
                    <a:pt x="82" y="68"/>
                  </a:lnTo>
                  <a:lnTo>
                    <a:pt x="84" y="62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4" y="46"/>
                  </a:lnTo>
                  <a:lnTo>
                    <a:pt x="82" y="42"/>
                  </a:lnTo>
                  <a:lnTo>
                    <a:pt x="80" y="36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2" y="28"/>
                  </a:lnTo>
                  <a:lnTo>
                    <a:pt x="46" y="26"/>
                  </a:lnTo>
                  <a:lnTo>
                    <a:pt x="4" y="2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2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22" y="1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2" y="38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2" y="62"/>
                  </a:lnTo>
                  <a:lnTo>
                    <a:pt x="130" y="70"/>
                  </a:lnTo>
                  <a:lnTo>
                    <a:pt x="130" y="70"/>
                  </a:lnTo>
                  <a:lnTo>
                    <a:pt x="128" y="76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8" y="104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30" y="11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6" y="132"/>
                  </a:lnTo>
                  <a:lnTo>
                    <a:pt x="138" y="142"/>
                  </a:lnTo>
                  <a:lnTo>
                    <a:pt x="138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6327776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6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4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6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4" y="54"/>
                  </a:lnTo>
                  <a:lnTo>
                    <a:pt x="92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78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6400801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6042026" y="5827713"/>
              <a:ext cx="234950" cy="434975"/>
            </a:xfrm>
            <a:custGeom>
              <a:avLst/>
              <a:gdLst>
                <a:gd name="T0" fmla="*/ 84 w 148"/>
                <a:gd name="T1" fmla="*/ 0 h 274"/>
                <a:gd name="T2" fmla="*/ 84 w 148"/>
                <a:gd name="T3" fmla="*/ 0 h 274"/>
                <a:gd name="T4" fmla="*/ 96 w 148"/>
                <a:gd name="T5" fmla="*/ 2 h 274"/>
                <a:gd name="T6" fmla="*/ 110 w 148"/>
                <a:gd name="T7" fmla="*/ 6 h 274"/>
                <a:gd name="T8" fmla="*/ 110 w 148"/>
                <a:gd name="T9" fmla="*/ 6 h 274"/>
                <a:gd name="T10" fmla="*/ 120 w 148"/>
                <a:gd name="T11" fmla="*/ 12 h 274"/>
                <a:gd name="T12" fmla="*/ 130 w 148"/>
                <a:gd name="T13" fmla="*/ 22 h 274"/>
                <a:gd name="T14" fmla="*/ 130 w 148"/>
                <a:gd name="T15" fmla="*/ 22 h 274"/>
                <a:gd name="T16" fmla="*/ 138 w 148"/>
                <a:gd name="T17" fmla="*/ 36 h 274"/>
                <a:gd name="T18" fmla="*/ 144 w 148"/>
                <a:gd name="T19" fmla="*/ 54 h 274"/>
                <a:gd name="T20" fmla="*/ 144 w 148"/>
                <a:gd name="T21" fmla="*/ 54 h 274"/>
                <a:gd name="T22" fmla="*/ 148 w 148"/>
                <a:gd name="T23" fmla="*/ 74 h 274"/>
                <a:gd name="T24" fmla="*/ 148 w 148"/>
                <a:gd name="T25" fmla="*/ 100 h 274"/>
                <a:gd name="T26" fmla="*/ 148 w 148"/>
                <a:gd name="T27" fmla="*/ 100 h 274"/>
                <a:gd name="T28" fmla="*/ 148 w 148"/>
                <a:gd name="T29" fmla="*/ 126 h 274"/>
                <a:gd name="T30" fmla="*/ 144 w 148"/>
                <a:gd name="T31" fmla="*/ 146 h 274"/>
                <a:gd name="T32" fmla="*/ 144 w 148"/>
                <a:gd name="T33" fmla="*/ 146 h 274"/>
                <a:gd name="T34" fmla="*/ 138 w 148"/>
                <a:gd name="T35" fmla="*/ 164 h 274"/>
                <a:gd name="T36" fmla="*/ 130 w 148"/>
                <a:gd name="T37" fmla="*/ 178 h 274"/>
                <a:gd name="T38" fmla="*/ 130 w 148"/>
                <a:gd name="T39" fmla="*/ 178 h 274"/>
                <a:gd name="T40" fmla="*/ 120 w 148"/>
                <a:gd name="T41" fmla="*/ 188 h 274"/>
                <a:gd name="T42" fmla="*/ 108 w 148"/>
                <a:gd name="T43" fmla="*/ 194 h 274"/>
                <a:gd name="T44" fmla="*/ 108 w 148"/>
                <a:gd name="T45" fmla="*/ 194 h 274"/>
                <a:gd name="T46" fmla="*/ 94 w 148"/>
                <a:gd name="T47" fmla="*/ 198 h 274"/>
                <a:gd name="T48" fmla="*/ 80 w 148"/>
                <a:gd name="T49" fmla="*/ 200 h 274"/>
                <a:gd name="T50" fmla="*/ 80 w 148"/>
                <a:gd name="T51" fmla="*/ 200 h 274"/>
                <a:gd name="T52" fmla="*/ 70 w 148"/>
                <a:gd name="T53" fmla="*/ 200 h 274"/>
                <a:gd name="T54" fmla="*/ 62 w 148"/>
                <a:gd name="T55" fmla="*/ 198 h 274"/>
                <a:gd name="T56" fmla="*/ 62 w 148"/>
                <a:gd name="T57" fmla="*/ 198 h 274"/>
                <a:gd name="T58" fmla="*/ 54 w 148"/>
                <a:gd name="T59" fmla="*/ 194 h 274"/>
                <a:gd name="T60" fmla="*/ 46 w 148"/>
                <a:gd name="T61" fmla="*/ 190 h 274"/>
                <a:gd name="T62" fmla="*/ 46 w 148"/>
                <a:gd name="T63" fmla="*/ 274 h 274"/>
                <a:gd name="T64" fmla="*/ 0 w 148"/>
                <a:gd name="T65" fmla="*/ 274 h 274"/>
                <a:gd name="T66" fmla="*/ 0 w 148"/>
                <a:gd name="T67" fmla="*/ 4 h 274"/>
                <a:gd name="T68" fmla="*/ 34 w 148"/>
                <a:gd name="T69" fmla="*/ 4 h 274"/>
                <a:gd name="T70" fmla="*/ 38 w 148"/>
                <a:gd name="T71" fmla="*/ 16 h 274"/>
                <a:gd name="T72" fmla="*/ 40 w 148"/>
                <a:gd name="T73" fmla="*/ 16 h 274"/>
                <a:gd name="T74" fmla="*/ 40 w 148"/>
                <a:gd name="T75" fmla="*/ 16 h 274"/>
                <a:gd name="T76" fmla="*/ 48 w 148"/>
                <a:gd name="T77" fmla="*/ 10 h 274"/>
                <a:gd name="T78" fmla="*/ 56 w 148"/>
                <a:gd name="T79" fmla="*/ 4 h 274"/>
                <a:gd name="T80" fmla="*/ 56 w 148"/>
                <a:gd name="T81" fmla="*/ 4 h 274"/>
                <a:gd name="T82" fmla="*/ 68 w 148"/>
                <a:gd name="T83" fmla="*/ 2 h 274"/>
                <a:gd name="T84" fmla="*/ 84 w 148"/>
                <a:gd name="T85" fmla="*/ 0 h 274"/>
                <a:gd name="T86" fmla="*/ 84 w 148"/>
                <a:gd name="T8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274">
                  <a:moveTo>
                    <a:pt x="84" y="0"/>
                  </a:moveTo>
                  <a:lnTo>
                    <a:pt x="84" y="0"/>
                  </a:lnTo>
                  <a:lnTo>
                    <a:pt x="96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8" y="74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2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38" y="164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20" y="188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94" y="198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70" y="200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54" y="194"/>
                  </a:lnTo>
                  <a:lnTo>
                    <a:pt x="46" y="190"/>
                  </a:lnTo>
                  <a:lnTo>
                    <a:pt x="46" y="274"/>
                  </a:lnTo>
                  <a:lnTo>
                    <a:pt x="0" y="274"/>
                  </a:lnTo>
                  <a:lnTo>
                    <a:pt x="0" y="4"/>
                  </a:lnTo>
                  <a:lnTo>
                    <a:pt x="34" y="4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8" y="1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8" y="2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6115051" y="5868988"/>
              <a:ext cx="88900" cy="234950"/>
            </a:xfrm>
            <a:custGeom>
              <a:avLst/>
              <a:gdLst>
                <a:gd name="T0" fmla="*/ 0 w 56"/>
                <a:gd name="T1" fmla="*/ 140 h 148"/>
                <a:gd name="T2" fmla="*/ 0 w 56"/>
                <a:gd name="T3" fmla="*/ 140 h 148"/>
                <a:gd name="T4" fmla="*/ 8 w 56"/>
                <a:gd name="T5" fmla="*/ 144 h 148"/>
                <a:gd name="T6" fmla="*/ 8 w 56"/>
                <a:gd name="T7" fmla="*/ 144 h 148"/>
                <a:gd name="T8" fmla="*/ 14 w 56"/>
                <a:gd name="T9" fmla="*/ 146 h 148"/>
                <a:gd name="T10" fmla="*/ 22 w 56"/>
                <a:gd name="T11" fmla="*/ 148 h 148"/>
                <a:gd name="T12" fmla="*/ 22 w 56"/>
                <a:gd name="T13" fmla="*/ 148 h 148"/>
                <a:gd name="T14" fmla="*/ 28 w 56"/>
                <a:gd name="T15" fmla="*/ 146 h 148"/>
                <a:gd name="T16" fmla="*/ 36 w 56"/>
                <a:gd name="T17" fmla="*/ 144 h 148"/>
                <a:gd name="T18" fmla="*/ 36 w 56"/>
                <a:gd name="T19" fmla="*/ 144 h 148"/>
                <a:gd name="T20" fmla="*/ 42 w 56"/>
                <a:gd name="T21" fmla="*/ 140 h 148"/>
                <a:gd name="T22" fmla="*/ 46 w 56"/>
                <a:gd name="T23" fmla="*/ 132 h 148"/>
                <a:gd name="T24" fmla="*/ 46 w 56"/>
                <a:gd name="T25" fmla="*/ 132 h 148"/>
                <a:gd name="T26" fmla="*/ 50 w 56"/>
                <a:gd name="T27" fmla="*/ 122 h 148"/>
                <a:gd name="T28" fmla="*/ 54 w 56"/>
                <a:gd name="T29" fmla="*/ 110 h 148"/>
                <a:gd name="T30" fmla="*/ 54 w 56"/>
                <a:gd name="T31" fmla="*/ 110 h 148"/>
                <a:gd name="T32" fmla="*/ 56 w 56"/>
                <a:gd name="T33" fmla="*/ 94 h 148"/>
                <a:gd name="T34" fmla="*/ 56 w 56"/>
                <a:gd name="T35" fmla="*/ 74 h 148"/>
                <a:gd name="T36" fmla="*/ 56 w 56"/>
                <a:gd name="T37" fmla="*/ 74 h 148"/>
                <a:gd name="T38" fmla="*/ 56 w 56"/>
                <a:gd name="T39" fmla="*/ 54 h 148"/>
                <a:gd name="T40" fmla="*/ 54 w 56"/>
                <a:gd name="T41" fmla="*/ 38 h 148"/>
                <a:gd name="T42" fmla="*/ 54 w 56"/>
                <a:gd name="T43" fmla="*/ 38 h 148"/>
                <a:gd name="T44" fmla="*/ 50 w 56"/>
                <a:gd name="T45" fmla="*/ 26 h 148"/>
                <a:gd name="T46" fmla="*/ 46 w 56"/>
                <a:gd name="T47" fmla="*/ 16 h 148"/>
                <a:gd name="T48" fmla="*/ 46 w 56"/>
                <a:gd name="T49" fmla="*/ 16 h 148"/>
                <a:gd name="T50" fmla="*/ 42 w 56"/>
                <a:gd name="T51" fmla="*/ 8 h 148"/>
                <a:gd name="T52" fmla="*/ 36 w 56"/>
                <a:gd name="T53" fmla="*/ 4 h 148"/>
                <a:gd name="T54" fmla="*/ 36 w 56"/>
                <a:gd name="T55" fmla="*/ 4 h 148"/>
                <a:gd name="T56" fmla="*/ 28 w 56"/>
                <a:gd name="T57" fmla="*/ 2 h 148"/>
                <a:gd name="T58" fmla="*/ 22 w 56"/>
                <a:gd name="T59" fmla="*/ 0 h 148"/>
                <a:gd name="T60" fmla="*/ 22 w 56"/>
                <a:gd name="T61" fmla="*/ 0 h 148"/>
                <a:gd name="T62" fmla="*/ 16 w 56"/>
                <a:gd name="T63" fmla="*/ 2 h 148"/>
                <a:gd name="T64" fmla="*/ 10 w 56"/>
                <a:gd name="T65" fmla="*/ 4 h 148"/>
                <a:gd name="T66" fmla="*/ 10 w 56"/>
                <a:gd name="T67" fmla="*/ 4 h 148"/>
                <a:gd name="T68" fmla="*/ 0 w 56"/>
                <a:gd name="T69" fmla="*/ 8 h 148"/>
                <a:gd name="T70" fmla="*/ 0 w 56"/>
                <a:gd name="T71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48">
                  <a:moveTo>
                    <a:pt x="0" y="140"/>
                  </a:moveTo>
                  <a:lnTo>
                    <a:pt x="0" y="140"/>
                  </a:lnTo>
                  <a:lnTo>
                    <a:pt x="8" y="144"/>
                  </a:lnTo>
                  <a:lnTo>
                    <a:pt x="8" y="144"/>
                  </a:lnTo>
                  <a:lnTo>
                    <a:pt x="14" y="146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8" y="14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2" y="140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50" y="122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6" y="9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2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5803901" y="5888038"/>
              <a:ext cx="98425" cy="219075"/>
            </a:xfrm>
            <a:custGeom>
              <a:avLst/>
              <a:gdLst>
                <a:gd name="T0" fmla="*/ 0 w 62"/>
                <a:gd name="T1" fmla="*/ 68 h 138"/>
                <a:gd name="T2" fmla="*/ 0 w 62"/>
                <a:gd name="T3" fmla="*/ 68 h 138"/>
                <a:gd name="T4" fmla="*/ 0 w 62"/>
                <a:gd name="T5" fmla="*/ 86 h 138"/>
                <a:gd name="T6" fmla="*/ 2 w 62"/>
                <a:gd name="T7" fmla="*/ 102 h 138"/>
                <a:gd name="T8" fmla="*/ 2 w 62"/>
                <a:gd name="T9" fmla="*/ 102 h 138"/>
                <a:gd name="T10" fmla="*/ 6 w 62"/>
                <a:gd name="T11" fmla="*/ 114 h 138"/>
                <a:gd name="T12" fmla="*/ 10 w 62"/>
                <a:gd name="T13" fmla="*/ 122 h 138"/>
                <a:gd name="T14" fmla="*/ 10 w 62"/>
                <a:gd name="T15" fmla="*/ 122 h 138"/>
                <a:gd name="T16" fmla="*/ 14 w 62"/>
                <a:gd name="T17" fmla="*/ 130 h 138"/>
                <a:gd name="T18" fmla="*/ 20 w 62"/>
                <a:gd name="T19" fmla="*/ 134 h 138"/>
                <a:gd name="T20" fmla="*/ 20 w 62"/>
                <a:gd name="T21" fmla="*/ 134 h 138"/>
                <a:gd name="T22" fmla="*/ 26 w 62"/>
                <a:gd name="T23" fmla="*/ 136 h 138"/>
                <a:gd name="T24" fmla="*/ 32 w 62"/>
                <a:gd name="T25" fmla="*/ 138 h 138"/>
                <a:gd name="T26" fmla="*/ 32 w 62"/>
                <a:gd name="T27" fmla="*/ 138 h 138"/>
                <a:gd name="T28" fmla="*/ 36 w 62"/>
                <a:gd name="T29" fmla="*/ 136 h 138"/>
                <a:gd name="T30" fmla="*/ 42 w 62"/>
                <a:gd name="T31" fmla="*/ 134 h 138"/>
                <a:gd name="T32" fmla="*/ 42 w 62"/>
                <a:gd name="T33" fmla="*/ 134 h 138"/>
                <a:gd name="T34" fmla="*/ 48 w 62"/>
                <a:gd name="T35" fmla="*/ 130 h 138"/>
                <a:gd name="T36" fmla="*/ 52 w 62"/>
                <a:gd name="T37" fmla="*/ 122 h 138"/>
                <a:gd name="T38" fmla="*/ 52 w 62"/>
                <a:gd name="T39" fmla="*/ 122 h 138"/>
                <a:gd name="T40" fmla="*/ 56 w 62"/>
                <a:gd name="T41" fmla="*/ 114 h 138"/>
                <a:gd name="T42" fmla="*/ 60 w 62"/>
                <a:gd name="T43" fmla="*/ 102 h 138"/>
                <a:gd name="T44" fmla="*/ 60 w 62"/>
                <a:gd name="T45" fmla="*/ 102 h 138"/>
                <a:gd name="T46" fmla="*/ 62 w 62"/>
                <a:gd name="T47" fmla="*/ 86 h 138"/>
                <a:gd name="T48" fmla="*/ 62 w 62"/>
                <a:gd name="T49" fmla="*/ 68 h 138"/>
                <a:gd name="T50" fmla="*/ 62 w 62"/>
                <a:gd name="T51" fmla="*/ 68 h 138"/>
                <a:gd name="T52" fmla="*/ 62 w 62"/>
                <a:gd name="T53" fmla="*/ 50 h 138"/>
                <a:gd name="T54" fmla="*/ 60 w 62"/>
                <a:gd name="T55" fmla="*/ 36 h 138"/>
                <a:gd name="T56" fmla="*/ 60 w 62"/>
                <a:gd name="T57" fmla="*/ 36 h 138"/>
                <a:gd name="T58" fmla="*/ 56 w 62"/>
                <a:gd name="T59" fmla="*/ 24 h 138"/>
                <a:gd name="T60" fmla="*/ 52 w 62"/>
                <a:gd name="T61" fmla="*/ 14 h 138"/>
                <a:gd name="T62" fmla="*/ 52 w 62"/>
                <a:gd name="T63" fmla="*/ 14 h 138"/>
                <a:gd name="T64" fmla="*/ 46 w 62"/>
                <a:gd name="T65" fmla="*/ 8 h 138"/>
                <a:gd name="T66" fmla="*/ 38 w 62"/>
                <a:gd name="T67" fmla="*/ 4 h 138"/>
                <a:gd name="T68" fmla="*/ 38 w 62"/>
                <a:gd name="T69" fmla="*/ 4 h 138"/>
                <a:gd name="T70" fmla="*/ 32 w 62"/>
                <a:gd name="T71" fmla="*/ 2 h 138"/>
                <a:gd name="T72" fmla="*/ 24 w 62"/>
                <a:gd name="T73" fmla="*/ 0 h 138"/>
                <a:gd name="T74" fmla="*/ 24 w 62"/>
                <a:gd name="T75" fmla="*/ 0 h 138"/>
                <a:gd name="T76" fmla="*/ 16 w 62"/>
                <a:gd name="T77" fmla="*/ 0 h 138"/>
                <a:gd name="T78" fmla="*/ 8 w 62"/>
                <a:gd name="T79" fmla="*/ 2 h 138"/>
                <a:gd name="T80" fmla="*/ 8 w 62"/>
                <a:gd name="T81" fmla="*/ 2 h 138"/>
                <a:gd name="T82" fmla="*/ 0 w 62"/>
                <a:gd name="T83" fmla="*/ 8 h 138"/>
                <a:gd name="T84" fmla="*/ 0 w 62"/>
                <a:gd name="T85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138">
                  <a:moveTo>
                    <a:pt x="0" y="68"/>
                  </a:moveTo>
                  <a:lnTo>
                    <a:pt x="0" y="68"/>
                  </a:lnTo>
                  <a:lnTo>
                    <a:pt x="0" y="86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4" y="130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6" y="136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6" y="136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8" y="130"/>
                  </a:lnTo>
                  <a:lnTo>
                    <a:pt x="52" y="122"/>
                  </a:lnTo>
                  <a:lnTo>
                    <a:pt x="52" y="122"/>
                  </a:lnTo>
                  <a:lnTo>
                    <a:pt x="56" y="11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2" y="86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5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6" y="2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6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0" y="8"/>
                  </a:lnTo>
                  <a:lnTo>
                    <a:pt x="0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5730876" y="5703888"/>
              <a:ext cx="244475" cy="441325"/>
            </a:xfrm>
            <a:custGeom>
              <a:avLst/>
              <a:gdLst>
                <a:gd name="T0" fmla="*/ 46 w 154"/>
                <a:gd name="T1" fmla="*/ 100 h 278"/>
                <a:gd name="T2" fmla="*/ 60 w 154"/>
                <a:gd name="T3" fmla="*/ 92 h 278"/>
                <a:gd name="T4" fmla="*/ 70 w 154"/>
                <a:gd name="T5" fmla="*/ 90 h 278"/>
                <a:gd name="T6" fmla="*/ 80 w 154"/>
                <a:gd name="T7" fmla="*/ 90 h 278"/>
                <a:gd name="T8" fmla="*/ 112 w 154"/>
                <a:gd name="T9" fmla="*/ 94 h 278"/>
                <a:gd name="T10" fmla="*/ 134 w 154"/>
                <a:gd name="T11" fmla="*/ 112 h 278"/>
                <a:gd name="T12" fmla="*/ 144 w 154"/>
                <a:gd name="T13" fmla="*/ 124 h 278"/>
                <a:gd name="T14" fmla="*/ 152 w 154"/>
                <a:gd name="T15" fmla="*/ 160 h 278"/>
                <a:gd name="T16" fmla="*/ 154 w 154"/>
                <a:gd name="T17" fmla="*/ 184 h 278"/>
                <a:gd name="T18" fmla="*/ 150 w 154"/>
                <a:gd name="T19" fmla="*/ 228 h 278"/>
                <a:gd name="T20" fmla="*/ 134 w 154"/>
                <a:gd name="T21" fmla="*/ 256 h 278"/>
                <a:gd name="T22" fmla="*/ 124 w 154"/>
                <a:gd name="T23" fmla="*/ 266 h 278"/>
                <a:gd name="T24" fmla="*/ 94 w 154"/>
                <a:gd name="T25" fmla="*/ 276 h 278"/>
                <a:gd name="T26" fmla="*/ 78 w 154"/>
                <a:gd name="T27" fmla="*/ 278 h 278"/>
                <a:gd name="T28" fmla="*/ 44 w 154"/>
                <a:gd name="T29" fmla="*/ 272 h 278"/>
                <a:gd name="T30" fmla="*/ 20 w 154"/>
                <a:gd name="T31" fmla="*/ 256 h 278"/>
                <a:gd name="T32" fmla="*/ 10 w 154"/>
                <a:gd name="T33" fmla="*/ 244 h 278"/>
                <a:gd name="T34" fmla="*/ 2 w 154"/>
                <a:gd name="T35" fmla="*/ 208 h 278"/>
                <a:gd name="T36" fmla="*/ 0 w 154"/>
                <a:gd name="T37" fmla="*/ 120 h 278"/>
                <a:gd name="T38" fmla="*/ 2 w 154"/>
                <a:gd name="T39" fmla="*/ 90 h 278"/>
                <a:gd name="T40" fmla="*/ 6 w 154"/>
                <a:gd name="T41" fmla="*/ 66 h 278"/>
                <a:gd name="T42" fmla="*/ 18 w 154"/>
                <a:gd name="T43" fmla="*/ 38 h 278"/>
                <a:gd name="T44" fmla="*/ 22 w 154"/>
                <a:gd name="T45" fmla="*/ 30 h 278"/>
                <a:gd name="T46" fmla="*/ 36 w 154"/>
                <a:gd name="T47" fmla="*/ 18 h 278"/>
                <a:gd name="T48" fmla="*/ 54 w 154"/>
                <a:gd name="T49" fmla="*/ 10 h 278"/>
                <a:gd name="T50" fmla="*/ 76 w 154"/>
                <a:gd name="T51" fmla="*/ 6 h 278"/>
                <a:gd name="T52" fmla="*/ 148 w 154"/>
                <a:gd name="T53" fmla="*/ 0 h 278"/>
                <a:gd name="T54" fmla="*/ 150 w 154"/>
                <a:gd name="T55" fmla="*/ 20 h 278"/>
                <a:gd name="T56" fmla="*/ 126 w 154"/>
                <a:gd name="T57" fmla="*/ 28 h 278"/>
                <a:gd name="T58" fmla="*/ 96 w 154"/>
                <a:gd name="T59" fmla="*/ 34 h 278"/>
                <a:gd name="T60" fmla="*/ 84 w 154"/>
                <a:gd name="T61" fmla="*/ 36 h 278"/>
                <a:gd name="T62" fmla="*/ 74 w 154"/>
                <a:gd name="T63" fmla="*/ 38 h 278"/>
                <a:gd name="T64" fmla="*/ 58 w 154"/>
                <a:gd name="T65" fmla="*/ 50 h 278"/>
                <a:gd name="T66" fmla="*/ 52 w 154"/>
                <a:gd name="T67" fmla="*/ 58 h 278"/>
                <a:gd name="T68" fmla="*/ 50 w 154"/>
                <a:gd name="T69" fmla="*/ 70 h 278"/>
                <a:gd name="T70" fmla="*/ 46 w 154"/>
                <a:gd name="T71" fmla="*/ 10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278">
                  <a:moveTo>
                    <a:pt x="46" y="100"/>
                  </a:moveTo>
                  <a:lnTo>
                    <a:pt x="46" y="100"/>
                  </a:lnTo>
                  <a:lnTo>
                    <a:pt x="52" y="96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7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98" y="90"/>
                  </a:lnTo>
                  <a:lnTo>
                    <a:pt x="112" y="94"/>
                  </a:lnTo>
                  <a:lnTo>
                    <a:pt x="124" y="10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44" y="124"/>
                  </a:lnTo>
                  <a:lnTo>
                    <a:pt x="150" y="140"/>
                  </a:lnTo>
                  <a:lnTo>
                    <a:pt x="152" y="160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2" y="208"/>
                  </a:lnTo>
                  <a:lnTo>
                    <a:pt x="150" y="228"/>
                  </a:lnTo>
                  <a:lnTo>
                    <a:pt x="142" y="244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24" y="266"/>
                  </a:lnTo>
                  <a:lnTo>
                    <a:pt x="110" y="272"/>
                  </a:lnTo>
                  <a:lnTo>
                    <a:pt x="94" y="276"/>
                  </a:lnTo>
                  <a:lnTo>
                    <a:pt x="78" y="278"/>
                  </a:lnTo>
                  <a:lnTo>
                    <a:pt x="78" y="278"/>
                  </a:lnTo>
                  <a:lnTo>
                    <a:pt x="60" y="276"/>
                  </a:lnTo>
                  <a:lnTo>
                    <a:pt x="44" y="272"/>
                  </a:lnTo>
                  <a:lnTo>
                    <a:pt x="30" y="266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10" y="244"/>
                  </a:lnTo>
                  <a:lnTo>
                    <a:pt x="4" y="228"/>
                  </a:lnTo>
                  <a:lnTo>
                    <a:pt x="2" y="208"/>
                  </a:lnTo>
                  <a:lnTo>
                    <a:pt x="0" y="18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9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2" y="46"/>
                  </a:lnTo>
                  <a:lnTo>
                    <a:pt x="18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4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2" y="2"/>
                  </a:lnTo>
                  <a:lnTo>
                    <a:pt x="148" y="0"/>
                  </a:lnTo>
                  <a:lnTo>
                    <a:pt x="150" y="20"/>
                  </a:lnTo>
                  <a:lnTo>
                    <a:pt x="150" y="20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12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84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66" y="44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2" y="58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6" y="84"/>
                  </a:lnTo>
                  <a:lnTo>
                    <a:pt x="46" y="100"/>
                  </a:lnTo>
                  <a:lnTo>
                    <a:pt x="46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3767138" y="5722938"/>
              <a:ext cx="1887538" cy="196850"/>
            </a:xfrm>
            <a:custGeom>
              <a:avLst/>
              <a:gdLst>
                <a:gd name="T0" fmla="*/ 1189 w 1189"/>
                <a:gd name="T1" fmla="*/ 88 h 124"/>
                <a:gd name="T2" fmla="*/ 1105 w 1189"/>
                <a:gd name="T3" fmla="*/ 76 h 124"/>
                <a:gd name="T4" fmla="*/ 1099 w 1189"/>
                <a:gd name="T5" fmla="*/ 90 h 124"/>
                <a:gd name="T6" fmla="*/ 1067 w 1189"/>
                <a:gd name="T7" fmla="*/ 48 h 124"/>
                <a:gd name="T8" fmla="*/ 1087 w 1189"/>
                <a:gd name="T9" fmla="*/ 14 h 124"/>
                <a:gd name="T10" fmla="*/ 1111 w 1189"/>
                <a:gd name="T11" fmla="*/ 0 h 124"/>
                <a:gd name="T12" fmla="*/ 1093 w 1189"/>
                <a:gd name="T13" fmla="*/ 38 h 124"/>
                <a:gd name="T14" fmla="*/ 1013 w 1189"/>
                <a:gd name="T15" fmla="*/ 2 h 124"/>
                <a:gd name="T16" fmla="*/ 1025 w 1189"/>
                <a:gd name="T17" fmla="*/ 36 h 124"/>
                <a:gd name="T18" fmla="*/ 1031 w 1189"/>
                <a:gd name="T19" fmla="*/ 56 h 124"/>
                <a:gd name="T20" fmla="*/ 1001 w 1189"/>
                <a:gd name="T21" fmla="*/ 90 h 124"/>
                <a:gd name="T22" fmla="*/ 1009 w 1189"/>
                <a:gd name="T23" fmla="*/ 36 h 124"/>
                <a:gd name="T24" fmla="*/ 1001 w 1189"/>
                <a:gd name="T25" fmla="*/ 80 h 124"/>
                <a:gd name="T26" fmla="*/ 1007 w 1189"/>
                <a:gd name="T27" fmla="*/ 50 h 124"/>
                <a:gd name="T28" fmla="*/ 945 w 1189"/>
                <a:gd name="T29" fmla="*/ 80 h 124"/>
                <a:gd name="T30" fmla="*/ 903 w 1189"/>
                <a:gd name="T31" fmla="*/ 86 h 124"/>
                <a:gd name="T32" fmla="*/ 891 w 1189"/>
                <a:gd name="T33" fmla="*/ 24 h 124"/>
                <a:gd name="T34" fmla="*/ 935 w 1189"/>
                <a:gd name="T35" fmla="*/ 2 h 124"/>
                <a:gd name="T36" fmla="*/ 937 w 1189"/>
                <a:gd name="T37" fmla="*/ 46 h 124"/>
                <a:gd name="T38" fmla="*/ 915 w 1189"/>
                <a:gd name="T39" fmla="*/ 12 h 124"/>
                <a:gd name="T40" fmla="*/ 909 w 1189"/>
                <a:gd name="T41" fmla="*/ 74 h 124"/>
                <a:gd name="T42" fmla="*/ 937 w 1189"/>
                <a:gd name="T43" fmla="*/ 62 h 124"/>
                <a:gd name="T44" fmla="*/ 881 w 1189"/>
                <a:gd name="T45" fmla="*/ 2 h 124"/>
                <a:gd name="T46" fmla="*/ 795 w 1189"/>
                <a:gd name="T47" fmla="*/ 88 h 124"/>
                <a:gd name="T48" fmla="*/ 751 w 1189"/>
                <a:gd name="T49" fmla="*/ 66 h 124"/>
                <a:gd name="T50" fmla="*/ 761 w 1189"/>
                <a:gd name="T51" fmla="*/ 6 h 124"/>
                <a:gd name="T52" fmla="*/ 805 w 1189"/>
                <a:gd name="T53" fmla="*/ 10 h 124"/>
                <a:gd name="T54" fmla="*/ 793 w 1189"/>
                <a:gd name="T55" fmla="*/ 16 h 124"/>
                <a:gd name="T56" fmla="*/ 765 w 1189"/>
                <a:gd name="T57" fmla="*/ 28 h 124"/>
                <a:gd name="T58" fmla="*/ 787 w 1189"/>
                <a:gd name="T59" fmla="*/ 80 h 124"/>
                <a:gd name="T60" fmla="*/ 705 w 1189"/>
                <a:gd name="T61" fmla="*/ 88 h 124"/>
                <a:gd name="T62" fmla="*/ 650 w 1189"/>
                <a:gd name="T63" fmla="*/ 78 h 124"/>
                <a:gd name="T64" fmla="*/ 610 w 1189"/>
                <a:gd name="T65" fmla="*/ 88 h 124"/>
                <a:gd name="T66" fmla="*/ 612 w 1189"/>
                <a:gd name="T67" fmla="*/ 52 h 124"/>
                <a:gd name="T68" fmla="*/ 580 w 1189"/>
                <a:gd name="T69" fmla="*/ 80 h 124"/>
                <a:gd name="T70" fmla="*/ 536 w 1189"/>
                <a:gd name="T71" fmla="*/ 86 h 124"/>
                <a:gd name="T72" fmla="*/ 526 w 1189"/>
                <a:gd name="T73" fmla="*/ 24 h 124"/>
                <a:gd name="T74" fmla="*/ 570 w 1189"/>
                <a:gd name="T75" fmla="*/ 2 h 124"/>
                <a:gd name="T76" fmla="*/ 572 w 1189"/>
                <a:gd name="T77" fmla="*/ 46 h 124"/>
                <a:gd name="T78" fmla="*/ 550 w 1189"/>
                <a:gd name="T79" fmla="*/ 12 h 124"/>
                <a:gd name="T80" fmla="*/ 550 w 1189"/>
                <a:gd name="T81" fmla="*/ 80 h 124"/>
                <a:gd name="T82" fmla="*/ 572 w 1189"/>
                <a:gd name="T83" fmla="*/ 46 h 124"/>
                <a:gd name="T84" fmla="*/ 410 w 1189"/>
                <a:gd name="T85" fmla="*/ 40 h 124"/>
                <a:gd name="T86" fmla="*/ 384 w 1189"/>
                <a:gd name="T87" fmla="*/ 16 h 124"/>
                <a:gd name="T88" fmla="*/ 382 w 1189"/>
                <a:gd name="T89" fmla="*/ 70 h 124"/>
                <a:gd name="T90" fmla="*/ 412 w 1189"/>
                <a:gd name="T91" fmla="*/ 90 h 124"/>
                <a:gd name="T92" fmla="*/ 366 w 1189"/>
                <a:gd name="T93" fmla="*/ 66 h 124"/>
                <a:gd name="T94" fmla="*/ 382 w 1189"/>
                <a:gd name="T95" fmla="*/ 2 h 124"/>
                <a:gd name="T96" fmla="*/ 424 w 1189"/>
                <a:gd name="T97" fmla="*/ 24 h 124"/>
                <a:gd name="T98" fmla="*/ 326 w 1189"/>
                <a:gd name="T99" fmla="*/ 76 h 124"/>
                <a:gd name="T100" fmla="*/ 326 w 1189"/>
                <a:gd name="T101" fmla="*/ 14 h 124"/>
                <a:gd name="T102" fmla="*/ 306 w 1189"/>
                <a:gd name="T103" fmla="*/ 4 h 124"/>
                <a:gd name="T104" fmla="*/ 346 w 1189"/>
                <a:gd name="T105" fmla="*/ 24 h 124"/>
                <a:gd name="T106" fmla="*/ 336 w 1189"/>
                <a:gd name="T107" fmla="*/ 86 h 124"/>
                <a:gd name="T108" fmla="*/ 286 w 1189"/>
                <a:gd name="T109" fmla="*/ 2 h 124"/>
                <a:gd name="T110" fmla="*/ 242 w 1189"/>
                <a:gd name="T111" fmla="*/ 10 h 124"/>
                <a:gd name="T112" fmla="*/ 268 w 1189"/>
                <a:gd name="T113" fmla="*/ 50 h 124"/>
                <a:gd name="T114" fmla="*/ 246 w 1189"/>
                <a:gd name="T115" fmla="*/ 80 h 124"/>
                <a:gd name="T116" fmla="*/ 220 w 1189"/>
                <a:gd name="T117" fmla="*/ 86 h 124"/>
                <a:gd name="T118" fmla="*/ 214 w 1189"/>
                <a:gd name="T119" fmla="*/ 10 h 124"/>
                <a:gd name="T120" fmla="*/ 260 w 1189"/>
                <a:gd name="T121" fmla="*/ 10 h 124"/>
                <a:gd name="T122" fmla="*/ 172 w 1189"/>
                <a:gd name="T123" fmla="*/ 88 h 124"/>
                <a:gd name="T124" fmla="*/ 18 w 1189"/>
                <a:gd name="T125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9" h="124">
                  <a:moveTo>
                    <a:pt x="1173" y="28"/>
                  </a:moveTo>
                  <a:lnTo>
                    <a:pt x="1173" y="28"/>
                  </a:lnTo>
                  <a:lnTo>
                    <a:pt x="1145" y="88"/>
                  </a:lnTo>
                  <a:lnTo>
                    <a:pt x="1129" y="88"/>
                  </a:lnTo>
                  <a:lnTo>
                    <a:pt x="1129" y="2"/>
                  </a:lnTo>
                  <a:lnTo>
                    <a:pt x="1143" y="2"/>
                  </a:lnTo>
                  <a:lnTo>
                    <a:pt x="1143" y="60"/>
                  </a:lnTo>
                  <a:lnTo>
                    <a:pt x="1145" y="60"/>
                  </a:lnTo>
                  <a:lnTo>
                    <a:pt x="1171" y="2"/>
                  </a:lnTo>
                  <a:lnTo>
                    <a:pt x="1189" y="2"/>
                  </a:lnTo>
                  <a:lnTo>
                    <a:pt x="1189" y="88"/>
                  </a:lnTo>
                  <a:lnTo>
                    <a:pt x="1173" y="88"/>
                  </a:lnTo>
                  <a:lnTo>
                    <a:pt x="1173" y="28"/>
                  </a:lnTo>
                  <a:close/>
                  <a:moveTo>
                    <a:pt x="1087" y="42"/>
                  </a:moveTo>
                  <a:lnTo>
                    <a:pt x="1087" y="42"/>
                  </a:lnTo>
                  <a:lnTo>
                    <a:pt x="1091" y="44"/>
                  </a:lnTo>
                  <a:lnTo>
                    <a:pt x="1095" y="48"/>
                  </a:lnTo>
                  <a:lnTo>
                    <a:pt x="1095" y="48"/>
                  </a:lnTo>
                  <a:lnTo>
                    <a:pt x="1097" y="52"/>
                  </a:lnTo>
                  <a:lnTo>
                    <a:pt x="1101" y="60"/>
                  </a:lnTo>
                  <a:lnTo>
                    <a:pt x="1105" y="76"/>
                  </a:lnTo>
                  <a:lnTo>
                    <a:pt x="1105" y="76"/>
                  </a:lnTo>
                  <a:lnTo>
                    <a:pt x="1107" y="80"/>
                  </a:lnTo>
                  <a:lnTo>
                    <a:pt x="1107" y="80"/>
                  </a:lnTo>
                  <a:lnTo>
                    <a:pt x="1111" y="82"/>
                  </a:lnTo>
                  <a:lnTo>
                    <a:pt x="1115" y="82"/>
                  </a:lnTo>
                  <a:lnTo>
                    <a:pt x="1115" y="88"/>
                  </a:lnTo>
                  <a:lnTo>
                    <a:pt x="1115" y="88"/>
                  </a:lnTo>
                  <a:lnTo>
                    <a:pt x="1113" y="90"/>
                  </a:lnTo>
                  <a:lnTo>
                    <a:pt x="1113" y="90"/>
                  </a:lnTo>
                  <a:lnTo>
                    <a:pt x="1105" y="90"/>
                  </a:lnTo>
                  <a:lnTo>
                    <a:pt x="1105" y="90"/>
                  </a:lnTo>
                  <a:lnTo>
                    <a:pt x="1099" y="90"/>
                  </a:lnTo>
                  <a:lnTo>
                    <a:pt x="1095" y="86"/>
                  </a:lnTo>
                  <a:lnTo>
                    <a:pt x="1095" y="86"/>
                  </a:lnTo>
                  <a:lnTo>
                    <a:pt x="1091" y="82"/>
                  </a:lnTo>
                  <a:lnTo>
                    <a:pt x="1089" y="76"/>
                  </a:lnTo>
                  <a:lnTo>
                    <a:pt x="1085" y="60"/>
                  </a:lnTo>
                  <a:lnTo>
                    <a:pt x="1085" y="60"/>
                  </a:lnTo>
                  <a:lnTo>
                    <a:pt x="1083" y="54"/>
                  </a:lnTo>
                  <a:lnTo>
                    <a:pt x="1079" y="52"/>
                  </a:lnTo>
                  <a:lnTo>
                    <a:pt x="1077" y="50"/>
                  </a:lnTo>
                  <a:lnTo>
                    <a:pt x="1073" y="48"/>
                  </a:lnTo>
                  <a:lnTo>
                    <a:pt x="1067" y="48"/>
                  </a:lnTo>
                  <a:lnTo>
                    <a:pt x="1067" y="88"/>
                  </a:lnTo>
                  <a:lnTo>
                    <a:pt x="1051" y="88"/>
                  </a:lnTo>
                  <a:lnTo>
                    <a:pt x="1051" y="2"/>
                  </a:lnTo>
                  <a:lnTo>
                    <a:pt x="1067" y="2"/>
                  </a:lnTo>
                  <a:lnTo>
                    <a:pt x="1067" y="38"/>
                  </a:lnTo>
                  <a:lnTo>
                    <a:pt x="1073" y="38"/>
                  </a:lnTo>
                  <a:lnTo>
                    <a:pt x="1073" y="38"/>
                  </a:lnTo>
                  <a:lnTo>
                    <a:pt x="1077" y="36"/>
                  </a:lnTo>
                  <a:lnTo>
                    <a:pt x="1077" y="36"/>
                  </a:lnTo>
                  <a:lnTo>
                    <a:pt x="1083" y="26"/>
                  </a:lnTo>
                  <a:lnTo>
                    <a:pt x="1087" y="14"/>
                  </a:lnTo>
                  <a:lnTo>
                    <a:pt x="1087" y="14"/>
                  </a:lnTo>
                  <a:lnTo>
                    <a:pt x="1089" y="8"/>
                  </a:lnTo>
                  <a:lnTo>
                    <a:pt x="1093" y="4"/>
                  </a:lnTo>
                  <a:lnTo>
                    <a:pt x="1093" y="4"/>
                  </a:lnTo>
                  <a:lnTo>
                    <a:pt x="1097" y="0"/>
                  </a:lnTo>
                  <a:lnTo>
                    <a:pt x="1105" y="0"/>
                  </a:lnTo>
                  <a:lnTo>
                    <a:pt x="1105" y="0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3" y="2"/>
                  </a:lnTo>
                  <a:lnTo>
                    <a:pt x="1113" y="8"/>
                  </a:lnTo>
                  <a:lnTo>
                    <a:pt x="1113" y="8"/>
                  </a:lnTo>
                  <a:lnTo>
                    <a:pt x="1109" y="10"/>
                  </a:lnTo>
                  <a:lnTo>
                    <a:pt x="1107" y="10"/>
                  </a:lnTo>
                  <a:lnTo>
                    <a:pt x="1107" y="10"/>
                  </a:lnTo>
                  <a:lnTo>
                    <a:pt x="1103" y="14"/>
                  </a:lnTo>
                  <a:lnTo>
                    <a:pt x="1099" y="26"/>
                  </a:lnTo>
                  <a:lnTo>
                    <a:pt x="1099" y="26"/>
                  </a:lnTo>
                  <a:lnTo>
                    <a:pt x="1093" y="38"/>
                  </a:lnTo>
                  <a:lnTo>
                    <a:pt x="1093" y="38"/>
                  </a:lnTo>
                  <a:lnTo>
                    <a:pt x="1091" y="40"/>
                  </a:lnTo>
                  <a:lnTo>
                    <a:pt x="1087" y="42"/>
                  </a:lnTo>
                  <a:lnTo>
                    <a:pt x="1087" y="42"/>
                  </a:lnTo>
                  <a:close/>
                  <a:moveTo>
                    <a:pt x="973" y="4"/>
                  </a:moveTo>
                  <a:lnTo>
                    <a:pt x="973" y="4"/>
                  </a:lnTo>
                  <a:lnTo>
                    <a:pt x="985" y="0"/>
                  </a:lnTo>
                  <a:lnTo>
                    <a:pt x="985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1013" y="2"/>
                  </a:lnTo>
                  <a:lnTo>
                    <a:pt x="1013" y="2"/>
                  </a:lnTo>
                  <a:lnTo>
                    <a:pt x="1021" y="4"/>
                  </a:lnTo>
                  <a:lnTo>
                    <a:pt x="1021" y="4"/>
                  </a:lnTo>
                  <a:lnTo>
                    <a:pt x="1025" y="8"/>
                  </a:lnTo>
                  <a:lnTo>
                    <a:pt x="1027" y="12"/>
                  </a:lnTo>
                  <a:lnTo>
                    <a:pt x="1027" y="12"/>
                  </a:lnTo>
                  <a:lnTo>
                    <a:pt x="1029" y="24"/>
                  </a:lnTo>
                  <a:lnTo>
                    <a:pt x="1029" y="24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25" y="36"/>
                  </a:lnTo>
                  <a:lnTo>
                    <a:pt x="1025" y="36"/>
                  </a:lnTo>
                  <a:lnTo>
                    <a:pt x="1021" y="40"/>
                  </a:lnTo>
                  <a:lnTo>
                    <a:pt x="1021" y="40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23" y="46"/>
                  </a:lnTo>
                  <a:lnTo>
                    <a:pt x="1023" y="46"/>
                  </a:lnTo>
                  <a:lnTo>
                    <a:pt x="1027" y="50"/>
                  </a:lnTo>
                  <a:lnTo>
                    <a:pt x="1027" y="50"/>
                  </a:lnTo>
                  <a:lnTo>
                    <a:pt x="1031" y="56"/>
                  </a:lnTo>
                  <a:lnTo>
                    <a:pt x="1031" y="56"/>
                  </a:lnTo>
                  <a:lnTo>
                    <a:pt x="1033" y="64"/>
                  </a:lnTo>
                  <a:lnTo>
                    <a:pt x="1033" y="64"/>
                  </a:lnTo>
                  <a:lnTo>
                    <a:pt x="1031" y="78"/>
                  </a:lnTo>
                  <a:lnTo>
                    <a:pt x="1031" y="78"/>
                  </a:lnTo>
                  <a:lnTo>
                    <a:pt x="1029" y="82"/>
                  </a:lnTo>
                  <a:lnTo>
                    <a:pt x="1025" y="86"/>
                  </a:lnTo>
                  <a:lnTo>
                    <a:pt x="1025" y="86"/>
                  </a:lnTo>
                  <a:lnTo>
                    <a:pt x="1021" y="88"/>
                  </a:lnTo>
                  <a:lnTo>
                    <a:pt x="1015" y="90"/>
                  </a:lnTo>
                  <a:lnTo>
                    <a:pt x="1015" y="90"/>
                  </a:lnTo>
                  <a:lnTo>
                    <a:pt x="1001" y="90"/>
                  </a:lnTo>
                  <a:lnTo>
                    <a:pt x="1001" y="90"/>
                  </a:lnTo>
                  <a:lnTo>
                    <a:pt x="987" y="90"/>
                  </a:lnTo>
                  <a:lnTo>
                    <a:pt x="987" y="90"/>
                  </a:lnTo>
                  <a:lnTo>
                    <a:pt x="973" y="86"/>
                  </a:lnTo>
                  <a:lnTo>
                    <a:pt x="973" y="4"/>
                  </a:lnTo>
                  <a:close/>
                  <a:moveTo>
                    <a:pt x="989" y="10"/>
                  </a:moveTo>
                  <a:lnTo>
                    <a:pt x="989" y="38"/>
                  </a:lnTo>
                  <a:lnTo>
                    <a:pt x="999" y="38"/>
                  </a:lnTo>
                  <a:lnTo>
                    <a:pt x="999" y="38"/>
                  </a:lnTo>
                  <a:lnTo>
                    <a:pt x="1005" y="38"/>
                  </a:lnTo>
                  <a:lnTo>
                    <a:pt x="1009" y="36"/>
                  </a:lnTo>
                  <a:lnTo>
                    <a:pt x="1009" y="36"/>
                  </a:lnTo>
                  <a:lnTo>
                    <a:pt x="1013" y="30"/>
                  </a:lnTo>
                  <a:lnTo>
                    <a:pt x="1013" y="24"/>
                  </a:lnTo>
                  <a:lnTo>
                    <a:pt x="1013" y="24"/>
                  </a:lnTo>
                  <a:lnTo>
                    <a:pt x="1013" y="18"/>
                  </a:lnTo>
                  <a:lnTo>
                    <a:pt x="1009" y="14"/>
                  </a:lnTo>
                  <a:lnTo>
                    <a:pt x="1009" y="14"/>
                  </a:lnTo>
                  <a:lnTo>
                    <a:pt x="1005" y="12"/>
                  </a:lnTo>
                  <a:lnTo>
                    <a:pt x="999" y="10"/>
                  </a:lnTo>
                  <a:lnTo>
                    <a:pt x="989" y="10"/>
                  </a:lnTo>
                  <a:close/>
                  <a:moveTo>
                    <a:pt x="1001" y="80"/>
                  </a:moveTo>
                  <a:lnTo>
                    <a:pt x="1001" y="80"/>
                  </a:lnTo>
                  <a:lnTo>
                    <a:pt x="1007" y="80"/>
                  </a:lnTo>
                  <a:lnTo>
                    <a:pt x="1013" y="76"/>
                  </a:lnTo>
                  <a:lnTo>
                    <a:pt x="1013" y="76"/>
                  </a:lnTo>
                  <a:lnTo>
                    <a:pt x="1015" y="72"/>
                  </a:lnTo>
                  <a:lnTo>
                    <a:pt x="1017" y="64"/>
                  </a:lnTo>
                  <a:lnTo>
                    <a:pt x="1017" y="64"/>
                  </a:lnTo>
                  <a:lnTo>
                    <a:pt x="1015" y="56"/>
                  </a:lnTo>
                  <a:lnTo>
                    <a:pt x="1013" y="52"/>
                  </a:lnTo>
                  <a:lnTo>
                    <a:pt x="1013" y="52"/>
                  </a:lnTo>
                  <a:lnTo>
                    <a:pt x="1007" y="50"/>
                  </a:lnTo>
                  <a:lnTo>
                    <a:pt x="1001" y="48"/>
                  </a:lnTo>
                  <a:lnTo>
                    <a:pt x="989" y="48"/>
                  </a:lnTo>
                  <a:lnTo>
                    <a:pt x="989" y="80"/>
                  </a:lnTo>
                  <a:lnTo>
                    <a:pt x="1001" y="80"/>
                  </a:lnTo>
                  <a:close/>
                  <a:moveTo>
                    <a:pt x="953" y="46"/>
                  </a:moveTo>
                  <a:lnTo>
                    <a:pt x="953" y="46"/>
                  </a:lnTo>
                  <a:lnTo>
                    <a:pt x="953" y="56"/>
                  </a:lnTo>
                  <a:lnTo>
                    <a:pt x="951" y="66"/>
                  </a:lnTo>
                  <a:lnTo>
                    <a:pt x="951" y="66"/>
                  </a:lnTo>
                  <a:lnTo>
                    <a:pt x="949" y="74"/>
                  </a:lnTo>
                  <a:lnTo>
                    <a:pt x="945" y="80"/>
                  </a:lnTo>
                  <a:lnTo>
                    <a:pt x="945" y="80"/>
                  </a:lnTo>
                  <a:lnTo>
                    <a:pt x="941" y="86"/>
                  </a:lnTo>
                  <a:lnTo>
                    <a:pt x="935" y="88"/>
                  </a:lnTo>
                  <a:lnTo>
                    <a:pt x="935" y="88"/>
                  </a:lnTo>
                  <a:lnTo>
                    <a:pt x="929" y="90"/>
                  </a:lnTo>
                  <a:lnTo>
                    <a:pt x="921" y="90"/>
                  </a:lnTo>
                  <a:lnTo>
                    <a:pt x="921" y="90"/>
                  </a:lnTo>
                  <a:lnTo>
                    <a:pt x="915" y="90"/>
                  </a:lnTo>
                  <a:lnTo>
                    <a:pt x="907" y="88"/>
                  </a:lnTo>
                  <a:lnTo>
                    <a:pt x="907" y="88"/>
                  </a:lnTo>
                  <a:lnTo>
                    <a:pt x="903" y="86"/>
                  </a:lnTo>
                  <a:lnTo>
                    <a:pt x="897" y="80"/>
                  </a:lnTo>
                  <a:lnTo>
                    <a:pt x="897" y="80"/>
                  </a:lnTo>
                  <a:lnTo>
                    <a:pt x="893" y="74"/>
                  </a:lnTo>
                  <a:lnTo>
                    <a:pt x="891" y="66"/>
                  </a:lnTo>
                  <a:lnTo>
                    <a:pt x="891" y="66"/>
                  </a:lnTo>
                  <a:lnTo>
                    <a:pt x="889" y="56"/>
                  </a:lnTo>
                  <a:lnTo>
                    <a:pt x="889" y="46"/>
                  </a:lnTo>
                  <a:lnTo>
                    <a:pt x="889" y="46"/>
                  </a:lnTo>
                  <a:lnTo>
                    <a:pt x="889" y="34"/>
                  </a:lnTo>
                  <a:lnTo>
                    <a:pt x="891" y="24"/>
                  </a:lnTo>
                  <a:lnTo>
                    <a:pt x="891" y="24"/>
                  </a:lnTo>
                  <a:lnTo>
                    <a:pt x="893" y="16"/>
                  </a:lnTo>
                  <a:lnTo>
                    <a:pt x="897" y="10"/>
                  </a:lnTo>
                  <a:lnTo>
                    <a:pt x="897" y="10"/>
                  </a:lnTo>
                  <a:lnTo>
                    <a:pt x="903" y="6"/>
                  </a:lnTo>
                  <a:lnTo>
                    <a:pt x="907" y="2"/>
                  </a:lnTo>
                  <a:lnTo>
                    <a:pt x="907" y="2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9" y="0"/>
                  </a:lnTo>
                  <a:lnTo>
                    <a:pt x="935" y="2"/>
                  </a:lnTo>
                  <a:lnTo>
                    <a:pt x="935" y="2"/>
                  </a:lnTo>
                  <a:lnTo>
                    <a:pt x="941" y="6"/>
                  </a:lnTo>
                  <a:lnTo>
                    <a:pt x="945" y="10"/>
                  </a:lnTo>
                  <a:lnTo>
                    <a:pt x="945" y="10"/>
                  </a:lnTo>
                  <a:lnTo>
                    <a:pt x="949" y="16"/>
                  </a:lnTo>
                  <a:lnTo>
                    <a:pt x="951" y="24"/>
                  </a:lnTo>
                  <a:lnTo>
                    <a:pt x="951" y="24"/>
                  </a:lnTo>
                  <a:lnTo>
                    <a:pt x="953" y="34"/>
                  </a:lnTo>
                  <a:lnTo>
                    <a:pt x="953" y="46"/>
                  </a:lnTo>
                  <a:lnTo>
                    <a:pt x="953" y="46"/>
                  </a:lnTo>
                  <a:close/>
                  <a:moveTo>
                    <a:pt x="937" y="46"/>
                  </a:moveTo>
                  <a:lnTo>
                    <a:pt x="937" y="46"/>
                  </a:lnTo>
                  <a:lnTo>
                    <a:pt x="937" y="28"/>
                  </a:lnTo>
                  <a:lnTo>
                    <a:pt x="937" y="28"/>
                  </a:lnTo>
                  <a:lnTo>
                    <a:pt x="933" y="16"/>
                  </a:lnTo>
                  <a:lnTo>
                    <a:pt x="933" y="16"/>
                  </a:lnTo>
                  <a:lnTo>
                    <a:pt x="927" y="12"/>
                  </a:lnTo>
                  <a:lnTo>
                    <a:pt x="927" y="12"/>
                  </a:lnTo>
                  <a:lnTo>
                    <a:pt x="921" y="10"/>
                  </a:lnTo>
                  <a:lnTo>
                    <a:pt x="921" y="10"/>
                  </a:lnTo>
                  <a:lnTo>
                    <a:pt x="915" y="12"/>
                  </a:lnTo>
                  <a:lnTo>
                    <a:pt x="915" y="12"/>
                  </a:lnTo>
                  <a:lnTo>
                    <a:pt x="913" y="14"/>
                  </a:lnTo>
                  <a:lnTo>
                    <a:pt x="909" y="16"/>
                  </a:lnTo>
                  <a:lnTo>
                    <a:pt x="909" y="16"/>
                  </a:lnTo>
                  <a:lnTo>
                    <a:pt x="907" y="28"/>
                  </a:lnTo>
                  <a:lnTo>
                    <a:pt x="907" y="28"/>
                  </a:lnTo>
                  <a:lnTo>
                    <a:pt x="905" y="46"/>
                  </a:lnTo>
                  <a:lnTo>
                    <a:pt x="905" y="46"/>
                  </a:lnTo>
                  <a:lnTo>
                    <a:pt x="907" y="62"/>
                  </a:lnTo>
                  <a:lnTo>
                    <a:pt x="907" y="62"/>
                  </a:lnTo>
                  <a:lnTo>
                    <a:pt x="909" y="74"/>
                  </a:lnTo>
                  <a:lnTo>
                    <a:pt x="909" y="74"/>
                  </a:lnTo>
                  <a:lnTo>
                    <a:pt x="913" y="76"/>
                  </a:lnTo>
                  <a:lnTo>
                    <a:pt x="915" y="80"/>
                  </a:lnTo>
                  <a:lnTo>
                    <a:pt x="915" y="80"/>
                  </a:lnTo>
                  <a:lnTo>
                    <a:pt x="921" y="80"/>
                  </a:lnTo>
                  <a:lnTo>
                    <a:pt x="921" y="80"/>
                  </a:lnTo>
                  <a:lnTo>
                    <a:pt x="927" y="80"/>
                  </a:lnTo>
                  <a:lnTo>
                    <a:pt x="927" y="80"/>
                  </a:lnTo>
                  <a:lnTo>
                    <a:pt x="933" y="74"/>
                  </a:lnTo>
                  <a:lnTo>
                    <a:pt x="933" y="7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7" y="46"/>
                  </a:lnTo>
                  <a:lnTo>
                    <a:pt x="937" y="46"/>
                  </a:lnTo>
                  <a:close/>
                  <a:moveTo>
                    <a:pt x="881" y="2"/>
                  </a:moveTo>
                  <a:lnTo>
                    <a:pt x="881" y="12"/>
                  </a:lnTo>
                  <a:lnTo>
                    <a:pt x="859" y="12"/>
                  </a:lnTo>
                  <a:lnTo>
                    <a:pt x="859" y="88"/>
                  </a:lnTo>
                  <a:lnTo>
                    <a:pt x="843" y="88"/>
                  </a:lnTo>
                  <a:lnTo>
                    <a:pt x="843" y="12"/>
                  </a:lnTo>
                  <a:lnTo>
                    <a:pt x="821" y="12"/>
                  </a:lnTo>
                  <a:lnTo>
                    <a:pt x="821" y="2"/>
                  </a:lnTo>
                  <a:lnTo>
                    <a:pt x="881" y="2"/>
                  </a:lnTo>
                  <a:close/>
                  <a:moveTo>
                    <a:pt x="813" y="46"/>
                  </a:moveTo>
                  <a:lnTo>
                    <a:pt x="813" y="46"/>
                  </a:lnTo>
                  <a:lnTo>
                    <a:pt x="813" y="56"/>
                  </a:lnTo>
                  <a:lnTo>
                    <a:pt x="811" y="66"/>
                  </a:lnTo>
                  <a:lnTo>
                    <a:pt x="811" y="66"/>
                  </a:lnTo>
                  <a:lnTo>
                    <a:pt x="809" y="74"/>
                  </a:lnTo>
                  <a:lnTo>
                    <a:pt x="805" y="80"/>
                  </a:lnTo>
                  <a:lnTo>
                    <a:pt x="805" y="80"/>
                  </a:lnTo>
                  <a:lnTo>
                    <a:pt x="799" y="86"/>
                  </a:lnTo>
                  <a:lnTo>
                    <a:pt x="795" y="88"/>
                  </a:lnTo>
                  <a:lnTo>
                    <a:pt x="795" y="88"/>
                  </a:lnTo>
                  <a:lnTo>
                    <a:pt x="787" y="90"/>
                  </a:lnTo>
                  <a:lnTo>
                    <a:pt x="781" y="90"/>
                  </a:lnTo>
                  <a:lnTo>
                    <a:pt x="781" y="90"/>
                  </a:lnTo>
                  <a:lnTo>
                    <a:pt x="773" y="90"/>
                  </a:lnTo>
                  <a:lnTo>
                    <a:pt x="767" y="88"/>
                  </a:lnTo>
                  <a:lnTo>
                    <a:pt x="767" y="88"/>
                  </a:lnTo>
                  <a:lnTo>
                    <a:pt x="761" y="86"/>
                  </a:lnTo>
                  <a:lnTo>
                    <a:pt x="757" y="80"/>
                  </a:lnTo>
                  <a:lnTo>
                    <a:pt x="757" y="80"/>
                  </a:lnTo>
                  <a:lnTo>
                    <a:pt x="753" y="74"/>
                  </a:lnTo>
                  <a:lnTo>
                    <a:pt x="751" y="66"/>
                  </a:lnTo>
                  <a:lnTo>
                    <a:pt x="751" y="66"/>
                  </a:lnTo>
                  <a:lnTo>
                    <a:pt x="749" y="56"/>
                  </a:lnTo>
                  <a:lnTo>
                    <a:pt x="749" y="46"/>
                  </a:lnTo>
                  <a:lnTo>
                    <a:pt x="749" y="46"/>
                  </a:lnTo>
                  <a:lnTo>
                    <a:pt x="749" y="34"/>
                  </a:lnTo>
                  <a:lnTo>
                    <a:pt x="751" y="24"/>
                  </a:lnTo>
                  <a:lnTo>
                    <a:pt x="751" y="24"/>
                  </a:lnTo>
                  <a:lnTo>
                    <a:pt x="753" y="16"/>
                  </a:lnTo>
                  <a:lnTo>
                    <a:pt x="757" y="10"/>
                  </a:lnTo>
                  <a:lnTo>
                    <a:pt x="757" y="10"/>
                  </a:lnTo>
                  <a:lnTo>
                    <a:pt x="761" y="6"/>
                  </a:lnTo>
                  <a:lnTo>
                    <a:pt x="767" y="2"/>
                  </a:lnTo>
                  <a:lnTo>
                    <a:pt x="767" y="2"/>
                  </a:lnTo>
                  <a:lnTo>
                    <a:pt x="773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799" y="6"/>
                  </a:lnTo>
                  <a:lnTo>
                    <a:pt x="805" y="10"/>
                  </a:lnTo>
                  <a:lnTo>
                    <a:pt x="805" y="10"/>
                  </a:lnTo>
                  <a:lnTo>
                    <a:pt x="809" y="16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13" y="34"/>
                  </a:lnTo>
                  <a:lnTo>
                    <a:pt x="813" y="46"/>
                  </a:lnTo>
                  <a:lnTo>
                    <a:pt x="813" y="46"/>
                  </a:lnTo>
                  <a:close/>
                  <a:moveTo>
                    <a:pt x="797" y="46"/>
                  </a:moveTo>
                  <a:lnTo>
                    <a:pt x="797" y="46"/>
                  </a:lnTo>
                  <a:lnTo>
                    <a:pt x="795" y="28"/>
                  </a:lnTo>
                  <a:lnTo>
                    <a:pt x="795" y="28"/>
                  </a:lnTo>
                  <a:lnTo>
                    <a:pt x="793" y="16"/>
                  </a:lnTo>
                  <a:lnTo>
                    <a:pt x="793" y="16"/>
                  </a:lnTo>
                  <a:lnTo>
                    <a:pt x="787" y="12"/>
                  </a:lnTo>
                  <a:lnTo>
                    <a:pt x="787" y="12"/>
                  </a:lnTo>
                  <a:lnTo>
                    <a:pt x="781" y="10"/>
                  </a:lnTo>
                  <a:lnTo>
                    <a:pt x="781" y="10"/>
                  </a:lnTo>
                  <a:lnTo>
                    <a:pt x="775" y="12"/>
                  </a:lnTo>
                  <a:lnTo>
                    <a:pt x="775" y="12"/>
                  </a:lnTo>
                  <a:lnTo>
                    <a:pt x="769" y="16"/>
                  </a:lnTo>
                  <a:lnTo>
                    <a:pt x="769" y="16"/>
                  </a:lnTo>
                  <a:lnTo>
                    <a:pt x="765" y="28"/>
                  </a:lnTo>
                  <a:lnTo>
                    <a:pt x="765" y="28"/>
                  </a:lnTo>
                  <a:lnTo>
                    <a:pt x="765" y="46"/>
                  </a:lnTo>
                  <a:lnTo>
                    <a:pt x="765" y="46"/>
                  </a:lnTo>
                  <a:lnTo>
                    <a:pt x="765" y="62"/>
                  </a:lnTo>
                  <a:lnTo>
                    <a:pt x="765" y="62"/>
                  </a:lnTo>
                  <a:lnTo>
                    <a:pt x="769" y="74"/>
                  </a:lnTo>
                  <a:lnTo>
                    <a:pt x="769" y="74"/>
                  </a:lnTo>
                  <a:lnTo>
                    <a:pt x="775" y="80"/>
                  </a:lnTo>
                  <a:lnTo>
                    <a:pt x="775" y="80"/>
                  </a:lnTo>
                  <a:lnTo>
                    <a:pt x="781" y="80"/>
                  </a:lnTo>
                  <a:lnTo>
                    <a:pt x="781" y="80"/>
                  </a:lnTo>
                  <a:lnTo>
                    <a:pt x="787" y="80"/>
                  </a:lnTo>
                  <a:lnTo>
                    <a:pt x="787" y="80"/>
                  </a:lnTo>
                  <a:lnTo>
                    <a:pt x="793" y="74"/>
                  </a:lnTo>
                  <a:lnTo>
                    <a:pt x="793" y="74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7" y="46"/>
                  </a:lnTo>
                  <a:lnTo>
                    <a:pt x="797" y="46"/>
                  </a:lnTo>
                  <a:close/>
                  <a:moveTo>
                    <a:pt x="741" y="2"/>
                  </a:moveTo>
                  <a:lnTo>
                    <a:pt x="741" y="12"/>
                  </a:lnTo>
                  <a:lnTo>
                    <a:pt x="705" y="12"/>
                  </a:lnTo>
                  <a:lnTo>
                    <a:pt x="705" y="88"/>
                  </a:lnTo>
                  <a:lnTo>
                    <a:pt x="691" y="88"/>
                  </a:lnTo>
                  <a:lnTo>
                    <a:pt x="691" y="2"/>
                  </a:lnTo>
                  <a:lnTo>
                    <a:pt x="741" y="2"/>
                  </a:lnTo>
                  <a:close/>
                  <a:moveTo>
                    <a:pt x="628" y="12"/>
                  </a:moveTo>
                  <a:lnTo>
                    <a:pt x="626" y="52"/>
                  </a:lnTo>
                  <a:lnTo>
                    <a:pt x="626" y="52"/>
                  </a:lnTo>
                  <a:lnTo>
                    <a:pt x="626" y="62"/>
                  </a:lnTo>
                  <a:lnTo>
                    <a:pt x="624" y="68"/>
                  </a:lnTo>
                  <a:lnTo>
                    <a:pt x="624" y="68"/>
                  </a:lnTo>
                  <a:lnTo>
                    <a:pt x="618" y="78"/>
                  </a:lnTo>
                  <a:lnTo>
                    <a:pt x="650" y="78"/>
                  </a:lnTo>
                  <a:lnTo>
                    <a:pt x="650" y="12"/>
                  </a:lnTo>
                  <a:lnTo>
                    <a:pt x="628" y="12"/>
                  </a:lnTo>
                  <a:close/>
                  <a:moveTo>
                    <a:pt x="676" y="78"/>
                  </a:moveTo>
                  <a:lnTo>
                    <a:pt x="676" y="114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2" y="102"/>
                  </a:lnTo>
                  <a:lnTo>
                    <a:pt x="662" y="102"/>
                  </a:lnTo>
                  <a:lnTo>
                    <a:pt x="660" y="88"/>
                  </a:lnTo>
                  <a:lnTo>
                    <a:pt x="610" y="88"/>
                  </a:lnTo>
                  <a:lnTo>
                    <a:pt x="610" y="88"/>
                  </a:lnTo>
                  <a:lnTo>
                    <a:pt x="608" y="102"/>
                  </a:lnTo>
                  <a:lnTo>
                    <a:pt x="608" y="102"/>
                  </a:lnTo>
                  <a:lnTo>
                    <a:pt x="606" y="114"/>
                  </a:lnTo>
                  <a:lnTo>
                    <a:pt x="596" y="114"/>
                  </a:lnTo>
                  <a:lnTo>
                    <a:pt x="596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8" y="68"/>
                  </a:lnTo>
                  <a:lnTo>
                    <a:pt x="608" y="68"/>
                  </a:lnTo>
                  <a:lnTo>
                    <a:pt x="610" y="62"/>
                  </a:lnTo>
                  <a:lnTo>
                    <a:pt x="612" y="52"/>
                  </a:lnTo>
                  <a:lnTo>
                    <a:pt x="614" y="2"/>
                  </a:lnTo>
                  <a:lnTo>
                    <a:pt x="664" y="2"/>
                  </a:lnTo>
                  <a:lnTo>
                    <a:pt x="664" y="78"/>
                  </a:lnTo>
                  <a:lnTo>
                    <a:pt x="676" y="78"/>
                  </a:lnTo>
                  <a:close/>
                  <a:moveTo>
                    <a:pt x="588" y="46"/>
                  </a:moveTo>
                  <a:lnTo>
                    <a:pt x="588" y="46"/>
                  </a:lnTo>
                  <a:lnTo>
                    <a:pt x="588" y="56"/>
                  </a:lnTo>
                  <a:lnTo>
                    <a:pt x="586" y="66"/>
                  </a:lnTo>
                  <a:lnTo>
                    <a:pt x="586" y="66"/>
                  </a:lnTo>
                  <a:lnTo>
                    <a:pt x="582" y="74"/>
                  </a:lnTo>
                  <a:lnTo>
                    <a:pt x="580" y="80"/>
                  </a:lnTo>
                  <a:lnTo>
                    <a:pt x="580" y="80"/>
                  </a:lnTo>
                  <a:lnTo>
                    <a:pt x="574" y="86"/>
                  </a:lnTo>
                  <a:lnTo>
                    <a:pt x="570" y="88"/>
                  </a:lnTo>
                  <a:lnTo>
                    <a:pt x="570" y="88"/>
                  </a:lnTo>
                  <a:lnTo>
                    <a:pt x="562" y="90"/>
                  </a:lnTo>
                  <a:lnTo>
                    <a:pt x="556" y="90"/>
                  </a:lnTo>
                  <a:lnTo>
                    <a:pt x="556" y="90"/>
                  </a:lnTo>
                  <a:lnTo>
                    <a:pt x="548" y="90"/>
                  </a:lnTo>
                  <a:lnTo>
                    <a:pt x="542" y="88"/>
                  </a:lnTo>
                  <a:lnTo>
                    <a:pt x="542" y="88"/>
                  </a:lnTo>
                  <a:lnTo>
                    <a:pt x="536" y="86"/>
                  </a:lnTo>
                  <a:lnTo>
                    <a:pt x="532" y="80"/>
                  </a:lnTo>
                  <a:lnTo>
                    <a:pt x="532" y="80"/>
                  </a:lnTo>
                  <a:lnTo>
                    <a:pt x="528" y="74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4" y="56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4" y="34"/>
                  </a:lnTo>
                  <a:lnTo>
                    <a:pt x="526" y="24"/>
                  </a:lnTo>
                  <a:lnTo>
                    <a:pt x="526" y="24"/>
                  </a:lnTo>
                  <a:lnTo>
                    <a:pt x="528" y="16"/>
                  </a:lnTo>
                  <a:lnTo>
                    <a:pt x="532" y="10"/>
                  </a:lnTo>
                  <a:lnTo>
                    <a:pt x="532" y="10"/>
                  </a:lnTo>
                  <a:lnTo>
                    <a:pt x="536" y="6"/>
                  </a:lnTo>
                  <a:lnTo>
                    <a:pt x="542" y="2"/>
                  </a:lnTo>
                  <a:lnTo>
                    <a:pt x="542" y="2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70" y="2"/>
                  </a:lnTo>
                  <a:lnTo>
                    <a:pt x="570" y="2"/>
                  </a:lnTo>
                  <a:lnTo>
                    <a:pt x="574" y="6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2" y="16"/>
                  </a:lnTo>
                  <a:lnTo>
                    <a:pt x="586" y="24"/>
                  </a:lnTo>
                  <a:lnTo>
                    <a:pt x="586" y="24"/>
                  </a:lnTo>
                  <a:lnTo>
                    <a:pt x="588" y="34"/>
                  </a:lnTo>
                  <a:lnTo>
                    <a:pt x="588" y="46"/>
                  </a:lnTo>
                  <a:lnTo>
                    <a:pt x="588" y="46"/>
                  </a:lnTo>
                  <a:close/>
                  <a:moveTo>
                    <a:pt x="572" y="46"/>
                  </a:moveTo>
                  <a:lnTo>
                    <a:pt x="572" y="46"/>
                  </a:lnTo>
                  <a:lnTo>
                    <a:pt x="570" y="28"/>
                  </a:lnTo>
                  <a:lnTo>
                    <a:pt x="570" y="28"/>
                  </a:lnTo>
                  <a:lnTo>
                    <a:pt x="566" y="16"/>
                  </a:lnTo>
                  <a:lnTo>
                    <a:pt x="566" y="16"/>
                  </a:lnTo>
                  <a:lnTo>
                    <a:pt x="562" y="12"/>
                  </a:lnTo>
                  <a:lnTo>
                    <a:pt x="562" y="12"/>
                  </a:lnTo>
                  <a:lnTo>
                    <a:pt x="556" y="10"/>
                  </a:lnTo>
                  <a:lnTo>
                    <a:pt x="556" y="10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44" y="16"/>
                  </a:lnTo>
                  <a:lnTo>
                    <a:pt x="544" y="16"/>
                  </a:lnTo>
                  <a:lnTo>
                    <a:pt x="540" y="28"/>
                  </a:lnTo>
                  <a:lnTo>
                    <a:pt x="540" y="28"/>
                  </a:lnTo>
                  <a:lnTo>
                    <a:pt x="540" y="46"/>
                  </a:lnTo>
                  <a:lnTo>
                    <a:pt x="540" y="46"/>
                  </a:lnTo>
                  <a:lnTo>
                    <a:pt x="540" y="62"/>
                  </a:lnTo>
                  <a:lnTo>
                    <a:pt x="540" y="62"/>
                  </a:lnTo>
                  <a:lnTo>
                    <a:pt x="544" y="74"/>
                  </a:lnTo>
                  <a:lnTo>
                    <a:pt x="544" y="74"/>
                  </a:lnTo>
                  <a:lnTo>
                    <a:pt x="550" y="80"/>
                  </a:lnTo>
                  <a:lnTo>
                    <a:pt x="550" y="80"/>
                  </a:lnTo>
                  <a:lnTo>
                    <a:pt x="556" y="80"/>
                  </a:lnTo>
                  <a:lnTo>
                    <a:pt x="556" y="80"/>
                  </a:lnTo>
                  <a:lnTo>
                    <a:pt x="562" y="80"/>
                  </a:lnTo>
                  <a:lnTo>
                    <a:pt x="562" y="80"/>
                  </a:lnTo>
                  <a:lnTo>
                    <a:pt x="566" y="74"/>
                  </a:lnTo>
                  <a:lnTo>
                    <a:pt x="566" y="74"/>
                  </a:lnTo>
                  <a:lnTo>
                    <a:pt x="570" y="62"/>
                  </a:lnTo>
                  <a:lnTo>
                    <a:pt x="570" y="62"/>
                  </a:lnTo>
                  <a:lnTo>
                    <a:pt x="572" y="46"/>
                  </a:lnTo>
                  <a:lnTo>
                    <a:pt x="572" y="46"/>
                  </a:lnTo>
                  <a:close/>
                  <a:moveTo>
                    <a:pt x="460" y="88"/>
                  </a:moveTo>
                  <a:lnTo>
                    <a:pt x="444" y="88"/>
                  </a:lnTo>
                  <a:lnTo>
                    <a:pt x="444" y="2"/>
                  </a:lnTo>
                  <a:lnTo>
                    <a:pt x="504" y="2"/>
                  </a:lnTo>
                  <a:lnTo>
                    <a:pt x="504" y="88"/>
                  </a:lnTo>
                  <a:lnTo>
                    <a:pt x="488" y="88"/>
                  </a:lnTo>
                  <a:lnTo>
                    <a:pt x="488" y="12"/>
                  </a:lnTo>
                  <a:lnTo>
                    <a:pt x="460" y="12"/>
                  </a:lnTo>
                  <a:lnTo>
                    <a:pt x="460" y="88"/>
                  </a:lnTo>
                  <a:close/>
                  <a:moveTo>
                    <a:pt x="410" y="40"/>
                  </a:moveTo>
                  <a:lnTo>
                    <a:pt x="410" y="40"/>
                  </a:lnTo>
                  <a:lnTo>
                    <a:pt x="408" y="26"/>
                  </a:lnTo>
                  <a:lnTo>
                    <a:pt x="408" y="26"/>
                  </a:lnTo>
                  <a:lnTo>
                    <a:pt x="404" y="16"/>
                  </a:lnTo>
                  <a:lnTo>
                    <a:pt x="404" y="16"/>
                  </a:lnTo>
                  <a:lnTo>
                    <a:pt x="400" y="10"/>
                  </a:lnTo>
                  <a:lnTo>
                    <a:pt x="400" y="10"/>
                  </a:lnTo>
                  <a:lnTo>
                    <a:pt x="394" y="10"/>
                  </a:lnTo>
                  <a:lnTo>
                    <a:pt x="394" y="10"/>
                  </a:lnTo>
                  <a:lnTo>
                    <a:pt x="388" y="10"/>
                  </a:lnTo>
                  <a:lnTo>
                    <a:pt x="388" y="10"/>
                  </a:lnTo>
                  <a:lnTo>
                    <a:pt x="384" y="16"/>
                  </a:lnTo>
                  <a:lnTo>
                    <a:pt x="384" y="16"/>
                  </a:lnTo>
                  <a:lnTo>
                    <a:pt x="382" y="26"/>
                  </a:lnTo>
                  <a:lnTo>
                    <a:pt x="382" y="26"/>
                  </a:lnTo>
                  <a:lnTo>
                    <a:pt x="380" y="40"/>
                  </a:lnTo>
                  <a:lnTo>
                    <a:pt x="410" y="40"/>
                  </a:lnTo>
                  <a:close/>
                  <a:moveTo>
                    <a:pt x="426" y="50"/>
                  </a:moveTo>
                  <a:lnTo>
                    <a:pt x="380" y="50"/>
                  </a:lnTo>
                  <a:lnTo>
                    <a:pt x="380" y="50"/>
                  </a:lnTo>
                  <a:lnTo>
                    <a:pt x="382" y="64"/>
                  </a:lnTo>
                  <a:lnTo>
                    <a:pt x="382" y="64"/>
                  </a:lnTo>
                  <a:lnTo>
                    <a:pt x="382" y="70"/>
                  </a:lnTo>
                  <a:lnTo>
                    <a:pt x="386" y="74"/>
                  </a:lnTo>
                  <a:lnTo>
                    <a:pt x="386" y="74"/>
                  </a:lnTo>
                  <a:lnTo>
                    <a:pt x="388" y="76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404" y="80"/>
                  </a:lnTo>
                  <a:lnTo>
                    <a:pt x="422" y="80"/>
                  </a:lnTo>
                  <a:lnTo>
                    <a:pt x="422" y="86"/>
                  </a:lnTo>
                  <a:lnTo>
                    <a:pt x="422" y="86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00" y="90"/>
                  </a:lnTo>
                  <a:lnTo>
                    <a:pt x="400" y="90"/>
                  </a:lnTo>
                  <a:lnTo>
                    <a:pt x="392" y="90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78" y="86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68" y="74"/>
                  </a:lnTo>
                  <a:lnTo>
                    <a:pt x="366" y="66"/>
                  </a:lnTo>
                  <a:lnTo>
                    <a:pt x="366" y="66"/>
                  </a:lnTo>
                  <a:lnTo>
                    <a:pt x="364" y="58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34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8" y="16"/>
                  </a:lnTo>
                  <a:lnTo>
                    <a:pt x="372" y="10"/>
                  </a:lnTo>
                  <a:lnTo>
                    <a:pt x="372" y="10"/>
                  </a:lnTo>
                  <a:lnTo>
                    <a:pt x="376" y="6"/>
                  </a:lnTo>
                  <a:lnTo>
                    <a:pt x="382" y="2"/>
                  </a:lnTo>
                  <a:lnTo>
                    <a:pt x="382" y="2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408" y="2"/>
                  </a:lnTo>
                  <a:lnTo>
                    <a:pt x="408" y="2"/>
                  </a:lnTo>
                  <a:lnTo>
                    <a:pt x="414" y="6"/>
                  </a:lnTo>
                  <a:lnTo>
                    <a:pt x="418" y="10"/>
                  </a:lnTo>
                  <a:lnTo>
                    <a:pt x="418" y="10"/>
                  </a:lnTo>
                  <a:lnTo>
                    <a:pt x="420" y="16"/>
                  </a:lnTo>
                  <a:lnTo>
                    <a:pt x="424" y="24"/>
                  </a:lnTo>
                  <a:lnTo>
                    <a:pt x="424" y="24"/>
                  </a:lnTo>
                  <a:lnTo>
                    <a:pt x="426" y="46"/>
                  </a:lnTo>
                  <a:lnTo>
                    <a:pt x="426" y="50"/>
                  </a:lnTo>
                  <a:close/>
                  <a:moveTo>
                    <a:pt x="302" y="76"/>
                  </a:moveTo>
                  <a:lnTo>
                    <a:pt x="302" y="76"/>
                  </a:lnTo>
                  <a:lnTo>
                    <a:pt x="308" y="78"/>
                  </a:lnTo>
                  <a:lnTo>
                    <a:pt x="308" y="78"/>
                  </a:lnTo>
                  <a:lnTo>
                    <a:pt x="314" y="80"/>
                  </a:lnTo>
                  <a:lnTo>
                    <a:pt x="314" y="80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6" y="76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2" y="46"/>
                  </a:lnTo>
                  <a:lnTo>
                    <a:pt x="332" y="46"/>
                  </a:lnTo>
                  <a:lnTo>
                    <a:pt x="332" y="28"/>
                  </a:lnTo>
                  <a:lnTo>
                    <a:pt x="332" y="28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26" y="14"/>
                  </a:lnTo>
                  <a:lnTo>
                    <a:pt x="322" y="12"/>
                  </a:lnTo>
                  <a:lnTo>
                    <a:pt x="322" y="12"/>
                  </a:lnTo>
                  <a:lnTo>
                    <a:pt x="314" y="10"/>
                  </a:lnTo>
                  <a:lnTo>
                    <a:pt x="314" y="10"/>
                  </a:lnTo>
                  <a:lnTo>
                    <a:pt x="308" y="12"/>
                  </a:lnTo>
                  <a:lnTo>
                    <a:pt x="308" y="12"/>
                  </a:lnTo>
                  <a:lnTo>
                    <a:pt x="302" y="14"/>
                  </a:lnTo>
                  <a:lnTo>
                    <a:pt x="302" y="76"/>
                  </a:lnTo>
                  <a:close/>
                  <a:moveTo>
                    <a:pt x="302" y="6"/>
                  </a:moveTo>
                  <a:lnTo>
                    <a:pt x="302" y="6"/>
                  </a:lnTo>
                  <a:lnTo>
                    <a:pt x="306" y="4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6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44" y="16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8" y="34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58"/>
                  </a:lnTo>
                  <a:lnTo>
                    <a:pt x="346" y="66"/>
                  </a:lnTo>
                  <a:lnTo>
                    <a:pt x="346" y="66"/>
                  </a:lnTo>
                  <a:lnTo>
                    <a:pt x="344" y="74"/>
                  </a:lnTo>
                  <a:lnTo>
                    <a:pt x="342" y="80"/>
                  </a:lnTo>
                  <a:lnTo>
                    <a:pt x="342" y="80"/>
                  </a:lnTo>
                  <a:lnTo>
                    <a:pt x="336" y="86"/>
                  </a:lnTo>
                  <a:lnTo>
                    <a:pt x="332" y="88"/>
                  </a:lnTo>
                  <a:lnTo>
                    <a:pt x="332" y="88"/>
                  </a:lnTo>
                  <a:lnTo>
                    <a:pt x="326" y="90"/>
                  </a:lnTo>
                  <a:lnTo>
                    <a:pt x="320" y="90"/>
                  </a:lnTo>
                  <a:lnTo>
                    <a:pt x="320" y="90"/>
                  </a:lnTo>
                  <a:lnTo>
                    <a:pt x="310" y="90"/>
                  </a:lnTo>
                  <a:lnTo>
                    <a:pt x="310" y="90"/>
                  </a:lnTo>
                  <a:lnTo>
                    <a:pt x="302" y="86"/>
                  </a:lnTo>
                  <a:lnTo>
                    <a:pt x="302" y="124"/>
                  </a:lnTo>
                  <a:lnTo>
                    <a:pt x="286" y="124"/>
                  </a:lnTo>
                  <a:lnTo>
                    <a:pt x="286" y="2"/>
                  </a:lnTo>
                  <a:lnTo>
                    <a:pt x="300" y="2"/>
                  </a:lnTo>
                  <a:lnTo>
                    <a:pt x="300" y="6"/>
                  </a:lnTo>
                  <a:lnTo>
                    <a:pt x="302" y="6"/>
                  </a:lnTo>
                  <a:close/>
                  <a:moveTo>
                    <a:pt x="252" y="40"/>
                  </a:moveTo>
                  <a:lnTo>
                    <a:pt x="252" y="40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48" y="16"/>
                  </a:lnTo>
                  <a:lnTo>
                    <a:pt x="248" y="16"/>
                  </a:lnTo>
                  <a:lnTo>
                    <a:pt x="242" y="10"/>
                  </a:lnTo>
                  <a:lnTo>
                    <a:pt x="242" y="10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2" y="40"/>
                  </a:lnTo>
                  <a:lnTo>
                    <a:pt x="252" y="40"/>
                  </a:lnTo>
                  <a:close/>
                  <a:moveTo>
                    <a:pt x="268" y="50"/>
                  </a:moveTo>
                  <a:lnTo>
                    <a:pt x="222" y="50"/>
                  </a:lnTo>
                  <a:lnTo>
                    <a:pt x="222" y="50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70"/>
                  </a:lnTo>
                  <a:lnTo>
                    <a:pt x="228" y="74"/>
                  </a:lnTo>
                  <a:lnTo>
                    <a:pt x="228" y="74"/>
                  </a:lnTo>
                  <a:lnTo>
                    <a:pt x="232" y="76"/>
                  </a:lnTo>
                  <a:lnTo>
                    <a:pt x="236" y="78"/>
                  </a:lnTo>
                  <a:lnTo>
                    <a:pt x="236" y="78"/>
                  </a:lnTo>
                  <a:lnTo>
                    <a:pt x="246" y="80"/>
                  </a:lnTo>
                  <a:lnTo>
                    <a:pt x="264" y="80"/>
                  </a:lnTo>
                  <a:lnTo>
                    <a:pt x="264" y="86"/>
                  </a:lnTo>
                  <a:lnTo>
                    <a:pt x="264" y="86"/>
                  </a:lnTo>
                  <a:lnTo>
                    <a:pt x="254" y="90"/>
                  </a:lnTo>
                  <a:lnTo>
                    <a:pt x="254" y="90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34" y="90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0" y="86"/>
                  </a:lnTo>
                  <a:lnTo>
                    <a:pt x="216" y="80"/>
                  </a:lnTo>
                  <a:lnTo>
                    <a:pt x="216" y="80"/>
                  </a:lnTo>
                  <a:lnTo>
                    <a:pt x="212" y="74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12" y="16"/>
                  </a:lnTo>
                  <a:lnTo>
                    <a:pt x="214" y="10"/>
                  </a:lnTo>
                  <a:lnTo>
                    <a:pt x="214" y="10"/>
                  </a:lnTo>
                  <a:lnTo>
                    <a:pt x="218" y="6"/>
                  </a:lnTo>
                  <a:lnTo>
                    <a:pt x="224" y="2"/>
                  </a:lnTo>
                  <a:lnTo>
                    <a:pt x="224" y="2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56" y="6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4" y="16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8" y="46"/>
                  </a:lnTo>
                  <a:lnTo>
                    <a:pt x="268" y="50"/>
                  </a:lnTo>
                  <a:close/>
                  <a:moveTo>
                    <a:pt x="144" y="88"/>
                  </a:moveTo>
                  <a:lnTo>
                    <a:pt x="128" y="88"/>
                  </a:lnTo>
                  <a:lnTo>
                    <a:pt x="128" y="2"/>
                  </a:lnTo>
                  <a:lnTo>
                    <a:pt x="188" y="2"/>
                  </a:lnTo>
                  <a:lnTo>
                    <a:pt x="188" y="88"/>
                  </a:lnTo>
                  <a:lnTo>
                    <a:pt x="172" y="88"/>
                  </a:lnTo>
                  <a:lnTo>
                    <a:pt x="172" y="12"/>
                  </a:lnTo>
                  <a:lnTo>
                    <a:pt x="144" y="12"/>
                  </a:lnTo>
                  <a:lnTo>
                    <a:pt x="144" y="88"/>
                  </a:lnTo>
                  <a:close/>
                  <a:moveTo>
                    <a:pt x="46" y="28"/>
                  </a:moveTo>
                  <a:lnTo>
                    <a:pt x="44" y="28"/>
                  </a:lnTo>
                  <a:lnTo>
                    <a:pt x="18" y="88"/>
                  </a:lnTo>
                  <a:lnTo>
                    <a:pt x="0" y="88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60"/>
                  </a:lnTo>
                  <a:lnTo>
                    <a:pt x="18" y="60"/>
                  </a:lnTo>
                  <a:lnTo>
                    <a:pt x="44" y="2"/>
                  </a:lnTo>
                  <a:lnTo>
                    <a:pt x="62" y="2"/>
                  </a:lnTo>
                  <a:lnTo>
                    <a:pt x="62" y="88"/>
                  </a:lnTo>
                  <a:lnTo>
                    <a:pt x="46" y="88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58"/>
            <p:cNvSpPr>
              <a:spLocks noEditPoints="1"/>
            </p:cNvSpPr>
            <p:nvPr/>
          </p:nvSpPr>
          <p:spPr bwMode="auto">
            <a:xfrm>
              <a:off x="4335463" y="595313"/>
              <a:ext cx="3559175" cy="2151063"/>
            </a:xfrm>
            <a:custGeom>
              <a:avLst/>
              <a:gdLst>
                <a:gd name="T0" fmla="*/ 605 w 2242"/>
                <a:gd name="T1" fmla="*/ 536 h 1355"/>
                <a:gd name="T2" fmla="*/ 142 w 2242"/>
                <a:gd name="T3" fmla="*/ 576 h 1355"/>
                <a:gd name="T4" fmla="*/ 82 w 2242"/>
                <a:gd name="T5" fmla="*/ 600 h 1355"/>
                <a:gd name="T6" fmla="*/ 26 w 2242"/>
                <a:gd name="T7" fmla="*/ 640 h 1355"/>
                <a:gd name="T8" fmla="*/ 156 w 2242"/>
                <a:gd name="T9" fmla="*/ 1045 h 1355"/>
                <a:gd name="T10" fmla="*/ 206 w 2242"/>
                <a:gd name="T11" fmla="*/ 1079 h 1355"/>
                <a:gd name="T12" fmla="*/ 104 w 2242"/>
                <a:gd name="T13" fmla="*/ 1089 h 1355"/>
                <a:gd name="T14" fmla="*/ 156 w 2242"/>
                <a:gd name="T15" fmla="*/ 1045 h 1355"/>
                <a:gd name="T16" fmla="*/ 337 w 2242"/>
                <a:gd name="T17" fmla="*/ 1055 h 1355"/>
                <a:gd name="T18" fmla="*/ 252 w 2242"/>
                <a:gd name="T19" fmla="*/ 1317 h 1355"/>
                <a:gd name="T20" fmla="*/ 276 w 2242"/>
                <a:gd name="T21" fmla="*/ 1055 h 1355"/>
                <a:gd name="T22" fmla="*/ 457 w 2242"/>
                <a:gd name="T23" fmla="*/ 1045 h 1355"/>
                <a:gd name="T24" fmla="*/ 511 w 2242"/>
                <a:gd name="T25" fmla="*/ 1089 h 1355"/>
                <a:gd name="T26" fmla="*/ 407 w 2242"/>
                <a:gd name="T27" fmla="*/ 1079 h 1355"/>
                <a:gd name="T28" fmla="*/ 457 w 2242"/>
                <a:gd name="T29" fmla="*/ 1045 h 1355"/>
                <a:gd name="T30" fmla="*/ 757 w 2242"/>
                <a:gd name="T31" fmla="*/ 1061 h 1355"/>
                <a:gd name="T32" fmla="*/ 665 w 2242"/>
                <a:gd name="T33" fmla="*/ 1099 h 1355"/>
                <a:gd name="T34" fmla="*/ 697 w 2242"/>
                <a:gd name="T35" fmla="*/ 1049 h 1355"/>
                <a:gd name="T36" fmla="*/ 881 w 2242"/>
                <a:gd name="T37" fmla="*/ 1047 h 1355"/>
                <a:gd name="T38" fmla="*/ 925 w 2242"/>
                <a:gd name="T39" fmla="*/ 1099 h 1355"/>
                <a:gd name="T40" fmla="*/ 825 w 2242"/>
                <a:gd name="T41" fmla="*/ 1069 h 1355"/>
                <a:gd name="T42" fmla="*/ 1021 w 2242"/>
                <a:gd name="T43" fmla="*/ 1045 h 1355"/>
                <a:gd name="T44" fmla="*/ 1065 w 2242"/>
                <a:gd name="T45" fmla="*/ 1069 h 1355"/>
                <a:gd name="T46" fmla="*/ 967 w 2242"/>
                <a:gd name="T47" fmla="*/ 1099 h 1355"/>
                <a:gd name="T48" fmla="*/ 1009 w 2242"/>
                <a:gd name="T49" fmla="*/ 1047 h 1355"/>
                <a:gd name="T50" fmla="*/ 1805 w 2242"/>
                <a:gd name="T51" fmla="*/ 1049 h 1355"/>
                <a:gd name="T52" fmla="*/ 1839 w 2242"/>
                <a:gd name="T53" fmla="*/ 1317 h 1355"/>
                <a:gd name="T54" fmla="*/ 1747 w 2242"/>
                <a:gd name="T55" fmla="*/ 1061 h 1355"/>
                <a:gd name="T56" fmla="*/ 1934 w 2242"/>
                <a:gd name="T57" fmla="*/ 1045 h 1355"/>
                <a:gd name="T58" fmla="*/ 1984 w 2242"/>
                <a:gd name="T59" fmla="*/ 1079 h 1355"/>
                <a:gd name="T60" fmla="*/ 1883 w 2242"/>
                <a:gd name="T61" fmla="*/ 1089 h 1355"/>
                <a:gd name="T62" fmla="*/ 1934 w 2242"/>
                <a:gd name="T63" fmla="*/ 1045 h 1355"/>
                <a:gd name="T64" fmla="*/ 2116 w 2242"/>
                <a:gd name="T65" fmla="*/ 1055 h 1355"/>
                <a:gd name="T66" fmla="*/ 2030 w 2242"/>
                <a:gd name="T67" fmla="*/ 1317 h 1355"/>
                <a:gd name="T68" fmla="*/ 2054 w 2242"/>
                <a:gd name="T69" fmla="*/ 1055 h 1355"/>
                <a:gd name="T70" fmla="*/ 1731 w 2242"/>
                <a:gd name="T71" fmla="*/ 951 h 1355"/>
                <a:gd name="T72" fmla="*/ 1990 w 2242"/>
                <a:gd name="T73" fmla="*/ 792 h 1355"/>
                <a:gd name="T74" fmla="*/ 1393 w 2242"/>
                <a:gd name="T75" fmla="*/ 748 h 1355"/>
                <a:gd name="T76" fmla="*/ 1475 w 2242"/>
                <a:gd name="T77" fmla="*/ 802 h 1355"/>
                <a:gd name="T78" fmla="*/ 1307 w 2242"/>
                <a:gd name="T79" fmla="*/ 818 h 1355"/>
                <a:gd name="T80" fmla="*/ 1393 w 2242"/>
                <a:gd name="T81" fmla="*/ 748 h 1355"/>
                <a:gd name="T82" fmla="*/ 925 w 2242"/>
                <a:gd name="T83" fmla="*/ 792 h 1355"/>
                <a:gd name="T84" fmla="*/ 967 w 2242"/>
                <a:gd name="T85" fmla="*/ 951 h 1355"/>
                <a:gd name="T86" fmla="*/ 212 w 2242"/>
                <a:gd name="T87" fmla="*/ 792 h 1355"/>
                <a:gd name="T88" fmla="*/ 511 w 2242"/>
                <a:gd name="T89" fmla="*/ 951 h 1355"/>
                <a:gd name="T90" fmla="*/ 2220 w 2242"/>
                <a:gd name="T91" fmla="*/ 1355 h 1355"/>
                <a:gd name="T92" fmla="*/ 1619 w 2242"/>
                <a:gd name="T93" fmla="*/ 1355 h 1355"/>
                <a:gd name="T94" fmla="*/ 1525 w 2242"/>
                <a:gd name="T95" fmla="*/ 1145 h 1355"/>
                <a:gd name="T96" fmla="*/ 1461 w 2242"/>
                <a:gd name="T97" fmla="*/ 1075 h 1355"/>
                <a:gd name="T98" fmla="*/ 1393 w 2242"/>
                <a:gd name="T99" fmla="*/ 1057 h 1355"/>
                <a:gd name="T100" fmla="*/ 1303 w 2242"/>
                <a:gd name="T101" fmla="*/ 1089 h 1355"/>
                <a:gd name="T102" fmla="*/ 1253 w 2242"/>
                <a:gd name="T103" fmla="*/ 1171 h 1355"/>
                <a:gd name="T104" fmla="*/ 1103 w 2242"/>
                <a:gd name="T105" fmla="*/ 1355 h 1355"/>
                <a:gd name="T106" fmla="*/ 22 w 2242"/>
                <a:gd name="T107" fmla="*/ 740 h 1355"/>
                <a:gd name="T108" fmla="*/ 1479 w 2242"/>
                <a:gd name="T109" fmla="*/ 276 h 1355"/>
                <a:gd name="T110" fmla="*/ 1621 w 2242"/>
                <a:gd name="T111" fmla="*/ 386 h 1355"/>
                <a:gd name="T112" fmla="*/ 1155 w 2242"/>
                <a:gd name="T113" fmla="*/ 402 h 1355"/>
                <a:gd name="T114" fmla="*/ 1271 w 2242"/>
                <a:gd name="T115" fmla="*/ 294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2" h="1355">
                  <a:moveTo>
                    <a:pt x="917" y="680"/>
                  </a:moveTo>
                  <a:lnTo>
                    <a:pt x="773" y="536"/>
                  </a:lnTo>
                  <a:lnTo>
                    <a:pt x="711" y="536"/>
                  </a:lnTo>
                  <a:lnTo>
                    <a:pt x="699" y="272"/>
                  </a:lnTo>
                  <a:lnTo>
                    <a:pt x="679" y="272"/>
                  </a:lnTo>
                  <a:lnTo>
                    <a:pt x="667" y="536"/>
                  </a:lnTo>
                  <a:lnTo>
                    <a:pt x="605" y="536"/>
                  </a:lnTo>
                  <a:lnTo>
                    <a:pt x="451" y="624"/>
                  </a:lnTo>
                  <a:lnTo>
                    <a:pt x="158" y="624"/>
                  </a:lnTo>
                  <a:lnTo>
                    <a:pt x="158" y="600"/>
                  </a:lnTo>
                  <a:lnTo>
                    <a:pt x="158" y="600"/>
                  </a:lnTo>
                  <a:lnTo>
                    <a:pt x="156" y="590"/>
                  </a:lnTo>
                  <a:lnTo>
                    <a:pt x="150" y="582"/>
                  </a:lnTo>
                  <a:lnTo>
                    <a:pt x="142" y="576"/>
                  </a:lnTo>
                  <a:lnTo>
                    <a:pt x="134" y="574"/>
                  </a:lnTo>
                  <a:lnTo>
                    <a:pt x="108" y="574"/>
                  </a:lnTo>
                  <a:lnTo>
                    <a:pt x="108" y="574"/>
                  </a:lnTo>
                  <a:lnTo>
                    <a:pt x="98" y="576"/>
                  </a:lnTo>
                  <a:lnTo>
                    <a:pt x="90" y="582"/>
                  </a:lnTo>
                  <a:lnTo>
                    <a:pt x="84" y="590"/>
                  </a:lnTo>
                  <a:lnTo>
                    <a:pt x="82" y="600"/>
                  </a:lnTo>
                  <a:lnTo>
                    <a:pt x="82" y="624"/>
                  </a:lnTo>
                  <a:lnTo>
                    <a:pt x="70" y="624"/>
                  </a:lnTo>
                  <a:lnTo>
                    <a:pt x="70" y="624"/>
                  </a:lnTo>
                  <a:lnTo>
                    <a:pt x="58" y="624"/>
                  </a:lnTo>
                  <a:lnTo>
                    <a:pt x="46" y="628"/>
                  </a:lnTo>
                  <a:lnTo>
                    <a:pt x="36" y="632"/>
                  </a:lnTo>
                  <a:lnTo>
                    <a:pt x="26" y="640"/>
                  </a:lnTo>
                  <a:lnTo>
                    <a:pt x="18" y="648"/>
                  </a:lnTo>
                  <a:lnTo>
                    <a:pt x="10" y="658"/>
                  </a:lnTo>
                  <a:lnTo>
                    <a:pt x="6" y="668"/>
                  </a:lnTo>
                  <a:lnTo>
                    <a:pt x="2" y="680"/>
                  </a:lnTo>
                  <a:lnTo>
                    <a:pt x="917" y="680"/>
                  </a:lnTo>
                  <a:close/>
                  <a:moveTo>
                    <a:pt x="156" y="1045"/>
                  </a:moveTo>
                  <a:lnTo>
                    <a:pt x="156" y="1045"/>
                  </a:lnTo>
                  <a:lnTo>
                    <a:pt x="156" y="1045"/>
                  </a:lnTo>
                  <a:lnTo>
                    <a:pt x="168" y="1047"/>
                  </a:lnTo>
                  <a:lnTo>
                    <a:pt x="178" y="1049"/>
                  </a:lnTo>
                  <a:lnTo>
                    <a:pt x="186" y="1055"/>
                  </a:lnTo>
                  <a:lnTo>
                    <a:pt x="196" y="1061"/>
                  </a:lnTo>
                  <a:lnTo>
                    <a:pt x="202" y="1069"/>
                  </a:lnTo>
                  <a:lnTo>
                    <a:pt x="206" y="1079"/>
                  </a:lnTo>
                  <a:lnTo>
                    <a:pt x="210" y="1089"/>
                  </a:lnTo>
                  <a:lnTo>
                    <a:pt x="212" y="1099"/>
                  </a:lnTo>
                  <a:lnTo>
                    <a:pt x="212" y="1317"/>
                  </a:lnTo>
                  <a:lnTo>
                    <a:pt x="102" y="1317"/>
                  </a:lnTo>
                  <a:lnTo>
                    <a:pt x="102" y="1099"/>
                  </a:lnTo>
                  <a:lnTo>
                    <a:pt x="102" y="1099"/>
                  </a:lnTo>
                  <a:lnTo>
                    <a:pt x="104" y="1089"/>
                  </a:lnTo>
                  <a:lnTo>
                    <a:pt x="106" y="1079"/>
                  </a:lnTo>
                  <a:lnTo>
                    <a:pt x="112" y="1069"/>
                  </a:lnTo>
                  <a:lnTo>
                    <a:pt x="118" y="1061"/>
                  </a:lnTo>
                  <a:lnTo>
                    <a:pt x="126" y="1055"/>
                  </a:lnTo>
                  <a:lnTo>
                    <a:pt x="136" y="1049"/>
                  </a:lnTo>
                  <a:lnTo>
                    <a:pt x="146" y="1047"/>
                  </a:lnTo>
                  <a:lnTo>
                    <a:pt x="156" y="1045"/>
                  </a:lnTo>
                  <a:lnTo>
                    <a:pt x="156" y="1045"/>
                  </a:lnTo>
                  <a:close/>
                  <a:moveTo>
                    <a:pt x="308" y="1045"/>
                  </a:moveTo>
                  <a:lnTo>
                    <a:pt x="308" y="1045"/>
                  </a:lnTo>
                  <a:lnTo>
                    <a:pt x="308" y="1045"/>
                  </a:lnTo>
                  <a:lnTo>
                    <a:pt x="318" y="1047"/>
                  </a:lnTo>
                  <a:lnTo>
                    <a:pt x="327" y="1049"/>
                  </a:lnTo>
                  <a:lnTo>
                    <a:pt x="337" y="1055"/>
                  </a:lnTo>
                  <a:lnTo>
                    <a:pt x="345" y="1061"/>
                  </a:lnTo>
                  <a:lnTo>
                    <a:pt x="351" y="1069"/>
                  </a:lnTo>
                  <a:lnTo>
                    <a:pt x="357" y="1079"/>
                  </a:lnTo>
                  <a:lnTo>
                    <a:pt x="359" y="1089"/>
                  </a:lnTo>
                  <a:lnTo>
                    <a:pt x="361" y="1099"/>
                  </a:lnTo>
                  <a:lnTo>
                    <a:pt x="361" y="1317"/>
                  </a:lnTo>
                  <a:lnTo>
                    <a:pt x="252" y="1317"/>
                  </a:lnTo>
                  <a:lnTo>
                    <a:pt x="252" y="1099"/>
                  </a:lnTo>
                  <a:lnTo>
                    <a:pt x="252" y="1099"/>
                  </a:lnTo>
                  <a:lnTo>
                    <a:pt x="254" y="1089"/>
                  </a:lnTo>
                  <a:lnTo>
                    <a:pt x="258" y="1079"/>
                  </a:lnTo>
                  <a:lnTo>
                    <a:pt x="262" y="1069"/>
                  </a:lnTo>
                  <a:lnTo>
                    <a:pt x="268" y="1061"/>
                  </a:lnTo>
                  <a:lnTo>
                    <a:pt x="276" y="1055"/>
                  </a:lnTo>
                  <a:lnTo>
                    <a:pt x="286" y="1049"/>
                  </a:lnTo>
                  <a:lnTo>
                    <a:pt x="296" y="1047"/>
                  </a:lnTo>
                  <a:lnTo>
                    <a:pt x="308" y="1045"/>
                  </a:lnTo>
                  <a:lnTo>
                    <a:pt x="308" y="1045"/>
                  </a:lnTo>
                  <a:close/>
                  <a:moveTo>
                    <a:pt x="457" y="1045"/>
                  </a:moveTo>
                  <a:lnTo>
                    <a:pt x="457" y="1045"/>
                  </a:lnTo>
                  <a:lnTo>
                    <a:pt x="457" y="1045"/>
                  </a:lnTo>
                  <a:lnTo>
                    <a:pt x="469" y="1047"/>
                  </a:lnTo>
                  <a:lnTo>
                    <a:pt x="479" y="1049"/>
                  </a:lnTo>
                  <a:lnTo>
                    <a:pt x="487" y="1055"/>
                  </a:lnTo>
                  <a:lnTo>
                    <a:pt x="495" y="1061"/>
                  </a:lnTo>
                  <a:lnTo>
                    <a:pt x="503" y="1069"/>
                  </a:lnTo>
                  <a:lnTo>
                    <a:pt x="507" y="1079"/>
                  </a:lnTo>
                  <a:lnTo>
                    <a:pt x="511" y="1089"/>
                  </a:lnTo>
                  <a:lnTo>
                    <a:pt x="511" y="1099"/>
                  </a:lnTo>
                  <a:lnTo>
                    <a:pt x="511" y="1317"/>
                  </a:lnTo>
                  <a:lnTo>
                    <a:pt x="403" y="1317"/>
                  </a:lnTo>
                  <a:lnTo>
                    <a:pt x="403" y="1099"/>
                  </a:lnTo>
                  <a:lnTo>
                    <a:pt x="403" y="1099"/>
                  </a:lnTo>
                  <a:lnTo>
                    <a:pt x="403" y="1089"/>
                  </a:lnTo>
                  <a:lnTo>
                    <a:pt x="407" y="1079"/>
                  </a:lnTo>
                  <a:lnTo>
                    <a:pt x="411" y="1069"/>
                  </a:lnTo>
                  <a:lnTo>
                    <a:pt x="419" y="1061"/>
                  </a:lnTo>
                  <a:lnTo>
                    <a:pt x="427" y="1055"/>
                  </a:lnTo>
                  <a:lnTo>
                    <a:pt x="435" y="1049"/>
                  </a:lnTo>
                  <a:lnTo>
                    <a:pt x="447" y="1047"/>
                  </a:lnTo>
                  <a:lnTo>
                    <a:pt x="457" y="1045"/>
                  </a:lnTo>
                  <a:lnTo>
                    <a:pt x="457" y="1045"/>
                  </a:lnTo>
                  <a:close/>
                  <a:moveTo>
                    <a:pt x="719" y="1045"/>
                  </a:moveTo>
                  <a:lnTo>
                    <a:pt x="719" y="1045"/>
                  </a:lnTo>
                  <a:lnTo>
                    <a:pt x="719" y="1045"/>
                  </a:lnTo>
                  <a:lnTo>
                    <a:pt x="731" y="1047"/>
                  </a:lnTo>
                  <a:lnTo>
                    <a:pt x="741" y="1049"/>
                  </a:lnTo>
                  <a:lnTo>
                    <a:pt x="749" y="1055"/>
                  </a:lnTo>
                  <a:lnTo>
                    <a:pt x="757" y="1061"/>
                  </a:lnTo>
                  <a:lnTo>
                    <a:pt x="765" y="1069"/>
                  </a:lnTo>
                  <a:lnTo>
                    <a:pt x="769" y="1079"/>
                  </a:lnTo>
                  <a:lnTo>
                    <a:pt x="773" y="1089"/>
                  </a:lnTo>
                  <a:lnTo>
                    <a:pt x="773" y="1099"/>
                  </a:lnTo>
                  <a:lnTo>
                    <a:pt x="773" y="1317"/>
                  </a:lnTo>
                  <a:lnTo>
                    <a:pt x="665" y="1317"/>
                  </a:lnTo>
                  <a:lnTo>
                    <a:pt x="665" y="1099"/>
                  </a:lnTo>
                  <a:lnTo>
                    <a:pt x="665" y="1099"/>
                  </a:lnTo>
                  <a:lnTo>
                    <a:pt x="665" y="1089"/>
                  </a:lnTo>
                  <a:lnTo>
                    <a:pt x="669" y="1079"/>
                  </a:lnTo>
                  <a:lnTo>
                    <a:pt x="673" y="1069"/>
                  </a:lnTo>
                  <a:lnTo>
                    <a:pt x="681" y="1061"/>
                  </a:lnTo>
                  <a:lnTo>
                    <a:pt x="689" y="1055"/>
                  </a:lnTo>
                  <a:lnTo>
                    <a:pt x="697" y="1049"/>
                  </a:lnTo>
                  <a:lnTo>
                    <a:pt x="709" y="1047"/>
                  </a:lnTo>
                  <a:lnTo>
                    <a:pt x="719" y="1045"/>
                  </a:lnTo>
                  <a:lnTo>
                    <a:pt x="719" y="1045"/>
                  </a:lnTo>
                  <a:close/>
                  <a:moveTo>
                    <a:pt x="869" y="1045"/>
                  </a:moveTo>
                  <a:lnTo>
                    <a:pt x="869" y="1045"/>
                  </a:lnTo>
                  <a:lnTo>
                    <a:pt x="869" y="1045"/>
                  </a:lnTo>
                  <a:lnTo>
                    <a:pt x="881" y="1047"/>
                  </a:lnTo>
                  <a:lnTo>
                    <a:pt x="891" y="1049"/>
                  </a:lnTo>
                  <a:lnTo>
                    <a:pt x="901" y="1055"/>
                  </a:lnTo>
                  <a:lnTo>
                    <a:pt x="909" y="1061"/>
                  </a:lnTo>
                  <a:lnTo>
                    <a:pt x="915" y="1069"/>
                  </a:lnTo>
                  <a:lnTo>
                    <a:pt x="921" y="1079"/>
                  </a:lnTo>
                  <a:lnTo>
                    <a:pt x="923" y="1089"/>
                  </a:lnTo>
                  <a:lnTo>
                    <a:pt x="925" y="1099"/>
                  </a:lnTo>
                  <a:lnTo>
                    <a:pt x="925" y="1317"/>
                  </a:lnTo>
                  <a:lnTo>
                    <a:pt x="815" y="1317"/>
                  </a:lnTo>
                  <a:lnTo>
                    <a:pt x="815" y="1099"/>
                  </a:lnTo>
                  <a:lnTo>
                    <a:pt x="815" y="1099"/>
                  </a:lnTo>
                  <a:lnTo>
                    <a:pt x="817" y="1089"/>
                  </a:lnTo>
                  <a:lnTo>
                    <a:pt x="819" y="1079"/>
                  </a:lnTo>
                  <a:lnTo>
                    <a:pt x="825" y="1069"/>
                  </a:lnTo>
                  <a:lnTo>
                    <a:pt x="831" y="1061"/>
                  </a:lnTo>
                  <a:lnTo>
                    <a:pt x="839" y="1055"/>
                  </a:lnTo>
                  <a:lnTo>
                    <a:pt x="849" y="1049"/>
                  </a:lnTo>
                  <a:lnTo>
                    <a:pt x="859" y="1047"/>
                  </a:lnTo>
                  <a:lnTo>
                    <a:pt x="869" y="1045"/>
                  </a:lnTo>
                  <a:lnTo>
                    <a:pt x="869" y="1045"/>
                  </a:lnTo>
                  <a:close/>
                  <a:moveTo>
                    <a:pt x="1021" y="1045"/>
                  </a:moveTo>
                  <a:lnTo>
                    <a:pt x="1021" y="1045"/>
                  </a:lnTo>
                  <a:lnTo>
                    <a:pt x="1021" y="1045"/>
                  </a:lnTo>
                  <a:lnTo>
                    <a:pt x="1031" y="1047"/>
                  </a:lnTo>
                  <a:lnTo>
                    <a:pt x="1041" y="1049"/>
                  </a:lnTo>
                  <a:lnTo>
                    <a:pt x="1051" y="1055"/>
                  </a:lnTo>
                  <a:lnTo>
                    <a:pt x="1059" y="1061"/>
                  </a:lnTo>
                  <a:lnTo>
                    <a:pt x="1065" y="1069"/>
                  </a:lnTo>
                  <a:lnTo>
                    <a:pt x="1071" y="1079"/>
                  </a:lnTo>
                  <a:lnTo>
                    <a:pt x="1075" y="1089"/>
                  </a:lnTo>
                  <a:lnTo>
                    <a:pt x="1075" y="1099"/>
                  </a:lnTo>
                  <a:lnTo>
                    <a:pt x="1075" y="1317"/>
                  </a:lnTo>
                  <a:lnTo>
                    <a:pt x="967" y="1317"/>
                  </a:lnTo>
                  <a:lnTo>
                    <a:pt x="967" y="1099"/>
                  </a:lnTo>
                  <a:lnTo>
                    <a:pt x="967" y="1099"/>
                  </a:lnTo>
                  <a:lnTo>
                    <a:pt x="967" y="1089"/>
                  </a:lnTo>
                  <a:lnTo>
                    <a:pt x="971" y="1079"/>
                  </a:lnTo>
                  <a:lnTo>
                    <a:pt x="975" y="1069"/>
                  </a:lnTo>
                  <a:lnTo>
                    <a:pt x="983" y="1061"/>
                  </a:lnTo>
                  <a:lnTo>
                    <a:pt x="991" y="1055"/>
                  </a:lnTo>
                  <a:lnTo>
                    <a:pt x="999" y="1049"/>
                  </a:lnTo>
                  <a:lnTo>
                    <a:pt x="1009" y="1047"/>
                  </a:lnTo>
                  <a:lnTo>
                    <a:pt x="1021" y="1045"/>
                  </a:lnTo>
                  <a:lnTo>
                    <a:pt x="1021" y="1045"/>
                  </a:lnTo>
                  <a:close/>
                  <a:moveTo>
                    <a:pt x="1785" y="1045"/>
                  </a:moveTo>
                  <a:lnTo>
                    <a:pt x="1785" y="1045"/>
                  </a:lnTo>
                  <a:lnTo>
                    <a:pt x="1785" y="1045"/>
                  </a:lnTo>
                  <a:lnTo>
                    <a:pt x="1795" y="1047"/>
                  </a:lnTo>
                  <a:lnTo>
                    <a:pt x="1805" y="1049"/>
                  </a:lnTo>
                  <a:lnTo>
                    <a:pt x="1815" y="1055"/>
                  </a:lnTo>
                  <a:lnTo>
                    <a:pt x="1823" y="1061"/>
                  </a:lnTo>
                  <a:lnTo>
                    <a:pt x="1829" y="1069"/>
                  </a:lnTo>
                  <a:lnTo>
                    <a:pt x="1835" y="1079"/>
                  </a:lnTo>
                  <a:lnTo>
                    <a:pt x="1839" y="1089"/>
                  </a:lnTo>
                  <a:lnTo>
                    <a:pt x="1839" y="1099"/>
                  </a:lnTo>
                  <a:lnTo>
                    <a:pt x="1839" y="1317"/>
                  </a:lnTo>
                  <a:lnTo>
                    <a:pt x="1731" y="1317"/>
                  </a:lnTo>
                  <a:lnTo>
                    <a:pt x="1731" y="1099"/>
                  </a:lnTo>
                  <a:lnTo>
                    <a:pt x="1731" y="1099"/>
                  </a:lnTo>
                  <a:lnTo>
                    <a:pt x="1731" y="1089"/>
                  </a:lnTo>
                  <a:lnTo>
                    <a:pt x="1735" y="1079"/>
                  </a:lnTo>
                  <a:lnTo>
                    <a:pt x="1739" y="1069"/>
                  </a:lnTo>
                  <a:lnTo>
                    <a:pt x="1747" y="1061"/>
                  </a:lnTo>
                  <a:lnTo>
                    <a:pt x="1755" y="1055"/>
                  </a:lnTo>
                  <a:lnTo>
                    <a:pt x="1763" y="1049"/>
                  </a:lnTo>
                  <a:lnTo>
                    <a:pt x="1773" y="1047"/>
                  </a:lnTo>
                  <a:lnTo>
                    <a:pt x="1785" y="1045"/>
                  </a:lnTo>
                  <a:lnTo>
                    <a:pt x="1785" y="1045"/>
                  </a:lnTo>
                  <a:close/>
                  <a:moveTo>
                    <a:pt x="1934" y="1045"/>
                  </a:moveTo>
                  <a:lnTo>
                    <a:pt x="1934" y="1045"/>
                  </a:lnTo>
                  <a:lnTo>
                    <a:pt x="1934" y="1045"/>
                  </a:lnTo>
                  <a:lnTo>
                    <a:pt x="1946" y="1047"/>
                  </a:lnTo>
                  <a:lnTo>
                    <a:pt x="1956" y="1049"/>
                  </a:lnTo>
                  <a:lnTo>
                    <a:pt x="1964" y="1055"/>
                  </a:lnTo>
                  <a:lnTo>
                    <a:pt x="1974" y="1061"/>
                  </a:lnTo>
                  <a:lnTo>
                    <a:pt x="1980" y="1069"/>
                  </a:lnTo>
                  <a:lnTo>
                    <a:pt x="1984" y="1079"/>
                  </a:lnTo>
                  <a:lnTo>
                    <a:pt x="1988" y="1089"/>
                  </a:lnTo>
                  <a:lnTo>
                    <a:pt x="1990" y="1099"/>
                  </a:lnTo>
                  <a:lnTo>
                    <a:pt x="1990" y="1317"/>
                  </a:lnTo>
                  <a:lnTo>
                    <a:pt x="1881" y="1317"/>
                  </a:lnTo>
                  <a:lnTo>
                    <a:pt x="1881" y="1099"/>
                  </a:lnTo>
                  <a:lnTo>
                    <a:pt x="1881" y="1099"/>
                  </a:lnTo>
                  <a:lnTo>
                    <a:pt x="1883" y="1089"/>
                  </a:lnTo>
                  <a:lnTo>
                    <a:pt x="1885" y="1079"/>
                  </a:lnTo>
                  <a:lnTo>
                    <a:pt x="1891" y="1069"/>
                  </a:lnTo>
                  <a:lnTo>
                    <a:pt x="1897" y="1061"/>
                  </a:lnTo>
                  <a:lnTo>
                    <a:pt x="1904" y="1055"/>
                  </a:lnTo>
                  <a:lnTo>
                    <a:pt x="1914" y="1049"/>
                  </a:lnTo>
                  <a:lnTo>
                    <a:pt x="1924" y="1047"/>
                  </a:lnTo>
                  <a:lnTo>
                    <a:pt x="1934" y="1045"/>
                  </a:lnTo>
                  <a:lnTo>
                    <a:pt x="1934" y="1045"/>
                  </a:lnTo>
                  <a:close/>
                  <a:moveTo>
                    <a:pt x="2086" y="1045"/>
                  </a:moveTo>
                  <a:lnTo>
                    <a:pt x="2086" y="1045"/>
                  </a:lnTo>
                  <a:lnTo>
                    <a:pt x="2086" y="1045"/>
                  </a:lnTo>
                  <a:lnTo>
                    <a:pt x="2096" y="1047"/>
                  </a:lnTo>
                  <a:lnTo>
                    <a:pt x="2106" y="1049"/>
                  </a:lnTo>
                  <a:lnTo>
                    <a:pt x="2116" y="1055"/>
                  </a:lnTo>
                  <a:lnTo>
                    <a:pt x="2124" y="1061"/>
                  </a:lnTo>
                  <a:lnTo>
                    <a:pt x="2130" y="1069"/>
                  </a:lnTo>
                  <a:lnTo>
                    <a:pt x="2136" y="1079"/>
                  </a:lnTo>
                  <a:lnTo>
                    <a:pt x="2138" y="1089"/>
                  </a:lnTo>
                  <a:lnTo>
                    <a:pt x="2140" y="1099"/>
                  </a:lnTo>
                  <a:lnTo>
                    <a:pt x="2140" y="1317"/>
                  </a:lnTo>
                  <a:lnTo>
                    <a:pt x="2030" y="1317"/>
                  </a:lnTo>
                  <a:lnTo>
                    <a:pt x="2030" y="1099"/>
                  </a:lnTo>
                  <a:lnTo>
                    <a:pt x="2030" y="1099"/>
                  </a:lnTo>
                  <a:lnTo>
                    <a:pt x="2032" y="1089"/>
                  </a:lnTo>
                  <a:lnTo>
                    <a:pt x="2036" y="1079"/>
                  </a:lnTo>
                  <a:lnTo>
                    <a:pt x="2040" y="1069"/>
                  </a:lnTo>
                  <a:lnTo>
                    <a:pt x="2046" y="1061"/>
                  </a:lnTo>
                  <a:lnTo>
                    <a:pt x="2054" y="1055"/>
                  </a:lnTo>
                  <a:lnTo>
                    <a:pt x="2064" y="1049"/>
                  </a:lnTo>
                  <a:lnTo>
                    <a:pt x="2074" y="1047"/>
                  </a:lnTo>
                  <a:lnTo>
                    <a:pt x="2086" y="1045"/>
                  </a:lnTo>
                  <a:lnTo>
                    <a:pt x="2086" y="1045"/>
                  </a:lnTo>
                  <a:close/>
                  <a:moveTo>
                    <a:pt x="1839" y="792"/>
                  </a:moveTo>
                  <a:lnTo>
                    <a:pt x="1839" y="951"/>
                  </a:lnTo>
                  <a:lnTo>
                    <a:pt x="1731" y="951"/>
                  </a:lnTo>
                  <a:lnTo>
                    <a:pt x="1731" y="792"/>
                  </a:lnTo>
                  <a:lnTo>
                    <a:pt x="1839" y="792"/>
                  </a:lnTo>
                  <a:close/>
                  <a:moveTo>
                    <a:pt x="1990" y="792"/>
                  </a:moveTo>
                  <a:lnTo>
                    <a:pt x="1990" y="951"/>
                  </a:lnTo>
                  <a:lnTo>
                    <a:pt x="1881" y="951"/>
                  </a:lnTo>
                  <a:lnTo>
                    <a:pt x="1881" y="792"/>
                  </a:lnTo>
                  <a:lnTo>
                    <a:pt x="1990" y="792"/>
                  </a:lnTo>
                  <a:close/>
                  <a:moveTo>
                    <a:pt x="2140" y="792"/>
                  </a:moveTo>
                  <a:lnTo>
                    <a:pt x="2140" y="951"/>
                  </a:lnTo>
                  <a:lnTo>
                    <a:pt x="2030" y="951"/>
                  </a:lnTo>
                  <a:lnTo>
                    <a:pt x="2030" y="792"/>
                  </a:lnTo>
                  <a:lnTo>
                    <a:pt x="2140" y="792"/>
                  </a:lnTo>
                  <a:close/>
                  <a:moveTo>
                    <a:pt x="1393" y="748"/>
                  </a:moveTo>
                  <a:lnTo>
                    <a:pt x="1393" y="748"/>
                  </a:lnTo>
                  <a:lnTo>
                    <a:pt x="1393" y="748"/>
                  </a:lnTo>
                  <a:lnTo>
                    <a:pt x="1411" y="748"/>
                  </a:lnTo>
                  <a:lnTo>
                    <a:pt x="1427" y="754"/>
                  </a:lnTo>
                  <a:lnTo>
                    <a:pt x="1443" y="762"/>
                  </a:lnTo>
                  <a:lnTo>
                    <a:pt x="1455" y="774"/>
                  </a:lnTo>
                  <a:lnTo>
                    <a:pt x="1467" y="786"/>
                  </a:lnTo>
                  <a:lnTo>
                    <a:pt x="1475" y="802"/>
                  </a:lnTo>
                  <a:lnTo>
                    <a:pt x="1479" y="818"/>
                  </a:lnTo>
                  <a:lnTo>
                    <a:pt x="1481" y="836"/>
                  </a:lnTo>
                  <a:lnTo>
                    <a:pt x="1481" y="1019"/>
                  </a:lnTo>
                  <a:lnTo>
                    <a:pt x="1305" y="1019"/>
                  </a:lnTo>
                  <a:lnTo>
                    <a:pt x="1305" y="836"/>
                  </a:lnTo>
                  <a:lnTo>
                    <a:pt x="1305" y="836"/>
                  </a:lnTo>
                  <a:lnTo>
                    <a:pt x="1307" y="818"/>
                  </a:lnTo>
                  <a:lnTo>
                    <a:pt x="1311" y="802"/>
                  </a:lnTo>
                  <a:lnTo>
                    <a:pt x="1319" y="786"/>
                  </a:lnTo>
                  <a:lnTo>
                    <a:pt x="1331" y="774"/>
                  </a:lnTo>
                  <a:lnTo>
                    <a:pt x="1343" y="762"/>
                  </a:lnTo>
                  <a:lnTo>
                    <a:pt x="1359" y="754"/>
                  </a:lnTo>
                  <a:lnTo>
                    <a:pt x="1375" y="748"/>
                  </a:lnTo>
                  <a:lnTo>
                    <a:pt x="1393" y="748"/>
                  </a:lnTo>
                  <a:lnTo>
                    <a:pt x="1393" y="748"/>
                  </a:lnTo>
                  <a:close/>
                  <a:moveTo>
                    <a:pt x="773" y="792"/>
                  </a:moveTo>
                  <a:lnTo>
                    <a:pt x="773" y="951"/>
                  </a:lnTo>
                  <a:lnTo>
                    <a:pt x="665" y="951"/>
                  </a:lnTo>
                  <a:lnTo>
                    <a:pt x="665" y="792"/>
                  </a:lnTo>
                  <a:lnTo>
                    <a:pt x="773" y="792"/>
                  </a:lnTo>
                  <a:close/>
                  <a:moveTo>
                    <a:pt x="925" y="792"/>
                  </a:moveTo>
                  <a:lnTo>
                    <a:pt x="925" y="951"/>
                  </a:lnTo>
                  <a:lnTo>
                    <a:pt x="815" y="951"/>
                  </a:lnTo>
                  <a:lnTo>
                    <a:pt x="815" y="792"/>
                  </a:lnTo>
                  <a:lnTo>
                    <a:pt x="925" y="792"/>
                  </a:lnTo>
                  <a:close/>
                  <a:moveTo>
                    <a:pt x="1075" y="792"/>
                  </a:moveTo>
                  <a:lnTo>
                    <a:pt x="1075" y="951"/>
                  </a:lnTo>
                  <a:lnTo>
                    <a:pt x="967" y="951"/>
                  </a:lnTo>
                  <a:lnTo>
                    <a:pt x="967" y="792"/>
                  </a:lnTo>
                  <a:lnTo>
                    <a:pt x="1075" y="792"/>
                  </a:lnTo>
                  <a:close/>
                  <a:moveTo>
                    <a:pt x="212" y="792"/>
                  </a:moveTo>
                  <a:lnTo>
                    <a:pt x="212" y="951"/>
                  </a:lnTo>
                  <a:lnTo>
                    <a:pt x="102" y="951"/>
                  </a:lnTo>
                  <a:lnTo>
                    <a:pt x="102" y="792"/>
                  </a:lnTo>
                  <a:lnTo>
                    <a:pt x="212" y="792"/>
                  </a:lnTo>
                  <a:close/>
                  <a:moveTo>
                    <a:pt x="361" y="792"/>
                  </a:moveTo>
                  <a:lnTo>
                    <a:pt x="361" y="951"/>
                  </a:lnTo>
                  <a:lnTo>
                    <a:pt x="252" y="951"/>
                  </a:lnTo>
                  <a:lnTo>
                    <a:pt x="252" y="792"/>
                  </a:lnTo>
                  <a:lnTo>
                    <a:pt x="361" y="792"/>
                  </a:lnTo>
                  <a:close/>
                  <a:moveTo>
                    <a:pt x="511" y="792"/>
                  </a:moveTo>
                  <a:lnTo>
                    <a:pt x="511" y="951"/>
                  </a:lnTo>
                  <a:lnTo>
                    <a:pt x="403" y="951"/>
                  </a:lnTo>
                  <a:lnTo>
                    <a:pt x="403" y="792"/>
                  </a:lnTo>
                  <a:lnTo>
                    <a:pt x="511" y="792"/>
                  </a:lnTo>
                  <a:close/>
                  <a:moveTo>
                    <a:pt x="0" y="702"/>
                  </a:moveTo>
                  <a:lnTo>
                    <a:pt x="2242" y="700"/>
                  </a:lnTo>
                  <a:lnTo>
                    <a:pt x="2242" y="1355"/>
                  </a:lnTo>
                  <a:lnTo>
                    <a:pt x="2220" y="1355"/>
                  </a:lnTo>
                  <a:lnTo>
                    <a:pt x="2220" y="740"/>
                  </a:lnTo>
                  <a:lnTo>
                    <a:pt x="2188" y="740"/>
                  </a:lnTo>
                  <a:lnTo>
                    <a:pt x="2188" y="1355"/>
                  </a:lnTo>
                  <a:lnTo>
                    <a:pt x="1681" y="1355"/>
                  </a:lnTo>
                  <a:lnTo>
                    <a:pt x="1681" y="740"/>
                  </a:lnTo>
                  <a:lnTo>
                    <a:pt x="1619" y="740"/>
                  </a:lnTo>
                  <a:lnTo>
                    <a:pt x="1619" y="1355"/>
                  </a:lnTo>
                  <a:lnTo>
                    <a:pt x="1535" y="1355"/>
                  </a:lnTo>
                  <a:lnTo>
                    <a:pt x="1535" y="1199"/>
                  </a:lnTo>
                  <a:lnTo>
                    <a:pt x="1535" y="1199"/>
                  </a:lnTo>
                  <a:lnTo>
                    <a:pt x="1535" y="1185"/>
                  </a:lnTo>
                  <a:lnTo>
                    <a:pt x="1533" y="1171"/>
                  </a:lnTo>
                  <a:lnTo>
                    <a:pt x="1529" y="1157"/>
                  </a:lnTo>
                  <a:lnTo>
                    <a:pt x="1525" y="1145"/>
                  </a:lnTo>
                  <a:lnTo>
                    <a:pt x="1519" y="1133"/>
                  </a:lnTo>
                  <a:lnTo>
                    <a:pt x="1511" y="1121"/>
                  </a:lnTo>
                  <a:lnTo>
                    <a:pt x="1503" y="1109"/>
                  </a:lnTo>
                  <a:lnTo>
                    <a:pt x="1493" y="1099"/>
                  </a:lnTo>
                  <a:lnTo>
                    <a:pt x="1483" y="1089"/>
                  </a:lnTo>
                  <a:lnTo>
                    <a:pt x="1473" y="1081"/>
                  </a:lnTo>
                  <a:lnTo>
                    <a:pt x="1461" y="1075"/>
                  </a:lnTo>
                  <a:lnTo>
                    <a:pt x="1449" y="1069"/>
                  </a:lnTo>
                  <a:lnTo>
                    <a:pt x="1435" y="1063"/>
                  </a:lnTo>
                  <a:lnTo>
                    <a:pt x="1421" y="1061"/>
                  </a:lnTo>
                  <a:lnTo>
                    <a:pt x="1407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79" y="1057"/>
                  </a:lnTo>
                  <a:lnTo>
                    <a:pt x="1365" y="1061"/>
                  </a:lnTo>
                  <a:lnTo>
                    <a:pt x="1351" y="1063"/>
                  </a:lnTo>
                  <a:lnTo>
                    <a:pt x="1337" y="1069"/>
                  </a:lnTo>
                  <a:lnTo>
                    <a:pt x="1325" y="1075"/>
                  </a:lnTo>
                  <a:lnTo>
                    <a:pt x="1313" y="1081"/>
                  </a:lnTo>
                  <a:lnTo>
                    <a:pt x="1303" y="1089"/>
                  </a:lnTo>
                  <a:lnTo>
                    <a:pt x="1293" y="1099"/>
                  </a:lnTo>
                  <a:lnTo>
                    <a:pt x="1283" y="1109"/>
                  </a:lnTo>
                  <a:lnTo>
                    <a:pt x="1275" y="1121"/>
                  </a:lnTo>
                  <a:lnTo>
                    <a:pt x="1267" y="1133"/>
                  </a:lnTo>
                  <a:lnTo>
                    <a:pt x="1261" y="1145"/>
                  </a:lnTo>
                  <a:lnTo>
                    <a:pt x="1257" y="1157"/>
                  </a:lnTo>
                  <a:lnTo>
                    <a:pt x="1253" y="1171"/>
                  </a:lnTo>
                  <a:lnTo>
                    <a:pt x="1251" y="1185"/>
                  </a:lnTo>
                  <a:lnTo>
                    <a:pt x="1251" y="1199"/>
                  </a:lnTo>
                  <a:lnTo>
                    <a:pt x="1251" y="1355"/>
                  </a:lnTo>
                  <a:lnTo>
                    <a:pt x="1167" y="1355"/>
                  </a:lnTo>
                  <a:lnTo>
                    <a:pt x="1167" y="740"/>
                  </a:lnTo>
                  <a:lnTo>
                    <a:pt x="1103" y="740"/>
                  </a:lnTo>
                  <a:lnTo>
                    <a:pt x="1103" y="1355"/>
                  </a:lnTo>
                  <a:lnTo>
                    <a:pt x="623" y="1355"/>
                  </a:lnTo>
                  <a:lnTo>
                    <a:pt x="623" y="740"/>
                  </a:lnTo>
                  <a:lnTo>
                    <a:pt x="561" y="740"/>
                  </a:lnTo>
                  <a:lnTo>
                    <a:pt x="561" y="1355"/>
                  </a:lnTo>
                  <a:lnTo>
                    <a:pt x="54" y="1355"/>
                  </a:lnTo>
                  <a:lnTo>
                    <a:pt x="54" y="740"/>
                  </a:lnTo>
                  <a:lnTo>
                    <a:pt x="22" y="740"/>
                  </a:lnTo>
                  <a:lnTo>
                    <a:pt x="22" y="1355"/>
                  </a:lnTo>
                  <a:lnTo>
                    <a:pt x="0" y="1355"/>
                  </a:lnTo>
                  <a:lnTo>
                    <a:pt x="0" y="702"/>
                  </a:lnTo>
                  <a:close/>
                  <a:moveTo>
                    <a:pt x="1415" y="254"/>
                  </a:moveTo>
                  <a:lnTo>
                    <a:pt x="1415" y="254"/>
                  </a:lnTo>
                  <a:lnTo>
                    <a:pt x="1445" y="262"/>
                  </a:lnTo>
                  <a:lnTo>
                    <a:pt x="1479" y="276"/>
                  </a:lnTo>
                  <a:lnTo>
                    <a:pt x="1515" y="294"/>
                  </a:lnTo>
                  <a:lnTo>
                    <a:pt x="1549" y="316"/>
                  </a:lnTo>
                  <a:lnTo>
                    <a:pt x="1567" y="328"/>
                  </a:lnTo>
                  <a:lnTo>
                    <a:pt x="1583" y="342"/>
                  </a:lnTo>
                  <a:lnTo>
                    <a:pt x="1597" y="356"/>
                  </a:lnTo>
                  <a:lnTo>
                    <a:pt x="1609" y="370"/>
                  </a:lnTo>
                  <a:lnTo>
                    <a:pt x="1621" y="386"/>
                  </a:lnTo>
                  <a:lnTo>
                    <a:pt x="1631" y="402"/>
                  </a:lnTo>
                  <a:lnTo>
                    <a:pt x="1637" y="418"/>
                  </a:lnTo>
                  <a:lnTo>
                    <a:pt x="1641" y="436"/>
                  </a:lnTo>
                  <a:lnTo>
                    <a:pt x="1145" y="436"/>
                  </a:lnTo>
                  <a:lnTo>
                    <a:pt x="1145" y="436"/>
                  </a:lnTo>
                  <a:lnTo>
                    <a:pt x="1149" y="418"/>
                  </a:lnTo>
                  <a:lnTo>
                    <a:pt x="1155" y="402"/>
                  </a:lnTo>
                  <a:lnTo>
                    <a:pt x="1165" y="386"/>
                  </a:lnTo>
                  <a:lnTo>
                    <a:pt x="1175" y="370"/>
                  </a:lnTo>
                  <a:lnTo>
                    <a:pt x="1189" y="356"/>
                  </a:lnTo>
                  <a:lnTo>
                    <a:pt x="1203" y="342"/>
                  </a:lnTo>
                  <a:lnTo>
                    <a:pt x="1219" y="328"/>
                  </a:lnTo>
                  <a:lnTo>
                    <a:pt x="1237" y="316"/>
                  </a:lnTo>
                  <a:lnTo>
                    <a:pt x="1271" y="294"/>
                  </a:lnTo>
                  <a:lnTo>
                    <a:pt x="1307" y="276"/>
                  </a:lnTo>
                  <a:lnTo>
                    <a:pt x="1341" y="262"/>
                  </a:lnTo>
                  <a:lnTo>
                    <a:pt x="1371" y="254"/>
                  </a:lnTo>
                  <a:lnTo>
                    <a:pt x="1383" y="0"/>
                  </a:lnTo>
                  <a:lnTo>
                    <a:pt x="1403" y="0"/>
                  </a:lnTo>
                  <a:lnTo>
                    <a:pt x="1415" y="254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59"/>
            <p:cNvSpPr>
              <a:spLocks noEditPoints="1"/>
            </p:cNvSpPr>
            <p:nvPr/>
          </p:nvSpPr>
          <p:spPr bwMode="auto">
            <a:xfrm>
              <a:off x="4335463" y="1322388"/>
              <a:ext cx="3559175" cy="1779588"/>
            </a:xfrm>
            <a:custGeom>
              <a:avLst/>
              <a:gdLst>
                <a:gd name="T0" fmla="*/ 2242 w 2242"/>
                <a:gd name="T1" fmla="*/ 919 h 1121"/>
                <a:gd name="T2" fmla="*/ 2242 w 2242"/>
                <a:gd name="T3" fmla="*/ 1121 h 1121"/>
                <a:gd name="T4" fmla="*/ 0 w 2242"/>
                <a:gd name="T5" fmla="*/ 1121 h 1121"/>
                <a:gd name="T6" fmla="*/ 0 w 2242"/>
                <a:gd name="T7" fmla="*/ 919 h 1121"/>
                <a:gd name="T8" fmla="*/ 1251 w 2242"/>
                <a:gd name="T9" fmla="*/ 919 h 1121"/>
                <a:gd name="T10" fmla="*/ 1251 w 2242"/>
                <a:gd name="T11" fmla="*/ 1091 h 1121"/>
                <a:gd name="T12" fmla="*/ 1535 w 2242"/>
                <a:gd name="T13" fmla="*/ 1091 h 1121"/>
                <a:gd name="T14" fmla="*/ 1535 w 2242"/>
                <a:gd name="T15" fmla="*/ 919 h 1121"/>
                <a:gd name="T16" fmla="*/ 2242 w 2242"/>
                <a:gd name="T17" fmla="*/ 919 h 1121"/>
                <a:gd name="T18" fmla="*/ 2160 w 2242"/>
                <a:gd name="T19" fmla="*/ 166 h 1121"/>
                <a:gd name="T20" fmla="*/ 2160 w 2242"/>
                <a:gd name="T21" fmla="*/ 142 h 1121"/>
                <a:gd name="T22" fmla="*/ 2160 w 2242"/>
                <a:gd name="T23" fmla="*/ 142 h 1121"/>
                <a:gd name="T24" fmla="*/ 2158 w 2242"/>
                <a:gd name="T25" fmla="*/ 132 h 1121"/>
                <a:gd name="T26" fmla="*/ 2152 w 2242"/>
                <a:gd name="T27" fmla="*/ 124 h 1121"/>
                <a:gd name="T28" fmla="*/ 2144 w 2242"/>
                <a:gd name="T29" fmla="*/ 118 h 1121"/>
                <a:gd name="T30" fmla="*/ 2134 w 2242"/>
                <a:gd name="T31" fmla="*/ 116 h 1121"/>
                <a:gd name="T32" fmla="*/ 2108 w 2242"/>
                <a:gd name="T33" fmla="*/ 116 h 1121"/>
                <a:gd name="T34" fmla="*/ 2108 w 2242"/>
                <a:gd name="T35" fmla="*/ 116 h 1121"/>
                <a:gd name="T36" fmla="*/ 2100 w 2242"/>
                <a:gd name="T37" fmla="*/ 118 h 1121"/>
                <a:gd name="T38" fmla="*/ 2092 w 2242"/>
                <a:gd name="T39" fmla="*/ 124 h 1121"/>
                <a:gd name="T40" fmla="*/ 2086 w 2242"/>
                <a:gd name="T41" fmla="*/ 132 h 1121"/>
                <a:gd name="T42" fmla="*/ 2084 w 2242"/>
                <a:gd name="T43" fmla="*/ 142 h 1121"/>
                <a:gd name="T44" fmla="*/ 2084 w 2242"/>
                <a:gd name="T45" fmla="*/ 166 h 1121"/>
                <a:gd name="T46" fmla="*/ 1643 w 2242"/>
                <a:gd name="T47" fmla="*/ 166 h 1121"/>
                <a:gd name="T48" fmla="*/ 1643 w 2242"/>
                <a:gd name="T49" fmla="*/ 0 h 1121"/>
                <a:gd name="T50" fmla="*/ 1141 w 2242"/>
                <a:gd name="T51" fmla="*/ 0 h 1121"/>
                <a:gd name="T52" fmla="*/ 1141 w 2242"/>
                <a:gd name="T53" fmla="*/ 222 h 1121"/>
                <a:gd name="T54" fmla="*/ 1325 w 2242"/>
                <a:gd name="T55" fmla="*/ 222 h 1121"/>
                <a:gd name="T56" fmla="*/ 2240 w 2242"/>
                <a:gd name="T57" fmla="*/ 222 h 1121"/>
                <a:gd name="T58" fmla="*/ 2240 w 2242"/>
                <a:gd name="T59" fmla="*/ 222 h 1121"/>
                <a:gd name="T60" fmla="*/ 2236 w 2242"/>
                <a:gd name="T61" fmla="*/ 210 h 1121"/>
                <a:gd name="T62" fmla="*/ 2230 w 2242"/>
                <a:gd name="T63" fmla="*/ 200 h 1121"/>
                <a:gd name="T64" fmla="*/ 2224 w 2242"/>
                <a:gd name="T65" fmla="*/ 190 h 1121"/>
                <a:gd name="T66" fmla="*/ 2216 w 2242"/>
                <a:gd name="T67" fmla="*/ 182 h 1121"/>
                <a:gd name="T68" fmla="*/ 2206 w 2242"/>
                <a:gd name="T69" fmla="*/ 174 h 1121"/>
                <a:gd name="T70" fmla="*/ 2194 w 2242"/>
                <a:gd name="T71" fmla="*/ 170 h 1121"/>
                <a:gd name="T72" fmla="*/ 2184 w 2242"/>
                <a:gd name="T73" fmla="*/ 166 h 1121"/>
                <a:gd name="T74" fmla="*/ 2170 w 2242"/>
                <a:gd name="T75" fmla="*/ 166 h 1121"/>
                <a:gd name="T76" fmla="*/ 2160 w 2242"/>
                <a:gd name="T77" fmla="*/ 166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42" h="1121">
                  <a:moveTo>
                    <a:pt x="2242" y="919"/>
                  </a:moveTo>
                  <a:lnTo>
                    <a:pt x="2242" y="1121"/>
                  </a:lnTo>
                  <a:lnTo>
                    <a:pt x="0" y="1121"/>
                  </a:lnTo>
                  <a:lnTo>
                    <a:pt x="0" y="919"/>
                  </a:lnTo>
                  <a:lnTo>
                    <a:pt x="1251" y="919"/>
                  </a:lnTo>
                  <a:lnTo>
                    <a:pt x="1251" y="1091"/>
                  </a:lnTo>
                  <a:lnTo>
                    <a:pt x="1535" y="1091"/>
                  </a:lnTo>
                  <a:lnTo>
                    <a:pt x="1535" y="919"/>
                  </a:lnTo>
                  <a:lnTo>
                    <a:pt x="2242" y="919"/>
                  </a:lnTo>
                  <a:close/>
                  <a:moveTo>
                    <a:pt x="2160" y="166"/>
                  </a:moveTo>
                  <a:lnTo>
                    <a:pt x="2160" y="142"/>
                  </a:lnTo>
                  <a:lnTo>
                    <a:pt x="2160" y="142"/>
                  </a:lnTo>
                  <a:lnTo>
                    <a:pt x="2158" y="132"/>
                  </a:lnTo>
                  <a:lnTo>
                    <a:pt x="2152" y="124"/>
                  </a:lnTo>
                  <a:lnTo>
                    <a:pt x="2144" y="118"/>
                  </a:lnTo>
                  <a:lnTo>
                    <a:pt x="2134" y="116"/>
                  </a:lnTo>
                  <a:lnTo>
                    <a:pt x="2108" y="116"/>
                  </a:lnTo>
                  <a:lnTo>
                    <a:pt x="2108" y="116"/>
                  </a:lnTo>
                  <a:lnTo>
                    <a:pt x="2100" y="118"/>
                  </a:lnTo>
                  <a:lnTo>
                    <a:pt x="2092" y="124"/>
                  </a:lnTo>
                  <a:lnTo>
                    <a:pt x="2086" y="132"/>
                  </a:lnTo>
                  <a:lnTo>
                    <a:pt x="2084" y="142"/>
                  </a:lnTo>
                  <a:lnTo>
                    <a:pt x="2084" y="166"/>
                  </a:lnTo>
                  <a:lnTo>
                    <a:pt x="1643" y="166"/>
                  </a:lnTo>
                  <a:lnTo>
                    <a:pt x="1643" y="0"/>
                  </a:lnTo>
                  <a:lnTo>
                    <a:pt x="1141" y="0"/>
                  </a:lnTo>
                  <a:lnTo>
                    <a:pt x="1141" y="222"/>
                  </a:lnTo>
                  <a:lnTo>
                    <a:pt x="1325" y="222"/>
                  </a:lnTo>
                  <a:lnTo>
                    <a:pt x="2240" y="222"/>
                  </a:lnTo>
                  <a:lnTo>
                    <a:pt x="2240" y="222"/>
                  </a:lnTo>
                  <a:lnTo>
                    <a:pt x="2236" y="210"/>
                  </a:lnTo>
                  <a:lnTo>
                    <a:pt x="2230" y="200"/>
                  </a:lnTo>
                  <a:lnTo>
                    <a:pt x="2224" y="190"/>
                  </a:lnTo>
                  <a:lnTo>
                    <a:pt x="2216" y="182"/>
                  </a:lnTo>
                  <a:lnTo>
                    <a:pt x="2206" y="174"/>
                  </a:lnTo>
                  <a:lnTo>
                    <a:pt x="2194" y="170"/>
                  </a:lnTo>
                  <a:lnTo>
                    <a:pt x="2184" y="166"/>
                  </a:lnTo>
                  <a:lnTo>
                    <a:pt x="2170" y="166"/>
                  </a:lnTo>
                  <a:lnTo>
                    <a:pt x="2160" y="166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15433" y="325924"/>
            <a:ext cx="846193" cy="448776"/>
            <a:chOff x="3898900" y="2263775"/>
            <a:chExt cx="4394200" cy="2330450"/>
          </a:xfrm>
        </p:grpSpPr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3898900" y="2263775"/>
              <a:ext cx="4394200" cy="2330450"/>
            </a:xfrm>
            <a:custGeom>
              <a:avLst/>
              <a:gdLst>
                <a:gd name="T0" fmla="*/ 1899 w 2768"/>
                <a:gd name="T1" fmla="*/ 1468 h 1468"/>
                <a:gd name="T2" fmla="*/ 1985 w 2768"/>
                <a:gd name="T3" fmla="*/ 1372 h 1468"/>
                <a:gd name="T4" fmla="*/ 2146 w 2768"/>
                <a:gd name="T5" fmla="*/ 1448 h 1468"/>
                <a:gd name="T6" fmla="*/ 2190 w 2768"/>
                <a:gd name="T7" fmla="*/ 1458 h 1468"/>
                <a:gd name="T8" fmla="*/ 2180 w 2768"/>
                <a:gd name="T9" fmla="*/ 1382 h 1468"/>
                <a:gd name="T10" fmla="*/ 2208 w 2768"/>
                <a:gd name="T11" fmla="*/ 1410 h 1468"/>
                <a:gd name="T12" fmla="*/ 2232 w 2768"/>
                <a:gd name="T13" fmla="*/ 1424 h 1468"/>
                <a:gd name="T14" fmla="*/ 2368 w 2768"/>
                <a:gd name="T15" fmla="*/ 1372 h 1468"/>
                <a:gd name="T16" fmla="*/ 2396 w 2768"/>
                <a:gd name="T17" fmla="*/ 1468 h 1468"/>
                <a:gd name="T18" fmla="*/ 2053 w 2768"/>
                <a:gd name="T19" fmla="*/ 1444 h 1468"/>
                <a:gd name="T20" fmla="*/ 2021 w 2768"/>
                <a:gd name="T21" fmla="*/ 1390 h 1468"/>
                <a:gd name="T22" fmla="*/ 2031 w 2768"/>
                <a:gd name="T23" fmla="*/ 1372 h 1468"/>
                <a:gd name="T24" fmla="*/ 967 w 2768"/>
                <a:gd name="T25" fmla="*/ 1288 h 1468"/>
                <a:gd name="T26" fmla="*/ 1911 w 2768"/>
                <a:gd name="T27" fmla="*/ 1274 h 1468"/>
                <a:gd name="T28" fmla="*/ 1931 w 2768"/>
                <a:gd name="T29" fmla="*/ 1316 h 1468"/>
                <a:gd name="T30" fmla="*/ 2003 w 2768"/>
                <a:gd name="T31" fmla="*/ 1306 h 1468"/>
                <a:gd name="T32" fmla="*/ 2150 w 2768"/>
                <a:gd name="T33" fmla="*/ 1232 h 1468"/>
                <a:gd name="T34" fmla="*/ 2112 w 2768"/>
                <a:gd name="T35" fmla="*/ 1240 h 1468"/>
                <a:gd name="T36" fmla="*/ 2108 w 2768"/>
                <a:gd name="T37" fmla="*/ 1310 h 1468"/>
                <a:gd name="T38" fmla="*/ 2134 w 2768"/>
                <a:gd name="T39" fmla="*/ 1236 h 1468"/>
                <a:gd name="T40" fmla="*/ 1963 w 2768"/>
                <a:gd name="T41" fmla="*/ 1176 h 1468"/>
                <a:gd name="T42" fmla="*/ 1973 w 2768"/>
                <a:gd name="T43" fmla="*/ 1176 h 1468"/>
                <a:gd name="T44" fmla="*/ 1901 w 2768"/>
                <a:gd name="T45" fmla="*/ 1168 h 1468"/>
                <a:gd name="T46" fmla="*/ 1901 w 2768"/>
                <a:gd name="T47" fmla="*/ 1184 h 1468"/>
                <a:gd name="T48" fmla="*/ 919 w 2768"/>
                <a:gd name="T49" fmla="*/ 1136 h 1468"/>
                <a:gd name="T50" fmla="*/ 977 w 2768"/>
                <a:gd name="T51" fmla="*/ 1148 h 1468"/>
                <a:gd name="T52" fmla="*/ 1089 w 2768"/>
                <a:gd name="T53" fmla="*/ 918 h 1468"/>
                <a:gd name="T54" fmla="*/ 1199 w 2768"/>
                <a:gd name="T55" fmla="*/ 392 h 1468"/>
                <a:gd name="T56" fmla="*/ 1399 w 2768"/>
                <a:gd name="T57" fmla="*/ 746 h 1468"/>
                <a:gd name="T58" fmla="*/ 1283 w 2768"/>
                <a:gd name="T59" fmla="*/ 306 h 1468"/>
                <a:gd name="T60" fmla="*/ 1275 w 2768"/>
                <a:gd name="T61" fmla="*/ 264 h 1468"/>
                <a:gd name="T62" fmla="*/ 466 w 2768"/>
                <a:gd name="T63" fmla="*/ 722 h 1468"/>
                <a:gd name="T64" fmla="*/ 2252 w 2768"/>
                <a:gd name="T65" fmla="*/ 562 h 1468"/>
                <a:gd name="T66" fmla="*/ 2582 w 2768"/>
                <a:gd name="T67" fmla="*/ 640 h 1468"/>
                <a:gd name="T68" fmla="*/ 2694 w 2768"/>
                <a:gd name="T69" fmla="*/ 958 h 1468"/>
                <a:gd name="T70" fmla="*/ 2368 w 2768"/>
                <a:gd name="T71" fmla="*/ 1038 h 1468"/>
                <a:gd name="T72" fmla="*/ 1885 w 2768"/>
                <a:gd name="T73" fmla="*/ 922 h 1468"/>
                <a:gd name="T74" fmla="*/ 1891 w 2768"/>
                <a:gd name="T75" fmla="*/ 404 h 1468"/>
                <a:gd name="T76" fmla="*/ 2154 w 2768"/>
                <a:gd name="T77" fmla="*/ 408 h 1468"/>
                <a:gd name="T78" fmla="*/ 2172 w 2768"/>
                <a:gd name="T79" fmla="*/ 636 h 1468"/>
                <a:gd name="T80" fmla="*/ 468 w 2768"/>
                <a:gd name="T81" fmla="*/ 414 h 1468"/>
                <a:gd name="T82" fmla="*/ 168 w 2768"/>
                <a:gd name="T83" fmla="*/ 330 h 1468"/>
                <a:gd name="T84" fmla="*/ 92 w 2768"/>
                <a:gd name="T85" fmla="*/ 482 h 1468"/>
                <a:gd name="T86" fmla="*/ 316 w 2768"/>
                <a:gd name="T87" fmla="*/ 356 h 1468"/>
                <a:gd name="T88" fmla="*/ 458 w 2768"/>
                <a:gd name="T89" fmla="*/ 540 h 1468"/>
                <a:gd name="T90" fmla="*/ 610 w 2768"/>
                <a:gd name="T91" fmla="*/ 1116 h 1468"/>
                <a:gd name="T92" fmla="*/ 777 w 2768"/>
                <a:gd name="T93" fmla="*/ 968 h 1468"/>
                <a:gd name="T94" fmla="*/ 1167 w 2768"/>
                <a:gd name="T95" fmla="*/ 786 h 1468"/>
                <a:gd name="T96" fmla="*/ 1137 w 2768"/>
                <a:gd name="T97" fmla="*/ 398 h 1468"/>
                <a:gd name="T98" fmla="*/ 1059 w 2768"/>
                <a:gd name="T99" fmla="*/ 254 h 1468"/>
                <a:gd name="T100" fmla="*/ 1069 w 2768"/>
                <a:gd name="T101" fmla="*/ 198 h 1468"/>
                <a:gd name="T102" fmla="*/ 1273 w 2768"/>
                <a:gd name="T103" fmla="*/ 188 h 1468"/>
                <a:gd name="T104" fmla="*/ 1435 w 2768"/>
                <a:gd name="T105" fmla="*/ 836 h 1468"/>
                <a:gd name="T106" fmla="*/ 1339 w 2768"/>
                <a:gd name="T107" fmla="*/ 654 h 1468"/>
                <a:gd name="T108" fmla="*/ 1399 w 2768"/>
                <a:gd name="T109" fmla="*/ 950 h 1468"/>
                <a:gd name="T110" fmla="*/ 1095 w 2768"/>
                <a:gd name="T111" fmla="*/ 1382 h 1468"/>
                <a:gd name="T112" fmla="*/ 1769 w 2768"/>
                <a:gd name="T113" fmla="*/ 1014 h 1468"/>
                <a:gd name="T114" fmla="*/ 2492 w 2768"/>
                <a:gd name="T115" fmla="*/ 1124 h 1468"/>
                <a:gd name="T116" fmla="*/ 2768 w 2768"/>
                <a:gd name="T117" fmla="*/ 870 h 1468"/>
                <a:gd name="T118" fmla="*/ 2538 w 2768"/>
                <a:gd name="T119" fmla="*/ 578 h 1468"/>
                <a:gd name="T120" fmla="*/ 1897 w 2768"/>
                <a:gd name="T121" fmla="*/ 340 h 1468"/>
                <a:gd name="T122" fmla="*/ 1511 w 2768"/>
                <a:gd name="T123" fmla="*/ 98 h 1468"/>
                <a:gd name="T124" fmla="*/ 664 w 2768"/>
                <a:gd name="T125" fmla="*/ 206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8" h="1468">
                  <a:moveTo>
                    <a:pt x="1855" y="1372"/>
                  </a:moveTo>
                  <a:lnTo>
                    <a:pt x="1839" y="1418"/>
                  </a:lnTo>
                  <a:lnTo>
                    <a:pt x="1831" y="1444"/>
                  </a:lnTo>
                  <a:lnTo>
                    <a:pt x="1831" y="1372"/>
                  </a:lnTo>
                  <a:lnTo>
                    <a:pt x="1823" y="1372"/>
                  </a:lnTo>
                  <a:lnTo>
                    <a:pt x="1823" y="1468"/>
                  </a:lnTo>
                  <a:lnTo>
                    <a:pt x="1833" y="1468"/>
                  </a:lnTo>
                  <a:lnTo>
                    <a:pt x="1847" y="1424"/>
                  </a:lnTo>
                  <a:lnTo>
                    <a:pt x="1857" y="1392"/>
                  </a:lnTo>
                  <a:lnTo>
                    <a:pt x="1857" y="1468"/>
                  </a:lnTo>
                  <a:lnTo>
                    <a:pt x="1867" y="1468"/>
                  </a:lnTo>
                  <a:lnTo>
                    <a:pt x="1867" y="1372"/>
                  </a:lnTo>
                  <a:lnTo>
                    <a:pt x="1855" y="1372"/>
                  </a:lnTo>
                  <a:close/>
                  <a:moveTo>
                    <a:pt x="1933" y="1372"/>
                  </a:moveTo>
                  <a:lnTo>
                    <a:pt x="1933" y="1416"/>
                  </a:lnTo>
                  <a:lnTo>
                    <a:pt x="1909" y="1416"/>
                  </a:lnTo>
                  <a:lnTo>
                    <a:pt x="1909" y="1372"/>
                  </a:lnTo>
                  <a:lnTo>
                    <a:pt x="1899" y="1372"/>
                  </a:lnTo>
                  <a:lnTo>
                    <a:pt x="1899" y="1468"/>
                  </a:lnTo>
                  <a:lnTo>
                    <a:pt x="1909" y="1468"/>
                  </a:lnTo>
                  <a:lnTo>
                    <a:pt x="1909" y="1424"/>
                  </a:lnTo>
                  <a:lnTo>
                    <a:pt x="1933" y="1424"/>
                  </a:lnTo>
                  <a:lnTo>
                    <a:pt x="1933" y="1468"/>
                  </a:lnTo>
                  <a:lnTo>
                    <a:pt x="1943" y="1468"/>
                  </a:lnTo>
                  <a:lnTo>
                    <a:pt x="1943" y="1372"/>
                  </a:lnTo>
                  <a:lnTo>
                    <a:pt x="1933" y="1372"/>
                  </a:lnTo>
                  <a:close/>
                  <a:moveTo>
                    <a:pt x="1977" y="1384"/>
                  </a:moveTo>
                  <a:lnTo>
                    <a:pt x="1987" y="1440"/>
                  </a:lnTo>
                  <a:lnTo>
                    <a:pt x="1965" y="1440"/>
                  </a:lnTo>
                  <a:lnTo>
                    <a:pt x="1977" y="1384"/>
                  </a:lnTo>
                  <a:close/>
                  <a:moveTo>
                    <a:pt x="1969" y="1372"/>
                  </a:moveTo>
                  <a:lnTo>
                    <a:pt x="1951" y="1468"/>
                  </a:lnTo>
                  <a:lnTo>
                    <a:pt x="1961" y="1468"/>
                  </a:lnTo>
                  <a:lnTo>
                    <a:pt x="1965" y="1448"/>
                  </a:lnTo>
                  <a:lnTo>
                    <a:pt x="1989" y="1448"/>
                  </a:lnTo>
                  <a:lnTo>
                    <a:pt x="1993" y="1468"/>
                  </a:lnTo>
                  <a:lnTo>
                    <a:pt x="2003" y="1468"/>
                  </a:lnTo>
                  <a:lnTo>
                    <a:pt x="1985" y="1372"/>
                  </a:lnTo>
                  <a:lnTo>
                    <a:pt x="1969" y="1372"/>
                  </a:lnTo>
                  <a:close/>
                  <a:moveTo>
                    <a:pt x="2059" y="1372"/>
                  </a:moveTo>
                  <a:lnTo>
                    <a:pt x="2059" y="1382"/>
                  </a:lnTo>
                  <a:lnTo>
                    <a:pt x="2076" y="1382"/>
                  </a:lnTo>
                  <a:lnTo>
                    <a:pt x="2076" y="1468"/>
                  </a:lnTo>
                  <a:lnTo>
                    <a:pt x="2086" y="1468"/>
                  </a:lnTo>
                  <a:lnTo>
                    <a:pt x="2086" y="1382"/>
                  </a:lnTo>
                  <a:lnTo>
                    <a:pt x="2104" y="1382"/>
                  </a:lnTo>
                  <a:lnTo>
                    <a:pt x="2104" y="1372"/>
                  </a:lnTo>
                  <a:lnTo>
                    <a:pt x="2059" y="1372"/>
                  </a:lnTo>
                  <a:close/>
                  <a:moveTo>
                    <a:pt x="2134" y="1384"/>
                  </a:moveTo>
                  <a:lnTo>
                    <a:pt x="2146" y="1440"/>
                  </a:lnTo>
                  <a:lnTo>
                    <a:pt x="2124" y="1440"/>
                  </a:lnTo>
                  <a:lnTo>
                    <a:pt x="2134" y="1384"/>
                  </a:lnTo>
                  <a:close/>
                  <a:moveTo>
                    <a:pt x="2128" y="1372"/>
                  </a:moveTo>
                  <a:lnTo>
                    <a:pt x="2110" y="1468"/>
                  </a:lnTo>
                  <a:lnTo>
                    <a:pt x="2120" y="1468"/>
                  </a:lnTo>
                  <a:lnTo>
                    <a:pt x="2122" y="1448"/>
                  </a:lnTo>
                  <a:lnTo>
                    <a:pt x="2146" y="1448"/>
                  </a:lnTo>
                  <a:lnTo>
                    <a:pt x="2150" y="1468"/>
                  </a:lnTo>
                  <a:lnTo>
                    <a:pt x="2160" y="1468"/>
                  </a:lnTo>
                  <a:lnTo>
                    <a:pt x="2142" y="1372"/>
                  </a:lnTo>
                  <a:lnTo>
                    <a:pt x="2128" y="1372"/>
                  </a:lnTo>
                  <a:close/>
                  <a:moveTo>
                    <a:pt x="2180" y="1422"/>
                  </a:moveTo>
                  <a:lnTo>
                    <a:pt x="2188" y="1422"/>
                  </a:lnTo>
                  <a:lnTo>
                    <a:pt x="2188" y="1422"/>
                  </a:lnTo>
                  <a:lnTo>
                    <a:pt x="2194" y="1424"/>
                  </a:lnTo>
                  <a:lnTo>
                    <a:pt x="2200" y="1426"/>
                  </a:lnTo>
                  <a:lnTo>
                    <a:pt x="2202" y="1430"/>
                  </a:lnTo>
                  <a:lnTo>
                    <a:pt x="2202" y="1436"/>
                  </a:lnTo>
                  <a:lnTo>
                    <a:pt x="2202" y="1436"/>
                  </a:lnTo>
                  <a:lnTo>
                    <a:pt x="2202" y="1446"/>
                  </a:lnTo>
                  <a:lnTo>
                    <a:pt x="2202" y="1446"/>
                  </a:lnTo>
                  <a:lnTo>
                    <a:pt x="2202" y="1450"/>
                  </a:lnTo>
                  <a:lnTo>
                    <a:pt x="2200" y="1454"/>
                  </a:lnTo>
                  <a:lnTo>
                    <a:pt x="2196" y="1458"/>
                  </a:lnTo>
                  <a:lnTo>
                    <a:pt x="2190" y="1458"/>
                  </a:lnTo>
                  <a:lnTo>
                    <a:pt x="2190" y="1458"/>
                  </a:lnTo>
                  <a:lnTo>
                    <a:pt x="2180" y="1458"/>
                  </a:lnTo>
                  <a:lnTo>
                    <a:pt x="2180" y="1422"/>
                  </a:lnTo>
                  <a:close/>
                  <a:moveTo>
                    <a:pt x="2180" y="1382"/>
                  </a:moveTo>
                  <a:lnTo>
                    <a:pt x="2190" y="1382"/>
                  </a:lnTo>
                  <a:lnTo>
                    <a:pt x="2190" y="1382"/>
                  </a:lnTo>
                  <a:lnTo>
                    <a:pt x="2196" y="1384"/>
                  </a:lnTo>
                  <a:lnTo>
                    <a:pt x="2198" y="1386"/>
                  </a:lnTo>
                  <a:lnTo>
                    <a:pt x="2200" y="1390"/>
                  </a:lnTo>
                  <a:lnTo>
                    <a:pt x="2200" y="1394"/>
                  </a:lnTo>
                  <a:lnTo>
                    <a:pt x="2200" y="1394"/>
                  </a:lnTo>
                  <a:lnTo>
                    <a:pt x="2200" y="1400"/>
                  </a:lnTo>
                  <a:lnTo>
                    <a:pt x="2200" y="1400"/>
                  </a:lnTo>
                  <a:lnTo>
                    <a:pt x="2200" y="1406"/>
                  </a:lnTo>
                  <a:lnTo>
                    <a:pt x="2198" y="1410"/>
                  </a:lnTo>
                  <a:lnTo>
                    <a:pt x="2194" y="1412"/>
                  </a:lnTo>
                  <a:lnTo>
                    <a:pt x="2188" y="1412"/>
                  </a:lnTo>
                  <a:lnTo>
                    <a:pt x="2188" y="1412"/>
                  </a:lnTo>
                  <a:lnTo>
                    <a:pt x="2180" y="1412"/>
                  </a:lnTo>
                  <a:lnTo>
                    <a:pt x="2180" y="1382"/>
                  </a:lnTo>
                  <a:close/>
                  <a:moveTo>
                    <a:pt x="2170" y="1372"/>
                  </a:moveTo>
                  <a:lnTo>
                    <a:pt x="2170" y="1468"/>
                  </a:lnTo>
                  <a:lnTo>
                    <a:pt x="2190" y="1468"/>
                  </a:lnTo>
                  <a:lnTo>
                    <a:pt x="2190" y="1468"/>
                  </a:lnTo>
                  <a:lnTo>
                    <a:pt x="2200" y="1466"/>
                  </a:lnTo>
                  <a:lnTo>
                    <a:pt x="2208" y="1462"/>
                  </a:lnTo>
                  <a:lnTo>
                    <a:pt x="2212" y="1454"/>
                  </a:lnTo>
                  <a:lnTo>
                    <a:pt x="2212" y="1446"/>
                  </a:lnTo>
                  <a:lnTo>
                    <a:pt x="2212" y="1446"/>
                  </a:lnTo>
                  <a:lnTo>
                    <a:pt x="2212" y="1438"/>
                  </a:lnTo>
                  <a:lnTo>
                    <a:pt x="2212" y="1438"/>
                  </a:lnTo>
                  <a:lnTo>
                    <a:pt x="2212" y="1430"/>
                  </a:lnTo>
                  <a:lnTo>
                    <a:pt x="2210" y="1424"/>
                  </a:lnTo>
                  <a:lnTo>
                    <a:pt x="2206" y="1420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6" y="1414"/>
                  </a:lnTo>
                  <a:lnTo>
                    <a:pt x="2208" y="1410"/>
                  </a:lnTo>
                  <a:lnTo>
                    <a:pt x="2210" y="1404"/>
                  </a:lnTo>
                  <a:lnTo>
                    <a:pt x="2212" y="1398"/>
                  </a:lnTo>
                  <a:lnTo>
                    <a:pt x="2212" y="1398"/>
                  </a:lnTo>
                  <a:lnTo>
                    <a:pt x="2212" y="1394"/>
                  </a:lnTo>
                  <a:lnTo>
                    <a:pt x="2212" y="1394"/>
                  </a:lnTo>
                  <a:lnTo>
                    <a:pt x="2210" y="1384"/>
                  </a:lnTo>
                  <a:lnTo>
                    <a:pt x="2206" y="1378"/>
                  </a:lnTo>
                  <a:lnTo>
                    <a:pt x="2200" y="1374"/>
                  </a:lnTo>
                  <a:lnTo>
                    <a:pt x="2190" y="1372"/>
                  </a:lnTo>
                  <a:lnTo>
                    <a:pt x="2190" y="1372"/>
                  </a:lnTo>
                  <a:lnTo>
                    <a:pt x="2170" y="1372"/>
                  </a:lnTo>
                  <a:close/>
                  <a:moveTo>
                    <a:pt x="2256" y="1372"/>
                  </a:moveTo>
                  <a:lnTo>
                    <a:pt x="2256" y="1416"/>
                  </a:lnTo>
                  <a:lnTo>
                    <a:pt x="2232" y="1416"/>
                  </a:lnTo>
                  <a:lnTo>
                    <a:pt x="2232" y="1372"/>
                  </a:lnTo>
                  <a:lnTo>
                    <a:pt x="2222" y="1372"/>
                  </a:lnTo>
                  <a:lnTo>
                    <a:pt x="2222" y="1468"/>
                  </a:lnTo>
                  <a:lnTo>
                    <a:pt x="2232" y="1468"/>
                  </a:lnTo>
                  <a:lnTo>
                    <a:pt x="2232" y="1424"/>
                  </a:lnTo>
                  <a:lnTo>
                    <a:pt x="2256" y="1424"/>
                  </a:lnTo>
                  <a:lnTo>
                    <a:pt x="2256" y="1468"/>
                  </a:lnTo>
                  <a:lnTo>
                    <a:pt x="2266" y="1468"/>
                  </a:lnTo>
                  <a:lnTo>
                    <a:pt x="2266" y="1372"/>
                  </a:lnTo>
                  <a:lnTo>
                    <a:pt x="2256" y="1372"/>
                  </a:lnTo>
                  <a:close/>
                  <a:moveTo>
                    <a:pt x="2310" y="1372"/>
                  </a:moveTo>
                  <a:lnTo>
                    <a:pt x="2296" y="1418"/>
                  </a:lnTo>
                  <a:lnTo>
                    <a:pt x="2286" y="1444"/>
                  </a:lnTo>
                  <a:lnTo>
                    <a:pt x="2286" y="1372"/>
                  </a:lnTo>
                  <a:lnTo>
                    <a:pt x="2278" y="1372"/>
                  </a:lnTo>
                  <a:lnTo>
                    <a:pt x="2278" y="1468"/>
                  </a:lnTo>
                  <a:lnTo>
                    <a:pt x="2288" y="1468"/>
                  </a:lnTo>
                  <a:lnTo>
                    <a:pt x="2302" y="1424"/>
                  </a:lnTo>
                  <a:lnTo>
                    <a:pt x="2312" y="1392"/>
                  </a:lnTo>
                  <a:lnTo>
                    <a:pt x="2312" y="1468"/>
                  </a:lnTo>
                  <a:lnTo>
                    <a:pt x="2322" y="1468"/>
                  </a:lnTo>
                  <a:lnTo>
                    <a:pt x="2322" y="1372"/>
                  </a:lnTo>
                  <a:lnTo>
                    <a:pt x="2310" y="1372"/>
                  </a:lnTo>
                  <a:close/>
                  <a:moveTo>
                    <a:pt x="2368" y="1372"/>
                  </a:moveTo>
                  <a:lnTo>
                    <a:pt x="2344" y="1418"/>
                  </a:lnTo>
                  <a:lnTo>
                    <a:pt x="2344" y="1372"/>
                  </a:lnTo>
                  <a:lnTo>
                    <a:pt x="2334" y="1372"/>
                  </a:lnTo>
                  <a:lnTo>
                    <a:pt x="2334" y="1468"/>
                  </a:lnTo>
                  <a:lnTo>
                    <a:pt x="2344" y="1468"/>
                  </a:lnTo>
                  <a:lnTo>
                    <a:pt x="2344" y="1436"/>
                  </a:lnTo>
                  <a:lnTo>
                    <a:pt x="2350" y="1426"/>
                  </a:lnTo>
                  <a:lnTo>
                    <a:pt x="2370" y="1468"/>
                  </a:lnTo>
                  <a:lnTo>
                    <a:pt x="2380" y="1468"/>
                  </a:lnTo>
                  <a:lnTo>
                    <a:pt x="2356" y="1416"/>
                  </a:lnTo>
                  <a:lnTo>
                    <a:pt x="2380" y="1372"/>
                  </a:lnTo>
                  <a:lnTo>
                    <a:pt x="2368" y="1372"/>
                  </a:lnTo>
                  <a:close/>
                  <a:moveTo>
                    <a:pt x="2412" y="1384"/>
                  </a:moveTo>
                  <a:lnTo>
                    <a:pt x="2422" y="1440"/>
                  </a:lnTo>
                  <a:lnTo>
                    <a:pt x="2400" y="1440"/>
                  </a:lnTo>
                  <a:lnTo>
                    <a:pt x="2412" y="1384"/>
                  </a:lnTo>
                  <a:close/>
                  <a:moveTo>
                    <a:pt x="2404" y="1372"/>
                  </a:moveTo>
                  <a:lnTo>
                    <a:pt x="2386" y="1468"/>
                  </a:lnTo>
                  <a:lnTo>
                    <a:pt x="2396" y="1468"/>
                  </a:lnTo>
                  <a:lnTo>
                    <a:pt x="2400" y="1448"/>
                  </a:lnTo>
                  <a:lnTo>
                    <a:pt x="2424" y="1448"/>
                  </a:lnTo>
                  <a:lnTo>
                    <a:pt x="2426" y="1468"/>
                  </a:lnTo>
                  <a:lnTo>
                    <a:pt x="2438" y="1468"/>
                  </a:lnTo>
                  <a:lnTo>
                    <a:pt x="2420" y="1372"/>
                  </a:lnTo>
                  <a:lnTo>
                    <a:pt x="2404" y="1372"/>
                  </a:lnTo>
                  <a:close/>
                  <a:moveTo>
                    <a:pt x="2011" y="1396"/>
                  </a:moveTo>
                  <a:lnTo>
                    <a:pt x="2011" y="1444"/>
                  </a:lnTo>
                  <a:lnTo>
                    <a:pt x="2011" y="1444"/>
                  </a:lnTo>
                  <a:lnTo>
                    <a:pt x="2011" y="1454"/>
                  </a:lnTo>
                  <a:lnTo>
                    <a:pt x="2015" y="1462"/>
                  </a:lnTo>
                  <a:lnTo>
                    <a:pt x="2023" y="1466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41" y="1466"/>
                  </a:lnTo>
                  <a:lnTo>
                    <a:pt x="2047" y="1462"/>
                  </a:lnTo>
                  <a:lnTo>
                    <a:pt x="2051" y="1454"/>
                  </a:lnTo>
                  <a:lnTo>
                    <a:pt x="2053" y="1444"/>
                  </a:lnTo>
                  <a:lnTo>
                    <a:pt x="2053" y="1444"/>
                  </a:lnTo>
                  <a:lnTo>
                    <a:pt x="2053" y="1432"/>
                  </a:lnTo>
                  <a:lnTo>
                    <a:pt x="2043" y="1432"/>
                  </a:lnTo>
                  <a:lnTo>
                    <a:pt x="2043" y="1446"/>
                  </a:lnTo>
                  <a:lnTo>
                    <a:pt x="2043" y="1446"/>
                  </a:lnTo>
                  <a:lnTo>
                    <a:pt x="2043" y="1450"/>
                  </a:lnTo>
                  <a:lnTo>
                    <a:pt x="2041" y="1456"/>
                  </a:lnTo>
                  <a:lnTo>
                    <a:pt x="2037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27" y="1458"/>
                  </a:lnTo>
                  <a:lnTo>
                    <a:pt x="2023" y="1456"/>
                  </a:lnTo>
                  <a:lnTo>
                    <a:pt x="2021" y="1450"/>
                  </a:lnTo>
                  <a:lnTo>
                    <a:pt x="2021" y="1446"/>
                  </a:lnTo>
                  <a:lnTo>
                    <a:pt x="2021" y="1446"/>
                  </a:lnTo>
                  <a:lnTo>
                    <a:pt x="2021" y="1394"/>
                  </a:lnTo>
                  <a:lnTo>
                    <a:pt x="2021" y="1394"/>
                  </a:lnTo>
                  <a:lnTo>
                    <a:pt x="2021" y="1390"/>
                  </a:lnTo>
                  <a:lnTo>
                    <a:pt x="2023" y="1384"/>
                  </a:lnTo>
                  <a:lnTo>
                    <a:pt x="2027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7" y="1382"/>
                  </a:lnTo>
                  <a:lnTo>
                    <a:pt x="2041" y="1384"/>
                  </a:lnTo>
                  <a:lnTo>
                    <a:pt x="2043" y="1390"/>
                  </a:lnTo>
                  <a:lnTo>
                    <a:pt x="2043" y="1394"/>
                  </a:lnTo>
                  <a:lnTo>
                    <a:pt x="2043" y="1394"/>
                  </a:lnTo>
                  <a:lnTo>
                    <a:pt x="2043" y="1404"/>
                  </a:lnTo>
                  <a:lnTo>
                    <a:pt x="2053" y="1404"/>
                  </a:lnTo>
                  <a:lnTo>
                    <a:pt x="2053" y="1396"/>
                  </a:lnTo>
                  <a:lnTo>
                    <a:pt x="2053" y="1396"/>
                  </a:lnTo>
                  <a:lnTo>
                    <a:pt x="2051" y="1386"/>
                  </a:lnTo>
                  <a:lnTo>
                    <a:pt x="2047" y="1378"/>
                  </a:lnTo>
                  <a:lnTo>
                    <a:pt x="2041" y="1374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23" y="1374"/>
                  </a:lnTo>
                  <a:lnTo>
                    <a:pt x="2015" y="1378"/>
                  </a:lnTo>
                  <a:lnTo>
                    <a:pt x="2011" y="1386"/>
                  </a:lnTo>
                  <a:lnTo>
                    <a:pt x="2011" y="1396"/>
                  </a:lnTo>
                  <a:close/>
                  <a:moveTo>
                    <a:pt x="867" y="1320"/>
                  </a:moveTo>
                  <a:lnTo>
                    <a:pt x="867" y="1320"/>
                  </a:lnTo>
                  <a:lnTo>
                    <a:pt x="893" y="1332"/>
                  </a:lnTo>
                  <a:lnTo>
                    <a:pt x="893" y="1332"/>
                  </a:lnTo>
                  <a:lnTo>
                    <a:pt x="887" y="1316"/>
                  </a:lnTo>
                  <a:lnTo>
                    <a:pt x="887" y="1316"/>
                  </a:lnTo>
                  <a:lnTo>
                    <a:pt x="867" y="1320"/>
                  </a:lnTo>
                  <a:close/>
                  <a:moveTo>
                    <a:pt x="921" y="1304"/>
                  </a:moveTo>
                  <a:lnTo>
                    <a:pt x="937" y="1348"/>
                  </a:lnTo>
                  <a:lnTo>
                    <a:pt x="937" y="1348"/>
                  </a:lnTo>
                  <a:lnTo>
                    <a:pt x="965" y="1356"/>
                  </a:lnTo>
                  <a:lnTo>
                    <a:pt x="993" y="1364"/>
                  </a:lnTo>
                  <a:lnTo>
                    <a:pt x="993" y="1364"/>
                  </a:lnTo>
                  <a:lnTo>
                    <a:pt x="967" y="1288"/>
                  </a:lnTo>
                  <a:lnTo>
                    <a:pt x="967" y="1288"/>
                  </a:lnTo>
                  <a:lnTo>
                    <a:pt x="921" y="1304"/>
                  </a:lnTo>
                  <a:close/>
                  <a:moveTo>
                    <a:pt x="1823" y="1232"/>
                  </a:moveTo>
                  <a:lnTo>
                    <a:pt x="1823" y="1326"/>
                  </a:lnTo>
                  <a:lnTo>
                    <a:pt x="1833" y="1326"/>
                  </a:lnTo>
                  <a:lnTo>
                    <a:pt x="1833" y="1240"/>
                  </a:lnTo>
                  <a:lnTo>
                    <a:pt x="1855" y="1240"/>
                  </a:lnTo>
                  <a:lnTo>
                    <a:pt x="1855" y="1326"/>
                  </a:lnTo>
                  <a:lnTo>
                    <a:pt x="1867" y="1326"/>
                  </a:lnTo>
                  <a:lnTo>
                    <a:pt x="1867" y="1232"/>
                  </a:lnTo>
                  <a:lnTo>
                    <a:pt x="1823" y="1232"/>
                  </a:lnTo>
                  <a:close/>
                  <a:moveTo>
                    <a:pt x="1877" y="1232"/>
                  </a:moveTo>
                  <a:lnTo>
                    <a:pt x="1877" y="1326"/>
                  </a:lnTo>
                  <a:lnTo>
                    <a:pt x="1917" y="1326"/>
                  </a:lnTo>
                  <a:lnTo>
                    <a:pt x="1917" y="1316"/>
                  </a:lnTo>
                  <a:lnTo>
                    <a:pt x="1887" y="1316"/>
                  </a:lnTo>
                  <a:lnTo>
                    <a:pt x="1887" y="1282"/>
                  </a:lnTo>
                  <a:lnTo>
                    <a:pt x="1911" y="1282"/>
                  </a:lnTo>
                  <a:lnTo>
                    <a:pt x="1911" y="1274"/>
                  </a:lnTo>
                  <a:lnTo>
                    <a:pt x="1887" y="1274"/>
                  </a:lnTo>
                  <a:lnTo>
                    <a:pt x="1887" y="1240"/>
                  </a:lnTo>
                  <a:lnTo>
                    <a:pt x="1917" y="1240"/>
                  </a:lnTo>
                  <a:lnTo>
                    <a:pt x="1917" y="1232"/>
                  </a:lnTo>
                  <a:lnTo>
                    <a:pt x="1877" y="1232"/>
                  </a:lnTo>
                  <a:close/>
                  <a:moveTo>
                    <a:pt x="1945" y="1302"/>
                  </a:moveTo>
                  <a:lnTo>
                    <a:pt x="1947" y="1240"/>
                  </a:lnTo>
                  <a:lnTo>
                    <a:pt x="1965" y="1240"/>
                  </a:lnTo>
                  <a:lnTo>
                    <a:pt x="1965" y="1316"/>
                  </a:lnTo>
                  <a:lnTo>
                    <a:pt x="1941" y="1316"/>
                  </a:lnTo>
                  <a:lnTo>
                    <a:pt x="1941" y="1316"/>
                  </a:lnTo>
                  <a:lnTo>
                    <a:pt x="1943" y="1312"/>
                  </a:lnTo>
                  <a:lnTo>
                    <a:pt x="1945" y="1302"/>
                  </a:lnTo>
                  <a:close/>
                  <a:moveTo>
                    <a:pt x="1937" y="1232"/>
                  </a:moveTo>
                  <a:lnTo>
                    <a:pt x="1935" y="1302"/>
                  </a:lnTo>
                  <a:lnTo>
                    <a:pt x="1935" y="1302"/>
                  </a:lnTo>
                  <a:lnTo>
                    <a:pt x="1933" y="1310"/>
                  </a:lnTo>
                  <a:lnTo>
                    <a:pt x="1931" y="1316"/>
                  </a:lnTo>
                  <a:lnTo>
                    <a:pt x="1931" y="1316"/>
                  </a:lnTo>
                  <a:lnTo>
                    <a:pt x="1923" y="1316"/>
                  </a:lnTo>
                  <a:lnTo>
                    <a:pt x="1923" y="1340"/>
                  </a:lnTo>
                  <a:lnTo>
                    <a:pt x="1935" y="1340"/>
                  </a:lnTo>
                  <a:lnTo>
                    <a:pt x="1935" y="1326"/>
                  </a:lnTo>
                  <a:lnTo>
                    <a:pt x="1973" y="1326"/>
                  </a:lnTo>
                  <a:lnTo>
                    <a:pt x="1973" y="1340"/>
                  </a:lnTo>
                  <a:lnTo>
                    <a:pt x="1983" y="1340"/>
                  </a:lnTo>
                  <a:lnTo>
                    <a:pt x="1983" y="1316"/>
                  </a:lnTo>
                  <a:lnTo>
                    <a:pt x="1977" y="1316"/>
                  </a:lnTo>
                  <a:lnTo>
                    <a:pt x="1977" y="1232"/>
                  </a:lnTo>
                  <a:lnTo>
                    <a:pt x="1937" y="1232"/>
                  </a:lnTo>
                  <a:close/>
                  <a:moveTo>
                    <a:pt x="2015" y="1244"/>
                  </a:moveTo>
                  <a:lnTo>
                    <a:pt x="2025" y="1298"/>
                  </a:lnTo>
                  <a:lnTo>
                    <a:pt x="2005" y="1298"/>
                  </a:lnTo>
                  <a:lnTo>
                    <a:pt x="2015" y="1244"/>
                  </a:lnTo>
                  <a:close/>
                  <a:moveTo>
                    <a:pt x="2007" y="1232"/>
                  </a:moveTo>
                  <a:lnTo>
                    <a:pt x="1989" y="1326"/>
                  </a:lnTo>
                  <a:lnTo>
                    <a:pt x="1999" y="1326"/>
                  </a:lnTo>
                  <a:lnTo>
                    <a:pt x="2003" y="1306"/>
                  </a:lnTo>
                  <a:lnTo>
                    <a:pt x="2027" y="1306"/>
                  </a:lnTo>
                  <a:lnTo>
                    <a:pt x="2031" y="1326"/>
                  </a:lnTo>
                  <a:lnTo>
                    <a:pt x="2041" y="1326"/>
                  </a:lnTo>
                  <a:lnTo>
                    <a:pt x="2023" y="1232"/>
                  </a:lnTo>
                  <a:lnTo>
                    <a:pt x="2007" y="1232"/>
                  </a:lnTo>
                  <a:close/>
                  <a:moveTo>
                    <a:pt x="2049" y="1232"/>
                  </a:moveTo>
                  <a:lnTo>
                    <a:pt x="2049" y="1326"/>
                  </a:lnTo>
                  <a:lnTo>
                    <a:pt x="2061" y="1326"/>
                  </a:lnTo>
                  <a:lnTo>
                    <a:pt x="2061" y="1240"/>
                  </a:lnTo>
                  <a:lnTo>
                    <a:pt x="2086" y="1240"/>
                  </a:lnTo>
                  <a:lnTo>
                    <a:pt x="2086" y="1232"/>
                  </a:lnTo>
                  <a:lnTo>
                    <a:pt x="2049" y="1232"/>
                  </a:lnTo>
                  <a:close/>
                  <a:moveTo>
                    <a:pt x="2150" y="1232"/>
                  </a:moveTo>
                  <a:lnTo>
                    <a:pt x="2150" y="1326"/>
                  </a:lnTo>
                  <a:lnTo>
                    <a:pt x="2160" y="1326"/>
                  </a:lnTo>
                  <a:lnTo>
                    <a:pt x="2160" y="1240"/>
                  </a:lnTo>
                  <a:lnTo>
                    <a:pt x="2188" y="1240"/>
                  </a:lnTo>
                  <a:lnTo>
                    <a:pt x="2188" y="1232"/>
                  </a:lnTo>
                  <a:lnTo>
                    <a:pt x="2150" y="1232"/>
                  </a:lnTo>
                  <a:close/>
                  <a:moveTo>
                    <a:pt x="2220" y="1244"/>
                  </a:moveTo>
                  <a:lnTo>
                    <a:pt x="2232" y="1298"/>
                  </a:lnTo>
                  <a:lnTo>
                    <a:pt x="2210" y="1298"/>
                  </a:lnTo>
                  <a:lnTo>
                    <a:pt x="2220" y="1244"/>
                  </a:lnTo>
                  <a:close/>
                  <a:moveTo>
                    <a:pt x="2214" y="1232"/>
                  </a:moveTo>
                  <a:lnTo>
                    <a:pt x="2196" y="1326"/>
                  </a:lnTo>
                  <a:lnTo>
                    <a:pt x="2204" y="1326"/>
                  </a:lnTo>
                  <a:lnTo>
                    <a:pt x="2208" y="1306"/>
                  </a:lnTo>
                  <a:lnTo>
                    <a:pt x="2232" y="1306"/>
                  </a:lnTo>
                  <a:lnTo>
                    <a:pt x="2236" y="1326"/>
                  </a:lnTo>
                  <a:lnTo>
                    <a:pt x="2246" y="1326"/>
                  </a:lnTo>
                  <a:lnTo>
                    <a:pt x="2228" y="1232"/>
                  </a:lnTo>
                  <a:lnTo>
                    <a:pt x="2214" y="1232"/>
                  </a:lnTo>
                  <a:close/>
                  <a:moveTo>
                    <a:pt x="2106" y="1304"/>
                  </a:moveTo>
                  <a:lnTo>
                    <a:pt x="2106" y="1254"/>
                  </a:lnTo>
                  <a:lnTo>
                    <a:pt x="2106" y="1254"/>
                  </a:lnTo>
                  <a:lnTo>
                    <a:pt x="2108" y="1248"/>
                  </a:lnTo>
                  <a:lnTo>
                    <a:pt x="2110" y="1244"/>
                  </a:lnTo>
                  <a:lnTo>
                    <a:pt x="2112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22" y="1240"/>
                  </a:lnTo>
                  <a:lnTo>
                    <a:pt x="2126" y="1244"/>
                  </a:lnTo>
                  <a:lnTo>
                    <a:pt x="2128" y="1248"/>
                  </a:lnTo>
                  <a:lnTo>
                    <a:pt x="2130" y="1254"/>
                  </a:lnTo>
                  <a:lnTo>
                    <a:pt x="2130" y="1254"/>
                  </a:lnTo>
                  <a:lnTo>
                    <a:pt x="2130" y="1304"/>
                  </a:lnTo>
                  <a:lnTo>
                    <a:pt x="2130" y="1304"/>
                  </a:lnTo>
                  <a:lnTo>
                    <a:pt x="2128" y="1310"/>
                  </a:lnTo>
                  <a:lnTo>
                    <a:pt x="2126" y="1314"/>
                  </a:lnTo>
                  <a:lnTo>
                    <a:pt x="2122" y="1316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2" y="1316"/>
                  </a:lnTo>
                  <a:lnTo>
                    <a:pt x="2110" y="1314"/>
                  </a:lnTo>
                  <a:lnTo>
                    <a:pt x="2108" y="1310"/>
                  </a:lnTo>
                  <a:lnTo>
                    <a:pt x="2106" y="1304"/>
                  </a:lnTo>
                  <a:close/>
                  <a:moveTo>
                    <a:pt x="2096" y="1254"/>
                  </a:moveTo>
                  <a:lnTo>
                    <a:pt x="2096" y="1304"/>
                  </a:lnTo>
                  <a:lnTo>
                    <a:pt x="2096" y="1304"/>
                  </a:lnTo>
                  <a:lnTo>
                    <a:pt x="2098" y="1312"/>
                  </a:lnTo>
                  <a:lnTo>
                    <a:pt x="2102" y="1320"/>
                  </a:lnTo>
                  <a:lnTo>
                    <a:pt x="210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28" y="1326"/>
                  </a:lnTo>
                  <a:lnTo>
                    <a:pt x="2134" y="1320"/>
                  </a:lnTo>
                  <a:lnTo>
                    <a:pt x="2138" y="1312"/>
                  </a:lnTo>
                  <a:lnTo>
                    <a:pt x="2140" y="1304"/>
                  </a:lnTo>
                  <a:lnTo>
                    <a:pt x="2140" y="1304"/>
                  </a:lnTo>
                  <a:lnTo>
                    <a:pt x="2140" y="1254"/>
                  </a:lnTo>
                  <a:lnTo>
                    <a:pt x="2140" y="1254"/>
                  </a:lnTo>
                  <a:lnTo>
                    <a:pt x="2138" y="1244"/>
                  </a:lnTo>
                  <a:lnTo>
                    <a:pt x="2134" y="1236"/>
                  </a:lnTo>
                  <a:lnTo>
                    <a:pt x="2128" y="1232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08" y="1232"/>
                  </a:lnTo>
                  <a:lnTo>
                    <a:pt x="2102" y="1236"/>
                  </a:lnTo>
                  <a:lnTo>
                    <a:pt x="2098" y="1244"/>
                  </a:lnTo>
                  <a:lnTo>
                    <a:pt x="2096" y="1254"/>
                  </a:lnTo>
                  <a:close/>
                  <a:moveTo>
                    <a:pt x="1823" y="1090"/>
                  </a:moveTo>
                  <a:lnTo>
                    <a:pt x="1823" y="1184"/>
                  </a:lnTo>
                  <a:lnTo>
                    <a:pt x="1833" y="1184"/>
                  </a:lnTo>
                  <a:lnTo>
                    <a:pt x="1833" y="1100"/>
                  </a:lnTo>
                  <a:lnTo>
                    <a:pt x="1859" y="1100"/>
                  </a:lnTo>
                  <a:lnTo>
                    <a:pt x="1859" y="1090"/>
                  </a:lnTo>
                  <a:lnTo>
                    <a:pt x="1823" y="1090"/>
                  </a:lnTo>
                  <a:close/>
                  <a:moveTo>
                    <a:pt x="1941" y="1162"/>
                  </a:moveTo>
                  <a:lnTo>
                    <a:pt x="1945" y="1100"/>
                  </a:lnTo>
                  <a:lnTo>
                    <a:pt x="1963" y="1100"/>
                  </a:lnTo>
                  <a:lnTo>
                    <a:pt x="1963" y="1176"/>
                  </a:lnTo>
                  <a:lnTo>
                    <a:pt x="1937" y="1176"/>
                  </a:lnTo>
                  <a:lnTo>
                    <a:pt x="1937" y="1176"/>
                  </a:lnTo>
                  <a:lnTo>
                    <a:pt x="1941" y="1170"/>
                  </a:lnTo>
                  <a:lnTo>
                    <a:pt x="1941" y="1162"/>
                  </a:lnTo>
                  <a:close/>
                  <a:moveTo>
                    <a:pt x="1935" y="1090"/>
                  </a:moveTo>
                  <a:lnTo>
                    <a:pt x="1931" y="1162"/>
                  </a:lnTo>
                  <a:lnTo>
                    <a:pt x="1931" y="1162"/>
                  </a:lnTo>
                  <a:lnTo>
                    <a:pt x="1931" y="1170"/>
                  </a:lnTo>
                  <a:lnTo>
                    <a:pt x="1927" y="1176"/>
                  </a:lnTo>
                  <a:lnTo>
                    <a:pt x="1927" y="1176"/>
                  </a:lnTo>
                  <a:lnTo>
                    <a:pt x="1921" y="1176"/>
                  </a:lnTo>
                  <a:lnTo>
                    <a:pt x="1921" y="1198"/>
                  </a:lnTo>
                  <a:lnTo>
                    <a:pt x="1931" y="1198"/>
                  </a:lnTo>
                  <a:lnTo>
                    <a:pt x="1931" y="1184"/>
                  </a:lnTo>
                  <a:lnTo>
                    <a:pt x="1969" y="1184"/>
                  </a:lnTo>
                  <a:lnTo>
                    <a:pt x="1969" y="1198"/>
                  </a:lnTo>
                  <a:lnTo>
                    <a:pt x="1981" y="1198"/>
                  </a:lnTo>
                  <a:lnTo>
                    <a:pt x="1981" y="1176"/>
                  </a:lnTo>
                  <a:lnTo>
                    <a:pt x="1973" y="1176"/>
                  </a:lnTo>
                  <a:lnTo>
                    <a:pt x="1973" y="1090"/>
                  </a:lnTo>
                  <a:lnTo>
                    <a:pt x="1935" y="1090"/>
                  </a:lnTo>
                  <a:close/>
                  <a:moveTo>
                    <a:pt x="1879" y="1162"/>
                  </a:moveTo>
                  <a:lnTo>
                    <a:pt x="1879" y="1112"/>
                  </a:lnTo>
                  <a:lnTo>
                    <a:pt x="1879" y="1112"/>
                  </a:lnTo>
                  <a:lnTo>
                    <a:pt x="1881" y="1106"/>
                  </a:lnTo>
                  <a:lnTo>
                    <a:pt x="1883" y="1102"/>
                  </a:lnTo>
                  <a:lnTo>
                    <a:pt x="1887" y="1100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7" y="1100"/>
                  </a:lnTo>
                  <a:lnTo>
                    <a:pt x="1899" y="1102"/>
                  </a:lnTo>
                  <a:lnTo>
                    <a:pt x="1901" y="1106"/>
                  </a:lnTo>
                  <a:lnTo>
                    <a:pt x="1903" y="1112"/>
                  </a:lnTo>
                  <a:lnTo>
                    <a:pt x="1903" y="1112"/>
                  </a:lnTo>
                  <a:lnTo>
                    <a:pt x="1903" y="1162"/>
                  </a:lnTo>
                  <a:lnTo>
                    <a:pt x="1903" y="1162"/>
                  </a:lnTo>
                  <a:lnTo>
                    <a:pt x="1901" y="1168"/>
                  </a:lnTo>
                  <a:lnTo>
                    <a:pt x="1899" y="1172"/>
                  </a:lnTo>
                  <a:lnTo>
                    <a:pt x="1897" y="1174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87" y="1174"/>
                  </a:lnTo>
                  <a:lnTo>
                    <a:pt x="1883" y="1172"/>
                  </a:lnTo>
                  <a:lnTo>
                    <a:pt x="1881" y="1168"/>
                  </a:lnTo>
                  <a:lnTo>
                    <a:pt x="1879" y="1162"/>
                  </a:lnTo>
                  <a:close/>
                  <a:moveTo>
                    <a:pt x="1869" y="1112"/>
                  </a:moveTo>
                  <a:lnTo>
                    <a:pt x="1869" y="1162"/>
                  </a:lnTo>
                  <a:lnTo>
                    <a:pt x="1869" y="1162"/>
                  </a:lnTo>
                  <a:lnTo>
                    <a:pt x="1871" y="1172"/>
                  </a:lnTo>
                  <a:lnTo>
                    <a:pt x="1875" y="1178"/>
                  </a:lnTo>
                  <a:lnTo>
                    <a:pt x="1881" y="1184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901" y="1184"/>
                  </a:lnTo>
                  <a:lnTo>
                    <a:pt x="1907" y="1178"/>
                  </a:lnTo>
                  <a:lnTo>
                    <a:pt x="1911" y="1172"/>
                  </a:lnTo>
                  <a:lnTo>
                    <a:pt x="1913" y="1162"/>
                  </a:lnTo>
                  <a:lnTo>
                    <a:pt x="1913" y="1162"/>
                  </a:lnTo>
                  <a:lnTo>
                    <a:pt x="1913" y="1112"/>
                  </a:lnTo>
                  <a:lnTo>
                    <a:pt x="1913" y="1112"/>
                  </a:lnTo>
                  <a:lnTo>
                    <a:pt x="1911" y="1102"/>
                  </a:lnTo>
                  <a:lnTo>
                    <a:pt x="1907" y="1096"/>
                  </a:lnTo>
                  <a:lnTo>
                    <a:pt x="1901" y="1090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81" y="1090"/>
                  </a:lnTo>
                  <a:lnTo>
                    <a:pt x="1875" y="1096"/>
                  </a:lnTo>
                  <a:lnTo>
                    <a:pt x="1871" y="1102"/>
                  </a:lnTo>
                  <a:lnTo>
                    <a:pt x="1869" y="1112"/>
                  </a:lnTo>
                  <a:close/>
                  <a:moveTo>
                    <a:pt x="943" y="1112"/>
                  </a:moveTo>
                  <a:lnTo>
                    <a:pt x="943" y="1112"/>
                  </a:lnTo>
                  <a:lnTo>
                    <a:pt x="919" y="1136"/>
                  </a:lnTo>
                  <a:lnTo>
                    <a:pt x="893" y="1158"/>
                  </a:lnTo>
                  <a:lnTo>
                    <a:pt x="867" y="1178"/>
                  </a:lnTo>
                  <a:lnTo>
                    <a:pt x="839" y="1198"/>
                  </a:lnTo>
                  <a:lnTo>
                    <a:pt x="787" y="1232"/>
                  </a:lnTo>
                  <a:lnTo>
                    <a:pt x="735" y="1260"/>
                  </a:lnTo>
                  <a:lnTo>
                    <a:pt x="692" y="1284"/>
                  </a:lnTo>
                  <a:lnTo>
                    <a:pt x="656" y="1300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56" y="1306"/>
                  </a:lnTo>
                  <a:lnTo>
                    <a:pt x="692" y="1296"/>
                  </a:lnTo>
                  <a:lnTo>
                    <a:pt x="737" y="1278"/>
                  </a:lnTo>
                  <a:lnTo>
                    <a:pt x="791" y="1256"/>
                  </a:lnTo>
                  <a:lnTo>
                    <a:pt x="851" y="1228"/>
                  </a:lnTo>
                  <a:lnTo>
                    <a:pt x="883" y="1210"/>
                  </a:lnTo>
                  <a:lnTo>
                    <a:pt x="913" y="1192"/>
                  </a:lnTo>
                  <a:lnTo>
                    <a:pt x="945" y="1170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1005" y="1122"/>
                  </a:lnTo>
                  <a:lnTo>
                    <a:pt x="1029" y="1098"/>
                  </a:lnTo>
                  <a:lnTo>
                    <a:pt x="1049" y="1074"/>
                  </a:lnTo>
                  <a:lnTo>
                    <a:pt x="1067" y="1050"/>
                  </a:lnTo>
                  <a:lnTo>
                    <a:pt x="1079" y="1028"/>
                  </a:lnTo>
                  <a:lnTo>
                    <a:pt x="1091" y="1004"/>
                  </a:lnTo>
                  <a:lnTo>
                    <a:pt x="1099" y="984"/>
                  </a:lnTo>
                  <a:lnTo>
                    <a:pt x="1103" y="964"/>
                  </a:lnTo>
                  <a:lnTo>
                    <a:pt x="1107" y="944"/>
                  </a:lnTo>
                  <a:lnTo>
                    <a:pt x="1109" y="928"/>
                  </a:lnTo>
                  <a:lnTo>
                    <a:pt x="1109" y="900"/>
                  </a:lnTo>
                  <a:lnTo>
                    <a:pt x="1107" y="882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099" y="896"/>
                  </a:lnTo>
                  <a:lnTo>
                    <a:pt x="1089" y="918"/>
                  </a:lnTo>
                  <a:lnTo>
                    <a:pt x="1073" y="948"/>
                  </a:lnTo>
                  <a:lnTo>
                    <a:pt x="1051" y="982"/>
                  </a:lnTo>
                  <a:lnTo>
                    <a:pt x="1023" y="1022"/>
                  </a:lnTo>
                  <a:lnTo>
                    <a:pt x="987" y="1066"/>
                  </a:lnTo>
                  <a:lnTo>
                    <a:pt x="967" y="1090"/>
                  </a:lnTo>
                  <a:lnTo>
                    <a:pt x="943" y="1112"/>
                  </a:lnTo>
                  <a:close/>
                  <a:moveTo>
                    <a:pt x="1277" y="322"/>
                  </a:moveTo>
                  <a:lnTo>
                    <a:pt x="1277" y="322"/>
                  </a:lnTo>
                  <a:lnTo>
                    <a:pt x="1317" y="458"/>
                  </a:lnTo>
                  <a:lnTo>
                    <a:pt x="1351" y="578"/>
                  </a:lnTo>
                  <a:lnTo>
                    <a:pt x="1351" y="578"/>
                  </a:lnTo>
                  <a:lnTo>
                    <a:pt x="1255" y="312"/>
                  </a:lnTo>
                  <a:lnTo>
                    <a:pt x="1255" y="312"/>
                  </a:lnTo>
                  <a:lnTo>
                    <a:pt x="1245" y="320"/>
                  </a:lnTo>
                  <a:lnTo>
                    <a:pt x="1235" y="330"/>
                  </a:lnTo>
                  <a:lnTo>
                    <a:pt x="1225" y="342"/>
                  </a:lnTo>
                  <a:lnTo>
                    <a:pt x="1215" y="356"/>
                  </a:lnTo>
                  <a:lnTo>
                    <a:pt x="1205" y="374"/>
                  </a:lnTo>
                  <a:lnTo>
                    <a:pt x="1199" y="392"/>
                  </a:lnTo>
                  <a:lnTo>
                    <a:pt x="1197" y="40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9" y="428"/>
                  </a:lnTo>
                  <a:lnTo>
                    <a:pt x="1203" y="446"/>
                  </a:lnTo>
                  <a:lnTo>
                    <a:pt x="1209" y="462"/>
                  </a:lnTo>
                  <a:lnTo>
                    <a:pt x="1217" y="478"/>
                  </a:lnTo>
                  <a:lnTo>
                    <a:pt x="1229" y="494"/>
                  </a:lnTo>
                  <a:lnTo>
                    <a:pt x="1239" y="512"/>
                  </a:lnTo>
                  <a:lnTo>
                    <a:pt x="1265" y="544"/>
                  </a:lnTo>
                  <a:lnTo>
                    <a:pt x="1319" y="604"/>
                  </a:lnTo>
                  <a:lnTo>
                    <a:pt x="1341" y="630"/>
                  </a:lnTo>
                  <a:lnTo>
                    <a:pt x="1351" y="64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79" y="698"/>
                  </a:lnTo>
                  <a:lnTo>
                    <a:pt x="1399" y="74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9" y="786"/>
                  </a:lnTo>
                  <a:lnTo>
                    <a:pt x="1417" y="764"/>
                  </a:lnTo>
                  <a:lnTo>
                    <a:pt x="1415" y="732"/>
                  </a:lnTo>
                  <a:lnTo>
                    <a:pt x="1411" y="716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347" y="48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1" y="304"/>
                  </a:lnTo>
                  <a:lnTo>
                    <a:pt x="1283" y="306"/>
                  </a:lnTo>
                  <a:lnTo>
                    <a:pt x="1281" y="308"/>
                  </a:lnTo>
                  <a:lnTo>
                    <a:pt x="1277" y="312"/>
                  </a:lnTo>
                  <a:lnTo>
                    <a:pt x="1277" y="316"/>
                  </a:lnTo>
                  <a:lnTo>
                    <a:pt x="1277" y="322"/>
                  </a:lnTo>
                  <a:close/>
                  <a:moveTo>
                    <a:pt x="1247" y="268"/>
                  </a:moveTo>
                  <a:lnTo>
                    <a:pt x="1247" y="268"/>
                  </a:lnTo>
                  <a:lnTo>
                    <a:pt x="1247" y="274"/>
                  </a:lnTo>
                  <a:lnTo>
                    <a:pt x="1251" y="280"/>
                  </a:lnTo>
                  <a:lnTo>
                    <a:pt x="1255" y="282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7" y="282"/>
                  </a:lnTo>
                  <a:lnTo>
                    <a:pt x="1271" y="280"/>
                  </a:lnTo>
                  <a:lnTo>
                    <a:pt x="1275" y="274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4"/>
                  </a:lnTo>
                  <a:lnTo>
                    <a:pt x="1271" y="258"/>
                  </a:lnTo>
                  <a:lnTo>
                    <a:pt x="1267" y="256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55" y="256"/>
                  </a:lnTo>
                  <a:lnTo>
                    <a:pt x="1251" y="258"/>
                  </a:lnTo>
                  <a:lnTo>
                    <a:pt x="1247" y="264"/>
                  </a:lnTo>
                  <a:lnTo>
                    <a:pt x="1247" y="268"/>
                  </a:lnTo>
                  <a:close/>
                  <a:moveTo>
                    <a:pt x="426" y="696"/>
                  </a:moveTo>
                  <a:lnTo>
                    <a:pt x="426" y="696"/>
                  </a:lnTo>
                  <a:lnTo>
                    <a:pt x="448" y="678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722"/>
                  </a:lnTo>
                  <a:lnTo>
                    <a:pt x="468" y="752"/>
                  </a:lnTo>
                  <a:lnTo>
                    <a:pt x="472" y="782"/>
                  </a:lnTo>
                  <a:lnTo>
                    <a:pt x="476" y="810"/>
                  </a:lnTo>
                  <a:lnTo>
                    <a:pt x="482" y="840"/>
                  </a:lnTo>
                  <a:lnTo>
                    <a:pt x="488" y="868"/>
                  </a:lnTo>
                  <a:lnTo>
                    <a:pt x="496" y="896"/>
                  </a:lnTo>
                  <a:lnTo>
                    <a:pt x="504" y="922"/>
                  </a:lnTo>
                  <a:lnTo>
                    <a:pt x="504" y="922"/>
                  </a:lnTo>
                  <a:lnTo>
                    <a:pt x="136" y="922"/>
                  </a:lnTo>
                  <a:lnTo>
                    <a:pt x="426" y="696"/>
                  </a:lnTo>
                  <a:close/>
                  <a:moveTo>
                    <a:pt x="2174" y="696"/>
                  </a:moveTo>
                  <a:lnTo>
                    <a:pt x="2174" y="696"/>
                  </a:lnTo>
                  <a:lnTo>
                    <a:pt x="2192" y="682"/>
                  </a:lnTo>
                  <a:lnTo>
                    <a:pt x="2208" y="664"/>
                  </a:lnTo>
                  <a:lnTo>
                    <a:pt x="2222" y="646"/>
                  </a:lnTo>
                  <a:lnTo>
                    <a:pt x="2232" y="626"/>
                  </a:lnTo>
                  <a:lnTo>
                    <a:pt x="2242" y="606"/>
                  </a:lnTo>
                  <a:lnTo>
                    <a:pt x="2248" y="584"/>
                  </a:lnTo>
                  <a:lnTo>
                    <a:pt x="2252" y="562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0" y="502"/>
                  </a:lnTo>
                  <a:lnTo>
                    <a:pt x="2244" y="474"/>
                  </a:lnTo>
                  <a:lnTo>
                    <a:pt x="2234" y="448"/>
                  </a:lnTo>
                  <a:lnTo>
                    <a:pt x="2222" y="422"/>
                  </a:lnTo>
                  <a:lnTo>
                    <a:pt x="2222" y="422"/>
                  </a:lnTo>
                  <a:lnTo>
                    <a:pt x="2594" y="422"/>
                  </a:lnTo>
                  <a:lnTo>
                    <a:pt x="2448" y="622"/>
                  </a:lnTo>
                  <a:lnTo>
                    <a:pt x="2494" y="622"/>
                  </a:lnTo>
                  <a:lnTo>
                    <a:pt x="2494" y="622"/>
                  </a:lnTo>
                  <a:lnTo>
                    <a:pt x="2518" y="622"/>
                  </a:lnTo>
                  <a:lnTo>
                    <a:pt x="2540" y="626"/>
                  </a:lnTo>
                  <a:lnTo>
                    <a:pt x="2562" y="632"/>
                  </a:lnTo>
                  <a:lnTo>
                    <a:pt x="2582" y="640"/>
                  </a:lnTo>
                  <a:lnTo>
                    <a:pt x="2602" y="648"/>
                  </a:lnTo>
                  <a:lnTo>
                    <a:pt x="2622" y="660"/>
                  </a:lnTo>
                  <a:lnTo>
                    <a:pt x="2640" y="674"/>
                  </a:lnTo>
                  <a:lnTo>
                    <a:pt x="2656" y="688"/>
                  </a:lnTo>
                  <a:lnTo>
                    <a:pt x="2670" y="704"/>
                  </a:lnTo>
                  <a:lnTo>
                    <a:pt x="2684" y="722"/>
                  </a:lnTo>
                  <a:lnTo>
                    <a:pt x="2694" y="740"/>
                  </a:lnTo>
                  <a:lnTo>
                    <a:pt x="2704" y="760"/>
                  </a:lnTo>
                  <a:lnTo>
                    <a:pt x="2712" y="782"/>
                  </a:lnTo>
                  <a:lnTo>
                    <a:pt x="2718" y="804"/>
                  </a:lnTo>
                  <a:lnTo>
                    <a:pt x="2722" y="826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72"/>
                  </a:lnTo>
                  <a:lnTo>
                    <a:pt x="2718" y="896"/>
                  </a:lnTo>
                  <a:lnTo>
                    <a:pt x="2712" y="916"/>
                  </a:lnTo>
                  <a:lnTo>
                    <a:pt x="2704" y="938"/>
                  </a:lnTo>
                  <a:lnTo>
                    <a:pt x="2694" y="958"/>
                  </a:lnTo>
                  <a:lnTo>
                    <a:pt x="2684" y="976"/>
                  </a:lnTo>
                  <a:lnTo>
                    <a:pt x="2670" y="994"/>
                  </a:lnTo>
                  <a:lnTo>
                    <a:pt x="2656" y="1010"/>
                  </a:lnTo>
                  <a:lnTo>
                    <a:pt x="2640" y="1024"/>
                  </a:lnTo>
                  <a:lnTo>
                    <a:pt x="2622" y="1038"/>
                  </a:lnTo>
                  <a:lnTo>
                    <a:pt x="2602" y="1050"/>
                  </a:lnTo>
                  <a:lnTo>
                    <a:pt x="2582" y="1060"/>
                  </a:lnTo>
                  <a:lnTo>
                    <a:pt x="2562" y="1066"/>
                  </a:lnTo>
                  <a:lnTo>
                    <a:pt x="2540" y="1072"/>
                  </a:lnTo>
                  <a:lnTo>
                    <a:pt x="2518" y="1076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72" y="1076"/>
                  </a:lnTo>
                  <a:lnTo>
                    <a:pt x="2448" y="1072"/>
                  </a:lnTo>
                  <a:lnTo>
                    <a:pt x="2426" y="1066"/>
                  </a:lnTo>
                  <a:lnTo>
                    <a:pt x="2406" y="1060"/>
                  </a:lnTo>
                  <a:lnTo>
                    <a:pt x="2386" y="1050"/>
                  </a:lnTo>
                  <a:lnTo>
                    <a:pt x="2368" y="1038"/>
                  </a:lnTo>
                  <a:lnTo>
                    <a:pt x="2350" y="1024"/>
                  </a:lnTo>
                  <a:lnTo>
                    <a:pt x="2334" y="1010"/>
                  </a:lnTo>
                  <a:lnTo>
                    <a:pt x="2318" y="994"/>
                  </a:lnTo>
                  <a:lnTo>
                    <a:pt x="2306" y="976"/>
                  </a:lnTo>
                  <a:lnTo>
                    <a:pt x="2294" y="958"/>
                  </a:lnTo>
                  <a:lnTo>
                    <a:pt x="2284" y="938"/>
                  </a:lnTo>
                  <a:lnTo>
                    <a:pt x="2276" y="916"/>
                  </a:lnTo>
                  <a:lnTo>
                    <a:pt x="2272" y="896"/>
                  </a:lnTo>
                  <a:lnTo>
                    <a:pt x="2268" y="872"/>
                  </a:lnTo>
                  <a:lnTo>
                    <a:pt x="2266" y="850"/>
                  </a:lnTo>
                  <a:lnTo>
                    <a:pt x="2266" y="850"/>
                  </a:lnTo>
                  <a:lnTo>
                    <a:pt x="2220" y="850"/>
                  </a:lnTo>
                  <a:lnTo>
                    <a:pt x="2220" y="850"/>
                  </a:lnTo>
                  <a:lnTo>
                    <a:pt x="2220" y="868"/>
                  </a:lnTo>
                  <a:lnTo>
                    <a:pt x="2222" y="886"/>
                  </a:lnTo>
                  <a:lnTo>
                    <a:pt x="2226" y="904"/>
                  </a:lnTo>
                  <a:lnTo>
                    <a:pt x="2230" y="922"/>
                  </a:lnTo>
                  <a:lnTo>
                    <a:pt x="2230" y="922"/>
                  </a:lnTo>
                  <a:lnTo>
                    <a:pt x="1885" y="922"/>
                  </a:lnTo>
                  <a:lnTo>
                    <a:pt x="2174" y="696"/>
                  </a:lnTo>
                  <a:close/>
                  <a:moveTo>
                    <a:pt x="1849" y="692"/>
                  </a:moveTo>
                  <a:lnTo>
                    <a:pt x="1849" y="692"/>
                  </a:lnTo>
                  <a:lnTo>
                    <a:pt x="1847" y="652"/>
                  </a:lnTo>
                  <a:lnTo>
                    <a:pt x="1843" y="614"/>
                  </a:lnTo>
                  <a:lnTo>
                    <a:pt x="1839" y="576"/>
                  </a:lnTo>
                  <a:lnTo>
                    <a:pt x="1831" y="540"/>
                  </a:lnTo>
                  <a:lnTo>
                    <a:pt x="1831" y="540"/>
                  </a:lnTo>
                  <a:lnTo>
                    <a:pt x="1833" y="540"/>
                  </a:lnTo>
                  <a:lnTo>
                    <a:pt x="1833" y="540"/>
                  </a:lnTo>
                  <a:lnTo>
                    <a:pt x="1835" y="520"/>
                  </a:lnTo>
                  <a:lnTo>
                    <a:pt x="1837" y="502"/>
                  </a:lnTo>
                  <a:lnTo>
                    <a:pt x="1843" y="482"/>
                  </a:lnTo>
                  <a:lnTo>
                    <a:pt x="1849" y="466"/>
                  </a:lnTo>
                  <a:lnTo>
                    <a:pt x="1857" y="448"/>
                  </a:lnTo>
                  <a:lnTo>
                    <a:pt x="1867" y="432"/>
                  </a:lnTo>
                  <a:lnTo>
                    <a:pt x="1879" y="418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907" y="390"/>
                  </a:lnTo>
                  <a:lnTo>
                    <a:pt x="1921" y="380"/>
                  </a:lnTo>
                  <a:lnTo>
                    <a:pt x="1939" y="370"/>
                  </a:lnTo>
                  <a:lnTo>
                    <a:pt x="1955" y="364"/>
                  </a:lnTo>
                  <a:lnTo>
                    <a:pt x="1973" y="358"/>
                  </a:lnTo>
                  <a:lnTo>
                    <a:pt x="1991" y="354"/>
                  </a:lnTo>
                  <a:lnTo>
                    <a:pt x="2011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47" y="354"/>
                  </a:lnTo>
                  <a:lnTo>
                    <a:pt x="2065" y="356"/>
                  </a:lnTo>
                  <a:lnTo>
                    <a:pt x="2080" y="362"/>
                  </a:lnTo>
                  <a:lnTo>
                    <a:pt x="2098" y="368"/>
                  </a:lnTo>
                  <a:lnTo>
                    <a:pt x="2112" y="376"/>
                  </a:lnTo>
                  <a:lnTo>
                    <a:pt x="2126" y="386"/>
                  </a:lnTo>
                  <a:lnTo>
                    <a:pt x="2140" y="396"/>
                  </a:lnTo>
                  <a:lnTo>
                    <a:pt x="2154" y="408"/>
                  </a:lnTo>
                  <a:lnTo>
                    <a:pt x="2164" y="420"/>
                  </a:lnTo>
                  <a:lnTo>
                    <a:pt x="2174" y="434"/>
                  </a:lnTo>
                  <a:lnTo>
                    <a:pt x="2184" y="448"/>
                  </a:lnTo>
                  <a:lnTo>
                    <a:pt x="2192" y="464"/>
                  </a:lnTo>
                  <a:lnTo>
                    <a:pt x="2198" y="480"/>
                  </a:lnTo>
                  <a:lnTo>
                    <a:pt x="2202" y="498"/>
                  </a:lnTo>
                  <a:lnTo>
                    <a:pt x="2206" y="514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6" y="556"/>
                  </a:lnTo>
                  <a:lnTo>
                    <a:pt x="2204" y="574"/>
                  </a:lnTo>
                  <a:lnTo>
                    <a:pt x="2198" y="590"/>
                  </a:lnTo>
                  <a:lnTo>
                    <a:pt x="2192" y="606"/>
                  </a:lnTo>
                  <a:lnTo>
                    <a:pt x="2182" y="622"/>
                  </a:lnTo>
                  <a:lnTo>
                    <a:pt x="2172" y="636"/>
                  </a:lnTo>
                  <a:lnTo>
                    <a:pt x="2160" y="648"/>
                  </a:lnTo>
                  <a:lnTo>
                    <a:pt x="2146" y="660"/>
                  </a:lnTo>
                  <a:lnTo>
                    <a:pt x="2146" y="660"/>
                  </a:lnTo>
                  <a:lnTo>
                    <a:pt x="1809" y="924"/>
                  </a:lnTo>
                  <a:lnTo>
                    <a:pt x="1809" y="924"/>
                  </a:lnTo>
                  <a:lnTo>
                    <a:pt x="1817" y="896"/>
                  </a:lnTo>
                  <a:lnTo>
                    <a:pt x="1825" y="868"/>
                  </a:lnTo>
                  <a:lnTo>
                    <a:pt x="1833" y="840"/>
                  </a:lnTo>
                  <a:lnTo>
                    <a:pt x="1837" y="812"/>
                  </a:lnTo>
                  <a:lnTo>
                    <a:pt x="1843" y="782"/>
                  </a:lnTo>
                  <a:lnTo>
                    <a:pt x="1845" y="752"/>
                  </a:lnTo>
                  <a:lnTo>
                    <a:pt x="1847" y="722"/>
                  </a:lnTo>
                  <a:lnTo>
                    <a:pt x="1849" y="692"/>
                  </a:lnTo>
                  <a:close/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  <a:close/>
                </a:path>
              </a:pathLst>
            </a:custGeom>
            <a:solidFill>
              <a:srgbClr val="720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792913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6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6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913563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7018338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996113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2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2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7167563" y="4441825"/>
              <a:ext cx="71438" cy="152400"/>
            </a:xfrm>
            <a:custGeom>
              <a:avLst/>
              <a:gdLst>
                <a:gd name="T0" fmla="*/ 0 w 45"/>
                <a:gd name="T1" fmla="*/ 0 h 96"/>
                <a:gd name="T2" fmla="*/ 0 w 45"/>
                <a:gd name="T3" fmla="*/ 10 h 96"/>
                <a:gd name="T4" fmla="*/ 17 w 45"/>
                <a:gd name="T5" fmla="*/ 10 h 96"/>
                <a:gd name="T6" fmla="*/ 17 w 45"/>
                <a:gd name="T7" fmla="*/ 96 h 96"/>
                <a:gd name="T8" fmla="*/ 27 w 45"/>
                <a:gd name="T9" fmla="*/ 96 h 96"/>
                <a:gd name="T10" fmla="*/ 27 w 45"/>
                <a:gd name="T11" fmla="*/ 10 h 96"/>
                <a:gd name="T12" fmla="*/ 45 w 45"/>
                <a:gd name="T13" fmla="*/ 10 h 96"/>
                <a:gd name="T14" fmla="*/ 45 w 45"/>
                <a:gd name="T15" fmla="*/ 0 h 96"/>
                <a:gd name="T16" fmla="*/ 0 w 45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96">
                  <a:moveTo>
                    <a:pt x="0" y="0"/>
                  </a:moveTo>
                  <a:lnTo>
                    <a:pt x="0" y="10"/>
                  </a:lnTo>
                  <a:lnTo>
                    <a:pt x="17" y="10"/>
                  </a:lnTo>
                  <a:lnTo>
                    <a:pt x="17" y="96"/>
                  </a:lnTo>
                  <a:lnTo>
                    <a:pt x="27" y="96"/>
                  </a:lnTo>
                  <a:lnTo>
                    <a:pt x="27" y="10"/>
                  </a:lnTo>
                  <a:lnTo>
                    <a:pt x="45" y="10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7270750" y="4460875"/>
              <a:ext cx="34925" cy="88900"/>
            </a:xfrm>
            <a:custGeom>
              <a:avLst/>
              <a:gdLst>
                <a:gd name="T0" fmla="*/ 10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0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0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7248525" y="4441825"/>
              <a:ext cx="79375" cy="152400"/>
            </a:xfrm>
            <a:custGeom>
              <a:avLst/>
              <a:gdLst>
                <a:gd name="T0" fmla="*/ 18 w 50"/>
                <a:gd name="T1" fmla="*/ 0 h 96"/>
                <a:gd name="T2" fmla="*/ 0 w 50"/>
                <a:gd name="T3" fmla="*/ 96 h 96"/>
                <a:gd name="T4" fmla="*/ 10 w 50"/>
                <a:gd name="T5" fmla="*/ 96 h 96"/>
                <a:gd name="T6" fmla="*/ 12 w 50"/>
                <a:gd name="T7" fmla="*/ 76 h 96"/>
                <a:gd name="T8" fmla="*/ 36 w 50"/>
                <a:gd name="T9" fmla="*/ 76 h 96"/>
                <a:gd name="T10" fmla="*/ 40 w 50"/>
                <a:gd name="T11" fmla="*/ 96 h 96"/>
                <a:gd name="T12" fmla="*/ 50 w 50"/>
                <a:gd name="T13" fmla="*/ 96 h 96"/>
                <a:gd name="T14" fmla="*/ 32 w 50"/>
                <a:gd name="T15" fmla="*/ 0 h 96"/>
                <a:gd name="T16" fmla="*/ 18 w 50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2" y="76"/>
                  </a:lnTo>
                  <a:lnTo>
                    <a:pt x="36" y="76"/>
                  </a:lnTo>
                  <a:lnTo>
                    <a:pt x="40" y="96"/>
                  </a:lnTo>
                  <a:lnTo>
                    <a:pt x="50" y="96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7359650" y="4521200"/>
              <a:ext cx="34925" cy="57150"/>
            </a:xfrm>
            <a:custGeom>
              <a:avLst/>
              <a:gdLst>
                <a:gd name="T0" fmla="*/ 0 w 22"/>
                <a:gd name="T1" fmla="*/ 0 h 36"/>
                <a:gd name="T2" fmla="*/ 8 w 22"/>
                <a:gd name="T3" fmla="*/ 0 h 36"/>
                <a:gd name="T4" fmla="*/ 8 w 22"/>
                <a:gd name="T5" fmla="*/ 0 h 36"/>
                <a:gd name="T6" fmla="*/ 14 w 22"/>
                <a:gd name="T7" fmla="*/ 2 h 36"/>
                <a:gd name="T8" fmla="*/ 20 w 22"/>
                <a:gd name="T9" fmla="*/ 4 h 36"/>
                <a:gd name="T10" fmla="*/ 22 w 22"/>
                <a:gd name="T11" fmla="*/ 8 h 36"/>
                <a:gd name="T12" fmla="*/ 22 w 22"/>
                <a:gd name="T13" fmla="*/ 14 h 36"/>
                <a:gd name="T14" fmla="*/ 22 w 22"/>
                <a:gd name="T15" fmla="*/ 14 h 36"/>
                <a:gd name="T16" fmla="*/ 22 w 22"/>
                <a:gd name="T17" fmla="*/ 24 h 36"/>
                <a:gd name="T18" fmla="*/ 22 w 22"/>
                <a:gd name="T19" fmla="*/ 24 h 36"/>
                <a:gd name="T20" fmla="*/ 22 w 22"/>
                <a:gd name="T21" fmla="*/ 28 h 36"/>
                <a:gd name="T22" fmla="*/ 20 w 22"/>
                <a:gd name="T23" fmla="*/ 32 h 36"/>
                <a:gd name="T24" fmla="*/ 16 w 22"/>
                <a:gd name="T25" fmla="*/ 36 h 36"/>
                <a:gd name="T26" fmla="*/ 10 w 22"/>
                <a:gd name="T27" fmla="*/ 36 h 36"/>
                <a:gd name="T28" fmla="*/ 10 w 22"/>
                <a:gd name="T29" fmla="*/ 36 h 36"/>
                <a:gd name="T30" fmla="*/ 0 w 22"/>
                <a:gd name="T31" fmla="*/ 36 h 36"/>
                <a:gd name="T32" fmla="*/ 0 w 22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6">
                  <a:moveTo>
                    <a:pt x="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14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0" y="32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7359650" y="4457700"/>
              <a:ext cx="31750" cy="47625"/>
            </a:xfrm>
            <a:custGeom>
              <a:avLst/>
              <a:gdLst>
                <a:gd name="T0" fmla="*/ 0 w 20"/>
                <a:gd name="T1" fmla="*/ 0 h 30"/>
                <a:gd name="T2" fmla="*/ 10 w 20"/>
                <a:gd name="T3" fmla="*/ 0 h 30"/>
                <a:gd name="T4" fmla="*/ 10 w 20"/>
                <a:gd name="T5" fmla="*/ 0 h 30"/>
                <a:gd name="T6" fmla="*/ 16 w 20"/>
                <a:gd name="T7" fmla="*/ 2 h 30"/>
                <a:gd name="T8" fmla="*/ 18 w 20"/>
                <a:gd name="T9" fmla="*/ 4 h 30"/>
                <a:gd name="T10" fmla="*/ 20 w 20"/>
                <a:gd name="T11" fmla="*/ 8 h 30"/>
                <a:gd name="T12" fmla="*/ 20 w 20"/>
                <a:gd name="T13" fmla="*/ 12 h 30"/>
                <a:gd name="T14" fmla="*/ 20 w 20"/>
                <a:gd name="T15" fmla="*/ 12 h 30"/>
                <a:gd name="T16" fmla="*/ 20 w 20"/>
                <a:gd name="T17" fmla="*/ 18 h 30"/>
                <a:gd name="T18" fmla="*/ 20 w 20"/>
                <a:gd name="T19" fmla="*/ 18 h 30"/>
                <a:gd name="T20" fmla="*/ 20 w 20"/>
                <a:gd name="T21" fmla="*/ 24 h 30"/>
                <a:gd name="T22" fmla="*/ 18 w 20"/>
                <a:gd name="T23" fmla="*/ 28 h 30"/>
                <a:gd name="T24" fmla="*/ 14 w 20"/>
                <a:gd name="T25" fmla="*/ 30 h 30"/>
                <a:gd name="T26" fmla="*/ 8 w 20"/>
                <a:gd name="T27" fmla="*/ 30 h 30"/>
                <a:gd name="T28" fmla="*/ 8 w 20"/>
                <a:gd name="T29" fmla="*/ 30 h 30"/>
                <a:gd name="T30" fmla="*/ 0 w 20"/>
                <a:gd name="T31" fmla="*/ 30 h 30"/>
                <a:gd name="T32" fmla="*/ 0 w 20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4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7343775" y="4441825"/>
              <a:ext cx="66675" cy="152400"/>
            </a:xfrm>
            <a:custGeom>
              <a:avLst/>
              <a:gdLst>
                <a:gd name="T0" fmla="*/ 0 w 42"/>
                <a:gd name="T1" fmla="*/ 0 h 96"/>
                <a:gd name="T2" fmla="*/ 0 w 42"/>
                <a:gd name="T3" fmla="*/ 96 h 96"/>
                <a:gd name="T4" fmla="*/ 20 w 42"/>
                <a:gd name="T5" fmla="*/ 96 h 96"/>
                <a:gd name="T6" fmla="*/ 20 w 42"/>
                <a:gd name="T7" fmla="*/ 96 h 96"/>
                <a:gd name="T8" fmla="*/ 30 w 42"/>
                <a:gd name="T9" fmla="*/ 94 h 96"/>
                <a:gd name="T10" fmla="*/ 38 w 42"/>
                <a:gd name="T11" fmla="*/ 90 h 96"/>
                <a:gd name="T12" fmla="*/ 42 w 42"/>
                <a:gd name="T13" fmla="*/ 82 h 96"/>
                <a:gd name="T14" fmla="*/ 42 w 42"/>
                <a:gd name="T15" fmla="*/ 74 h 96"/>
                <a:gd name="T16" fmla="*/ 42 w 42"/>
                <a:gd name="T17" fmla="*/ 74 h 96"/>
                <a:gd name="T18" fmla="*/ 42 w 42"/>
                <a:gd name="T19" fmla="*/ 66 h 96"/>
                <a:gd name="T20" fmla="*/ 42 w 42"/>
                <a:gd name="T21" fmla="*/ 66 h 96"/>
                <a:gd name="T22" fmla="*/ 42 w 42"/>
                <a:gd name="T23" fmla="*/ 58 h 96"/>
                <a:gd name="T24" fmla="*/ 40 w 42"/>
                <a:gd name="T25" fmla="*/ 52 h 96"/>
                <a:gd name="T26" fmla="*/ 36 w 42"/>
                <a:gd name="T27" fmla="*/ 48 h 96"/>
                <a:gd name="T28" fmla="*/ 30 w 42"/>
                <a:gd name="T29" fmla="*/ 44 h 96"/>
                <a:gd name="T30" fmla="*/ 30 w 42"/>
                <a:gd name="T31" fmla="*/ 44 h 96"/>
                <a:gd name="T32" fmla="*/ 30 w 42"/>
                <a:gd name="T33" fmla="*/ 44 h 96"/>
                <a:gd name="T34" fmla="*/ 36 w 42"/>
                <a:gd name="T35" fmla="*/ 42 h 96"/>
                <a:gd name="T36" fmla="*/ 38 w 42"/>
                <a:gd name="T37" fmla="*/ 38 h 96"/>
                <a:gd name="T38" fmla="*/ 40 w 42"/>
                <a:gd name="T39" fmla="*/ 32 h 96"/>
                <a:gd name="T40" fmla="*/ 42 w 42"/>
                <a:gd name="T41" fmla="*/ 26 h 96"/>
                <a:gd name="T42" fmla="*/ 42 w 42"/>
                <a:gd name="T43" fmla="*/ 26 h 96"/>
                <a:gd name="T44" fmla="*/ 42 w 42"/>
                <a:gd name="T45" fmla="*/ 22 h 96"/>
                <a:gd name="T46" fmla="*/ 42 w 42"/>
                <a:gd name="T47" fmla="*/ 22 h 96"/>
                <a:gd name="T48" fmla="*/ 40 w 42"/>
                <a:gd name="T49" fmla="*/ 12 h 96"/>
                <a:gd name="T50" fmla="*/ 36 w 42"/>
                <a:gd name="T51" fmla="*/ 6 h 96"/>
                <a:gd name="T52" fmla="*/ 30 w 42"/>
                <a:gd name="T53" fmla="*/ 2 h 96"/>
                <a:gd name="T54" fmla="*/ 20 w 42"/>
                <a:gd name="T55" fmla="*/ 0 h 96"/>
                <a:gd name="T56" fmla="*/ 20 w 42"/>
                <a:gd name="T57" fmla="*/ 0 h 96"/>
                <a:gd name="T58" fmla="*/ 0 w 42"/>
                <a:gd name="T5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0" y="0"/>
                  </a:moveTo>
                  <a:lnTo>
                    <a:pt x="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58"/>
                  </a:lnTo>
                  <a:lnTo>
                    <a:pt x="40" y="52"/>
                  </a:lnTo>
                  <a:lnTo>
                    <a:pt x="36" y="48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12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7426325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7515225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8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8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7604125" y="4441825"/>
              <a:ext cx="73025" cy="152400"/>
            </a:xfrm>
            <a:custGeom>
              <a:avLst/>
              <a:gdLst>
                <a:gd name="T0" fmla="*/ 34 w 46"/>
                <a:gd name="T1" fmla="*/ 0 h 96"/>
                <a:gd name="T2" fmla="*/ 10 w 46"/>
                <a:gd name="T3" fmla="*/ 46 h 96"/>
                <a:gd name="T4" fmla="*/ 10 w 46"/>
                <a:gd name="T5" fmla="*/ 0 h 96"/>
                <a:gd name="T6" fmla="*/ 0 w 46"/>
                <a:gd name="T7" fmla="*/ 0 h 96"/>
                <a:gd name="T8" fmla="*/ 0 w 46"/>
                <a:gd name="T9" fmla="*/ 96 h 96"/>
                <a:gd name="T10" fmla="*/ 10 w 46"/>
                <a:gd name="T11" fmla="*/ 96 h 96"/>
                <a:gd name="T12" fmla="*/ 10 w 46"/>
                <a:gd name="T13" fmla="*/ 64 h 96"/>
                <a:gd name="T14" fmla="*/ 16 w 46"/>
                <a:gd name="T15" fmla="*/ 54 h 96"/>
                <a:gd name="T16" fmla="*/ 36 w 46"/>
                <a:gd name="T17" fmla="*/ 96 h 96"/>
                <a:gd name="T18" fmla="*/ 46 w 46"/>
                <a:gd name="T19" fmla="*/ 96 h 96"/>
                <a:gd name="T20" fmla="*/ 22 w 46"/>
                <a:gd name="T21" fmla="*/ 44 h 96"/>
                <a:gd name="T22" fmla="*/ 46 w 46"/>
                <a:gd name="T23" fmla="*/ 0 h 96"/>
                <a:gd name="T24" fmla="*/ 34 w 46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6">
                  <a:moveTo>
                    <a:pt x="34" y="0"/>
                  </a:moveTo>
                  <a:lnTo>
                    <a:pt x="10" y="4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64"/>
                  </a:lnTo>
                  <a:lnTo>
                    <a:pt x="16" y="54"/>
                  </a:lnTo>
                  <a:lnTo>
                    <a:pt x="36" y="96"/>
                  </a:lnTo>
                  <a:lnTo>
                    <a:pt x="46" y="96"/>
                  </a:lnTo>
                  <a:lnTo>
                    <a:pt x="22" y="44"/>
                  </a:lnTo>
                  <a:lnTo>
                    <a:pt x="46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7708900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7686675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0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0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7091363" y="4441825"/>
              <a:ext cx="66675" cy="152400"/>
            </a:xfrm>
            <a:custGeom>
              <a:avLst/>
              <a:gdLst>
                <a:gd name="T0" fmla="*/ 0 w 42"/>
                <a:gd name="T1" fmla="*/ 24 h 96"/>
                <a:gd name="T2" fmla="*/ 0 w 42"/>
                <a:gd name="T3" fmla="*/ 72 h 96"/>
                <a:gd name="T4" fmla="*/ 0 w 42"/>
                <a:gd name="T5" fmla="*/ 72 h 96"/>
                <a:gd name="T6" fmla="*/ 0 w 42"/>
                <a:gd name="T7" fmla="*/ 82 h 96"/>
                <a:gd name="T8" fmla="*/ 4 w 42"/>
                <a:gd name="T9" fmla="*/ 90 h 96"/>
                <a:gd name="T10" fmla="*/ 12 w 42"/>
                <a:gd name="T11" fmla="*/ 94 h 96"/>
                <a:gd name="T12" fmla="*/ 20 w 42"/>
                <a:gd name="T13" fmla="*/ 96 h 96"/>
                <a:gd name="T14" fmla="*/ 20 w 42"/>
                <a:gd name="T15" fmla="*/ 96 h 96"/>
                <a:gd name="T16" fmla="*/ 20 w 42"/>
                <a:gd name="T17" fmla="*/ 96 h 96"/>
                <a:gd name="T18" fmla="*/ 30 w 42"/>
                <a:gd name="T19" fmla="*/ 94 h 96"/>
                <a:gd name="T20" fmla="*/ 36 w 42"/>
                <a:gd name="T21" fmla="*/ 90 h 96"/>
                <a:gd name="T22" fmla="*/ 40 w 42"/>
                <a:gd name="T23" fmla="*/ 82 h 96"/>
                <a:gd name="T24" fmla="*/ 42 w 42"/>
                <a:gd name="T25" fmla="*/ 72 h 96"/>
                <a:gd name="T26" fmla="*/ 42 w 42"/>
                <a:gd name="T27" fmla="*/ 72 h 96"/>
                <a:gd name="T28" fmla="*/ 42 w 42"/>
                <a:gd name="T29" fmla="*/ 60 h 96"/>
                <a:gd name="T30" fmla="*/ 32 w 42"/>
                <a:gd name="T31" fmla="*/ 60 h 96"/>
                <a:gd name="T32" fmla="*/ 32 w 42"/>
                <a:gd name="T33" fmla="*/ 74 h 96"/>
                <a:gd name="T34" fmla="*/ 32 w 42"/>
                <a:gd name="T35" fmla="*/ 74 h 96"/>
                <a:gd name="T36" fmla="*/ 32 w 42"/>
                <a:gd name="T37" fmla="*/ 78 h 96"/>
                <a:gd name="T38" fmla="*/ 30 w 42"/>
                <a:gd name="T39" fmla="*/ 84 h 96"/>
                <a:gd name="T40" fmla="*/ 26 w 42"/>
                <a:gd name="T41" fmla="*/ 86 h 96"/>
                <a:gd name="T42" fmla="*/ 20 w 42"/>
                <a:gd name="T43" fmla="*/ 86 h 96"/>
                <a:gd name="T44" fmla="*/ 20 w 42"/>
                <a:gd name="T45" fmla="*/ 86 h 96"/>
                <a:gd name="T46" fmla="*/ 20 w 42"/>
                <a:gd name="T47" fmla="*/ 86 h 96"/>
                <a:gd name="T48" fmla="*/ 16 w 42"/>
                <a:gd name="T49" fmla="*/ 86 h 96"/>
                <a:gd name="T50" fmla="*/ 12 w 42"/>
                <a:gd name="T51" fmla="*/ 84 h 96"/>
                <a:gd name="T52" fmla="*/ 10 w 42"/>
                <a:gd name="T53" fmla="*/ 78 h 96"/>
                <a:gd name="T54" fmla="*/ 10 w 42"/>
                <a:gd name="T55" fmla="*/ 74 h 96"/>
                <a:gd name="T56" fmla="*/ 10 w 42"/>
                <a:gd name="T57" fmla="*/ 74 h 96"/>
                <a:gd name="T58" fmla="*/ 10 w 42"/>
                <a:gd name="T59" fmla="*/ 22 h 96"/>
                <a:gd name="T60" fmla="*/ 10 w 42"/>
                <a:gd name="T61" fmla="*/ 22 h 96"/>
                <a:gd name="T62" fmla="*/ 10 w 42"/>
                <a:gd name="T63" fmla="*/ 18 h 96"/>
                <a:gd name="T64" fmla="*/ 12 w 42"/>
                <a:gd name="T65" fmla="*/ 12 h 96"/>
                <a:gd name="T66" fmla="*/ 16 w 42"/>
                <a:gd name="T67" fmla="*/ 10 h 96"/>
                <a:gd name="T68" fmla="*/ 20 w 42"/>
                <a:gd name="T69" fmla="*/ 10 h 96"/>
                <a:gd name="T70" fmla="*/ 20 w 42"/>
                <a:gd name="T71" fmla="*/ 10 h 96"/>
                <a:gd name="T72" fmla="*/ 20 w 42"/>
                <a:gd name="T73" fmla="*/ 10 h 96"/>
                <a:gd name="T74" fmla="*/ 26 w 42"/>
                <a:gd name="T75" fmla="*/ 10 h 96"/>
                <a:gd name="T76" fmla="*/ 30 w 42"/>
                <a:gd name="T77" fmla="*/ 12 h 96"/>
                <a:gd name="T78" fmla="*/ 32 w 42"/>
                <a:gd name="T79" fmla="*/ 18 h 96"/>
                <a:gd name="T80" fmla="*/ 32 w 42"/>
                <a:gd name="T81" fmla="*/ 22 h 96"/>
                <a:gd name="T82" fmla="*/ 32 w 42"/>
                <a:gd name="T83" fmla="*/ 22 h 96"/>
                <a:gd name="T84" fmla="*/ 32 w 42"/>
                <a:gd name="T85" fmla="*/ 32 h 96"/>
                <a:gd name="T86" fmla="*/ 42 w 42"/>
                <a:gd name="T87" fmla="*/ 32 h 96"/>
                <a:gd name="T88" fmla="*/ 42 w 42"/>
                <a:gd name="T89" fmla="*/ 24 h 96"/>
                <a:gd name="T90" fmla="*/ 42 w 42"/>
                <a:gd name="T91" fmla="*/ 24 h 96"/>
                <a:gd name="T92" fmla="*/ 40 w 42"/>
                <a:gd name="T93" fmla="*/ 14 h 96"/>
                <a:gd name="T94" fmla="*/ 36 w 42"/>
                <a:gd name="T95" fmla="*/ 6 h 96"/>
                <a:gd name="T96" fmla="*/ 30 w 42"/>
                <a:gd name="T97" fmla="*/ 2 h 96"/>
                <a:gd name="T98" fmla="*/ 20 w 42"/>
                <a:gd name="T99" fmla="*/ 0 h 96"/>
                <a:gd name="T100" fmla="*/ 20 w 42"/>
                <a:gd name="T101" fmla="*/ 0 h 96"/>
                <a:gd name="T102" fmla="*/ 20 w 42"/>
                <a:gd name="T103" fmla="*/ 0 h 96"/>
                <a:gd name="T104" fmla="*/ 12 w 42"/>
                <a:gd name="T105" fmla="*/ 2 h 96"/>
                <a:gd name="T106" fmla="*/ 4 w 42"/>
                <a:gd name="T107" fmla="*/ 6 h 96"/>
                <a:gd name="T108" fmla="*/ 0 w 42"/>
                <a:gd name="T109" fmla="*/ 14 h 96"/>
                <a:gd name="T110" fmla="*/ 0 w 42"/>
                <a:gd name="T1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" h="96">
                  <a:moveTo>
                    <a:pt x="0" y="24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4" y="90"/>
                  </a:lnTo>
                  <a:lnTo>
                    <a:pt x="12" y="94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6" y="90"/>
                  </a:lnTo>
                  <a:lnTo>
                    <a:pt x="40" y="8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2" y="60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8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10" y="7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18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30" y="12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32"/>
                  </a:lnTo>
                  <a:lnTo>
                    <a:pt x="42" y="3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0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275263" y="4352925"/>
              <a:ext cx="41275" cy="25400"/>
            </a:xfrm>
            <a:custGeom>
              <a:avLst/>
              <a:gdLst>
                <a:gd name="T0" fmla="*/ 0 w 26"/>
                <a:gd name="T1" fmla="*/ 4 h 16"/>
                <a:gd name="T2" fmla="*/ 0 w 26"/>
                <a:gd name="T3" fmla="*/ 4 h 16"/>
                <a:gd name="T4" fmla="*/ 26 w 26"/>
                <a:gd name="T5" fmla="*/ 16 h 16"/>
                <a:gd name="T6" fmla="*/ 26 w 26"/>
                <a:gd name="T7" fmla="*/ 16 h 16"/>
                <a:gd name="T8" fmla="*/ 20 w 26"/>
                <a:gd name="T9" fmla="*/ 0 h 16"/>
                <a:gd name="T10" fmla="*/ 20 w 26"/>
                <a:gd name="T11" fmla="*/ 0 h 16"/>
                <a:gd name="T12" fmla="*/ 0 w 26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0" y="4"/>
                  </a:moveTo>
                  <a:lnTo>
                    <a:pt x="0" y="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5360988" y="4308475"/>
              <a:ext cx="114300" cy="120650"/>
            </a:xfrm>
            <a:custGeom>
              <a:avLst/>
              <a:gdLst>
                <a:gd name="T0" fmla="*/ 0 w 72"/>
                <a:gd name="T1" fmla="*/ 16 h 76"/>
                <a:gd name="T2" fmla="*/ 16 w 72"/>
                <a:gd name="T3" fmla="*/ 60 h 76"/>
                <a:gd name="T4" fmla="*/ 16 w 72"/>
                <a:gd name="T5" fmla="*/ 60 h 76"/>
                <a:gd name="T6" fmla="*/ 44 w 72"/>
                <a:gd name="T7" fmla="*/ 68 h 76"/>
                <a:gd name="T8" fmla="*/ 72 w 72"/>
                <a:gd name="T9" fmla="*/ 76 h 76"/>
                <a:gd name="T10" fmla="*/ 72 w 72"/>
                <a:gd name="T11" fmla="*/ 76 h 76"/>
                <a:gd name="T12" fmla="*/ 46 w 72"/>
                <a:gd name="T13" fmla="*/ 0 h 76"/>
                <a:gd name="T14" fmla="*/ 46 w 72"/>
                <a:gd name="T15" fmla="*/ 0 h 76"/>
                <a:gd name="T16" fmla="*/ 0 w 72"/>
                <a:gd name="T17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0" y="16"/>
                  </a:moveTo>
                  <a:lnTo>
                    <a:pt x="16" y="60"/>
                  </a:lnTo>
                  <a:lnTo>
                    <a:pt x="16" y="60"/>
                  </a:lnTo>
                  <a:lnTo>
                    <a:pt x="44" y="68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6792913" y="4219575"/>
              <a:ext cx="69850" cy="149225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94 h 94"/>
                <a:gd name="T4" fmla="*/ 10 w 44"/>
                <a:gd name="T5" fmla="*/ 94 h 94"/>
                <a:gd name="T6" fmla="*/ 10 w 44"/>
                <a:gd name="T7" fmla="*/ 8 h 94"/>
                <a:gd name="T8" fmla="*/ 32 w 44"/>
                <a:gd name="T9" fmla="*/ 8 h 94"/>
                <a:gd name="T10" fmla="*/ 32 w 44"/>
                <a:gd name="T11" fmla="*/ 94 h 94"/>
                <a:gd name="T12" fmla="*/ 44 w 44"/>
                <a:gd name="T13" fmla="*/ 94 h 94"/>
                <a:gd name="T14" fmla="*/ 44 w 44"/>
                <a:gd name="T15" fmla="*/ 0 h 94"/>
                <a:gd name="T16" fmla="*/ 0 w 4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2" y="8"/>
                  </a:lnTo>
                  <a:lnTo>
                    <a:pt x="32" y="94"/>
                  </a:lnTo>
                  <a:lnTo>
                    <a:pt x="44" y="94"/>
                  </a:lnTo>
                  <a:lnTo>
                    <a:pt x="4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6878638" y="4219575"/>
              <a:ext cx="63500" cy="149225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94 h 94"/>
                <a:gd name="T4" fmla="*/ 40 w 40"/>
                <a:gd name="T5" fmla="*/ 94 h 94"/>
                <a:gd name="T6" fmla="*/ 40 w 40"/>
                <a:gd name="T7" fmla="*/ 84 h 94"/>
                <a:gd name="T8" fmla="*/ 10 w 40"/>
                <a:gd name="T9" fmla="*/ 84 h 94"/>
                <a:gd name="T10" fmla="*/ 10 w 40"/>
                <a:gd name="T11" fmla="*/ 50 h 94"/>
                <a:gd name="T12" fmla="*/ 34 w 40"/>
                <a:gd name="T13" fmla="*/ 50 h 94"/>
                <a:gd name="T14" fmla="*/ 34 w 40"/>
                <a:gd name="T15" fmla="*/ 42 h 94"/>
                <a:gd name="T16" fmla="*/ 10 w 40"/>
                <a:gd name="T17" fmla="*/ 42 h 94"/>
                <a:gd name="T18" fmla="*/ 10 w 40"/>
                <a:gd name="T19" fmla="*/ 8 h 94"/>
                <a:gd name="T20" fmla="*/ 40 w 40"/>
                <a:gd name="T21" fmla="*/ 8 h 94"/>
                <a:gd name="T22" fmla="*/ 40 w 40"/>
                <a:gd name="T23" fmla="*/ 0 h 94"/>
                <a:gd name="T24" fmla="*/ 0 w 40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94">
                  <a:moveTo>
                    <a:pt x="0" y="0"/>
                  </a:moveTo>
                  <a:lnTo>
                    <a:pt x="0" y="94"/>
                  </a:lnTo>
                  <a:lnTo>
                    <a:pt x="40" y="94"/>
                  </a:lnTo>
                  <a:lnTo>
                    <a:pt x="40" y="84"/>
                  </a:lnTo>
                  <a:lnTo>
                    <a:pt x="10" y="84"/>
                  </a:lnTo>
                  <a:lnTo>
                    <a:pt x="10" y="50"/>
                  </a:lnTo>
                  <a:lnTo>
                    <a:pt x="34" y="50"/>
                  </a:lnTo>
                  <a:lnTo>
                    <a:pt x="34" y="42"/>
                  </a:lnTo>
                  <a:lnTo>
                    <a:pt x="10" y="42"/>
                  </a:lnTo>
                  <a:lnTo>
                    <a:pt x="1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6980238" y="4232275"/>
              <a:ext cx="38100" cy="120650"/>
            </a:xfrm>
            <a:custGeom>
              <a:avLst/>
              <a:gdLst>
                <a:gd name="T0" fmla="*/ 4 w 24"/>
                <a:gd name="T1" fmla="*/ 62 h 76"/>
                <a:gd name="T2" fmla="*/ 6 w 24"/>
                <a:gd name="T3" fmla="*/ 0 h 76"/>
                <a:gd name="T4" fmla="*/ 24 w 24"/>
                <a:gd name="T5" fmla="*/ 0 h 76"/>
                <a:gd name="T6" fmla="*/ 24 w 24"/>
                <a:gd name="T7" fmla="*/ 76 h 76"/>
                <a:gd name="T8" fmla="*/ 0 w 24"/>
                <a:gd name="T9" fmla="*/ 76 h 76"/>
                <a:gd name="T10" fmla="*/ 0 w 24"/>
                <a:gd name="T11" fmla="*/ 76 h 76"/>
                <a:gd name="T12" fmla="*/ 2 w 24"/>
                <a:gd name="T13" fmla="*/ 72 h 76"/>
                <a:gd name="T14" fmla="*/ 4 w 24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6">
                  <a:moveTo>
                    <a:pt x="4" y="62"/>
                  </a:moveTo>
                  <a:lnTo>
                    <a:pt x="6" y="0"/>
                  </a:lnTo>
                  <a:lnTo>
                    <a:pt x="24" y="0"/>
                  </a:lnTo>
                  <a:lnTo>
                    <a:pt x="24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2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6951663" y="4219575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2 w 60"/>
                <a:gd name="T3" fmla="*/ 70 h 108"/>
                <a:gd name="T4" fmla="*/ 12 w 60"/>
                <a:gd name="T5" fmla="*/ 70 h 108"/>
                <a:gd name="T6" fmla="*/ 10 w 60"/>
                <a:gd name="T7" fmla="*/ 78 h 108"/>
                <a:gd name="T8" fmla="*/ 8 w 60"/>
                <a:gd name="T9" fmla="*/ 84 h 108"/>
                <a:gd name="T10" fmla="*/ 8 w 60"/>
                <a:gd name="T11" fmla="*/ 84 h 108"/>
                <a:gd name="T12" fmla="*/ 0 w 60"/>
                <a:gd name="T13" fmla="*/ 84 h 108"/>
                <a:gd name="T14" fmla="*/ 0 w 60"/>
                <a:gd name="T15" fmla="*/ 108 h 108"/>
                <a:gd name="T16" fmla="*/ 12 w 60"/>
                <a:gd name="T17" fmla="*/ 108 h 108"/>
                <a:gd name="T18" fmla="*/ 12 w 60"/>
                <a:gd name="T19" fmla="*/ 94 h 108"/>
                <a:gd name="T20" fmla="*/ 50 w 60"/>
                <a:gd name="T21" fmla="*/ 94 h 108"/>
                <a:gd name="T22" fmla="*/ 50 w 60"/>
                <a:gd name="T23" fmla="*/ 108 h 108"/>
                <a:gd name="T24" fmla="*/ 60 w 60"/>
                <a:gd name="T25" fmla="*/ 108 h 108"/>
                <a:gd name="T26" fmla="*/ 60 w 60"/>
                <a:gd name="T27" fmla="*/ 84 h 108"/>
                <a:gd name="T28" fmla="*/ 54 w 60"/>
                <a:gd name="T29" fmla="*/ 84 h 108"/>
                <a:gd name="T30" fmla="*/ 54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2" y="70"/>
                  </a:lnTo>
                  <a:lnTo>
                    <a:pt x="12" y="70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0" y="84"/>
                  </a:lnTo>
                  <a:lnTo>
                    <a:pt x="0" y="108"/>
                  </a:lnTo>
                  <a:lnTo>
                    <a:pt x="12" y="108"/>
                  </a:lnTo>
                  <a:lnTo>
                    <a:pt x="12" y="94"/>
                  </a:lnTo>
                  <a:lnTo>
                    <a:pt x="50" y="94"/>
                  </a:lnTo>
                  <a:lnTo>
                    <a:pt x="50" y="108"/>
                  </a:lnTo>
                  <a:lnTo>
                    <a:pt x="60" y="10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7081838" y="4238625"/>
              <a:ext cx="31750" cy="85725"/>
            </a:xfrm>
            <a:custGeom>
              <a:avLst/>
              <a:gdLst>
                <a:gd name="T0" fmla="*/ 10 w 20"/>
                <a:gd name="T1" fmla="*/ 0 h 54"/>
                <a:gd name="T2" fmla="*/ 20 w 20"/>
                <a:gd name="T3" fmla="*/ 54 h 54"/>
                <a:gd name="T4" fmla="*/ 0 w 20"/>
                <a:gd name="T5" fmla="*/ 54 h 54"/>
                <a:gd name="T6" fmla="*/ 10 w 2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4">
                  <a:moveTo>
                    <a:pt x="10" y="0"/>
                  </a:moveTo>
                  <a:lnTo>
                    <a:pt x="20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7056438" y="4219575"/>
              <a:ext cx="82550" cy="149225"/>
            </a:xfrm>
            <a:custGeom>
              <a:avLst/>
              <a:gdLst>
                <a:gd name="T0" fmla="*/ 18 w 52"/>
                <a:gd name="T1" fmla="*/ 0 h 94"/>
                <a:gd name="T2" fmla="*/ 0 w 52"/>
                <a:gd name="T3" fmla="*/ 94 h 94"/>
                <a:gd name="T4" fmla="*/ 10 w 52"/>
                <a:gd name="T5" fmla="*/ 94 h 94"/>
                <a:gd name="T6" fmla="*/ 14 w 52"/>
                <a:gd name="T7" fmla="*/ 74 h 94"/>
                <a:gd name="T8" fmla="*/ 38 w 52"/>
                <a:gd name="T9" fmla="*/ 74 h 94"/>
                <a:gd name="T10" fmla="*/ 42 w 52"/>
                <a:gd name="T11" fmla="*/ 94 h 94"/>
                <a:gd name="T12" fmla="*/ 52 w 52"/>
                <a:gd name="T13" fmla="*/ 94 h 94"/>
                <a:gd name="T14" fmla="*/ 34 w 52"/>
                <a:gd name="T15" fmla="*/ 0 h 94"/>
                <a:gd name="T16" fmla="*/ 18 w 52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4">
                  <a:moveTo>
                    <a:pt x="18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4" y="74"/>
                  </a:lnTo>
                  <a:lnTo>
                    <a:pt x="38" y="74"/>
                  </a:lnTo>
                  <a:lnTo>
                    <a:pt x="42" y="94"/>
                  </a:lnTo>
                  <a:lnTo>
                    <a:pt x="52" y="94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7151688" y="4219575"/>
              <a:ext cx="58738" cy="149225"/>
            </a:xfrm>
            <a:custGeom>
              <a:avLst/>
              <a:gdLst>
                <a:gd name="T0" fmla="*/ 0 w 37"/>
                <a:gd name="T1" fmla="*/ 0 h 94"/>
                <a:gd name="T2" fmla="*/ 0 w 37"/>
                <a:gd name="T3" fmla="*/ 94 h 94"/>
                <a:gd name="T4" fmla="*/ 12 w 37"/>
                <a:gd name="T5" fmla="*/ 94 h 94"/>
                <a:gd name="T6" fmla="*/ 12 w 37"/>
                <a:gd name="T7" fmla="*/ 8 h 94"/>
                <a:gd name="T8" fmla="*/ 37 w 37"/>
                <a:gd name="T9" fmla="*/ 8 h 94"/>
                <a:gd name="T10" fmla="*/ 37 w 37"/>
                <a:gd name="T11" fmla="*/ 0 h 94"/>
                <a:gd name="T12" fmla="*/ 0 w 37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94">
                  <a:moveTo>
                    <a:pt x="0" y="0"/>
                  </a:moveTo>
                  <a:lnTo>
                    <a:pt x="0" y="94"/>
                  </a:lnTo>
                  <a:lnTo>
                    <a:pt x="12" y="94"/>
                  </a:lnTo>
                  <a:lnTo>
                    <a:pt x="12" y="8"/>
                  </a:lnTo>
                  <a:lnTo>
                    <a:pt x="37" y="8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7312025" y="4219575"/>
              <a:ext cx="60325" cy="149225"/>
            </a:xfrm>
            <a:custGeom>
              <a:avLst/>
              <a:gdLst>
                <a:gd name="T0" fmla="*/ 0 w 38"/>
                <a:gd name="T1" fmla="*/ 0 h 94"/>
                <a:gd name="T2" fmla="*/ 0 w 38"/>
                <a:gd name="T3" fmla="*/ 94 h 94"/>
                <a:gd name="T4" fmla="*/ 10 w 38"/>
                <a:gd name="T5" fmla="*/ 94 h 94"/>
                <a:gd name="T6" fmla="*/ 10 w 38"/>
                <a:gd name="T7" fmla="*/ 8 h 94"/>
                <a:gd name="T8" fmla="*/ 38 w 38"/>
                <a:gd name="T9" fmla="*/ 8 h 94"/>
                <a:gd name="T10" fmla="*/ 38 w 38"/>
                <a:gd name="T11" fmla="*/ 0 h 94"/>
                <a:gd name="T12" fmla="*/ 0 w 38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7407275" y="4238625"/>
              <a:ext cx="34925" cy="85725"/>
            </a:xfrm>
            <a:custGeom>
              <a:avLst/>
              <a:gdLst>
                <a:gd name="T0" fmla="*/ 10 w 22"/>
                <a:gd name="T1" fmla="*/ 0 h 54"/>
                <a:gd name="T2" fmla="*/ 22 w 22"/>
                <a:gd name="T3" fmla="*/ 54 h 54"/>
                <a:gd name="T4" fmla="*/ 0 w 22"/>
                <a:gd name="T5" fmla="*/ 54 h 54"/>
                <a:gd name="T6" fmla="*/ 10 w 22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10" y="0"/>
                  </a:moveTo>
                  <a:lnTo>
                    <a:pt x="22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7385050" y="4219575"/>
              <a:ext cx="79375" cy="149225"/>
            </a:xfrm>
            <a:custGeom>
              <a:avLst/>
              <a:gdLst>
                <a:gd name="T0" fmla="*/ 18 w 50"/>
                <a:gd name="T1" fmla="*/ 0 h 94"/>
                <a:gd name="T2" fmla="*/ 0 w 50"/>
                <a:gd name="T3" fmla="*/ 94 h 94"/>
                <a:gd name="T4" fmla="*/ 8 w 50"/>
                <a:gd name="T5" fmla="*/ 94 h 94"/>
                <a:gd name="T6" fmla="*/ 12 w 50"/>
                <a:gd name="T7" fmla="*/ 74 h 94"/>
                <a:gd name="T8" fmla="*/ 36 w 50"/>
                <a:gd name="T9" fmla="*/ 74 h 94"/>
                <a:gd name="T10" fmla="*/ 40 w 50"/>
                <a:gd name="T11" fmla="*/ 94 h 94"/>
                <a:gd name="T12" fmla="*/ 50 w 50"/>
                <a:gd name="T13" fmla="*/ 94 h 94"/>
                <a:gd name="T14" fmla="*/ 32 w 50"/>
                <a:gd name="T15" fmla="*/ 0 h 94"/>
                <a:gd name="T16" fmla="*/ 18 w 50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4">
                  <a:moveTo>
                    <a:pt x="18" y="0"/>
                  </a:moveTo>
                  <a:lnTo>
                    <a:pt x="0" y="94"/>
                  </a:lnTo>
                  <a:lnTo>
                    <a:pt x="8" y="94"/>
                  </a:lnTo>
                  <a:lnTo>
                    <a:pt x="12" y="74"/>
                  </a:lnTo>
                  <a:lnTo>
                    <a:pt x="36" y="74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7242175" y="4232275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6 w 24"/>
                <a:gd name="T11" fmla="*/ 0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6 w 24"/>
                <a:gd name="T19" fmla="*/ 0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6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6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6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7226300" y="4216400"/>
              <a:ext cx="69850" cy="152400"/>
            </a:xfrm>
            <a:custGeom>
              <a:avLst/>
              <a:gdLst>
                <a:gd name="T0" fmla="*/ 0 w 44"/>
                <a:gd name="T1" fmla="*/ 24 h 96"/>
                <a:gd name="T2" fmla="*/ 0 w 44"/>
                <a:gd name="T3" fmla="*/ 74 h 96"/>
                <a:gd name="T4" fmla="*/ 0 w 44"/>
                <a:gd name="T5" fmla="*/ 74 h 96"/>
                <a:gd name="T6" fmla="*/ 2 w 44"/>
                <a:gd name="T7" fmla="*/ 82 h 96"/>
                <a:gd name="T8" fmla="*/ 6 w 44"/>
                <a:gd name="T9" fmla="*/ 90 h 96"/>
                <a:gd name="T10" fmla="*/ 12 w 44"/>
                <a:gd name="T11" fmla="*/ 96 h 96"/>
                <a:gd name="T12" fmla="*/ 22 w 44"/>
                <a:gd name="T13" fmla="*/ 96 h 96"/>
                <a:gd name="T14" fmla="*/ 22 w 44"/>
                <a:gd name="T15" fmla="*/ 96 h 96"/>
                <a:gd name="T16" fmla="*/ 22 w 44"/>
                <a:gd name="T17" fmla="*/ 96 h 96"/>
                <a:gd name="T18" fmla="*/ 32 w 44"/>
                <a:gd name="T19" fmla="*/ 96 h 96"/>
                <a:gd name="T20" fmla="*/ 38 w 44"/>
                <a:gd name="T21" fmla="*/ 90 h 96"/>
                <a:gd name="T22" fmla="*/ 42 w 44"/>
                <a:gd name="T23" fmla="*/ 82 h 96"/>
                <a:gd name="T24" fmla="*/ 44 w 44"/>
                <a:gd name="T25" fmla="*/ 74 h 96"/>
                <a:gd name="T26" fmla="*/ 44 w 44"/>
                <a:gd name="T27" fmla="*/ 74 h 96"/>
                <a:gd name="T28" fmla="*/ 44 w 44"/>
                <a:gd name="T29" fmla="*/ 24 h 96"/>
                <a:gd name="T30" fmla="*/ 44 w 44"/>
                <a:gd name="T31" fmla="*/ 24 h 96"/>
                <a:gd name="T32" fmla="*/ 42 w 44"/>
                <a:gd name="T33" fmla="*/ 14 h 96"/>
                <a:gd name="T34" fmla="*/ 38 w 44"/>
                <a:gd name="T35" fmla="*/ 6 h 96"/>
                <a:gd name="T36" fmla="*/ 32 w 44"/>
                <a:gd name="T37" fmla="*/ 2 h 96"/>
                <a:gd name="T38" fmla="*/ 22 w 44"/>
                <a:gd name="T39" fmla="*/ 0 h 96"/>
                <a:gd name="T40" fmla="*/ 22 w 44"/>
                <a:gd name="T41" fmla="*/ 0 h 96"/>
                <a:gd name="T42" fmla="*/ 22 w 44"/>
                <a:gd name="T43" fmla="*/ 0 h 96"/>
                <a:gd name="T44" fmla="*/ 12 w 44"/>
                <a:gd name="T45" fmla="*/ 2 h 96"/>
                <a:gd name="T46" fmla="*/ 6 w 44"/>
                <a:gd name="T47" fmla="*/ 6 h 96"/>
                <a:gd name="T48" fmla="*/ 2 w 44"/>
                <a:gd name="T49" fmla="*/ 14 h 96"/>
                <a:gd name="T50" fmla="*/ 0 w 44"/>
                <a:gd name="T5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6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2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6792913" y="3994150"/>
              <a:ext cx="57150" cy="149225"/>
            </a:xfrm>
            <a:custGeom>
              <a:avLst/>
              <a:gdLst>
                <a:gd name="T0" fmla="*/ 0 w 36"/>
                <a:gd name="T1" fmla="*/ 0 h 94"/>
                <a:gd name="T2" fmla="*/ 0 w 36"/>
                <a:gd name="T3" fmla="*/ 94 h 94"/>
                <a:gd name="T4" fmla="*/ 10 w 36"/>
                <a:gd name="T5" fmla="*/ 94 h 94"/>
                <a:gd name="T6" fmla="*/ 10 w 36"/>
                <a:gd name="T7" fmla="*/ 10 h 94"/>
                <a:gd name="T8" fmla="*/ 36 w 36"/>
                <a:gd name="T9" fmla="*/ 10 h 94"/>
                <a:gd name="T10" fmla="*/ 36 w 36"/>
                <a:gd name="T11" fmla="*/ 0 h 94"/>
                <a:gd name="T12" fmla="*/ 0 w 36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10"/>
                  </a:lnTo>
                  <a:lnTo>
                    <a:pt x="36" y="10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6973888" y="4010025"/>
              <a:ext cx="41275" cy="120650"/>
            </a:xfrm>
            <a:custGeom>
              <a:avLst/>
              <a:gdLst>
                <a:gd name="T0" fmla="*/ 4 w 26"/>
                <a:gd name="T1" fmla="*/ 62 h 76"/>
                <a:gd name="T2" fmla="*/ 8 w 26"/>
                <a:gd name="T3" fmla="*/ 0 h 76"/>
                <a:gd name="T4" fmla="*/ 26 w 26"/>
                <a:gd name="T5" fmla="*/ 0 h 76"/>
                <a:gd name="T6" fmla="*/ 26 w 26"/>
                <a:gd name="T7" fmla="*/ 76 h 76"/>
                <a:gd name="T8" fmla="*/ 0 w 26"/>
                <a:gd name="T9" fmla="*/ 76 h 76"/>
                <a:gd name="T10" fmla="*/ 0 w 26"/>
                <a:gd name="T11" fmla="*/ 76 h 76"/>
                <a:gd name="T12" fmla="*/ 4 w 26"/>
                <a:gd name="T13" fmla="*/ 70 h 76"/>
                <a:gd name="T14" fmla="*/ 4 w 26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76">
                  <a:moveTo>
                    <a:pt x="4" y="62"/>
                  </a:moveTo>
                  <a:lnTo>
                    <a:pt x="8" y="0"/>
                  </a:lnTo>
                  <a:lnTo>
                    <a:pt x="26" y="0"/>
                  </a:lnTo>
                  <a:lnTo>
                    <a:pt x="26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4" y="70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6948488" y="3994150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0 w 60"/>
                <a:gd name="T3" fmla="*/ 72 h 108"/>
                <a:gd name="T4" fmla="*/ 10 w 60"/>
                <a:gd name="T5" fmla="*/ 72 h 108"/>
                <a:gd name="T6" fmla="*/ 10 w 60"/>
                <a:gd name="T7" fmla="*/ 80 h 108"/>
                <a:gd name="T8" fmla="*/ 6 w 60"/>
                <a:gd name="T9" fmla="*/ 86 h 108"/>
                <a:gd name="T10" fmla="*/ 6 w 60"/>
                <a:gd name="T11" fmla="*/ 86 h 108"/>
                <a:gd name="T12" fmla="*/ 0 w 60"/>
                <a:gd name="T13" fmla="*/ 86 h 108"/>
                <a:gd name="T14" fmla="*/ 0 w 60"/>
                <a:gd name="T15" fmla="*/ 108 h 108"/>
                <a:gd name="T16" fmla="*/ 10 w 60"/>
                <a:gd name="T17" fmla="*/ 108 h 108"/>
                <a:gd name="T18" fmla="*/ 10 w 60"/>
                <a:gd name="T19" fmla="*/ 94 h 108"/>
                <a:gd name="T20" fmla="*/ 48 w 60"/>
                <a:gd name="T21" fmla="*/ 94 h 108"/>
                <a:gd name="T22" fmla="*/ 48 w 60"/>
                <a:gd name="T23" fmla="*/ 108 h 108"/>
                <a:gd name="T24" fmla="*/ 60 w 60"/>
                <a:gd name="T25" fmla="*/ 108 h 108"/>
                <a:gd name="T26" fmla="*/ 60 w 60"/>
                <a:gd name="T27" fmla="*/ 86 h 108"/>
                <a:gd name="T28" fmla="*/ 52 w 60"/>
                <a:gd name="T29" fmla="*/ 86 h 108"/>
                <a:gd name="T30" fmla="*/ 52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0" y="72"/>
                  </a:lnTo>
                  <a:lnTo>
                    <a:pt x="10" y="72"/>
                  </a:lnTo>
                  <a:lnTo>
                    <a:pt x="10" y="80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0" y="86"/>
                  </a:lnTo>
                  <a:lnTo>
                    <a:pt x="0" y="108"/>
                  </a:lnTo>
                  <a:lnTo>
                    <a:pt x="10" y="108"/>
                  </a:lnTo>
                  <a:lnTo>
                    <a:pt x="10" y="94"/>
                  </a:lnTo>
                  <a:lnTo>
                    <a:pt x="48" y="94"/>
                  </a:lnTo>
                  <a:lnTo>
                    <a:pt x="48" y="108"/>
                  </a:lnTo>
                  <a:lnTo>
                    <a:pt x="60" y="108"/>
                  </a:lnTo>
                  <a:lnTo>
                    <a:pt x="60" y="86"/>
                  </a:lnTo>
                  <a:lnTo>
                    <a:pt x="52" y="86"/>
                  </a:lnTo>
                  <a:lnTo>
                    <a:pt x="52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6881813" y="4006850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8 w 24"/>
                <a:gd name="T11" fmla="*/ 2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8 w 24"/>
                <a:gd name="T19" fmla="*/ 2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8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8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8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6865938" y="3990975"/>
              <a:ext cx="69850" cy="155575"/>
            </a:xfrm>
            <a:custGeom>
              <a:avLst/>
              <a:gdLst>
                <a:gd name="T0" fmla="*/ 0 w 44"/>
                <a:gd name="T1" fmla="*/ 24 h 98"/>
                <a:gd name="T2" fmla="*/ 0 w 44"/>
                <a:gd name="T3" fmla="*/ 74 h 98"/>
                <a:gd name="T4" fmla="*/ 0 w 44"/>
                <a:gd name="T5" fmla="*/ 74 h 98"/>
                <a:gd name="T6" fmla="*/ 2 w 44"/>
                <a:gd name="T7" fmla="*/ 84 h 98"/>
                <a:gd name="T8" fmla="*/ 6 w 44"/>
                <a:gd name="T9" fmla="*/ 90 h 98"/>
                <a:gd name="T10" fmla="*/ 12 w 44"/>
                <a:gd name="T11" fmla="*/ 96 h 98"/>
                <a:gd name="T12" fmla="*/ 22 w 44"/>
                <a:gd name="T13" fmla="*/ 98 h 98"/>
                <a:gd name="T14" fmla="*/ 22 w 44"/>
                <a:gd name="T15" fmla="*/ 98 h 98"/>
                <a:gd name="T16" fmla="*/ 22 w 44"/>
                <a:gd name="T17" fmla="*/ 98 h 98"/>
                <a:gd name="T18" fmla="*/ 32 w 44"/>
                <a:gd name="T19" fmla="*/ 96 h 98"/>
                <a:gd name="T20" fmla="*/ 38 w 44"/>
                <a:gd name="T21" fmla="*/ 90 h 98"/>
                <a:gd name="T22" fmla="*/ 42 w 44"/>
                <a:gd name="T23" fmla="*/ 84 h 98"/>
                <a:gd name="T24" fmla="*/ 44 w 44"/>
                <a:gd name="T25" fmla="*/ 74 h 98"/>
                <a:gd name="T26" fmla="*/ 44 w 44"/>
                <a:gd name="T27" fmla="*/ 74 h 98"/>
                <a:gd name="T28" fmla="*/ 44 w 44"/>
                <a:gd name="T29" fmla="*/ 24 h 98"/>
                <a:gd name="T30" fmla="*/ 44 w 44"/>
                <a:gd name="T31" fmla="*/ 24 h 98"/>
                <a:gd name="T32" fmla="*/ 42 w 44"/>
                <a:gd name="T33" fmla="*/ 14 h 98"/>
                <a:gd name="T34" fmla="*/ 38 w 44"/>
                <a:gd name="T35" fmla="*/ 8 h 98"/>
                <a:gd name="T36" fmla="*/ 32 w 44"/>
                <a:gd name="T37" fmla="*/ 2 h 98"/>
                <a:gd name="T38" fmla="*/ 22 w 44"/>
                <a:gd name="T39" fmla="*/ 0 h 98"/>
                <a:gd name="T40" fmla="*/ 22 w 44"/>
                <a:gd name="T41" fmla="*/ 0 h 98"/>
                <a:gd name="T42" fmla="*/ 22 w 44"/>
                <a:gd name="T43" fmla="*/ 0 h 98"/>
                <a:gd name="T44" fmla="*/ 12 w 44"/>
                <a:gd name="T45" fmla="*/ 2 h 98"/>
                <a:gd name="T46" fmla="*/ 6 w 44"/>
                <a:gd name="T47" fmla="*/ 8 h 98"/>
                <a:gd name="T48" fmla="*/ 2 w 44"/>
                <a:gd name="T49" fmla="*/ 14 h 98"/>
                <a:gd name="T50" fmla="*/ 0 w 44"/>
                <a:gd name="T51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8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4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889500" y="3654425"/>
              <a:ext cx="769938" cy="695325"/>
            </a:xfrm>
            <a:custGeom>
              <a:avLst/>
              <a:gdLst>
                <a:gd name="T0" fmla="*/ 319 w 485"/>
                <a:gd name="T1" fmla="*/ 236 h 438"/>
                <a:gd name="T2" fmla="*/ 319 w 485"/>
                <a:gd name="T3" fmla="*/ 236 h 438"/>
                <a:gd name="T4" fmla="*/ 295 w 485"/>
                <a:gd name="T5" fmla="*/ 260 h 438"/>
                <a:gd name="T6" fmla="*/ 269 w 485"/>
                <a:gd name="T7" fmla="*/ 282 h 438"/>
                <a:gd name="T8" fmla="*/ 243 w 485"/>
                <a:gd name="T9" fmla="*/ 302 h 438"/>
                <a:gd name="T10" fmla="*/ 215 w 485"/>
                <a:gd name="T11" fmla="*/ 322 h 438"/>
                <a:gd name="T12" fmla="*/ 163 w 485"/>
                <a:gd name="T13" fmla="*/ 356 h 438"/>
                <a:gd name="T14" fmla="*/ 111 w 485"/>
                <a:gd name="T15" fmla="*/ 384 h 438"/>
                <a:gd name="T16" fmla="*/ 68 w 485"/>
                <a:gd name="T17" fmla="*/ 408 h 438"/>
                <a:gd name="T18" fmla="*/ 32 w 485"/>
                <a:gd name="T19" fmla="*/ 424 h 438"/>
                <a:gd name="T20" fmla="*/ 0 w 485"/>
                <a:gd name="T21" fmla="*/ 438 h 438"/>
                <a:gd name="T22" fmla="*/ 0 w 485"/>
                <a:gd name="T23" fmla="*/ 438 h 438"/>
                <a:gd name="T24" fmla="*/ 0 w 485"/>
                <a:gd name="T25" fmla="*/ 438 h 438"/>
                <a:gd name="T26" fmla="*/ 32 w 485"/>
                <a:gd name="T27" fmla="*/ 430 h 438"/>
                <a:gd name="T28" fmla="*/ 68 w 485"/>
                <a:gd name="T29" fmla="*/ 420 h 438"/>
                <a:gd name="T30" fmla="*/ 113 w 485"/>
                <a:gd name="T31" fmla="*/ 402 h 438"/>
                <a:gd name="T32" fmla="*/ 167 w 485"/>
                <a:gd name="T33" fmla="*/ 380 h 438"/>
                <a:gd name="T34" fmla="*/ 227 w 485"/>
                <a:gd name="T35" fmla="*/ 352 h 438"/>
                <a:gd name="T36" fmla="*/ 259 w 485"/>
                <a:gd name="T37" fmla="*/ 334 h 438"/>
                <a:gd name="T38" fmla="*/ 289 w 485"/>
                <a:gd name="T39" fmla="*/ 316 h 438"/>
                <a:gd name="T40" fmla="*/ 321 w 485"/>
                <a:gd name="T41" fmla="*/ 294 h 438"/>
                <a:gd name="T42" fmla="*/ 353 w 485"/>
                <a:gd name="T43" fmla="*/ 272 h 438"/>
                <a:gd name="T44" fmla="*/ 353 w 485"/>
                <a:gd name="T45" fmla="*/ 272 h 438"/>
                <a:gd name="T46" fmla="*/ 353 w 485"/>
                <a:gd name="T47" fmla="*/ 272 h 438"/>
                <a:gd name="T48" fmla="*/ 381 w 485"/>
                <a:gd name="T49" fmla="*/ 246 h 438"/>
                <a:gd name="T50" fmla="*/ 405 w 485"/>
                <a:gd name="T51" fmla="*/ 222 h 438"/>
                <a:gd name="T52" fmla="*/ 425 w 485"/>
                <a:gd name="T53" fmla="*/ 198 h 438"/>
                <a:gd name="T54" fmla="*/ 443 w 485"/>
                <a:gd name="T55" fmla="*/ 174 h 438"/>
                <a:gd name="T56" fmla="*/ 455 w 485"/>
                <a:gd name="T57" fmla="*/ 152 h 438"/>
                <a:gd name="T58" fmla="*/ 467 w 485"/>
                <a:gd name="T59" fmla="*/ 128 h 438"/>
                <a:gd name="T60" fmla="*/ 475 w 485"/>
                <a:gd name="T61" fmla="*/ 108 h 438"/>
                <a:gd name="T62" fmla="*/ 479 w 485"/>
                <a:gd name="T63" fmla="*/ 88 h 438"/>
                <a:gd name="T64" fmla="*/ 483 w 485"/>
                <a:gd name="T65" fmla="*/ 68 h 438"/>
                <a:gd name="T66" fmla="*/ 485 w 485"/>
                <a:gd name="T67" fmla="*/ 52 h 438"/>
                <a:gd name="T68" fmla="*/ 485 w 485"/>
                <a:gd name="T69" fmla="*/ 24 h 438"/>
                <a:gd name="T70" fmla="*/ 483 w 485"/>
                <a:gd name="T71" fmla="*/ 6 h 438"/>
                <a:gd name="T72" fmla="*/ 483 w 485"/>
                <a:gd name="T73" fmla="*/ 0 h 438"/>
                <a:gd name="T74" fmla="*/ 483 w 485"/>
                <a:gd name="T75" fmla="*/ 0 h 438"/>
                <a:gd name="T76" fmla="*/ 483 w 485"/>
                <a:gd name="T77" fmla="*/ 0 h 438"/>
                <a:gd name="T78" fmla="*/ 475 w 485"/>
                <a:gd name="T79" fmla="*/ 20 h 438"/>
                <a:gd name="T80" fmla="*/ 465 w 485"/>
                <a:gd name="T81" fmla="*/ 42 h 438"/>
                <a:gd name="T82" fmla="*/ 449 w 485"/>
                <a:gd name="T83" fmla="*/ 72 h 438"/>
                <a:gd name="T84" fmla="*/ 427 w 485"/>
                <a:gd name="T85" fmla="*/ 106 h 438"/>
                <a:gd name="T86" fmla="*/ 399 w 485"/>
                <a:gd name="T87" fmla="*/ 146 h 438"/>
                <a:gd name="T88" fmla="*/ 363 w 485"/>
                <a:gd name="T89" fmla="*/ 190 h 438"/>
                <a:gd name="T90" fmla="*/ 343 w 485"/>
                <a:gd name="T91" fmla="*/ 214 h 438"/>
                <a:gd name="T92" fmla="*/ 319 w 485"/>
                <a:gd name="T93" fmla="*/ 23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5" h="438">
                  <a:moveTo>
                    <a:pt x="319" y="236"/>
                  </a:moveTo>
                  <a:lnTo>
                    <a:pt x="319" y="236"/>
                  </a:lnTo>
                  <a:lnTo>
                    <a:pt x="295" y="260"/>
                  </a:lnTo>
                  <a:lnTo>
                    <a:pt x="269" y="282"/>
                  </a:lnTo>
                  <a:lnTo>
                    <a:pt x="243" y="302"/>
                  </a:lnTo>
                  <a:lnTo>
                    <a:pt x="215" y="322"/>
                  </a:lnTo>
                  <a:lnTo>
                    <a:pt x="163" y="356"/>
                  </a:lnTo>
                  <a:lnTo>
                    <a:pt x="111" y="384"/>
                  </a:lnTo>
                  <a:lnTo>
                    <a:pt x="68" y="408"/>
                  </a:lnTo>
                  <a:lnTo>
                    <a:pt x="32" y="424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32" y="430"/>
                  </a:lnTo>
                  <a:lnTo>
                    <a:pt x="68" y="420"/>
                  </a:lnTo>
                  <a:lnTo>
                    <a:pt x="113" y="402"/>
                  </a:lnTo>
                  <a:lnTo>
                    <a:pt x="167" y="380"/>
                  </a:lnTo>
                  <a:lnTo>
                    <a:pt x="227" y="352"/>
                  </a:lnTo>
                  <a:lnTo>
                    <a:pt x="259" y="334"/>
                  </a:lnTo>
                  <a:lnTo>
                    <a:pt x="289" y="316"/>
                  </a:lnTo>
                  <a:lnTo>
                    <a:pt x="321" y="294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81" y="246"/>
                  </a:lnTo>
                  <a:lnTo>
                    <a:pt x="405" y="222"/>
                  </a:lnTo>
                  <a:lnTo>
                    <a:pt x="425" y="198"/>
                  </a:lnTo>
                  <a:lnTo>
                    <a:pt x="443" y="174"/>
                  </a:lnTo>
                  <a:lnTo>
                    <a:pt x="455" y="152"/>
                  </a:lnTo>
                  <a:lnTo>
                    <a:pt x="467" y="128"/>
                  </a:lnTo>
                  <a:lnTo>
                    <a:pt x="475" y="108"/>
                  </a:lnTo>
                  <a:lnTo>
                    <a:pt x="479" y="88"/>
                  </a:lnTo>
                  <a:lnTo>
                    <a:pt x="483" y="68"/>
                  </a:lnTo>
                  <a:lnTo>
                    <a:pt x="485" y="52"/>
                  </a:lnTo>
                  <a:lnTo>
                    <a:pt x="485" y="24"/>
                  </a:lnTo>
                  <a:lnTo>
                    <a:pt x="483" y="6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75" y="20"/>
                  </a:lnTo>
                  <a:lnTo>
                    <a:pt x="465" y="42"/>
                  </a:lnTo>
                  <a:lnTo>
                    <a:pt x="449" y="72"/>
                  </a:lnTo>
                  <a:lnTo>
                    <a:pt x="427" y="106"/>
                  </a:lnTo>
                  <a:lnTo>
                    <a:pt x="399" y="146"/>
                  </a:lnTo>
                  <a:lnTo>
                    <a:pt x="363" y="190"/>
                  </a:lnTo>
                  <a:lnTo>
                    <a:pt x="343" y="214"/>
                  </a:lnTo>
                  <a:lnTo>
                    <a:pt x="319" y="2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5799138" y="2746375"/>
              <a:ext cx="352425" cy="781050"/>
            </a:xfrm>
            <a:custGeom>
              <a:avLst/>
              <a:gdLst>
                <a:gd name="T0" fmla="*/ 80 w 222"/>
                <a:gd name="T1" fmla="*/ 18 h 492"/>
                <a:gd name="T2" fmla="*/ 80 w 222"/>
                <a:gd name="T3" fmla="*/ 18 h 492"/>
                <a:gd name="T4" fmla="*/ 120 w 222"/>
                <a:gd name="T5" fmla="*/ 154 h 492"/>
                <a:gd name="T6" fmla="*/ 154 w 222"/>
                <a:gd name="T7" fmla="*/ 274 h 492"/>
                <a:gd name="T8" fmla="*/ 154 w 222"/>
                <a:gd name="T9" fmla="*/ 274 h 492"/>
                <a:gd name="T10" fmla="*/ 58 w 222"/>
                <a:gd name="T11" fmla="*/ 8 h 492"/>
                <a:gd name="T12" fmla="*/ 58 w 222"/>
                <a:gd name="T13" fmla="*/ 8 h 492"/>
                <a:gd name="T14" fmla="*/ 48 w 222"/>
                <a:gd name="T15" fmla="*/ 16 h 492"/>
                <a:gd name="T16" fmla="*/ 38 w 222"/>
                <a:gd name="T17" fmla="*/ 26 h 492"/>
                <a:gd name="T18" fmla="*/ 28 w 222"/>
                <a:gd name="T19" fmla="*/ 38 h 492"/>
                <a:gd name="T20" fmla="*/ 18 w 222"/>
                <a:gd name="T21" fmla="*/ 52 h 492"/>
                <a:gd name="T22" fmla="*/ 8 w 222"/>
                <a:gd name="T23" fmla="*/ 70 h 492"/>
                <a:gd name="T24" fmla="*/ 2 w 222"/>
                <a:gd name="T25" fmla="*/ 88 h 492"/>
                <a:gd name="T26" fmla="*/ 0 w 222"/>
                <a:gd name="T27" fmla="*/ 98 h 492"/>
                <a:gd name="T28" fmla="*/ 0 w 222"/>
                <a:gd name="T29" fmla="*/ 108 h 492"/>
                <a:gd name="T30" fmla="*/ 0 w 222"/>
                <a:gd name="T31" fmla="*/ 108 h 492"/>
                <a:gd name="T32" fmla="*/ 0 w 222"/>
                <a:gd name="T33" fmla="*/ 108 h 492"/>
                <a:gd name="T34" fmla="*/ 2 w 222"/>
                <a:gd name="T35" fmla="*/ 124 h 492"/>
                <a:gd name="T36" fmla="*/ 6 w 222"/>
                <a:gd name="T37" fmla="*/ 142 h 492"/>
                <a:gd name="T38" fmla="*/ 12 w 222"/>
                <a:gd name="T39" fmla="*/ 158 h 492"/>
                <a:gd name="T40" fmla="*/ 20 w 222"/>
                <a:gd name="T41" fmla="*/ 174 h 492"/>
                <a:gd name="T42" fmla="*/ 32 w 222"/>
                <a:gd name="T43" fmla="*/ 190 h 492"/>
                <a:gd name="T44" fmla="*/ 42 w 222"/>
                <a:gd name="T45" fmla="*/ 208 h 492"/>
                <a:gd name="T46" fmla="*/ 68 w 222"/>
                <a:gd name="T47" fmla="*/ 240 h 492"/>
                <a:gd name="T48" fmla="*/ 122 w 222"/>
                <a:gd name="T49" fmla="*/ 300 h 492"/>
                <a:gd name="T50" fmla="*/ 144 w 222"/>
                <a:gd name="T51" fmla="*/ 326 h 492"/>
                <a:gd name="T52" fmla="*/ 154 w 222"/>
                <a:gd name="T53" fmla="*/ 338 h 492"/>
                <a:gd name="T54" fmla="*/ 160 w 222"/>
                <a:gd name="T55" fmla="*/ 348 h 492"/>
                <a:gd name="T56" fmla="*/ 160 w 222"/>
                <a:gd name="T57" fmla="*/ 348 h 492"/>
                <a:gd name="T58" fmla="*/ 160 w 222"/>
                <a:gd name="T59" fmla="*/ 348 h 492"/>
                <a:gd name="T60" fmla="*/ 182 w 222"/>
                <a:gd name="T61" fmla="*/ 394 h 492"/>
                <a:gd name="T62" fmla="*/ 202 w 222"/>
                <a:gd name="T63" fmla="*/ 442 h 492"/>
                <a:gd name="T64" fmla="*/ 220 w 222"/>
                <a:gd name="T65" fmla="*/ 492 h 492"/>
                <a:gd name="T66" fmla="*/ 220 w 222"/>
                <a:gd name="T67" fmla="*/ 492 h 492"/>
                <a:gd name="T68" fmla="*/ 220 w 222"/>
                <a:gd name="T69" fmla="*/ 492 h 492"/>
                <a:gd name="T70" fmla="*/ 222 w 222"/>
                <a:gd name="T71" fmla="*/ 482 h 492"/>
                <a:gd name="T72" fmla="*/ 220 w 222"/>
                <a:gd name="T73" fmla="*/ 460 h 492"/>
                <a:gd name="T74" fmla="*/ 218 w 222"/>
                <a:gd name="T75" fmla="*/ 428 h 492"/>
                <a:gd name="T76" fmla="*/ 214 w 222"/>
                <a:gd name="T77" fmla="*/ 412 h 492"/>
                <a:gd name="T78" fmla="*/ 210 w 222"/>
                <a:gd name="T79" fmla="*/ 394 h 492"/>
                <a:gd name="T80" fmla="*/ 210 w 222"/>
                <a:gd name="T81" fmla="*/ 394 h 492"/>
                <a:gd name="T82" fmla="*/ 210 w 222"/>
                <a:gd name="T83" fmla="*/ 394 h 492"/>
                <a:gd name="T84" fmla="*/ 150 w 222"/>
                <a:gd name="T85" fmla="*/ 180 h 492"/>
                <a:gd name="T86" fmla="*/ 100 w 222"/>
                <a:gd name="T87" fmla="*/ 0 h 492"/>
                <a:gd name="T88" fmla="*/ 100 w 222"/>
                <a:gd name="T89" fmla="*/ 0 h 492"/>
                <a:gd name="T90" fmla="*/ 100 w 222"/>
                <a:gd name="T91" fmla="*/ 0 h 492"/>
                <a:gd name="T92" fmla="*/ 100 w 222"/>
                <a:gd name="T93" fmla="*/ 0 h 492"/>
                <a:gd name="T94" fmla="*/ 100 w 222"/>
                <a:gd name="T95" fmla="*/ 0 h 492"/>
                <a:gd name="T96" fmla="*/ 100 w 222"/>
                <a:gd name="T97" fmla="*/ 0 h 492"/>
                <a:gd name="T98" fmla="*/ 94 w 222"/>
                <a:gd name="T99" fmla="*/ 0 h 492"/>
                <a:gd name="T100" fmla="*/ 86 w 222"/>
                <a:gd name="T101" fmla="*/ 2 h 492"/>
                <a:gd name="T102" fmla="*/ 84 w 222"/>
                <a:gd name="T103" fmla="*/ 4 h 492"/>
                <a:gd name="T104" fmla="*/ 80 w 222"/>
                <a:gd name="T105" fmla="*/ 8 h 492"/>
                <a:gd name="T106" fmla="*/ 80 w 222"/>
                <a:gd name="T107" fmla="*/ 12 h 492"/>
                <a:gd name="T108" fmla="*/ 80 w 222"/>
                <a:gd name="T109" fmla="*/ 1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492">
                  <a:moveTo>
                    <a:pt x="80" y="18"/>
                  </a:moveTo>
                  <a:lnTo>
                    <a:pt x="80" y="18"/>
                  </a:lnTo>
                  <a:lnTo>
                    <a:pt x="120" y="154"/>
                  </a:lnTo>
                  <a:lnTo>
                    <a:pt x="154" y="274"/>
                  </a:lnTo>
                  <a:lnTo>
                    <a:pt x="154" y="27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8" y="16"/>
                  </a:lnTo>
                  <a:lnTo>
                    <a:pt x="38" y="26"/>
                  </a:lnTo>
                  <a:lnTo>
                    <a:pt x="28" y="38"/>
                  </a:lnTo>
                  <a:lnTo>
                    <a:pt x="18" y="52"/>
                  </a:lnTo>
                  <a:lnTo>
                    <a:pt x="8" y="70"/>
                  </a:lnTo>
                  <a:lnTo>
                    <a:pt x="2" y="88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124"/>
                  </a:lnTo>
                  <a:lnTo>
                    <a:pt x="6" y="142"/>
                  </a:lnTo>
                  <a:lnTo>
                    <a:pt x="12" y="158"/>
                  </a:lnTo>
                  <a:lnTo>
                    <a:pt x="20" y="174"/>
                  </a:lnTo>
                  <a:lnTo>
                    <a:pt x="32" y="190"/>
                  </a:lnTo>
                  <a:lnTo>
                    <a:pt x="42" y="208"/>
                  </a:lnTo>
                  <a:lnTo>
                    <a:pt x="68" y="240"/>
                  </a:lnTo>
                  <a:lnTo>
                    <a:pt x="122" y="300"/>
                  </a:lnTo>
                  <a:lnTo>
                    <a:pt x="144" y="326"/>
                  </a:lnTo>
                  <a:lnTo>
                    <a:pt x="154" y="33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82" y="394"/>
                  </a:lnTo>
                  <a:lnTo>
                    <a:pt x="202" y="44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2" y="482"/>
                  </a:lnTo>
                  <a:lnTo>
                    <a:pt x="220" y="460"/>
                  </a:lnTo>
                  <a:lnTo>
                    <a:pt x="218" y="428"/>
                  </a:lnTo>
                  <a:lnTo>
                    <a:pt x="214" y="412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150" y="18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5878513" y="2667000"/>
              <a:ext cx="44450" cy="47625"/>
            </a:xfrm>
            <a:custGeom>
              <a:avLst/>
              <a:gdLst>
                <a:gd name="T0" fmla="*/ 0 w 28"/>
                <a:gd name="T1" fmla="*/ 14 h 30"/>
                <a:gd name="T2" fmla="*/ 0 w 28"/>
                <a:gd name="T3" fmla="*/ 14 h 30"/>
                <a:gd name="T4" fmla="*/ 0 w 28"/>
                <a:gd name="T5" fmla="*/ 20 h 30"/>
                <a:gd name="T6" fmla="*/ 4 w 28"/>
                <a:gd name="T7" fmla="*/ 26 h 30"/>
                <a:gd name="T8" fmla="*/ 8 w 28"/>
                <a:gd name="T9" fmla="*/ 28 h 30"/>
                <a:gd name="T10" fmla="*/ 14 w 28"/>
                <a:gd name="T11" fmla="*/ 30 h 30"/>
                <a:gd name="T12" fmla="*/ 14 w 28"/>
                <a:gd name="T13" fmla="*/ 30 h 30"/>
                <a:gd name="T14" fmla="*/ 14 w 28"/>
                <a:gd name="T15" fmla="*/ 30 h 30"/>
                <a:gd name="T16" fmla="*/ 20 w 28"/>
                <a:gd name="T17" fmla="*/ 28 h 30"/>
                <a:gd name="T18" fmla="*/ 24 w 28"/>
                <a:gd name="T19" fmla="*/ 26 h 30"/>
                <a:gd name="T20" fmla="*/ 28 w 28"/>
                <a:gd name="T21" fmla="*/ 20 h 30"/>
                <a:gd name="T22" fmla="*/ 28 w 28"/>
                <a:gd name="T23" fmla="*/ 14 h 30"/>
                <a:gd name="T24" fmla="*/ 28 w 28"/>
                <a:gd name="T25" fmla="*/ 14 h 30"/>
                <a:gd name="T26" fmla="*/ 28 w 28"/>
                <a:gd name="T27" fmla="*/ 14 h 30"/>
                <a:gd name="T28" fmla="*/ 28 w 28"/>
                <a:gd name="T29" fmla="*/ 10 h 30"/>
                <a:gd name="T30" fmla="*/ 24 w 28"/>
                <a:gd name="T31" fmla="*/ 4 h 30"/>
                <a:gd name="T32" fmla="*/ 20 w 28"/>
                <a:gd name="T33" fmla="*/ 2 h 30"/>
                <a:gd name="T34" fmla="*/ 14 w 28"/>
                <a:gd name="T35" fmla="*/ 0 h 30"/>
                <a:gd name="T36" fmla="*/ 14 w 28"/>
                <a:gd name="T37" fmla="*/ 0 h 30"/>
                <a:gd name="T38" fmla="*/ 14 w 28"/>
                <a:gd name="T39" fmla="*/ 0 h 30"/>
                <a:gd name="T40" fmla="*/ 8 w 28"/>
                <a:gd name="T41" fmla="*/ 2 h 30"/>
                <a:gd name="T42" fmla="*/ 4 w 28"/>
                <a:gd name="T43" fmla="*/ 4 h 30"/>
                <a:gd name="T44" fmla="*/ 0 w 28"/>
                <a:gd name="T45" fmla="*/ 10 h 30"/>
                <a:gd name="T46" fmla="*/ 0 w 28"/>
                <a:gd name="T4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0">
                  <a:moveTo>
                    <a:pt x="0" y="14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114800" y="3305175"/>
              <a:ext cx="584200" cy="422275"/>
            </a:xfrm>
            <a:custGeom>
              <a:avLst/>
              <a:gdLst>
                <a:gd name="T0" fmla="*/ 290 w 368"/>
                <a:gd name="T1" fmla="*/ 40 h 266"/>
                <a:gd name="T2" fmla="*/ 290 w 368"/>
                <a:gd name="T3" fmla="*/ 40 h 266"/>
                <a:gd name="T4" fmla="*/ 312 w 368"/>
                <a:gd name="T5" fmla="*/ 22 h 266"/>
                <a:gd name="T6" fmla="*/ 330 w 368"/>
                <a:gd name="T7" fmla="*/ 0 h 266"/>
                <a:gd name="T8" fmla="*/ 330 w 368"/>
                <a:gd name="T9" fmla="*/ 0 h 266"/>
                <a:gd name="T10" fmla="*/ 330 w 368"/>
                <a:gd name="T11" fmla="*/ 0 h 266"/>
                <a:gd name="T12" fmla="*/ 330 w 368"/>
                <a:gd name="T13" fmla="*/ 36 h 266"/>
                <a:gd name="T14" fmla="*/ 330 w 368"/>
                <a:gd name="T15" fmla="*/ 36 h 266"/>
                <a:gd name="T16" fmla="*/ 330 w 368"/>
                <a:gd name="T17" fmla="*/ 36 h 266"/>
                <a:gd name="T18" fmla="*/ 330 w 368"/>
                <a:gd name="T19" fmla="*/ 66 h 266"/>
                <a:gd name="T20" fmla="*/ 332 w 368"/>
                <a:gd name="T21" fmla="*/ 96 h 266"/>
                <a:gd name="T22" fmla="*/ 336 w 368"/>
                <a:gd name="T23" fmla="*/ 126 h 266"/>
                <a:gd name="T24" fmla="*/ 340 w 368"/>
                <a:gd name="T25" fmla="*/ 154 h 266"/>
                <a:gd name="T26" fmla="*/ 346 w 368"/>
                <a:gd name="T27" fmla="*/ 184 h 266"/>
                <a:gd name="T28" fmla="*/ 352 w 368"/>
                <a:gd name="T29" fmla="*/ 212 h 266"/>
                <a:gd name="T30" fmla="*/ 360 w 368"/>
                <a:gd name="T31" fmla="*/ 240 h 266"/>
                <a:gd name="T32" fmla="*/ 368 w 368"/>
                <a:gd name="T33" fmla="*/ 266 h 266"/>
                <a:gd name="T34" fmla="*/ 368 w 368"/>
                <a:gd name="T35" fmla="*/ 266 h 266"/>
                <a:gd name="T36" fmla="*/ 0 w 368"/>
                <a:gd name="T37" fmla="*/ 266 h 266"/>
                <a:gd name="T38" fmla="*/ 290 w 368"/>
                <a:gd name="T39" fmla="*/ 4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266">
                  <a:moveTo>
                    <a:pt x="290" y="40"/>
                  </a:moveTo>
                  <a:lnTo>
                    <a:pt x="290" y="40"/>
                  </a:lnTo>
                  <a:lnTo>
                    <a:pt x="312" y="2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66"/>
                  </a:lnTo>
                  <a:lnTo>
                    <a:pt x="332" y="96"/>
                  </a:lnTo>
                  <a:lnTo>
                    <a:pt x="336" y="126"/>
                  </a:lnTo>
                  <a:lnTo>
                    <a:pt x="340" y="154"/>
                  </a:lnTo>
                  <a:lnTo>
                    <a:pt x="346" y="184"/>
                  </a:lnTo>
                  <a:lnTo>
                    <a:pt x="352" y="212"/>
                  </a:lnTo>
                  <a:lnTo>
                    <a:pt x="360" y="240"/>
                  </a:lnTo>
                  <a:lnTo>
                    <a:pt x="368" y="266"/>
                  </a:lnTo>
                  <a:lnTo>
                    <a:pt x="368" y="266"/>
                  </a:lnTo>
                  <a:lnTo>
                    <a:pt x="0" y="266"/>
                  </a:lnTo>
                  <a:lnTo>
                    <a:pt x="29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6891338" y="2933700"/>
              <a:ext cx="1328738" cy="1041400"/>
            </a:xfrm>
            <a:custGeom>
              <a:avLst/>
              <a:gdLst>
                <a:gd name="T0" fmla="*/ 289 w 837"/>
                <a:gd name="T1" fmla="*/ 274 h 656"/>
                <a:gd name="T2" fmla="*/ 323 w 837"/>
                <a:gd name="T3" fmla="*/ 242 h 656"/>
                <a:gd name="T4" fmla="*/ 347 w 837"/>
                <a:gd name="T5" fmla="*/ 204 h 656"/>
                <a:gd name="T6" fmla="*/ 363 w 837"/>
                <a:gd name="T7" fmla="*/ 162 h 656"/>
                <a:gd name="T8" fmla="*/ 369 w 837"/>
                <a:gd name="T9" fmla="*/ 118 h 656"/>
                <a:gd name="T10" fmla="*/ 369 w 837"/>
                <a:gd name="T11" fmla="*/ 118 h 656"/>
                <a:gd name="T12" fmla="*/ 369 w 837"/>
                <a:gd name="T13" fmla="*/ 108 h 656"/>
                <a:gd name="T14" fmla="*/ 365 w 837"/>
                <a:gd name="T15" fmla="*/ 80 h 656"/>
                <a:gd name="T16" fmla="*/ 349 w 837"/>
                <a:gd name="T17" fmla="*/ 26 h 656"/>
                <a:gd name="T18" fmla="*/ 337 w 837"/>
                <a:gd name="T19" fmla="*/ 0 h 656"/>
                <a:gd name="T20" fmla="*/ 563 w 837"/>
                <a:gd name="T21" fmla="*/ 200 h 656"/>
                <a:gd name="T22" fmla="*/ 609 w 837"/>
                <a:gd name="T23" fmla="*/ 200 h 656"/>
                <a:gd name="T24" fmla="*/ 655 w 837"/>
                <a:gd name="T25" fmla="*/ 204 h 656"/>
                <a:gd name="T26" fmla="*/ 697 w 837"/>
                <a:gd name="T27" fmla="*/ 218 h 656"/>
                <a:gd name="T28" fmla="*/ 737 w 837"/>
                <a:gd name="T29" fmla="*/ 238 h 656"/>
                <a:gd name="T30" fmla="*/ 771 w 837"/>
                <a:gd name="T31" fmla="*/ 266 h 656"/>
                <a:gd name="T32" fmla="*/ 799 w 837"/>
                <a:gd name="T33" fmla="*/ 300 h 656"/>
                <a:gd name="T34" fmla="*/ 819 w 837"/>
                <a:gd name="T35" fmla="*/ 338 h 656"/>
                <a:gd name="T36" fmla="*/ 833 w 837"/>
                <a:gd name="T37" fmla="*/ 382 h 656"/>
                <a:gd name="T38" fmla="*/ 837 w 837"/>
                <a:gd name="T39" fmla="*/ 428 h 656"/>
                <a:gd name="T40" fmla="*/ 837 w 837"/>
                <a:gd name="T41" fmla="*/ 428 h 656"/>
                <a:gd name="T42" fmla="*/ 833 w 837"/>
                <a:gd name="T43" fmla="*/ 474 h 656"/>
                <a:gd name="T44" fmla="*/ 819 w 837"/>
                <a:gd name="T45" fmla="*/ 516 h 656"/>
                <a:gd name="T46" fmla="*/ 799 w 837"/>
                <a:gd name="T47" fmla="*/ 554 h 656"/>
                <a:gd name="T48" fmla="*/ 771 w 837"/>
                <a:gd name="T49" fmla="*/ 588 h 656"/>
                <a:gd name="T50" fmla="*/ 737 w 837"/>
                <a:gd name="T51" fmla="*/ 616 h 656"/>
                <a:gd name="T52" fmla="*/ 697 w 837"/>
                <a:gd name="T53" fmla="*/ 638 h 656"/>
                <a:gd name="T54" fmla="*/ 655 w 837"/>
                <a:gd name="T55" fmla="*/ 650 h 656"/>
                <a:gd name="T56" fmla="*/ 609 w 837"/>
                <a:gd name="T57" fmla="*/ 656 h 656"/>
                <a:gd name="T58" fmla="*/ 609 w 837"/>
                <a:gd name="T59" fmla="*/ 656 h 656"/>
                <a:gd name="T60" fmla="*/ 563 w 837"/>
                <a:gd name="T61" fmla="*/ 650 h 656"/>
                <a:gd name="T62" fmla="*/ 521 w 837"/>
                <a:gd name="T63" fmla="*/ 638 h 656"/>
                <a:gd name="T64" fmla="*/ 483 w 837"/>
                <a:gd name="T65" fmla="*/ 616 h 656"/>
                <a:gd name="T66" fmla="*/ 449 w 837"/>
                <a:gd name="T67" fmla="*/ 588 h 656"/>
                <a:gd name="T68" fmla="*/ 421 w 837"/>
                <a:gd name="T69" fmla="*/ 554 h 656"/>
                <a:gd name="T70" fmla="*/ 399 w 837"/>
                <a:gd name="T71" fmla="*/ 516 h 656"/>
                <a:gd name="T72" fmla="*/ 387 w 837"/>
                <a:gd name="T73" fmla="*/ 474 h 656"/>
                <a:gd name="T74" fmla="*/ 381 w 837"/>
                <a:gd name="T75" fmla="*/ 428 h 656"/>
                <a:gd name="T76" fmla="*/ 335 w 837"/>
                <a:gd name="T77" fmla="*/ 428 h 656"/>
                <a:gd name="T78" fmla="*/ 335 w 837"/>
                <a:gd name="T79" fmla="*/ 446 h 656"/>
                <a:gd name="T80" fmla="*/ 341 w 837"/>
                <a:gd name="T81" fmla="*/ 482 h 656"/>
                <a:gd name="T82" fmla="*/ 345 w 837"/>
                <a:gd name="T83" fmla="*/ 500 h 656"/>
                <a:gd name="T84" fmla="*/ 289 w 837"/>
                <a:gd name="T85" fmla="*/ 274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7" h="656">
                  <a:moveTo>
                    <a:pt x="289" y="274"/>
                  </a:moveTo>
                  <a:lnTo>
                    <a:pt x="289" y="274"/>
                  </a:lnTo>
                  <a:lnTo>
                    <a:pt x="307" y="260"/>
                  </a:lnTo>
                  <a:lnTo>
                    <a:pt x="323" y="242"/>
                  </a:lnTo>
                  <a:lnTo>
                    <a:pt x="337" y="224"/>
                  </a:lnTo>
                  <a:lnTo>
                    <a:pt x="347" y="204"/>
                  </a:lnTo>
                  <a:lnTo>
                    <a:pt x="357" y="184"/>
                  </a:lnTo>
                  <a:lnTo>
                    <a:pt x="363" y="162"/>
                  </a:lnTo>
                  <a:lnTo>
                    <a:pt x="367" y="140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5" y="80"/>
                  </a:lnTo>
                  <a:lnTo>
                    <a:pt x="359" y="52"/>
                  </a:lnTo>
                  <a:lnTo>
                    <a:pt x="349" y="26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709" y="0"/>
                  </a:lnTo>
                  <a:lnTo>
                    <a:pt x="563" y="200"/>
                  </a:lnTo>
                  <a:lnTo>
                    <a:pt x="609" y="200"/>
                  </a:lnTo>
                  <a:lnTo>
                    <a:pt x="609" y="200"/>
                  </a:lnTo>
                  <a:lnTo>
                    <a:pt x="633" y="200"/>
                  </a:lnTo>
                  <a:lnTo>
                    <a:pt x="655" y="204"/>
                  </a:lnTo>
                  <a:lnTo>
                    <a:pt x="677" y="210"/>
                  </a:lnTo>
                  <a:lnTo>
                    <a:pt x="697" y="218"/>
                  </a:lnTo>
                  <a:lnTo>
                    <a:pt x="717" y="226"/>
                  </a:lnTo>
                  <a:lnTo>
                    <a:pt x="737" y="238"/>
                  </a:lnTo>
                  <a:lnTo>
                    <a:pt x="755" y="252"/>
                  </a:lnTo>
                  <a:lnTo>
                    <a:pt x="771" y="266"/>
                  </a:lnTo>
                  <a:lnTo>
                    <a:pt x="785" y="282"/>
                  </a:lnTo>
                  <a:lnTo>
                    <a:pt x="799" y="300"/>
                  </a:lnTo>
                  <a:lnTo>
                    <a:pt x="809" y="318"/>
                  </a:lnTo>
                  <a:lnTo>
                    <a:pt x="819" y="338"/>
                  </a:lnTo>
                  <a:lnTo>
                    <a:pt x="827" y="360"/>
                  </a:lnTo>
                  <a:lnTo>
                    <a:pt x="833" y="382"/>
                  </a:lnTo>
                  <a:lnTo>
                    <a:pt x="837" y="404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50"/>
                  </a:lnTo>
                  <a:lnTo>
                    <a:pt x="833" y="474"/>
                  </a:lnTo>
                  <a:lnTo>
                    <a:pt x="827" y="494"/>
                  </a:lnTo>
                  <a:lnTo>
                    <a:pt x="819" y="516"/>
                  </a:lnTo>
                  <a:lnTo>
                    <a:pt x="809" y="536"/>
                  </a:lnTo>
                  <a:lnTo>
                    <a:pt x="799" y="554"/>
                  </a:lnTo>
                  <a:lnTo>
                    <a:pt x="785" y="572"/>
                  </a:lnTo>
                  <a:lnTo>
                    <a:pt x="771" y="588"/>
                  </a:lnTo>
                  <a:lnTo>
                    <a:pt x="755" y="602"/>
                  </a:lnTo>
                  <a:lnTo>
                    <a:pt x="737" y="616"/>
                  </a:lnTo>
                  <a:lnTo>
                    <a:pt x="717" y="628"/>
                  </a:lnTo>
                  <a:lnTo>
                    <a:pt x="697" y="638"/>
                  </a:lnTo>
                  <a:lnTo>
                    <a:pt x="677" y="644"/>
                  </a:lnTo>
                  <a:lnTo>
                    <a:pt x="655" y="650"/>
                  </a:lnTo>
                  <a:lnTo>
                    <a:pt x="633" y="654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587" y="654"/>
                  </a:lnTo>
                  <a:lnTo>
                    <a:pt x="563" y="650"/>
                  </a:lnTo>
                  <a:lnTo>
                    <a:pt x="541" y="644"/>
                  </a:lnTo>
                  <a:lnTo>
                    <a:pt x="521" y="638"/>
                  </a:lnTo>
                  <a:lnTo>
                    <a:pt x="501" y="628"/>
                  </a:lnTo>
                  <a:lnTo>
                    <a:pt x="483" y="616"/>
                  </a:lnTo>
                  <a:lnTo>
                    <a:pt x="465" y="602"/>
                  </a:lnTo>
                  <a:lnTo>
                    <a:pt x="449" y="588"/>
                  </a:lnTo>
                  <a:lnTo>
                    <a:pt x="433" y="572"/>
                  </a:lnTo>
                  <a:lnTo>
                    <a:pt x="421" y="554"/>
                  </a:lnTo>
                  <a:lnTo>
                    <a:pt x="409" y="536"/>
                  </a:lnTo>
                  <a:lnTo>
                    <a:pt x="399" y="516"/>
                  </a:lnTo>
                  <a:lnTo>
                    <a:pt x="391" y="494"/>
                  </a:lnTo>
                  <a:lnTo>
                    <a:pt x="387" y="474"/>
                  </a:lnTo>
                  <a:lnTo>
                    <a:pt x="383" y="450"/>
                  </a:lnTo>
                  <a:lnTo>
                    <a:pt x="381" y="428"/>
                  </a:lnTo>
                  <a:lnTo>
                    <a:pt x="381" y="428"/>
                  </a:lnTo>
                  <a:lnTo>
                    <a:pt x="335" y="428"/>
                  </a:lnTo>
                  <a:lnTo>
                    <a:pt x="335" y="428"/>
                  </a:lnTo>
                  <a:lnTo>
                    <a:pt x="335" y="446"/>
                  </a:lnTo>
                  <a:lnTo>
                    <a:pt x="337" y="464"/>
                  </a:lnTo>
                  <a:lnTo>
                    <a:pt x="341" y="482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0" y="500"/>
                  </a:lnTo>
                  <a:lnTo>
                    <a:pt x="289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6770688" y="2822575"/>
              <a:ext cx="633413" cy="908050"/>
            </a:xfrm>
            <a:custGeom>
              <a:avLst/>
              <a:gdLst>
                <a:gd name="T0" fmla="*/ 40 w 399"/>
                <a:gd name="T1" fmla="*/ 340 h 572"/>
                <a:gd name="T2" fmla="*/ 34 w 399"/>
                <a:gd name="T3" fmla="*/ 262 h 572"/>
                <a:gd name="T4" fmla="*/ 22 w 399"/>
                <a:gd name="T5" fmla="*/ 188 h 572"/>
                <a:gd name="T6" fmla="*/ 24 w 399"/>
                <a:gd name="T7" fmla="*/ 188 h 572"/>
                <a:gd name="T8" fmla="*/ 26 w 399"/>
                <a:gd name="T9" fmla="*/ 168 h 572"/>
                <a:gd name="T10" fmla="*/ 34 w 399"/>
                <a:gd name="T11" fmla="*/ 130 h 572"/>
                <a:gd name="T12" fmla="*/ 48 w 399"/>
                <a:gd name="T13" fmla="*/ 96 h 572"/>
                <a:gd name="T14" fmla="*/ 70 w 399"/>
                <a:gd name="T15" fmla="*/ 66 h 572"/>
                <a:gd name="T16" fmla="*/ 82 w 399"/>
                <a:gd name="T17" fmla="*/ 52 h 572"/>
                <a:gd name="T18" fmla="*/ 98 w 399"/>
                <a:gd name="T19" fmla="*/ 38 h 572"/>
                <a:gd name="T20" fmla="*/ 130 w 399"/>
                <a:gd name="T21" fmla="*/ 18 h 572"/>
                <a:gd name="T22" fmla="*/ 164 w 399"/>
                <a:gd name="T23" fmla="*/ 6 h 572"/>
                <a:gd name="T24" fmla="*/ 202 w 399"/>
                <a:gd name="T25" fmla="*/ 0 h 572"/>
                <a:gd name="T26" fmla="*/ 220 w 399"/>
                <a:gd name="T27" fmla="*/ 0 h 572"/>
                <a:gd name="T28" fmla="*/ 238 w 399"/>
                <a:gd name="T29" fmla="*/ 2 h 572"/>
                <a:gd name="T30" fmla="*/ 271 w 399"/>
                <a:gd name="T31" fmla="*/ 10 h 572"/>
                <a:gd name="T32" fmla="*/ 303 w 399"/>
                <a:gd name="T33" fmla="*/ 24 h 572"/>
                <a:gd name="T34" fmla="*/ 331 w 399"/>
                <a:gd name="T35" fmla="*/ 44 h 572"/>
                <a:gd name="T36" fmla="*/ 355 w 399"/>
                <a:gd name="T37" fmla="*/ 68 h 572"/>
                <a:gd name="T38" fmla="*/ 375 w 399"/>
                <a:gd name="T39" fmla="*/ 96 h 572"/>
                <a:gd name="T40" fmla="*/ 389 w 399"/>
                <a:gd name="T41" fmla="*/ 128 h 572"/>
                <a:gd name="T42" fmla="*/ 397 w 399"/>
                <a:gd name="T43" fmla="*/ 162 h 572"/>
                <a:gd name="T44" fmla="*/ 399 w 399"/>
                <a:gd name="T45" fmla="*/ 180 h 572"/>
                <a:gd name="T46" fmla="*/ 399 w 399"/>
                <a:gd name="T47" fmla="*/ 188 h 572"/>
                <a:gd name="T48" fmla="*/ 399 w 399"/>
                <a:gd name="T49" fmla="*/ 188 h 572"/>
                <a:gd name="T50" fmla="*/ 395 w 399"/>
                <a:gd name="T51" fmla="*/ 222 h 572"/>
                <a:gd name="T52" fmla="*/ 383 w 399"/>
                <a:gd name="T53" fmla="*/ 254 h 572"/>
                <a:gd name="T54" fmla="*/ 363 w 399"/>
                <a:gd name="T55" fmla="*/ 284 h 572"/>
                <a:gd name="T56" fmla="*/ 337 w 399"/>
                <a:gd name="T57" fmla="*/ 308 h 572"/>
                <a:gd name="T58" fmla="*/ 0 w 399"/>
                <a:gd name="T59" fmla="*/ 572 h 572"/>
                <a:gd name="T60" fmla="*/ 8 w 399"/>
                <a:gd name="T61" fmla="*/ 544 h 572"/>
                <a:gd name="T62" fmla="*/ 24 w 399"/>
                <a:gd name="T63" fmla="*/ 488 h 572"/>
                <a:gd name="T64" fmla="*/ 34 w 399"/>
                <a:gd name="T65" fmla="*/ 430 h 572"/>
                <a:gd name="T66" fmla="*/ 38 w 399"/>
                <a:gd name="T67" fmla="*/ 37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9" h="572">
                  <a:moveTo>
                    <a:pt x="40" y="340"/>
                  </a:moveTo>
                  <a:lnTo>
                    <a:pt x="40" y="340"/>
                  </a:lnTo>
                  <a:lnTo>
                    <a:pt x="38" y="300"/>
                  </a:lnTo>
                  <a:lnTo>
                    <a:pt x="34" y="262"/>
                  </a:lnTo>
                  <a:lnTo>
                    <a:pt x="30" y="224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26" y="168"/>
                  </a:lnTo>
                  <a:lnTo>
                    <a:pt x="28" y="150"/>
                  </a:lnTo>
                  <a:lnTo>
                    <a:pt x="34" y="130"/>
                  </a:lnTo>
                  <a:lnTo>
                    <a:pt x="40" y="114"/>
                  </a:lnTo>
                  <a:lnTo>
                    <a:pt x="48" y="96"/>
                  </a:lnTo>
                  <a:lnTo>
                    <a:pt x="58" y="80"/>
                  </a:lnTo>
                  <a:lnTo>
                    <a:pt x="70" y="6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98" y="38"/>
                  </a:lnTo>
                  <a:lnTo>
                    <a:pt x="112" y="28"/>
                  </a:lnTo>
                  <a:lnTo>
                    <a:pt x="130" y="18"/>
                  </a:lnTo>
                  <a:lnTo>
                    <a:pt x="146" y="12"/>
                  </a:lnTo>
                  <a:lnTo>
                    <a:pt x="164" y="6"/>
                  </a:lnTo>
                  <a:lnTo>
                    <a:pt x="182" y="2"/>
                  </a:lnTo>
                  <a:lnTo>
                    <a:pt x="20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38" y="2"/>
                  </a:lnTo>
                  <a:lnTo>
                    <a:pt x="256" y="4"/>
                  </a:lnTo>
                  <a:lnTo>
                    <a:pt x="271" y="10"/>
                  </a:lnTo>
                  <a:lnTo>
                    <a:pt x="289" y="16"/>
                  </a:lnTo>
                  <a:lnTo>
                    <a:pt x="303" y="24"/>
                  </a:lnTo>
                  <a:lnTo>
                    <a:pt x="317" y="34"/>
                  </a:lnTo>
                  <a:lnTo>
                    <a:pt x="331" y="44"/>
                  </a:lnTo>
                  <a:lnTo>
                    <a:pt x="345" y="56"/>
                  </a:lnTo>
                  <a:lnTo>
                    <a:pt x="355" y="68"/>
                  </a:lnTo>
                  <a:lnTo>
                    <a:pt x="365" y="82"/>
                  </a:lnTo>
                  <a:lnTo>
                    <a:pt x="375" y="96"/>
                  </a:lnTo>
                  <a:lnTo>
                    <a:pt x="383" y="112"/>
                  </a:lnTo>
                  <a:lnTo>
                    <a:pt x="389" y="128"/>
                  </a:lnTo>
                  <a:lnTo>
                    <a:pt x="393" y="146"/>
                  </a:lnTo>
                  <a:lnTo>
                    <a:pt x="397" y="162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7" y="204"/>
                  </a:lnTo>
                  <a:lnTo>
                    <a:pt x="395" y="222"/>
                  </a:lnTo>
                  <a:lnTo>
                    <a:pt x="389" y="238"/>
                  </a:lnTo>
                  <a:lnTo>
                    <a:pt x="383" y="254"/>
                  </a:lnTo>
                  <a:lnTo>
                    <a:pt x="373" y="270"/>
                  </a:lnTo>
                  <a:lnTo>
                    <a:pt x="363" y="284"/>
                  </a:lnTo>
                  <a:lnTo>
                    <a:pt x="351" y="296"/>
                  </a:lnTo>
                  <a:lnTo>
                    <a:pt x="337" y="308"/>
                  </a:lnTo>
                  <a:lnTo>
                    <a:pt x="337" y="30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8" y="544"/>
                  </a:lnTo>
                  <a:lnTo>
                    <a:pt x="16" y="516"/>
                  </a:lnTo>
                  <a:lnTo>
                    <a:pt x="24" y="488"/>
                  </a:lnTo>
                  <a:lnTo>
                    <a:pt x="28" y="460"/>
                  </a:lnTo>
                  <a:lnTo>
                    <a:pt x="34" y="430"/>
                  </a:lnTo>
                  <a:lnTo>
                    <a:pt x="36" y="400"/>
                  </a:lnTo>
                  <a:lnTo>
                    <a:pt x="38" y="370"/>
                  </a:lnTo>
                  <a:lnTo>
                    <a:pt x="40" y="3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898900" y="2263775"/>
              <a:ext cx="4394200" cy="2197100"/>
            </a:xfrm>
            <a:custGeom>
              <a:avLst/>
              <a:gdLst>
                <a:gd name="T0" fmla="*/ 458 w 2768"/>
                <a:gd name="T1" fmla="*/ 398 h 1384"/>
                <a:gd name="T2" fmla="*/ 356 w 2768"/>
                <a:gd name="T3" fmla="*/ 322 h 1384"/>
                <a:gd name="T4" fmla="*/ 258 w 2768"/>
                <a:gd name="T5" fmla="*/ 306 h 1384"/>
                <a:gd name="T6" fmla="*/ 110 w 2768"/>
                <a:gd name="T7" fmla="*/ 370 h 1384"/>
                <a:gd name="T8" fmla="*/ 48 w 2768"/>
                <a:gd name="T9" fmla="*/ 470 h 1384"/>
                <a:gd name="T10" fmla="*/ 86 w 2768"/>
                <a:gd name="T11" fmla="*/ 520 h 1384"/>
                <a:gd name="T12" fmla="*/ 142 w 2768"/>
                <a:gd name="T13" fmla="*/ 404 h 1384"/>
                <a:gd name="T14" fmla="*/ 224 w 2768"/>
                <a:gd name="T15" fmla="*/ 358 h 1384"/>
                <a:gd name="T16" fmla="*/ 316 w 2768"/>
                <a:gd name="T17" fmla="*/ 356 h 1384"/>
                <a:gd name="T18" fmla="*/ 416 w 2768"/>
                <a:gd name="T19" fmla="*/ 420 h 1384"/>
                <a:gd name="T20" fmla="*/ 458 w 2768"/>
                <a:gd name="T21" fmla="*/ 532 h 1384"/>
                <a:gd name="T22" fmla="*/ 454 w 2768"/>
                <a:gd name="T23" fmla="*/ 574 h 1384"/>
                <a:gd name="T24" fmla="*/ 398 w 2768"/>
                <a:gd name="T25" fmla="*/ 660 h 1384"/>
                <a:gd name="T26" fmla="*/ 558 w 2768"/>
                <a:gd name="T27" fmla="*/ 1040 h 1384"/>
                <a:gd name="T28" fmla="*/ 650 w 2768"/>
                <a:gd name="T29" fmla="*/ 1162 h 1384"/>
                <a:gd name="T30" fmla="*/ 668 w 2768"/>
                <a:gd name="T31" fmla="*/ 1224 h 1384"/>
                <a:gd name="T32" fmla="*/ 753 w 2768"/>
                <a:gd name="T33" fmla="*/ 1006 h 1384"/>
                <a:gd name="T34" fmla="*/ 829 w 2768"/>
                <a:gd name="T35" fmla="*/ 906 h 1384"/>
                <a:gd name="T36" fmla="*/ 1057 w 2768"/>
                <a:gd name="T37" fmla="*/ 806 h 1384"/>
                <a:gd name="T38" fmla="*/ 1185 w 2768"/>
                <a:gd name="T39" fmla="*/ 778 h 1384"/>
                <a:gd name="T40" fmla="*/ 1241 w 2768"/>
                <a:gd name="T41" fmla="*/ 678 h 1384"/>
                <a:gd name="T42" fmla="*/ 1213 w 2768"/>
                <a:gd name="T43" fmla="*/ 528 h 1384"/>
                <a:gd name="T44" fmla="*/ 1113 w 2768"/>
                <a:gd name="T45" fmla="*/ 350 h 1384"/>
                <a:gd name="T46" fmla="*/ 1097 w 2768"/>
                <a:gd name="T47" fmla="*/ 264 h 1384"/>
                <a:gd name="T48" fmla="*/ 1051 w 2768"/>
                <a:gd name="T49" fmla="*/ 254 h 1384"/>
                <a:gd name="T50" fmla="*/ 1089 w 2768"/>
                <a:gd name="T51" fmla="*/ 242 h 1384"/>
                <a:gd name="T52" fmla="*/ 1083 w 2768"/>
                <a:gd name="T53" fmla="*/ 218 h 1384"/>
                <a:gd name="T54" fmla="*/ 1069 w 2768"/>
                <a:gd name="T55" fmla="*/ 198 h 1384"/>
                <a:gd name="T56" fmla="*/ 1131 w 2768"/>
                <a:gd name="T57" fmla="*/ 190 h 1384"/>
                <a:gd name="T58" fmla="*/ 1223 w 2768"/>
                <a:gd name="T59" fmla="*/ 172 h 1384"/>
                <a:gd name="T60" fmla="*/ 1289 w 2768"/>
                <a:gd name="T61" fmla="*/ 204 h 1384"/>
                <a:gd name="T62" fmla="*/ 1313 w 2768"/>
                <a:gd name="T63" fmla="*/ 294 h 1384"/>
                <a:gd name="T64" fmla="*/ 1439 w 2768"/>
                <a:gd name="T65" fmla="*/ 774 h 1384"/>
                <a:gd name="T66" fmla="*/ 1423 w 2768"/>
                <a:gd name="T67" fmla="*/ 866 h 1384"/>
                <a:gd name="T68" fmla="*/ 1365 w 2768"/>
                <a:gd name="T69" fmla="*/ 706 h 1384"/>
                <a:gd name="T70" fmla="*/ 1339 w 2768"/>
                <a:gd name="T71" fmla="*/ 654 h 1384"/>
                <a:gd name="T72" fmla="*/ 1349 w 2768"/>
                <a:gd name="T73" fmla="*/ 734 h 1384"/>
                <a:gd name="T74" fmla="*/ 1387 w 2768"/>
                <a:gd name="T75" fmla="*/ 856 h 1384"/>
                <a:gd name="T76" fmla="*/ 1397 w 2768"/>
                <a:gd name="T77" fmla="*/ 974 h 1384"/>
                <a:gd name="T78" fmla="*/ 1305 w 2768"/>
                <a:gd name="T79" fmla="*/ 1112 h 1384"/>
                <a:gd name="T80" fmla="*/ 999 w 2768"/>
                <a:gd name="T81" fmla="*/ 1274 h 1384"/>
                <a:gd name="T82" fmla="*/ 1157 w 2768"/>
                <a:gd name="T83" fmla="*/ 1384 h 1384"/>
                <a:gd name="T84" fmla="*/ 1453 w 2768"/>
                <a:gd name="T85" fmla="*/ 1316 h 1384"/>
                <a:gd name="T86" fmla="*/ 1717 w 2768"/>
                <a:gd name="T87" fmla="*/ 1098 h 1384"/>
                <a:gd name="T88" fmla="*/ 2258 w 2768"/>
                <a:gd name="T89" fmla="*/ 986 h 1384"/>
                <a:gd name="T90" fmla="*/ 2356 w 2768"/>
                <a:gd name="T91" fmla="*/ 1086 h 1384"/>
                <a:gd name="T92" fmla="*/ 2492 w 2768"/>
                <a:gd name="T93" fmla="*/ 1124 h 1384"/>
                <a:gd name="T94" fmla="*/ 2610 w 2768"/>
                <a:gd name="T95" fmla="*/ 1098 h 1384"/>
                <a:gd name="T96" fmla="*/ 2732 w 2768"/>
                <a:gd name="T97" fmla="*/ 986 h 1384"/>
                <a:gd name="T98" fmla="*/ 2768 w 2768"/>
                <a:gd name="T99" fmla="*/ 870 h 1384"/>
                <a:gd name="T100" fmla="*/ 2722 w 2768"/>
                <a:gd name="T101" fmla="*/ 698 h 1384"/>
                <a:gd name="T102" fmla="*/ 2588 w 2768"/>
                <a:gd name="T103" fmla="*/ 592 h 1384"/>
                <a:gd name="T104" fmla="*/ 2172 w 2768"/>
                <a:gd name="T105" fmla="*/ 362 h 1384"/>
                <a:gd name="T106" fmla="*/ 2031 w 2768"/>
                <a:gd name="T107" fmla="*/ 306 h 1384"/>
                <a:gd name="T108" fmla="*/ 1917 w 2768"/>
                <a:gd name="T109" fmla="*/ 330 h 1384"/>
                <a:gd name="T110" fmla="*/ 1827 w 2768"/>
                <a:gd name="T111" fmla="*/ 408 h 1384"/>
                <a:gd name="T112" fmla="*/ 1735 w 2768"/>
                <a:gd name="T113" fmla="*/ 312 h 1384"/>
                <a:gd name="T114" fmla="*/ 1467 w 2768"/>
                <a:gd name="T115" fmla="*/ 74 h 1384"/>
                <a:gd name="T116" fmla="*/ 1157 w 2768"/>
                <a:gd name="T117" fmla="*/ 0 h 1384"/>
                <a:gd name="T118" fmla="*/ 835 w 2768"/>
                <a:gd name="T119" fmla="*/ 78 h 1384"/>
                <a:gd name="T120" fmla="*/ 566 w 2768"/>
                <a:gd name="T121" fmla="*/ 33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8" h="1384"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2063023" y="182213"/>
            <a:ext cx="7181571" cy="18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914400" algn="l"/>
                <a:tab pos="3886200" algn="l"/>
              </a:tabLs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образовательные технологии на уроках биологии и химии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054089" y="433532"/>
            <a:ext cx="718157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Современные педагогические технологии на уроках биологии и химии в условиях реализации ФГОС общего образования</a:t>
            </a:r>
            <a:endParaRPr lang="ru-RU" sz="1600" b="1" dirty="0">
              <a:ea typeface="Verdana" panose="020B060403050404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596405" y="454932"/>
            <a:ext cx="29205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100" dirty="0" smtClean="0">
                <a:ea typeface="Verdana" panose="020B0604030504040204" pitchFamily="34" charset="0"/>
              </a:rPr>
              <a:t>2</a:t>
            </a:r>
            <a:r>
              <a:rPr lang="en-US" sz="1100" dirty="0" smtClean="0">
                <a:ea typeface="Verdana" panose="020B0604030504040204" pitchFamily="34" charset="0"/>
              </a:rPr>
              <a:t>7</a:t>
            </a:r>
            <a:r>
              <a:rPr lang="ru-RU" sz="1100" dirty="0" smtClean="0">
                <a:ea typeface="Verdana" panose="020B0604030504040204" pitchFamily="34" charset="0"/>
              </a:rPr>
              <a:t> февраля 202</a:t>
            </a:r>
            <a:r>
              <a:rPr lang="en-US" sz="1100" dirty="0" smtClean="0">
                <a:ea typeface="Verdana" panose="020B0604030504040204" pitchFamily="34" charset="0"/>
              </a:rPr>
              <a:t>4</a:t>
            </a:r>
            <a:r>
              <a:rPr lang="ru-RU" sz="1100" dirty="0" smtClean="0">
                <a:ea typeface="Verdana" panose="020B0604030504040204" pitchFamily="34" charset="0"/>
              </a:rPr>
              <a:t> г.</a:t>
            </a:r>
            <a:endParaRPr lang="ru-RU" sz="1100" dirty="0">
              <a:ea typeface="Verdana" panose="020B060403050404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8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968453" y="1276901"/>
            <a:ext cx="10719241" cy="491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использования кейсов: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1.Подготовительный этап - создание кейса и вопросов для его анализа; подготовка методического обеспечения для предстоящего урока.</a:t>
            </a:r>
          </a:p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2. Ознакомительный этап (учитель организует работу в классе, учащиеся знакомятся с  ситуацией, её особенностями);</a:t>
            </a:r>
          </a:p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3. Аналитический этап </a:t>
            </a:r>
          </a:p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Цель этапа: проанализировать кейс в группе и выработать решение. </a:t>
            </a:r>
            <a:endParaRPr lang="ru-RU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Этапы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выделение основной проблемы, </a:t>
            </a:r>
          </a:p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-любые предложения по ее решению, -</a:t>
            </a:r>
          </a:p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-анализ последствий принятия того или иного решения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4. Итоговый этап (учитель оценивает вклад учеников в анализе ситуации, подводит к общему выводу).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Чем отличается кейс от проблемной ситуации? Кейс не предлагает обучающимся проблему в открытом виде, а участникам образовательного процесса предстоит вычленить ее из той информации, которая содержится в   описании кейса. </a:t>
            </a:r>
            <a:endParaRPr lang="ru-RU" sz="20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722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090275" y="6049932"/>
            <a:ext cx="698500" cy="808068"/>
          </a:xfrm>
          <a:custGeom>
            <a:avLst/>
            <a:gdLst>
              <a:gd name="T0" fmla="*/ 714 w 714"/>
              <a:gd name="T1" fmla="*/ 619 h 826"/>
              <a:gd name="T2" fmla="*/ 356 w 714"/>
              <a:gd name="T3" fmla="*/ 826 h 826"/>
              <a:gd name="T4" fmla="*/ 0 w 714"/>
              <a:gd name="T5" fmla="*/ 619 h 826"/>
              <a:gd name="T6" fmla="*/ 0 w 714"/>
              <a:gd name="T7" fmla="*/ 205 h 826"/>
              <a:gd name="T8" fmla="*/ 356 w 714"/>
              <a:gd name="T9" fmla="*/ 0 h 826"/>
              <a:gd name="T10" fmla="*/ 714 w 714"/>
              <a:gd name="T11" fmla="*/ 205 h 826"/>
              <a:gd name="T12" fmla="*/ 714 w 714"/>
              <a:gd name="T13" fmla="*/ 61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" h="826">
                <a:moveTo>
                  <a:pt x="714" y="619"/>
                </a:moveTo>
                <a:lnTo>
                  <a:pt x="356" y="826"/>
                </a:lnTo>
                <a:lnTo>
                  <a:pt x="0" y="619"/>
                </a:lnTo>
                <a:lnTo>
                  <a:pt x="0" y="205"/>
                </a:lnTo>
                <a:lnTo>
                  <a:pt x="356" y="0"/>
                </a:lnTo>
                <a:lnTo>
                  <a:pt x="714" y="205"/>
                </a:lnTo>
                <a:lnTo>
                  <a:pt x="714" y="619"/>
                </a:lnTo>
                <a:close/>
              </a:path>
            </a:pathLst>
          </a:custGeom>
          <a:solidFill>
            <a:srgbClr val="00A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430336" y="265534"/>
            <a:ext cx="460469" cy="521865"/>
            <a:chOff x="3595688" y="595313"/>
            <a:chExt cx="5000625" cy="5667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95688" y="3295651"/>
              <a:ext cx="5000625" cy="809625"/>
            </a:xfrm>
            <a:custGeom>
              <a:avLst/>
              <a:gdLst>
                <a:gd name="T0" fmla="*/ 3138 w 3150"/>
                <a:gd name="T1" fmla="*/ 120 h 510"/>
                <a:gd name="T2" fmla="*/ 3084 w 3150"/>
                <a:gd name="T3" fmla="*/ 42 h 510"/>
                <a:gd name="T4" fmla="*/ 2978 w 3150"/>
                <a:gd name="T5" fmla="*/ 0 h 510"/>
                <a:gd name="T6" fmla="*/ 2878 w 3150"/>
                <a:gd name="T7" fmla="*/ 14 h 510"/>
                <a:gd name="T8" fmla="*/ 2802 w 3150"/>
                <a:gd name="T9" fmla="*/ 72 h 510"/>
                <a:gd name="T10" fmla="*/ 2764 w 3150"/>
                <a:gd name="T11" fmla="*/ 204 h 510"/>
                <a:gd name="T12" fmla="*/ 2890 w 3150"/>
                <a:gd name="T13" fmla="*/ 330 h 510"/>
                <a:gd name="T14" fmla="*/ 2890 w 3150"/>
                <a:gd name="T15" fmla="*/ 202 h 510"/>
                <a:gd name="T16" fmla="*/ 2916 w 3150"/>
                <a:gd name="T17" fmla="*/ 124 h 510"/>
                <a:gd name="T18" fmla="*/ 2984 w 3150"/>
                <a:gd name="T19" fmla="*/ 116 h 510"/>
                <a:gd name="T20" fmla="*/ 3020 w 3150"/>
                <a:gd name="T21" fmla="*/ 172 h 510"/>
                <a:gd name="T22" fmla="*/ 3022 w 3150"/>
                <a:gd name="T23" fmla="*/ 330 h 510"/>
                <a:gd name="T24" fmla="*/ 2582 w 3150"/>
                <a:gd name="T25" fmla="*/ 168 h 510"/>
                <a:gd name="T26" fmla="*/ 2560 w 3150"/>
                <a:gd name="T27" fmla="*/ 210 h 510"/>
                <a:gd name="T28" fmla="*/ 2500 w 3150"/>
                <a:gd name="T29" fmla="*/ 216 h 510"/>
                <a:gd name="T30" fmla="*/ 2460 w 3150"/>
                <a:gd name="T31" fmla="*/ 176 h 510"/>
                <a:gd name="T32" fmla="*/ 2550 w 3150"/>
                <a:gd name="T33" fmla="*/ 120 h 510"/>
                <a:gd name="T34" fmla="*/ 2582 w 3150"/>
                <a:gd name="T35" fmla="*/ 168 h 510"/>
                <a:gd name="T36" fmla="*/ 2700 w 3150"/>
                <a:gd name="T37" fmla="*/ 118 h 510"/>
                <a:gd name="T38" fmla="*/ 2646 w 3150"/>
                <a:gd name="T39" fmla="*/ 40 h 510"/>
                <a:gd name="T40" fmla="*/ 2552 w 3150"/>
                <a:gd name="T41" fmla="*/ 6 h 510"/>
                <a:gd name="T42" fmla="*/ 2357 w 3150"/>
                <a:gd name="T43" fmla="*/ 14 h 510"/>
                <a:gd name="T44" fmla="*/ 2335 w 3150"/>
                <a:gd name="T45" fmla="*/ 330 h 510"/>
                <a:gd name="T46" fmla="*/ 2570 w 3150"/>
                <a:gd name="T47" fmla="*/ 326 h 510"/>
                <a:gd name="T48" fmla="*/ 2658 w 3150"/>
                <a:gd name="T49" fmla="*/ 284 h 510"/>
                <a:gd name="T50" fmla="*/ 2704 w 3150"/>
                <a:gd name="T51" fmla="*/ 202 h 510"/>
                <a:gd name="T52" fmla="*/ 2143 w 3150"/>
                <a:gd name="T53" fmla="*/ 510 h 510"/>
                <a:gd name="T54" fmla="*/ 1995 w 3150"/>
                <a:gd name="T55" fmla="*/ 244 h 510"/>
                <a:gd name="T56" fmla="*/ 1893 w 3150"/>
                <a:gd name="T57" fmla="*/ 14 h 510"/>
                <a:gd name="T58" fmla="*/ 1869 w 3150"/>
                <a:gd name="T59" fmla="*/ 330 h 510"/>
                <a:gd name="T60" fmla="*/ 1427 w 3150"/>
                <a:gd name="T61" fmla="*/ 6 h 510"/>
                <a:gd name="T62" fmla="*/ 1387 w 3150"/>
                <a:gd name="T63" fmla="*/ 46 h 510"/>
                <a:gd name="T64" fmla="*/ 1511 w 3150"/>
                <a:gd name="T65" fmla="*/ 158 h 510"/>
                <a:gd name="T66" fmla="*/ 1553 w 3150"/>
                <a:gd name="T67" fmla="*/ 116 h 510"/>
                <a:gd name="T68" fmla="*/ 1283 w 3150"/>
                <a:gd name="T69" fmla="*/ 4 h 510"/>
                <a:gd name="T70" fmla="*/ 929 w 3150"/>
                <a:gd name="T71" fmla="*/ 6 h 510"/>
                <a:gd name="T72" fmla="*/ 889 w 3150"/>
                <a:gd name="T73" fmla="*/ 46 h 510"/>
                <a:gd name="T74" fmla="*/ 1283 w 3150"/>
                <a:gd name="T75" fmla="*/ 330 h 510"/>
                <a:gd name="T76" fmla="*/ 789 w 3150"/>
                <a:gd name="T77" fmla="*/ 120 h 510"/>
                <a:gd name="T78" fmla="*/ 736 w 3150"/>
                <a:gd name="T79" fmla="*/ 42 h 510"/>
                <a:gd name="T80" fmla="*/ 630 w 3150"/>
                <a:gd name="T81" fmla="*/ 0 h 510"/>
                <a:gd name="T82" fmla="*/ 530 w 3150"/>
                <a:gd name="T83" fmla="*/ 14 h 510"/>
                <a:gd name="T84" fmla="*/ 454 w 3150"/>
                <a:gd name="T85" fmla="*/ 72 h 510"/>
                <a:gd name="T86" fmla="*/ 418 w 3150"/>
                <a:gd name="T87" fmla="*/ 204 h 510"/>
                <a:gd name="T88" fmla="*/ 544 w 3150"/>
                <a:gd name="T89" fmla="*/ 330 h 510"/>
                <a:gd name="T90" fmla="*/ 542 w 3150"/>
                <a:gd name="T91" fmla="*/ 202 h 510"/>
                <a:gd name="T92" fmla="*/ 570 w 3150"/>
                <a:gd name="T93" fmla="*/ 124 h 510"/>
                <a:gd name="T94" fmla="*/ 638 w 3150"/>
                <a:gd name="T95" fmla="*/ 116 h 510"/>
                <a:gd name="T96" fmla="*/ 674 w 3150"/>
                <a:gd name="T97" fmla="*/ 172 h 510"/>
                <a:gd name="T98" fmla="*/ 676 w 3150"/>
                <a:gd name="T99" fmla="*/ 330 h 510"/>
                <a:gd name="T100" fmla="*/ 374 w 3150"/>
                <a:gd name="T101" fmla="*/ 116 h 510"/>
                <a:gd name="T102" fmla="*/ 358 w 3150"/>
                <a:gd name="T103" fmla="*/ 20 h 510"/>
                <a:gd name="T104" fmla="*/ 0 w 3150"/>
                <a:gd name="T105" fmla="*/ 62 h 510"/>
                <a:gd name="T106" fmla="*/ 24 w 3150"/>
                <a:gd name="T107" fmla="*/ 106 h 510"/>
                <a:gd name="T108" fmla="*/ 250 w 3150"/>
                <a:gd name="T109" fmla="*/ 33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50" h="510">
                  <a:moveTo>
                    <a:pt x="3150" y="212"/>
                  </a:moveTo>
                  <a:lnTo>
                    <a:pt x="3150" y="212"/>
                  </a:lnTo>
                  <a:lnTo>
                    <a:pt x="3148" y="186"/>
                  </a:lnTo>
                  <a:lnTo>
                    <a:pt x="3146" y="162"/>
                  </a:lnTo>
                  <a:lnTo>
                    <a:pt x="3142" y="140"/>
                  </a:lnTo>
                  <a:lnTo>
                    <a:pt x="3138" y="120"/>
                  </a:lnTo>
                  <a:lnTo>
                    <a:pt x="3130" y="102"/>
                  </a:lnTo>
                  <a:lnTo>
                    <a:pt x="3122" y="86"/>
                  </a:lnTo>
                  <a:lnTo>
                    <a:pt x="3110" y="70"/>
                  </a:lnTo>
                  <a:lnTo>
                    <a:pt x="3098" y="56"/>
                  </a:lnTo>
                  <a:lnTo>
                    <a:pt x="3098" y="56"/>
                  </a:lnTo>
                  <a:lnTo>
                    <a:pt x="3084" y="42"/>
                  </a:lnTo>
                  <a:lnTo>
                    <a:pt x="3068" y="32"/>
                  </a:lnTo>
                  <a:lnTo>
                    <a:pt x="3052" y="22"/>
                  </a:lnTo>
                  <a:lnTo>
                    <a:pt x="3036" y="14"/>
                  </a:lnTo>
                  <a:lnTo>
                    <a:pt x="3016" y="8"/>
                  </a:lnTo>
                  <a:lnTo>
                    <a:pt x="2998" y="2"/>
                  </a:lnTo>
                  <a:lnTo>
                    <a:pt x="2978" y="0"/>
                  </a:lnTo>
                  <a:lnTo>
                    <a:pt x="2956" y="0"/>
                  </a:lnTo>
                  <a:lnTo>
                    <a:pt x="2956" y="0"/>
                  </a:lnTo>
                  <a:lnTo>
                    <a:pt x="2934" y="0"/>
                  </a:lnTo>
                  <a:lnTo>
                    <a:pt x="2914" y="2"/>
                  </a:lnTo>
                  <a:lnTo>
                    <a:pt x="2896" y="8"/>
                  </a:lnTo>
                  <a:lnTo>
                    <a:pt x="2878" y="14"/>
                  </a:lnTo>
                  <a:lnTo>
                    <a:pt x="2860" y="22"/>
                  </a:lnTo>
                  <a:lnTo>
                    <a:pt x="2844" y="32"/>
                  </a:lnTo>
                  <a:lnTo>
                    <a:pt x="2830" y="42"/>
                  </a:lnTo>
                  <a:lnTo>
                    <a:pt x="2814" y="56"/>
                  </a:lnTo>
                  <a:lnTo>
                    <a:pt x="2814" y="56"/>
                  </a:lnTo>
                  <a:lnTo>
                    <a:pt x="2802" y="72"/>
                  </a:lnTo>
                  <a:lnTo>
                    <a:pt x="2790" y="88"/>
                  </a:lnTo>
                  <a:lnTo>
                    <a:pt x="2782" y="106"/>
                  </a:lnTo>
                  <a:lnTo>
                    <a:pt x="2774" y="126"/>
                  </a:lnTo>
                  <a:lnTo>
                    <a:pt x="2770" y="148"/>
                  </a:lnTo>
                  <a:lnTo>
                    <a:pt x="2766" y="174"/>
                  </a:lnTo>
                  <a:lnTo>
                    <a:pt x="2764" y="204"/>
                  </a:lnTo>
                  <a:lnTo>
                    <a:pt x="2764" y="240"/>
                  </a:lnTo>
                  <a:lnTo>
                    <a:pt x="2764" y="276"/>
                  </a:lnTo>
                  <a:lnTo>
                    <a:pt x="2764" y="276"/>
                  </a:lnTo>
                  <a:lnTo>
                    <a:pt x="2764" y="304"/>
                  </a:lnTo>
                  <a:lnTo>
                    <a:pt x="2764" y="330"/>
                  </a:lnTo>
                  <a:lnTo>
                    <a:pt x="2890" y="330"/>
                  </a:lnTo>
                  <a:lnTo>
                    <a:pt x="2890" y="330"/>
                  </a:lnTo>
                  <a:lnTo>
                    <a:pt x="2888" y="304"/>
                  </a:lnTo>
                  <a:lnTo>
                    <a:pt x="2888" y="270"/>
                  </a:lnTo>
                  <a:lnTo>
                    <a:pt x="2888" y="236"/>
                  </a:lnTo>
                  <a:lnTo>
                    <a:pt x="2888" y="236"/>
                  </a:lnTo>
                  <a:lnTo>
                    <a:pt x="2890" y="202"/>
                  </a:lnTo>
                  <a:lnTo>
                    <a:pt x="2892" y="172"/>
                  </a:lnTo>
                  <a:lnTo>
                    <a:pt x="2898" y="150"/>
                  </a:lnTo>
                  <a:lnTo>
                    <a:pt x="2902" y="140"/>
                  </a:lnTo>
                  <a:lnTo>
                    <a:pt x="2906" y="132"/>
                  </a:lnTo>
                  <a:lnTo>
                    <a:pt x="2906" y="132"/>
                  </a:lnTo>
                  <a:lnTo>
                    <a:pt x="2916" y="124"/>
                  </a:lnTo>
                  <a:lnTo>
                    <a:pt x="2928" y="116"/>
                  </a:lnTo>
                  <a:lnTo>
                    <a:pt x="2942" y="112"/>
                  </a:lnTo>
                  <a:lnTo>
                    <a:pt x="2956" y="110"/>
                  </a:lnTo>
                  <a:lnTo>
                    <a:pt x="2956" y="110"/>
                  </a:lnTo>
                  <a:lnTo>
                    <a:pt x="2972" y="112"/>
                  </a:lnTo>
                  <a:lnTo>
                    <a:pt x="2984" y="116"/>
                  </a:lnTo>
                  <a:lnTo>
                    <a:pt x="2996" y="124"/>
                  </a:lnTo>
                  <a:lnTo>
                    <a:pt x="3006" y="132"/>
                  </a:lnTo>
                  <a:lnTo>
                    <a:pt x="3006" y="132"/>
                  </a:lnTo>
                  <a:lnTo>
                    <a:pt x="3012" y="140"/>
                  </a:lnTo>
                  <a:lnTo>
                    <a:pt x="3016" y="150"/>
                  </a:lnTo>
                  <a:lnTo>
                    <a:pt x="3020" y="172"/>
                  </a:lnTo>
                  <a:lnTo>
                    <a:pt x="3024" y="202"/>
                  </a:lnTo>
                  <a:lnTo>
                    <a:pt x="3024" y="236"/>
                  </a:lnTo>
                  <a:lnTo>
                    <a:pt x="3024" y="270"/>
                  </a:lnTo>
                  <a:lnTo>
                    <a:pt x="3024" y="270"/>
                  </a:lnTo>
                  <a:lnTo>
                    <a:pt x="3024" y="304"/>
                  </a:lnTo>
                  <a:lnTo>
                    <a:pt x="3022" y="330"/>
                  </a:lnTo>
                  <a:lnTo>
                    <a:pt x="3148" y="330"/>
                  </a:lnTo>
                  <a:lnTo>
                    <a:pt x="3148" y="330"/>
                  </a:lnTo>
                  <a:lnTo>
                    <a:pt x="3150" y="304"/>
                  </a:lnTo>
                  <a:lnTo>
                    <a:pt x="3150" y="278"/>
                  </a:lnTo>
                  <a:lnTo>
                    <a:pt x="3150" y="212"/>
                  </a:lnTo>
                  <a:close/>
                  <a:moveTo>
                    <a:pt x="2582" y="168"/>
                  </a:moveTo>
                  <a:lnTo>
                    <a:pt x="2582" y="168"/>
                  </a:lnTo>
                  <a:lnTo>
                    <a:pt x="2582" y="178"/>
                  </a:lnTo>
                  <a:lnTo>
                    <a:pt x="2578" y="188"/>
                  </a:lnTo>
                  <a:lnTo>
                    <a:pt x="2574" y="196"/>
                  </a:lnTo>
                  <a:lnTo>
                    <a:pt x="2568" y="204"/>
                  </a:lnTo>
                  <a:lnTo>
                    <a:pt x="2560" y="210"/>
                  </a:lnTo>
                  <a:lnTo>
                    <a:pt x="2550" y="214"/>
                  </a:lnTo>
                  <a:lnTo>
                    <a:pt x="2540" y="216"/>
                  </a:lnTo>
                  <a:lnTo>
                    <a:pt x="2528" y="218"/>
                  </a:lnTo>
                  <a:lnTo>
                    <a:pt x="2512" y="218"/>
                  </a:lnTo>
                  <a:lnTo>
                    <a:pt x="2512" y="218"/>
                  </a:lnTo>
                  <a:lnTo>
                    <a:pt x="2500" y="216"/>
                  </a:lnTo>
                  <a:lnTo>
                    <a:pt x="2490" y="214"/>
                  </a:lnTo>
                  <a:lnTo>
                    <a:pt x="2482" y="208"/>
                  </a:lnTo>
                  <a:lnTo>
                    <a:pt x="2474" y="202"/>
                  </a:lnTo>
                  <a:lnTo>
                    <a:pt x="2468" y="194"/>
                  </a:lnTo>
                  <a:lnTo>
                    <a:pt x="2462" y="186"/>
                  </a:lnTo>
                  <a:lnTo>
                    <a:pt x="2460" y="176"/>
                  </a:lnTo>
                  <a:lnTo>
                    <a:pt x="2458" y="166"/>
                  </a:lnTo>
                  <a:lnTo>
                    <a:pt x="2458" y="116"/>
                  </a:lnTo>
                  <a:lnTo>
                    <a:pt x="2528" y="116"/>
                  </a:lnTo>
                  <a:lnTo>
                    <a:pt x="2528" y="116"/>
                  </a:lnTo>
                  <a:lnTo>
                    <a:pt x="2540" y="118"/>
                  </a:lnTo>
                  <a:lnTo>
                    <a:pt x="2550" y="120"/>
                  </a:lnTo>
                  <a:lnTo>
                    <a:pt x="2560" y="124"/>
                  </a:lnTo>
                  <a:lnTo>
                    <a:pt x="2568" y="130"/>
                  </a:lnTo>
                  <a:lnTo>
                    <a:pt x="2574" y="138"/>
                  </a:lnTo>
                  <a:lnTo>
                    <a:pt x="2578" y="146"/>
                  </a:lnTo>
                  <a:lnTo>
                    <a:pt x="2582" y="156"/>
                  </a:lnTo>
                  <a:lnTo>
                    <a:pt x="2582" y="168"/>
                  </a:lnTo>
                  <a:lnTo>
                    <a:pt x="2582" y="168"/>
                  </a:lnTo>
                  <a:close/>
                  <a:moveTo>
                    <a:pt x="2708" y="168"/>
                  </a:moveTo>
                  <a:lnTo>
                    <a:pt x="2708" y="168"/>
                  </a:lnTo>
                  <a:lnTo>
                    <a:pt x="2706" y="150"/>
                  </a:lnTo>
                  <a:lnTo>
                    <a:pt x="2704" y="132"/>
                  </a:lnTo>
                  <a:lnTo>
                    <a:pt x="2700" y="118"/>
                  </a:lnTo>
                  <a:lnTo>
                    <a:pt x="2694" y="102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0" y="62"/>
                  </a:lnTo>
                  <a:lnTo>
                    <a:pt x="2658" y="50"/>
                  </a:lnTo>
                  <a:lnTo>
                    <a:pt x="2646" y="40"/>
                  </a:lnTo>
                  <a:lnTo>
                    <a:pt x="2634" y="30"/>
                  </a:lnTo>
                  <a:lnTo>
                    <a:pt x="2618" y="24"/>
                  </a:lnTo>
                  <a:lnTo>
                    <a:pt x="2604" y="16"/>
                  </a:lnTo>
                  <a:lnTo>
                    <a:pt x="2588" y="12"/>
                  </a:lnTo>
                  <a:lnTo>
                    <a:pt x="2570" y="8"/>
                  </a:lnTo>
                  <a:lnTo>
                    <a:pt x="2552" y="6"/>
                  </a:lnTo>
                  <a:lnTo>
                    <a:pt x="2534" y="4"/>
                  </a:lnTo>
                  <a:lnTo>
                    <a:pt x="2386" y="4"/>
                  </a:lnTo>
                  <a:lnTo>
                    <a:pt x="2386" y="4"/>
                  </a:lnTo>
                  <a:lnTo>
                    <a:pt x="2376" y="6"/>
                  </a:lnTo>
                  <a:lnTo>
                    <a:pt x="2366" y="8"/>
                  </a:lnTo>
                  <a:lnTo>
                    <a:pt x="2357" y="14"/>
                  </a:lnTo>
                  <a:lnTo>
                    <a:pt x="2351" y="20"/>
                  </a:lnTo>
                  <a:lnTo>
                    <a:pt x="2343" y="28"/>
                  </a:lnTo>
                  <a:lnTo>
                    <a:pt x="2339" y="36"/>
                  </a:lnTo>
                  <a:lnTo>
                    <a:pt x="2335" y="46"/>
                  </a:lnTo>
                  <a:lnTo>
                    <a:pt x="2335" y="58"/>
                  </a:lnTo>
                  <a:lnTo>
                    <a:pt x="2335" y="330"/>
                  </a:lnTo>
                  <a:lnTo>
                    <a:pt x="2458" y="330"/>
                  </a:lnTo>
                  <a:lnTo>
                    <a:pt x="2458" y="330"/>
                  </a:lnTo>
                  <a:lnTo>
                    <a:pt x="2534" y="330"/>
                  </a:lnTo>
                  <a:lnTo>
                    <a:pt x="2534" y="330"/>
                  </a:lnTo>
                  <a:lnTo>
                    <a:pt x="2554" y="328"/>
                  </a:lnTo>
                  <a:lnTo>
                    <a:pt x="2570" y="326"/>
                  </a:lnTo>
                  <a:lnTo>
                    <a:pt x="2588" y="322"/>
                  </a:lnTo>
                  <a:lnTo>
                    <a:pt x="2604" y="318"/>
                  </a:lnTo>
                  <a:lnTo>
                    <a:pt x="2620" y="310"/>
                  </a:lnTo>
                  <a:lnTo>
                    <a:pt x="2634" y="304"/>
                  </a:lnTo>
                  <a:lnTo>
                    <a:pt x="2646" y="294"/>
                  </a:lnTo>
                  <a:lnTo>
                    <a:pt x="2658" y="284"/>
                  </a:lnTo>
                  <a:lnTo>
                    <a:pt x="2670" y="272"/>
                  </a:lnTo>
                  <a:lnTo>
                    <a:pt x="2680" y="260"/>
                  </a:lnTo>
                  <a:lnTo>
                    <a:pt x="2688" y="246"/>
                  </a:lnTo>
                  <a:lnTo>
                    <a:pt x="2694" y="232"/>
                  </a:lnTo>
                  <a:lnTo>
                    <a:pt x="2700" y="218"/>
                  </a:lnTo>
                  <a:lnTo>
                    <a:pt x="2704" y="202"/>
                  </a:lnTo>
                  <a:lnTo>
                    <a:pt x="2706" y="184"/>
                  </a:lnTo>
                  <a:lnTo>
                    <a:pt x="2708" y="168"/>
                  </a:lnTo>
                  <a:lnTo>
                    <a:pt x="2708" y="168"/>
                  </a:lnTo>
                  <a:close/>
                  <a:moveTo>
                    <a:pt x="1995" y="330"/>
                  </a:moveTo>
                  <a:lnTo>
                    <a:pt x="1995" y="246"/>
                  </a:lnTo>
                  <a:lnTo>
                    <a:pt x="2143" y="510"/>
                  </a:lnTo>
                  <a:lnTo>
                    <a:pt x="2043" y="330"/>
                  </a:lnTo>
                  <a:lnTo>
                    <a:pt x="2181" y="330"/>
                  </a:lnTo>
                  <a:lnTo>
                    <a:pt x="2125" y="240"/>
                  </a:lnTo>
                  <a:lnTo>
                    <a:pt x="2275" y="4"/>
                  </a:lnTo>
                  <a:lnTo>
                    <a:pt x="2131" y="4"/>
                  </a:lnTo>
                  <a:lnTo>
                    <a:pt x="1995" y="244"/>
                  </a:lnTo>
                  <a:lnTo>
                    <a:pt x="1995" y="4"/>
                  </a:lnTo>
                  <a:lnTo>
                    <a:pt x="1923" y="4"/>
                  </a:lnTo>
                  <a:lnTo>
                    <a:pt x="1923" y="4"/>
                  </a:lnTo>
                  <a:lnTo>
                    <a:pt x="1911" y="6"/>
                  </a:lnTo>
                  <a:lnTo>
                    <a:pt x="1903" y="8"/>
                  </a:lnTo>
                  <a:lnTo>
                    <a:pt x="1893" y="14"/>
                  </a:lnTo>
                  <a:lnTo>
                    <a:pt x="1885" y="20"/>
                  </a:lnTo>
                  <a:lnTo>
                    <a:pt x="1879" y="28"/>
                  </a:lnTo>
                  <a:lnTo>
                    <a:pt x="1875" y="36"/>
                  </a:lnTo>
                  <a:lnTo>
                    <a:pt x="1871" y="46"/>
                  </a:lnTo>
                  <a:lnTo>
                    <a:pt x="1869" y="58"/>
                  </a:lnTo>
                  <a:lnTo>
                    <a:pt x="1869" y="330"/>
                  </a:lnTo>
                  <a:lnTo>
                    <a:pt x="1995" y="330"/>
                  </a:lnTo>
                  <a:close/>
                  <a:moveTo>
                    <a:pt x="1767" y="330"/>
                  </a:moveTo>
                  <a:lnTo>
                    <a:pt x="1767" y="4"/>
                  </a:lnTo>
                  <a:lnTo>
                    <a:pt x="1439" y="4"/>
                  </a:lnTo>
                  <a:lnTo>
                    <a:pt x="1439" y="4"/>
                  </a:lnTo>
                  <a:lnTo>
                    <a:pt x="1427" y="6"/>
                  </a:lnTo>
                  <a:lnTo>
                    <a:pt x="1417" y="8"/>
                  </a:lnTo>
                  <a:lnTo>
                    <a:pt x="1409" y="14"/>
                  </a:lnTo>
                  <a:lnTo>
                    <a:pt x="1401" y="20"/>
                  </a:lnTo>
                  <a:lnTo>
                    <a:pt x="1395" y="28"/>
                  </a:lnTo>
                  <a:lnTo>
                    <a:pt x="1389" y="36"/>
                  </a:lnTo>
                  <a:lnTo>
                    <a:pt x="1387" y="46"/>
                  </a:lnTo>
                  <a:lnTo>
                    <a:pt x="1385" y="58"/>
                  </a:lnTo>
                  <a:lnTo>
                    <a:pt x="1385" y="330"/>
                  </a:lnTo>
                  <a:lnTo>
                    <a:pt x="1511" y="330"/>
                  </a:lnTo>
                  <a:lnTo>
                    <a:pt x="1511" y="168"/>
                  </a:lnTo>
                  <a:lnTo>
                    <a:pt x="1511" y="168"/>
                  </a:lnTo>
                  <a:lnTo>
                    <a:pt x="1511" y="158"/>
                  </a:lnTo>
                  <a:lnTo>
                    <a:pt x="1515" y="148"/>
                  </a:lnTo>
                  <a:lnTo>
                    <a:pt x="1519" y="138"/>
                  </a:lnTo>
                  <a:lnTo>
                    <a:pt x="1525" y="130"/>
                  </a:lnTo>
                  <a:lnTo>
                    <a:pt x="1533" y="124"/>
                  </a:lnTo>
                  <a:lnTo>
                    <a:pt x="1543" y="120"/>
                  </a:lnTo>
                  <a:lnTo>
                    <a:pt x="1553" y="116"/>
                  </a:lnTo>
                  <a:lnTo>
                    <a:pt x="1563" y="116"/>
                  </a:lnTo>
                  <a:lnTo>
                    <a:pt x="1643" y="116"/>
                  </a:lnTo>
                  <a:lnTo>
                    <a:pt x="1643" y="330"/>
                  </a:lnTo>
                  <a:lnTo>
                    <a:pt x="1767" y="330"/>
                  </a:lnTo>
                  <a:close/>
                  <a:moveTo>
                    <a:pt x="1283" y="330"/>
                  </a:moveTo>
                  <a:lnTo>
                    <a:pt x="1283" y="4"/>
                  </a:lnTo>
                  <a:lnTo>
                    <a:pt x="1175" y="4"/>
                  </a:lnTo>
                  <a:lnTo>
                    <a:pt x="1011" y="280"/>
                  </a:lnTo>
                  <a:lnTo>
                    <a:pt x="1011" y="4"/>
                  </a:lnTo>
                  <a:lnTo>
                    <a:pt x="941" y="4"/>
                  </a:lnTo>
                  <a:lnTo>
                    <a:pt x="941" y="4"/>
                  </a:lnTo>
                  <a:lnTo>
                    <a:pt x="929" y="6"/>
                  </a:lnTo>
                  <a:lnTo>
                    <a:pt x="919" y="8"/>
                  </a:lnTo>
                  <a:lnTo>
                    <a:pt x="911" y="14"/>
                  </a:lnTo>
                  <a:lnTo>
                    <a:pt x="903" y="20"/>
                  </a:lnTo>
                  <a:lnTo>
                    <a:pt x="897" y="28"/>
                  </a:lnTo>
                  <a:lnTo>
                    <a:pt x="891" y="36"/>
                  </a:lnTo>
                  <a:lnTo>
                    <a:pt x="889" y="46"/>
                  </a:lnTo>
                  <a:lnTo>
                    <a:pt x="887" y="58"/>
                  </a:lnTo>
                  <a:lnTo>
                    <a:pt x="887" y="330"/>
                  </a:lnTo>
                  <a:lnTo>
                    <a:pt x="1103" y="330"/>
                  </a:lnTo>
                  <a:lnTo>
                    <a:pt x="1159" y="234"/>
                  </a:lnTo>
                  <a:lnTo>
                    <a:pt x="1159" y="330"/>
                  </a:lnTo>
                  <a:lnTo>
                    <a:pt x="1283" y="330"/>
                  </a:lnTo>
                  <a:close/>
                  <a:moveTo>
                    <a:pt x="801" y="212"/>
                  </a:moveTo>
                  <a:lnTo>
                    <a:pt x="801" y="212"/>
                  </a:lnTo>
                  <a:lnTo>
                    <a:pt x="801" y="186"/>
                  </a:lnTo>
                  <a:lnTo>
                    <a:pt x="799" y="162"/>
                  </a:lnTo>
                  <a:lnTo>
                    <a:pt x="795" y="140"/>
                  </a:lnTo>
                  <a:lnTo>
                    <a:pt x="789" y="120"/>
                  </a:lnTo>
                  <a:lnTo>
                    <a:pt x="782" y="102"/>
                  </a:lnTo>
                  <a:lnTo>
                    <a:pt x="774" y="86"/>
                  </a:lnTo>
                  <a:lnTo>
                    <a:pt x="764" y="70"/>
                  </a:lnTo>
                  <a:lnTo>
                    <a:pt x="752" y="56"/>
                  </a:lnTo>
                  <a:lnTo>
                    <a:pt x="752" y="56"/>
                  </a:lnTo>
                  <a:lnTo>
                    <a:pt x="736" y="42"/>
                  </a:lnTo>
                  <a:lnTo>
                    <a:pt x="722" y="32"/>
                  </a:lnTo>
                  <a:lnTo>
                    <a:pt x="706" y="22"/>
                  </a:lnTo>
                  <a:lnTo>
                    <a:pt x="688" y="14"/>
                  </a:lnTo>
                  <a:lnTo>
                    <a:pt x="670" y="8"/>
                  </a:lnTo>
                  <a:lnTo>
                    <a:pt x="650" y="2"/>
                  </a:lnTo>
                  <a:lnTo>
                    <a:pt x="630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88" y="0"/>
                  </a:lnTo>
                  <a:lnTo>
                    <a:pt x="568" y="2"/>
                  </a:lnTo>
                  <a:lnTo>
                    <a:pt x="548" y="8"/>
                  </a:lnTo>
                  <a:lnTo>
                    <a:pt x="530" y="14"/>
                  </a:lnTo>
                  <a:lnTo>
                    <a:pt x="512" y="22"/>
                  </a:lnTo>
                  <a:lnTo>
                    <a:pt x="496" y="32"/>
                  </a:lnTo>
                  <a:lnTo>
                    <a:pt x="482" y="42"/>
                  </a:lnTo>
                  <a:lnTo>
                    <a:pt x="468" y="56"/>
                  </a:lnTo>
                  <a:lnTo>
                    <a:pt x="468" y="56"/>
                  </a:lnTo>
                  <a:lnTo>
                    <a:pt x="454" y="72"/>
                  </a:lnTo>
                  <a:lnTo>
                    <a:pt x="442" y="88"/>
                  </a:lnTo>
                  <a:lnTo>
                    <a:pt x="434" y="106"/>
                  </a:lnTo>
                  <a:lnTo>
                    <a:pt x="428" y="126"/>
                  </a:lnTo>
                  <a:lnTo>
                    <a:pt x="422" y="148"/>
                  </a:lnTo>
                  <a:lnTo>
                    <a:pt x="418" y="174"/>
                  </a:lnTo>
                  <a:lnTo>
                    <a:pt x="418" y="204"/>
                  </a:lnTo>
                  <a:lnTo>
                    <a:pt x="416" y="240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6" y="304"/>
                  </a:lnTo>
                  <a:lnTo>
                    <a:pt x="418" y="330"/>
                  </a:lnTo>
                  <a:lnTo>
                    <a:pt x="544" y="330"/>
                  </a:lnTo>
                  <a:lnTo>
                    <a:pt x="544" y="330"/>
                  </a:lnTo>
                  <a:lnTo>
                    <a:pt x="542" y="304"/>
                  </a:lnTo>
                  <a:lnTo>
                    <a:pt x="542" y="270"/>
                  </a:lnTo>
                  <a:lnTo>
                    <a:pt x="542" y="236"/>
                  </a:lnTo>
                  <a:lnTo>
                    <a:pt x="542" y="236"/>
                  </a:lnTo>
                  <a:lnTo>
                    <a:pt x="542" y="202"/>
                  </a:lnTo>
                  <a:lnTo>
                    <a:pt x="546" y="172"/>
                  </a:lnTo>
                  <a:lnTo>
                    <a:pt x="550" y="150"/>
                  </a:lnTo>
                  <a:lnTo>
                    <a:pt x="554" y="140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70" y="124"/>
                  </a:lnTo>
                  <a:lnTo>
                    <a:pt x="580" y="116"/>
                  </a:lnTo>
                  <a:lnTo>
                    <a:pt x="594" y="112"/>
                  </a:lnTo>
                  <a:lnTo>
                    <a:pt x="610" y="110"/>
                  </a:lnTo>
                  <a:lnTo>
                    <a:pt x="610" y="110"/>
                  </a:lnTo>
                  <a:lnTo>
                    <a:pt x="624" y="112"/>
                  </a:lnTo>
                  <a:lnTo>
                    <a:pt x="638" y="116"/>
                  </a:lnTo>
                  <a:lnTo>
                    <a:pt x="650" y="124"/>
                  </a:lnTo>
                  <a:lnTo>
                    <a:pt x="660" y="132"/>
                  </a:lnTo>
                  <a:lnTo>
                    <a:pt x="660" y="132"/>
                  </a:lnTo>
                  <a:lnTo>
                    <a:pt x="664" y="140"/>
                  </a:lnTo>
                  <a:lnTo>
                    <a:pt x="668" y="150"/>
                  </a:lnTo>
                  <a:lnTo>
                    <a:pt x="674" y="172"/>
                  </a:lnTo>
                  <a:lnTo>
                    <a:pt x="676" y="202"/>
                  </a:lnTo>
                  <a:lnTo>
                    <a:pt x="678" y="236"/>
                  </a:lnTo>
                  <a:lnTo>
                    <a:pt x="678" y="270"/>
                  </a:lnTo>
                  <a:lnTo>
                    <a:pt x="678" y="270"/>
                  </a:lnTo>
                  <a:lnTo>
                    <a:pt x="678" y="304"/>
                  </a:lnTo>
                  <a:lnTo>
                    <a:pt x="676" y="330"/>
                  </a:lnTo>
                  <a:lnTo>
                    <a:pt x="799" y="330"/>
                  </a:lnTo>
                  <a:lnTo>
                    <a:pt x="799" y="330"/>
                  </a:lnTo>
                  <a:lnTo>
                    <a:pt x="801" y="304"/>
                  </a:lnTo>
                  <a:lnTo>
                    <a:pt x="801" y="278"/>
                  </a:lnTo>
                  <a:lnTo>
                    <a:pt x="801" y="212"/>
                  </a:lnTo>
                  <a:close/>
                  <a:moveTo>
                    <a:pt x="374" y="116"/>
                  </a:moveTo>
                  <a:lnTo>
                    <a:pt x="374" y="58"/>
                  </a:lnTo>
                  <a:lnTo>
                    <a:pt x="374" y="58"/>
                  </a:lnTo>
                  <a:lnTo>
                    <a:pt x="374" y="46"/>
                  </a:lnTo>
                  <a:lnTo>
                    <a:pt x="370" y="36"/>
                  </a:lnTo>
                  <a:lnTo>
                    <a:pt x="366" y="28"/>
                  </a:lnTo>
                  <a:lnTo>
                    <a:pt x="358" y="20"/>
                  </a:lnTo>
                  <a:lnTo>
                    <a:pt x="352" y="14"/>
                  </a:lnTo>
                  <a:lnTo>
                    <a:pt x="342" y="8"/>
                  </a:lnTo>
                  <a:lnTo>
                    <a:pt x="332" y="6"/>
                  </a:lnTo>
                  <a:lnTo>
                    <a:pt x="322" y="4"/>
                  </a:lnTo>
                  <a:lnTo>
                    <a:pt x="0" y="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10" y="92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2" y="112"/>
                  </a:lnTo>
                  <a:lnTo>
                    <a:pt x="42" y="114"/>
                  </a:lnTo>
                  <a:lnTo>
                    <a:pt x="54" y="116"/>
                  </a:lnTo>
                  <a:lnTo>
                    <a:pt x="126" y="116"/>
                  </a:lnTo>
                  <a:lnTo>
                    <a:pt x="126" y="330"/>
                  </a:lnTo>
                  <a:lnTo>
                    <a:pt x="250" y="330"/>
                  </a:lnTo>
                  <a:lnTo>
                    <a:pt x="250" y="116"/>
                  </a:lnTo>
                  <a:lnTo>
                    <a:pt x="374" y="116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795713" y="3867151"/>
              <a:ext cx="4791075" cy="244475"/>
            </a:xfrm>
            <a:custGeom>
              <a:avLst/>
              <a:gdLst>
                <a:gd name="T0" fmla="*/ 2774 w 3018"/>
                <a:gd name="T1" fmla="*/ 12 h 154"/>
                <a:gd name="T2" fmla="*/ 2790 w 3018"/>
                <a:gd name="T3" fmla="*/ 30 h 154"/>
                <a:gd name="T4" fmla="*/ 2830 w 3018"/>
                <a:gd name="T5" fmla="*/ 44 h 154"/>
                <a:gd name="T6" fmla="*/ 2858 w 3018"/>
                <a:gd name="T7" fmla="*/ 38 h 154"/>
                <a:gd name="T8" fmla="*/ 2880 w 3018"/>
                <a:gd name="T9" fmla="*/ 22 h 154"/>
                <a:gd name="T10" fmla="*/ 3018 w 3018"/>
                <a:gd name="T11" fmla="*/ 0 h 154"/>
                <a:gd name="T12" fmla="*/ 3004 w 3018"/>
                <a:gd name="T13" fmla="*/ 52 h 154"/>
                <a:gd name="T14" fmla="*/ 2972 w 3018"/>
                <a:gd name="T15" fmla="*/ 98 h 154"/>
                <a:gd name="T16" fmla="*/ 2942 w 3018"/>
                <a:gd name="T17" fmla="*/ 124 h 154"/>
                <a:gd name="T18" fmla="*/ 2892 w 3018"/>
                <a:gd name="T19" fmla="*/ 146 h 154"/>
                <a:gd name="T20" fmla="*/ 2832 w 3018"/>
                <a:gd name="T21" fmla="*/ 154 h 154"/>
                <a:gd name="T22" fmla="*/ 2790 w 3018"/>
                <a:gd name="T23" fmla="*/ 152 h 154"/>
                <a:gd name="T24" fmla="*/ 2734 w 3018"/>
                <a:gd name="T25" fmla="*/ 132 h 154"/>
                <a:gd name="T26" fmla="*/ 2688 w 3018"/>
                <a:gd name="T27" fmla="*/ 98 h 154"/>
                <a:gd name="T28" fmla="*/ 2670 w 3018"/>
                <a:gd name="T29" fmla="*/ 76 h 154"/>
                <a:gd name="T30" fmla="*/ 2642 w 3018"/>
                <a:gd name="T31" fmla="*/ 0 h 154"/>
                <a:gd name="T32" fmla="*/ 2332 w 3018"/>
                <a:gd name="T33" fmla="*/ 150 h 154"/>
                <a:gd name="T34" fmla="*/ 2332 w 3018"/>
                <a:gd name="T35" fmla="*/ 0 h 154"/>
                <a:gd name="T36" fmla="*/ 2017 w 3018"/>
                <a:gd name="T37" fmla="*/ 150 h 154"/>
                <a:gd name="T38" fmla="*/ 1869 w 3018"/>
                <a:gd name="T39" fmla="*/ 0 h 154"/>
                <a:gd name="T40" fmla="*/ 1743 w 3018"/>
                <a:gd name="T41" fmla="*/ 0 h 154"/>
                <a:gd name="T42" fmla="*/ 1641 w 3018"/>
                <a:gd name="T43" fmla="*/ 150 h 154"/>
                <a:gd name="T44" fmla="*/ 1641 w 3018"/>
                <a:gd name="T45" fmla="*/ 0 h 154"/>
                <a:gd name="T46" fmla="*/ 1259 w 3018"/>
                <a:gd name="T47" fmla="*/ 150 h 154"/>
                <a:gd name="T48" fmla="*/ 1157 w 3018"/>
                <a:gd name="T49" fmla="*/ 0 h 154"/>
                <a:gd name="T50" fmla="*/ 1033 w 3018"/>
                <a:gd name="T51" fmla="*/ 0 h 154"/>
                <a:gd name="T52" fmla="*/ 871 w 3018"/>
                <a:gd name="T53" fmla="*/ 150 h 154"/>
                <a:gd name="T54" fmla="*/ 959 w 3018"/>
                <a:gd name="T55" fmla="*/ 0 h 154"/>
                <a:gd name="T56" fmla="*/ 428 w 3018"/>
                <a:gd name="T57" fmla="*/ 12 h 154"/>
                <a:gd name="T58" fmla="*/ 444 w 3018"/>
                <a:gd name="T59" fmla="*/ 30 h 154"/>
                <a:gd name="T60" fmla="*/ 484 w 3018"/>
                <a:gd name="T61" fmla="*/ 44 h 154"/>
                <a:gd name="T62" fmla="*/ 512 w 3018"/>
                <a:gd name="T63" fmla="*/ 38 h 154"/>
                <a:gd name="T64" fmla="*/ 534 w 3018"/>
                <a:gd name="T65" fmla="*/ 22 h 154"/>
                <a:gd name="T66" fmla="*/ 671 w 3018"/>
                <a:gd name="T67" fmla="*/ 0 h 154"/>
                <a:gd name="T68" fmla="*/ 656 w 3018"/>
                <a:gd name="T69" fmla="*/ 52 h 154"/>
                <a:gd name="T70" fmla="*/ 626 w 3018"/>
                <a:gd name="T71" fmla="*/ 98 h 154"/>
                <a:gd name="T72" fmla="*/ 596 w 3018"/>
                <a:gd name="T73" fmla="*/ 124 h 154"/>
                <a:gd name="T74" fmla="*/ 544 w 3018"/>
                <a:gd name="T75" fmla="*/ 146 h 154"/>
                <a:gd name="T76" fmla="*/ 484 w 3018"/>
                <a:gd name="T77" fmla="*/ 154 h 154"/>
                <a:gd name="T78" fmla="*/ 442 w 3018"/>
                <a:gd name="T79" fmla="*/ 152 h 154"/>
                <a:gd name="T80" fmla="*/ 388 w 3018"/>
                <a:gd name="T81" fmla="*/ 132 h 154"/>
                <a:gd name="T82" fmla="*/ 342 w 3018"/>
                <a:gd name="T83" fmla="*/ 98 h 154"/>
                <a:gd name="T84" fmla="*/ 324 w 3018"/>
                <a:gd name="T85" fmla="*/ 76 h 154"/>
                <a:gd name="T86" fmla="*/ 296 w 3018"/>
                <a:gd name="T87" fmla="*/ 0 h 154"/>
                <a:gd name="T88" fmla="*/ 0 w 3018"/>
                <a:gd name="T89" fmla="*/ 150 h 154"/>
                <a:gd name="T90" fmla="*/ 0 w 3018"/>
                <a:gd name="T9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154">
                  <a:moveTo>
                    <a:pt x="2770" y="0"/>
                  </a:moveTo>
                  <a:lnTo>
                    <a:pt x="2770" y="0"/>
                  </a:lnTo>
                  <a:lnTo>
                    <a:pt x="2774" y="12"/>
                  </a:lnTo>
                  <a:lnTo>
                    <a:pt x="2780" y="22"/>
                  </a:lnTo>
                  <a:lnTo>
                    <a:pt x="2780" y="22"/>
                  </a:lnTo>
                  <a:lnTo>
                    <a:pt x="2790" y="30"/>
                  </a:lnTo>
                  <a:lnTo>
                    <a:pt x="2802" y="38"/>
                  </a:lnTo>
                  <a:lnTo>
                    <a:pt x="2816" y="42"/>
                  </a:lnTo>
                  <a:lnTo>
                    <a:pt x="2830" y="44"/>
                  </a:lnTo>
                  <a:lnTo>
                    <a:pt x="2830" y="44"/>
                  </a:lnTo>
                  <a:lnTo>
                    <a:pt x="2846" y="42"/>
                  </a:lnTo>
                  <a:lnTo>
                    <a:pt x="2858" y="38"/>
                  </a:lnTo>
                  <a:lnTo>
                    <a:pt x="2870" y="30"/>
                  </a:lnTo>
                  <a:lnTo>
                    <a:pt x="2880" y="22"/>
                  </a:lnTo>
                  <a:lnTo>
                    <a:pt x="2880" y="22"/>
                  </a:lnTo>
                  <a:lnTo>
                    <a:pt x="2886" y="12"/>
                  </a:lnTo>
                  <a:lnTo>
                    <a:pt x="2890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2" y="26"/>
                  </a:lnTo>
                  <a:lnTo>
                    <a:pt x="3004" y="52"/>
                  </a:lnTo>
                  <a:lnTo>
                    <a:pt x="2990" y="76"/>
                  </a:lnTo>
                  <a:lnTo>
                    <a:pt x="2982" y="86"/>
                  </a:lnTo>
                  <a:lnTo>
                    <a:pt x="2972" y="98"/>
                  </a:lnTo>
                  <a:lnTo>
                    <a:pt x="2972" y="98"/>
                  </a:lnTo>
                  <a:lnTo>
                    <a:pt x="2958" y="112"/>
                  </a:lnTo>
                  <a:lnTo>
                    <a:pt x="2942" y="124"/>
                  </a:lnTo>
                  <a:lnTo>
                    <a:pt x="2926" y="132"/>
                  </a:lnTo>
                  <a:lnTo>
                    <a:pt x="2910" y="140"/>
                  </a:lnTo>
                  <a:lnTo>
                    <a:pt x="2892" y="146"/>
                  </a:lnTo>
                  <a:lnTo>
                    <a:pt x="2872" y="152"/>
                  </a:lnTo>
                  <a:lnTo>
                    <a:pt x="2852" y="154"/>
                  </a:lnTo>
                  <a:lnTo>
                    <a:pt x="2832" y="154"/>
                  </a:lnTo>
                  <a:lnTo>
                    <a:pt x="2832" y="154"/>
                  </a:lnTo>
                  <a:lnTo>
                    <a:pt x="2810" y="154"/>
                  </a:lnTo>
                  <a:lnTo>
                    <a:pt x="2790" y="152"/>
                  </a:lnTo>
                  <a:lnTo>
                    <a:pt x="2770" y="146"/>
                  </a:lnTo>
                  <a:lnTo>
                    <a:pt x="2752" y="140"/>
                  </a:lnTo>
                  <a:lnTo>
                    <a:pt x="2734" y="132"/>
                  </a:lnTo>
                  <a:lnTo>
                    <a:pt x="2718" y="124"/>
                  </a:lnTo>
                  <a:lnTo>
                    <a:pt x="2704" y="112"/>
                  </a:lnTo>
                  <a:lnTo>
                    <a:pt x="2688" y="98"/>
                  </a:lnTo>
                  <a:lnTo>
                    <a:pt x="2688" y="98"/>
                  </a:lnTo>
                  <a:lnTo>
                    <a:pt x="2680" y="86"/>
                  </a:lnTo>
                  <a:lnTo>
                    <a:pt x="2670" y="76"/>
                  </a:lnTo>
                  <a:lnTo>
                    <a:pt x="2658" y="52"/>
                  </a:lnTo>
                  <a:lnTo>
                    <a:pt x="2648" y="26"/>
                  </a:lnTo>
                  <a:lnTo>
                    <a:pt x="2642" y="0"/>
                  </a:lnTo>
                  <a:lnTo>
                    <a:pt x="2770" y="0"/>
                  </a:lnTo>
                  <a:close/>
                  <a:moveTo>
                    <a:pt x="2332" y="0"/>
                  </a:moveTo>
                  <a:lnTo>
                    <a:pt x="2332" y="150"/>
                  </a:lnTo>
                  <a:lnTo>
                    <a:pt x="2209" y="150"/>
                  </a:lnTo>
                  <a:lnTo>
                    <a:pt x="2209" y="0"/>
                  </a:lnTo>
                  <a:lnTo>
                    <a:pt x="2332" y="0"/>
                  </a:lnTo>
                  <a:close/>
                  <a:moveTo>
                    <a:pt x="2073" y="0"/>
                  </a:moveTo>
                  <a:lnTo>
                    <a:pt x="2165" y="150"/>
                  </a:lnTo>
                  <a:lnTo>
                    <a:pt x="2017" y="150"/>
                  </a:lnTo>
                  <a:lnTo>
                    <a:pt x="1933" y="0"/>
                  </a:lnTo>
                  <a:lnTo>
                    <a:pt x="2073" y="0"/>
                  </a:lnTo>
                  <a:close/>
                  <a:moveTo>
                    <a:pt x="1869" y="0"/>
                  </a:moveTo>
                  <a:lnTo>
                    <a:pt x="1869" y="150"/>
                  </a:lnTo>
                  <a:lnTo>
                    <a:pt x="1743" y="150"/>
                  </a:lnTo>
                  <a:lnTo>
                    <a:pt x="1743" y="0"/>
                  </a:lnTo>
                  <a:lnTo>
                    <a:pt x="1869" y="0"/>
                  </a:lnTo>
                  <a:close/>
                  <a:moveTo>
                    <a:pt x="1641" y="0"/>
                  </a:moveTo>
                  <a:lnTo>
                    <a:pt x="1641" y="150"/>
                  </a:lnTo>
                  <a:lnTo>
                    <a:pt x="1517" y="150"/>
                  </a:lnTo>
                  <a:lnTo>
                    <a:pt x="1517" y="0"/>
                  </a:lnTo>
                  <a:lnTo>
                    <a:pt x="1641" y="0"/>
                  </a:lnTo>
                  <a:close/>
                  <a:moveTo>
                    <a:pt x="1385" y="0"/>
                  </a:moveTo>
                  <a:lnTo>
                    <a:pt x="1385" y="150"/>
                  </a:lnTo>
                  <a:lnTo>
                    <a:pt x="1259" y="150"/>
                  </a:lnTo>
                  <a:lnTo>
                    <a:pt x="1259" y="0"/>
                  </a:lnTo>
                  <a:lnTo>
                    <a:pt x="1385" y="0"/>
                  </a:lnTo>
                  <a:close/>
                  <a:moveTo>
                    <a:pt x="1157" y="0"/>
                  </a:moveTo>
                  <a:lnTo>
                    <a:pt x="1157" y="150"/>
                  </a:lnTo>
                  <a:lnTo>
                    <a:pt x="1033" y="150"/>
                  </a:lnTo>
                  <a:lnTo>
                    <a:pt x="1033" y="0"/>
                  </a:lnTo>
                  <a:lnTo>
                    <a:pt x="1157" y="0"/>
                  </a:lnTo>
                  <a:close/>
                  <a:moveTo>
                    <a:pt x="959" y="0"/>
                  </a:moveTo>
                  <a:lnTo>
                    <a:pt x="871" y="150"/>
                  </a:lnTo>
                  <a:lnTo>
                    <a:pt x="761" y="150"/>
                  </a:lnTo>
                  <a:lnTo>
                    <a:pt x="761" y="0"/>
                  </a:lnTo>
                  <a:lnTo>
                    <a:pt x="959" y="0"/>
                  </a:lnTo>
                  <a:close/>
                  <a:moveTo>
                    <a:pt x="424" y="0"/>
                  </a:moveTo>
                  <a:lnTo>
                    <a:pt x="424" y="0"/>
                  </a:lnTo>
                  <a:lnTo>
                    <a:pt x="428" y="12"/>
                  </a:lnTo>
                  <a:lnTo>
                    <a:pt x="434" y="22"/>
                  </a:lnTo>
                  <a:lnTo>
                    <a:pt x="434" y="22"/>
                  </a:lnTo>
                  <a:lnTo>
                    <a:pt x="444" y="30"/>
                  </a:lnTo>
                  <a:lnTo>
                    <a:pt x="456" y="38"/>
                  </a:lnTo>
                  <a:lnTo>
                    <a:pt x="468" y="42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98" y="42"/>
                  </a:lnTo>
                  <a:lnTo>
                    <a:pt x="512" y="38"/>
                  </a:lnTo>
                  <a:lnTo>
                    <a:pt x="524" y="3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538" y="12"/>
                  </a:lnTo>
                  <a:lnTo>
                    <a:pt x="544" y="0"/>
                  </a:lnTo>
                  <a:lnTo>
                    <a:pt x="671" y="0"/>
                  </a:lnTo>
                  <a:lnTo>
                    <a:pt x="671" y="0"/>
                  </a:lnTo>
                  <a:lnTo>
                    <a:pt x="665" y="26"/>
                  </a:lnTo>
                  <a:lnTo>
                    <a:pt x="656" y="52"/>
                  </a:lnTo>
                  <a:lnTo>
                    <a:pt x="644" y="76"/>
                  </a:lnTo>
                  <a:lnTo>
                    <a:pt x="634" y="86"/>
                  </a:lnTo>
                  <a:lnTo>
                    <a:pt x="626" y="98"/>
                  </a:lnTo>
                  <a:lnTo>
                    <a:pt x="626" y="98"/>
                  </a:lnTo>
                  <a:lnTo>
                    <a:pt x="610" y="112"/>
                  </a:lnTo>
                  <a:lnTo>
                    <a:pt x="596" y="124"/>
                  </a:lnTo>
                  <a:lnTo>
                    <a:pt x="580" y="132"/>
                  </a:lnTo>
                  <a:lnTo>
                    <a:pt x="562" y="140"/>
                  </a:lnTo>
                  <a:lnTo>
                    <a:pt x="544" y="146"/>
                  </a:lnTo>
                  <a:lnTo>
                    <a:pt x="526" y="152"/>
                  </a:lnTo>
                  <a:lnTo>
                    <a:pt x="506" y="154"/>
                  </a:lnTo>
                  <a:lnTo>
                    <a:pt x="484" y="154"/>
                  </a:lnTo>
                  <a:lnTo>
                    <a:pt x="484" y="154"/>
                  </a:lnTo>
                  <a:lnTo>
                    <a:pt x="462" y="154"/>
                  </a:lnTo>
                  <a:lnTo>
                    <a:pt x="442" y="152"/>
                  </a:lnTo>
                  <a:lnTo>
                    <a:pt x="422" y="146"/>
                  </a:lnTo>
                  <a:lnTo>
                    <a:pt x="404" y="140"/>
                  </a:lnTo>
                  <a:lnTo>
                    <a:pt x="388" y="132"/>
                  </a:lnTo>
                  <a:lnTo>
                    <a:pt x="372" y="124"/>
                  </a:lnTo>
                  <a:lnTo>
                    <a:pt x="356" y="112"/>
                  </a:lnTo>
                  <a:lnTo>
                    <a:pt x="342" y="98"/>
                  </a:lnTo>
                  <a:lnTo>
                    <a:pt x="342" y="98"/>
                  </a:lnTo>
                  <a:lnTo>
                    <a:pt x="332" y="86"/>
                  </a:lnTo>
                  <a:lnTo>
                    <a:pt x="324" y="76"/>
                  </a:lnTo>
                  <a:lnTo>
                    <a:pt x="310" y="52"/>
                  </a:lnTo>
                  <a:lnTo>
                    <a:pt x="300" y="26"/>
                  </a:lnTo>
                  <a:lnTo>
                    <a:pt x="296" y="0"/>
                  </a:lnTo>
                  <a:lnTo>
                    <a:pt x="424" y="0"/>
                  </a:lnTo>
                  <a:close/>
                  <a:moveTo>
                    <a:pt x="0" y="0"/>
                  </a:moveTo>
                  <a:lnTo>
                    <a:pt x="0" y="150"/>
                  </a:lnTo>
                  <a:lnTo>
                    <a:pt x="124" y="150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87763" y="4349751"/>
              <a:ext cx="2090738" cy="457200"/>
            </a:xfrm>
            <a:custGeom>
              <a:avLst/>
              <a:gdLst>
                <a:gd name="T0" fmla="*/ 1267 w 1317"/>
                <a:gd name="T1" fmla="*/ 24 h 288"/>
                <a:gd name="T2" fmla="*/ 1289 w 1317"/>
                <a:gd name="T3" fmla="*/ 40 h 288"/>
                <a:gd name="T4" fmla="*/ 1243 w 1317"/>
                <a:gd name="T5" fmla="*/ 58 h 288"/>
                <a:gd name="T6" fmla="*/ 1211 w 1317"/>
                <a:gd name="T7" fmla="*/ 50 h 288"/>
                <a:gd name="T8" fmla="*/ 1213 w 1317"/>
                <a:gd name="T9" fmla="*/ 18 h 288"/>
                <a:gd name="T10" fmla="*/ 1281 w 1317"/>
                <a:gd name="T11" fmla="*/ 142 h 288"/>
                <a:gd name="T12" fmla="*/ 1211 w 1317"/>
                <a:gd name="T13" fmla="*/ 82 h 288"/>
                <a:gd name="T14" fmla="*/ 1317 w 1317"/>
                <a:gd name="T15" fmla="*/ 284 h 288"/>
                <a:gd name="T16" fmla="*/ 1013 w 1317"/>
                <a:gd name="T17" fmla="*/ 284 h 288"/>
                <a:gd name="T18" fmla="*/ 1013 w 1317"/>
                <a:gd name="T19" fmla="*/ 220 h 288"/>
                <a:gd name="T20" fmla="*/ 1081 w 1317"/>
                <a:gd name="T21" fmla="*/ 142 h 288"/>
                <a:gd name="T22" fmla="*/ 891 w 1317"/>
                <a:gd name="T23" fmla="*/ 188 h 288"/>
                <a:gd name="T24" fmla="*/ 919 w 1317"/>
                <a:gd name="T25" fmla="*/ 260 h 288"/>
                <a:gd name="T26" fmla="*/ 939 w 1317"/>
                <a:gd name="T27" fmla="*/ 284 h 288"/>
                <a:gd name="T28" fmla="*/ 917 w 1317"/>
                <a:gd name="T29" fmla="*/ 288 h 288"/>
                <a:gd name="T30" fmla="*/ 891 w 1317"/>
                <a:gd name="T31" fmla="*/ 280 h 288"/>
                <a:gd name="T32" fmla="*/ 863 w 1317"/>
                <a:gd name="T33" fmla="*/ 204 h 288"/>
                <a:gd name="T34" fmla="*/ 827 w 1317"/>
                <a:gd name="T35" fmla="*/ 284 h 288"/>
                <a:gd name="T36" fmla="*/ 841 w 1317"/>
                <a:gd name="T37" fmla="*/ 164 h 288"/>
                <a:gd name="T38" fmla="*/ 857 w 1317"/>
                <a:gd name="T39" fmla="*/ 152 h 288"/>
                <a:gd name="T40" fmla="*/ 887 w 1317"/>
                <a:gd name="T41" fmla="*/ 86 h 288"/>
                <a:gd name="T42" fmla="*/ 913 w 1317"/>
                <a:gd name="T43" fmla="*/ 78 h 288"/>
                <a:gd name="T44" fmla="*/ 935 w 1317"/>
                <a:gd name="T45" fmla="*/ 82 h 288"/>
                <a:gd name="T46" fmla="*/ 919 w 1317"/>
                <a:gd name="T47" fmla="*/ 102 h 288"/>
                <a:gd name="T48" fmla="*/ 895 w 1317"/>
                <a:gd name="T49" fmla="*/ 156 h 288"/>
                <a:gd name="T50" fmla="*/ 873 w 1317"/>
                <a:gd name="T51" fmla="*/ 178 h 288"/>
                <a:gd name="T52" fmla="*/ 688 w 1317"/>
                <a:gd name="T53" fmla="*/ 106 h 288"/>
                <a:gd name="T54" fmla="*/ 666 w 1317"/>
                <a:gd name="T55" fmla="*/ 144 h 288"/>
                <a:gd name="T56" fmla="*/ 662 w 1317"/>
                <a:gd name="T57" fmla="*/ 206 h 288"/>
                <a:gd name="T58" fmla="*/ 674 w 1317"/>
                <a:gd name="T59" fmla="*/ 248 h 288"/>
                <a:gd name="T60" fmla="*/ 712 w 1317"/>
                <a:gd name="T61" fmla="*/ 264 h 288"/>
                <a:gd name="T62" fmla="*/ 730 w 1317"/>
                <a:gd name="T63" fmla="*/ 286 h 288"/>
                <a:gd name="T64" fmla="*/ 670 w 1317"/>
                <a:gd name="T65" fmla="*/ 284 h 288"/>
                <a:gd name="T66" fmla="*/ 636 w 1317"/>
                <a:gd name="T67" fmla="*/ 252 h 288"/>
                <a:gd name="T68" fmla="*/ 626 w 1317"/>
                <a:gd name="T69" fmla="*/ 184 h 288"/>
                <a:gd name="T70" fmla="*/ 644 w 1317"/>
                <a:gd name="T71" fmla="*/ 100 h 288"/>
                <a:gd name="T72" fmla="*/ 682 w 1317"/>
                <a:gd name="T73" fmla="*/ 78 h 288"/>
                <a:gd name="T74" fmla="*/ 749 w 1317"/>
                <a:gd name="T75" fmla="*/ 86 h 288"/>
                <a:gd name="T76" fmla="*/ 566 w 1317"/>
                <a:gd name="T77" fmla="*/ 82 h 288"/>
                <a:gd name="T78" fmla="*/ 490 w 1317"/>
                <a:gd name="T79" fmla="*/ 254 h 288"/>
                <a:gd name="T80" fmla="*/ 370 w 1317"/>
                <a:gd name="T81" fmla="*/ 284 h 288"/>
                <a:gd name="T82" fmla="*/ 324 w 1317"/>
                <a:gd name="T83" fmla="*/ 184 h 288"/>
                <a:gd name="T84" fmla="*/ 312 w 1317"/>
                <a:gd name="T85" fmla="*/ 252 h 288"/>
                <a:gd name="T86" fmla="*/ 280 w 1317"/>
                <a:gd name="T87" fmla="*/ 284 h 288"/>
                <a:gd name="T88" fmla="*/ 216 w 1317"/>
                <a:gd name="T89" fmla="*/ 284 h 288"/>
                <a:gd name="T90" fmla="*/ 184 w 1317"/>
                <a:gd name="T91" fmla="*/ 252 h 288"/>
                <a:gd name="T92" fmla="*/ 174 w 1317"/>
                <a:gd name="T93" fmla="*/ 184 h 288"/>
                <a:gd name="T94" fmla="*/ 192 w 1317"/>
                <a:gd name="T95" fmla="*/ 100 h 288"/>
                <a:gd name="T96" fmla="*/ 232 w 1317"/>
                <a:gd name="T97" fmla="*/ 80 h 288"/>
                <a:gd name="T98" fmla="*/ 280 w 1317"/>
                <a:gd name="T99" fmla="*/ 82 h 288"/>
                <a:gd name="T100" fmla="*/ 318 w 1317"/>
                <a:gd name="T101" fmla="*/ 134 h 288"/>
                <a:gd name="T102" fmla="*/ 288 w 1317"/>
                <a:gd name="T103" fmla="*/ 184 h 288"/>
                <a:gd name="T104" fmla="*/ 280 w 1317"/>
                <a:gd name="T105" fmla="*/ 128 h 288"/>
                <a:gd name="T106" fmla="*/ 264 w 1317"/>
                <a:gd name="T107" fmla="*/ 104 h 288"/>
                <a:gd name="T108" fmla="*/ 234 w 1317"/>
                <a:gd name="T109" fmla="*/ 104 h 288"/>
                <a:gd name="T110" fmla="*/ 218 w 1317"/>
                <a:gd name="T111" fmla="*/ 128 h 288"/>
                <a:gd name="T112" fmla="*/ 210 w 1317"/>
                <a:gd name="T113" fmla="*/ 184 h 288"/>
                <a:gd name="T114" fmla="*/ 222 w 1317"/>
                <a:gd name="T115" fmla="*/ 248 h 288"/>
                <a:gd name="T116" fmla="*/ 240 w 1317"/>
                <a:gd name="T117" fmla="*/ 266 h 288"/>
                <a:gd name="T118" fmla="*/ 264 w 1317"/>
                <a:gd name="T119" fmla="*/ 262 h 288"/>
                <a:gd name="T120" fmla="*/ 284 w 1317"/>
                <a:gd name="T121" fmla="*/ 224 h 288"/>
                <a:gd name="T122" fmla="*/ 0 w 1317"/>
                <a:gd name="T123" fmla="*/ 0 h 288"/>
                <a:gd name="T124" fmla="*/ 66 w 1317"/>
                <a:gd name="T125" fmla="*/ 28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7" h="288">
                  <a:moveTo>
                    <a:pt x="1243" y="30"/>
                  </a:moveTo>
                  <a:lnTo>
                    <a:pt x="1243" y="30"/>
                  </a:lnTo>
                  <a:lnTo>
                    <a:pt x="1255" y="28"/>
                  </a:lnTo>
                  <a:lnTo>
                    <a:pt x="1267" y="24"/>
                  </a:lnTo>
                  <a:lnTo>
                    <a:pt x="1267" y="24"/>
                  </a:lnTo>
                  <a:lnTo>
                    <a:pt x="1275" y="18"/>
                  </a:lnTo>
                  <a:lnTo>
                    <a:pt x="1283" y="12"/>
                  </a:lnTo>
                  <a:lnTo>
                    <a:pt x="1299" y="30"/>
                  </a:lnTo>
                  <a:lnTo>
                    <a:pt x="1299" y="30"/>
                  </a:lnTo>
                  <a:lnTo>
                    <a:pt x="1289" y="40"/>
                  </a:lnTo>
                  <a:lnTo>
                    <a:pt x="1277" y="50"/>
                  </a:lnTo>
                  <a:lnTo>
                    <a:pt x="1277" y="50"/>
                  </a:lnTo>
                  <a:lnTo>
                    <a:pt x="1271" y="52"/>
                  </a:lnTo>
                  <a:lnTo>
                    <a:pt x="1263" y="56"/>
                  </a:lnTo>
                  <a:lnTo>
                    <a:pt x="1243" y="58"/>
                  </a:lnTo>
                  <a:lnTo>
                    <a:pt x="1243" y="58"/>
                  </a:lnTo>
                  <a:lnTo>
                    <a:pt x="1225" y="56"/>
                  </a:lnTo>
                  <a:lnTo>
                    <a:pt x="1217" y="52"/>
                  </a:lnTo>
                  <a:lnTo>
                    <a:pt x="1211" y="50"/>
                  </a:lnTo>
                  <a:lnTo>
                    <a:pt x="1211" y="50"/>
                  </a:lnTo>
                  <a:lnTo>
                    <a:pt x="1199" y="40"/>
                  </a:lnTo>
                  <a:lnTo>
                    <a:pt x="1189" y="30"/>
                  </a:lnTo>
                  <a:lnTo>
                    <a:pt x="1205" y="12"/>
                  </a:lnTo>
                  <a:lnTo>
                    <a:pt x="1205" y="12"/>
                  </a:lnTo>
                  <a:lnTo>
                    <a:pt x="1213" y="18"/>
                  </a:lnTo>
                  <a:lnTo>
                    <a:pt x="1221" y="24"/>
                  </a:lnTo>
                  <a:lnTo>
                    <a:pt x="1221" y="24"/>
                  </a:lnTo>
                  <a:lnTo>
                    <a:pt x="1233" y="28"/>
                  </a:lnTo>
                  <a:lnTo>
                    <a:pt x="1243" y="30"/>
                  </a:lnTo>
                  <a:close/>
                  <a:moveTo>
                    <a:pt x="1281" y="142"/>
                  </a:moveTo>
                  <a:lnTo>
                    <a:pt x="1279" y="142"/>
                  </a:lnTo>
                  <a:lnTo>
                    <a:pt x="1213" y="284"/>
                  </a:lnTo>
                  <a:lnTo>
                    <a:pt x="1175" y="284"/>
                  </a:lnTo>
                  <a:lnTo>
                    <a:pt x="1175" y="82"/>
                  </a:lnTo>
                  <a:lnTo>
                    <a:pt x="1211" y="82"/>
                  </a:lnTo>
                  <a:lnTo>
                    <a:pt x="1211" y="220"/>
                  </a:lnTo>
                  <a:lnTo>
                    <a:pt x="1213" y="220"/>
                  </a:lnTo>
                  <a:lnTo>
                    <a:pt x="1275" y="82"/>
                  </a:lnTo>
                  <a:lnTo>
                    <a:pt x="1317" y="82"/>
                  </a:lnTo>
                  <a:lnTo>
                    <a:pt x="1317" y="284"/>
                  </a:lnTo>
                  <a:lnTo>
                    <a:pt x="1281" y="284"/>
                  </a:lnTo>
                  <a:lnTo>
                    <a:pt x="1281" y="142"/>
                  </a:lnTo>
                  <a:close/>
                  <a:moveTo>
                    <a:pt x="1081" y="142"/>
                  </a:moveTo>
                  <a:lnTo>
                    <a:pt x="1079" y="142"/>
                  </a:lnTo>
                  <a:lnTo>
                    <a:pt x="1013" y="284"/>
                  </a:lnTo>
                  <a:lnTo>
                    <a:pt x="975" y="284"/>
                  </a:lnTo>
                  <a:lnTo>
                    <a:pt x="975" y="82"/>
                  </a:lnTo>
                  <a:lnTo>
                    <a:pt x="1011" y="82"/>
                  </a:lnTo>
                  <a:lnTo>
                    <a:pt x="1011" y="220"/>
                  </a:lnTo>
                  <a:lnTo>
                    <a:pt x="1013" y="220"/>
                  </a:lnTo>
                  <a:lnTo>
                    <a:pt x="1075" y="82"/>
                  </a:lnTo>
                  <a:lnTo>
                    <a:pt x="1117" y="82"/>
                  </a:lnTo>
                  <a:lnTo>
                    <a:pt x="1117" y="284"/>
                  </a:lnTo>
                  <a:lnTo>
                    <a:pt x="1081" y="284"/>
                  </a:lnTo>
                  <a:lnTo>
                    <a:pt x="1081" y="142"/>
                  </a:lnTo>
                  <a:close/>
                  <a:moveTo>
                    <a:pt x="873" y="178"/>
                  </a:moveTo>
                  <a:lnTo>
                    <a:pt x="873" y="178"/>
                  </a:lnTo>
                  <a:lnTo>
                    <a:pt x="883" y="182"/>
                  </a:lnTo>
                  <a:lnTo>
                    <a:pt x="891" y="188"/>
                  </a:lnTo>
                  <a:lnTo>
                    <a:pt x="891" y="188"/>
                  </a:lnTo>
                  <a:lnTo>
                    <a:pt x="899" y="198"/>
                  </a:lnTo>
                  <a:lnTo>
                    <a:pt x="905" y="216"/>
                  </a:lnTo>
                  <a:lnTo>
                    <a:pt x="915" y="254"/>
                  </a:lnTo>
                  <a:lnTo>
                    <a:pt x="915" y="254"/>
                  </a:lnTo>
                  <a:lnTo>
                    <a:pt x="919" y="260"/>
                  </a:lnTo>
                  <a:lnTo>
                    <a:pt x="923" y="264"/>
                  </a:lnTo>
                  <a:lnTo>
                    <a:pt x="923" y="264"/>
                  </a:lnTo>
                  <a:lnTo>
                    <a:pt x="929" y="268"/>
                  </a:lnTo>
                  <a:lnTo>
                    <a:pt x="939" y="268"/>
                  </a:lnTo>
                  <a:lnTo>
                    <a:pt x="939" y="284"/>
                  </a:lnTo>
                  <a:lnTo>
                    <a:pt x="939" y="284"/>
                  </a:lnTo>
                  <a:lnTo>
                    <a:pt x="933" y="286"/>
                  </a:lnTo>
                  <a:lnTo>
                    <a:pt x="933" y="286"/>
                  </a:lnTo>
                  <a:lnTo>
                    <a:pt x="917" y="288"/>
                  </a:lnTo>
                  <a:lnTo>
                    <a:pt x="917" y="288"/>
                  </a:lnTo>
                  <a:lnTo>
                    <a:pt x="909" y="288"/>
                  </a:lnTo>
                  <a:lnTo>
                    <a:pt x="903" y="286"/>
                  </a:lnTo>
                  <a:lnTo>
                    <a:pt x="897" y="284"/>
                  </a:lnTo>
                  <a:lnTo>
                    <a:pt x="891" y="280"/>
                  </a:lnTo>
                  <a:lnTo>
                    <a:pt x="891" y="280"/>
                  </a:lnTo>
                  <a:lnTo>
                    <a:pt x="883" y="268"/>
                  </a:lnTo>
                  <a:lnTo>
                    <a:pt x="877" y="254"/>
                  </a:lnTo>
                  <a:lnTo>
                    <a:pt x="867" y="216"/>
                  </a:lnTo>
                  <a:lnTo>
                    <a:pt x="867" y="216"/>
                  </a:lnTo>
                  <a:lnTo>
                    <a:pt x="863" y="204"/>
                  </a:lnTo>
                  <a:lnTo>
                    <a:pt x="857" y="198"/>
                  </a:lnTo>
                  <a:lnTo>
                    <a:pt x="849" y="192"/>
                  </a:lnTo>
                  <a:lnTo>
                    <a:pt x="841" y="192"/>
                  </a:lnTo>
                  <a:lnTo>
                    <a:pt x="827" y="192"/>
                  </a:lnTo>
                  <a:lnTo>
                    <a:pt x="827" y="284"/>
                  </a:lnTo>
                  <a:lnTo>
                    <a:pt x="789" y="284"/>
                  </a:lnTo>
                  <a:lnTo>
                    <a:pt x="789" y="82"/>
                  </a:lnTo>
                  <a:lnTo>
                    <a:pt x="827" y="82"/>
                  </a:lnTo>
                  <a:lnTo>
                    <a:pt x="827" y="164"/>
                  </a:lnTo>
                  <a:lnTo>
                    <a:pt x="841" y="164"/>
                  </a:lnTo>
                  <a:lnTo>
                    <a:pt x="841" y="164"/>
                  </a:lnTo>
                  <a:lnTo>
                    <a:pt x="847" y="164"/>
                  </a:lnTo>
                  <a:lnTo>
                    <a:pt x="853" y="160"/>
                  </a:lnTo>
                  <a:lnTo>
                    <a:pt x="853" y="160"/>
                  </a:lnTo>
                  <a:lnTo>
                    <a:pt x="857" y="152"/>
                  </a:lnTo>
                  <a:lnTo>
                    <a:pt x="863" y="140"/>
                  </a:lnTo>
                  <a:lnTo>
                    <a:pt x="873" y="112"/>
                  </a:lnTo>
                  <a:lnTo>
                    <a:pt x="873" y="112"/>
                  </a:lnTo>
                  <a:lnTo>
                    <a:pt x="879" y="96"/>
                  </a:lnTo>
                  <a:lnTo>
                    <a:pt x="887" y="86"/>
                  </a:lnTo>
                  <a:lnTo>
                    <a:pt x="887" y="86"/>
                  </a:lnTo>
                  <a:lnTo>
                    <a:pt x="893" y="82"/>
                  </a:lnTo>
                  <a:lnTo>
                    <a:pt x="899" y="80"/>
                  </a:lnTo>
                  <a:lnTo>
                    <a:pt x="913" y="78"/>
                  </a:lnTo>
                  <a:lnTo>
                    <a:pt x="913" y="78"/>
                  </a:lnTo>
                  <a:lnTo>
                    <a:pt x="921" y="78"/>
                  </a:lnTo>
                  <a:lnTo>
                    <a:pt x="921" y="78"/>
                  </a:lnTo>
                  <a:lnTo>
                    <a:pt x="929" y="80"/>
                  </a:lnTo>
                  <a:lnTo>
                    <a:pt x="929" y="80"/>
                  </a:lnTo>
                  <a:lnTo>
                    <a:pt x="935" y="82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25" y="100"/>
                  </a:lnTo>
                  <a:lnTo>
                    <a:pt x="919" y="102"/>
                  </a:lnTo>
                  <a:lnTo>
                    <a:pt x="919" y="102"/>
                  </a:lnTo>
                  <a:lnTo>
                    <a:pt x="915" y="106"/>
                  </a:lnTo>
                  <a:lnTo>
                    <a:pt x="911" y="112"/>
                  </a:lnTo>
                  <a:lnTo>
                    <a:pt x="901" y="140"/>
                  </a:lnTo>
                  <a:lnTo>
                    <a:pt x="901" y="140"/>
                  </a:lnTo>
                  <a:lnTo>
                    <a:pt x="895" y="156"/>
                  </a:lnTo>
                  <a:lnTo>
                    <a:pt x="889" y="166"/>
                  </a:lnTo>
                  <a:lnTo>
                    <a:pt x="889" y="166"/>
                  </a:lnTo>
                  <a:lnTo>
                    <a:pt x="881" y="172"/>
                  </a:lnTo>
                  <a:lnTo>
                    <a:pt x="873" y="176"/>
                  </a:lnTo>
                  <a:lnTo>
                    <a:pt x="873" y="178"/>
                  </a:lnTo>
                  <a:close/>
                  <a:moveTo>
                    <a:pt x="708" y="102"/>
                  </a:moveTo>
                  <a:lnTo>
                    <a:pt x="708" y="102"/>
                  </a:lnTo>
                  <a:lnTo>
                    <a:pt x="698" y="102"/>
                  </a:lnTo>
                  <a:lnTo>
                    <a:pt x="688" y="106"/>
                  </a:lnTo>
                  <a:lnTo>
                    <a:pt x="688" y="106"/>
                  </a:lnTo>
                  <a:lnTo>
                    <a:pt x="680" y="110"/>
                  </a:lnTo>
                  <a:lnTo>
                    <a:pt x="674" y="118"/>
                  </a:lnTo>
                  <a:lnTo>
                    <a:pt x="674" y="118"/>
                  </a:lnTo>
                  <a:lnTo>
                    <a:pt x="668" y="130"/>
                  </a:lnTo>
                  <a:lnTo>
                    <a:pt x="666" y="144"/>
                  </a:lnTo>
                  <a:lnTo>
                    <a:pt x="666" y="144"/>
                  </a:lnTo>
                  <a:lnTo>
                    <a:pt x="662" y="160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206"/>
                  </a:lnTo>
                  <a:lnTo>
                    <a:pt x="666" y="224"/>
                  </a:lnTo>
                  <a:lnTo>
                    <a:pt x="666" y="224"/>
                  </a:lnTo>
                  <a:lnTo>
                    <a:pt x="668" y="238"/>
                  </a:lnTo>
                  <a:lnTo>
                    <a:pt x="674" y="248"/>
                  </a:lnTo>
                  <a:lnTo>
                    <a:pt x="674" y="248"/>
                  </a:lnTo>
                  <a:lnTo>
                    <a:pt x="682" y="256"/>
                  </a:lnTo>
                  <a:lnTo>
                    <a:pt x="690" y="260"/>
                  </a:lnTo>
                  <a:lnTo>
                    <a:pt x="690" y="260"/>
                  </a:lnTo>
                  <a:lnTo>
                    <a:pt x="700" y="264"/>
                  </a:lnTo>
                  <a:lnTo>
                    <a:pt x="712" y="264"/>
                  </a:lnTo>
                  <a:lnTo>
                    <a:pt x="753" y="264"/>
                  </a:lnTo>
                  <a:lnTo>
                    <a:pt x="753" y="280"/>
                  </a:lnTo>
                  <a:lnTo>
                    <a:pt x="753" y="280"/>
                  </a:lnTo>
                  <a:lnTo>
                    <a:pt x="730" y="286"/>
                  </a:lnTo>
                  <a:lnTo>
                    <a:pt x="730" y="286"/>
                  </a:lnTo>
                  <a:lnTo>
                    <a:pt x="718" y="288"/>
                  </a:lnTo>
                  <a:lnTo>
                    <a:pt x="704" y="288"/>
                  </a:lnTo>
                  <a:lnTo>
                    <a:pt x="704" y="288"/>
                  </a:lnTo>
                  <a:lnTo>
                    <a:pt x="686" y="288"/>
                  </a:lnTo>
                  <a:lnTo>
                    <a:pt x="670" y="284"/>
                  </a:lnTo>
                  <a:lnTo>
                    <a:pt x="670" y="284"/>
                  </a:lnTo>
                  <a:lnTo>
                    <a:pt x="656" y="276"/>
                  </a:lnTo>
                  <a:lnTo>
                    <a:pt x="644" y="266"/>
                  </a:lnTo>
                  <a:lnTo>
                    <a:pt x="644" y="266"/>
                  </a:lnTo>
                  <a:lnTo>
                    <a:pt x="636" y="252"/>
                  </a:lnTo>
                  <a:lnTo>
                    <a:pt x="630" y="234"/>
                  </a:lnTo>
                  <a:lnTo>
                    <a:pt x="630" y="234"/>
                  </a:lnTo>
                  <a:lnTo>
                    <a:pt x="626" y="212"/>
                  </a:lnTo>
                  <a:lnTo>
                    <a:pt x="626" y="184"/>
                  </a:lnTo>
                  <a:lnTo>
                    <a:pt x="626" y="184"/>
                  </a:lnTo>
                  <a:lnTo>
                    <a:pt x="626" y="156"/>
                  </a:lnTo>
                  <a:lnTo>
                    <a:pt x="630" y="132"/>
                  </a:lnTo>
                  <a:lnTo>
                    <a:pt x="630" y="132"/>
                  </a:lnTo>
                  <a:lnTo>
                    <a:pt x="636" y="114"/>
                  </a:lnTo>
                  <a:lnTo>
                    <a:pt x="644" y="100"/>
                  </a:lnTo>
                  <a:lnTo>
                    <a:pt x="644" y="100"/>
                  </a:lnTo>
                  <a:lnTo>
                    <a:pt x="654" y="90"/>
                  </a:lnTo>
                  <a:lnTo>
                    <a:pt x="668" y="82"/>
                  </a:lnTo>
                  <a:lnTo>
                    <a:pt x="668" y="82"/>
                  </a:lnTo>
                  <a:lnTo>
                    <a:pt x="682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26" y="80"/>
                  </a:lnTo>
                  <a:lnTo>
                    <a:pt x="726" y="80"/>
                  </a:lnTo>
                  <a:lnTo>
                    <a:pt x="749" y="86"/>
                  </a:lnTo>
                  <a:lnTo>
                    <a:pt x="749" y="102"/>
                  </a:lnTo>
                  <a:lnTo>
                    <a:pt x="708" y="102"/>
                  </a:lnTo>
                  <a:close/>
                  <a:moveTo>
                    <a:pt x="476" y="210"/>
                  </a:moveTo>
                  <a:lnTo>
                    <a:pt x="524" y="82"/>
                  </a:lnTo>
                  <a:lnTo>
                    <a:pt x="566" y="82"/>
                  </a:lnTo>
                  <a:lnTo>
                    <a:pt x="580" y="284"/>
                  </a:lnTo>
                  <a:lnTo>
                    <a:pt x="546" y="284"/>
                  </a:lnTo>
                  <a:lnTo>
                    <a:pt x="536" y="140"/>
                  </a:lnTo>
                  <a:lnTo>
                    <a:pt x="534" y="140"/>
                  </a:lnTo>
                  <a:lnTo>
                    <a:pt x="490" y="254"/>
                  </a:lnTo>
                  <a:lnTo>
                    <a:pt x="458" y="254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04" y="284"/>
                  </a:lnTo>
                  <a:lnTo>
                    <a:pt x="370" y="284"/>
                  </a:lnTo>
                  <a:lnTo>
                    <a:pt x="384" y="82"/>
                  </a:lnTo>
                  <a:lnTo>
                    <a:pt x="426" y="82"/>
                  </a:lnTo>
                  <a:lnTo>
                    <a:pt x="474" y="210"/>
                  </a:lnTo>
                  <a:lnTo>
                    <a:pt x="476" y="210"/>
                  </a:lnTo>
                  <a:close/>
                  <a:moveTo>
                    <a:pt x="324" y="184"/>
                  </a:moveTo>
                  <a:lnTo>
                    <a:pt x="324" y="184"/>
                  </a:lnTo>
                  <a:lnTo>
                    <a:pt x="322" y="210"/>
                  </a:lnTo>
                  <a:lnTo>
                    <a:pt x="318" y="232"/>
                  </a:lnTo>
                  <a:lnTo>
                    <a:pt x="318" y="232"/>
                  </a:lnTo>
                  <a:lnTo>
                    <a:pt x="312" y="252"/>
                  </a:lnTo>
                  <a:lnTo>
                    <a:pt x="304" y="266"/>
                  </a:lnTo>
                  <a:lnTo>
                    <a:pt x="304" y="266"/>
                  </a:lnTo>
                  <a:lnTo>
                    <a:pt x="294" y="276"/>
                  </a:lnTo>
                  <a:lnTo>
                    <a:pt x="280" y="284"/>
                  </a:lnTo>
                  <a:lnTo>
                    <a:pt x="280" y="284"/>
                  </a:lnTo>
                  <a:lnTo>
                    <a:pt x="266" y="288"/>
                  </a:lnTo>
                  <a:lnTo>
                    <a:pt x="248" y="288"/>
                  </a:lnTo>
                  <a:lnTo>
                    <a:pt x="248" y="288"/>
                  </a:lnTo>
                  <a:lnTo>
                    <a:pt x="232" y="288"/>
                  </a:lnTo>
                  <a:lnTo>
                    <a:pt x="216" y="284"/>
                  </a:lnTo>
                  <a:lnTo>
                    <a:pt x="216" y="284"/>
                  </a:lnTo>
                  <a:lnTo>
                    <a:pt x="204" y="276"/>
                  </a:lnTo>
                  <a:lnTo>
                    <a:pt x="192" y="266"/>
                  </a:lnTo>
                  <a:lnTo>
                    <a:pt x="192" y="266"/>
                  </a:lnTo>
                  <a:lnTo>
                    <a:pt x="184" y="252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74" y="210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56"/>
                  </a:lnTo>
                  <a:lnTo>
                    <a:pt x="178" y="134"/>
                  </a:lnTo>
                  <a:lnTo>
                    <a:pt x="178" y="134"/>
                  </a:lnTo>
                  <a:lnTo>
                    <a:pt x="184" y="114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204" y="90"/>
                  </a:lnTo>
                  <a:lnTo>
                    <a:pt x="216" y="82"/>
                  </a:lnTo>
                  <a:lnTo>
                    <a:pt x="216" y="82"/>
                  </a:lnTo>
                  <a:lnTo>
                    <a:pt x="232" y="80"/>
                  </a:lnTo>
                  <a:lnTo>
                    <a:pt x="248" y="78"/>
                  </a:lnTo>
                  <a:lnTo>
                    <a:pt x="248" y="78"/>
                  </a:lnTo>
                  <a:lnTo>
                    <a:pt x="266" y="80"/>
                  </a:lnTo>
                  <a:lnTo>
                    <a:pt x="280" y="82"/>
                  </a:lnTo>
                  <a:lnTo>
                    <a:pt x="280" y="82"/>
                  </a:lnTo>
                  <a:lnTo>
                    <a:pt x="294" y="90"/>
                  </a:lnTo>
                  <a:lnTo>
                    <a:pt x="304" y="100"/>
                  </a:lnTo>
                  <a:lnTo>
                    <a:pt x="304" y="100"/>
                  </a:lnTo>
                  <a:lnTo>
                    <a:pt x="312" y="114"/>
                  </a:lnTo>
                  <a:lnTo>
                    <a:pt x="318" y="134"/>
                  </a:lnTo>
                  <a:lnTo>
                    <a:pt x="318" y="134"/>
                  </a:lnTo>
                  <a:lnTo>
                    <a:pt x="322" y="156"/>
                  </a:lnTo>
                  <a:lnTo>
                    <a:pt x="324" y="184"/>
                  </a:lnTo>
                  <a:lnTo>
                    <a:pt x="324" y="184"/>
                  </a:lnTo>
                  <a:close/>
                  <a:moveTo>
                    <a:pt x="288" y="184"/>
                  </a:moveTo>
                  <a:lnTo>
                    <a:pt x="288" y="184"/>
                  </a:lnTo>
                  <a:lnTo>
                    <a:pt x="286" y="160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0" y="12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0" y="110"/>
                  </a:lnTo>
                  <a:lnTo>
                    <a:pt x="264" y="104"/>
                  </a:lnTo>
                  <a:lnTo>
                    <a:pt x="264" y="104"/>
                  </a:lnTo>
                  <a:lnTo>
                    <a:pt x="256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0" y="100"/>
                  </a:lnTo>
                  <a:lnTo>
                    <a:pt x="234" y="104"/>
                  </a:lnTo>
                  <a:lnTo>
                    <a:pt x="234" y="104"/>
                  </a:lnTo>
                  <a:lnTo>
                    <a:pt x="228" y="110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18" y="128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60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210" y="206"/>
                  </a:lnTo>
                  <a:lnTo>
                    <a:pt x="214" y="224"/>
                  </a:lnTo>
                  <a:lnTo>
                    <a:pt x="214" y="224"/>
                  </a:lnTo>
                  <a:lnTo>
                    <a:pt x="218" y="238"/>
                  </a:lnTo>
                  <a:lnTo>
                    <a:pt x="222" y="248"/>
                  </a:lnTo>
                  <a:lnTo>
                    <a:pt x="222" y="248"/>
                  </a:lnTo>
                  <a:lnTo>
                    <a:pt x="228" y="258"/>
                  </a:lnTo>
                  <a:lnTo>
                    <a:pt x="234" y="262"/>
                  </a:lnTo>
                  <a:lnTo>
                    <a:pt x="234" y="262"/>
                  </a:lnTo>
                  <a:lnTo>
                    <a:pt x="240" y="266"/>
                  </a:lnTo>
                  <a:lnTo>
                    <a:pt x="248" y="266"/>
                  </a:lnTo>
                  <a:lnTo>
                    <a:pt x="248" y="266"/>
                  </a:lnTo>
                  <a:lnTo>
                    <a:pt x="256" y="266"/>
                  </a:lnTo>
                  <a:lnTo>
                    <a:pt x="264" y="262"/>
                  </a:lnTo>
                  <a:lnTo>
                    <a:pt x="264" y="262"/>
                  </a:lnTo>
                  <a:lnTo>
                    <a:pt x="270" y="258"/>
                  </a:lnTo>
                  <a:lnTo>
                    <a:pt x="276" y="248"/>
                  </a:lnTo>
                  <a:lnTo>
                    <a:pt x="276" y="248"/>
                  </a:lnTo>
                  <a:lnTo>
                    <a:pt x="280" y="238"/>
                  </a:lnTo>
                  <a:lnTo>
                    <a:pt x="284" y="224"/>
                  </a:lnTo>
                  <a:lnTo>
                    <a:pt x="284" y="224"/>
                  </a:lnTo>
                  <a:lnTo>
                    <a:pt x="286" y="206"/>
                  </a:lnTo>
                  <a:lnTo>
                    <a:pt x="288" y="184"/>
                  </a:lnTo>
                  <a:lnTo>
                    <a:pt x="288" y="184"/>
                  </a:lnTo>
                  <a:close/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75301" y="4368801"/>
              <a:ext cx="174625" cy="73025"/>
            </a:xfrm>
            <a:custGeom>
              <a:avLst/>
              <a:gdLst>
                <a:gd name="T0" fmla="*/ 54 w 110"/>
                <a:gd name="T1" fmla="*/ 18 h 46"/>
                <a:gd name="T2" fmla="*/ 54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4 w 110"/>
                <a:gd name="T29" fmla="*/ 46 h 46"/>
                <a:gd name="T30" fmla="*/ 54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4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4" y="18"/>
                  </a:moveTo>
                  <a:lnTo>
                    <a:pt x="54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4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5530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2355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940301" y="4473576"/>
              <a:ext cx="238125" cy="333375"/>
            </a:xfrm>
            <a:custGeom>
              <a:avLst/>
              <a:gdLst>
                <a:gd name="T0" fmla="*/ 84 w 150"/>
                <a:gd name="T1" fmla="*/ 100 h 210"/>
                <a:gd name="T2" fmla="*/ 102 w 150"/>
                <a:gd name="T3" fmla="*/ 110 h 210"/>
                <a:gd name="T4" fmla="*/ 110 w 150"/>
                <a:gd name="T5" fmla="*/ 120 h 210"/>
                <a:gd name="T6" fmla="*/ 126 w 150"/>
                <a:gd name="T7" fmla="*/ 176 h 210"/>
                <a:gd name="T8" fmla="*/ 130 w 150"/>
                <a:gd name="T9" fmla="*/ 182 h 210"/>
                <a:gd name="T10" fmla="*/ 134 w 150"/>
                <a:gd name="T11" fmla="*/ 186 h 210"/>
                <a:gd name="T12" fmla="*/ 150 w 150"/>
                <a:gd name="T13" fmla="*/ 190 h 210"/>
                <a:gd name="T14" fmla="*/ 150 w 150"/>
                <a:gd name="T15" fmla="*/ 206 h 210"/>
                <a:gd name="T16" fmla="*/ 144 w 150"/>
                <a:gd name="T17" fmla="*/ 208 h 210"/>
                <a:gd name="T18" fmla="*/ 128 w 150"/>
                <a:gd name="T19" fmla="*/ 210 h 210"/>
                <a:gd name="T20" fmla="*/ 114 w 150"/>
                <a:gd name="T21" fmla="*/ 208 h 210"/>
                <a:gd name="T22" fmla="*/ 102 w 150"/>
                <a:gd name="T23" fmla="*/ 202 h 210"/>
                <a:gd name="T24" fmla="*/ 94 w 150"/>
                <a:gd name="T25" fmla="*/ 190 h 210"/>
                <a:gd name="T26" fmla="*/ 78 w 150"/>
                <a:gd name="T27" fmla="*/ 138 h 210"/>
                <a:gd name="T28" fmla="*/ 74 w 150"/>
                <a:gd name="T29" fmla="*/ 126 h 210"/>
                <a:gd name="T30" fmla="*/ 60 w 150"/>
                <a:gd name="T31" fmla="*/ 114 h 210"/>
                <a:gd name="T32" fmla="*/ 38 w 150"/>
                <a:gd name="T33" fmla="*/ 114 h 210"/>
                <a:gd name="T34" fmla="*/ 0 w 150"/>
                <a:gd name="T35" fmla="*/ 206 h 210"/>
                <a:gd name="T36" fmla="*/ 38 w 150"/>
                <a:gd name="T37" fmla="*/ 4 h 210"/>
                <a:gd name="T38" fmla="*/ 52 w 150"/>
                <a:gd name="T39" fmla="*/ 86 h 210"/>
                <a:gd name="T40" fmla="*/ 58 w 150"/>
                <a:gd name="T41" fmla="*/ 86 h 210"/>
                <a:gd name="T42" fmla="*/ 64 w 150"/>
                <a:gd name="T43" fmla="*/ 82 h 210"/>
                <a:gd name="T44" fmla="*/ 74 w 150"/>
                <a:gd name="T45" fmla="*/ 62 h 210"/>
                <a:gd name="T46" fmla="*/ 84 w 150"/>
                <a:gd name="T47" fmla="*/ 34 h 210"/>
                <a:gd name="T48" fmla="*/ 98 w 150"/>
                <a:gd name="T49" fmla="*/ 8 h 210"/>
                <a:gd name="T50" fmla="*/ 104 w 150"/>
                <a:gd name="T51" fmla="*/ 4 h 210"/>
                <a:gd name="T52" fmla="*/ 124 w 150"/>
                <a:gd name="T53" fmla="*/ 0 h 210"/>
                <a:gd name="T54" fmla="*/ 132 w 150"/>
                <a:gd name="T55" fmla="*/ 0 h 210"/>
                <a:gd name="T56" fmla="*/ 140 w 150"/>
                <a:gd name="T57" fmla="*/ 2 h 210"/>
                <a:gd name="T58" fmla="*/ 146 w 150"/>
                <a:gd name="T59" fmla="*/ 4 h 210"/>
                <a:gd name="T60" fmla="*/ 146 w 150"/>
                <a:gd name="T61" fmla="*/ 20 h 210"/>
                <a:gd name="T62" fmla="*/ 130 w 150"/>
                <a:gd name="T63" fmla="*/ 24 h 210"/>
                <a:gd name="T64" fmla="*/ 126 w 150"/>
                <a:gd name="T65" fmla="*/ 28 h 210"/>
                <a:gd name="T66" fmla="*/ 112 w 150"/>
                <a:gd name="T67" fmla="*/ 62 h 210"/>
                <a:gd name="T68" fmla="*/ 106 w 150"/>
                <a:gd name="T69" fmla="*/ 78 h 210"/>
                <a:gd name="T70" fmla="*/ 100 w 150"/>
                <a:gd name="T71" fmla="*/ 88 h 210"/>
                <a:gd name="T72" fmla="*/ 84 w 150"/>
                <a:gd name="T73" fmla="*/ 9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210">
                  <a:moveTo>
                    <a:pt x="84" y="100"/>
                  </a:moveTo>
                  <a:lnTo>
                    <a:pt x="84" y="100"/>
                  </a:lnTo>
                  <a:lnTo>
                    <a:pt x="94" y="104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10" y="120"/>
                  </a:lnTo>
                  <a:lnTo>
                    <a:pt x="116" y="138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30" y="182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40" y="190"/>
                  </a:lnTo>
                  <a:lnTo>
                    <a:pt x="150" y="190"/>
                  </a:lnTo>
                  <a:lnTo>
                    <a:pt x="150" y="206"/>
                  </a:lnTo>
                  <a:lnTo>
                    <a:pt x="150" y="206"/>
                  </a:lnTo>
                  <a:lnTo>
                    <a:pt x="144" y="208"/>
                  </a:lnTo>
                  <a:lnTo>
                    <a:pt x="144" y="208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20" y="210"/>
                  </a:lnTo>
                  <a:lnTo>
                    <a:pt x="114" y="208"/>
                  </a:lnTo>
                  <a:lnTo>
                    <a:pt x="108" y="206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94" y="190"/>
                  </a:lnTo>
                  <a:lnTo>
                    <a:pt x="88" y="176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4" y="126"/>
                  </a:lnTo>
                  <a:lnTo>
                    <a:pt x="68" y="120"/>
                  </a:lnTo>
                  <a:lnTo>
                    <a:pt x="60" y="114"/>
                  </a:lnTo>
                  <a:lnTo>
                    <a:pt x="52" y="114"/>
                  </a:lnTo>
                  <a:lnTo>
                    <a:pt x="38" y="114"/>
                  </a:lnTo>
                  <a:lnTo>
                    <a:pt x="38" y="206"/>
                  </a:lnTo>
                  <a:lnTo>
                    <a:pt x="0" y="206"/>
                  </a:lnTo>
                  <a:lnTo>
                    <a:pt x="0" y="4"/>
                  </a:lnTo>
                  <a:lnTo>
                    <a:pt x="38" y="4"/>
                  </a:lnTo>
                  <a:lnTo>
                    <a:pt x="38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8" y="86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8" y="74"/>
                  </a:lnTo>
                  <a:lnTo>
                    <a:pt x="74" y="62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90" y="1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4" y="4"/>
                  </a:lnTo>
                  <a:lnTo>
                    <a:pt x="110" y="2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36" y="22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26" y="28"/>
                  </a:lnTo>
                  <a:lnTo>
                    <a:pt x="122" y="34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06" y="7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92" y="94"/>
                  </a:lnTo>
                  <a:lnTo>
                    <a:pt x="84" y="98"/>
                  </a:lnTo>
                  <a:lnTo>
                    <a:pt x="84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681538" y="4473576"/>
              <a:ext cx="201613" cy="333375"/>
            </a:xfrm>
            <a:custGeom>
              <a:avLst/>
              <a:gdLst>
                <a:gd name="T0" fmla="*/ 82 w 127"/>
                <a:gd name="T1" fmla="*/ 24 h 210"/>
                <a:gd name="T2" fmla="*/ 82 w 127"/>
                <a:gd name="T3" fmla="*/ 24 h 210"/>
                <a:gd name="T4" fmla="*/ 72 w 127"/>
                <a:gd name="T5" fmla="*/ 24 h 210"/>
                <a:gd name="T6" fmla="*/ 62 w 127"/>
                <a:gd name="T7" fmla="*/ 28 h 210"/>
                <a:gd name="T8" fmla="*/ 62 w 127"/>
                <a:gd name="T9" fmla="*/ 28 h 210"/>
                <a:gd name="T10" fmla="*/ 54 w 127"/>
                <a:gd name="T11" fmla="*/ 32 h 210"/>
                <a:gd name="T12" fmla="*/ 48 w 127"/>
                <a:gd name="T13" fmla="*/ 40 h 210"/>
                <a:gd name="T14" fmla="*/ 48 w 127"/>
                <a:gd name="T15" fmla="*/ 40 h 210"/>
                <a:gd name="T16" fmla="*/ 42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6 w 127"/>
                <a:gd name="T23" fmla="*/ 82 h 210"/>
                <a:gd name="T24" fmla="*/ 36 w 127"/>
                <a:gd name="T25" fmla="*/ 106 h 210"/>
                <a:gd name="T26" fmla="*/ 36 w 127"/>
                <a:gd name="T27" fmla="*/ 106 h 210"/>
                <a:gd name="T28" fmla="*/ 36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2 w 127"/>
                <a:gd name="T35" fmla="*/ 160 h 210"/>
                <a:gd name="T36" fmla="*/ 48 w 127"/>
                <a:gd name="T37" fmla="*/ 170 h 210"/>
                <a:gd name="T38" fmla="*/ 48 w 127"/>
                <a:gd name="T39" fmla="*/ 170 h 210"/>
                <a:gd name="T40" fmla="*/ 56 w 127"/>
                <a:gd name="T41" fmla="*/ 178 h 210"/>
                <a:gd name="T42" fmla="*/ 64 w 127"/>
                <a:gd name="T43" fmla="*/ 182 h 210"/>
                <a:gd name="T44" fmla="*/ 64 w 127"/>
                <a:gd name="T45" fmla="*/ 182 h 210"/>
                <a:gd name="T46" fmla="*/ 74 w 127"/>
                <a:gd name="T47" fmla="*/ 186 h 210"/>
                <a:gd name="T48" fmla="*/ 86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4 w 127"/>
                <a:gd name="T57" fmla="*/ 208 h 210"/>
                <a:gd name="T58" fmla="*/ 104 w 127"/>
                <a:gd name="T59" fmla="*/ 208 h 210"/>
                <a:gd name="T60" fmla="*/ 92 w 127"/>
                <a:gd name="T61" fmla="*/ 210 h 210"/>
                <a:gd name="T62" fmla="*/ 78 w 127"/>
                <a:gd name="T63" fmla="*/ 210 h 210"/>
                <a:gd name="T64" fmla="*/ 78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18 w 127"/>
                <a:gd name="T75" fmla="*/ 188 h 210"/>
                <a:gd name="T76" fmla="*/ 18 w 127"/>
                <a:gd name="T77" fmla="*/ 188 h 210"/>
                <a:gd name="T78" fmla="*/ 10 w 127"/>
                <a:gd name="T79" fmla="*/ 174 h 210"/>
                <a:gd name="T80" fmla="*/ 4 w 127"/>
                <a:gd name="T81" fmla="*/ 156 h 210"/>
                <a:gd name="T82" fmla="*/ 4 w 127"/>
                <a:gd name="T83" fmla="*/ 156 h 210"/>
                <a:gd name="T84" fmla="*/ 0 w 127"/>
                <a:gd name="T85" fmla="*/ 134 h 210"/>
                <a:gd name="T86" fmla="*/ 0 w 127"/>
                <a:gd name="T87" fmla="*/ 106 h 210"/>
                <a:gd name="T88" fmla="*/ 0 w 127"/>
                <a:gd name="T89" fmla="*/ 106 h 210"/>
                <a:gd name="T90" fmla="*/ 0 w 127"/>
                <a:gd name="T91" fmla="*/ 78 h 210"/>
                <a:gd name="T92" fmla="*/ 4 w 127"/>
                <a:gd name="T93" fmla="*/ 54 h 210"/>
                <a:gd name="T94" fmla="*/ 4 w 127"/>
                <a:gd name="T95" fmla="*/ 54 h 210"/>
                <a:gd name="T96" fmla="*/ 10 w 127"/>
                <a:gd name="T97" fmla="*/ 36 h 210"/>
                <a:gd name="T98" fmla="*/ 18 w 127"/>
                <a:gd name="T99" fmla="*/ 22 h 210"/>
                <a:gd name="T100" fmla="*/ 18 w 127"/>
                <a:gd name="T101" fmla="*/ 22 h 210"/>
                <a:gd name="T102" fmla="*/ 28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6 w 127"/>
                <a:gd name="T109" fmla="*/ 0 h 210"/>
                <a:gd name="T110" fmla="*/ 74 w 127"/>
                <a:gd name="T111" fmla="*/ 0 h 210"/>
                <a:gd name="T112" fmla="*/ 74 w 127"/>
                <a:gd name="T113" fmla="*/ 0 h 210"/>
                <a:gd name="T114" fmla="*/ 100 w 127"/>
                <a:gd name="T115" fmla="*/ 2 h 210"/>
                <a:gd name="T116" fmla="*/ 100 w 127"/>
                <a:gd name="T117" fmla="*/ 2 h 210"/>
                <a:gd name="T118" fmla="*/ 123 w 127"/>
                <a:gd name="T119" fmla="*/ 8 h 210"/>
                <a:gd name="T120" fmla="*/ 123 w 127"/>
                <a:gd name="T121" fmla="*/ 24 h 210"/>
                <a:gd name="T122" fmla="*/ 82 w 127"/>
                <a:gd name="T123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" h="210">
                  <a:moveTo>
                    <a:pt x="82" y="24"/>
                  </a:moveTo>
                  <a:lnTo>
                    <a:pt x="82" y="24"/>
                  </a:lnTo>
                  <a:lnTo>
                    <a:pt x="72" y="24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4" y="3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2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6" y="82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56" y="178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74" y="186"/>
                  </a:lnTo>
                  <a:lnTo>
                    <a:pt x="86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92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0" y="13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8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2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4275138" y="4479926"/>
              <a:ext cx="333375" cy="320675"/>
            </a:xfrm>
            <a:custGeom>
              <a:avLst/>
              <a:gdLst>
                <a:gd name="T0" fmla="*/ 106 w 210"/>
                <a:gd name="T1" fmla="*/ 128 h 202"/>
                <a:gd name="T2" fmla="*/ 154 w 210"/>
                <a:gd name="T3" fmla="*/ 0 h 202"/>
                <a:gd name="T4" fmla="*/ 196 w 210"/>
                <a:gd name="T5" fmla="*/ 0 h 202"/>
                <a:gd name="T6" fmla="*/ 210 w 210"/>
                <a:gd name="T7" fmla="*/ 202 h 202"/>
                <a:gd name="T8" fmla="*/ 176 w 210"/>
                <a:gd name="T9" fmla="*/ 202 h 202"/>
                <a:gd name="T10" fmla="*/ 166 w 210"/>
                <a:gd name="T11" fmla="*/ 58 h 202"/>
                <a:gd name="T12" fmla="*/ 164 w 210"/>
                <a:gd name="T13" fmla="*/ 58 h 202"/>
                <a:gd name="T14" fmla="*/ 120 w 210"/>
                <a:gd name="T15" fmla="*/ 172 h 202"/>
                <a:gd name="T16" fmla="*/ 88 w 210"/>
                <a:gd name="T17" fmla="*/ 172 h 202"/>
                <a:gd name="T18" fmla="*/ 46 w 210"/>
                <a:gd name="T19" fmla="*/ 58 h 202"/>
                <a:gd name="T20" fmla="*/ 44 w 210"/>
                <a:gd name="T21" fmla="*/ 58 h 202"/>
                <a:gd name="T22" fmla="*/ 34 w 210"/>
                <a:gd name="T23" fmla="*/ 202 h 202"/>
                <a:gd name="T24" fmla="*/ 0 w 210"/>
                <a:gd name="T25" fmla="*/ 202 h 202"/>
                <a:gd name="T26" fmla="*/ 14 w 210"/>
                <a:gd name="T27" fmla="*/ 0 h 202"/>
                <a:gd name="T28" fmla="*/ 56 w 210"/>
                <a:gd name="T29" fmla="*/ 0 h 202"/>
                <a:gd name="T30" fmla="*/ 104 w 210"/>
                <a:gd name="T31" fmla="*/ 128 h 202"/>
                <a:gd name="T32" fmla="*/ 106 w 210"/>
                <a:gd name="T33" fmla="*/ 12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202">
                  <a:moveTo>
                    <a:pt x="106" y="128"/>
                  </a:moveTo>
                  <a:lnTo>
                    <a:pt x="154" y="0"/>
                  </a:lnTo>
                  <a:lnTo>
                    <a:pt x="196" y="0"/>
                  </a:lnTo>
                  <a:lnTo>
                    <a:pt x="210" y="202"/>
                  </a:lnTo>
                  <a:lnTo>
                    <a:pt x="176" y="202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20" y="172"/>
                  </a:lnTo>
                  <a:lnTo>
                    <a:pt x="88" y="172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34" y="202"/>
                  </a:lnTo>
                  <a:lnTo>
                    <a:pt x="0" y="202"/>
                  </a:lnTo>
                  <a:lnTo>
                    <a:pt x="14" y="0"/>
                  </a:lnTo>
                  <a:lnTo>
                    <a:pt x="56" y="0"/>
                  </a:lnTo>
                  <a:lnTo>
                    <a:pt x="104" y="128"/>
                  </a:lnTo>
                  <a:lnTo>
                    <a:pt x="106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963988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4 w 150"/>
                <a:gd name="T7" fmla="*/ 154 h 210"/>
                <a:gd name="T8" fmla="*/ 144 w 150"/>
                <a:gd name="T9" fmla="*/ 154 h 210"/>
                <a:gd name="T10" fmla="*/ 138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6 w 150"/>
                <a:gd name="T19" fmla="*/ 206 h 210"/>
                <a:gd name="T20" fmla="*/ 106 w 150"/>
                <a:gd name="T21" fmla="*/ 206 h 210"/>
                <a:gd name="T22" fmla="*/ 92 w 150"/>
                <a:gd name="T23" fmla="*/ 210 h 210"/>
                <a:gd name="T24" fmla="*/ 74 w 150"/>
                <a:gd name="T25" fmla="*/ 210 h 210"/>
                <a:gd name="T26" fmla="*/ 74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18 w 150"/>
                <a:gd name="T37" fmla="*/ 188 h 210"/>
                <a:gd name="T38" fmla="*/ 18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0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0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18 w 150"/>
                <a:gd name="T61" fmla="*/ 22 h 210"/>
                <a:gd name="T62" fmla="*/ 18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4 w 150"/>
                <a:gd name="T73" fmla="*/ 0 h 210"/>
                <a:gd name="T74" fmla="*/ 74 w 150"/>
                <a:gd name="T75" fmla="*/ 0 h 210"/>
                <a:gd name="T76" fmla="*/ 92 w 150"/>
                <a:gd name="T77" fmla="*/ 2 h 210"/>
                <a:gd name="T78" fmla="*/ 106 w 150"/>
                <a:gd name="T79" fmla="*/ 4 h 210"/>
                <a:gd name="T80" fmla="*/ 106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38 w 150"/>
                <a:gd name="T89" fmla="*/ 36 h 210"/>
                <a:gd name="T90" fmla="*/ 144 w 150"/>
                <a:gd name="T91" fmla="*/ 56 h 210"/>
                <a:gd name="T92" fmla="*/ 144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38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92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0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2" y="2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6"/>
                  </a:lnTo>
                  <a:lnTo>
                    <a:pt x="144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021138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38 w 78"/>
                <a:gd name="T25" fmla="*/ 0 h 166"/>
                <a:gd name="T26" fmla="*/ 38 w 78"/>
                <a:gd name="T27" fmla="*/ 0 h 166"/>
                <a:gd name="T28" fmla="*/ 30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0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0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0 w 78"/>
                <a:gd name="T71" fmla="*/ 166 h 166"/>
                <a:gd name="T72" fmla="*/ 38 w 78"/>
                <a:gd name="T73" fmla="*/ 166 h 166"/>
                <a:gd name="T74" fmla="*/ 38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687763" y="4349751"/>
              <a:ext cx="263525" cy="450850"/>
            </a:xfrm>
            <a:custGeom>
              <a:avLst/>
              <a:gdLst>
                <a:gd name="T0" fmla="*/ 0 w 166"/>
                <a:gd name="T1" fmla="*/ 0 h 284"/>
                <a:gd name="T2" fmla="*/ 166 w 166"/>
                <a:gd name="T3" fmla="*/ 0 h 284"/>
                <a:gd name="T4" fmla="*/ 166 w 166"/>
                <a:gd name="T5" fmla="*/ 30 h 284"/>
                <a:gd name="T6" fmla="*/ 102 w 166"/>
                <a:gd name="T7" fmla="*/ 30 h 284"/>
                <a:gd name="T8" fmla="*/ 102 w 166"/>
                <a:gd name="T9" fmla="*/ 284 h 284"/>
                <a:gd name="T10" fmla="*/ 66 w 166"/>
                <a:gd name="T11" fmla="*/ 284 h 284"/>
                <a:gd name="T12" fmla="*/ 66 w 166"/>
                <a:gd name="T13" fmla="*/ 30 h 284"/>
                <a:gd name="T14" fmla="*/ 0 w 166"/>
                <a:gd name="T15" fmla="*/ 30 h 284"/>
                <a:gd name="T16" fmla="*/ 0 w 166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84"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6022976" y="4343401"/>
              <a:ext cx="2563813" cy="463550"/>
            </a:xfrm>
            <a:custGeom>
              <a:avLst/>
              <a:gdLst>
                <a:gd name="T0" fmla="*/ 1587 w 1615"/>
                <a:gd name="T1" fmla="*/ 44 h 292"/>
                <a:gd name="T2" fmla="*/ 1509 w 1615"/>
                <a:gd name="T3" fmla="*/ 54 h 292"/>
                <a:gd name="T4" fmla="*/ 1579 w 1615"/>
                <a:gd name="T5" fmla="*/ 146 h 292"/>
                <a:gd name="T6" fmla="*/ 1615 w 1615"/>
                <a:gd name="T7" fmla="*/ 288 h 292"/>
                <a:gd name="T8" fmla="*/ 1405 w 1615"/>
                <a:gd name="T9" fmla="*/ 270 h 292"/>
                <a:gd name="T10" fmla="*/ 1303 w 1615"/>
                <a:gd name="T11" fmla="*/ 280 h 292"/>
                <a:gd name="T12" fmla="*/ 1279 w 1615"/>
                <a:gd name="T13" fmla="*/ 138 h 292"/>
                <a:gd name="T14" fmla="*/ 1349 w 1615"/>
                <a:gd name="T15" fmla="*/ 82 h 292"/>
                <a:gd name="T16" fmla="*/ 1423 w 1615"/>
                <a:gd name="T17" fmla="*/ 160 h 292"/>
                <a:gd name="T18" fmla="*/ 1375 w 1615"/>
                <a:gd name="T19" fmla="*/ 122 h 292"/>
                <a:gd name="T20" fmla="*/ 1327 w 1615"/>
                <a:gd name="T21" fmla="*/ 114 h 292"/>
                <a:gd name="T22" fmla="*/ 1313 w 1615"/>
                <a:gd name="T23" fmla="*/ 228 h 292"/>
                <a:gd name="T24" fmla="*/ 1349 w 1615"/>
                <a:gd name="T25" fmla="*/ 270 h 292"/>
                <a:gd name="T26" fmla="*/ 1387 w 1615"/>
                <a:gd name="T27" fmla="*/ 210 h 292"/>
                <a:gd name="T28" fmla="*/ 1223 w 1615"/>
                <a:gd name="T29" fmla="*/ 86 h 292"/>
                <a:gd name="T30" fmla="*/ 959 w 1615"/>
                <a:gd name="T31" fmla="*/ 288 h 292"/>
                <a:gd name="T32" fmla="*/ 820 w 1615"/>
                <a:gd name="T33" fmla="*/ 114 h 292"/>
                <a:gd name="T34" fmla="*/ 804 w 1615"/>
                <a:gd name="T35" fmla="*/ 228 h 292"/>
                <a:gd name="T36" fmla="*/ 891 w 1615"/>
                <a:gd name="T37" fmla="*/ 268 h 292"/>
                <a:gd name="T38" fmla="*/ 808 w 1615"/>
                <a:gd name="T39" fmla="*/ 288 h 292"/>
                <a:gd name="T40" fmla="*/ 766 w 1615"/>
                <a:gd name="T41" fmla="*/ 160 h 292"/>
                <a:gd name="T42" fmla="*/ 839 w 1615"/>
                <a:gd name="T43" fmla="*/ 82 h 292"/>
                <a:gd name="T44" fmla="*/ 624 w 1615"/>
                <a:gd name="T45" fmla="*/ 292 h 292"/>
                <a:gd name="T46" fmla="*/ 578 w 1615"/>
                <a:gd name="T47" fmla="*/ 228 h 292"/>
                <a:gd name="T48" fmla="*/ 614 w 1615"/>
                <a:gd name="T49" fmla="*/ 168 h 292"/>
                <a:gd name="T50" fmla="*/ 676 w 1615"/>
                <a:gd name="T51" fmla="*/ 128 h 292"/>
                <a:gd name="T52" fmla="*/ 594 w 1615"/>
                <a:gd name="T53" fmla="*/ 90 h 292"/>
                <a:gd name="T54" fmla="*/ 686 w 1615"/>
                <a:gd name="T55" fmla="*/ 88 h 292"/>
                <a:gd name="T56" fmla="*/ 682 w 1615"/>
                <a:gd name="T57" fmla="*/ 276 h 292"/>
                <a:gd name="T58" fmla="*/ 650 w 1615"/>
                <a:gd name="T59" fmla="*/ 190 h 292"/>
                <a:gd name="T60" fmla="*/ 614 w 1615"/>
                <a:gd name="T61" fmla="*/ 238 h 292"/>
                <a:gd name="T62" fmla="*/ 650 w 1615"/>
                <a:gd name="T63" fmla="*/ 268 h 292"/>
                <a:gd name="T64" fmla="*/ 438 w 1615"/>
                <a:gd name="T65" fmla="*/ 112 h 292"/>
                <a:gd name="T66" fmla="*/ 394 w 1615"/>
                <a:gd name="T67" fmla="*/ 292 h 292"/>
                <a:gd name="T68" fmla="*/ 380 w 1615"/>
                <a:gd name="T69" fmla="*/ 266 h 292"/>
                <a:gd name="T70" fmla="*/ 232 w 1615"/>
                <a:gd name="T71" fmla="*/ 194 h 292"/>
                <a:gd name="T72" fmla="*/ 262 w 1615"/>
                <a:gd name="T73" fmla="*/ 270 h 292"/>
                <a:gd name="T74" fmla="*/ 306 w 1615"/>
                <a:gd name="T75" fmla="*/ 230 h 292"/>
                <a:gd name="T76" fmla="*/ 298 w 1615"/>
                <a:gd name="T77" fmla="*/ 134 h 292"/>
                <a:gd name="T78" fmla="*/ 232 w 1615"/>
                <a:gd name="T79" fmla="*/ 126 h 292"/>
                <a:gd name="T80" fmla="*/ 306 w 1615"/>
                <a:gd name="T81" fmla="*/ 98 h 292"/>
                <a:gd name="T82" fmla="*/ 346 w 1615"/>
                <a:gd name="T83" fmla="*/ 194 h 292"/>
                <a:gd name="T84" fmla="*/ 288 w 1615"/>
                <a:gd name="T85" fmla="*/ 292 h 292"/>
                <a:gd name="T86" fmla="*/ 200 w 1615"/>
                <a:gd name="T87" fmla="*/ 240 h 292"/>
                <a:gd name="T88" fmla="*/ 212 w 1615"/>
                <a:gd name="T89" fmla="*/ 38 h 292"/>
                <a:gd name="T90" fmla="*/ 342 w 1615"/>
                <a:gd name="T91" fmla="*/ 0 h 292"/>
                <a:gd name="T92" fmla="*/ 264 w 1615"/>
                <a:gd name="T93" fmla="*/ 38 h 292"/>
                <a:gd name="T94" fmla="*/ 150 w 1615"/>
                <a:gd name="T95" fmla="*/ 188 h 292"/>
                <a:gd name="T96" fmla="*/ 108 w 1615"/>
                <a:gd name="T97" fmla="*/ 288 h 292"/>
                <a:gd name="T98" fmla="*/ 10 w 1615"/>
                <a:gd name="T99" fmla="*/ 256 h 292"/>
                <a:gd name="T100" fmla="*/ 20 w 1615"/>
                <a:gd name="T101" fmla="*/ 104 h 292"/>
                <a:gd name="T102" fmla="*/ 108 w 1615"/>
                <a:gd name="T103" fmla="*/ 86 h 292"/>
                <a:gd name="T104" fmla="*/ 114 w 1615"/>
                <a:gd name="T105" fmla="*/ 188 h 292"/>
                <a:gd name="T106" fmla="*/ 90 w 1615"/>
                <a:gd name="T107" fmla="*/ 108 h 292"/>
                <a:gd name="T108" fmla="*/ 44 w 1615"/>
                <a:gd name="T109" fmla="*/ 132 h 292"/>
                <a:gd name="T110" fmla="*/ 48 w 1615"/>
                <a:gd name="T111" fmla="*/ 252 h 292"/>
                <a:gd name="T112" fmla="*/ 90 w 1615"/>
                <a:gd name="T113" fmla="*/ 26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15" h="292">
                  <a:moveTo>
                    <a:pt x="1543" y="34"/>
                  </a:moveTo>
                  <a:lnTo>
                    <a:pt x="1543" y="34"/>
                  </a:lnTo>
                  <a:lnTo>
                    <a:pt x="1553" y="32"/>
                  </a:lnTo>
                  <a:lnTo>
                    <a:pt x="1565" y="28"/>
                  </a:lnTo>
                  <a:lnTo>
                    <a:pt x="1565" y="28"/>
                  </a:lnTo>
                  <a:lnTo>
                    <a:pt x="1573" y="22"/>
                  </a:lnTo>
                  <a:lnTo>
                    <a:pt x="1581" y="16"/>
                  </a:lnTo>
                  <a:lnTo>
                    <a:pt x="1597" y="34"/>
                  </a:lnTo>
                  <a:lnTo>
                    <a:pt x="1597" y="34"/>
                  </a:lnTo>
                  <a:lnTo>
                    <a:pt x="1587" y="44"/>
                  </a:lnTo>
                  <a:lnTo>
                    <a:pt x="1575" y="54"/>
                  </a:lnTo>
                  <a:lnTo>
                    <a:pt x="1575" y="54"/>
                  </a:lnTo>
                  <a:lnTo>
                    <a:pt x="1569" y="56"/>
                  </a:lnTo>
                  <a:lnTo>
                    <a:pt x="1561" y="60"/>
                  </a:lnTo>
                  <a:lnTo>
                    <a:pt x="1543" y="62"/>
                  </a:lnTo>
                  <a:lnTo>
                    <a:pt x="1543" y="62"/>
                  </a:lnTo>
                  <a:lnTo>
                    <a:pt x="1523" y="60"/>
                  </a:lnTo>
                  <a:lnTo>
                    <a:pt x="1515" y="56"/>
                  </a:lnTo>
                  <a:lnTo>
                    <a:pt x="1509" y="54"/>
                  </a:lnTo>
                  <a:lnTo>
                    <a:pt x="1509" y="54"/>
                  </a:lnTo>
                  <a:lnTo>
                    <a:pt x="1497" y="44"/>
                  </a:lnTo>
                  <a:lnTo>
                    <a:pt x="1487" y="34"/>
                  </a:lnTo>
                  <a:lnTo>
                    <a:pt x="1503" y="16"/>
                  </a:lnTo>
                  <a:lnTo>
                    <a:pt x="1503" y="16"/>
                  </a:lnTo>
                  <a:lnTo>
                    <a:pt x="1511" y="22"/>
                  </a:lnTo>
                  <a:lnTo>
                    <a:pt x="1519" y="28"/>
                  </a:lnTo>
                  <a:lnTo>
                    <a:pt x="1519" y="28"/>
                  </a:lnTo>
                  <a:lnTo>
                    <a:pt x="1531" y="32"/>
                  </a:lnTo>
                  <a:lnTo>
                    <a:pt x="1543" y="34"/>
                  </a:lnTo>
                  <a:close/>
                  <a:moveTo>
                    <a:pt x="1579" y="146"/>
                  </a:moveTo>
                  <a:lnTo>
                    <a:pt x="1577" y="146"/>
                  </a:lnTo>
                  <a:lnTo>
                    <a:pt x="1511" y="288"/>
                  </a:lnTo>
                  <a:lnTo>
                    <a:pt x="1473" y="288"/>
                  </a:lnTo>
                  <a:lnTo>
                    <a:pt x="1473" y="86"/>
                  </a:lnTo>
                  <a:lnTo>
                    <a:pt x="1509" y="86"/>
                  </a:lnTo>
                  <a:lnTo>
                    <a:pt x="1509" y="224"/>
                  </a:lnTo>
                  <a:lnTo>
                    <a:pt x="1511" y="224"/>
                  </a:lnTo>
                  <a:lnTo>
                    <a:pt x="1573" y="86"/>
                  </a:lnTo>
                  <a:lnTo>
                    <a:pt x="1615" y="86"/>
                  </a:lnTo>
                  <a:lnTo>
                    <a:pt x="1615" y="288"/>
                  </a:lnTo>
                  <a:lnTo>
                    <a:pt x="1579" y="288"/>
                  </a:lnTo>
                  <a:lnTo>
                    <a:pt x="1579" y="146"/>
                  </a:lnTo>
                  <a:close/>
                  <a:moveTo>
                    <a:pt x="1423" y="188"/>
                  </a:moveTo>
                  <a:lnTo>
                    <a:pt x="1423" y="188"/>
                  </a:lnTo>
                  <a:lnTo>
                    <a:pt x="1423" y="214"/>
                  </a:lnTo>
                  <a:lnTo>
                    <a:pt x="1419" y="236"/>
                  </a:lnTo>
                  <a:lnTo>
                    <a:pt x="1419" y="236"/>
                  </a:lnTo>
                  <a:lnTo>
                    <a:pt x="1413" y="256"/>
                  </a:lnTo>
                  <a:lnTo>
                    <a:pt x="1405" y="270"/>
                  </a:lnTo>
                  <a:lnTo>
                    <a:pt x="1405" y="270"/>
                  </a:lnTo>
                  <a:lnTo>
                    <a:pt x="1393" y="280"/>
                  </a:lnTo>
                  <a:lnTo>
                    <a:pt x="1381" y="288"/>
                  </a:lnTo>
                  <a:lnTo>
                    <a:pt x="1381" y="288"/>
                  </a:lnTo>
                  <a:lnTo>
                    <a:pt x="1365" y="292"/>
                  </a:lnTo>
                  <a:lnTo>
                    <a:pt x="1349" y="292"/>
                  </a:lnTo>
                  <a:lnTo>
                    <a:pt x="1349" y="292"/>
                  </a:lnTo>
                  <a:lnTo>
                    <a:pt x="1331" y="292"/>
                  </a:lnTo>
                  <a:lnTo>
                    <a:pt x="1317" y="288"/>
                  </a:lnTo>
                  <a:lnTo>
                    <a:pt x="1317" y="288"/>
                  </a:lnTo>
                  <a:lnTo>
                    <a:pt x="1303" y="280"/>
                  </a:lnTo>
                  <a:lnTo>
                    <a:pt x="1293" y="270"/>
                  </a:lnTo>
                  <a:lnTo>
                    <a:pt x="1293" y="270"/>
                  </a:lnTo>
                  <a:lnTo>
                    <a:pt x="1285" y="256"/>
                  </a:lnTo>
                  <a:lnTo>
                    <a:pt x="1279" y="236"/>
                  </a:lnTo>
                  <a:lnTo>
                    <a:pt x="1279" y="236"/>
                  </a:lnTo>
                  <a:lnTo>
                    <a:pt x="1275" y="214"/>
                  </a:lnTo>
                  <a:lnTo>
                    <a:pt x="1273" y="188"/>
                  </a:lnTo>
                  <a:lnTo>
                    <a:pt x="1273" y="188"/>
                  </a:lnTo>
                  <a:lnTo>
                    <a:pt x="1275" y="160"/>
                  </a:lnTo>
                  <a:lnTo>
                    <a:pt x="1279" y="138"/>
                  </a:lnTo>
                  <a:lnTo>
                    <a:pt x="1279" y="138"/>
                  </a:lnTo>
                  <a:lnTo>
                    <a:pt x="1285" y="118"/>
                  </a:lnTo>
                  <a:lnTo>
                    <a:pt x="1293" y="104"/>
                  </a:lnTo>
                  <a:lnTo>
                    <a:pt x="1293" y="104"/>
                  </a:lnTo>
                  <a:lnTo>
                    <a:pt x="1303" y="94"/>
                  </a:lnTo>
                  <a:lnTo>
                    <a:pt x="1317" y="86"/>
                  </a:lnTo>
                  <a:lnTo>
                    <a:pt x="1317" y="86"/>
                  </a:lnTo>
                  <a:lnTo>
                    <a:pt x="1331" y="84"/>
                  </a:lnTo>
                  <a:lnTo>
                    <a:pt x="1349" y="82"/>
                  </a:lnTo>
                  <a:lnTo>
                    <a:pt x="1349" y="82"/>
                  </a:lnTo>
                  <a:lnTo>
                    <a:pt x="1365" y="84"/>
                  </a:lnTo>
                  <a:lnTo>
                    <a:pt x="1381" y="86"/>
                  </a:lnTo>
                  <a:lnTo>
                    <a:pt x="1381" y="86"/>
                  </a:lnTo>
                  <a:lnTo>
                    <a:pt x="1393" y="94"/>
                  </a:lnTo>
                  <a:lnTo>
                    <a:pt x="1405" y="104"/>
                  </a:lnTo>
                  <a:lnTo>
                    <a:pt x="1405" y="104"/>
                  </a:lnTo>
                  <a:lnTo>
                    <a:pt x="1413" y="118"/>
                  </a:lnTo>
                  <a:lnTo>
                    <a:pt x="1419" y="138"/>
                  </a:lnTo>
                  <a:lnTo>
                    <a:pt x="1419" y="138"/>
                  </a:lnTo>
                  <a:lnTo>
                    <a:pt x="1423" y="160"/>
                  </a:lnTo>
                  <a:lnTo>
                    <a:pt x="1423" y="188"/>
                  </a:lnTo>
                  <a:lnTo>
                    <a:pt x="1423" y="188"/>
                  </a:lnTo>
                  <a:close/>
                  <a:moveTo>
                    <a:pt x="1387" y="188"/>
                  </a:moveTo>
                  <a:lnTo>
                    <a:pt x="1387" y="188"/>
                  </a:lnTo>
                  <a:lnTo>
                    <a:pt x="1387" y="164"/>
                  </a:lnTo>
                  <a:lnTo>
                    <a:pt x="1383" y="146"/>
                  </a:lnTo>
                  <a:lnTo>
                    <a:pt x="1383" y="146"/>
                  </a:lnTo>
                  <a:lnTo>
                    <a:pt x="1381" y="132"/>
                  </a:lnTo>
                  <a:lnTo>
                    <a:pt x="1375" y="122"/>
                  </a:lnTo>
                  <a:lnTo>
                    <a:pt x="1375" y="122"/>
                  </a:lnTo>
                  <a:lnTo>
                    <a:pt x="1369" y="114"/>
                  </a:lnTo>
                  <a:lnTo>
                    <a:pt x="1363" y="108"/>
                  </a:lnTo>
                  <a:lnTo>
                    <a:pt x="1363" y="108"/>
                  </a:lnTo>
                  <a:lnTo>
                    <a:pt x="1357" y="104"/>
                  </a:lnTo>
                  <a:lnTo>
                    <a:pt x="1349" y="104"/>
                  </a:lnTo>
                  <a:lnTo>
                    <a:pt x="1349" y="104"/>
                  </a:lnTo>
                  <a:lnTo>
                    <a:pt x="1341" y="104"/>
                  </a:lnTo>
                  <a:lnTo>
                    <a:pt x="1335" y="108"/>
                  </a:lnTo>
                  <a:lnTo>
                    <a:pt x="1335" y="108"/>
                  </a:lnTo>
                  <a:lnTo>
                    <a:pt x="1327" y="114"/>
                  </a:lnTo>
                  <a:lnTo>
                    <a:pt x="1321" y="122"/>
                  </a:lnTo>
                  <a:lnTo>
                    <a:pt x="1321" y="122"/>
                  </a:lnTo>
                  <a:lnTo>
                    <a:pt x="1317" y="132"/>
                  </a:lnTo>
                  <a:lnTo>
                    <a:pt x="1313" y="146"/>
                  </a:lnTo>
                  <a:lnTo>
                    <a:pt x="1313" y="146"/>
                  </a:lnTo>
                  <a:lnTo>
                    <a:pt x="1311" y="164"/>
                  </a:lnTo>
                  <a:lnTo>
                    <a:pt x="1311" y="188"/>
                  </a:lnTo>
                  <a:lnTo>
                    <a:pt x="1311" y="188"/>
                  </a:lnTo>
                  <a:lnTo>
                    <a:pt x="1311" y="210"/>
                  </a:lnTo>
                  <a:lnTo>
                    <a:pt x="1313" y="228"/>
                  </a:lnTo>
                  <a:lnTo>
                    <a:pt x="1313" y="228"/>
                  </a:lnTo>
                  <a:lnTo>
                    <a:pt x="1317" y="242"/>
                  </a:lnTo>
                  <a:lnTo>
                    <a:pt x="1321" y="252"/>
                  </a:lnTo>
                  <a:lnTo>
                    <a:pt x="1321" y="252"/>
                  </a:lnTo>
                  <a:lnTo>
                    <a:pt x="1327" y="262"/>
                  </a:lnTo>
                  <a:lnTo>
                    <a:pt x="1335" y="266"/>
                  </a:lnTo>
                  <a:lnTo>
                    <a:pt x="1335" y="266"/>
                  </a:lnTo>
                  <a:lnTo>
                    <a:pt x="1341" y="270"/>
                  </a:lnTo>
                  <a:lnTo>
                    <a:pt x="1349" y="270"/>
                  </a:lnTo>
                  <a:lnTo>
                    <a:pt x="1349" y="270"/>
                  </a:lnTo>
                  <a:lnTo>
                    <a:pt x="1357" y="270"/>
                  </a:lnTo>
                  <a:lnTo>
                    <a:pt x="1363" y="266"/>
                  </a:lnTo>
                  <a:lnTo>
                    <a:pt x="1363" y="266"/>
                  </a:lnTo>
                  <a:lnTo>
                    <a:pt x="1369" y="262"/>
                  </a:lnTo>
                  <a:lnTo>
                    <a:pt x="1375" y="252"/>
                  </a:lnTo>
                  <a:lnTo>
                    <a:pt x="1375" y="252"/>
                  </a:lnTo>
                  <a:lnTo>
                    <a:pt x="1381" y="242"/>
                  </a:lnTo>
                  <a:lnTo>
                    <a:pt x="1383" y="228"/>
                  </a:lnTo>
                  <a:lnTo>
                    <a:pt x="1383" y="228"/>
                  </a:lnTo>
                  <a:lnTo>
                    <a:pt x="1387" y="210"/>
                  </a:lnTo>
                  <a:lnTo>
                    <a:pt x="1387" y="188"/>
                  </a:lnTo>
                  <a:lnTo>
                    <a:pt x="1387" y="188"/>
                  </a:lnTo>
                  <a:close/>
                  <a:moveTo>
                    <a:pt x="1121" y="288"/>
                  </a:moveTo>
                  <a:lnTo>
                    <a:pt x="1083" y="288"/>
                  </a:lnTo>
                  <a:lnTo>
                    <a:pt x="1083" y="86"/>
                  </a:lnTo>
                  <a:lnTo>
                    <a:pt x="1121" y="86"/>
                  </a:lnTo>
                  <a:lnTo>
                    <a:pt x="1121" y="172"/>
                  </a:lnTo>
                  <a:lnTo>
                    <a:pt x="1187" y="172"/>
                  </a:lnTo>
                  <a:lnTo>
                    <a:pt x="1187" y="86"/>
                  </a:lnTo>
                  <a:lnTo>
                    <a:pt x="1223" y="86"/>
                  </a:lnTo>
                  <a:lnTo>
                    <a:pt x="1223" y="288"/>
                  </a:lnTo>
                  <a:lnTo>
                    <a:pt x="1187" y="288"/>
                  </a:lnTo>
                  <a:lnTo>
                    <a:pt x="1187" y="200"/>
                  </a:lnTo>
                  <a:lnTo>
                    <a:pt x="1121" y="200"/>
                  </a:lnTo>
                  <a:lnTo>
                    <a:pt x="1121" y="288"/>
                  </a:lnTo>
                  <a:close/>
                  <a:moveTo>
                    <a:pt x="1049" y="86"/>
                  </a:moveTo>
                  <a:lnTo>
                    <a:pt x="1049" y="112"/>
                  </a:lnTo>
                  <a:lnTo>
                    <a:pt x="995" y="112"/>
                  </a:lnTo>
                  <a:lnTo>
                    <a:pt x="995" y="288"/>
                  </a:lnTo>
                  <a:lnTo>
                    <a:pt x="959" y="288"/>
                  </a:lnTo>
                  <a:lnTo>
                    <a:pt x="959" y="112"/>
                  </a:lnTo>
                  <a:lnTo>
                    <a:pt x="907" y="112"/>
                  </a:lnTo>
                  <a:lnTo>
                    <a:pt x="907" y="86"/>
                  </a:lnTo>
                  <a:lnTo>
                    <a:pt x="1049" y="86"/>
                  </a:lnTo>
                  <a:close/>
                  <a:moveTo>
                    <a:pt x="847" y="106"/>
                  </a:moveTo>
                  <a:lnTo>
                    <a:pt x="847" y="106"/>
                  </a:lnTo>
                  <a:lnTo>
                    <a:pt x="837" y="106"/>
                  </a:lnTo>
                  <a:lnTo>
                    <a:pt x="828" y="110"/>
                  </a:lnTo>
                  <a:lnTo>
                    <a:pt x="828" y="110"/>
                  </a:lnTo>
                  <a:lnTo>
                    <a:pt x="820" y="114"/>
                  </a:lnTo>
                  <a:lnTo>
                    <a:pt x="814" y="122"/>
                  </a:lnTo>
                  <a:lnTo>
                    <a:pt x="814" y="122"/>
                  </a:lnTo>
                  <a:lnTo>
                    <a:pt x="808" y="134"/>
                  </a:lnTo>
                  <a:lnTo>
                    <a:pt x="804" y="148"/>
                  </a:lnTo>
                  <a:lnTo>
                    <a:pt x="804" y="148"/>
                  </a:lnTo>
                  <a:lnTo>
                    <a:pt x="802" y="164"/>
                  </a:lnTo>
                  <a:lnTo>
                    <a:pt x="802" y="188"/>
                  </a:lnTo>
                  <a:lnTo>
                    <a:pt x="802" y="188"/>
                  </a:lnTo>
                  <a:lnTo>
                    <a:pt x="802" y="210"/>
                  </a:lnTo>
                  <a:lnTo>
                    <a:pt x="804" y="228"/>
                  </a:lnTo>
                  <a:lnTo>
                    <a:pt x="804" y="228"/>
                  </a:lnTo>
                  <a:lnTo>
                    <a:pt x="808" y="242"/>
                  </a:lnTo>
                  <a:lnTo>
                    <a:pt x="814" y="252"/>
                  </a:lnTo>
                  <a:lnTo>
                    <a:pt x="814" y="252"/>
                  </a:lnTo>
                  <a:lnTo>
                    <a:pt x="820" y="260"/>
                  </a:lnTo>
                  <a:lnTo>
                    <a:pt x="830" y="264"/>
                  </a:lnTo>
                  <a:lnTo>
                    <a:pt x="830" y="264"/>
                  </a:lnTo>
                  <a:lnTo>
                    <a:pt x="839" y="268"/>
                  </a:lnTo>
                  <a:lnTo>
                    <a:pt x="851" y="268"/>
                  </a:lnTo>
                  <a:lnTo>
                    <a:pt x="891" y="268"/>
                  </a:lnTo>
                  <a:lnTo>
                    <a:pt x="891" y="284"/>
                  </a:lnTo>
                  <a:lnTo>
                    <a:pt x="891" y="284"/>
                  </a:lnTo>
                  <a:lnTo>
                    <a:pt x="869" y="290"/>
                  </a:lnTo>
                  <a:lnTo>
                    <a:pt x="869" y="290"/>
                  </a:lnTo>
                  <a:lnTo>
                    <a:pt x="855" y="292"/>
                  </a:lnTo>
                  <a:lnTo>
                    <a:pt x="843" y="292"/>
                  </a:lnTo>
                  <a:lnTo>
                    <a:pt x="843" y="292"/>
                  </a:lnTo>
                  <a:lnTo>
                    <a:pt x="824" y="292"/>
                  </a:lnTo>
                  <a:lnTo>
                    <a:pt x="808" y="288"/>
                  </a:lnTo>
                  <a:lnTo>
                    <a:pt x="808" y="288"/>
                  </a:lnTo>
                  <a:lnTo>
                    <a:pt x="794" y="280"/>
                  </a:lnTo>
                  <a:lnTo>
                    <a:pt x="784" y="270"/>
                  </a:lnTo>
                  <a:lnTo>
                    <a:pt x="784" y="270"/>
                  </a:lnTo>
                  <a:lnTo>
                    <a:pt x="776" y="256"/>
                  </a:lnTo>
                  <a:lnTo>
                    <a:pt x="770" y="238"/>
                  </a:lnTo>
                  <a:lnTo>
                    <a:pt x="770" y="238"/>
                  </a:lnTo>
                  <a:lnTo>
                    <a:pt x="766" y="214"/>
                  </a:lnTo>
                  <a:lnTo>
                    <a:pt x="764" y="188"/>
                  </a:lnTo>
                  <a:lnTo>
                    <a:pt x="764" y="188"/>
                  </a:lnTo>
                  <a:lnTo>
                    <a:pt x="766" y="160"/>
                  </a:lnTo>
                  <a:lnTo>
                    <a:pt x="770" y="136"/>
                  </a:lnTo>
                  <a:lnTo>
                    <a:pt x="770" y="136"/>
                  </a:lnTo>
                  <a:lnTo>
                    <a:pt x="776" y="118"/>
                  </a:lnTo>
                  <a:lnTo>
                    <a:pt x="784" y="104"/>
                  </a:lnTo>
                  <a:lnTo>
                    <a:pt x="784" y="104"/>
                  </a:lnTo>
                  <a:lnTo>
                    <a:pt x="794" y="94"/>
                  </a:lnTo>
                  <a:lnTo>
                    <a:pt x="806" y="86"/>
                  </a:lnTo>
                  <a:lnTo>
                    <a:pt x="806" y="86"/>
                  </a:lnTo>
                  <a:lnTo>
                    <a:pt x="822" y="82"/>
                  </a:lnTo>
                  <a:lnTo>
                    <a:pt x="839" y="82"/>
                  </a:lnTo>
                  <a:lnTo>
                    <a:pt x="839" y="82"/>
                  </a:lnTo>
                  <a:lnTo>
                    <a:pt x="851" y="82"/>
                  </a:lnTo>
                  <a:lnTo>
                    <a:pt x="865" y="84"/>
                  </a:lnTo>
                  <a:lnTo>
                    <a:pt x="865" y="84"/>
                  </a:lnTo>
                  <a:lnTo>
                    <a:pt x="887" y="90"/>
                  </a:lnTo>
                  <a:lnTo>
                    <a:pt x="887" y="106"/>
                  </a:lnTo>
                  <a:lnTo>
                    <a:pt x="847" y="106"/>
                  </a:lnTo>
                  <a:close/>
                  <a:moveTo>
                    <a:pt x="638" y="292"/>
                  </a:moveTo>
                  <a:lnTo>
                    <a:pt x="638" y="292"/>
                  </a:lnTo>
                  <a:lnTo>
                    <a:pt x="624" y="292"/>
                  </a:lnTo>
                  <a:lnTo>
                    <a:pt x="614" y="290"/>
                  </a:lnTo>
                  <a:lnTo>
                    <a:pt x="614" y="290"/>
                  </a:lnTo>
                  <a:lnTo>
                    <a:pt x="602" y="286"/>
                  </a:lnTo>
                  <a:lnTo>
                    <a:pt x="594" y="280"/>
                  </a:lnTo>
                  <a:lnTo>
                    <a:pt x="594" y="280"/>
                  </a:lnTo>
                  <a:lnTo>
                    <a:pt x="586" y="272"/>
                  </a:lnTo>
                  <a:lnTo>
                    <a:pt x="582" y="260"/>
                  </a:lnTo>
                  <a:lnTo>
                    <a:pt x="582" y="260"/>
                  </a:lnTo>
                  <a:lnTo>
                    <a:pt x="578" y="246"/>
                  </a:lnTo>
                  <a:lnTo>
                    <a:pt x="578" y="228"/>
                  </a:lnTo>
                  <a:lnTo>
                    <a:pt x="578" y="228"/>
                  </a:lnTo>
                  <a:lnTo>
                    <a:pt x="578" y="210"/>
                  </a:lnTo>
                  <a:lnTo>
                    <a:pt x="582" y="196"/>
                  </a:lnTo>
                  <a:lnTo>
                    <a:pt x="582" y="196"/>
                  </a:lnTo>
                  <a:lnTo>
                    <a:pt x="586" y="186"/>
                  </a:lnTo>
                  <a:lnTo>
                    <a:pt x="594" y="178"/>
                  </a:lnTo>
                  <a:lnTo>
                    <a:pt x="594" y="178"/>
                  </a:lnTo>
                  <a:lnTo>
                    <a:pt x="602" y="172"/>
                  </a:lnTo>
                  <a:lnTo>
                    <a:pt x="614" y="168"/>
                  </a:lnTo>
                  <a:lnTo>
                    <a:pt x="614" y="168"/>
                  </a:lnTo>
                  <a:lnTo>
                    <a:pt x="624" y="166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58" y="166"/>
                  </a:lnTo>
                  <a:lnTo>
                    <a:pt x="658" y="166"/>
                  </a:lnTo>
                  <a:lnTo>
                    <a:pt x="678" y="168"/>
                  </a:lnTo>
                  <a:lnTo>
                    <a:pt x="678" y="150"/>
                  </a:lnTo>
                  <a:lnTo>
                    <a:pt x="678" y="150"/>
                  </a:lnTo>
                  <a:lnTo>
                    <a:pt x="678" y="138"/>
                  </a:lnTo>
                  <a:lnTo>
                    <a:pt x="676" y="128"/>
                  </a:lnTo>
                  <a:lnTo>
                    <a:pt x="676" y="128"/>
                  </a:lnTo>
                  <a:lnTo>
                    <a:pt x="672" y="120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0" y="110"/>
                  </a:lnTo>
                  <a:lnTo>
                    <a:pt x="652" y="108"/>
                  </a:lnTo>
                  <a:lnTo>
                    <a:pt x="652" y="108"/>
                  </a:lnTo>
                  <a:lnTo>
                    <a:pt x="634" y="106"/>
                  </a:lnTo>
                  <a:lnTo>
                    <a:pt x="594" y="106"/>
                  </a:lnTo>
                  <a:lnTo>
                    <a:pt x="594" y="90"/>
                  </a:lnTo>
                  <a:lnTo>
                    <a:pt x="594" y="90"/>
                  </a:lnTo>
                  <a:lnTo>
                    <a:pt x="616" y="84"/>
                  </a:lnTo>
                  <a:lnTo>
                    <a:pt x="616" y="84"/>
                  </a:lnTo>
                  <a:lnTo>
                    <a:pt x="630" y="82"/>
                  </a:lnTo>
                  <a:lnTo>
                    <a:pt x="642" y="82"/>
                  </a:lnTo>
                  <a:lnTo>
                    <a:pt x="642" y="82"/>
                  </a:lnTo>
                  <a:lnTo>
                    <a:pt x="660" y="82"/>
                  </a:lnTo>
                  <a:lnTo>
                    <a:pt x="674" y="84"/>
                  </a:lnTo>
                  <a:lnTo>
                    <a:pt x="674" y="84"/>
                  </a:lnTo>
                  <a:lnTo>
                    <a:pt x="686" y="88"/>
                  </a:lnTo>
                  <a:lnTo>
                    <a:pt x="696" y="94"/>
                  </a:lnTo>
                  <a:lnTo>
                    <a:pt x="696" y="94"/>
                  </a:lnTo>
                  <a:lnTo>
                    <a:pt x="704" y="104"/>
                  </a:lnTo>
                  <a:lnTo>
                    <a:pt x="710" y="116"/>
                  </a:lnTo>
                  <a:lnTo>
                    <a:pt x="710" y="116"/>
                  </a:lnTo>
                  <a:lnTo>
                    <a:pt x="714" y="132"/>
                  </a:lnTo>
                  <a:lnTo>
                    <a:pt x="716" y="150"/>
                  </a:lnTo>
                  <a:lnTo>
                    <a:pt x="716" y="288"/>
                  </a:lnTo>
                  <a:lnTo>
                    <a:pt x="684" y="288"/>
                  </a:lnTo>
                  <a:lnTo>
                    <a:pt x="682" y="276"/>
                  </a:lnTo>
                  <a:lnTo>
                    <a:pt x="680" y="276"/>
                  </a:lnTo>
                  <a:lnTo>
                    <a:pt x="680" y="276"/>
                  </a:lnTo>
                  <a:lnTo>
                    <a:pt x="672" y="284"/>
                  </a:lnTo>
                  <a:lnTo>
                    <a:pt x="662" y="288"/>
                  </a:lnTo>
                  <a:lnTo>
                    <a:pt x="662" y="288"/>
                  </a:lnTo>
                  <a:lnTo>
                    <a:pt x="650" y="292"/>
                  </a:lnTo>
                  <a:lnTo>
                    <a:pt x="638" y="292"/>
                  </a:lnTo>
                  <a:lnTo>
                    <a:pt x="638" y="292"/>
                  </a:lnTo>
                  <a:close/>
                  <a:moveTo>
                    <a:pt x="678" y="190"/>
                  </a:moveTo>
                  <a:lnTo>
                    <a:pt x="650" y="190"/>
                  </a:lnTo>
                  <a:lnTo>
                    <a:pt x="650" y="190"/>
                  </a:lnTo>
                  <a:lnTo>
                    <a:pt x="636" y="192"/>
                  </a:lnTo>
                  <a:lnTo>
                    <a:pt x="624" y="196"/>
                  </a:lnTo>
                  <a:lnTo>
                    <a:pt x="624" y="196"/>
                  </a:lnTo>
                  <a:lnTo>
                    <a:pt x="620" y="202"/>
                  </a:lnTo>
                  <a:lnTo>
                    <a:pt x="616" y="208"/>
                  </a:lnTo>
                  <a:lnTo>
                    <a:pt x="614" y="218"/>
                  </a:lnTo>
                  <a:lnTo>
                    <a:pt x="614" y="228"/>
                  </a:lnTo>
                  <a:lnTo>
                    <a:pt x="614" y="228"/>
                  </a:lnTo>
                  <a:lnTo>
                    <a:pt x="614" y="238"/>
                  </a:lnTo>
                  <a:lnTo>
                    <a:pt x="616" y="248"/>
                  </a:lnTo>
                  <a:lnTo>
                    <a:pt x="616" y="248"/>
                  </a:lnTo>
                  <a:lnTo>
                    <a:pt x="620" y="254"/>
                  </a:lnTo>
                  <a:lnTo>
                    <a:pt x="624" y="260"/>
                  </a:lnTo>
                  <a:lnTo>
                    <a:pt x="624" y="260"/>
                  </a:lnTo>
                  <a:lnTo>
                    <a:pt x="630" y="264"/>
                  </a:lnTo>
                  <a:lnTo>
                    <a:pt x="636" y="266"/>
                  </a:lnTo>
                  <a:lnTo>
                    <a:pt x="636" y="266"/>
                  </a:lnTo>
                  <a:lnTo>
                    <a:pt x="650" y="268"/>
                  </a:lnTo>
                  <a:lnTo>
                    <a:pt x="650" y="268"/>
                  </a:lnTo>
                  <a:lnTo>
                    <a:pt x="658" y="268"/>
                  </a:lnTo>
                  <a:lnTo>
                    <a:pt x="666" y="266"/>
                  </a:lnTo>
                  <a:lnTo>
                    <a:pt x="666" y="266"/>
                  </a:lnTo>
                  <a:lnTo>
                    <a:pt x="678" y="260"/>
                  </a:lnTo>
                  <a:lnTo>
                    <a:pt x="678" y="190"/>
                  </a:lnTo>
                  <a:close/>
                  <a:moveTo>
                    <a:pt x="528" y="86"/>
                  </a:moveTo>
                  <a:lnTo>
                    <a:pt x="528" y="288"/>
                  </a:lnTo>
                  <a:lnTo>
                    <a:pt x="490" y="288"/>
                  </a:lnTo>
                  <a:lnTo>
                    <a:pt x="490" y="112"/>
                  </a:lnTo>
                  <a:lnTo>
                    <a:pt x="438" y="112"/>
                  </a:lnTo>
                  <a:lnTo>
                    <a:pt x="432" y="224"/>
                  </a:lnTo>
                  <a:lnTo>
                    <a:pt x="432" y="224"/>
                  </a:lnTo>
                  <a:lnTo>
                    <a:pt x="430" y="240"/>
                  </a:lnTo>
                  <a:lnTo>
                    <a:pt x="428" y="256"/>
                  </a:lnTo>
                  <a:lnTo>
                    <a:pt x="422" y="266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0" y="284"/>
                  </a:lnTo>
                  <a:lnTo>
                    <a:pt x="402" y="288"/>
                  </a:lnTo>
                  <a:lnTo>
                    <a:pt x="394" y="292"/>
                  </a:lnTo>
                  <a:lnTo>
                    <a:pt x="386" y="292"/>
                  </a:lnTo>
                  <a:lnTo>
                    <a:pt x="386" y="292"/>
                  </a:lnTo>
                  <a:lnTo>
                    <a:pt x="370" y="290"/>
                  </a:lnTo>
                  <a:lnTo>
                    <a:pt x="370" y="290"/>
                  </a:lnTo>
                  <a:lnTo>
                    <a:pt x="362" y="288"/>
                  </a:lnTo>
                  <a:lnTo>
                    <a:pt x="362" y="272"/>
                  </a:lnTo>
                  <a:lnTo>
                    <a:pt x="362" y="272"/>
                  </a:lnTo>
                  <a:lnTo>
                    <a:pt x="368" y="272"/>
                  </a:lnTo>
                  <a:lnTo>
                    <a:pt x="374" y="270"/>
                  </a:lnTo>
                  <a:lnTo>
                    <a:pt x="380" y="266"/>
                  </a:lnTo>
                  <a:lnTo>
                    <a:pt x="384" y="260"/>
                  </a:lnTo>
                  <a:lnTo>
                    <a:pt x="384" y="260"/>
                  </a:lnTo>
                  <a:lnTo>
                    <a:pt x="388" y="254"/>
                  </a:lnTo>
                  <a:lnTo>
                    <a:pt x="392" y="246"/>
                  </a:lnTo>
                  <a:lnTo>
                    <a:pt x="394" y="236"/>
                  </a:lnTo>
                  <a:lnTo>
                    <a:pt x="396" y="224"/>
                  </a:lnTo>
                  <a:lnTo>
                    <a:pt x="404" y="86"/>
                  </a:lnTo>
                  <a:lnTo>
                    <a:pt x="528" y="86"/>
                  </a:lnTo>
                  <a:close/>
                  <a:moveTo>
                    <a:pt x="232" y="194"/>
                  </a:moveTo>
                  <a:lnTo>
                    <a:pt x="232" y="194"/>
                  </a:lnTo>
                  <a:lnTo>
                    <a:pt x="232" y="214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8" y="244"/>
                  </a:lnTo>
                  <a:lnTo>
                    <a:pt x="244" y="254"/>
                  </a:lnTo>
                  <a:lnTo>
                    <a:pt x="244" y="254"/>
                  </a:lnTo>
                  <a:lnTo>
                    <a:pt x="248" y="262"/>
                  </a:lnTo>
                  <a:lnTo>
                    <a:pt x="256" y="266"/>
                  </a:lnTo>
                  <a:lnTo>
                    <a:pt x="256" y="266"/>
                  </a:lnTo>
                  <a:lnTo>
                    <a:pt x="262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8" y="270"/>
                  </a:lnTo>
                  <a:lnTo>
                    <a:pt x="286" y="266"/>
                  </a:lnTo>
                  <a:lnTo>
                    <a:pt x="286" y="266"/>
                  </a:lnTo>
                  <a:lnTo>
                    <a:pt x="292" y="262"/>
                  </a:lnTo>
                  <a:lnTo>
                    <a:pt x="298" y="254"/>
                  </a:lnTo>
                  <a:lnTo>
                    <a:pt x="298" y="254"/>
                  </a:lnTo>
                  <a:lnTo>
                    <a:pt x="302" y="244"/>
                  </a:lnTo>
                  <a:lnTo>
                    <a:pt x="306" y="230"/>
                  </a:lnTo>
                  <a:lnTo>
                    <a:pt x="306" y="230"/>
                  </a:lnTo>
                  <a:lnTo>
                    <a:pt x="308" y="214"/>
                  </a:lnTo>
                  <a:lnTo>
                    <a:pt x="310" y="194"/>
                  </a:lnTo>
                  <a:lnTo>
                    <a:pt x="310" y="194"/>
                  </a:lnTo>
                  <a:lnTo>
                    <a:pt x="308" y="174"/>
                  </a:lnTo>
                  <a:lnTo>
                    <a:pt x="306" y="156"/>
                  </a:lnTo>
                  <a:lnTo>
                    <a:pt x="306" y="156"/>
                  </a:lnTo>
                  <a:lnTo>
                    <a:pt x="302" y="14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0" y="126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74" y="120"/>
                  </a:lnTo>
                  <a:lnTo>
                    <a:pt x="262" y="118"/>
                  </a:lnTo>
                  <a:lnTo>
                    <a:pt x="262" y="118"/>
                  </a:lnTo>
                  <a:lnTo>
                    <a:pt x="254" y="118"/>
                  </a:lnTo>
                  <a:lnTo>
                    <a:pt x="246" y="120"/>
                  </a:lnTo>
                  <a:lnTo>
                    <a:pt x="246" y="120"/>
                  </a:lnTo>
                  <a:lnTo>
                    <a:pt x="232" y="126"/>
                  </a:lnTo>
                  <a:lnTo>
                    <a:pt x="232" y="194"/>
                  </a:lnTo>
                  <a:close/>
                  <a:moveTo>
                    <a:pt x="232" y="104"/>
                  </a:moveTo>
                  <a:lnTo>
                    <a:pt x="232" y="104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62" y="94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92" y="96"/>
                  </a:lnTo>
                  <a:lnTo>
                    <a:pt x="306" y="98"/>
                  </a:lnTo>
                  <a:lnTo>
                    <a:pt x="306" y="98"/>
                  </a:lnTo>
                  <a:lnTo>
                    <a:pt x="318" y="106"/>
                  </a:lnTo>
                  <a:lnTo>
                    <a:pt x="328" y="116"/>
                  </a:lnTo>
                  <a:lnTo>
                    <a:pt x="328" y="116"/>
                  </a:lnTo>
                  <a:lnTo>
                    <a:pt x="336" y="128"/>
                  </a:lnTo>
                  <a:lnTo>
                    <a:pt x="342" y="146"/>
                  </a:lnTo>
                  <a:lnTo>
                    <a:pt x="342" y="146"/>
                  </a:lnTo>
                  <a:lnTo>
                    <a:pt x="344" y="168"/>
                  </a:lnTo>
                  <a:lnTo>
                    <a:pt x="346" y="194"/>
                  </a:lnTo>
                  <a:lnTo>
                    <a:pt x="346" y="194"/>
                  </a:lnTo>
                  <a:lnTo>
                    <a:pt x="344" y="218"/>
                  </a:lnTo>
                  <a:lnTo>
                    <a:pt x="340" y="240"/>
                  </a:lnTo>
                  <a:lnTo>
                    <a:pt x="340" y="240"/>
                  </a:lnTo>
                  <a:lnTo>
                    <a:pt x="336" y="258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16" y="280"/>
                  </a:lnTo>
                  <a:lnTo>
                    <a:pt x="304" y="288"/>
                  </a:lnTo>
                  <a:lnTo>
                    <a:pt x="304" y="288"/>
                  </a:lnTo>
                  <a:lnTo>
                    <a:pt x="288" y="292"/>
                  </a:lnTo>
                  <a:lnTo>
                    <a:pt x="270" y="292"/>
                  </a:lnTo>
                  <a:lnTo>
                    <a:pt x="270" y="292"/>
                  </a:lnTo>
                  <a:lnTo>
                    <a:pt x="252" y="292"/>
                  </a:lnTo>
                  <a:lnTo>
                    <a:pt x="238" y="288"/>
                  </a:lnTo>
                  <a:lnTo>
                    <a:pt x="238" y="288"/>
                  </a:lnTo>
                  <a:lnTo>
                    <a:pt x="224" y="280"/>
                  </a:lnTo>
                  <a:lnTo>
                    <a:pt x="214" y="270"/>
                  </a:lnTo>
                  <a:lnTo>
                    <a:pt x="214" y="270"/>
                  </a:lnTo>
                  <a:lnTo>
                    <a:pt x="206" y="258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196" y="218"/>
                  </a:lnTo>
                  <a:lnTo>
                    <a:pt x="196" y="194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8" y="94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8" y="48"/>
                  </a:lnTo>
                  <a:lnTo>
                    <a:pt x="212" y="38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24" y="24"/>
                  </a:lnTo>
                  <a:lnTo>
                    <a:pt x="232" y="18"/>
                  </a:lnTo>
                  <a:lnTo>
                    <a:pt x="240" y="14"/>
                  </a:lnTo>
                  <a:lnTo>
                    <a:pt x="250" y="10"/>
                  </a:lnTo>
                  <a:lnTo>
                    <a:pt x="250" y="10"/>
                  </a:lnTo>
                  <a:lnTo>
                    <a:pt x="272" y="6"/>
                  </a:lnTo>
                  <a:lnTo>
                    <a:pt x="296" y="2"/>
                  </a:lnTo>
                  <a:lnTo>
                    <a:pt x="342" y="0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06" y="28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76" y="34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54" y="42"/>
                  </a:lnTo>
                  <a:lnTo>
                    <a:pt x="246" y="50"/>
                  </a:lnTo>
                  <a:lnTo>
                    <a:pt x="246" y="50"/>
                  </a:lnTo>
                  <a:lnTo>
                    <a:pt x="240" y="60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2" y="86"/>
                  </a:lnTo>
                  <a:lnTo>
                    <a:pt x="232" y="104"/>
                  </a:lnTo>
                  <a:lnTo>
                    <a:pt x="232" y="104"/>
                  </a:lnTo>
                  <a:close/>
                  <a:moveTo>
                    <a:pt x="150" y="188"/>
                  </a:moveTo>
                  <a:lnTo>
                    <a:pt x="150" y="188"/>
                  </a:lnTo>
                  <a:lnTo>
                    <a:pt x="148" y="214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0" y="256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6" y="292"/>
                  </a:lnTo>
                  <a:lnTo>
                    <a:pt x="76" y="292"/>
                  </a:lnTo>
                  <a:lnTo>
                    <a:pt x="58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30" y="280"/>
                  </a:lnTo>
                  <a:lnTo>
                    <a:pt x="20" y="270"/>
                  </a:lnTo>
                  <a:lnTo>
                    <a:pt x="20" y="270"/>
                  </a:lnTo>
                  <a:lnTo>
                    <a:pt x="10" y="256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2" y="214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60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10" y="118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30" y="9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58" y="84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92" y="84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20" y="9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40" y="118"/>
                  </a:lnTo>
                  <a:lnTo>
                    <a:pt x="146" y="138"/>
                  </a:lnTo>
                  <a:lnTo>
                    <a:pt x="146" y="138"/>
                  </a:lnTo>
                  <a:lnTo>
                    <a:pt x="148" y="160"/>
                  </a:lnTo>
                  <a:lnTo>
                    <a:pt x="150" y="188"/>
                  </a:lnTo>
                  <a:lnTo>
                    <a:pt x="150" y="188"/>
                  </a:lnTo>
                  <a:close/>
                  <a:moveTo>
                    <a:pt x="114" y="188"/>
                  </a:moveTo>
                  <a:lnTo>
                    <a:pt x="114" y="188"/>
                  </a:lnTo>
                  <a:lnTo>
                    <a:pt x="112" y="164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06" y="132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96" y="114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54" y="11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4" y="13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38" y="164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8" y="210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44" y="24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54" y="262"/>
                  </a:lnTo>
                  <a:lnTo>
                    <a:pt x="60" y="266"/>
                  </a:lnTo>
                  <a:lnTo>
                    <a:pt x="60" y="266"/>
                  </a:lnTo>
                  <a:lnTo>
                    <a:pt x="68" y="270"/>
                  </a:lnTo>
                  <a:lnTo>
                    <a:pt x="76" y="270"/>
                  </a:lnTo>
                  <a:lnTo>
                    <a:pt x="76" y="270"/>
                  </a:lnTo>
                  <a:lnTo>
                    <a:pt x="82" y="270"/>
                  </a:lnTo>
                  <a:lnTo>
                    <a:pt x="90" y="266"/>
                  </a:lnTo>
                  <a:lnTo>
                    <a:pt x="90" y="266"/>
                  </a:lnTo>
                  <a:lnTo>
                    <a:pt x="96" y="262"/>
                  </a:lnTo>
                  <a:lnTo>
                    <a:pt x="102" y="252"/>
                  </a:lnTo>
                  <a:lnTo>
                    <a:pt x="102" y="252"/>
                  </a:lnTo>
                  <a:lnTo>
                    <a:pt x="106" y="242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112" y="210"/>
                  </a:lnTo>
                  <a:lnTo>
                    <a:pt x="114" y="188"/>
                  </a:lnTo>
                  <a:lnTo>
                    <a:pt x="114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383588" y="4368801"/>
              <a:ext cx="174625" cy="73025"/>
            </a:xfrm>
            <a:custGeom>
              <a:avLst/>
              <a:gdLst>
                <a:gd name="T0" fmla="*/ 56 w 110"/>
                <a:gd name="T1" fmla="*/ 18 h 46"/>
                <a:gd name="T2" fmla="*/ 56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6 w 110"/>
                <a:gd name="T29" fmla="*/ 46 h 46"/>
                <a:gd name="T30" fmla="*/ 56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6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6" y="18"/>
                  </a:moveTo>
                  <a:lnTo>
                    <a:pt x="56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361363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043863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50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2 w 150"/>
                <a:gd name="T13" fmla="*/ 188 h 210"/>
                <a:gd name="T14" fmla="*/ 132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4 w 150"/>
                <a:gd name="T31" fmla="*/ 206 h 210"/>
                <a:gd name="T32" fmla="*/ 44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2 w 150"/>
                <a:gd name="T41" fmla="*/ 174 h 210"/>
                <a:gd name="T42" fmla="*/ 6 w 150"/>
                <a:gd name="T43" fmla="*/ 154 h 210"/>
                <a:gd name="T44" fmla="*/ 6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6 w 150"/>
                <a:gd name="T55" fmla="*/ 56 h 210"/>
                <a:gd name="T56" fmla="*/ 6 w 150"/>
                <a:gd name="T57" fmla="*/ 56 h 210"/>
                <a:gd name="T58" fmla="*/ 12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4 w 150"/>
                <a:gd name="T67" fmla="*/ 4 h 210"/>
                <a:gd name="T68" fmla="*/ 44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2 w 150"/>
                <a:gd name="T85" fmla="*/ 22 h 210"/>
                <a:gd name="T86" fmla="*/ 132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50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50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2" y="188"/>
                  </a:lnTo>
                  <a:lnTo>
                    <a:pt x="132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50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104188" y="4508501"/>
              <a:ext cx="120650" cy="263525"/>
            </a:xfrm>
            <a:custGeom>
              <a:avLst/>
              <a:gdLst>
                <a:gd name="T0" fmla="*/ 76 w 76"/>
                <a:gd name="T1" fmla="*/ 84 h 166"/>
                <a:gd name="T2" fmla="*/ 76 w 76"/>
                <a:gd name="T3" fmla="*/ 84 h 166"/>
                <a:gd name="T4" fmla="*/ 76 w 76"/>
                <a:gd name="T5" fmla="*/ 60 h 166"/>
                <a:gd name="T6" fmla="*/ 72 w 76"/>
                <a:gd name="T7" fmla="*/ 42 h 166"/>
                <a:gd name="T8" fmla="*/ 72 w 76"/>
                <a:gd name="T9" fmla="*/ 42 h 166"/>
                <a:gd name="T10" fmla="*/ 70 w 76"/>
                <a:gd name="T11" fmla="*/ 28 h 166"/>
                <a:gd name="T12" fmla="*/ 64 w 76"/>
                <a:gd name="T13" fmla="*/ 18 h 166"/>
                <a:gd name="T14" fmla="*/ 64 w 76"/>
                <a:gd name="T15" fmla="*/ 18 h 166"/>
                <a:gd name="T16" fmla="*/ 58 w 76"/>
                <a:gd name="T17" fmla="*/ 10 h 166"/>
                <a:gd name="T18" fmla="*/ 52 w 76"/>
                <a:gd name="T19" fmla="*/ 4 h 166"/>
                <a:gd name="T20" fmla="*/ 52 w 76"/>
                <a:gd name="T21" fmla="*/ 4 h 166"/>
                <a:gd name="T22" fmla="*/ 46 w 76"/>
                <a:gd name="T23" fmla="*/ 0 h 166"/>
                <a:gd name="T24" fmla="*/ 38 w 76"/>
                <a:gd name="T25" fmla="*/ 0 h 166"/>
                <a:gd name="T26" fmla="*/ 38 w 76"/>
                <a:gd name="T27" fmla="*/ 0 h 166"/>
                <a:gd name="T28" fmla="*/ 30 w 76"/>
                <a:gd name="T29" fmla="*/ 0 h 166"/>
                <a:gd name="T30" fmla="*/ 24 w 76"/>
                <a:gd name="T31" fmla="*/ 4 h 166"/>
                <a:gd name="T32" fmla="*/ 24 w 76"/>
                <a:gd name="T33" fmla="*/ 4 h 166"/>
                <a:gd name="T34" fmla="*/ 16 w 76"/>
                <a:gd name="T35" fmla="*/ 10 h 166"/>
                <a:gd name="T36" fmla="*/ 10 w 76"/>
                <a:gd name="T37" fmla="*/ 18 h 166"/>
                <a:gd name="T38" fmla="*/ 10 w 76"/>
                <a:gd name="T39" fmla="*/ 18 h 166"/>
                <a:gd name="T40" fmla="*/ 6 w 76"/>
                <a:gd name="T41" fmla="*/ 28 h 166"/>
                <a:gd name="T42" fmla="*/ 2 w 76"/>
                <a:gd name="T43" fmla="*/ 42 h 166"/>
                <a:gd name="T44" fmla="*/ 2 w 76"/>
                <a:gd name="T45" fmla="*/ 42 h 166"/>
                <a:gd name="T46" fmla="*/ 0 w 76"/>
                <a:gd name="T47" fmla="*/ 60 h 166"/>
                <a:gd name="T48" fmla="*/ 0 w 76"/>
                <a:gd name="T49" fmla="*/ 84 h 166"/>
                <a:gd name="T50" fmla="*/ 0 w 76"/>
                <a:gd name="T51" fmla="*/ 84 h 166"/>
                <a:gd name="T52" fmla="*/ 0 w 76"/>
                <a:gd name="T53" fmla="*/ 106 h 166"/>
                <a:gd name="T54" fmla="*/ 2 w 76"/>
                <a:gd name="T55" fmla="*/ 124 h 166"/>
                <a:gd name="T56" fmla="*/ 2 w 76"/>
                <a:gd name="T57" fmla="*/ 124 h 166"/>
                <a:gd name="T58" fmla="*/ 6 w 76"/>
                <a:gd name="T59" fmla="*/ 138 h 166"/>
                <a:gd name="T60" fmla="*/ 10 w 76"/>
                <a:gd name="T61" fmla="*/ 148 h 166"/>
                <a:gd name="T62" fmla="*/ 10 w 76"/>
                <a:gd name="T63" fmla="*/ 148 h 166"/>
                <a:gd name="T64" fmla="*/ 16 w 76"/>
                <a:gd name="T65" fmla="*/ 158 h 166"/>
                <a:gd name="T66" fmla="*/ 24 w 76"/>
                <a:gd name="T67" fmla="*/ 162 h 166"/>
                <a:gd name="T68" fmla="*/ 24 w 76"/>
                <a:gd name="T69" fmla="*/ 162 h 166"/>
                <a:gd name="T70" fmla="*/ 30 w 76"/>
                <a:gd name="T71" fmla="*/ 166 h 166"/>
                <a:gd name="T72" fmla="*/ 38 w 76"/>
                <a:gd name="T73" fmla="*/ 166 h 166"/>
                <a:gd name="T74" fmla="*/ 38 w 76"/>
                <a:gd name="T75" fmla="*/ 166 h 166"/>
                <a:gd name="T76" fmla="*/ 46 w 76"/>
                <a:gd name="T77" fmla="*/ 166 h 166"/>
                <a:gd name="T78" fmla="*/ 52 w 76"/>
                <a:gd name="T79" fmla="*/ 162 h 166"/>
                <a:gd name="T80" fmla="*/ 52 w 76"/>
                <a:gd name="T81" fmla="*/ 162 h 166"/>
                <a:gd name="T82" fmla="*/ 58 w 76"/>
                <a:gd name="T83" fmla="*/ 158 h 166"/>
                <a:gd name="T84" fmla="*/ 64 w 76"/>
                <a:gd name="T85" fmla="*/ 148 h 166"/>
                <a:gd name="T86" fmla="*/ 64 w 76"/>
                <a:gd name="T87" fmla="*/ 148 h 166"/>
                <a:gd name="T88" fmla="*/ 70 w 76"/>
                <a:gd name="T89" fmla="*/ 138 h 166"/>
                <a:gd name="T90" fmla="*/ 72 w 76"/>
                <a:gd name="T91" fmla="*/ 124 h 166"/>
                <a:gd name="T92" fmla="*/ 72 w 76"/>
                <a:gd name="T93" fmla="*/ 124 h 166"/>
                <a:gd name="T94" fmla="*/ 76 w 76"/>
                <a:gd name="T95" fmla="*/ 106 h 166"/>
                <a:gd name="T96" fmla="*/ 76 w 76"/>
                <a:gd name="T97" fmla="*/ 84 h 166"/>
                <a:gd name="T98" fmla="*/ 76 w 76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166">
                  <a:moveTo>
                    <a:pt x="76" y="84"/>
                  </a:moveTo>
                  <a:lnTo>
                    <a:pt x="76" y="84"/>
                  </a:lnTo>
                  <a:lnTo>
                    <a:pt x="76" y="60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0" y="2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8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1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2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6" y="13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6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8" y="158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70" y="138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6" y="106"/>
                  </a:lnTo>
                  <a:lnTo>
                    <a:pt x="76" y="84"/>
                  </a:lnTo>
                  <a:lnTo>
                    <a:pt x="76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7742238" y="4479926"/>
              <a:ext cx="222250" cy="320675"/>
            </a:xfrm>
            <a:custGeom>
              <a:avLst/>
              <a:gdLst>
                <a:gd name="T0" fmla="*/ 38 w 140"/>
                <a:gd name="T1" fmla="*/ 202 h 202"/>
                <a:gd name="T2" fmla="*/ 0 w 140"/>
                <a:gd name="T3" fmla="*/ 202 h 202"/>
                <a:gd name="T4" fmla="*/ 0 w 140"/>
                <a:gd name="T5" fmla="*/ 0 h 202"/>
                <a:gd name="T6" fmla="*/ 38 w 140"/>
                <a:gd name="T7" fmla="*/ 0 h 202"/>
                <a:gd name="T8" fmla="*/ 38 w 140"/>
                <a:gd name="T9" fmla="*/ 86 h 202"/>
                <a:gd name="T10" fmla="*/ 104 w 140"/>
                <a:gd name="T11" fmla="*/ 86 h 202"/>
                <a:gd name="T12" fmla="*/ 104 w 140"/>
                <a:gd name="T13" fmla="*/ 0 h 202"/>
                <a:gd name="T14" fmla="*/ 140 w 140"/>
                <a:gd name="T15" fmla="*/ 0 h 202"/>
                <a:gd name="T16" fmla="*/ 140 w 140"/>
                <a:gd name="T17" fmla="*/ 202 h 202"/>
                <a:gd name="T18" fmla="*/ 104 w 140"/>
                <a:gd name="T19" fmla="*/ 202 h 202"/>
                <a:gd name="T20" fmla="*/ 104 w 140"/>
                <a:gd name="T21" fmla="*/ 114 h 202"/>
                <a:gd name="T22" fmla="*/ 38 w 140"/>
                <a:gd name="T23" fmla="*/ 114 h 202"/>
                <a:gd name="T24" fmla="*/ 38 w 140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02">
                  <a:moveTo>
                    <a:pt x="38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86"/>
                  </a:lnTo>
                  <a:lnTo>
                    <a:pt x="104" y="86"/>
                  </a:lnTo>
                  <a:lnTo>
                    <a:pt x="104" y="0"/>
                  </a:lnTo>
                  <a:lnTo>
                    <a:pt x="140" y="0"/>
                  </a:lnTo>
                  <a:lnTo>
                    <a:pt x="140" y="202"/>
                  </a:lnTo>
                  <a:lnTo>
                    <a:pt x="104" y="202"/>
                  </a:lnTo>
                  <a:lnTo>
                    <a:pt x="104" y="114"/>
                  </a:lnTo>
                  <a:lnTo>
                    <a:pt x="38" y="114"/>
                  </a:lnTo>
                  <a:lnTo>
                    <a:pt x="38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7462838" y="4479926"/>
              <a:ext cx="225425" cy="320675"/>
            </a:xfrm>
            <a:custGeom>
              <a:avLst/>
              <a:gdLst>
                <a:gd name="T0" fmla="*/ 142 w 142"/>
                <a:gd name="T1" fmla="*/ 0 h 202"/>
                <a:gd name="T2" fmla="*/ 142 w 142"/>
                <a:gd name="T3" fmla="*/ 26 h 202"/>
                <a:gd name="T4" fmla="*/ 88 w 142"/>
                <a:gd name="T5" fmla="*/ 26 h 202"/>
                <a:gd name="T6" fmla="*/ 88 w 142"/>
                <a:gd name="T7" fmla="*/ 202 h 202"/>
                <a:gd name="T8" fmla="*/ 52 w 142"/>
                <a:gd name="T9" fmla="*/ 202 h 202"/>
                <a:gd name="T10" fmla="*/ 52 w 142"/>
                <a:gd name="T11" fmla="*/ 26 h 202"/>
                <a:gd name="T12" fmla="*/ 0 w 142"/>
                <a:gd name="T13" fmla="*/ 26 h 202"/>
                <a:gd name="T14" fmla="*/ 0 w 142"/>
                <a:gd name="T15" fmla="*/ 0 h 202"/>
                <a:gd name="T16" fmla="*/ 142 w 142"/>
                <a:gd name="T1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02">
                  <a:moveTo>
                    <a:pt x="142" y="0"/>
                  </a:moveTo>
                  <a:lnTo>
                    <a:pt x="142" y="26"/>
                  </a:lnTo>
                  <a:lnTo>
                    <a:pt x="88" y="26"/>
                  </a:lnTo>
                  <a:lnTo>
                    <a:pt x="88" y="202"/>
                  </a:lnTo>
                  <a:lnTo>
                    <a:pt x="52" y="202"/>
                  </a:lnTo>
                  <a:lnTo>
                    <a:pt x="5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7235826" y="4473576"/>
              <a:ext cx="201613" cy="333375"/>
            </a:xfrm>
            <a:custGeom>
              <a:avLst/>
              <a:gdLst>
                <a:gd name="T0" fmla="*/ 83 w 127"/>
                <a:gd name="T1" fmla="*/ 24 h 210"/>
                <a:gd name="T2" fmla="*/ 83 w 127"/>
                <a:gd name="T3" fmla="*/ 24 h 210"/>
                <a:gd name="T4" fmla="*/ 73 w 127"/>
                <a:gd name="T5" fmla="*/ 24 h 210"/>
                <a:gd name="T6" fmla="*/ 64 w 127"/>
                <a:gd name="T7" fmla="*/ 28 h 210"/>
                <a:gd name="T8" fmla="*/ 64 w 127"/>
                <a:gd name="T9" fmla="*/ 28 h 210"/>
                <a:gd name="T10" fmla="*/ 56 w 127"/>
                <a:gd name="T11" fmla="*/ 32 h 210"/>
                <a:gd name="T12" fmla="*/ 50 w 127"/>
                <a:gd name="T13" fmla="*/ 40 h 210"/>
                <a:gd name="T14" fmla="*/ 50 w 127"/>
                <a:gd name="T15" fmla="*/ 40 h 210"/>
                <a:gd name="T16" fmla="*/ 44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8 w 127"/>
                <a:gd name="T23" fmla="*/ 82 h 210"/>
                <a:gd name="T24" fmla="*/ 38 w 127"/>
                <a:gd name="T25" fmla="*/ 106 h 210"/>
                <a:gd name="T26" fmla="*/ 38 w 127"/>
                <a:gd name="T27" fmla="*/ 106 h 210"/>
                <a:gd name="T28" fmla="*/ 38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4 w 127"/>
                <a:gd name="T35" fmla="*/ 160 h 210"/>
                <a:gd name="T36" fmla="*/ 50 w 127"/>
                <a:gd name="T37" fmla="*/ 170 h 210"/>
                <a:gd name="T38" fmla="*/ 50 w 127"/>
                <a:gd name="T39" fmla="*/ 170 h 210"/>
                <a:gd name="T40" fmla="*/ 56 w 127"/>
                <a:gd name="T41" fmla="*/ 178 h 210"/>
                <a:gd name="T42" fmla="*/ 66 w 127"/>
                <a:gd name="T43" fmla="*/ 182 h 210"/>
                <a:gd name="T44" fmla="*/ 66 w 127"/>
                <a:gd name="T45" fmla="*/ 182 h 210"/>
                <a:gd name="T46" fmla="*/ 75 w 127"/>
                <a:gd name="T47" fmla="*/ 186 h 210"/>
                <a:gd name="T48" fmla="*/ 87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5 w 127"/>
                <a:gd name="T57" fmla="*/ 208 h 210"/>
                <a:gd name="T58" fmla="*/ 105 w 127"/>
                <a:gd name="T59" fmla="*/ 208 h 210"/>
                <a:gd name="T60" fmla="*/ 91 w 127"/>
                <a:gd name="T61" fmla="*/ 210 h 210"/>
                <a:gd name="T62" fmla="*/ 79 w 127"/>
                <a:gd name="T63" fmla="*/ 210 h 210"/>
                <a:gd name="T64" fmla="*/ 79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20 w 127"/>
                <a:gd name="T75" fmla="*/ 188 h 210"/>
                <a:gd name="T76" fmla="*/ 20 w 127"/>
                <a:gd name="T77" fmla="*/ 188 h 210"/>
                <a:gd name="T78" fmla="*/ 12 w 127"/>
                <a:gd name="T79" fmla="*/ 174 h 210"/>
                <a:gd name="T80" fmla="*/ 6 w 127"/>
                <a:gd name="T81" fmla="*/ 156 h 210"/>
                <a:gd name="T82" fmla="*/ 6 w 127"/>
                <a:gd name="T83" fmla="*/ 156 h 210"/>
                <a:gd name="T84" fmla="*/ 2 w 127"/>
                <a:gd name="T85" fmla="*/ 132 h 210"/>
                <a:gd name="T86" fmla="*/ 0 w 127"/>
                <a:gd name="T87" fmla="*/ 106 h 210"/>
                <a:gd name="T88" fmla="*/ 0 w 127"/>
                <a:gd name="T89" fmla="*/ 106 h 210"/>
                <a:gd name="T90" fmla="*/ 2 w 127"/>
                <a:gd name="T91" fmla="*/ 78 h 210"/>
                <a:gd name="T92" fmla="*/ 6 w 127"/>
                <a:gd name="T93" fmla="*/ 54 h 210"/>
                <a:gd name="T94" fmla="*/ 6 w 127"/>
                <a:gd name="T95" fmla="*/ 54 h 210"/>
                <a:gd name="T96" fmla="*/ 12 w 127"/>
                <a:gd name="T97" fmla="*/ 36 h 210"/>
                <a:gd name="T98" fmla="*/ 20 w 127"/>
                <a:gd name="T99" fmla="*/ 22 h 210"/>
                <a:gd name="T100" fmla="*/ 20 w 127"/>
                <a:gd name="T101" fmla="*/ 22 h 210"/>
                <a:gd name="T102" fmla="*/ 30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8 w 127"/>
                <a:gd name="T109" fmla="*/ 0 h 210"/>
                <a:gd name="T110" fmla="*/ 75 w 127"/>
                <a:gd name="T111" fmla="*/ 0 h 210"/>
                <a:gd name="T112" fmla="*/ 75 w 127"/>
                <a:gd name="T113" fmla="*/ 0 h 210"/>
                <a:gd name="T114" fmla="*/ 87 w 127"/>
                <a:gd name="T115" fmla="*/ 0 h 210"/>
                <a:gd name="T116" fmla="*/ 101 w 127"/>
                <a:gd name="T117" fmla="*/ 2 h 210"/>
                <a:gd name="T118" fmla="*/ 101 w 127"/>
                <a:gd name="T119" fmla="*/ 2 h 210"/>
                <a:gd name="T120" fmla="*/ 123 w 127"/>
                <a:gd name="T121" fmla="*/ 8 h 210"/>
                <a:gd name="T122" fmla="*/ 123 w 127"/>
                <a:gd name="T123" fmla="*/ 24 h 210"/>
                <a:gd name="T124" fmla="*/ 83 w 127"/>
                <a:gd name="T125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210">
                  <a:moveTo>
                    <a:pt x="83" y="24"/>
                  </a:moveTo>
                  <a:lnTo>
                    <a:pt x="83" y="24"/>
                  </a:lnTo>
                  <a:lnTo>
                    <a:pt x="73" y="24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56" y="32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4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8" y="8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4" y="16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56" y="178"/>
                  </a:lnTo>
                  <a:lnTo>
                    <a:pt x="66" y="182"/>
                  </a:lnTo>
                  <a:lnTo>
                    <a:pt x="66" y="182"/>
                  </a:lnTo>
                  <a:lnTo>
                    <a:pt x="75" y="186"/>
                  </a:lnTo>
                  <a:lnTo>
                    <a:pt x="87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5" y="208"/>
                  </a:lnTo>
                  <a:lnTo>
                    <a:pt x="105" y="208"/>
                  </a:lnTo>
                  <a:lnTo>
                    <a:pt x="91" y="210"/>
                  </a:lnTo>
                  <a:lnTo>
                    <a:pt x="79" y="210"/>
                  </a:lnTo>
                  <a:lnTo>
                    <a:pt x="79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3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940551" y="4473576"/>
              <a:ext cx="219075" cy="333375"/>
            </a:xfrm>
            <a:custGeom>
              <a:avLst/>
              <a:gdLst>
                <a:gd name="T0" fmla="*/ 60 w 138"/>
                <a:gd name="T1" fmla="*/ 210 h 210"/>
                <a:gd name="T2" fmla="*/ 36 w 138"/>
                <a:gd name="T3" fmla="*/ 208 h 210"/>
                <a:gd name="T4" fmla="*/ 24 w 138"/>
                <a:gd name="T5" fmla="*/ 204 h 210"/>
                <a:gd name="T6" fmla="*/ 16 w 138"/>
                <a:gd name="T7" fmla="*/ 198 h 210"/>
                <a:gd name="T8" fmla="*/ 4 w 138"/>
                <a:gd name="T9" fmla="*/ 178 h 210"/>
                <a:gd name="T10" fmla="*/ 0 w 138"/>
                <a:gd name="T11" fmla="*/ 164 h 210"/>
                <a:gd name="T12" fmla="*/ 0 w 138"/>
                <a:gd name="T13" fmla="*/ 146 h 210"/>
                <a:gd name="T14" fmla="*/ 4 w 138"/>
                <a:gd name="T15" fmla="*/ 114 h 210"/>
                <a:gd name="T16" fmla="*/ 8 w 138"/>
                <a:gd name="T17" fmla="*/ 104 h 210"/>
                <a:gd name="T18" fmla="*/ 16 w 138"/>
                <a:gd name="T19" fmla="*/ 96 h 210"/>
                <a:gd name="T20" fmla="*/ 36 w 138"/>
                <a:gd name="T21" fmla="*/ 86 h 210"/>
                <a:gd name="T22" fmla="*/ 46 w 138"/>
                <a:gd name="T23" fmla="*/ 84 h 210"/>
                <a:gd name="T24" fmla="*/ 60 w 138"/>
                <a:gd name="T25" fmla="*/ 82 h 210"/>
                <a:gd name="T26" fmla="*/ 80 w 138"/>
                <a:gd name="T27" fmla="*/ 84 h 210"/>
                <a:gd name="T28" fmla="*/ 100 w 138"/>
                <a:gd name="T29" fmla="*/ 68 h 210"/>
                <a:gd name="T30" fmla="*/ 100 w 138"/>
                <a:gd name="T31" fmla="*/ 56 h 210"/>
                <a:gd name="T32" fmla="*/ 98 w 138"/>
                <a:gd name="T33" fmla="*/ 46 h 210"/>
                <a:gd name="T34" fmla="*/ 88 w 138"/>
                <a:gd name="T35" fmla="*/ 32 h 210"/>
                <a:gd name="T36" fmla="*/ 82 w 138"/>
                <a:gd name="T37" fmla="*/ 28 h 210"/>
                <a:gd name="T38" fmla="*/ 74 w 138"/>
                <a:gd name="T39" fmla="*/ 26 h 210"/>
                <a:gd name="T40" fmla="*/ 16 w 138"/>
                <a:gd name="T41" fmla="*/ 24 h 210"/>
                <a:gd name="T42" fmla="*/ 16 w 138"/>
                <a:gd name="T43" fmla="*/ 8 h 210"/>
                <a:gd name="T44" fmla="*/ 38 w 138"/>
                <a:gd name="T45" fmla="*/ 2 h 210"/>
                <a:gd name="T46" fmla="*/ 64 w 138"/>
                <a:gd name="T47" fmla="*/ 0 h 210"/>
                <a:gd name="T48" fmla="*/ 82 w 138"/>
                <a:gd name="T49" fmla="*/ 0 h 210"/>
                <a:gd name="T50" fmla="*/ 96 w 138"/>
                <a:gd name="T51" fmla="*/ 2 h 210"/>
                <a:gd name="T52" fmla="*/ 118 w 138"/>
                <a:gd name="T53" fmla="*/ 12 h 210"/>
                <a:gd name="T54" fmla="*/ 126 w 138"/>
                <a:gd name="T55" fmla="*/ 22 h 210"/>
                <a:gd name="T56" fmla="*/ 132 w 138"/>
                <a:gd name="T57" fmla="*/ 34 h 210"/>
                <a:gd name="T58" fmla="*/ 138 w 138"/>
                <a:gd name="T59" fmla="*/ 68 h 210"/>
                <a:gd name="T60" fmla="*/ 106 w 138"/>
                <a:gd name="T61" fmla="*/ 206 h 210"/>
                <a:gd name="T62" fmla="*/ 102 w 138"/>
                <a:gd name="T63" fmla="*/ 194 h 210"/>
                <a:gd name="T64" fmla="*/ 94 w 138"/>
                <a:gd name="T65" fmla="*/ 202 h 210"/>
                <a:gd name="T66" fmla="*/ 84 w 138"/>
                <a:gd name="T67" fmla="*/ 206 h 210"/>
                <a:gd name="T68" fmla="*/ 60 w 138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" h="210">
                  <a:moveTo>
                    <a:pt x="60" y="210"/>
                  </a:moveTo>
                  <a:lnTo>
                    <a:pt x="60" y="210"/>
                  </a:lnTo>
                  <a:lnTo>
                    <a:pt x="46" y="210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24" y="204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8" y="190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0" y="16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28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8" y="10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4" y="90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46" y="84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100" y="86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56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4" y="3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2" y="2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2" y="0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108" y="6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26" y="22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6" y="50"/>
                  </a:lnTo>
                  <a:lnTo>
                    <a:pt x="138" y="68"/>
                  </a:lnTo>
                  <a:lnTo>
                    <a:pt x="138" y="206"/>
                  </a:lnTo>
                  <a:lnTo>
                    <a:pt x="106" y="206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94" y="202"/>
                  </a:lnTo>
                  <a:lnTo>
                    <a:pt x="84" y="206"/>
                  </a:lnTo>
                  <a:lnTo>
                    <a:pt x="84" y="206"/>
                  </a:lnTo>
                  <a:lnTo>
                    <a:pt x="72" y="210"/>
                  </a:lnTo>
                  <a:lnTo>
                    <a:pt x="60" y="210"/>
                  </a:lnTo>
                  <a:lnTo>
                    <a:pt x="60" y="2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997701" y="4645026"/>
              <a:ext cx="101600" cy="123825"/>
            </a:xfrm>
            <a:custGeom>
              <a:avLst/>
              <a:gdLst>
                <a:gd name="T0" fmla="*/ 64 w 64"/>
                <a:gd name="T1" fmla="*/ 0 h 78"/>
                <a:gd name="T2" fmla="*/ 36 w 64"/>
                <a:gd name="T3" fmla="*/ 0 h 78"/>
                <a:gd name="T4" fmla="*/ 36 w 64"/>
                <a:gd name="T5" fmla="*/ 0 h 78"/>
                <a:gd name="T6" fmla="*/ 22 w 64"/>
                <a:gd name="T7" fmla="*/ 2 h 78"/>
                <a:gd name="T8" fmla="*/ 10 w 64"/>
                <a:gd name="T9" fmla="*/ 6 h 78"/>
                <a:gd name="T10" fmla="*/ 10 w 64"/>
                <a:gd name="T11" fmla="*/ 6 h 78"/>
                <a:gd name="T12" fmla="*/ 6 w 64"/>
                <a:gd name="T13" fmla="*/ 12 h 78"/>
                <a:gd name="T14" fmla="*/ 2 w 64"/>
                <a:gd name="T15" fmla="*/ 18 h 78"/>
                <a:gd name="T16" fmla="*/ 0 w 64"/>
                <a:gd name="T17" fmla="*/ 28 h 78"/>
                <a:gd name="T18" fmla="*/ 0 w 64"/>
                <a:gd name="T19" fmla="*/ 38 h 78"/>
                <a:gd name="T20" fmla="*/ 0 w 64"/>
                <a:gd name="T21" fmla="*/ 38 h 78"/>
                <a:gd name="T22" fmla="*/ 0 w 64"/>
                <a:gd name="T23" fmla="*/ 48 h 78"/>
                <a:gd name="T24" fmla="*/ 2 w 64"/>
                <a:gd name="T25" fmla="*/ 58 h 78"/>
                <a:gd name="T26" fmla="*/ 2 w 64"/>
                <a:gd name="T27" fmla="*/ 58 h 78"/>
                <a:gd name="T28" fmla="*/ 6 w 64"/>
                <a:gd name="T29" fmla="*/ 64 h 78"/>
                <a:gd name="T30" fmla="*/ 10 w 64"/>
                <a:gd name="T31" fmla="*/ 70 h 78"/>
                <a:gd name="T32" fmla="*/ 10 w 64"/>
                <a:gd name="T33" fmla="*/ 70 h 78"/>
                <a:gd name="T34" fmla="*/ 16 w 64"/>
                <a:gd name="T35" fmla="*/ 74 h 78"/>
                <a:gd name="T36" fmla="*/ 22 w 64"/>
                <a:gd name="T37" fmla="*/ 76 h 78"/>
                <a:gd name="T38" fmla="*/ 22 w 64"/>
                <a:gd name="T39" fmla="*/ 76 h 78"/>
                <a:gd name="T40" fmla="*/ 36 w 64"/>
                <a:gd name="T41" fmla="*/ 78 h 78"/>
                <a:gd name="T42" fmla="*/ 36 w 64"/>
                <a:gd name="T43" fmla="*/ 78 h 78"/>
                <a:gd name="T44" fmla="*/ 44 w 64"/>
                <a:gd name="T45" fmla="*/ 78 h 78"/>
                <a:gd name="T46" fmla="*/ 52 w 64"/>
                <a:gd name="T47" fmla="*/ 76 h 78"/>
                <a:gd name="T48" fmla="*/ 52 w 64"/>
                <a:gd name="T49" fmla="*/ 76 h 78"/>
                <a:gd name="T50" fmla="*/ 64 w 64"/>
                <a:gd name="T51" fmla="*/ 70 h 78"/>
                <a:gd name="T52" fmla="*/ 64 w 64"/>
                <a:gd name="T5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78">
                  <a:moveTo>
                    <a:pt x="64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6" y="64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4" y="78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0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6597651" y="4479926"/>
              <a:ext cx="263525" cy="327025"/>
            </a:xfrm>
            <a:custGeom>
              <a:avLst/>
              <a:gdLst>
                <a:gd name="T0" fmla="*/ 166 w 166"/>
                <a:gd name="T1" fmla="*/ 0 h 206"/>
                <a:gd name="T2" fmla="*/ 166 w 166"/>
                <a:gd name="T3" fmla="*/ 202 h 206"/>
                <a:gd name="T4" fmla="*/ 128 w 166"/>
                <a:gd name="T5" fmla="*/ 202 h 206"/>
                <a:gd name="T6" fmla="*/ 128 w 166"/>
                <a:gd name="T7" fmla="*/ 26 h 206"/>
                <a:gd name="T8" fmla="*/ 76 w 166"/>
                <a:gd name="T9" fmla="*/ 26 h 206"/>
                <a:gd name="T10" fmla="*/ 70 w 166"/>
                <a:gd name="T11" fmla="*/ 138 h 206"/>
                <a:gd name="T12" fmla="*/ 70 w 166"/>
                <a:gd name="T13" fmla="*/ 138 h 206"/>
                <a:gd name="T14" fmla="*/ 68 w 166"/>
                <a:gd name="T15" fmla="*/ 154 h 206"/>
                <a:gd name="T16" fmla="*/ 66 w 166"/>
                <a:gd name="T17" fmla="*/ 170 h 206"/>
                <a:gd name="T18" fmla="*/ 60 w 166"/>
                <a:gd name="T19" fmla="*/ 180 h 206"/>
                <a:gd name="T20" fmla="*/ 54 w 166"/>
                <a:gd name="T21" fmla="*/ 190 h 206"/>
                <a:gd name="T22" fmla="*/ 54 w 166"/>
                <a:gd name="T23" fmla="*/ 190 h 206"/>
                <a:gd name="T24" fmla="*/ 48 w 166"/>
                <a:gd name="T25" fmla="*/ 198 h 206"/>
                <a:gd name="T26" fmla="*/ 40 w 166"/>
                <a:gd name="T27" fmla="*/ 202 h 206"/>
                <a:gd name="T28" fmla="*/ 32 w 166"/>
                <a:gd name="T29" fmla="*/ 206 h 206"/>
                <a:gd name="T30" fmla="*/ 24 w 166"/>
                <a:gd name="T31" fmla="*/ 206 h 206"/>
                <a:gd name="T32" fmla="*/ 24 w 166"/>
                <a:gd name="T33" fmla="*/ 206 h 206"/>
                <a:gd name="T34" fmla="*/ 8 w 166"/>
                <a:gd name="T35" fmla="*/ 204 h 206"/>
                <a:gd name="T36" fmla="*/ 8 w 166"/>
                <a:gd name="T37" fmla="*/ 204 h 206"/>
                <a:gd name="T38" fmla="*/ 0 w 166"/>
                <a:gd name="T39" fmla="*/ 202 h 206"/>
                <a:gd name="T40" fmla="*/ 0 w 166"/>
                <a:gd name="T41" fmla="*/ 186 h 206"/>
                <a:gd name="T42" fmla="*/ 0 w 166"/>
                <a:gd name="T43" fmla="*/ 186 h 206"/>
                <a:gd name="T44" fmla="*/ 6 w 166"/>
                <a:gd name="T45" fmla="*/ 186 h 206"/>
                <a:gd name="T46" fmla="*/ 12 w 166"/>
                <a:gd name="T47" fmla="*/ 184 h 206"/>
                <a:gd name="T48" fmla="*/ 18 w 166"/>
                <a:gd name="T49" fmla="*/ 180 h 206"/>
                <a:gd name="T50" fmla="*/ 22 w 166"/>
                <a:gd name="T51" fmla="*/ 174 h 206"/>
                <a:gd name="T52" fmla="*/ 22 w 166"/>
                <a:gd name="T53" fmla="*/ 174 h 206"/>
                <a:gd name="T54" fmla="*/ 26 w 166"/>
                <a:gd name="T55" fmla="*/ 168 h 206"/>
                <a:gd name="T56" fmla="*/ 30 w 166"/>
                <a:gd name="T57" fmla="*/ 160 h 206"/>
                <a:gd name="T58" fmla="*/ 32 w 166"/>
                <a:gd name="T59" fmla="*/ 150 h 206"/>
                <a:gd name="T60" fmla="*/ 34 w 166"/>
                <a:gd name="T61" fmla="*/ 138 h 206"/>
                <a:gd name="T62" fmla="*/ 42 w 166"/>
                <a:gd name="T63" fmla="*/ 0 h 206"/>
                <a:gd name="T64" fmla="*/ 166 w 166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206">
                  <a:moveTo>
                    <a:pt x="166" y="0"/>
                  </a:moveTo>
                  <a:lnTo>
                    <a:pt x="166" y="202"/>
                  </a:lnTo>
                  <a:lnTo>
                    <a:pt x="128" y="202"/>
                  </a:lnTo>
                  <a:lnTo>
                    <a:pt x="128" y="26"/>
                  </a:lnTo>
                  <a:lnTo>
                    <a:pt x="76" y="26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8" y="154"/>
                  </a:lnTo>
                  <a:lnTo>
                    <a:pt x="66" y="170"/>
                  </a:lnTo>
                  <a:lnTo>
                    <a:pt x="60" y="180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48" y="198"/>
                  </a:lnTo>
                  <a:lnTo>
                    <a:pt x="40" y="202"/>
                  </a:lnTo>
                  <a:lnTo>
                    <a:pt x="32" y="206"/>
                  </a:lnTo>
                  <a:lnTo>
                    <a:pt x="24" y="206"/>
                  </a:lnTo>
                  <a:lnTo>
                    <a:pt x="24" y="206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0" y="202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6" y="186"/>
                  </a:lnTo>
                  <a:lnTo>
                    <a:pt x="12" y="184"/>
                  </a:lnTo>
                  <a:lnTo>
                    <a:pt x="18" y="180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6" y="168"/>
                  </a:lnTo>
                  <a:lnTo>
                    <a:pt x="30" y="160"/>
                  </a:lnTo>
                  <a:lnTo>
                    <a:pt x="32" y="150"/>
                  </a:lnTo>
                  <a:lnTo>
                    <a:pt x="34" y="138"/>
                  </a:lnTo>
                  <a:lnTo>
                    <a:pt x="42" y="0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6391276" y="4530726"/>
              <a:ext cx="123825" cy="241300"/>
            </a:xfrm>
            <a:custGeom>
              <a:avLst/>
              <a:gdLst>
                <a:gd name="T0" fmla="*/ 0 w 78"/>
                <a:gd name="T1" fmla="*/ 76 h 152"/>
                <a:gd name="T2" fmla="*/ 0 w 78"/>
                <a:gd name="T3" fmla="*/ 76 h 152"/>
                <a:gd name="T4" fmla="*/ 0 w 78"/>
                <a:gd name="T5" fmla="*/ 96 h 152"/>
                <a:gd name="T6" fmla="*/ 4 w 78"/>
                <a:gd name="T7" fmla="*/ 112 h 152"/>
                <a:gd name="T8" fmla="*/ 4 w 78"/>
                <a:gd name="T9" fmla="*/ 112 h 152"/>
                <a:gd name="T10" fmla="*/ 6 w 78"/>
                <a:gd name="T11" fmla="*/ 126 h 152"/>
                <a:gd name="T12" fmla="*/ 12 w 78"/>
                <a:gd name="T13" fmla="*/ 136 h 152"/>
                <a:gd name="T14" fmla="*/ 12 w 78"/>
                <a:gd name="T15" fmla="*/ 136 h 152"/>
                <a:gd name="T16" fmla="*/ 16 w 78"/>
                <a:gd name="T17" fmla="*/ 144 h 152"/>
                <a:gd name="T18" fmla="*/ 24 w 78"/>
                <a:gd name="T19" fmla="*/ 148 h 152"/>
                <a:gd name="T20" fmla="*/ 24 w 78"/>
                <a:gd name="T21" fmla="*/ 148 h 152"/>
                <a:gd name="T22" fmla="*/ 30 w 78"/>
                <a:gd name="T23" fmla="*/ 152 h 152"/>
                <a:gd name="T24" fmla="*/ 38 w 78"/>
                <a:gd name="T25" fmla="*/ 152 h 152"/>
                <a:gd name="T26" fmla="*/ 38 w 78"/>
                <a:gd name="T27" fmla="*/ 152 h 152"/>
                <a:gd name="T28" fmla="*/ 46 w 78"/>
                <a:gd name="T29" fmla="*/ 152 h 152"/>
                <a:gd name="T30" fmla="*/ 54 w 78"/>
                <a:gd name="T31" fmla="*/ 148 h 152"/>
                <a:gd name="T32" fmla="*/ 54 w 78"/>
                <a:gd name="T33" fmla="*/ 148 h 152"/>
                <a:gd name="T34" fmla="*/ 60 w 78"/>
                <a:gd name="T35" fmla="*/ 144 h 152"/>
                <a:gd name="T36" fmla="*/ 66 w 78"/>
                <a:gd name="T37" fmla="*/ 136 h 152"/>
                <a:gd name="T38" fmla="*/ 66 w 78"/>
                <a:gd name="T39" fmla="*/ 136 h 152"/>
                <a:gd name="T40" fmla="*/ 70 w 78"/>
                <a:gd name="T41" fmla="*/ 126 h 152"/>
                <a:gd name="T42" fmla="*/ 74 w 78"/>
                <a:gd name="T43" fmla="*/ 112 h 152"/>
                <a:gd name="T44" fmla="*/ 74 w 78"/>
                <a:gd name="T45" fmla="*/ 112 h 152"/>
                <a:gd name="T46" fmla="*/ 76 w 78"/>
                <a:gd name="T47" fmla="*/ 96 h 152"/>
                <a:gd name="T48" fmla="*/ 78 w 78"/>
                <a:gd name="T49" fmla="*/ 76 h 152"/>
                <a:gd name="T50" fmla="*/ 78 w 78"/>
                <a:gd name="T51" fmla="*/ 76 h 152"/>
                <a:gd name="T52" fmla="*/ 76 w 78"/>
                <a:gd name="T53" fmla="*/ 56 h 152"/>
                <a:gd name="T54" fmla="*/ 74 w 78"/>
                <a:gd name="T55" fmla="*/ 38 h 152"/>
                <a:gd name="T56" fmla="*/ 74 w 78"/>
                <a:gd name="T57" fmla="*/ 38 h 152"/>
                <a:gd name="T58" fmla="*/ 70 w 78"/>
                <a:gd name="T59" fmla="*/ 26 h 152"/>
                <a:gd name="T60" fmla="*/ 66 w 78"/>
                <a:gd name="T61" fmla="*/ 16 h 152"/>
                <a:gd name="T62" fmla="*/ 66 w 78"/>
                <a:gd name="T63" fmla="*/ 16 h 152"/>
                <a:gd name="T64" fmla="*/ 58 w 78"/>
                <a:gd name="T65" fmla="*/ 8 h 152"/>
                <a:gd name="T66" fmla="*/ 50 w 78"/>
                <a:gd name="T67" fmla="*/ 4 h 152"/>
                <a:gd name="T68" fmla="*/ 50 w 78"/>
                <a:gd name="T69" fmla="*/ 4 h 152"/>
                <a:gd name="T70" fmla="*/ 42 w 78"/>
                <a:gd name="T71" fmla="*/ 2 h 152"/>
                <a:gd name="T72" fmla="*/ 30 w 78"/>
                <a:gd name="T73" fmla="*/ 0 h 152"/>
                <a:gd name="T74" fmla="*/ 30 w 78"/>
                <a:gd name="T75" fmla="*/ 0 h 152"/>
                <a:gd name="T76" fmla="*/ 22 w 78"/>
                <a:gd name="T77" fmla="*/ 0 h 152"/>
                <a:gd name="T78" fmla="*/ 14 w 78"/>
                <a:gd name="T79" fmla="*/ 2 h 152"/>
                <a:gd name="T80" fmla="*/ 14 w 78"/>
                <a:gd name="T81" fmla="*/ 2 h 152"/>
                <a:gd name="T82" fmla="*/ 0 w 78"/>
                <a:gd name="T83" fmla="*/ 8 h 152"/>
                <a:gd name="T84" fmla="*/ 0 w 78"/>
                <a:gd name="T85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" h="152">
                  <a:moveTo>
                    <a:pt x="0" y="76"/>
                  </a:moveTo>
                  <a:lnTo>
                    <a:pt x="0" y="76"/>
                  </a:lnTo>
                  <a:lnTo>
                    <a:pt x="0" y="96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6" y="126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6" y="144"/>
                  </a:lnTo>
                  <a:lnTo>
                    <a:pt x="24" y="148"/>
                  </a:lnTo>
                  <a:lnTo>
                    <a:pt x="24" y="148"/>
                  </a:lnTo>
                  <a:lnTo>
                    <a:pt x="30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6" y="152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60" y="144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70" y="126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6" y="9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6" y="5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2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58" y="8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0" y="8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6334126" y="4343401"/>
              <a:ext cx="238125" cy="463550"/>
            </a:xfrm>
            <a:custGeom>
              <a:avLst/>
              <a:gdLst>
                <a:gd name="T0" fmla="*/ 36 w 150"/>
                <a:gd name="T1" fmla="*/ 104 h 292"/>
                <a:gd name="T2" fmla="*/ 56 w 150"/>
                <a:gd name="T3" fmla="*/ 96 h 292"/>
                <a:gd name="T4" fmla="*/ 78 w 150"/>
                <a:gd name="T5" fmla="*/ 94 h 292"/>
                <a:gd name="T6" fmla="*/ 96 w 150"/>
                <a:gd name="T7" fmla="*/ 96 h 292"/>
                <a:gd name="T8" fmla="*/ 110 w 150"/>
                <a:gd name="T9" fmla="*/ 98 h 292"/>
                <a:gd name="T10" fmla="*/ 132 w 150"/>
                <a:gd name="T11" fmla="*/ 116 h 292"/>
                <a:gd name="T12" fmla="*/ 140 w 150"/>
                <a:gd name="T13" fmla="*/ 128 h 292"/>
                <a:gd name="T14" fmla="*/ 146 w 150"/>
                <a:gd name="T15" fmla="*/ 146 h 292"/>
                <a:gd name="T16" fmla="*/ 150 w 150"/>
                <a:gd name="T17" fmla="*/ 194 h 292"/>
                <a:gd name="T18" fmla="*/ 148 w 150"/>
                <a:gd name="T19" fmla="*/ 218 h 292"/>
                <a:gd name="T20" fmla="*/ 144 w 150"/>
                <a:gd name="T21" fmla="*/ 240 h 292"/>
                <a:gd name="T22" fmla="*/ 132 w 150"/>
                <a:gd name="T23" fmla="*/ 270 h 292"/>
                <a:gd name="T24" fmla="*/ 120 w 150"/>
                <a:gd name="T25" fmla="*/ 280 h 292"/>
                <a:gd name="T26" fmla="*/ 108 w 150"/>
                <a:gd name="T27" fmla="*/ 288 h 292"/>
                <a:gd name="T28" fmla="*/ 74 w 150"/>
                <a:gd name="T29" fmla="*/ 292 h 292"/>
                <a:gd name="T30" fmla="*/ 56 w 150"/>
                <a:gd name="T31" fmla="*/ 292 h 292"/>
                <a:gd name="T32" fmla="*/ 42 w 150"/>
                <a:gd name="T33" fmla="*/ 288 h 292"/>
                <a:gd name="T34" fmla="*/ 18 w 150"/>
                <a:gd name="T35" fmla="*/ 270 h 292"/>
                <a:gd name="T36" fmla="*/ 10 w 150"/>
                <a:gd name="T37" fmla="*/ 258 h 292"/>
                <a:gd name="T38" fmla="*/ 4 w 150"/>
                <a:gd name="T39" fmla="*/ 240 h 292"/>
                <a:gd name="T40" fmla="*/ 0 w 150"/>
                <a:gd name="T41" fmla="*/ 194 h 292"/>
                <a:gd name="T42" fmla="*/ 0 w 150"/>
                <a:gd name="T43" fmla="*/ 126 h 292"/>
                <a:gd name="T44" fmla="*/ 4 w 150"/>
                <a:gd name="T45" fmla="*/ 68 h 292"/>
                <a:gd name="T46" fmla="*/ 12 w 150"/>
                <a:gd name="T47" fmla="*/ 48 h 292"/>
                <a:gd name="T48" fmla="*/ 22 w 150"/>
                <a:gd name="T49" fmla="*/ 30 h 292"/>
                <a:gd name="T50" fmla="*/ 28 w 150"/>
                <a:gd name="T51" fmla="*/ 24 h 292"/>
                <a:gd name="T52" fmla="*/ 44 w 150"/>
                <a:gd name="T53" fmla="*/ 14 h 292"/>
                <a:gd name="T54" fmla="*/ 54 w 150"/>
                <a:gd name="T55" fmla="*/ 10 h 292"/>
                <a:gd name="T56" fmla="*/ 100 w 150"/>
                <a:gd name="T57" fmla="*/ 2 h 292"/>
                <a:gd name="T58" fmla="*/ 148 w 150"/>
                <a:gd name="T59" fmla="*/ 16 h 292"/>
                <a:gd name="T60" fmla="*/ 124 w 150"/>
                <a:gd name="T61" fmla="*/ 26 h 292"/>
                <a:gd name="T62" fmla="*/ 110 w 150"/>
                <a:gd name="T63" fmla="*/ 28 h 292"/>
                <a:gd name="T64" fmla="*/ 94 w 150"/>
                <a:gd name="T65" fmla="*/ 32 h 292"/>
                <a:gd name="T66" fmla="*/ 68 w 150"/>
                <a:gd name="T67" fmla="*/ 38 h 292"/>
                <a:gd name="T68" fmla="*/ 58 w 150"/>
                <a:gd name="T69" fmla="*/ 42 h 292"/>
                <a:gd name="T70" fmla="*/ 50 w 150"/>
                <a:gd name="T71" fmla="*/ 50 h 292"/>
                <a:gd name="T72" fmla="*/ 40 w 150"/>
                <a:gd name="T73" fmla="*/ 72 h 292"/>
                <a:gd name="T74" fmla="*/ 36 w 150"/>
                <a:gd name="T75" fmla="*/ 86 h 292"/>
                <a:gd name="T76" fmla="*/ 36 w 150"/>
                <a:gd name="T77" fmla="*/ 10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292">
                  <a:moveTo>
                    <a:pt x="36" y="104"/>
                  </a:moveTo>
                  <a:lnTo>
                    <a:pt x="36" y="104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6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96" y="96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40" y="128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8" y="168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48" y="218"/>
                  </a:lnTo>
                  <a:lnTo>
                    <a:pt x="144" y="240"/>
                  </a:lnTo>
                  <a:lnTo>
                    <a:pt x="144" y="240"/>
                  </a:lnTo>
                  <a:lnTo>
                    <a:pt x="140" y="258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4" y="292"/>
                  </a:lnTo>
                  <a:lnTo>
                    <a:pt x="74" y="292"/>
                  </a:lnTo>
                  <a:lnTo>
                    <a:pt x="56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28" y="280"/>
                  </a:lnTo>
                  <a:lnTo>
                    <a:pt x="18" y="270"/>
                  </a:lnTo>
                  <a:lnTo>
                    <a:pt x="18" y="270"/>
                  </a:lnTo>
                  <a:lnTo>
                    <a:pt x="10" y="258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0" y="218"/>
                  </a:lnTo>
                  <a:lnTo>
                    <a:pt x="0" y="19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94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12" y="48"/>
                  </a:lnTo>
                  <a:lnTo>
                    <a:pt x="16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6" y="18"/>
                  </a:lnTo>
                  <a:lnTo>
                    <a:pt x="44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0" y="2"/>
                  </a:lnTo>
                  <a:lnTo>
                    <a:pt x="146" y="0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10" y="28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80" y="34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58" y="4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4" y="60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6" y="86"/>
                  </a:lnTo>
                  <a:lnTo>
                    <a:pt x="36" y="104"/>
                  </a:lnTo>
                  <a:lnTo>
                    <a:pt x="36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6022976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6080126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40 w 78"/>
                <a:gd name="T25" fmla="*/ 0 h 166"/>
                <a:gd name="T26" fmla="*/ 40 w 78"/>
                <a:gd name="T27" fmla="*/ 0 h 166"/>
                <a:gd name="T28" fmla="*/ 32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2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2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2 w 78"/>
                <a:gd name="T71" fmla="*/ 166 h 166"/>
                <a:gd name="T72" fmla="*/ 40 w 78"/>
                <a:gd name="T73" fmla="*/ 166 h 166"/>
                <a:gd name="T74" fmla="*/ 40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2" y="166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3773488" y="5033963"/>
              <a:ext cx="2773363" cy="511175"/>
            </a:xfrm>
            <a:custGeom>
              <a:avLst/>
              <a:gdLst>
                <a:gd name="T0" fmla="*/ 1747 w 1747"/>
                <a:gd name="T1" fmla="*/ 40 h 322"/>
                <a:gd name="T2" fmla="*/ 1625 w 1747"/>
                <a:gd name="T3" fmla="*/ 318 h 322"/>
                <a:gd name="T4" fmla="*/ 1555 w 1747"/>
                <a:gd name="T5" fmla="*/ 6 h 322"/>
                <a:gd name="T6" fmla="*/ 1401 w 1747"/>
                <a:gd name="T7" fmla="*/ 322 h 322"/>
                <a:gd name="T8" fmla="*/ 1367 w 1747"/>
                <a:gd name="T9" fmla="*/ 312 h 322"/>
                <a:gd name="T10" fmla="*/ 1397 w 1747"/>
                <a:gd name="T11" fmla="*/ 288 h 322"/>
                <a:gd name="T12" fmla="*/ 1413 w 1747"/>
                <a:gd name="T13" fmla="*/ 286 h 322"/>
                <a:gd name="T14" fmla="*/ 1425 w 1747"/>
                <a:gd name="T15" fmla="*/ 276 h 322"/>
                <a:gd name="T16" fmla="*/ 1435 w 1747"/>
                <a:gd name="T17" fmla="*/ 258 h 322"/>
                <a:gd name="T18" fmla="*/ 1445 w 1747"/>
                <a:gd name="T19" fmla="*/ 228 h 322"/>
                <a:gd name="T20" fmla="*/ 1409 w 1747"/>
                <a:gd name="T21" fmla="*/ 220 h 322"/>
                <a:gd name="T22" fmla="*/ 1393 w 1747"/>
                <a:gd name="T23" fmla="*/ 206 h 322"/>
                <a:gd name="T24" fmla="*/ 1377 w 1747"/>
                <a:gd name="T25" fmla="*/ 174 h 322"/>
                <a:gd name="T26" fmla="*/ 1429 w 1747"/>
                <a:gd name="T27" fmla="*/ 170 h 322"/>
                <a:gd name="T28" fmla="*/ 1439 w 1747"/>
                <a:gd name="T29" fmla="*/ 186 h 322"/>
                <a:gd name="T30" fmla="*/ 1451 w 1747"/>
                <a:gd name="T31" fmla="*/ 192 h 322"/>
                <a:gd name="T32" fmla="*/ 1493 w 1747"/>
                <a:gd name="T33" fmla="*/ 246 h 322"/>
                <a:gd name="T34" fmla="*/ 1483 w 1747"/>
                <a:gd name="T35" fmla="*/ 280 h 322"/>
                <a:gd name="T36" fmla="*/ 1455 w 1747"/>
                <a:gd name="T37" fmla="*/ 312 h 322"/>
                <a:gd name="T38" fmla="*/ 1415 w 1747"/>
                <a:gd name="T39" fmla="*/ 322 h 322"/>
                <a:gd name="T40" fmla="*/ 1327 w 1747"/>
                <a:gd name="T41" fmla="*/ 6 h 322"/>
                <a:gd name="T42" fmla="*/ 1257 w 1747"/>
                <a:gd name="T43" fmla="*/ 318 h 322"/>
                <a:gd name="T44" fmla="*/ 1135 w 1747"/>
                <a:gd name="T45" fmla="*/ 40 h 322"/>
                <a:gd name="T46" fmla="*/ 907 w 1747"/>
                <a:gd name="T47" fmla="*/ 318 h 322"/>
                <a:gd name="T48" fmla="*/ 959 w 1747"/>
                <a:gd name="T49" fmla="*/ 210 h 322"/>
                <a:gd name="T50" fmla="*/ 1099 w 1747"/>
                <a:gd name="T51" fmla="*/ 6 h 322"/>
                <a:gd name="T52" fmla="*/ 1047 w 1747"/>
                <a:gd name="T53" fmla="*/ 108 h 322"/>
                <a:gd name="T54" fmla="*/ 679 w 1747"/>
                <a:gd name="T55" fmla="*/ 6 h 322"/>
                <a:gd name="T56" fmla="*/ 801 w 1747"/>
                <a:gd name="T57" fmla="*/ 40 h 322"/>
                <a:gd name="T58" fmla="*/ 749 w 1747"/>
                <a:gd name="T59" fmla="*/ 40 h 322"/>
                <a:gd name="T60" fmla="*/ 598 w 1747"/>
                <a:gd name="T61" fmla="*/ 322 h 322"/>
                <a:gd name="T62" fmla="*/ 552 w 1747"/>
                <a:gd name="T63" fmla="*/ 314 h 322"/>
                <a:gd name="T64" fmla="*/ 534 w 1747"/>
                <a:gd name="T65" fmla="*/ 304 h 322"/>
                <a:gd name="T66" fmla="*/ 520 w 1747"/>
                <a:gd name="T67" fmla="*/ 288 h 322"/>
                <a:gd name="T68" fmla="*/ 504 w 1747"/>
                <a:gd name="T69" fmla="*/ 254 h 322"/>
                <a:gd name="T70" fmla="*/ 494 w 1747"/>
                <a:gd name="T71" fmla="*/ 204 h 322"/>
                <a:gd name="T72" fmla="*/ 494 w 1747"/>
                <a:gd name="T73" fmla="*/ 118 h 322"/>
                <a:gd name="T74" fmla="*/ 508 w 1747"/>
                <a:gd name="T75" fmla="*/ 56 h 322"/>
                <a:gd name="T76" fmla="*/ 520 w 1747"/>
                <a:gd name="T77" fmla="*/ 34 h 322"/>
                <a:gd name="T78" fmla="*/ 542 w 1747"/>
                <a:gd name="T79" fmla="*/ 12 h 322"/>
                <a:gd name="T80" fmla="*/ 570 w 1747"/>
                <a:gd name="T81" fmla="*/ 2 h 322"/>
                <a:gd name="T82" fmla="*/ 616 w 1747"/>
                <a:gd name="T83" fmla="*/ 2 h 322"/>
                <a:gd name="T84" fmla="*/ 652 w 1747"/>
                <a:gd name="T85" fmla="*/ 6 h 322"/>
                <a:gd name="T86" fmla="*/ 612 w 1747"/>
                <a:gd name="T87" fmla="*/ 34 h 322"/>
                <a:gd name="T88" fmla="*/ 586 w 1747"/>
                <a:gd name="T89" fmla="*/ 40 h 322"/>
                <a:gd name="T90" fmla="*/ 564 w 1747"/>
                <a:gd name="T91" fmla="*/ 60 h 322"/>
                <a:gd name="T92" fmla="*/ 552 w 1747"/>
                <a:gd name="T93" fmla="*/ 100 h 322"/>
                <a:gd name="T94" fmla="*/ 546 w 1747"/>
                <a:gd name="T95" fmla="*/ 162 h 322"/>
                <a:gd name="T96" fmla="*/ 552 w 1747"/>
                <a:gd name="T97" fmla="*/ 224 h 322"/>
                <a:gd name="T98" fmla="*/ 566 w 1747"/>
                <a:gd name="T99" fmla="*/ 262 h 322"/>
                <a:gd name="T100" fmla="*/ 586 w 1747"/>
                <a:gd name="T101" fmla="*/ 282 h 322"/>
                <a:gd name="T102" fmla="*/ 616 w 1747"/>
                <a:gd name="T103" fmla="*/ 288 h 322"/>
                <a:gd name="T104" fmla="*/ 670 w 1747"/>
                <a:gd name="T105" fmla="*/ 312 h 322"/>
                <a:gd name="T106" fmla="*/ 640 w 1747"/>
                <a:gd name="T107" fmla="*/ 320 h 322"/>
                <a:gd name="T108" fmla="*/ 598 w 1747"/>
                <a:gd name="T109" fmla="*/ 322 h 322"/>
                <a:gd name="T110" fmla="*/ 388 w 1747"/>
                <a:gd name="T111" fmla="*/ 318 h 322"/>
                <a:gd name="T112" fmla="*/ 308 w 1747"/>
                <a:gd name="T113" fmla="*/ 318 h 322"/>
                <a:gd name="T114" fmla="*/ 308 w 1747"/>
                <a:gd name="T115" fmla="*/ 6 h 322"/>
                <a:gd name="T116" fmla="*/ 388 w 1747"/>
                <a:gd name="T117" fmla="*/ 6 h 322"/>
                <a:gd name="T118" fmla="*/ 0 w 1747"/>
                <a:gd name="T119" fmla="*/ 318 h 322"/>
                <a:gd name="T120" fmla="*/ 52 w 1747"/>
                <a:gd name="T121" fmla="*/ 210 h 322"/>
                <a:gd name="T122" fmla="*/ 192 w 1747"/>
                <a:gd name="T123" fmla="*/ 6 h 322"/>
                <a:gd name="T124" fmla="*/ 140 w 1747"/>
                <a:gd name="T125" fmla="*/ 10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7" h="322">
                  <a:moveTo>
                    <a:pt x="1555" y="6"/>
                  </a:moveTo>
                  <a:lnTo>
                    <a:pt x="1747" y="6"/>
                  </a:lnTo>
                  <a:lnTo>
                    <a:pt x="1747" y="40"/>
                  </a:lnTo>
                  <a:lnTo>
                    <a:pt x="1679" y="40"/>
                  </a:lnTo>
                  <a:lnTo>
                    <a:pt x="1679" y="318"/>
                  </a:lnTo>
                  <a:lnTo>
                    <a:pt x="1625" y="318"/>
                  </a:lnTo>
                  <a:lnTo>
                    <a:pt x="1625" y="40"/>
                  </a:lnTo>
                  <a:lnTo>
                    <a:pt x="1555" y="40"/>
                  </a:lnTo>
                  <a:lnTo>
                    <a:pt x="1555" y="6"/>
                  </a:lnTo>
                  <a:close/>
                  <a:moveTo>
                    <a:pt x="1415" y="322"/>
                  </a:moveTo>
                  <a:lnTo>
                    <a:pt x="1415" y="322"/>
                  </a:lnTo>
                  <a:lnTo>
                    <a:pt x="1401" y="322"/>
                  </a:lnTo>
                  <a:lnTo>
                    <a:pt x="1389" y="320"/>
                  </a:lnTo>
                  <a:lnTo>
                    <a:pt x="1389" y="320"/>
                  </a:lnTo>
                  <a:lnTo>
                    <a:pt x="1367" y="312"/>
                  </a:lnTo>
                  <a:lnTo>
                    <a:pt x="1367" y="288"/>
                  </a:lnTo>
                  <a:lnTo>
                    <a:pt x="1397" y="288"/>
                  </a:lnTo>
                  <a:lnTo>
                    <a:pt x="1397" y="288"/>
                  </a:lnTo>
                  <a:lnTo>
                    <a:pt x="1405" y="288"/>
                  </a:lnTo>
                  <a:lnTo>
                    <a:pt x="1413" y="286"/>
                  </a:lnTo>
                  <a:lnTo>
                    <a:pt x="1413" y="286"/>
                  </a:lnTo>
                  <a:lnTo>
                    <a:pt x="1419" y="282"/>
                  </a:lnTo>
                  <a:lnTo>
                    <a:pt x="1425" y="276"/>
                  </a:lnTo>
                  <a:lnTo>
                    <a:pt x="1425" y="276"/>
                  </a:lnTo>
                  <a:lnTo>
                    <a:pt x="1431" y="268"/>
                  </a:lnTo>
                  <a:lnTo>
                    <a:pt x="1435" y="258"/>
                  </a:lnTo>
                  <a:lnTo>
                    <a:pt x="1435" y="258"/>
                  </a:lnTo>
                  <a:lnTo>
                    <a:pt x="1439" y="244"/>
                  </a:lnTo>
                  <a:lnTo>
                    <a:pt x="1445" y="228"/>
                  </a:lnTo>
                  <a:lnTo>
                    <a:pt x="1445" y="228"/>
                  </a:lnTo>
                  <a:lnTo>
                    <a:pt x="1431" y="228"/>
                  </a:lnTo>
                  <a:lnTo>
                    <a:pt x="1419" y="224"/>
                  </a:lnTo>
                  <a:lnTo>
                    <a:pt x="1409" y="220"/>
                  </a:lnTo>
                  <a:lnTo>
                    <a:pt x="1401" y="214"/>
                  </a:lnTo>
                  <a:lnTo>
                    <a:pt x="1401" y="214"/>
                  </a:lnTo>
                  <a:lnTo>
                    <a:pt x="1393" y="206"/>
                  </a:lnTo>
                  <a:lnTo>
                    <a:pt x="1387" y="196"/>
                  </a:lnTo>
                  <a:lnTo>
                    <a:pt x="1381" y="186"/>
                  </a:lnTo>
                  <a:lnTo>
                    <a:pt x="1377" y="174"/>
                  </a:lnTo>
                  <a:lnTo>
                    <a:pt x="1331" y="6"/>
                  </a:lnTo>
                  <a:lnTo>
                    <a:pt x="1385" y="6"/>
                  </a:lnTo>
                  <a:lnTo>
                    <a:pt x="1429" y="170"/>
                  </a:lnTo>
                  <a:lnTo>
                    <a:pt x="1429" y="170"/>
                  </a:lnTo>
                  <a:lnTo>
                    <a:pt x="1433" y="180"/>
                  </a:lnTo>
                  <a:lnTo>
                    <a:pt x="1439" y="186"/>
                  </a:lnTo>
                  <a:lnTo>
                    <a:pt x="1439" y="186"/>
                  </a:lnTo>
                  <a:lnTo>
                    <a:pt x="1445" y="192"/>
                  </a:lnTo>
                  <a:lnTo>
                    <a:pt x="1451" y="192"/>
                  </a:lnTo>
                  <a:lnTo>
                    <a:pt x="1489" y="6"/>
                  </a:lnTo>
                  <a:lnTo>
                    <a:pt x="1543" y="6"/>
                  </a:lnTo>
                  <a:lnTo>
                    <a:pt x="1493" y="246"/>
                  </a:lnTo>
                  <a:lnTo>
                    <a:pt x="1493" y="246"/>
                  </a:lnTo>
                  <a:lnTo>
                    <a:pt x="1489" y="264"/>
                  </a:lnTo>
                  <a:lnTo>
                    <a:pt x="1483" y="280"/>
                  </a:lnTo>
                  <a:lnTo>
                    <a:pt x="1475" y="292"/>
                  </a:lnTo>
                  <a:lnTo>
                    <a:pt x="1467" y="302"/>
                  </a:lnTo>
                  <a:lnTo>
                    <a:pt x="1455" y="312"/>
                  </a:lnTo>
                  <a:lnTo>
                    <a:pt x="1443" y="318"/>
                  </a:lnTo>
                  <a:lnTo>
                    <a:pt x="1431" y="320"/>
                  </a:lnTo>
                  <a:lnTo>
                    <a:pt x="1415" y="322"/>
                  </a:lnTo>
                  <a:lnTo>
                    <a:pt x="1415" y="322"/>
                  </a:lnTo>
                  <a:close/>
                  <a:moveTo>
                    <a:pt x="1135" y="6"/>
                  </a:moveTo>
                  <a:lnTo>
                    <a:pt x="1327" y="6"/>
                  </a:lnTo>
                  <a:lnTo>
                    <a:pt x="1327" y="40"/>
                  </a:lnTo>
                  <a:lnTo>
                    <a:pt x="1257" y="40"/>
                  </a:lnTo>
                  <a:lnTo>
                    <a:pt x="1257" y="318"/>
                  </a:lnTo>
                  <a:lnTo>
                    <a:pt x="1203" y="318"/>
                  </a:lnTo>
                  <a:lnTo>
                    <a:pt x="1203" y="40"/>
                  </a:lnTo>
                  <a:lnTo>
                    <a:pt x="1135" y="40"/>
                  </a:lnTo>
                  <a:lnTo>
                    <a:pt x="1135" y="6"/>
                  </a:lnTo>
                  <a:close/>
                  <a:moveTo>
                    <a:pt x="961" y="318"/>
                  </a:moveTo>
                  <a:lnTo>
                    <a:pt x="907" y="318"/>
                  </a:lnTo>
                  <a:lnTo>
                    <a:pt x="907" y="6"/>
                  </a:lnTo>
                  <a:lnTo>
                    <a:pt x="959" y="6"/>
                  </a:lnTo>
                  <a:lnTo>
                    <a:pt x="959" y="210"/>
                  </a:lnTo>
                  <a:lnTo>
                    <a:pt x="961" y="210"/>
                  </a:lnTo>
                  <a:lnTo>
                    <a:pt x="1043" y="6"/>
                  </a:lnTo>
                  <a:lnTo>
                    <a:pt x="1099" y="6"/>
                  </a:lnTo>
                  <a:lnTo>
                    <a:pt x="1099" y="318"/>
                  </a:lnTo>
                  <a:lnTo>
                    <a:pt x="1047" y="318"/>
                  </a:lnTo>
                  <a:lnTo>
                    <a:pt x="1047" y="108"/>
                  </a:lnTo>
                  <a:lnTo>
                    <a:pt x="1045" y="108"/>
                  </a:lnTo>
                  <a:lnTo>
                    <a:pt x="961" y="318"/>
                  </a:lnTo>
                  <a:close/>
                  <a:moveTo>
                    <a:pt x="679" y="6"/>
                  </a:moveTo>
                  <a:lnTo>
                    <a:pt x="871" y="6"/>
                  </a:lnTo>
                  <a:lnTo>
                    <a:pt x="871" y="40"/>
                  </a:lnTo>
                  <a:lnTo>
                    <a:pt x="801" y="40"/>
                  </a:lnTo>
                  <a:lnTo>
                    <a:pt x="801" y="318"/>
                  </a:lnTo>
                  <a:lnTo>
                    <a:pt x="749" y="318"/>
                  </a:lnTo>
                  <a:lnTo>
                    <a:pt x="749" y="40"/>
                  </a:lnTo>
                  <a:lnTo>
                    <a:pt x="679" y="40"/>
                  </a:lnTo>
                  <a:lnTo>
                    <a:pt x="679" y="6"/>
                  </a:lnTo>
                  <a:close/>
                  <a:moveTo>
                    <a:pt x="598" y="322"/>
                  </a:moveTo>
                  <a:lnTo>
                    <a:pt x="598" y="322"/>
                  </a:lnTo>
                  <a:lnTo>
                    <a:pt x="574" y="320"/>
                  </a:lnTo>
                  <a:lnTo>
                    <a:pt x="552" y="314"/>
                  </a:lnTo>
                  <a:lnTo>
                    <a:pt x="552" y="314"/>
                  </a:lnTo>
                  <a:lnTo>
                    <a:pt x="542" y="310"/>
                  </a:lnTo>
                  <a:lnTo>
                    <a:pt x="534" y="304"/>
                  </a:lnTo>
                  <a:lnTo>
                    <a:pt x="526" y="296"/>
                  </a:lnTo>
                  <a:lnTo>
                    <a:pt x="520" y="288"/>
                  </a:lnTo>
                  <a:lnTo>
                    <a:pt x="520" y="288"/>
                  </a:lnTo>
                  <a:lnTo>
                    <a:pt x="514" y="278"/>
                  </a:lnTo>
                  <a:lnTo>
                    <a:pt x="508" y="266"/>
                  </a:lnTo>
                  <a:lnTo>
                    <a:pt x="504" y="254"/>
                  </a:lnTo>
                  <a:lnTo>
                    <a:pt x="500" y="240"/>
                  </a:lnTo>
                  <a:lnTo>
                    <a:pt x="500" y="240"/>
                  </a:lnTo>
                  <a:lnTo>
                    <a:pt x="494" y="204"/>
                  </a:lnTo>
                  <a:lnTo>
                    <a:pt x="492" y="162"/>
                  </a:lnTo>
                  <a:lnTo>
                    <a:pt x="492" y="162"/>
                  </a:lnTo>
                  <a:lnTo>
                    <a:pt x="494" y="118"/>
                  </a:lnTo>
                  <a:lnTo>
                    <a:pt x="500" y="84"/>
                  </a:lnTo>
                  <a:lnTo>
                    <a:pt x="500" y="84"/>
                  </a:lnTo>
                  <a:lnTo>
                    <a:pt x="508" y="56"/>
                  </a:lnTo>
                  <a:lnTo>
                    <a:pt x="514" y="44"/>
                  </a:lnTo>
                  <a:lnTo>
                    <a:pt x="520" y="34"/>
                  </a:lnTo>
                  <a:lnTo>
                    <a:pt x="520" y="34"/>
                  </a:lnTo>
                  <a:lnTo>
                    <a:pt x="526" y="26"/>
                  </a:lnTo>
                  <a:lnTo>
                    <a:pt x="534" y="18"/>
                  </a:lnTo>
                  <a:lnTo>
                    <a:pt x="542" y="12"/>
                  </a:lnTo>
                  <a:lnTo>
                    <a:pt x="550" y="8"/>
                  </a:lnTo>
                  <a:lnTo>
                    <a:pt x="550" y="8"/>
                  </a:lnTo>
                  <a:lnTo>
                    <a:pt x="570" y="2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616" y="2"/>
                  </a:lnTo>
                  <a:lnTo>
                    <a:pt x="636" y="4"/>
                  </a:lnTo>
                  <a:lnTo>
                    <a:pt x="636" y="4"/>
                  </a:lnTo>
                  <a:lnTo>
                    <a:pt x="652" y="6"/>
                  </a:lnTo>
                  <a:lnTo>
                    <a:pt x="664" y="10"/>
                  </a:lnTo>
                  <a:lnTo>
                    <a:pt x="664" y="34"/>
                  </a:lnTo>
                  <a:lnTo>
                    <a:pt x="612" y="34"/>
                  </a:lnTo>
                  <a:lnTo>
                    <a:pt x="612" y="34"/>
                  </a:lnTo>
                  <a:lnTo>
                    <a:pt x="598" y="36"/>
                  </a:lnTo>
                  <a:lnTo>
                    <a:pt x="586" y="40"/>
                  </a:lnTo>
                  <a:lnTo>
                    <a:pt x="586" y="40"/>
                  </a:lnTo>
                  <a:lnTo>
                    <a:pt x="574" y="48"/>
                  </a:lnTo>
                  <a:lnTo>
                    <a:pt x="564" y="60"/>
                  </a:lnTo>
                  <a:lnTo>
                    <a:pt x="564" y="60"/>
                  </a:lnTo>
                  <a:lnTo>
                    <a:pt x="556" y="78"/>
                  </a:lnTo>
                  <a:lnTo>
                    <a:pt x="552" y="100"/>
                  </a:lnTo>
                  <a:lnTo>
                    <a:pt x="552" y="100"/>
                  </a:lnTo>
                  <a:lnTo>
                    <a:pt x="548" y="128"/>
                  </a:lnTo>
                  <a:lnTo>
                    <a:pt x="546" y="162"/>
                  </a:lnTo>
                  <a:lnTo>
                    <a:pt x="546" y="162"/>
                  </a:lnTo>
                  <a:lnTo>
                    <a:pt x="548" y="196"/>
                  </a:lnTo>
                  <a:lnTo>
                    <a:pt x="552" y="224"/>
                  </a:lnTo>
                  <a:lnTo>
                    <a:pt x="552" y="224"/>
                  </a:lnTo>
                  <a:lnTo>
                    <a:pt x="558" y="246"/>
                  </a:lnTo>
                  <a:lnTo>
                    <a:pt x="566" y="262"/>
                  </a:lnTo>
                  <a:lnTo>
                    <a:pt x="566" y="262"/>
                  </a:lnTo>
                  <a:lnTo>
                    <a:pt x="576" y="274"/>
                  </a:lnTo>
                  <a:lnTo>
                    <a:pt x="586" y="282"/>
                  </a:lnTo>
                  <a:lnTo>
                    <a:pt x="586" y="282"/>
                  </a:lnTo>
                  <a:lnTo>
                    <a:pt x="600" y="288"/>
                  </a:lnTo>
                  <a:lnTo>
                    <a:pt x="616" y="288"/>
                  </a:lnTo>
                  <a:lnTo>
                    <a:pt x="670" y="288"/>
                  </a:lnTo>
                  <a:lnTo>
                    <a:pt x="670" y="312"/>
                  </a:lnTo>
                  <a:lnTo>
                    <a:pt x="670" y="312"/>
                  </a:lnTo>
                  <a:lnTo>
                    <a:pt x="656" y="316"/>
                  </a:lnTo>
                  <a:lnTo>
                    <a:pt x="640" y="320"/>
                  </a:lnTo>
                  <a:lnTo>
                    <a:pt x="640" y="320"/>
                  </a:lnTo>
                  <a:lnTo>
                    <a:pt x="620" y="322"/>
                  </a:lnTo>
                  <a:lnTo>
                    <a:pt x="598" y="322"/>
                  </a:lnTo>
                  <a:lnTo>
                    <a:pt x="598" y="322"/>
                  </a:lnTo>
                  <a:close/>
                  <a:moveTo>
                    <a:pt x="442" y="6"/>
                  </a:moveTo>
                  <a:lnTo>
                    <a:pt x="442" y="318"/>
                  </a:lnTo>
                  <a:lnTo>
                    <a:pt x="388" y="318"/>
                  </a:lnTo>
                  <a:lnTo>
                    <a:pt x="388" y="178"/>
                  </a:lnTo>
                  <a:lnTo>
                    <a:pt x="308" y="178"/>
                  </a:lnTo>
                  <a:lnTo>
                    <a:pt x="308" y="318"/>
                  </a:lnTo>
                  <a:lnTo>
                    <a:pt x="254" y="318"/>
                  </a:lnTo>
                  <a:lnTo>
                    <a:pt x="254" y="6"/>
                  </a:lnTo>
                  <a:lnTo>
                    <a:pt x="308" y="6"/>
                  </a:lnTo>
                  <a:lnTo>
                    <a:pt x="308" y="142"/>
                  </a:lnTo>
                  <a:lnTo>
                    <a:pt x="388" y="142"/>
                  </a:lnTo>
                  <a:lnTo>
                    <a:pt x="388" y="6"/>
                  </a:lnTo>
                  <a:lnTo>
                    <a:pt x="442" y="6"/>
                  </a:lnTo>
                  <a:close/>
                  <a:moveTo>
                    <a:pt x="54" y="318"/>
                  </a:moveTo>
                  <a:lnTo>
                    <a:pt x="0" y="318"/>
                  </a:lnTo>
                  <a:lnTo>
                    <a:pt x="0" y="6"/>
                  </a:lnTo>
                  <a:lnTo>
                    <a:pt x="52" y="6"/>
                  </a:lnTo>
                  <a:lnTo>
                    <a:pt x="52" y="210"/>
                  </a:lnTo>
                  <a:lnTo>
                    <a:pt x="54" y="210"/>
                  </a:lnTo>
                  <a:lnTo>
                    <a:pt x="136" y="6"/>
                  </a:lnTo>
                  <a:lnTo>
                    <a:pt x="192" y="6"/>
                  </a:lnTo>
                  <a:lnTo>
                    <a:pt x="192" y="318"/>
                  </a:lnTo>
                  <a:lnTo>
                    <a:pt x="140" y="318"/>
                  </a:lnTo>
                  <a:lnTo>
                    <a:pt x="140" y="108"/>
                  </a:lnTo>
                  <a:lnTo>
                    <a:pt x="138" y="108"/>
                  </a:lnTo>
                  <a:lnTo>
                    <a:pt x="54" y="318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6683376" y="5040313"/>
              <a:ext cx="1903413" cy="225425"/>
            </a:xfrm>
            <a:custGeom>
              <a:avLst/>
              <a:gdLst>
                <a:gd name="T0" fmla="*/ 1115 w 1199"/>
                <a:gd name="T1" fmla="*/ 68 h 142"/>
                <a:gd name="T2" fmla="*/ 1109 w 1199"/>
                <a:gd name="T3" fmla="*/ 20 h 142"/>
                <a:gd name="T4" fmla="*/ 1155 w 1199"/>
                <a:gd name="T5" fmla="*/ 0 h 142"/>
                <a:gd name="T6" fmla="*/ 1165 w 1199"/>
                <a:gd name="T7" fmla="*/ 86 h 142"/>
                <a:gd name="T8" fmla="*/ 1135 w 1199"/>
                <a:gd name="T9" fmla="*/ 128 h 142"/>
                <a:gd name="T10" fmla="*/ 1099 w 1199"/>
                <a:gd name="T11" fmla="*/ 138 h 142"/>
                <a:gd name="T12" fmla="*/ 1121 w 1199"/>
                <a:gd name="T13" fmla="*/ 100 h 142"/>
                <a:gd name="T14" fmla="*/ 1155 w 1199"/>
                <a:gd name="T15" fmla="*/ 16 h 142"/>
                <a:gd name="T16" fmla="*/ 1129 w 1199"/>
                <a:gd name="T17" fmla="*/ 42 h 142"/>
                <a:gd name="T18" fmla="*/ 1175 w 1199"/>
                <a:gd name="T19" fmla="*/ 16 h 142"/>
                <a:gd name="T20" fmla="*/ 1007 w 1199"/>
                <a:gd name="T21" fmla="*/ 96 h 142"/>
                <a:gd name="T22" fmla="*/ 853 w 1199"/>
                <a:gd name="T23" fmla="*/ 138 h 142"/>
                <a:gd name="T24" fmla="*/ 921 w 1199"/>
                <a:gd name="T25" fmla="*/ 138 h 142"/>
                <a:gd name="T26" fmla="*/ 791 w 1199"/>
                <a:gd name="T27" fmla="*/ 24 h 142"/>
                <a:gd name="T28" fmla="*/ 769 w 1199"/>
                <a:gd name="T29" fmla="*/ 16 h 142"/>
                <a:gd name="T30" fmla="*/ 751 w 1199"/>
                <a:gd name="T31" fmla="*/ 50 h 142"/>
                <a:gd name="T32" fmla="*/ 753 w 1199"/>
                <a:gd name="T33" fmla="*/ 102 h 142"/>
                <a:gd name="T34" fmla="*/ 789 w 1199"/>
                <a:gd name="T35" fmla="*/ 126 h 142"/>
                <a:gd name="T36" fmla="*/ 769 w 1199"/>
                <a:gd name="T37" fmla="*/ 140 h 142"/>
                <a:gd name="T38" fmla="*/ 729 w 1199"/>
                <a:gd name="T39" fmla="*/ 104 h 142"/>
                <a:gd name="T40" fmla="*/ 739 w 1199"/>
                <a:gd name="T41" fmla="*/ 14 h 142"/>
                <a:gd name="T42" fmla="*/ 785 w 1199"/>
                <a:gd name="T43" fmla="*/ 0 h 142"/>
                <a:gd name="T44" fmla="*/ 819 w 1199"/>
                <a:gd name="T45" fmla="*/ 36 h 142"/>
                <a:gd name="T46" fmla="*/ 611 w 1199"/>
                <a:gd name="T47" fmla="*/ 122 h 142"/>
                <a:gd name="T48" fmla="*/ 549 w 1199"/>
                <a:gd name="T49" fmla="*/ 138 h 142"/>
                <a:gd name="T50" fmla="*/ 463 w 1199"/>
                <a:gd name="T51" fmla="*/ 68 h 142"/>
                <a:gd name="T52" fmla="*/ 467 w 1199"/>
                <a:gd name="T53" fmla="*/ 120 h 142"/>
                <a:gd name="T54" fmla="*/ 421 w 1199"/>
                <a:gd name="T55" fmla="*/ 142 h 142"/>
                <a:gd name="T56" fmla="*/ 416 w 1199"/>
                <a:gd name="T57" fmla="*/ 54 h 142"/>
                <a:gd name="T58" fmla="*/ 439 w 1199"/>
                <a:gd name="T59" fmla="*/ 120 h 142"/>
                <a:gd name="T60" fmla="*/ 439 w 1199"/>
                <a:gd name="T61" fmla="*/ 76 h 142"/>
                <a:gd name="T62" fmla="*/ 489 w 1199"/>
                <a:gd name="T63" fmla="*/ 138 h 142"/>
                <a:gd name="T64" fmla="*/ 296 w 1199"/>
                <a:gd name="T65" fmla="*/ 0 h 142"/>
                <a:gd name="T66" fmla="*/ 340 w 1199"/>
                <a:gd name="T67" fmla="*/ 20 h 142"/>
                <a:gd name="T68" fmla="*/ 332 w 1199"/>
                <a:gd name="T69" fmla="*/ 62 h 142"/>
                <a:gd name="T70" fmla="*/ 342 w 1199"/>
                <a:gd name="T71" fmla="*/ 78 h 142"/>
                <a:gd name="T72" fmla="*/ 346 w 1199"/>
                <a:gd name="T73" fmla="*/ 120 h 142"/>
                <a:gd name="T74" fmla="*/ 298 w 1199"/>
                <a:gd name="T75" fmla="*/ 142 h 142"/>
                <a:gd name="T76" fmla="*/ 296 w 1199"/>
                <a:gd name="T77" fmla="*/ 60 h 142"/>
                <a:gd name="T78" fmla="*/ 312 w 1199"/>
                <a:gd name="T79" fmla="*/ 20 h 142"/>
                <a:gd name="T80" fmla="*/ 318 w 1199"/>
                <a:gd name="T81" fmla="*/ 120 h 142"/>
                <a:gd name="T82" fmla="*/ 318 w 1199"/>
                <a:gd name="T83" fmla="*/ 82 h 142"/>
                <a:gd name="T84" fmla="*/ 224 w 1199"/>
                <a:gd name="T85" fmla="*/ 70 h 142"/>
                <a:gd name="T86" fmla="*/ 196 w 1199"/>
                <a:gd name="T87" fmla="*/ 138 h 142"/>
                <a:gd name="T88" fmla="*/ 144 w 1199"/>
                <a:gd name="T89" fmla="*/ 134 h 142"/>
                <a:gd name="T90" fmla="*/ 124 w 1199"/>
                <a:gd name="T91" fmla="*/ 70 h 142"/>
                <a:gd name="T92" fmla="*/ 152 w 1199"/>
                <a:gd name="T93" fmla="*/ 4 h 142"/>
                <a:gd name="T94" fmla="*/ 204 w 1199"/>
                <a:gd name="T95" fmla="*/ 8 h 142"/>
                <a:gd name="T96" fmla="*/ 224 w 1199"/>
                <a:gd name="T97" fmla="*/ 70 h 142"/>
                <a:gd name="T98" fmla="*/ 192 w 1199"/>
                <a:gd name="T99" fmla="*/ 26 h 142"/>
                <a:gd name="T100" fmla="*/ 164 w 1199"/>
                <a:gd name="T101" fmla="*/ 18 h 142"/>
                <a:gd name="T102" fmla="*/ 150 w 1199"/>
                <a:gd name="T103" fmla="*/ 56 h 142"/>
                <a:gd name="T104" fmla="*/ 156 w 1199"/>
                <a:gd name="T105" fmla="*/ 116 h 142"/>
                <a:gd name="T106" fmla="*/ 184 w 1199"/>
                <a:gd name="T107" fmla="*/ 124 h 142"/>
                <a:gd name="T108" fmla="*/ 200 w 1199"/>
                <a:gd name="T109" fmla="*/ 86 h 142"/>
                <a:gd name="T110" fmla="*/ 70 w 1199"/>
                <a:gd name="T1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9" h="142">
                  <a:moveTo>
                    <a:pt x="1137" y="80"/>
                  </a:moveTo>
                  <a:lnTo>
                    <a:pt x="1137" y="80"/>
                  </a:lnTo>
                  <a:lnTo>
                    <a:pt x="1131" y="78"/>
                  </a:lnTo>
                  <a:lnTo>
                    <a:pt x="1125" y="76"/>
                  </a:lnTo>
                  <a:lnTo>
                    <a:pt x="1125" y="76"/>
                  </a:lnTo>
                  <a:lnTo>
                    <a:pt x="1119" y="74"/>
                  </a:lnTo>
                  <a:lnTo>
                    <a:pt x="1115" y="68"/>
                  </a:lnTo>
                  <a:lnTo>
                    <a:pt x="1115" y="68"/>
                  </a:lnTo>
                  <a:lnTo>
                    <a:pt x="1111" y="64"/>
                  </a:lnTo>
                  <a:lnTo>
                    <a:pt x="1107" y="58"/>
                  </a:lnTo>
                  <a:lnTo>
                    <a:pt x="1107" y="58"/>
                  </a:lnTo>
                  <a:lnTo>
                    <a:pt x="1105" y="50"/>
                  </a:lnTo>
                  <a:lnTo>
                    <a:pt x="1105" y="42"/>
                  </a:lnTo>
                  <a:lnTo>
                    <a:pt x="1105" y="42"/>
                  </a:lnTo>
                  <a:lnTo>
                    <a:pt x="1105" y="30"/>
                  </a:lnTo>
                  <a:lnTo>
                    <a:pt x="1109" y="20"/>
                  </a:lnTo>
                  <a:lnTo>
                    <a:pt x="1109" y="20"/>
                  </a:lnTo>
                  <a:lnTo>
                    <a:pt x="1113" y="14"/>
                  </a:lnTo>
                  <a:lnTo>
                    <a:pt x="1119" y="8"/>
                  </a:lnTo>
                  <a:lnTo>
                    <a:pt x="1119" y="8"/>
                  </a:lnTo>
                  <a:lnTo>
                    <a:pt x="1125" y="4"/>
                  </a:lnTo>
                  <a:lnTo>
                    <a:pt x="1135" y="2"/>
                  </a:lnTo>
                  <a:lnTo>
                    <a:pt x="1135" y="2"/>
                  </a:lnTo>
                  <a:lnTo>
                    <a:pt x="1155" y="0"/>
                  </a:lnTo>
                  <a:lnTo>
                    <a:pt x="1155" y="0"/>
                  </a:lnTo>
                  <a:lnTo>
                    <a:pt x="1179" y="0"/>
                  </a:lnTo>
                  <a:lnTo>
                    <a:pt x="1179" y="0"/>
                  </a:lnTo>
                  <a:lnTo>
                    <a:pt x="1199" y="6"/>
                  </a:lnTo>
                  <a:lnTo>
                    <a:pt x="1199" y="138"/>
                  </a:lnTo>
                  <a:lnTo>
                    <a:pt x="1175" y="138"/>
                  </a:lnTo>
                  <a:lnTo>
                    <a:pt x="1175" y="86"/>
                  </a:lnTo>
                  <a:lnTo>
                    <a:pt x="1165" y="86"/>
                  </a:lnTo>
                  <a:lnTo>
                    <a:pt x="1165" y="86"/>
                  </a:lnTo>
                  <a:lnTo>
                    <a:pt x="1159" y="86"/>
                  </a:lnTo>
                  <a:lnTo>
                    <a:pt x="1155" y="90"/>
                  </a:lnTo>
                  <a:lnTo>
                    <a:pt x="1151" y="94"/>
                  </a:lnTo>
                  <a:lnTo>
                    <a:pt x="1147" y="100"/>
                  </a:lnTo>
                  <a:lnTo>
                    <a:pt x="1141" y="118"/>
                  </a:lnTo>
                  <a:lnTo>
                    <a:pt x="1141" y="118"/>
                  </a:lnTo>
                  <a:lnTo>
                    <a:pt x="1135" y="128"/>
                  </a:lnTo>
                  <a:lnTo>
                    <a:pt x="1131" y="136"/>
                  </a:lnTo>
                  <a:lnTo>
                    <a:pt x="1131" y="136"/>
                  </a:lnTo>
                  <a:lnTo>
                    <a:pt x="1123" y="140"/>
                  </a:lnTo>
                  <a:lnTo>
                    <a:pt x="1113" y="142"/>
                  </a:lnTo>
                  <a:lnTo>
                    <a:pt x="1113" y="142"/>
                  </a:lnTo>
                  <a:lnTo>
                    <a:pt x="1103" y="140"/>
                  </a:lnTo>
                  <a:lnTo>
                    <a:pt x="1103" y="140"/>
                  </a:lnTo>
                  <a:lnTo>
                    <a:pt x="1099" y="138"/>
                  </a:lnTo>
                  <a:lnTo>
                    <a:pt x="1099" y="128"/>
                  </a:lnTo>
                  <a:lnTo>
                    <a:pt x="1099" y="128"/>
                  </a:lnTo>
                  <a:lnTo>
                    <a:pt x="1105" y="128"/>
                  </a:lnTo>
                  <a:lnTo>
                    <a:pt x="1109" y="126"/>
                  </a:lnTo>
                  <a:lnTo>
                    <a:pt x="1109" y="126"/>
                  </a:lnTo>
                  <a:lnTo>
                    <a:pt x="1113" y="122"/>
                  </a:lnTo>
                  <a:lnTo>
                    <a:pt x="1115" y="118"/>
                  </a:lnTo>
                  <a:lnTo>
                    <a:pt x="1121" y="100"/>
                  </a:lnTo>
                  <a:lnTo>
                    <a:pt x="1121" y="100"/>
                  </a:lnTo>
                  <a:lnTo>
                    <a:pt x="1125" y="92"/>
                  </a:lnTo>
                  <a:lnTo>
                    <a:pt x="1129" y="86"/>
                  </a:lnTo>
                  <a:lnTo>
                    <a:pt x="1129" y="86"/>
                  </a:lnTo>
                  <a:lnTo>
                    <a:pt x="1133" y="82"/>
                  </a:lnTo>
                  <a:lnTo>
                    <a:pt x="1137" y="80"/>
                  </a:lnTo>
                  <a:lnTo>
                    <a:pt x="1137" y="80"/>
                  </a:lnTo>
                  <a:close/>
                  <a:moveTo>
                    <a:pt x="1155" y="16"/>
                  </a:moveTo>
                  <a:lnTo>
                    <a:pt x="1155" y="16"/>
                  </a:lnTo>
                  <a:lnTo>
                    <a:pt x="1145" y="18"/>
                  </a:lnTo>
                  <a:lnTo>
                    <a:pt x="1137" y="22"/>
                  </a:lnTo>
                  <a:lnTo>
                    <a:pt x="1137" y="22"/>
                  </a:lnTo>
                  <a:lnTo>
                    <a:pt x="1133" y="24"/>
                  </a:lnTo>
                  <a:lnTo>
                    <a:pt x="1131" y="30"/>
                  </a:lnTo>
                  <a:lnTo>
                    <a:pt x="1129" y="42"/>
                  </a:lnTo>
                  <a:lnTo>
                    <a:pt x="1129" y="42"/>
                  </a:lnTo>
                  <a:lnTo>
                    <a:pt x="1131" y="54"/>
                  </a:lnTo>
                  <a:lnTo>
                    <a:pt x="1133" y="60"/>
                  </a:lnTo>
                  <a:lnTo>
                    <a:pt x="1137" y="62"/>
                  </a:lnTo>
                  <a:lnTo>
                    <a:pt x="1137" y="62"/>
                  </a:lnTo>
                  <a:lnTo>
                    <a:pt x="1145" y="66"/>
                  </a:lnTo>
                  <a:lnTo>
                    <a:pt x="1155" y="68"/>
                  </a:lnTo>
                  <a:lnTo>
                    <a:pt x="1175" y="68"/>
                  </a:lnTo>
                  <a:lnTo>
                    <a:pt x="1175" y="16"/>
                  </a:lnTo>
                  <a:lnTo>
                    <a:pt x="1155" y="16"/>
                  </a:lnTo>
                  <a:close/>
                  <a:moveTo>
                    <a:pt x="1053" y="44"/>
                  </a:moveTo>
                  <a:lnTo>
                    <a:pt x="1051" y="44"/>
                  </a:lnTo>
                  <a:lnTo>
                    <a:pt x="1009" y="138"/>
                  </a:lnTo>
                  <a:lnTo>
                    <a:pt x="983" y="138"/>
                  </a:lnTo>
                  <a:lnTo>
                    <a:pt x="983" y="2"/>
                  </a:lnTo>
                  <a:lnTo>
                    <a:pt x="1007" y="2"/>
                  </a:lnTo>
                  <a:lnTo>
                    <a:pt x="1007" y="96"/>
                  </a:lnTo>
                  <a:lnTo>
                    <a:pt x="1009" y="96"/>
                  </a:lnTo>
                  <a:lnTo>
                    <a:pt x="1049" y="2"/>
                  </a:lnTo>
                  <a:lnTo>
                    <a:pt x="1077" y="2"/>
                  </a:lnTo>
                  <a:lnTo>
                    <a:pt x="1077" y="138"/>
                  </a:lnTo>
                  <a:lnTo>
                    <a:pt x="1053" y="138"/>
                  </a:lnTo>
                  <a:lnTo>
                    <a:pt x="1053" y="44"/>
                  </a:lnTo>
                  <a:close/>
                  <a:moveTo>
                    <a:pt x="877" y="138"/>
                  </a:moveTo>
                  <a:lnTo>
                    <a:pt x="853" y="138"/>
                  </a:lnTo>
                  <a:lnTo>
                    <a:pt x="853" y="2"/>
                  </a:lnTo>
                  <a:lnTo>
                    <a:pt x="877" y="2"/>
                  </a:lnTo>
                  <a:lnTo>
                    <a:pt x="877" y="62"/>
                  </a:lnTo>
                  <a:lnTo>
                    <a:pt x="921" y="62"/>
                  </a:lnTo>
                  <a:lnTo>
                    <a:pt x="921" y="2"/>
                  </a:lnTo>
                  <a:lnTo>
                    <a:pt x="947" y="2"/>
                  </a:lnTo>
                  <a:lnTo>
                    <a:pt x="947" y="138"/>
                  </a:lnTo>
                  <a:lnTo>
                    <a:pt x="921" y="138"/>
                  </a:lnTo>
                  <a:lnTo>
                    <a:pt x="921" y="78"/>
                  </a:lnTo>
                  <a:lnTo>
                    <a:pt x="877" y="78"/>
                  </a:lnTo>
                  <a:lnTo>
                    <a:pt x="877" y="138"/>
                  </a:lnTo>
                  <a:close/>
                  <a:moveTo>
                    <a:pt x="797" y="62"/>
                  </a:moveTo>
                  <a:lnTo>
                    <a:pt x="797" y="62"/>
                  </a:lnTo>
                  <a:lnTo>
                    <a:pt x="795" y="40"/>
                  </a:lnTo>
                  <a:lnTo>
                    <a:pt x="795" y="40"/>
                  </a:lnTo>
                  <a:lnTo>
                    <a:pt x="791" y="24"/>
                  </a:lnTo>
                  <a:lnTo>
                    <a:pt x="791" y="24"/>
                  </a:lnTo>
                  <a:lnTo>
                    <a:pt x="787" y="20"/>
                  </a:lnTo>
                  <a:lnTo>
                    <a:pt x="783" y="16"/>
                  </a:lnTo>
                  <a:lnTo>
                    <a:pt x="783" y="16"/>
                  </a:lnTo>
                  <a:lnTo>
                    <a:pt x="779" y="16"/>
                  </a:lnTo>
                  <a:lnTo>
                    <a:pt x="775" y="14"/>
                  </a:lnTo>
                  <a:lnTo>
                    <a:pt x="775" y="14"/>
                  </a:lnTo>
                  <a:lnTo>
                    <a:pt x="769" y="16"/>
                  </a:lnTo>
                  <a:lnTo>
                    <a:pt x="765" y="16"/>
                  </a:lnTo>
                  <a:lnTo>
                    <a:pt x="765" y="16"/>
                  </a:lnTo>
                  <a:lnTo>
                    <a:pt x="761" y="20"/>
                  </a:lnTo>
                  <a:lnTo>
                    <a:pt x="759" y="24"/>
                  </a:lnTo>
                  <a:lnTo>
                    <a:pt x="759" y="24"/>
                  </a:lnTo>
                  <a:lnTo>
                    <a:pt x="753" y="40"/>
                  </a:lnTo>
                  <a:lnTo>
                    <a:pt x="753" y="40"/>
                  </a:lnTo>
                  <a:lnTo>
                    <a:pt x="751" y="50"/>
                  </a:lnTo>
                  <a:lnTo>
                    <a:pt x="751" y="62"/>
                  </a:lnTo>
                  <a:lnTo>
                    <a:pt x="797" y="62"/>
                  </a:lnTo>
                  <a:close/>
                  <a:moveTo>
                    <a:pt x="823" y="78"/>
                  </a:moveTo>
                  <a:lnTo>
                    <a:pt x="751" y="78"/>
                  </a:lnTo>
                  <a:lnTo>
                    <a:pt x="751" y="78"/>
                  </a:lnTo>
                  <a:lnTo>
                    <a:pt x="751" y="92"/>
                  </a:lnTo>
                  <a:lnTo>
                    <a:pt x="753" y="102"/>
                  </a:lnTo>
                  <a:lnTo>
                    <a:pt x="753" y="102"/>
                  </a:lnTo>
                  <a:lnTo>
                    <a:pt x="757" y="110"/>
                  </a:lnTo>
                  <a:lnTo>
                    <a:pt x="759" y="116"/>
                  </a:lnTo>
                  <a:lnTo>
                    <a:pt x="759" y="116"/>
                  </a:lnTo>
                  <a:lnTo>
                    <a:pt x="765" y="120"/>
                  </a:lnTo>
                  <a:lnTo>
                    <a:pt x="771" y="122"/>
                  </a:lnTo>
                  <a:lnTo>
                    <a:pt x="771" y="122"/>
                  </a:lnTo>
                  <a:lnTo>
                    <a:pt x="779" y="124"/>
                  </a:lnTo>
                  <a:lnTo>
                    <a:pt x="789" y="126"/>
                  </a:lnTo>
                  <a:lnTo>
                    <a:pt x="817" y="126"/>
                  </a:lnTo>
                  <a:lnTo>
                    <a:pt x="817" y="136"/>
                  </a:lnTo>
                  <a:lnTo>
                    <a:pt x="817" y="136"/>
                  </a:lnTo>
                  <a:lnTo>
                    <a:pt x="801" y="140"/>
                  </a:lnTo>
                  <a:lnTo>
                    <a:pt x="801" y="140"/>
                  </a:lnTo>
                  <a:lnTo>
                    <a:pt x="783" y="142"/>
                  </a:lnTo>
                  <a:lnTo>
                    <a:pt x="783" y="142"/>
                  </a:lnTo>
                  <a:lnTo>
                    <a:pt x="769" y="140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47" y="134"/>
                  </a:lnTo>
                  <a:lnTo>
                    <a:pt x="739" y="126"/>
                  </a:lnTo>
                  <a:lnTo>
                    <a:pt x="739" y="126"/>
                  </a:lnTo>
                  <a:lnTo>
                    <a:pt x="733" y="118"/>
                  </a:lnTo>
                  <a:lnTo>
                    <a:pt x="729" y="104"/>
                  </a:lnTo>
                  <a:lnTo>
                    <a:pt x="729" y="104"/>
                  </a:lnTo>
                  <a:lnTo>
                    <a:pt x="727" y="90"/>
                  </a:lnTo>
                  <a:lnTo>
                    <a:pt x="727" y="70"/>
                  </a:lnTo>
                  <a:lnTo>
                    <a:pt x="727" y="70"/>
                  </a:lnTo>
                  <a:lnTo>
                    <a:pt x="727" y="52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33" y="24"/>
                  </a:lnTo>
                  <a:lnTo>
                    <a:pt x="739" y="14"/>
                  </a:lnTo>
                  <a:lnTo>
                    <a:pt x="739" y="14"/>
                  </a:lnTo>
                  <a:lnTo>
                    <a:pt x="745" y="8"/>
                  </a:lnTo>
                  <a:lnTo>
                    <a:pt x="753" y="2"/>
                  </a:lnTo>
                  <a:lnTo>
                    <a:pt x="753" y="2"/>
                  </a:lnTo>
                  <a:lnTo>
                    <a:pt x="763" y="0"/>
                  </a:lnTo>
                  <a:lnTo>
                    <a:pt x="775" y="0"/>
                  </a:lnTo>
                  <a:lnTo>
                    <a:pt x="775" y="0"/>
                  </a:lnTo>
                  <a:lnTo>
                    <a:pt x="785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803" y="8"/>
                  </a:lnTo>
                  <a:lnTo>
                    <a:pt x="811" y="14"/>
                  </a:lnTo>
                  <a:lnTo>
                    <a:pt x="811" y="14"/>
                  </a:lnTo>
                  <a:lnTo>
                    <a:pt x="815" y="24"/>
                  </a:lnTo>
                  <a:lnTo>
                    <a:pt x="819" y="36"/>
                  </a:lnTo>
                  <a:lnTo>
                    <a:pt x="819" y="36"/>
                  </a:lnTo>
                  <a:lnTo>
                    <a:pt x="821" y="52"/>
                  </a:lnTo>
                  <a:lnTo>
                    <a:pt x="823" y="70"/>
                  </a:lnTo>
                  <a:lnTo>
                    <a:pt x="823" y="78"/>
                  </a:lnTo>
                  <a:close/>
                  <a:moveTo>
                    <a:pt x="549" y="138"/>
                  </a:moveTo>
                  <a:lnTo>
                    <a:pt x="549" y="2"/>
                  </a:lnTo>
                  <a:lnTo>
                    <a:pt x="573" y="2"/>
                  </a:lnTo>
                  <a:lnTo>
                    <a:pt x="573" y="122"/>
                  </a:lnTo>
                  <a:lnTo>
                    <a:pt x="611" y="122"/>
                  </a:lnTo>
                  <a:lnTo>
                    <a:pt x="611" y="2"/>
                  </a:lnTo>
                  <a:lnTo>
                    <a:pt x="635" y="2"/>
                  </a:lnTo>
                  <a:lnTo>
                    <a:pt x="635" y="122"/>
                  </a:lnTo>
                  <a:lnTo>
                    <a:pt x="671" y="122"/>
                  </a:lnTo>
                  <a:lnTo>
                    <a:pt x="671" y="2"/>
                  </a:lnTo>
                  <a:lnTo>
                    <a:pt x="697" y="2"/>
                  </a:lnTo>
                  <a:lnTo>
                    <a:pt x="697" y="138"/>
                  </a:lnTo>
                  <a:lnTo>
                    <a:pt x="549" y="138"/>
                  </a:lnTo>
                  <a:close/>
                  <a:moveTo>
                    <a:pt x="429" y="52"/>
                  </a:moveTo>
                  <a:lnTo>
                    <a:pt x="429" y="52"/>
                  </a:lnTo>
                  <a:lnTo>
                    <a:pt x="445" y="54"/>
                  </a:lnTo>
                  <a:lnTo>
                    <a:pt x="445" y="54"/>
                  </a:lnTo>
                  <a:lnTo>
                    <a:pt x="453" y="58"/>
                  </a:lnTo>
                  <a:lnTo>
                    <a:pt x="459" y="62"/>
                  </a:lnTo>
                  <a:lnTo>
                    <a:pt x="459" y="62"/>
                  </a:lnTo>
                  <a:lnTo>
                    <a:pt x="463" y="68"/>
                  </a:lnTo>
                  <a:lnTo>
                    <a:pt x="467" y="76"/>
                  </a:lnTo>
                  <a:lnTo>
                    <a:pt x="467" y="76"/>
                  </a:lnTo>
                  <a:lnTo>
                    <a:pt x="469" y="86"/>
                  </a:lnTo>
                  <a:lnTo>
                    <a:pt x="469" y="98"/>
                  </a:lnTo>
                  <a:lnTo>
                    <a:pt x="469" y="98"/>
                  </a:lnTo>
                  <a:lnTo>
                    <a:pt x="469" y="110"/>
                  </a:lnTo>
                  <a:lnTo>
                    <a:pt x="467" y="120"/>
                  </a:lnTo>
                  <a:lnTo>
                    <a:pt x="467" y="120"/>
                  </a:lnTo>
                  <a:lnTo>
                    <a:pt x="463" y="128"/>
                  </a:lnTo>
                  <a:lnTo>
                    <a:pt x="457" y="134"/>
                  </a:lnTo>
                  <a:lnTo>
                    <a:pt x="457" y="134"/>
                  </a:lnTo>
                  <a:lnTo>
                    <a:pt x="451" y="138"/>
                  </a:lnTo>
                  <a:lnTo>
                    <a:pt x="443" y="140"/>
                  </a:lnTo>
                  <a:lnTo>
                    <a:pt x="443" y="140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398" y="140"/>
                  </a:lnTo>
                  <a:lnTo>
                    <a:pt x="398" y="140"/>
                  </a:lnTo>
                  <a:lnTo>
                    <a:pt x="378" y="136"/>
                  </a:lnTo>
                  <a:lnTo>
                    <a:pt x="378" y="2"/>
                  </a:lnTo>
                  <a:lnTo>
                    <a:pt x="402" y="2"/>
                  </a:lnTo>
                  <a:lnTo>
                    <a:pt x="402" y="56"/>
                  </a:lnTo>
                  <a:lnTo>
                    <a:pt x="402" y="56"/>
                  </a:lnTo>
                  <a:lnTo>
                    <a:pt x="416" y="54"/>
                  </a:lnTo>
                  <a:lnTo>
                    <a:pt x="416" y="54"/>
                  </a:lnTo>
                  <a:lnTo>
                    <a:pt x="429" y="52"/>
                  </a:lnTo>
                  <a:lnTo>
                    <a:pt x="429" y="52"/>
                  </a:lnTo>
                  <a:close/>
                  <a:moveTo>
                    <a:pt x="421" y="126"/>
                  </a:moveTo>
                  <a:lnTo>
                    <a:pt x="421" y="126"/>
                  </a:lnTo>
                  <a:lnTo>
                    <a:pt x="431" y="124"/>
                  </a:lnTo>
                  <a:lnTo>
                    <a:pt x="439" y="120"/>
                  </a:lnTo>
                  <a:lnTo>
                    <a:pt x="439" y="120"/>
                  </a:lnTo>
                  <a:lnTo>
                    <a:pt x="441" y="116"/>
                  </a:lnTo>
                  <a:lnTo>
                    <a:pt x="443" y="112"/>
                  </a:lnTo>
                  <a:lnTo>
                    <a:pt x="445" y="98"/>
                  </a:lnTo>
                  <a:lnTo>
                    <a:pt x="445" y="98"/>
                  </a:lnTo>
                  <a:lnTo>
                    <a:pt x="443" y="84"/>
                  </a:lnTo>
                  <a:lnTo>
                    <a:pt x="441" y="80"/>
                  </a:lnTo>
                  <a:lnTo>
                    <a:pt x="439" y="76"/>
                  </a:lnTo>
                  <a:lnTo>
                    <a:pt x="439" y="76"/>
                  </a:lnTo>
                  <a:lnTo>
                    <a:pt x="431" y="72"/>
                  </a:lnTo>
                  <a:lnTo>
                    <a:pt x="421" y="70"/>
                  </a:lnTo>
                  <a:lnTo>
                    <a:pt x="402" y="70"/>
                  </a:lnTo>
                  <a:lnTo>
                    <a:pt x="402" y="126"/>
                  </a:lnTo>
                  <a:lnTo>
                    <a:pt x="421" y="126"/>
                  </a:lnTo>
                  <a:close/>
                  <a:moveTo>
                    <a:pt x="513" y="2"/>
                  </a:moveTo>
                  <a:lnTo>
                    <a:pt x="513" y="138"/>
                  </a:lnTo>
                  <a:lnTo>
                    <a:pt x="489" y="138"/>
                  </a:lnTo>
                  <a:lnTo>
                    <a:pt x="489" y="2"/>
                  </a:lnTo>
                  <a:lnTo>
                    <a:pt x="513" y="2"/>
                  </a:lnTo>
                  <a:close/>
                  <a:moveTo>
                    <a:pt x="256" y="6"/>
                  </a:moveTo>
                  <a:lnTo>
                    <a:pt x="256" y="6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16" y="2"/>
                  </a:lnTo>
                  <a:lnTo>
                    <a:pt x="316" y="2"/>
                  </a:lnTo>
                  <a:lnTo>
                    <a:pt x="324" y="4"/>
                  </a:lnTo>
                  <a:lnTo>
                    <a:pt x="332" y="8"/>
                  </a:lnTo>
                  <a:lnTo>
                    <a:pt x="332" y="8"/>
                  </a:lnTo>
                  <a:lnTo>
                    <a:pt x="338" y="12"/>
                  </a:lnTo>
                  <a:lnTo>
                    <a:pt x="340" y="20"/>
                  </a:lnTo>
                  <a:lnTo>
                    <a:pt x="340" y="20"/>
                  </a:lnTo>
                  <a:lnTo>
                    <a:pt x="344" y="28"/>
                  </a:lnTo>
                  <a:lnTo>
                    <a:pt x="344" y="38"/>
                  </a:lnTo>
                  <a:lnTo>
                    <a:pt x="344" y="38"/>
                  </a:lnTo>
                  <a:lnTo>
                    <a:pt x="342" y="50"/>
                  </a:lnTo>
                  <a:lnTo>
                    <a:pt x="342" y="50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24" y="66"/>
                  </a:lnTo>
                  <a:lnTo>
                    <a:pt x="324" y="68"/>
                  </a:lnTo>
                  <a:lnTo>
                    <a:pt x="324" y="68"/>
                  </a:lnTo>
                  <a:lnTo>
                    <a:pt x="334" y="70"/>
                  </a:lnTo>
                  <a:lnTo>
                    <a:pt x="334" y="70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4" y="82"/>
                  </a:lnTo>
                  <a:lnTo>
                    <a:pt x="348" y="88"/>
                  </a:lnTo>
                  <a:lnTo>
                    <a:pt x="348" y="88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48" y="112"/>
                  </a:lnTo>
                  <a:lnTo>
                    <a:pt x="346" y="120"/>
                  </a:lnTo>
                  <a:lnTo>
                    <a:pt x="346" y="120"/>
                  </a:lnTo>
                  <a:lnTo>
                    <a:pt x="342" y="128"/>
                  </a:lnTo>
                  <a:lnTo>
                    <a:pt x="336" y="134"/>
                  </a:lnTo>
                  <a:lnTo>
                    <a:pt x="336" y="134"/>
                  </a:lnTo>
                  <a:lnTo>
                    <a:pt x="330" y="138"/>
                  </a:lnTo>
                  <a:lnTo>
                    <a:pt x="322" y="140"/>
                  </a:lnTo>
                  <a:lnTo>
                    <a:pt x="322" y="140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56" y="136"/>
                  </a:lnTo>
                  <a:lnTo>
                    <a:pt x="256" y="6"/>
                  </a:lnTo>
                  <a:close/>
                  <a:moveTo>
                    <a:pt x="280" y="16"/>
                  </a:moveTo>
                  <a:lnTo>
                    <a:pt x="280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306" y="58"/>
                  </a:lnTo>
                  <a:lnTo>
                    <a:pt x="312" y="54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20" y="38"/>
                  </a:lnTo>
                  <a:lnTo>
                    <a:pt x="320" y="38"/>
                  </a:lnTo>
                  <a:lnTo>
                    <a:pt x="318" y="28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06" y="18"/>
                  </a:lnTo>
                  <a:lnTo>
                    <a:pt x="296" y="16"/>
                  </a:lnTo>
                  <a:lnTo>
                    <a:pt x="280" y="16"/>
                  </a:lnTo>
                  <a:close/>
                  <a:moveTo>
                    <a:pt x="298" y="126"/>
                  </a:moveTo>
                  <a:lnTo>
                    <a:pt x="298" y="126"/>
                  </a:lnTo>
                  <a:lnTo>
                    <a:pt x="310" y="124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20" y="118"/>
                  </a:lnTo>
                  <a:lnTo>
                    <a:pt x="322" y="112"/>
                  </a:lnTo>
                  <a:lnTo>
                    <a:pt x="324" y="100"/>
                  </a:lnTo>
                  <a:lnTo>
                    <a:pt x="324" y="100"/>
                  </a:lnTo>
                  <a:lnTo>
                    <a:pt x="322" y="88"/>
                  </a:lnTo>
                  <a:lnTo>
                    <a:pt x="320" y="84"/>
                  </a:lnTo>
                  <a:lnTo>
                    <a:pt x="318" y="82"/>
                  </a:lnTo>
                  <a:lnTo>
                    <a:pt x="318" y="82"/>
                  </a:lnTo>
                  <a:lnTo>
                    <a:pt x="310" y="78"/>
                  </a:lnTo>
                  <a:lnTo>
                    <a:pt x="298" y="76"/>
                  </a:lnTo>
                  <a:lnTo>
                    <a:pt x="280" y="76"/>
                  </a:lnTo>
                  <a:lnTo>
                    <a:pt x="280" y="126"/>
                  </a:lnTo>
                  <a:lnTo>
                    <a:pt x="298" y="126"/>
                  </a:lnTo>
                  <a:close/>
                  <a:moveTo>
                    <a:pt x="224" y="70"/>
                  </a:moveTo>
                  <a:lnTo>
                    <a:pt x="224" y="70"/>
                  </a:lnTo>
                  <a:lnTo>
                    <a:pt x="224" y="90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18" y="116"/>
                  </a:lnTo>
                  <a:lnTo>
                    <a:pt x="212" y="126"/>
                  </a:lnTo>
                  <a:lnTo>
                    <a:pt x="212" y="126"/>
                  </a:lnTo>
                  <a:lnTo>
                    <a:pt x="204" y="134"/>
                  </a:lnTo>
                  <a:lnTo>
                    <a:pt x="196" y="138"/>
                  </a:lnTo>
                  <a:lnTo>
                    <a:pt x="196" y="138"/>
                  </a:lnTo>
                  <a:lnTo>
                    <a:pt x="186" y="140"/>
                  </a:lnTo>
                  <a:lnTo>
                    <a:pt x="174" y="142"/>
                  </a:lnTo>
                  <a:lnTo>
                    <a:pt x="174" y="142"/>
                  </a:lnTo>
                  <a:lnTo>
                    <a:pt x="162" y="140"/>
                  </a:lnTo>
                  <a:lnTo>
                    <a:pt x="152" y="138"/>
                  </a:lnTo>
                  <a:lnTo>
                    <a:pt x="152" y="138"/>
                  </a:lnTo>
                  <a:lnTo>
                    <a:pt x="144" y="134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2" y="116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4" y="90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4" y="52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32" y="2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44" y="8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62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6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204" y="8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8" y="24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4" y="52"/>
                  </a:lnTo>
                  <a:lnTo>
                    <a:pt x="224" y="70"/>
                  </a:lnTo>
                  <a:lnTo>
                    <a:pt x="224" y="70"/>
                  </a:lnTo>
                  <a:close/>
                  <a:moveTo>
                    <a:pt x="200" y="70"/>
                  </a:moveTo>
                  <a:lnTo>
                    <a:pt x="200" y="70"/>
                  </a:lnTo>
                  <a:lnTo>
                    <a:pt x="200" y="56"/>
                  </a:lnTo>
                  <a:lnTo>
                    <a:pt x="198" y="44"/>
                  </a:lnTo>
                  <a:lnTo>
                    <a:pt x="198" y="44"/>
                  </a:lnTo>
                  <a:lnTo>
                    <a:pt x="196" y="3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88" y="20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0" y="16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0" y="16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0" y="20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4" y="34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50" y="56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50" y="8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4" y="10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60" y="120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70" y="126"/>
                  </a:lnTo>
                  <a:lnTo>
                    <a:pt x="174" y="126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6"/>
                  </a:lnTo>
                  <a:lnTo>
                    <a:pt x="196" y="108"/>
                  </a:lnTo>
                  <a:lnTo>
                    <a:pt x="198" y="98"/>
                  </a:lnTo>
                  <a:lnTo>
                    <a:pt x="198" y="98"/>
                  </a:lnTo>
                  <a:lnTo>
                    <a:pt x="200" y="86"/>
                  </a:lnTo>
                  <a:lnTo>
                    <a:pt x="200" y="70"/>
                  </a:lnTo>
                  <a:lnTo>
                    <a:pt x="200" y="70"/>
                  </a:lnTo>
                  <a:close/>
                  <a:moveTo>
                    <a:pt x="24" y="138"/>
                  </a:moveTo>
                  <a:lnTo>
                    <a:pt x="0" y="138"/>
                  </a:lnTo>
                  <a:lnTo>
                    <a:pt x="0" y="2"/>
                  </a:lnTo>
                  <a:lnTo>
                    <a:pt x="94" y="2"/>
                  </a:lnTo>
                  <a:lnTo>
                    <a:pt x="94" y="138"/>
                  </a:lnTo>
                  <a:lnTo>
                    <a:pt x="70" y="138"/>
                  </a:lnTo>
                  <a:lnTo>
                    <a:pt x="70" y="20"/>
                  </a:lnTo>
                  <a:lnTo>
                    <a:pt x="24" y="20"/>
                  </a:lnTo>
                  <a:lnTo>
                    <a:pt x="24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6575426" y="5278438"/>
              <a:ext cx="2014538" cy="323850"/>
            </a:xfrm>
            <a:custGeom>
              <a:avLst/>
              <a:gdLst>
                <a:gd name="T0" fmla="*/ 1269 w 1269"/>
                <a:gd name="T1" fmla="*/ 44 h 204"/>
                <a:gd name="T2" fmla="*/ 1101 w 1269"/>
                <a:gd name="T3" fmla="*/ 122 h 204"/>
                <a:gd name="T4" fmla="*/ 1047 w 1269"/>
                <a:gd name="T5" fmla="*/ 192 h 204"/>
                <a:gd name="T6" fmla="*/ 1045 w 1269"/>
                <a:gd name="T7" fmla="*/ 44 h 204"/>
                <a:gd name="T8" fmla="*/ 867 w 1269"/>
                <a:gd name="T9" fmla="*/ 148 h 204"/>
                <a:gd name="T10" fmla="*/ 871 w 1269"/>
                <a:gd name="T11" fmla="*/ 96 h 204"/>
                <a:gd name="T12" fmla="*/ 919 w 1269"/>
                <a:gd name="T13" fmla="*/ 80 h 204"/>
                <a:gd name="T14" fmla="*/ 871 w 1269"/>
                <a:gd name="T15" fmla="*/ 56 h 204"/>
                <a:gd name="T16" fmla="*/ 929 w 1269"/>
                <a:gd name="T17" fmla="*/ 50 h 204"/>
                <a:gd name="T18" fmla="*/ 919 w 1269"/>
                <a:gd name="T19" fmla="*/ 152 h 204"/>
                <a:gd name="T20" fmla="*/ 903 w 1269"/>
                <a:gd name="T21" fmla="*/ 102 h 204"/>
                <a:gd name="T22" fmla="*/ 889 w 1269"/>
                <a:gd name="T23" fmla="*/ 142 h 204"/>
                <a:gd name="T24" fmla="*/ 811 w 1269"/>
                <a:gd name="T25" fmla="*/ 98 h 204"/>
                <a:gd name="T26" fmla="*/ 839 w 1269"/>
                <a:gd name="T27" fmla="*/ 146 h 204"/>
                <a:gd name="T28" fmla="*/ 823 w 1269"/>
                <a:gd name="T29" fmla="*/ 156 h 204"/>
                <a:gd name="T30" fmla="*/ 785 w 1269"/>
                <a:gd name="T31" fmla="*/ 106 h 204"/>
                <a:gd name="T32" fmla="*/ 801 w 1269"/>
                <a:gd name="T33" fmla="*/ 88 h 204"/>
                <a:gd name="T34" fmla="*/ 835 w 1269"/>
                <a:gd name="T35" fmla="*/ 42 h 204"/>
                <a:gd name="T36" fmla="*/ 837 w 1269"/>
                <a:gd name="T37" fmla="*/ 56 h 204"/>
                <a:gd name="T38" fmla="*/ 715 w 1269"/>
                <a:gd name="T39" fmla="*/ 78 h 204"/>
                <a:gd name="T40" fmla="*/ 735 w 1269"/>
                <a:gd name="T41" fmla="*/ 158 h 204"/>
                <a:gd name="T42" fmla="*/ 543 w 1269"/>
                <a:gd name="T43" fmla="*/ 68 h 204"/>
                <a:gd name="T44" fmla="*/ 539 w 1269"/>
                <a:gd name="T45" fmla="*/ 130 h 204"/>
                <a:gd name="T46" fmla="*/ 583 w 1269"/>
                <a:gd name="T47" fmla="*/ 146 h 204"/>
                <a:gd name="T48" fmla="*/ 611 w 1269"/>
                <a:gd name="T49" fmla="*/ 112 h 204"/>
                <a:gd name="T50" fmla="*/ 595 w 1269"/>
                <a:gd name="T51" fmla="*/ 60 h 204"/>
                <a:gd name="T52" fmla="*/ 605 w 1269"/>
                <a:gd name="T53" fmla="*/ 48 h 204"/>
                <a:gd name="T54" fmla="*/ 629 w 1269"/>
                <a:gd name="T55" fmla="*/ 126 h 204"/>
                <a:gd name="T56" fmla="*/ 563 w 1269"/>
                <a:gd name="T57" fmla="*/ 160 h 204"/>
                <a:gd name="T58" fmla="*/ 515 w 1269"/>
                <a:gd name="T59" fmla="*/ 102 h 204"/>
                <a:gd name="T60" fmla="*/ 563 w 1269"/>
                <a:gd name="T61" fmla="*/ 44 h 204"/>
                <a:gd name="T62" fmla="*/ 468 w 1269"/>
                <a:gd name="T63" fmla="*/ 44 h 204"/>
                <a:gd name="T64" fmla="*/ 330 w 1269"/>
                <a:gd name="T65" fmla="*/ 122 h 204"/>
                <a:gd name="T66" fmla="*/ 294 w 1269"/>
                <a:gd name="T67" fmla="*/ 160 h 204"/>
                <a:gd name="T68" fmla="*/ 314 w 1269"/>
                <a:gd name="T69" fmla="*/ 44 h 204"/>
                <a:gd name="T70" fmla="*/ 200 w 1269"/>
                <a:gd name="T71" fmla="*/ 142 h 204"/>
                <a:gd name="T72" fmla="*/ 208 w 1269"/>
                <a:gd name="T73" fmla="*/ 96 h 204"/>
                <a:gd name="T74" fmla="*/ 256 w 1269"/>
                <a:gd name="T75" fmla="*/ 80 h 204"/>
                <a:gd name="T76" fmla="*/ 208 w 1269"/>
                <a:gd name="T77" fmla="*/ 46 h 204"/>
                <a:gd name="T78" fmla="*/ 266 w 1269"/>
                <a:gd name="T79" fmla="*/ 50 h 204"/>
                <a:gd name="T80" fmla="*/ 256 w 1269"/>
                <a:gd name="T81" fmla="*/ 152 h 204"/>
                <a:gd name="T82" fmla="*/ 232 w 1269"/>
                <a:gd name="T83" fmla="*/ 104 h 204"/>
                <a:gd name="T84" fmla="*/ 232 w 1269"/>
                <a:gd name="T85" fmla="*/ 146 h 204"/>
                <a:gd name="T86" fmla="*/ 118 w 1269"/>
                <a:gd name="T87" fmla="*/ 44 h 204"/>
                <a:gd name="T88" fmla="*/ 172 w 1269"/>
                <a:gd name="T89" fmla="*/ 58 h 204"/>
                <a:gd name="T90" fmla="*/ 164 w 1269"/>
                <a:gd name="T91" fmla="*/ 94 h 204"/>
                <a:gd name="T92" fmla="*/ 180 w 1269"/>
                <a:gd name="T93" fmla="*/ 126 h 204"/>
                <a:gd name="T94" fmla="*/ 156 w 1269"/>
                <a:gd name="T95" fmla="*/ 160 h 204"/>
                <a:gd name="T96" fmla="*/ 134 w 1269"/>
                <a:gd name="T97" fmla="*/ 92 h 204"/>
                <a:gd name="T98" fmla="*/ 142 w 1269"/>
                <a:gd name="T99" fmla="*/ 58 h 204"/>
                <a:gd name="T100" fmla="*/ 158 w 1269"/>
                <a:gd name="T101" fmla="*/ 126 h 204"/>
                <a:gd name="T102" fmla="*/ 46 w 1269"/>
                <a:gd name="T103" fmla="*/ 98 h 204"/>
                <a:gd name="T104" fmla="*/ 78 w 1269"/>
                <a:gd name="T105" fmla="*/ 148 h 204"/>
                <a:gd name="T106" fmla="*/ 56 w 1269"/>
                <a:gd name="T107" fmla="*/ 156 h 204"/>
                <a:gd name="T108" fmla="*/ 20 w 1269"/>
                <a:gd name="T109" fmla="*/ 158 h 204"/>
                <a:gd name="T110" fmla="*/ 38 w 1269"/>
                <a:gd name="T111" fmla="*/ 84 h 204"/>
                <a:gd name="T112" fmla="*/ 74 w 1269"/>
                <a:gd name="T113" fmla="*/ 42 h 204"/>
                <a:gd name="T114" fmla="*/ 68 w 1269"/>
                <a:gd name="T1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9" h="204">
                  <a:moveTo>
                    <a:pt x="1249" y="78"/>
                  </a:moveTo>
                  <a:lnTo>
                    <a:pt x="1247" y="78"/>
                  </a:lnTo>
                  <a:lnTo>
                    <a:pt x="1211" y="158"/>
                  </a:lnTo>
                  <a:lnTo>
                    <a:pt x="1189" y="158"/>
                  </a:lnTo>
                  <a:lnTo>
                    <a:pt x="1189" y="44"/>
                  </a:lnTo>
                  <a:lnTo>
                    <a:pt x="1209" y="44"/>
                  </a:lnTo>
                  <a:lnTo>
                    <a:pt x="1209" y="122"/>
                  </a:lnTo>
                  <a:lnTo>
                    <a:pt x="1211" y="122"/>
                  </a:lnTo>
                  <a:lnTo>
                    <a:pt x="1245" y="44"/>
                  </a:lnTo>
                  <a:lnTo>
                    <a:pt x="1269" y="44"/>
                  </a:lnTo>
                  <a:lnTo>
                    <a:pt x="1269" y="158"/>
                  </a:lnTo>
                  <a:lnTo>
                    <a:pt x="1249" y="158"/>
                  </a:lnTo>
                  <a:lnTo>
                    <a:pt x="1249" y="78"/>
                  </a:lnTo>
                  <a:close/>
                  <a:moveTo>
                    <a:pt x="1139" y="78"/>
                  </a:moveTo>
                  <a:lnTo>
                    <a:pt x="1137" y="78"/>
                  </a:lnTo>
                  <a:lnTo>
                    <a:pt x="1101" y="158"/>
                  </a:lnTo>
                  <a:lnTo>
                    <a:pt x="1079" y="158"/>
                  </a:lnTo>
                  <a:lnTo>
                    <a:pt x="1079" y="44"/>
                  </a:lnTo>
                  <a:lnTo>
                    <a:pt x="1101" y="44"/>
                  </a:lnTo>
                  <a:lnTo>
                    <a:pt x="1101" y="122"/>
                  </a:lnTo>
                  <a:lnTo>
                    <a:pt x="1101" y="122"/>
                  </a:lnTo>
                  <a:lnTo>
                    <a:pt x="1135" y="44"/>
                  </a:lnTo>
                  <a:lnTo>
                    <a:pt x="1159" y="44"/>
                  </a:lnTo>
                  <a:lnTo>
                    <a:pt x="1159" y="158"/>
                  </a:lnTo>
                  <a:lnTo>
                    <a:pt x="1139" y="158"/>
                  </a:lnTo>
                  <a:lnTo>
                    <a:pt x="1139" y="78"/>
                  </a:lnTo>
                  <a:close/>
                  <a:moveTo>
                    <a:pt x="1059" y="144"/>
                  </a:moveTo>
                  <a:lnTo>
                    <a:pt x="1059" y="192"/>
                  </a:lnTo>
                  <a:lnTo>
                    <a:pt x="1047" y="192"/>
                  </a:lnTo>
                  <a:lnTo>
                    <a:pt x="1047" y="192"/>
                  </a:lnTo>
                  <a:lnTo>
                    <a:pt x="1043" y="176"/>
                  </a:lnTo>
                  <a:lnTo>
                    <a:pt x="1043" y="176"/>
                  </a:lnTo>
                  <a:lnTo>
                    <a:pt x="1041" y="158"/>
                  </a:lnTo>
                  <a:lnTo>
                    <a:pt x="969" y="158"/>
                  </a:lnTo>
                  <a:lnTo>
                    <a:pt x="969" y="44"/>
                  </a:lnTo>
                  <a:lnTo>
                    <a:pt x="989" y="44"/>
                  </a:lnTo>
                  <a:lnTo>
                    <a:pt x="989" y="144"/>
                  </a:lnTo>
                  <a:lnTo>
                    <a:pt x="1025" y="144"/>
                  </a:lnTo>
                  <a:lnTo>
                    <a:pt x="1025" y="44"/>
                  </a:lnTo>
                  <a:lnTo>
                    <a:pt x="1045" y="44"/>
                  </a:lnTo>
                  <a:lnTo>
                    <a:pt x="1045" y="144"/>
                  </a:lnTo>
                  <a:lnTo>
                    <a:pt x="1059" y="144"/>
                  </a:lnTo>
                  <a:close/>
                  <a:moveTo>
                    <a:pt x="897" y="160"/>
                  </a:moveTo>
                  <a:lnTo>
                    <a:pt x="897" y="160"/>
                  </a:lnTo>
                  <a:lnTo>
                    <a:pt x="883" y="160"/>
                  </a:lnTo>
                  <a:lnTo>
                    <a:pt x="883" y="160"/>
                  </a:lnTo>
                  <a:lnTo>
                    <a:pt x="877" y="156"/>
                  </a:lnTo>
                  <a:lnTo>
                    <a:pt x="871" y="154"/>
                  </a:lnTo>
                  <a:lnTo>
                    <a:pt x="871" y="154"/>
                  </a:lnTo>
                  <a:lnTo>
                    <a:pt x="867" y="148"/>
                  </a:lnTo>
                  <a:lnTo>
                    <a:pt x="865" y="142"/>
                  </a:lnTo>
                  <a:lnTo>
                    <a:pt x="865" y="142"/>
                  </a:lnTo>
                  <a:lnTo>
                    <a:pt x="863" y="134"/>
                  </a:lnTo>
                  <a:lnTo>
                    <a:pt x="863" y="124"/>
                  </a:lnTo>
                  <a:lnTo>
                    <a:pt x="863" y="124"/>
                  </a:lnTo>
                  <a:lnTo>
                    <a:pt x="863" y="114"/>
                  </a:lnTo>
                  <a:lnTo>
                    <a:pt x="865" y="106"/>
                  </a:lnTo>
                  <a:lnTo>
                    <a:pt x="865" y="106"/>
                  </a:lnTo>
                  <a:lnTo>
                    <a:pt x="867" y="100"/>
                  </a:lnTo>
                  <a:lnTo>
                    <a:pt x="871" y="96"/>
                  </a:lnTo>
                  <a:lnTo>
                    <a:pt x="871" y="96"/>
                  </a:lnTo>
                  <a:lnTo>
                    <a:pt x="877" y="92"/>
                  </a:lnTo>
                  <a:lnTo>
                    <a:pt x="883" y="90"/>
                  </a:lnTo>
                  <a:lnTo>
                    <a:pt x="883" y="90"/>
                  </a:lnTo>
                  <a:lnTo>
                    <a:pt x="897" y="88"/>
                  </a:lnTo>
                  <a:lnTo>
                    <a:pt x="897" y="88"/>
                  </a:lnTo>
                  <a:lnTo>
                    <a:pt x="907" y="90"/>
                  </a:lnTo>
                  <a:lnTo>
                    <a:pt x="907" y="90"/>
                  </a:lnTo>
                  <a:lnTo>
                    <a:pt x="919" y="92"/>
                  </a:lnTo>
                  <a:lnTo>
                    <a:pt x="919" y="80"/>
                  </a:lnTo>
                  <a:lnTo>
                    <a:pt x="919" y="80"/>
                  </a:lnTo>
                  <a:lnTo>
                    <a:pt x="917" y="68"/>
                  </a:lnTo>
                  <a:lnTo>
                    <a:pt x="917" y="68"/>
                  </a:lnTo>
                  <a:lnTo>
                    <a:pt x="915" y="64"/>
                  </a:lnTo>
                  <a:lnTo>
                    <a:pt x="913" y="60"/>
                  </a:lnTo>
                  <a:lnTo>
                    <a:pt x="913" y="60"/>
                  </a:lnTo>
                  <a:lnTo>
                    <a:pt x="905" y="58"/>
                  </a:lnTo>
                  <a:lnTo>
                    <a:pt x="905" y="58"/>
                  </a:lnTo>
                  <a:lnTo>
                    <a:pt x="893" y="56"/>
                  </a:lnTo>
                  <a:lnTo>
                    <a:pt x="871" y="56"/>
                  </a:lnTo>
                  <a:lnTo>
                    <a:pt x="871" y="46"/>
                  </a:lnTo>
                  <a:lnTo>
                    <a:pt x="871" y="46"/>
                  </a:lnTo>
                  <a:lnTo>
                    <a:pt x="883" y="44"/>
                  </a:lnTo>
                  <a:lnTo>
                    <a:pt x="883" y="44"/>
                  </a:lnTo>
                  <a:lnTo>
                    <a:pt x="899" y="42"/>
                  </a:lnTo>
                  <a:lnTo>
                    <a:pt x="899" y="42"/>
                  </a:lnTo>
                  <a:lnTo>
                    <a:pt x="917" y="44"/>
                  </a:lnTo>
                  <a:lnTo>
                    <a:pt x="917" y="44"/>
                  </a:lnTo>
                  <a:lnTo>
                    <a:pt x="923" y="46"/>
                  </a:lnTo>
                  <a:lnTo>
                    <a:pt x="929" y="50"/>
                  </a:lnTo>
                  <a:lnTo>
                    <a:pt x="929" y="50"/>
                  </a:lnTo>
                  <a:lnTo>
                    <a:pt x="933" y="5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9" y="70"/>
                  </a:lnTo>
                  <a:lnTo>
                    <a:pt x="939" y="80"/>
                  </a:lnTo>
                  <a:lnTo>
                    <a:pt x="939" y="158"/>
                  </a:lnTo>
                  <a:lnTo>
                    <a:pt x="923" y="158"/>
                  </a:lnTo>
                  <a:lnTo>
                    <a:pt x="921" y="152"/>
                  </a:lnTo>
                  <a:lnTo>
                    <a:pt x="919" y="152"/>
                  </a:lnTo>
                  <a:lnTo>
                    <a:pt x="919" y="152"/>
                  </a:lnTo>
                  <a:lnTo>
                    <a:pt x="915" y="156"/>
                  </a:lnTo>
                  <a:lnTo>
                    <a:pt x="909" y="158"/>
                  </a:lnTo>
                  <a:lnTo>
                    <a:pt x="909" y="158"/>
                  </a:lnTo>
                  <a:lnTo>
                    <a:pt x="903" y="160"/>
                  </a:lnTo>
                  <a:lnTo>
                    <a:pt x="897" y="160"/>
                  </a:lnTo>
                  <a:lnTo>
                    <a:pt x="897" y="160"/>
                  </a:lnTo>
                  <a:close/>
                  <a:moveTo>
                    <a:pt x="919" y="102"/>
                  </a:moveTo>
                  <a:lnTo>
                    <a:pt x="903" y="102"/>
                  </a:lnTo>
                  <a:lnTo>
                    <a:pt x="903" y="102"/>
                  </a:lnTo>
                  <a:lnTo>
                    <a:pt x="895" y="104"/>
                  </a:lnTo>
                  <a:lnTo>
                    <a:pt x="889" y="106"/>
                  </a:lnTo>
                  <a:lnTo>
                    <a:pt x="889" y="106"/>
                  </a:lnTo>
                  <a:lnTo>
                    <a:pt x="883" y="114"/>
                  </a:lnTo>
                  <a:lnTo>
                    <a:pt x="883" y="124"/>
                  </a:lnTo>
                  <a:lnTo>
                    <a:pt x="883" y="124"/>
                  </a:lnTo>
                  <a:lnTo>
                    <a:pt x="883" y="136"/>
                  </a:lnTo>
                  <a:lnTo>
                    <a:pt x="883" y="136"/>
                  </a:lnTo>
                  <a:lnTo>
                    <a:pt x="889" y="142"/>
                  </a:lnTo>
                  <a:lnTo>
                    <a:pt x="889" y="142"/>
                  </a:lnTo>
                  <a:lnTo>
                    <a:pt x="895" y="146"/>
                  </a:lnTo>
                  <a:lnTo>
                    <a:pt x="895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911" y="146"/>
                  </a:lnTo>
                  <a:lnTo>
                    <a:pt x="911" y="146"/>
                  </a:lnTo>
                  <a:lnTo>
                    <a:pt x="919" y="142"/>
                  </a:lnTo>
                  <a:lnTo>
                    <a:pt x="919" y="102"/>
                  </a:lnTo>
                  <a:close/>
                  <a:moveTo>
                    <a:pt x="811" y="98"/>
                  </a:moveTo>
                  <a:lnTo>
                    <a:pt x="811" y="98"/>
                  </a:lnTo>
                  <a:lnTo>
                    <a:pt x="817" y="100"/>
                  </a:lnTo>
                  <a:lnTo>
                    <a:pt x="823" y="104"/>
                  </a:lnTo>
                  <a:lnTo>
                    <a:pt x="823" y="104"/>
                  </a:lnTo>
                  <a:lnTo>
                    <a:pt x="827" y="110"/>
                  </a:lnTo>
                  <a:lnTo>
                    <a:pt x="831" y="120"/>
                  </a:lnTo>
                  <a:lnTo>
                    <a:pt x="835" y="142"/>
                  </a:lnTo>
                  <a:lnTo>
                    <a:pt x="835" y="142"/>
                  </a:lnTo>
                  <a:lnTo>
                    <a:pt x="837" y="144"/>
                  </a:lnTo>
                  <a:lnTo>
                    <a:pt x="839" y="146"/>
                  </a:lnTo>
                  <a:lnTo>
                    <a:pt x="839" y="146"/>
                  </a:lnTo>
                  <a:lnTo>
                    <a:pt x="843" y="148"/>
                  </a:lnTo>
                  <a:lnTo>
                    <a:pt x="849" y="150"/>
                  </a:lnTo>
                  <a:lnTo>
                    <a:pt x="849" y="158"/>
                  </a:lnTo>
                  <a:lnTo>
                    <a:pt x="849" y="158"/>
                  </a:lnTo>
                  <a:lnTo>
                    <a:pt x="845" y="160"/>
                  </a:lnTo>
                  <a:lnTo>
                    <a:pt x="845" y="160"/>
                  </a:lnTo>
                  <a:lnTo>
                    <a:pt x="837" y="160"/>
                  </a:lnTo>
                  <a:lnTo>
                    <a:pt x="837" y="160"/>
                  </a:lnTo>
                  <a:lnTo>
                    <a:pt x="829" y="160"/>
                  </a:lnTo>
                  <a:lnTo>
                    <a:pt x="823" y="156"/>
                  </a:lnTo>
                  <a:lnTo>
                    <a:pt x="823" y="156"/>
                  </a:lnTo>
                  <a:lnTo>
                    <a:pt x="817" y="150"/>
                  </a:lnTo>
                  <a:lnTo>
                    <a:pt x="815" y="142"/>
                  </a:lnTo>
                  <a:lnTo>
                    <a:pt x="809" y="120"/>
                  </a:lnTo>
                  <a:lnTo>
                    <a:pt x="809" y="120"/>
                  </a:lnTo>
                  <a:lnTo>
                    <a:pt x="807" y="114"/>
                  </a:lnTo>
                  <a:lnTo>
                    <a:pt x="803" y="110"/>
                  </a:lnTo>
                  <a:lnTo>
                    <a:pt x="799" y="106"/>
                  </a:lnTo>
                  <a:lnTo>
                    <a:pt x="793" y="106"/>
                  </a:lnTo>
                  <a:lnTo>
                    <a:pt x="785" y="106"/>
                  </a:lnTo>
                  <a:lnTo>
                    <a:pt x="785" y="158"/>
                  </a:lnTo>
                  <a:lnTo>
                    <a:pt x="765" y="158"/>
                  </a:lnTo>
                  <a:lnTo>
                    <a:pt x="765" y="44"/>
                  </a:lnTo>
                  <a:lnTo>
                    <a:pt x="785" y="44"/>
                  </a:lnTo>
                  <a:lnTo>
                    <a:pt x="785" y="92"/>
                  </a:lnTo>
                  <a:lnTo>
                    <a:pt x="793" y="92"/>
                  </a:lnTo>
                  <a:lnTo>
                    <a:pt x="793" y="92"/>
                  </a:lnTo>
                  <a:lnTo>
                    <a:pt x="797" y="90"/>
                  </a:lnTo>
                  <a:lnTo>
                    <a:pt x="801" y="88"/>
                  </a:lnTo>
                  <a:lnTo>
                    <a:pt x="801" y="88"/>
                  </a:lnTo>
                  <a:lnTo>
                    <a:pt x="803" y="84"/>
                  </a:lnTo>
                  <a:lnTo>
                    <a:pt x="807" y="78"/>
                  </a:lnTo>
                  <a:lnTo>
                    <a:pt x="813" y="62"/>
                  </a:lnTo>
                  <a:lnTo>
                    <a:pt x="813" y="62"/>
                  </a:lnTo>
                  <a:lnTo>
                    <a:pt x="817" y="54"/>
                  </a:lnTo>
                  <a:lnTo>
                    <a:pt x="821" y="48"/>
                  </a:lnTo>
                  <a:lnTo>
                    <a:pt x="821" y="48"/>
                  </a:lnTo>
                  <a:lnTo>
                    <a:pt x="827" y="44"/>
                  </a:lnTo>
                  <a:lnTo>
                    <a:pt x="835" y="42"/>
                  </a:lnTo>
                  <a:lnTo>
                    <a:pt x="835" y="42"/>
                  </a:lnTo>
                  <a:lnTo>
                    <a:pt x="839" y="42"/>
                  </a:lnTo>
                  <a:lnTo>
                    <a:pt x="839" y="42"/>
                  </a:lnTo>
                  <a:lnTo>
                    <a:pt x="843" y="44"/>
                  </a:lnTo>
                  <a:lnTo>
                    <a:pt x="843" y="44"/>
                  </a:lnTo>
                  <a:lnTo>
                    <a:pt x="847" y="44"/>
                  </a:lnTo>
                  <a:lnTo>
                    <a:pt x="847" y="54"/>
                  </a:lnTo>
                  <a:lnTo>
                    <a:pt x="847" y="54"/>
                  </a:lnTo>
                  <a:lnTo>
                    <a:pt x="841" y="54"/>
                  </a:lnTo>
                  <a:lnTo>
                    <a:pt x="837" y="56"/>
                  </a:lnTo>
                  <a:lnTo>
                    <a:pt x="837" y="56"/>
                  </a:lnTo>
                  <a:lnTo>
                    <a:pt x="833" y="62"/>
                  </a:lnTo>
                  <a:lnTo>
                    <a:pt x="827" y="78"/>
                  </a:lnTo>
                  <a:lnTo>
                    <a:pt x="827" y="78"/>
                  </a:lnTo>
                  <a:lnTo>
                    <a:pt x="825" y="86"/>
                  </a:lnTo>
                  <a:lnTo>
                    <a:pt x="821" y="92"/>
                  </a:lnTo>
                  <a:lnTo>
                    <a:pt x="821" y="92"/>
                  </a:lnTo>
                  <a:lnTo>
                    <a:pt x="817" y="96"/>
                  </a:lnTo>
                  <a:lnTo>
                    <a:pt x="811" y="98"/>
                  </a:lnTo>
                  <a:lnTo>
                    <a:pt x="811" y="98"/>
                  </a:lnTo>
                  <a:close/>
                  <a:moveTo>
                    <a:pt x="715" y="78"/>
                  </a:moveTo>
                  <a:lnTo>
                    <a:pt x="715" y="78"/>
                  </a:lnTo>
                  <a:lnTo>
                    <a:pt x="679" y="158"/>
                  </a:lnTo>
                  <a:lnTo>
                    <a:pt x="657" y="158"/>
                  </a:lnTo>
                  <a:lnTo>
                    <a:pt x="657" y="44"/>
                  </a:lnTo>
                  <a:lnTo>
                    <a:pt x="677" y="44"/>
                  </a:lnTo>
                  <a:lnTo>
                    <a:pt x="677" y="122"/>
                  </a:lnTo>
                  <a:lnTo>
                    <a:pt x="679" y="122"/>
                  </a:lnTo>
                  <a:lnTo>
                    <a:pt x="713" y="44"/>
                  </a:lnTo>
                  <a:lnTo>
                    <a:pt x="735" y="44"/>
                  </a:lnTo>
                  <a:lnTo>
                    <a:pt x="735" y="158"/>
                  </a:lnTo>
                  <a:lnTo>
                    <a:pt x="715" y="158"/>
                  </a:lnTo>
                  <a:lnTo>
                    <a:pt x="715" y="78"/>
                  </a:lnTo>
                  <a:close/>
                  <a:moveTo>
                    <a:pt x="563" y="58"/>
                  </a:moveTo>
                  <a:lnTo>
                    <a:pt x="563" y="58"/>
                  </a:lnTo>
                  <a:lnTo>
                    <a:pt x="557" y="58"/>
                  </a:lnTo>
                  <a:lnTo>
                    <a:pt x="551" y="60"/>
                  </a:lnTo>
                  <a:lnTo>
                    <a:pt x="551" y="60"/>
                  </a:lnTo>
                  <a:lnTo>
                    <a:pt x="547" y="64"/>
                  </a:lnTo>
                  <a:lnTo>
                    <a:pt x="543" y="68"/>
                  </a:lnTo>
                  <a:lnTo>
                    <a:pt x="543" y="68"/>
                  </a:lnTo>
                  <a:lnTo>
                    <a:pt x="539" y="74"/>
                  </a:lnTo>
                  <a:lnTo>
                    <a:pt x="537" y="82"/>
                  </a:lnTo>
                  <a:lnTo>
                    <a:pt x="537" y="82"/>
                  </a:lnTo>
                  <a:lnTo>
                    <a:pt x="535" y="90"/>
                  </a:lnTo>
                  <a:lnTo>
                    <a:pt x="535" y="102"/>
                  </a:lnTo>
                  <a:lnTo>
                    <a:pt x="535" y="102"/>
                  </a:lnTo>
                  <a:lnTo>
                    <a:pt x="535" y="112"/>
                  </a:lnTo>
                  <a:lnTo>
                    <a:pt x="537" y="122"/>
                  </a:lnTo>
                  <a:lnTo>
                    <a:pt x="537" y="122"/>
                  </a:lnTo>
                  <a:lnTo>
                    <a:pt x="539" y="130"/>
                  </a:lnTo>
                  <a:lnTo>
                    <a:pt x="543" y="136"/>
                  </a:lnTo>
                  <a:lnTo>
                    <a:pt x="543" y="136"/>
                  </a:lnTo>
                  <a:lnTo>
                    <a:pt x="547" y="140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7" y="144"/>
                  </a:lnTo>
                  <a:lnTo>
                    <a:pt x="563" y="146"/>
                  </a:lnTo>
                  <a:lnTo>
                    <a:pt x="563" y="58"/>
                  </a:lnTo>
                  <a:close/>
                  <a:moveTo>
                    <a:pt x="583" y="146"/>
                  </a:moveTo>
                  <a:lnTo>
                    <a:pt x="583" y="146"/>
                  </a:lnTo>
                  <a:lnTo>
                    <a:pt x="589" y="144"/>
                  </a:lnTo>
                  <a:lnTo>
                    <a:pt x="595" y="142"/>
                  </a:lnTo>
                  <a:lnTo>
                    <a:pt x="595" y="142"/>
                  </a:lnTo>
                  <a:lnTo>
                    <a:pt x="601" y="140"/>
                  </a:lnTo>
                  <a:lnTo>
                    <a:pt x="605" y="136"/>
                  </a:lnTo>
                  <a:lnTo>
                    <a:pt x="605" y="136"/>
                  </a:lnTo>
                  <a:lnTo>
                    <a:pt x="607" y="130"/>
                  </a:lnTo>
                  <a:lnTo>
                    <a:pt x="611" y="122"/>
                  </a:lnTo>
                  <a:lnTo>
                    <a:pt x="611" y="122"/>
                  </a:lnTo>
                  <a:lnTo>
                    <a:pt x="611" y="112"/>
                  </a:lnTo>
                  <a:lnTo>
                    <a:pt x="613" y="102"/>
                  </a:lnTo>
                  <a:lnTo>
                    <a:pt x="613" y="102"/>
                  </a:lnTo>
                  <a:lnTo>
                    <a:pt x="611" y="90"/>
                  </a:lnTo>
                  <a:lnTo>
                    <a:pt x="611" y="82"/>
                  </a:lnTo>
                  <a:lnTo>
                    <a:pt x="611" y="82"/>
                  </a:lnTo>
                  <a:lnTo>
                    <a:pt x="607" y="74"/>
                  </a:lnTo>
                  <a:lnTo>
                    <a:pt x="605" y="68"/>
                  </a:lnTo>
                  <a:lnTo>
                    <a:pt x="605" y="68"/>
                  </a:lnTo>
                  <a:lnTo>
                    <a:pt x="601" y="64"/>
                  </a:lnTo>
                  <a:lnTo>
                    <a:pt x="595" y="60"/>
                  </a:lnTo>
                  <a:lnTo>
                    <a:pt x="595" y="60"/>
                  </a:lnTo>
                  <a:lnTo>
                    <a:pt x="589" y="58"/>
                  </a:lnTo>
                  <a:lnTo>
                    <a:pt x="583" y="58"/>
                  </a:lnTo>
                  <a:lnTo>
                    <a:pt x="583" y="146"/>
                  </a:lnTo>
                  <a:close/>
                  <a:moveTo>
                    <a:pt x="563" y="0"/>
                  </a:moveTo>
                  <a:lnTo>
                    <a:pt x="583" y="0"/>
                  </a:lnTo>
                  <a:lnTo>
                    <a:pt x="583" y="44"/>
                  </a:lnTo>
                  <a:lnTo>
                    <a:pt x="583" y="44"/>
                  </a:lnTo>
                  <a:lnTo>
                    <a:pt x="595" y="46"/>
                  </a:lnTo>
                  <a:lnTo>
                    <a:pt x="605" y="48"/>
                  </a:lnTo>
                  <a:lnTo>
                    <a:pt x="613" y="54"/>
                  </a:lnTo>
                  <a:lnTo>
                    <a:pt x="619" y="60"/>
                  </a:lnTo>
                  <a:lnTo>
                    <a:pt x="619" y="60"/>
                  </a:lnTo>
                  <a:lnTo>
                    <a:pt x="625" y="68"/>
                  </a:lnTo>
                  <a:lnTo>
                    <a:pt x="629" y="76"/>
                  </a:lnTo>
                  <a:lnTo>
                    <a:pt x="631" y="88"/>
                  </a:lnTo>
                  <a:lnTo>
                    <a:pt x="633" y="102"/>
                  </a:lnTo>
                  <a:lnTo>
                    <a:pt x="633" y="102"/>
                  </a:lnTo>
                  <a:lnTo>
                    <a:pt x="631" y="114"/>
                  </a:lnTo>
                  <a:lnTo>
                    <a:pt x="629" y="126"/>
                  </a:lnTo>
                  <a:lnTo>
                    <a:pt x="625" y="136"/>
                  </a:lnTo>
                  <a:lnTo>
                    <a:pt x="619" y="144"/>
                  </a:lnTo>
                  <a:lnTo>
                    <a:pt x="619" y="144"/>
                  </a:lnTo>
                  <a:lnTo>
                    <a:pt x="613" y="150"/>
                  </a:lnTo>
                  <a:lnTo>
                    <a:pt x="605" y="154"/>
                  </a:lnTo>
                  <a:lnTo>
                    <a:pt x="595" y="158"/>
                  </a:lnTo>
                  <a:lnTo>
                    <a:pt x="583" y="160"/>
                  </a:lnTo>
                  <a:lnTo>
                    <a:pt x="583" y="204"/>
                  </a:lnTo>
                  <a:lnTo>
                    <a:pt x="563" y="204"/>
                  </a:lnTo>
                  <a:lnTo>
                    <a:pt x="563" y="160"/>
                  </a:lnTo>
                  <a:lnTo>
                    <a:pt x="563" y="160"/>
                  </a:lnTo>
                  <a:lnTo>
                    <a:pt x="553" y="158"/>
                  </a:lnTo>
                  <a:lnTo>
                    <a:pt x="543" y="154"/>
                  </a:lnTo>
                  <a:lnTo>
                    <a:pt x="535" y="150"/>
                  </a:lnTo>
                  <a:lnTo>
                    <a:pt x="527" y="144"/>
                  </a:lnTo>
                  <a:lnTo>
                    <a:pt x="527" y="144"/>
                  </a:lnTo>
                  <a:lnTo>
                    <a:pt x="521" y="136"/>
                  </a:lnTo>
                  <a:lnTo>
                    <a:pt x="517" y="126"/>
                  </a:lnTo>
                  <a:lnTo>
                    <a:pt x="515" y="114"/>
                  </a:lnTo>
                  <a:lnTo>
                    <a:pt x="515" y="102"/>
                  </a:lnTo>
                  <a:lnTo>
                    <a:pt x="515" y="102"/>
                  </a:lnTo>
                  <a:lnTo>
                    <a:pt x="515" y="88"/>
                  </a:lnTo>
                  <a:lnTo>
                    <a:pt x="517" y="76"/>
                  </a:lnTo>
                  <a:lnTo>
                    <a:pt x="521" y="68"/>
                  </a:lnTo>
                  <a:lnTo>
                    <a:pt x="527" y="60"/>
                  </a:lnTo>
                  <a:lnTo>
                    <a:pt x="527" y="60"/>
                  </a:lnTo>
                  <a:lnTo>
                    <a:pt x="535" y="54"/>
                  </a:lnTo>
                  <a:lnTo>
                    <a:pt x="543" y="48"/>
                  </a:lnTo>
                  <a:lnTo>
                    <a:pt x="553" y="46"/>
                  </a:lnTo>
                  <a:lnTo>
                    <a:pt x="563" y="44"/>
                  </a:lnTo>
                  <a:lnTo>
                    <a:pt x="563" y="0"/>
                  </a:lnTo>
                  <a:close/>
                  <a:moveTo>
                    <a:pt x="472" y="78"/>
                  </a:moveTo>
                  <a:lnTo>
                    <a:pt x="470" y="78"/>
                  </a:lnTo>
                  <a:lnTo>
                    <a:pt x="434" y="158"/>
                  </a:lnTo>
                  <a:lnTo>
                    <a:pt x="412" y="158"/>
                  </a:lnTo>
                  <a:lnTo>
                    <a:pt x="412" y="44"/>
                  </a:lnTo>
                  <a:lnTo>
                    <a:pt x="432" y="44"/>
                  </a:lnTo>
                  <a:lnTo>
                    <a:pt x="432" y="122"/>
                  </a:lnTo>
                  <a:lnTo>
                    <a:pt x="434" y="122"/>
                  </a:lnTo>
                  <a:lnTo>
                    <a:pt x="468" y="44"/>
                  </a:lnTo>
                  <a:lnTo>
                    <a:pt x="491" y="44"/>
                  </a:lnTo>
                  <a:lnTo>
                    <a:pt x="491" y="158"/>
                  </a:lnTo>
                  <a:lnTo>
                    <a:pt x="472" y="158"/>
                  </a:lnTo>
                  <a:lnTo>
                    <a:pt x="472" y="78"/>
                  </a:lnTo>
                  <a:close/>
                  <a:moveTo>
                    <a:pt x="382" y="44"/>
                  </a:moveTo>
                  <a:lnTo>
                    <a:pt x="382" y="158"/>
                  </a:lnTo>
                  <a:lnTo>
                    <a:pt x="362" y="158"/>
                  </a:lnTo>
                  <a:lnTo>
                    <a:pt x="362" y="60"/>
                  </a:lnTo>
                  <a:lnTo>
                    <a:pt x="332" y="60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26" y="140"/>
                  </a:lnTo>
                  <a:lnTo>
                    <a:pt x="324" y="146"/>
                  </a:lnTo>
                  <a:lnTo>
                    <a:pt x="320" y="152"/>
                  </a:lnTo>
                  <a:lnTo>
                    <a:pt x="320" y="152"/>
                  </a:lnTo>
                  <a:lnTo>
                    <a:pt x="312" y="158"/>
                  </a:lnTo>
                  <a:lnTo>
                    <a:pt x="308" y="160"/>
                  </a:lnTo>
                  <a:lnTo>
                    <a:pt x="304" y="160"/>
                  </a:lnTo>
                  <a:lnTo>
                    <a:pt x="304" y="160"/>
                  </a:lnTo>
                  <a:lnTo>
                    <a:pt x="294" y="160"/>
                  </a:lnTo>
                  <a:lnTo>
                    <a:pt x="294" y="160"/>
                  </a:lnTo>
                  <a:lnTo>
                    <a:pt x="290" y="158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6" y="148"/>
                  </a:lnTo>
                  <a:lnTo>
                    <a:pt x="302" y="142"/>
                  </a:lnTo>
                  <a:lnTo>
                    <a:pt x="302" y="142"/>
                  </a:lnTo>
                  <a:lnTo>
                    <a:pt x="306" y="134"/>
                  </a:lnTo>
                  <a:lnTo>
                    <a:pt x="308" y="122"/>
                  </a:lnTo>
                  <a:lnTo>
                    <a:pt x="314" y="44"/>
                  </a:lnTo>
                  <a:lnTo>
                    <a:pt x="382" y="44"/>
                  </a:lnTo>
                  <a:close/>
                  <a:moveTo>
                    <a:pt x="232" y="160"/>
                  </a:moveTo>
                  <a:lnTo>
                    <a:pt x="232" y="160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12" y="156"/>
                  </a:lnTo>
                  <a:lnTo>
                    <a:pt x="208" y="154"/>
                  </a:lnTo>
                  <a:lnTo>
                    <a:pt x="208" y="154"/>
                  </a:lnTo>
                  <a:lnTo>
                    <a:pt x="204" y="148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0" y="134"/>
                  </a:lnTo>
                  <a:lnTo>
                    <a:pt x="198" y="124"/>
                  </a:lnTo>
                  <a:lnTo>
                    <a:pt x="198" y="124"/>
                  </a:lnTo>
                  <a:lnTo>
                    <a:pt x="200" y="114"/>
                  </a:lnTo>
                  <a:lnTo>
                    <a:pt x="200" y="106"/>
                  </a:lnTo>
                  <a:lnTo>
                    <a:pt x="200" y="106"/>
                  </a:lnTo>
                  <a:lnTo>
                    <a:pt x="204" y="100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12" y="92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56" y="92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4"/>
                  </a:lnTo>
                  <a:lnTo>
                    <a:pt x="248" y="60"/>
                  </a:lnTo>
                  <a:lnTo>
                    <a:pt x="248" y="60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0" y="56"/>
                  </a:lnTo>
                  <a:lnTo>
                    <a:pt x="208" y="56"/>
                  </a:lnTo>
                  <a:lnTo>
                    <a:pt x="208" y="46"/>
                  </a:lnTo>
                  <a:lnTo>
                    <a:pt x="208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60" y="46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70" y="54"/>
                  </a:lnTo>
                  <a:lnTo>
                    <a:pt x="274" y="62"/>
                  </a:lnTo>
                  <a:lnTo>
                    <a:pt x="274" y="62"/>
                  </a:lnTo>
                  <a:lnTo>
                    <a:pt x="276" y="70"/>
                  </a:lnTo>
                  <a:lnTo>
                    <a:pt x="276" y="80"/>
                  </a:lnTo>
                  <a:lnTo>
                    <a:pt x="276" y="158"/>
                  </a:lnTo>
                  <a:lnTo>
                    <a:pt x="258" y="158"/>
                  </a:lnTo>
                  <a:lnTo>
                    <a:pt x="258" y="152"/>
                  </a:lnTo>
                  <a:lnTo>
                    <a:pt x="256" y="152"/>
                  </a:lnTo>
                  <a:lnTo>
                    <a:pt x="256" y="152"/>
                  </a:lnTo>
                  <a:lnTo>
                    <a:pt x="252" y="156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0" y="160"/>
                  </a:lnTo>
                  <a:lnTo>
                    <a:pt x="232" y="160"/>
                  </a:lnTo>
                  <a:lnTo>
                    <a:pt x="232" y="160"/>
                  </a:lnTo>
                  <a:close/>
                  <a:moveTo>
                    <a:pt x="256" y="102"/>
                  </a:moveTo>
                  <a:lnTo>
                    <a:pt x="240" y="102"/>
                  </a:lnTo>
                  <a:lnTo>
                    <a:pt x="240" y="102"/>
                  </a:lnTo>
                  <a:lnTo>
                    <a:pt x="232" y="104"/>
                  </a:lnTo>
                  <a:lnTo>
                    <a:pt x="224" y="106"/>
                  </a:lnTo>
                  <a:lnTo>
                    <a:pt x="224" y="106"/>
                  </a:lnTo>
                  <a:lnTo>
                    <a:pt x="220" y="114"/>
                  </a:lnTo>
                  <a:lnTo>
                    <a:pt x="220" y="124"/>
                  </a:lnTo>
                  <a:lnTo>
                    <a:pt x="220" y="124"/>
                  </a:lnTo>
                  <a:lnTo>
                    <a:pt x="220" y="136"/>
                  </a:lnTo>
                  <a:lnTo>
                    <a:pt x="220" y="136"/>
                  </a:lnTo>
                  <a:lnTo>
                    <a:pt x="224" y="142"/>
                  </a:lnTo>
                  <a:lnTo>
                    <a:pt x="224" y="142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48" y="146"/>
                  </a:lnTo>
                  <a:lnTo>
                    <a:pt x="248" y="146"/>
                  </a:lnTo>
                  <a:lnTo>
                    <a:pt x="256" y="142"/>
                  </a:lnTo>
                  <a:lnTo>
                    <a:pt x="256" y="102"/>
                  </a:lnTo>
                  <a:close/>
                  <a:moveTo>
                    <a:pt x="100" y="46"/>
                  </a:moveTo>
                  <a:lnTo>
                    <a:pt x="100" y="46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34" y="42"/>
                  </a:lnTo>
                  <a:lnTo>
                    <a:pt x="134" y="42"/>
                  </a:lnTo>
                  <a:lnTo>
                    <a:pt x="152" y="44"/>
                  </a:lnTo>
                  <a:lnTo>
                    <a:pt x="152" y="44"/>
                  </a:lnTo>
                  <a:lnTo>
                    <a:pt x="160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70" y="54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74" y="66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74" y="84"/>
                  </a:lnTo>
                  <a:lnTo>
                    <a:pt x="174" y="84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66" y="102"/>
                  </a:lnTo>
                  <a:lnTo>
                    <a:pt x="166" y="102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78" y="116"/>
                  </a:lnTo>
                  <a:lnTo>
                    <a:pt x="178" y="116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78" y="136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4" y="150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2" y="156"/>
                  </a:lnTo>
                  <a:lnTo>
                    <a:pt x="156" y="160"/>
                  </a:lnTo>
                  <a:lnTo>
                    <a:pt x="156" y="160"/>
                  </a:lnTo>
                  <a:lnTo>
                    <a:pt x="138" y="160"/>
                  </a:lnTo>
                  <a:lnTo>
                    <a:pt x="13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00" y="156"/>
                  </a:lnTo>
                  <a:lnTo>
                    <a:pt x="100" y="46"/>
                  </a:lnTo>
                  <a:close/>
                  <a:moveTo>
                    <a:pt x="122" y="56"/>
                  </a:moveTo>
                  <a:lnTo>
                    <a:pt x="122" y="92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42" y="92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4" y="82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54" y="66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58"/>
                  </a:lnTo>
                  <a:lnTo>
                    <a:pt x="134" y="56"/>
                  </a:lnTo>
                  <a:lnTo>
                    <a:pt x="122" y="56"/>
                  </a:lnTo>
                  <a:close/>
                  <a:moveTo>
                    <a:pt x="138" y="146"/>
                  </a:moveTo>
                  <a:lnTo>
                    <a:pt x="138" y="146"/>
                  </a:lnTo>
                  <a:lnTo>
                    <a:pt x="146" y="146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58" y="13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16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46" y="108"/>
                  </a:lnTo>
                  <a:lnTo>
                    <a:pt x="138" y="106"/>
                  </a:lnTo>
                  <a:lnTo>
                    <a:pt x="122" y="106"/>
                  </a:lnTo>
                  <a:lnTo>
                    <a:pt x="122" y="146"/>
                  </a:lnTo>
                  <a:lnTo>
                    <a:pt x="138" y="146"/>
                  </a:lnTo>
                  <a:close/>
                  <a:moveTo>
                    <a:pt x="46" y="98"/>
                  </a:moveTo>
                  <a:lnTo>
                    <a:pt x="46" y="98"/>
                  </a:lnTo>
                  <a:lnTo>
                    <a:pt x="52" y="100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62" y="110"/>
                  </a:lnTo>
                  <a:lnTo>
                    <a:pt x="64" y="12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8" y="148"/>
                  </a:lnTo>
                  <a:lnTo>
                    <a:pt x="84" y="150"/>
                  </a:lnTo>
                  <a:lnTo>
                    <a:pt x="84" y="158"/>
                  </a:lnTo>
                  <a:lnTo>
                    <a:pt x="84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2" y="160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2" y="150"/>
                  </a:lnTo>
                  <a:lnTo>
                    <a:pt x="48" y="142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0" y="114"/>
                  </a:lnTo>
                  <a:lnTo>
                    <a:pt x="38" y="110"/>
                  </a:lnTo>
                  <a:lnTo>
                    <a:pt x="34" y="106"/>
                  </a:lnTo>
                  <a:lnTo>
                    <a:pt x="28" y="106"/>
                  </a:lnTo>
                  <a:lnTo>
                    <a:pt x="20" y="106"/>
                  </a:lnTo>
                  <a:lnTo>
                    <a:pt x="20" y="158"/>
                  </a:lnTo>
                  <a:lnTo>
                    <a:pt x="0" y="158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2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84"/>
                  </a:lnTo>
                  <a:lnTo>
                    <a:pt x="40" y="78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50" y="54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0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2" y="4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76" y="54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68" y="62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8" y="86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2" y="96"/>
                  </a:lnTo>
                  <a:lnTo>
                    <a:pt x="46" y="98"/>
                  </a:lnTo>
                  <a:lnTo>
                    <a:pt x="46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3770313" y="5910263"/>
              <a:ext cx="1493838" cy="292100"/>
            </a:xfrm>
            <a:custGeom>
              <a:avLst/>
              <a:gdLst>
                <a:gd name="T0" fmla="*/ 929 w 941"/>
                <a:gd name="T1" fmla="*/ 46 h 184"/>
                <a:gd name="T2" fmla="*/ 933 w 941"/>
                <a:gd name="T3" fmla="*/ 84 h 184"/>
                <a:gd name="T4" fmla="*/ 939 w 941"/>
                <a:gd name="T5" fmla="*/ 106 h 184"/>
                <a:gd name="T6" fmla="*/ 927 w 941"/>
                <a:gd name="T7" fmla="*/ 144 h 184"/>
                <a:gd name="T8" fmla="*/ 889 w 941"/>
                <a:gd name="T9" fmla="*/ 86 h 184"/>
                <a:gd name="T10" fmla="*/ 915 w 941"/>
                <a:gd name="T11" fmla="*/ 56 h 184"/>
                <a:gd name="T12" fmla="*/ 921 w 941"/>
                <a:gd name="T13" fmla="*/ 124 h 184"/>
                <a:gd name="T14" fmla="*/ 903 w 941"/>
                <a:gd name="T15" fmla="*/ 134 h 184"/>
                <a:gd name="T16" fmla="*/ 823 w 941"/>
                <a:gd name="T17" fmla="*/ 144 h 184"/>
                <a:gd name="T18" fmla="*/ 777 w 941"/>
                <a:gd name="T19" fmla="*/ 134 h 184"/>
                <a:gd name="T20" fmla="*/ 773 w 941"/>
                <a:gd name="T21" fmla="*/ 60 h 184"/>
                <a:gd name="T22" fmla="*/ 823 w 941"/>
                <a:gd name="T23" fmla="*/ 44 h 184"/>
                <a:gd name="T24" fmla="*/ 843 w 941"/>
                <a:gd name="T25" fmla="*/ 94 h 184"/>
                <a:gd name="T26" fmla="*/ 807 w 941"/>
                <a:gd name="T27" fmla="*/ 52 h 184"/>
                <a:gd name="T28" fmla="*/ 787 w 941"/>
                <a:gd name="T29" fmla="*/ 94 h 184"/>
                <a:gd name="T30" fmla="*/ 807 w 941"/>
                <a:gd name="T31" fmla="*/ 136 h 184"/>
                <a:gd name="T32" fmla="*/ 825 w 941"/>
                <a:gd name="T33" fmla="*/ 94 h 184"/>
                <a:gd name="T34" fmla="*/ 745 w 941"/>
                <a:gd name="T35" fmla="*/ 134 h 184"/>
                <a:gd name="T36" fmla="*/ 735 w 941"/>
                <a:gd name="T37" fmla="*/ 146 h 184"/>
                <a:gd name="T38" fmla="*/ 705 w 941"/>
                <a:gd name="T39" fmla="*/ 98 h 184"/>
                <a:gd name="T40" fmla="*/ 711 w 941"/>
                <a:gd name="T41" fmla="*/ 82 h 184"/>
                <a:gd name="T42" fmla="*/ 741 w 941"/>
                <a:gd name="T43" fmla="*/ 40 h 184"/>
                <a:gd name="T44" fmla="*/ 743 w 941"/>
                <a:gd name="T45" fmla="*/ 52 h 184"/>
                <a:gd name="T46" fmla="*/ 721 w 941"/>
                <a:gd name="T47" fmla="*/ 90 h 184"/>
                <a:gd name="T48" fmla="*/ 648 w 941"/>
                <a:gd name="T49" fmla="*/ 42 h 184"/>
                <a:gd name="T50" fmla="*/ 528 w 941"/>
                <a:gd name="T51" fmla="*/ 42 h 184"/>
                <a:gd name="T52" fmla="*/ 428 w 941"/>
                <a:gd name="T53" fmla="*/ 144 h 184"/>
                <a:gd name="T54" fmla="*/ 368 w 941"/>
                <a:gd name="T55" fmla="*/ 118 h 184"/>
                <a:gd name="T56" fmla="*/ 324 w 941"/>
                <a:gd name="T57" fmla="*/ 146 h 184"/>
                <a:gd name="T58" fmla="*/ 294 w 941"/>
                <a:gd name="T59" fmla="*/ 94 h 184"/>
                <a:gd name="T60" fmla="*/ 316 w 941"/>
                <a:gd name="T61" fmla="*/ 44 h 184"/>
                <a:gd name="T62" fmla="*/ 364 w 941"/>
                <a:gd name="T63" fmla="*/ 60 h 184"/>
                <a:gd name="T64" fmla="*/ 346 w 941"/>
                <a:gd name="T65" fmla="*/ 60 h 184"/>
                <a:gd name="T66" fmla="*/ 318 w 941"/>
                <a:gd name="T67" fmla="*/ 60 h 184"/>
                <a:gd name="T68" fmla="*/ 318 w 941"/>
                <a:gd name="T69" fmla="*/ 126 h 184"/>
                <a:gd name="T70" fmla="*/ 346 w 941"/>
                <a:gd name="T71" fmla="*/ 126 h 184"/>
                <a:gd name="T72" fmla="*/ 218 w 941"/>
                <a:gd name="T73" fmla="*/ 128 h 184"/>
                <a:gd name="T74" fmla="*/ 246 w 941"/>
                <a:gd name="T75" fmla="*/ 128 h 184"/>
                <a:gd name="T76" fmla="*/ 238 w 941"/>
                <a:gd name="T77" fmla="*/ 60 h 184"/>
                <a:gd name="T78" fmla="*/ 222 w 941"/>
                <a:gd name="T79" fmla="*/ 48 h 184"/>
                <a:gd name="T80" fmla="*/ 266 w 941"/>
                <a:gd name="T81" fmla="*/ 64 h 184"/>
                <a:gd name="T82" fmla="*/ 260 w 941"/>
                <a:gd name="T83" fmla="*/ 136 h 184"/>
                <a:gd name="T84" fmla="*/ 216 w 941"/>
                <a:gd name="T85" fmla="*/ 144 h 184"/>
                <a:gd name="T86" fmla="*/ 196 w 941"/>
                <a:gd name="T87" fmla="*/ 62 h 184"/>
                <a:gd name="T88" fmla="*/ 232 w 941"/>
                <a:gd name="T89" fmla="*/ 2 h 184"/>
                <a:gd name="T90" fmla="*/ 230 w 941"/>
                <a:gd name="T91" fmla="*/ 18 h 184"/>
                <a:gd name="T92" fmla="*/ 126 w 941"/>
                <a:gd name="T93" fmla="*/ 146 h 184"/>
                <a:gd name="T94" fmla="*/ 96 w 941"/>
                <a:gd name="T95" fmla="*/ 114 h 184"/>
                <a:gd name="T96" fmla="*/ 114 w 941"/>
                <a:gd name="T97" fmla="*/ 84 h 184"/>
                <a:gd name="T98" fmla="*/ 144 w 941"/>
                <a:gd name="T99" fmla="*/ 60 h 184"/>
                <a:gd name="T100" fmla="*/ 116 w 941"/>
                <a:gd name="T101" fmla="*/ 42 h 184"/>
                <a:gd name="T102" fmla="*/ 164 w 941"/>
                <a:gd name="T103" fmla="*/ 58 h 184"/>
                <a:gd name="T104" fmla="*/ 138 w 941"/>
                <a:gd name="T105" fmla="*/ 144 h 184"/>
                <a:gd name="T106" fmla="*/ 114 w 941"/>
                <a:gd name="T107" fmla="*/ 114 h 184"/>
                <a:gd name="T108" fmla="*/ 140 w 941"/>
                <a:gd name="T109" fmla="*/ 132 h 184"/>
                <a:gd name="T110" fmla="*/ 42 w 941"/>
                <a:gd name="T111" fmla="*/ 132 h 184"/>
                <a:gd name="T112" fmla="*/ 54 w 941"/>
                <a:gd name="T113" fmla="*/ 74 h 184"/>
                <a:gd name="T114" fmla="*/ 20 w 941"/>
                <a:gd name="T115" fmla="*/ 56 h 184"/>
                <a:gd name="T116" fmla="*/ 54 w 941"/>
                <a:gd name="T117" fmla="*/ 44 h 184"/>
                <a:gd name="T118" fmla="*/ 72 w 941"/>
                <a:gd name="T119" fmla="*/ 108 h 184"/>
                <a:gd name="T120" fmla="*/ 40 w 941"/>
                <a:gd name="T121" fmla="*/ 146 h 184"/>
                <a:gd name="T122" fmla="*/ 18 w 941"/>
                <a:gd name="T123" fmla="*/ 4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184">
                  <a:moveTo>
                    <a:pt x="871" y="44"/>
                  </a:moveTo>
                  <a:lnTo>
                    <a:pt x="871" y="44"/>
                  </a:lnTo>
                  <a:lnTo>
                    <a:pt x="887" y="42"/>
                  </a:lnTo>
                  <a:lnTo>
                    <a:pt x="887" y="42"/>
                  </a:lnTo>
                  <a:lnTo>
                    <a:pt x="901" y="40"/>
                  </a:lnTo>
                  <a:lnTo>
                    <a:pt x="901" y="40"/>
                  </a:lnTo>
                  <a:lnTo>
                    <a:pt x="917" y="42"/>
                  </a:lnTo>
                  <a:lnTo>
                    <a:pt x="917" y="42"/>
                  </a:lnTo>
                  <a:lnTo>
                    <a:pt x="929" y="46"/>
                  </a:lnTo>
                  <a:lnTo>
                    <a:pt x="929" y="46"/>
                  </a:lnTo>
                  <a:lnTo>
                    <a:pt x="933" y="50"/>
                  </a:lnTo>
                  <a:lnTo>
                    <a:pt x="935" y="56"/>
                  </a:lnTo>
                  <a:lnTo>
                    <a:pt x="935" y="56"/>
                  </a:lnTo>
                  <a:lnTo>
                    <a:pt x="937" y="62"/>
                  </a:lnTo>
                  <a:lnTo>
                    <a:pt x="937" y="70"/>
                  </a:lnTo>
                  <a:lnTo>
                    <a:pt x="937" y="70"/>
                  </a:lnTo>
                  <a:lnTo>
                    <a:pt x="935" y="78"/>
                  </a:lnTo>
                  <a:lnTo>
                    <a:pt x="935" y="78"/>
                  </a:lnTo>
                  <a:lnTo>
                    <a:pt x="933" y="84"/>
                  </a:lnTo>
                  <a:lnTo>
                    <a:pt x="933" y="84"/>
                  </a:lnTo>
                  <a:lnTo>
                    <a:pt x="929" y="88"/>
                  </a:lnTo>
                  <a:lnTo>
                    <a:pt x="929" y="88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9" y="94"/>
                  </a:lnTo>
                  <a:lnTo>
                    <a:pt x="929" y="94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39" y="106"/>
                  </a:lnTo>
                  <a:lnTo>
                    <a:pt x="939" y="106"/>
                  </a:lnTo>
                  <a:lnTo>
                    <a:pt x="941" y="116"/>
                  </a:lnTo>
                  <a:lnTo>
                    <a:pt x="941" y="116"/>
                  </a:lnTo>
                  <a:lnTo>
                    <a:pt x="941" y="124"/>
                  </a:lnTo>
                  <a:lnTo>
                    <a:pt x="939" y="130"/>
                  </a:lnTo>
                  <a:lnTo>
                    <a:pt x="939" y="130"/>
                  </a:lnTo>
                  <a:lnTo>
                    <a:pt x="935" y="136"/>
                  </a:lnTo>
                  <a:lnTo>
                    <a:pt x="931" y="140"/>
                  </a:lnTo>
                  <a:lnTo>
                    <a:pt x="931" y="140"/>
                  </a:lnTo>
                  <a:lnTo>
                    <a:pt x="927" y="144"/>
                  </a:lnTo>
                  <a:lnTo>
                    <a:pt x="921" y="146"/>
                  </a:lnTo>
                  <a:lnTo>
                    <a:pt x="921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887" y="146"/>
                  </a:lnTo>
                  <a:lnTo>
                    <a:pt x="887" y="146"/>
                  </a:lnTo>
                  <a:lnTo>
                    <a:pt x="871" y="142"/>
                  </a:lnTo>
                  <a:lnTo>
                    <a:pt x="871" y="44"/>
                  </a:lnTo>
                  <a:close/>
                  <a:moveTo>
                    <a:pt x="889" y="52"/>
                  </a:moveTo>
                  <a:lnTo>
                    <a:pt x="889" y="86"/>
                  </a:lnTo>
                  <a:lnTo>
                    <a:pt x="901" y="86"/>
                  </a:lnTo>
                  <a:lnTo>
                    <a:pt x="901" y="86"/>
                  </a:lnTo>
                  <a:lnTo>
                    <a:pt x="909" y="84"/>
                  </a:lnTo>
                  <a:lnTo>
                    <a:pt x="915" y="82"/>
                  </a:lnTo>
                  <a:lnTo>
                    <a:pt x="915" y="82"/>
                  </a:lnTo>
                  <a:lnTo>
                    <a:pt x="917" y="76"/>
                  </a:lnTo>
                  <a:lnTo>
                    <a:pt x="919" y="70"/>
                  </a:lnTo>
                  <a:lnTo>
                    <a:pt x="919" y="70"/>
                  </a:lnTo>
                  <a:lnTo>
                    <a:pt x="917" y="62"/>
                  </a:lnTo>
                  <a:lnTo>
                    <a:pt x="915" y="56"/>
                  </a:lnTo>
                  <a:lnTo>
                    <a:pt x="915" y="56"/>
                  </a:lnTo>
                  <a:lnTo>
                    <a:pt x="909" y="54"/>
                  </a:lnTo>
                  <a:lnTo>
                    <a:pt x="901" y="52"/>
                  </a:lnTo>
                  <a:lnTo>
                    <a:pt x="889" y="52"/>
                  </a:lnTo>
                  <a:close/>
                  <a:moveTo>
                    <a:pt x="903" y="134"/>
                  </a:moveTo>
                  <a:lnTo>
                    <a:pt x="903" y="134"/>
                  </a:lnTo>
                  <a:lnTo>
                    <a:pt x="911" y="134"/>
                  </a:lnTo>
                  <a:lnTo>
                    <a:pt x="917" y="130"/>
                  </a:lnTo>
                  <a:lnTo>
                    <a:pt x="917" y="130"/>
                  </a:lnTo>
                  <a:lnTo>
                    <a:pt x="921" y="124"/>
                  </a:lnTo>
                  <a:lnTo>
                    <a:pt x="923" y="116"/>
                  </a:lnTo>
                  <a:lnTo>
                    <a:pt x="923" y="116"/>
                  </a:lnTo>
                  <a:lnTo>
                    <a:pt x="921" y="106"/>
                  </a:lnTo>
                  <a:lnTo>
                    <a:pt x="917" y="102"/>
                  </a:lnTo>
                  <a:lnTo>
                    <a:pt x="917" y="102"/>
                  </a:lnTo>
                  <a:lnTo>
                    <a:pt x="911" y="98"/>
                  </a:lnTo>
                  <a:lnTo>
                    <a:pt x="903" y="98"/>
                  </a:lnTo>
                  <a:lnTo>
                    <a:pt x="889" y="98"/>
                  </a:lnTo>
                  <a:lnTo>
                    <a:pt x="889" y="134"/>
                  </a:lnTo>
                  <a:lnTo>
                    <a:pt x="903" y="134"/>
                  </a:lnTo>
                  <a:close/>
                  <a:moveTo>
                    <a:pt x="843" y="94"/>
                  </a:moveTo>
                  <a:lnTo>
                    <a:pt x="843" y="94"/>
                  </a:lnTo>
                  <a:lnTo>
                    <a:pt x="843" y="108"/>
                  </a:lnTo>
                  <a:lnTo>
                    <a:pt x="841" y="118"/>
                  </a:lnTo>
                  <a:lnTo>
                    <a:pt x="841" y="118"/>
                  </a:lnTo>
                  <a:lnTo>
                    <a:pt x="839" y="128"/>
                  </a:lnTo>
                  <a:lnTo>
                    <a:pt x="833" y="134"/>
                  </a:lnTo>
                  <a:lnTo>
                    <a:pt x="833" y="134"/>
                  </a:lnTo>
                  <a:lnTo>
                    <a:pt x="829" y="140"/>
                  </a:lnTo>
                  <a:lnTo>
                    <a:pt x="823" y="144"/>
                  </a:lnTo>
                  <a:lnTo>
                    <a:pt x="823" y="144"/>
                  </a:lnTo>
                  <a:lnTo>
                    <a:pt x="815" y="146"/>
                  </a:lnTo>
                  <a:lnTo>
                    <a:pt x="807" y="146"/>
                  </a:lnTo>
                  <a:lnTo>
                    <a:pt x="807" y="146"/>
                  </a:lnTo>
                  <a:lnTo>
                    <a:pt x="797" y="146"/>
                  </a:lnTo>
                  <a:lnTo>
                    <a:pt x="789" y="144"/>
                  </a:lnTo>
                  <a:lnTo>
                    <a:pt x="789" y="144"/>
                  </a:lnTo>
                  <a:lnTo>
                    <a:pt x="783" y="140"/>
                  </a:lnTo>
                  <a:lnTo>
                    <a:pt x="777" y="134"/>
                  </a:lnTo>
                  <a:lnTo>
                    <a:pt x="777" y="134"/>
                  </a:lnTo>
                  <a:lnTo>
                    <a:pt x="773" y="128"/>
                  </a:lnTo>
                  <a:lnTo>
                    <a:pt x="771" y="118"/>
                  </a:lnTo>
                  <a:lnTo>
                    <a:pt x="771" y="118"/>
                  </a:lnTo>
                  <a:lnTo>
                    <a:pt x="769" y="108"/>
                  </a:lnTo>
                  <a:lnTo>
                    <a:pt x="769" y="94"/>
                  </a:lnTo>
                  <a:lnTo>
                    <a:pt x="769" y="94"/>
                  </a:lnTo>
                  <a:lnTo>
                    <a:pt x="769" y="80"/>
                  </a:lnTo>
                  <a:lnTo>
                    <a:pt x="771" y="68"/>
                  </a:lnTo>
                  <a:lnTo>
                    <a:pt x="771" y="68"/>
                  </a:lnTo>
                  <a:lnTo>
                    <a:pt x="773" y="60"/>
                  </a:lnTo>
                  <a:lnTo>
                    <a:pt x="777" y="52"/>
                  </a:lnTo>
                  <a:lnTo>
                    <a:pt x="777" y="52"/>
                  </a:lnTo>
                  <a:lnTo>
                    <a:pt x="783" y="46"/>
                  </a:lnTo>
                  <a:lnTo>
                    <a:pt x="789" y="44"/>
                  </a:lnTo>
                  <a:lnTo>
                    <a:pt x="789" y="44"/>
                  </a:lnTo>
                  <a:lnTo>
                    <a:pt x="797" y="42"/>
                  </a:lnTo>
                  <a:lnTo>
                    <a:pt x="807" y="40"/>
                  </a:lnTo>
                  <a:lnTo>
                    <a:pt x="807" y="40"/>
                  </a:lnTo>
                  <a:lnTo>
                    <a:pt x="815" y="42"/>
                  </a:lnTo>
                  <a:lnTo>
                    <a:pt x="823" y="44"/>
                  </a:lnTo>
                  <a:lnTo>
                    <a:pt x="823" y="44"/>
                  </a:lnTo>
                  <a:lnTo>
                    <a:pt x="829" y="46"/>
                  </a:lnTo>
                  <a:lnTo>
                    <a:pt x="833" y="52"/>
                  </a:lnTo>
                  <a:lnTo>
                    <a:pt x="833" y="52"/>
                  </a:lnTo>
                  <a:lnTo>
                    <a:pt x="839" y="60"/>
                  </a:lnTo>
                  <a:lnTo>
                    <a:pt x="841" y="68"/>
                  </a:lnTo>
                  <a:lnTo>
                    <a:pt x="841" y="68"/>
                  </a:lnTo>
                  <a:lnTo>
                    <a:pt x="843" y="80"/>
                  </a:lnTo>
                  <a:lnTo>
                    <a:pt x="843" y="94"/>
                  </a:lnTo>
                  <a:lnTo>
                    <a:pt x="843" y="94"/>
                  </a:lnTo>
                  <a:close/>
                  <a:moveTo>
                    <a:pt x="825" y="94"/>
                  </a:moveTo>
                  <a:lnTo>
                    <a:pt x="825" y="94"/>
                  </a:lnTo>
                  <a:lnTo>
                    <a:pt x="823" y="74"/>
                  </a:lnTo>
                  <a:lnTo>
                    <a:pt x="823" y="74"/>
                  </a:lnTo>
                  <a:lnTo>
                    <a:pt x="819" y="60"/>
                  </a:lnTo>
                  <a:lnTo>
                    <a:pt x="819" y="60"/>
                  </a:lnTo>
                  <a:lnTo>
                    <a:pt x="817" y="56"/>
                  </a:lnTo>
                  <a:lnTo>
                    <a:pt x="813" y="54"/>
                  </a:lnTo>
                  <a:lnTo>
                    <a:pt x="813" y="54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799" y="54"/>
                  </a:lnTo>
                  <a:lnTo>
                    <a:pt x="799" y="54"/>
                  </a:lnTo>
                  <a:lnTo>
                    <a:pt x="795" y="56"/>
                  </a:lnTo>
                  <a:lnTo>
                    <a:pt x="793" y="60"/>
                  </a:lnTo>
                  <a:lnTo>
                    <a:pt x="793" y="60"/>
                  </a:lnTo>
                  <a:lnTo>
                    <a:pt x="791" y="66"/>
                  </a:lnTo>
                  <a:lnTo>
                    <a:pt x="789" y="74"/>
                  </a:lnTo>
                  <a:lnTo>
                    <a:pt x="789" y="74"/>
                  </a:lnTo>
                  <a:lnTo>
                    <a:pt x="787" y="94"/>
                  </a:lnTo>
                  <a:lnTo>
                    <a:pt x="787" y="94"/>
                  </a:lnTo>
                  <a:lnTo>
                    <a:pt x="789" y="114"/>
                  </a:lnTo>
                  <a:lnTo>
                    <a:pt x="789" y="114"/>
                  </a:lnTo>
                  <a:lnTo>
                    <a:pt x="791" y="120"/>
                  </a:lnTo>
                  <a:lnTo>
                    <a:pt x="793" y="126"/>
                  </a:lnTo>
                  <a:lnTo>
                    <a:pt x="793" y="126"/>
                  </a:lnTo>
                  <a:lnTo>
                    <a:pt x="795" y="130"/>
                  </a:lnTo>
                  <a:lnTo>
                    <a:pt x="799" y="134"/>
                  </a:lnTo>
                  <a:lnTo>
                    <a:pt x="799" y="134"/>
                  </a:lnTo>
                  <a:lnTo>
                    <a:pt x="807" y="136"/>
                  </a:lnTo>
                  <a:lnTo>
                    <a:pt x="807" y="136"/>
                  </a:lnTo>
                  <a:lnTo>
                    <a:pt x="813" y="134"/>
                  </a:lnTo>
                  <a:lnTo>
                    <a:pt x="813" y="134"/>
                  </a:lnTo>
                  <a:lnTo>
                    <a:pt x="817" y="130"/>
                  </a:lnTo>
                  <a:lnTo>
                    <a:pt x="819" y="126"/>
                  </a:lnTo>
                  <a:lnTo>
                    <a:pt x="819" y="126"/>
                  </a:lnTo>
                  <a:lnTo>
                    <a:pt x="823" y="114"/>
                  </a:lnTo>
                  <a:lnTo>
                    <a:pt x="823" y="114"/>
                  </a:lnTo>
                  <a:lnTo>
                    <a:pt x="825" y="94"/>
                  </a:lnTo>
                  <a:lnTo>
                    <a:pt x="825" y="94"/>
                  </a:lnTo>
                  <a:close/>
                  <a:moveTo>
                    <a:pt x="721" y="90"/>
                  </a:moveTo>
                  <a:lnTo>
                    <a:pt x="721" y="90"/>
                  </a:lnTo>
                  <a:lnTo>
                    <a:pt x="725" y="92"/>
                  </a:lnTo>
                  <a:lnTo>
                    <a:pt x="731" y="96"/>
                  </a:lnTo>
                  <a:lnTo>
                    <a:pt x="731" y="96"/>
                  </a:lnTo>
                  <a:lnTo>
                    <a:pt x="733" y="102"/>
                  </a:lnTo>
                  <a:lnTo>
                    <a:pt x="737" y="110"/>
                  </a:lnTo>
                  <a:lnTo>
                    <a:pt x="741" y="130"/>
                  </a:lnTo>
                  <a:lnTo>
                    <a:pt x="741" y="130"/>
                  </a:lnTo>
                  <a:lnTo>
                    <a:pt x="745" y="134"/>
                  </a:lnTo>
                  <a:lnTo>
                    <a:pt x="745" y="134"/>
                  </a:lnTo>
                  <a:lnTo>
                    <a:pt x="749" y="136"/>
                  </a:lnTo>
                  <a:lnTo>
                    <a:pt x="755" y="136"/>
                  </a:lnTo>
                  <a:lnTo>
                    <a:pt x="755" y="144"/>
                  </a:lnTo>
                  <a:lnTo>
                    <a:pt x="755" y="144"/>
                  </a:lnTo>
                  <a:lnTo>
                    <a:pt x="751" y="146"/>
                  </a:lnTo>
                  <a:lnTo>
                    <a:pt x="751" y="146"/>
                  </a:lnTo>
                  <a:lnTo>
                    <a:pt x="743" y="146"/>
                  </a:lnTo>
                  <a:lnTo>
                    <a:pt x="743" y="146"/>
                  </a:lnTo>
                  <a:lnTo>
                    <a:pt x="735" y="146"/>
                  </a:lnTo>
                  <a:lnTo>
                    <a:pt x="729" y="142"/>
                  </a:lnTo>
                  <a:lnTo>
                    <a:pt x="729" y="142"/>
                  </a:lnTo>
                  <a:lnTo>
                    <a:pt x="725" y="136"/>
                  </a:lnTo>
                  <a:lnTo>
                    <a:pt x="723" y="130"/>
                  </a:lnTo>
                  <a:lnTo>
                    <a:pt x="717" y="110"/>
                  </a:lnTo>
                  <a:lnTo>
                    <a:pt x="717" y="110"/>
                  </a:lnTo>
                  <a:lnTo>
                    <a:pt x="715" y="104"/>
                  </a:lnTo>
                  <a:lnTo>
                    <a:pt x="713" y="100"/>
                  </a:lnTo>
                  <a:lnTo>
                    <a:pt x="709" y="98"/>
                  </a:lnTo>
                  <a:lnTo>
                    <a:pt x="705" y="98"/>
                  </a:lnTo>
                  <a:lnTo>
                    <a:pt x="697" y="98"/>
                  </a:lnTo>
                  <a:lnTo>
                    <a:pt x="697" y="144"/>
                  </a:lnTo>
                  <a:lnTo>
                    <a:pt x="679" y="144"/>
                  </a:lnTo>
                  <a:lnTo>
                    <a:pt x="679" y="42"/>
                  </a:lnTo>
                  <a:lnTo>
                    <a:pt x="697" y="42"/>
                  </a:lnTo>
                  <a:lnTo>
                    <a:pt x="697" y="84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7" y="84"/>
                  </a:lnTo>
                  <a:lnTo>
                    <a:pt x="711" y="82"/>
                  </a:lnTo>
                  <a:lnTo>
                    <a:pt x="711" y="82"/>
                  </a:lnTo>
                  <a:lnTo>
                    <a:pt x="713" y="78"/>
                  </a:lnTo>
                  <a:lnTo>
                    <a:pt x="715" y="72"/>
                  </a:lnTo>
                  <a:lnTo>
                    <a:pt x="721" y="58"/>
                  </a:lnTo>
                  <a:lnTo>
                    <a:pt x="721" y="58"/>
                  </a:lnTo>
                  <a:lnTo>
                    <a:pt x="725" y="50"/>
                  </a:lnTo>
                  <a:lnTo>
                    <a:pt x="729" y="44"/>
                  </a:lnTo>
                  <a:lnTo>
                    <a:pt x="729" y="44"/>
                  </a:lnTo>
                  <a:lnTo>
                    <a:pt x="733" y="42"/>
                  </a:lnTo>
                  <a:lnTo>
                    <a:pt x="741" y="40"/>
                  </a:lnTo>
                  <a:lnTo>
                    <a:pt x="741" y="40"/>
                  </a:lnTo>
                  <a:lnTo>
                    <a:pt x="745" y="40"/>
                  </a:lnTo>
                  <a:lnTo>
                    <a:pt x="745" y="40"/>
                  </a:lnTo>
                  <a:lnTo>
                    <a:pt x="749" y="42"/>
                  </a:lnTo>
                  <a:lnTo>
                    <a:pt x="749" y="42"/>
                  </a:lnTo>
                  <a:lnTo>
                    <a:pt x="753" y="42"/>
                  </a:lnTo>
                  <a:lnTo>
                    <a:pt x="753" y="50"/>
                  </a:lnTo>
                  <a:lnTo>
                    <a:pt x="753" y="50"/>
                  </a:lnTo>
                  <a:lnTo>
                    <a:pt x="747" y="52"/>
                  </a:lnTo>
                  <a:lnTo>
                    <a:pt x="743" y="52"/>
                  </a:lnTo>
                  <a:lnTo>
                    <a:pt x="743" y="52"/>
                  </a:lnTo>
                  <a:lnTo>
                    <a:pt x="741" y="58"/>
                  </a:lnTo>
                  <a:lnTo>
                    <a:pt x="735" y="72"/>
                  </a:lnTo>
                  <a:lnTo>
                    <a:pt x="735" y="72"/>
                  </a:lnTo>
                  <a:lnTo>
                    <a:pt x="731" y="80"/>
                  </a:lnTo>
                  <a:lnTo>
                    <a:pt x="729" y="86"/>
                  </a:lnTo>
                  <a:lnTo>
                    <a:pt x="729" y="86"/>
                  </a:lnTo>
                  <a:lnTo>
                    <a:pt x="725" y="88"/>
                  </a:lnTo>
                  <a:lnTo>
                    <a:pt x="721" y="90"/>
                  </a:lnTo>
                  <a:lnTo>
                    <a:pt x="721" y="90"/>
                  </a:lnTo>
                  <a:close/>
                  <a:moveTo>
                    <a:pt x="630" y="74"/>
                  </a:moveTo>
                  <a:lnTo>
                    <a:pt x="630" y="74"/>
                  </a:lnTo>
                  <a:lnTo>
                    <a:pt x="596" y="144"/>
                  </a:lnTo>
                  <a:lnTo>
                    <a:pt x="578" y="144"/>
                  </a:lnTo>
                  <a:lnTo>
                    <a:pt x="578" y="42"/>
                  </a:lnTo>
                  <a:lnTo>
                    <a:pt x="596" y="42"/>
                  </a:lnTo>
                  <a:lnTo>
                    <a:pt x="596" y="112"/>
                  </a:lnTo>
                  <a:lnTo>
                    <a:pt x="596" y="112"/>
                  </a:lnTo>
                  <a:lnTo>
                    <a:pt x="628" y="42"/>
                  </a:lnTo>
                  <a:lnTo>
                    <a:pt x="648" y="42"/>
                  </a:lnTo>
                  <a:lnTo>
                    <a:pt x="648" y="144"/>
                  </a:lnTo>
                  <a:lnTo>
                    <a:pt x="630" y="144"/>
                  </a:lnTo>
                  <a:lnTo>
                    <a:pt x="630" y="74"/>
                  </a:lnTo>
                  <a:close/>
                  <a:moveTo>
                    <a:pt x="494" y="144"/>
                  </a:moveTo>
                  <a:lnTo>
                    <a:pt x="476" y="144"/>
                  </a:lnTo>
                  <a:lnTo>
                    <a:pt x="476" y="42"/>
                  </a:lnTo>
                  <a:lnTo>
                    <a:pt x="494" y="42"/>
                  </a:lnTo>
                  <a:lnTo>
                    <a:pt x="494" y="86"/>
                  </a:lnTo>
                  <a:lnTo>
                    <a:pt x="528" y="86"/>
                  </a:lnTo>
                  <a:lnTo>
                    <a:pt x="528" y="42"/>
                  </a:lnTo>
                  <a:lnTo>
                    <a:pt x="546" y="42"/>
                  </a:lnTo>
                  <a:lnTo>
                    <a:pt x="546" y="144"/>
                  </a:lnTo>
                  <a:lnTo>
                    <a:pt x="528" y="144"/>
                  </a:lnTo>
                  <a:lnTo>
                    <a:pt x="528" y="100"/>
                  </a:lnTo>
                  <a:lnTo>
                    <a:pt x="494" y="100"/>
                  </a:lnTo>
                  <a:lnTo>
                    <a:pt x="494" y="144"/>
                  </a:lnTo>
                  <a:close/>
                  <a:moveTo>
                    <a:pt x="456" y="42"/>
                  </a:moveTo>
                  <a:lnTo>
                    <a:pt x="456" y="56"/>
                  </a:lnTo>
                  <a:lnTo>
                    <a:pt x="428" y="56"/>
                  </a:lnTo>
                  <a:lnTo>
                    <a:pt x="428" y="144"/>
                  </a:lnTo>
                  <a:lnTo>
                    <a:pt x="410" y="144"/>
                  </a:lnTo>
                  <a:lnTo>
                    <a:pt x="410" y="56"/>
                  </a:lnTo>
                  <a:lnTo>
                    <a:pt x="384" y="56"/>
                  </a:lnTo>
                  <a:lnTo>
                    <a:pt x="384" y="42"/>
                  </a:lnTo>
                  <a:lnTo>
                    <a:pt x="456" y="42"/>
                  </a:lnTo>
                  <a:close/>
                  <a:moveTo>
                    <a:pt x="370" y="94"/>
                  </a:moveTo>
                  <a:lnTo>
                    <a:pt x="370" y="94"/>
                  </a:lnTo>
                  <a:lnTo>
                    <a:pt x="370" y="108"/>
                  </a:lnTo>
                  <a:lnTo>
                    <a:pt x="368" y="118"/>
                  </a:lnTo>
                  <a:lnTo>
                    <a:pt x="368" y="118"/>
                  </a:lnTo>
                  <a:lnTo>
                    <a:pt x="364" y="128"/>
                  </a:lnTo>
                  <a:lnTo>
                    <a:pt x="360" y="134"/>
                  </a:lnTo>
                  <a:lnTo>
                    <a:pt x="360" y="134"/>
                  </a:lnTo>
                  <a:lnTo>
                    <a:pt x="354" y="140"/>
                  </a:lnTo>
                  <a:lnTo>
                    <a:pt x="348" y="144"/>
                  </a:lnTo>
                  <a:lnTo>
                    <a:pt x="348" y="144"/>
                  </a:lnTo>
                  <a:lnTo>
                    <a:pt x="340" y="146"/>
                  </a:lnTo>
                  <a:lnTo>
                    <a:pt x="332" y="146"/>
                  </a:lnTo>
                  <a:lnTo>
                    <a:pt x="332" y="146"/>
                  </a:lnTo>
                  <a:lnTo>
                    <a:pt x="324" y="146"/>
                  </a:lnTo>
                  <a:lnTo>
                    <a:pt x="316" y="144"/>
                  </a:lnTo>
                  <a:lnTo>
                    <a:pt x="316" y="144"/>
                  </a:lnTo>
                  <a:lnTo>
                    <a:pt x="310" y="140"/>
                  </a:lnTo>
                  <a:lnTo>
                    <a:pt x="304" y="134"/>
                  </a:lnTo>
                  <a:lnTo>
                    <a:pt x="304" y="134"/>
                  </a:lnTo>
                  <a:lnTo>
                    <a:pt x="300" y="128"/>
                  </a:lnTo>
                  <a:lnTo>
                    <a:pt x="298" y="118"/>
                  </a:lnTo>
                  <a:lnTo>
                    <a:pt x="298" y="118"/>
                  </a:lnTo>
                  <a:lnTo>
                    <a:pt x="296" y="108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80"/>
                  </a:lnTo>
                  <a:lnTo>
                    <a:pt x="298" y="68"/>
                  </a:lnTo>
                  <a:lnTo>
                    <a:pt x="298" y="68"/>
                  </a:lnTo>
                  <a:lnTo>
                    <a:pt x="300" y="60"/>
                  </a:lnTo>
                  <a:lnTo>
                    <a:pt x="304" y="52"/>
                  </a:lnTo>
                  <a:lnTo>
                    <a:pt x="304" y="52"/>
                  </a:lnTo>
                  <a:lnTo>
                    <a:pt x="310" y="46"/>
                  </a:lnTo>
                  <a:lnTo>
                    <a:pt x="316" y="44"/>
                  </a:lnTo>
                  <a:lnTo>
                    <a:pt x="316" y="44"/>
                  </a:lnTo>
                  <a:lnTo>
                    <a:pt x="324" y="42"/>
                  </a:lnTo>
                  <a:lnTo>
                    <a:pt x="332" y="40"/>
                  </a:lnTo>
                  <a:lnTo>
                    <a:pt x="332" y="40"/>
                  </a:lnTo>
                  <a:lnTo>
                    <a:pt x="340" y="42"/>
                  </a:lnTo>
                  <a:lnTo>
                    <a:pt x="348" y="44"/>
                  </a:lnTo>
                  <a:lnTo>
                    <a:pt x="348" y="44"/>
                  </a:lnTo>
                  <a:lnTo>
                    <a:pt x="354" y="46"/>
                  </a:lnTo>
                  <a:lnTo>
                    <a:pt x="360" y="52"/>
                  </a:lnTo>
                  <a:lnTo>
                    <a:pt x="360" y="52"/>
                  </a:lnTo>
                  <a:lnTo>
                    <a:pt x="364" y="60"/>
                  </a:lnTo>
                  <a:lnTo>
                    <a:pt x="368" y="68"/>
                  </a:lnTo>
                  <a:lnTo>
                    <a:pt x="368" y="68"/>
                  </a:lnTo>
                  <a:lnTo>
                    <a:pt x="370" y="80"/>
                  </a:lnTo>
                  <a:lnTo>
                    <a:pt x="370" y="94"/>
                  </a:lnTo>
                  <a:lnTo>
                    <a:pt x="370" y="94"/>
                  </a:lnTo>
                  <a:close/>
                  <a:moveTo>
                    <a:pt x="352" y="94"/>
                  </a:moveTo>
                  <a:lnTo>
                    <a:pt x="352" y="94"/>
                  </a:lnTo>
                  <a:lnTo>
                    <a:pt x="350" y="74"/>
                  </a:lnTo>
                  <a:lnTo>
                    <a:pt x="350" y="74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2" y="56"/>
                  </a:lnTo>
                  <a:lnTo>
                    <a:pt x="340" y="54"/>
                  </a:lnTo>
                  <a:lnTo>
                    <a:pt x="340" y="54"/>
                  </a:lnTo>
                  <a:lnTo>
                    <a:pt x="332" y="52"/>
                  </a:lnTo>
                  <a:lnTo>
                    <a:pt x="332" y="52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2" y="56"/>
                  </a:lnTo>
                  <a:lnTo>
                    <a:pt x="318" y="60"/>
                  </a:lnTo>
                  <a:lnTo>
                    <a:pt x="318" y="60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82"/>
                  </a:lnTo>
                  <a:lnTo>
                    <a:pt x="314" y="94"/>
                  </a:lnTo>
                  <a:lnTo>
                    <a:pt x="314" y="94"/>
                  </a:lnTo>
                  <a:lnTo>
                    <a:pt x="314" y="114"/>
                  </a:lnTo>
                  <a:lnTo>
                    <a:pt x="314" y="114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22" y="130"/>
                  </a:lnTo>
                  <a:lnTo>
                    <a:pt x="324" y="134"/>
                  </a:lnTo>
                  <a:lnTo>
                    <a:pt x="324" y="134"/>
                  </a:lnTo>
                  <a:lnTo>
                    <a:pt x="332" y="136"/>
                  </a:lnTo>
                  <a:lnTo>
                    <a:pt x="332" y="136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42" y="130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50" y="114"/>
                  </a:lnTo>
                  <a:lnTo>
                    <a:pt x="350" y="114"/>
                  </a:lnTo>
                  <a:lnTo>
                    <a:pt x="352" y="94"/>
                  </a:lnTo>
                  <a:lnTo>
                    <a:pt x="352" y="94"/>
                  </a:lnTo>
                  <a:close/>
                  <a:moveTo>
                    <a:pt x="214" y="96"/>
                  </a:moveTo>
                  <a:lnTo>
                    <a:pt x="214" y="96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8" y="128"/>
                  </a:lnTo>
                  <a:lnTo>
                    <a:pt x="218" y="128"/>
                  </a:lnTo>
                  <a:lnTo>
                    <a:pt x="222" y="130"/>
                  </a:lnTo>
                  <a:lnTo>
                    <a:pt x="224" y="134"/>
                  </a:lnTo>
                  <a:lnTo>
                    <a:pt x="224" y="134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40" y="134"/>
                  </a:lnTo>
                  <a:lnTo>
                    <a:pt x="240" y="134"/>
                  </a:lnTo>
                  <a:lnTo>
                    <a:pt x="244" y="130"/>
                  </a:lnTo>
                  <a:lnTo>
                    <a:pt x="246" y="128"/>
                  </a:lnTo>
                  <a:lnTo>
                    <a:pt x="246" y="128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2" y="62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28" y="58"/>
                  </a:lnTo>
                  <a:lnTo>
                    <a:pt x="228" y="58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14" y="62"/>
                  </a:lnTo>
                  <a:lnTo>
                    <a:pt x="214" y="96"/>
                  </a:lnTo>
                  <a:close/>
                  <a:moveTo>
                    <a:pt x="214" y="52"/>
                  </a:moveTo>
                  <a:lnTo>
                    <a:pt x="214" y="52"/>
                  </a:lnTo>
                  <a:lnTo>
                    <a:pt x="222" y="48"/>
                  </a:lnTo>
                  <a:lnTo>
                    <a:pt x="222" y="48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2" y="48"/>
                  </a:lnTo>
                  <a:lnTo>
                    <a:pt x="250" y="50"/>
                  </a:lnTo>
                  <a:lnTo>
                    <a:pt x="250" y="50"/>
                  </a:lnTo>
                  <a:lnTo>
                    <a:pt x="256" y="52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6" y="64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70" y="84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110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6" y="128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56" y="140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2" y="146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24" y="146"/>
                  </a:lnTo>
                  <a:lnTo>
                    <a:pt x="216" y="144"/>
                  </a:lnTo>
                  <a:lnTo>
                    <a:pt x="216" y="144"/>
                  </a:lnTo>
                  <a:lnTo>
                    <a:pt x="210" y="140"/>
                  </a:lnTo>
                  <a:lnTo>
                    <a:pt x="204" y="136"/>
                  </a:lnTo>
                  <a:lnTo>
                    <a:pt x="204" y="136"/>
                  </a:lnTo>
                  <a:lnTo>
                    <a:pt x="200" y="128"/>
                  </a:lnTo>
                  <a:lnTo>
                    <a:pt x="198" y="120"/>
                  </a:lnTo>
                  <a:lnTo>
                    <a:pt x="198" y="120"/>
                  </a:lnTo>
                  <a:lnTo>
                    <a:pt x="196" y="110"/>
                  </a:lnTo>
                  <a:lnTo>
                    <a:pt x="196" y="96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6" y="46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202" y="24"/>
                  </a:lnTo>
                  <a:lnTo>
                    <a:pt x="206" y="16"/>
                  </a:lnTo>
                  <a:lnTo>
                    <a:pt x="206" y="16"/>
                  </a:lnTo>
                  <a:lnTo>
                    <a:pt x="214" y="8"/>
                  </a:lnTo>
                  <a:lnTo>
                    <a:pt x="222" y="4"/>
                  </a:lnTo>
                  <a:lnTo>
                    <a:pt x="222" y="4"/>
                  </a:lnTo>
                  <a:lnTo>
                    <a:pt x="232" y="2"/>
                  </a:lnTo>
                  <a:lnTo>
                    <a:pt x="246" y="0"/>
                  </a:lnTo>
                  <a:lnTo>
                    <a:pt x="268" y="0"/>
                  </a:lnTo>
                  <a:lnTo>
                    <a:pt x="270" y="8"/>
                  </a:lnTo>
                  <a:lnTo>
                    <a:pt x="270" y="8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24" y="22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18" y="30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4" y="52"/>
                  </a:lnTo>
                  <a:lnTo>
                    <a:pt x="214" y="52"/>
                  </a:lnTo>
                  <a:close/>
                  <a:moveTo>
                    <a:pt x="126" y="146"/>
                  </a:moveTo>
                  <a:lnTo>
                    <a:pt x="126" y="146"/>
                  </a:lnTo>
                  <a:lnTo>
                    <a:pt x="114" y="146"/>
                  </a:lnTo>
                  <a:lnTo>
                    <a:pt x="114" y="146"/>
                  </a:lnTo>
                  <a:lnTo>
                    <a:pt x="110" y="144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102" y="13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8" y="122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98" y="10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102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4" y="84"/>
                  </a:lnTo>
                  <a:lnTo>
                    <a:pt x="114" y="84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48" y="84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6" y="64"/>
                  </a:lnTo>
                  <a:lnTo>
                    <a:pt x="146" y="64"/>
                  </a:lnTo>
                  <a:lnTo>
                    <a:pt x="144" y="60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24" y="52"/>
                  </a:lnTo>
                  <a:lnTo>
                    <a:pt x="104" y="52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52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2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66"/>
                  </a:lnTo>
                  <a:lnTo>
                    <a:pt x="166" y="76"/>
                  </a:lnTo>
                  <a:lnTo>
                    <a:pt x="166" y="144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4" y="142"/>
                  </a:lnTo>
                  <a:lnTo>
                    <a:pt x="138" y="144"/>
                  </a:lnTo>
                  <a:lnTo>
                    <a:pt x="138" y="144"/>
                  </a:lnTo>
                  <a:lnTo>
                    <a:pt x="126" y="146"/>
                  </a:lnTo>
                  <a:lnTo>
                    <a:pt x="126" y="146"/>
                  </a:lnTo>
                  <a:close/>
                  <a:moveTo>
                    <a:pt x="148" y="94"/>
                  </a:moveTo>
                  <a:lnTo>
                    <a:pt x="132" y="94"/>
                  </a:lnTo>
                  <a:lnTo>
                    <a:pt x="132" y="94"/>
                  </a:lnTo>
                  <a:lnTo>
                    <a:pt x="126" y="96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16" y="10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20" y="130"/>
                  </a:lnTo>
                  <a:lnTo>
                    <a:pt x="120" y="130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40" y="132"/>
                  </a:lnTo>
                  <a:lnTo>
                    <a:pt x="140" y="132"/>
                  </a:lnTo>
                  <a:lnTo>
                    <a:pt x="148" y="130"/>
                  </a:lnTo>
                  <a:lnTo>
                    <a:pt x="148" y="94"/>
                  </a:lnTo>
                  <a:close/>
                  <a:moveTo>
                    <a:pt x="20" y="130"/>
                  </a:moveTo>
                  <a:lnTo>
                    <a:pt x="20" y="130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4" y="134"/>
                  </a:lnTo>
                  <a:lnTo>
                    <a:pt x="34" y="134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6" y="130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6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6"/>
                  </a:lnTo>
                  <a:lnTo>
                    <a:pt x="20" y="130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4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8" y="5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2" y="80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2" y="108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8" y="128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0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48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0" y="142"/>
                  </a:lnTo>
                  <a:lnTo>
                    <a:pt x="20" y="184"/>
                  </a:lnTo>
                  <a:lnTo>
                    <a:pt x="0" y="18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18" y="48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5438776" y="5703888"/>
              <a:ext cx="3151188" cy="558800"/>
            </a:xfrm>
            <a:custGeom>
              <a:avLst/>
              <a:gdLst>
                <a:gd name="T0" fmla="*/ 152 w 1985"/>
                <a:gd name="T1" fmla="*/ 220 h 352"/>
                <a:gd name="T2" fmla="*/ 30 w 1985"/>
                <a:gd name="T3" fmla="*/ 268 h 352"/>
                <a:gd name="T4" fmla="*/ 30 w 1985"/>
                <a:gd name="T5" fmla="*/ 130 h 352"/>
                <a:gd name="T6" fmla="*/ 48 w 1985"/>
                <a:gd name="T7" fmla="*/ 170 h 352"/>
                <a:gd name="T8" fmla="*/ 76 w 1985"/>
                <a:gd name="T9" fmla="*/ 258 h 352"/>
                <a:gd name="T10" fmla="*/ 104 w 1985"/>
                <a:gd name="T11" fmla="*/ 170 h 352"/>
                <a:gd name="T12" fmla="*/ 1863 w 1985"/>
                <a:gd name="T13" fmla="*/ 182 h 352"/>
                <a:gd name="T14" fmla="*/ 1873 w 1985"/>
                <a:gd name="T15" fmla="*/ 84 h 352"/>
                <a:gd name="T16" fmla="*/ 1925 w 1985"/>
                <a:gd name="T17" fmla="*/ 202 h 352"/>
                <a:gd name="T18" fmla="*/ 1833 w 1985"/>
                <a:gd name="T19" fmla="*/ 274 h 352"/>
                <a:gd name="T20" fmla="*/ 1889 w 1985"/>
                <a:gd name="T21" fmla="*/ 190 h 352"/>
                <a:gd name="T22" fmla="*/ 1889 w 1985"/>
                <a:gd name="T23" fmla="*/ 156 h 352"/>
                <a:gd name="T24" fmla="*/ 1657 w 1985"/>
                <a:gd name="T25" fmla="*/ 274 h 352"/>
                <a:gd name="T26" fmla="*/ 1561 w 1985"/>
                <a:gd name="T27" fmla="*/ 162 h 352"/>
                <a:gd name="T28" fmla="*/ 1289 w 1985"/>
                <a:gd name="T29" fmla="*/ 266 h 352"/>
                <a:gd name="T30" fmla="*/ 1309 w 1985"/>
                <a:gd name="T31" fmla="*/ 158 h 352"/>
                <a:gd name="T32" fmla="*/ 1343 w 1985"/>
                <a:gd name="T33" fmla="*/ 106 h 352"/>
                <a:gd name="T34" fmla="*/ 1401 w 1985"/>
                <a:gd name="T35" fmla="*/ 98 h 352"/>
                <a:gd name="T36" fmla="*/ 1329 w 1985"/>
                <a:gd name="T37" fmla="*/ 278 h 352"/>
                <a:gd name="T38" fmla="*/ 1317 w 1985"/>
                <a:gd name="T39" fmla="*/ 226 h 352"/>
                <a:gd name="T40" fmla="*/ 1367 w 1985"/>
                <a:gd name="T41" fmla="*/ 182 h 352"/>
                <a:gd name="T42" fmla="*/ 1229 w 1985"/>
                <a:gd name="T43" fmla="*/ 106 h 352"/>
                <a:gd name="T44" fmla="*/ 1203 w 1985"/>
                <a:gd name="T45" fmla="*/ 172 h 352"/>
                <a:gd name="T46" fmla="*/ 1231 w 1985"/>
                <a:gd name="T47" fmla="*/ 258 h 352"/>
                <a:gd name="T48" fmla="*/ 1138 w 1985"/>
                <a:gd name="T49" fmla="*/ 104 h 352"/>
                <a:gd name="T50" fmla="*/ 1184 w 1985"/>
                <a:gd name="T51" fmla="*/ 120 h 352"/>
                <a:gd name="T52" fmla="*/ 1192 w 1985"/>
                <a:gd name="T53" fmla="*/ 234 h 352"/>
                <a:gd name="T54" fmla="*/ 974 w 1985"/>
                <a:gd name="T55" fmla="*/ 78 h 352"/>
                <a:gd name="T56" fmla="*/ 1048 w 1985"/>
                <a:gd name="T57" fmla="*/ 224 h 352"/>
                <a:gd name="T58" fmla="*/ 918 w 1985"/>
                <a:gd name="T59" fmla="*/ 256 h 352"/>
                <a:gd name="T60" fmla="*/ 942 w 1985"/>
                <a:gd name="T61" fmla="*/ 84 h 352"/>
                <a:gd name="T62" fmla="*/ 946 w 1985"/>
                <a:gd name="T63" fmla="*/ 142 h 352"/>
                <a:gd name="T64" fmla="*/ 974 w 1985"/>
                <a:gd name="T65" fmla="*/ 254 h 352"/>
                <a:gd name="T66" fmla="*/ 1004 w 1985"/>
                <a:gd name="T67" fmla="*/ 142 h 352"/>
                <a:gd name="T68" fmla="*/ 858 w 1985"/>
                <a:gd name="T69" fmla="*/ 258 h 352"/>
                <a:gd name="T70" fmla="*/ 782 w 1985"/>
                <a:gd name="T71" fmla="*/ 252 h 352"/>
                <a:gd name="T72" fmla="*/ 790 w 1985"/>
                <a:gd name="T73" fmla="*/ 188 h 352"/>
                <a:gd name="T74" fmla="*/ 812 w 1985"/>
                <a:gd name="T75" fmla="*/ 114 h 352"/>
                <a:gd name="T76" fmla="*/ 820 w 1985"/>
                <a:gd name="T77" fmla="*/ 80 h 352"/>
                <a:gd name="T78" fmla="*/ 854 w 1985"/>
                <a:gd name="T79" fmla="*/ 158 h 352"/>
                <a:gd name="T80" fmla="*/ 870 w 1985"/>
                <a:gd name="T81" fmla="*/ 220 h 352"/>
                <a:gd name="T82" fmla="*/ 560 w 1985"/>
                <a:gd name="T83" fmla="*/ 216 h 352"/>
                <a:gd name="T84" fmla="*/ 656 w 1985"/>
                <a:gd name="T85" fmla="*/ 158 h 352"/>
                <a:gd name="T86" fmla="*/ 598 w 1985"/>
                <a:gd name="T87" fmla="*/ 80 h 352"/>
                <a:gd name="T88" fmla="*/ 670 w 1985"/>
                <a:gd name="T89" fmla="*/ 274 h 352"/>
                <a:gd name="T90" fmla="*/ 620 w 1985"/>
                <a:gd name="T91" fmla="*/ 186 h 352"/>
                <a:gd name="T92" fmla="*/ 620 w 1985"/>
                <a:gd name="T93" fmla="*/ 248 h 352"/>
                <a:gd name="T94" fmla="*/ 500 w 1985"/>
                <a:gd name="T95" fmla="*/ 90 h 352"/>
                <a:gd name="T96" fmla="*/ 500 w 1985"/>
                <a:gd name="T97" fmla="*/ 266 h 352"/>
                <a:gd name="T98" fmla="*/ 418 w 1985"/>
                <a:gd name="T99" fmla="*/ 94 h 352"/>
                <a:gd name="T100" fmla="*/ 448 w 1985"/>
                <a:gd name="T101" fmla="*/ 252 h 352"/>
                <a:gd name="T102" fmla="*/ 480 w 1985"/>
                <a:gd name="T103" fmla="*/ 142 h 352"/>
                <a:gd name="T104" fmla="*/ 230 w 1985"/>
                <a:gd name="T105" fmla="*/ 184 h 352"/>
                <a:gd name="T106" fmla="*/ 272 w 1985"/>
                <a:gd name="T107" fmla="*/ 250 h 352"/>
                <a:gd name="T108" fmla="*/ 282 w 1985"/>
                <a:gd name="T109" fmla="*/ 130 h 352"/>
                <a:gd name="T110" fmla="*/ 236 w 1985"/>
                <a:gd name="T111" fmla="*/ 96 h 352"/>
                <a:gd name="T112" fmla="*/ 338 w 1985"/>
                <a:gd name="T113" fmla="*/ 184 h 352"/>
                <a:gd name="T114" fmla="*/ 204 w 1985"/>
                <a:gd name="T115" fmla="*/ 256 h 352"/>
                <a:gd name="T116" fmla="*/ 220 w 1985"/>
                <a:gd name="T117" fmla="*/ 18 h 352"/>
                <a:gd name="T118" fmla="*/ 258 w 1985"/>
                <a:gd name="T119" fmla="*/ 3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85" h="352">
                  <a:moveTo>
                    <a:pt x="76" y="120"/>
                  </a:moveTo>
                  <a:lnTo>
                    <a:pt x="76" y="120"/>
                  </a:lnTo>
                  <a:lnTo>
                    <a:pt x="94" y="122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22" y="130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42" y="15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2" y="180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2" y="220"/>
                  </a:lnTo>
                  <a:lnTo>
                    <a:pt x="148" y="236"/>
                  </a:lnTo>
                  <a:lnTo>
                    <a:pt x="148" y="236"/>
                  </a:lnTo>
                  <a:lnTo>
                    <a:pt x="142" y="25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22" y="268"/>
                  </a:lnTo>
                  <a:lnTo>
                    <a:pt x="110" y="274"/>
                  </a:lnTo>
                  <a:lnTo>
                    <a:pt x="110" y="274"/>
                  </a:lnTo>
                  <a:lnTo>
                    <a:pt x="94" y="278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58" y="278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30" y="26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10" y="250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180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10" y="150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30" y="130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58" y="122"/>
                  </a:lnTo>
                  <a:lnTo>
                    <a:pt x="76" y="120"/>
                  </a:lnTo>
                  <a:close/>
                  <a:moveTo>
                    <a:pt x="76" y="140"/>
                  </a:moveTo>
                  <a:lnTo>
                    <a:pt x="76" y="140"/>
                  </a:lnTo>
                  <a:lnTo>
                    <a:pt x="70" y="140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0" y="146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0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46" y="184"/>
                  </a:lnTo>
                  <a:lnTo>
                    <a:pt x="46" y="200"/>
                  </a:lnTo>
                  <a:lnTo>
                    <a:pt x="46" y="200"/>
                  </a:lnTo>
                  <a:lnTo>
                    <a:pt x="46" y="216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50" y="238"/>
                  </a:lnTo>
                  <a:lnTo>
                    <a:pt x="54" y="246"/>
                  </a:lnTo>
                  <a:lnTo>
                    <a:pt x="54" y="246"/>
                  </a:lnTo>
                  <a:lnTo>
                    <a:pt x="60" y="252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70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82" y="25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102" y="238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106" y="216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6" y="184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2" y="160"/>
                  </a:lnTo>
                  <a:lnTo>
                    <a:pt x="98" y="152"/>
                  </a:lnTo>
                  <a:lnTo>
                    <a:pt x="98" y="152"/>
                  </a:lnTo>
                  <a:lnTo>
                    <a:pt x="94" y="146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2" y="140"/>
                  </a:lnTo>
                  <a:lnTo>
                    <a:pt x="76" y="140"/>
                  </a:lnTo>
                  <a:lnTo>
                    <a:pt x="76" y="140"/>
                  </a:lnTo>
                  <a:close/>
                  <a:moveTo>
                    <a:pt x="1889" y="190"/>
                  </a:moveTo>
                  <a:lnTo>
                    <a:pt x="1889" y="190"/>
                  </a:lnTo>
                  <a:lnTo>
                    <a:pt x="1879" y="190"/>
                  </a:lnTo>
                  <a:lnTo>
                    <a:pt x="1871" y="186"/>
                  </a:lnTo>
                  <a:lnTo>
                    <a:pt x="1871" y="186"/>
                  </a:lnTo>
                  <a:lnTo>
                    <a:pt x="1863" y="182"/>
                  </a:lnTo>
                  <a:lnTo>
                    <a:pt x="1855" y="178"/>
                  </a:lnTo>
                  <a:lnTo>
                    <a:pt x="1855" y="178"/>
                  </a:lnTo>
                  <a:lnTo>
                    <a:pt x="1849" y="170"/>
                  </a:lnTo>
                  <a:lnTo>
                    <a:pt x="1845" y="162"/>
                  </a:lnTo>
                  <a:lnTo>
                    <a:pt x="1845" y="162"/>
                  </a:lnTo>
                  <a:lnTo>
                    <a:pt x="1841" y="152"/>
                  </a:lnTo>
                  <a:lnTo>
                    <a:pt x="1841" y="140"/>
                  </a:lnTo>
                  <a:lnTo>
                    <a:pt x="1841" y="140"/>
                  </a:lnTo>
                  <a:lnTo>
                    <a:pt x="1841" y="122"/>
                  </a:lnTo>
                  <a:lnTo>
                    <a:pt x="1845" y="108"/>
                  </a:lnTo>
                  <a:lnTo>
                    <a:pt x="1845" y="108"/>
                  </a:lnTo>
                  <a:lnTo>
                    <a:pt x="1853" y="98"/>
                  </a:lnTo>
                  <a:lnTo>
                    <a:pt x="1861" y="90"/>
                  </a:lnTo>
                  <a:lnTo>
                    <a:pt x="1861" y="90"/>
                  </a:lnTo>
                  <a:lnTo>
                    <a:pt x="1873" y="84"/>
                  </a:lnTo>
                  <a:lnTo>
                    <a:pt x="1885" y="80"/>
                  </a:lnTo>
                  <a:lnTo>
                    <a:pt x="1885" y="80"/>
                  </a:lnTo>
                  <a:lnTo>
                    <a:pt x="1901" y="78"/>
                  </a:lnTo>
                  <a:lnTo>
                    <a:pt x="1917" y="78"/>
                  </a:lnTo>
                  <a:lnTo>
                    <a:pt x="1917" y="78"/>
                  </a:lnTo>
                  <a:lnTo>
                    <a:pt x="1955" y="80"/>
                  </a:lnTo>
                  <a:lnTo>
                    <a:pt x="1955" y="80"/>
                  </a:lnTo>
                  <a:lnTo>
                    <a:pt x="1969" y="82"/>
                  </a:lnTo>
                  <a:lnTo>
                    <a:pt x="1985" y="86"/>
                  </a:lnTo>
                  <a:lnTo>
                    <a:pt x="1985" y="274"/>
                  </a:lnTo>
                  <a:lnTo>
                    <a:pt x="1939" y="274"/>
                  </a:lnTo>
                  <a:lnTo>
                    <a:pt x="1939" y="202"/>
                  </a:lnTo>
                  <a:lnTo>
                    <a:pt x="1931" y="202"/>
                  </a:lnTo>
                  <a:lnTo>
                    <a:pt x="1931" y="202"/>
                  </a:lnTo>
                  <a:lnTo>
                    <a:pt x="1925" y="202"/>
                  </a:lnTo>
                  <a:lnTo>
                    <a:pt x="1919" y="206"/>
                  </a:lnTo>
                  <a:lnTo>
                    <a:pt x="1913" y="210"/>
                  </a:lnTo>
                  <a:lnTo>
                    <a:pt x="1909" y="218"/>
                  </a:lnTo>
                  <a:lnTo>
                    <a:pt x="1897" y="248"/>
                  </a:lnTo>
                  <a:lnTo>
                    <a:pt x="1897" y="248"/>
                  </a:lnTo>
                  <a:lnTo>
                    <a:pt x="1891" y="260"/>
                  </a:lnTo>
                  <a:lnTo>
                    <a:pt x="1883" y="270"/>
                  </a:lnTo>
                  <a:lnTo>
                    <a:pt x="1883" y="270"/>
                  </a:lnTo>
                  <a:lnTo>
                    <a:pt x="1877" y="274"/>
                  </a:lnTo>
                  <a:lnTo>
                    <a:pt x="1871" y="276"/>
                  </a:lnTo>
                  <a:lnTo>
                    <a:pt x="1857" y="278"/>
                  </a:lnTo>
                  <a:lnTo>
                    <a:pt x="1857" y="278"/>
                  </a:lnTo>
                  <a:lnTo>
                    <a:pt x="1839" y="276"/>
                  </a:lnTo>
                  <a:lnTo>
                    <a:pt x="1839" y="276"/>
                  </a:lnTo>
                  <a:lnTo>
                    <a:pt x="1833" y="274"/>
                  </a:lnTo>
                  <a:lnTo>
                    <a:pt x="1833" y="256"/>
                  </a:lnTo>
                  <a:lnTo>
                    <a:pt x="1833" y="256"/>
                  </a:lnTo>
                  <a:lnTo>
                    <a:pt x="1841" y="254"/>
                  </a:lnTo>
                  <a:lnTo>
                    <a:pt x="1847" y="252"/>
                  </a:lnTo>
                  <a:lnTo>
                    <a:pt x="1847" y="252"/>
                  </a:lnTo>
                  <a:lnTo>
                    <a:pt x="1851" y="248"/>
                  </a:lnTo>
                  <a:lnTo>
                    <a:pt x="1853" y="244"/>
                  </a:lnTo>
                  <a:lnTo>
                    <a:pt x="1863" y="218"/>
                  </a:lnTo>
                  <a:lnTo>
                    <a:pt x="1863" y="218"/>
                  </a:lnTo>
                  <a:lnTo>
                    <a:pt x="1869" y="208"/>
                  </a:lnTo>
                  <a:lnTo>
                    <a:pt x="1873" y="200"/>
                  </a:lnTo>
                  <a:lnTo>
                    <a:pt x="1873" y="200"/>
                  </a:lnTo>
                  <a:lnTo>
                    <a:pt x="1881" y="196"/>
                  </a:lnTo>
                  <a:lnTo>
                    <a:pt x="1889" y="192"/>
                  </a:lnTo>
                  <a:lnTo>
                    <a:pt x="1889" y="190"/>
                  </a:lnTo>
                  <a:close/>
                  <a:moveTo>
                    <a:pt x="1917" y="104"/>
                  </a:moveTo>
                  <a:lnTo>
                    <a:pt x="1917" y="104"/>
                  </a:lnTo>
                  <a:lnTo>
                    <a:pt x="1905" y="106"/>
                  </a:lnTo>
                  <a:lnTo>
                    <a:pt x="1905" y="106"/>
                  </a:lnTo>
                  <a:lnTo>
                    <a:pt x="1901" y="108"/>
                  </a:lnTo>
                  <a:lnTo>
                    <a:pt x="1895" y="112"/>
                  </a:lnTo>
                  <a:lnTo>
                    <a:pt x="1895" y="112"/>
                  </a:lnTo>
                  <a:lnTo>
                    <a:pt x="1893" y="116"/>
                  </a:lnTo>
                  <a:lnTo>
                    <a:pt x="1889" y="122"/>
                  </a:lnTo>
                  <a:lnTo>
                    <a:pt x="1889" y="122"/>
                  </a:lnTo>
                  <a:lnTo>
                    <a:pt x="1887" y="130"/>
                  </a:lnTo>
                  <a:lnTo>
                    <a:pt x="1887" y="140"/>
                  </a:lnTo>
                  <a:lnTo>
                    <a:pt x="1887" y="140"/>
                  </a:lnTo>
                  <a:lnTo>
                    <a:pt x="1887" y="148"/>
                  </a:lnTo>
                  <a:lnTo>
                    <a:pt x="1889" y="156"/>
                  </a:lnTo>
                  <a:lnTo>
                    <a:pt x="1889" y="156"/>
                  </a:lnTo>
                  <a:lnTo>
                    <a:pt x="1893" y="160"/>
                  </a:lnTo>
                  <a:lnTo>
                    <a:pt x="1895" y="166"/>
                  </a:lnTo>
                  <a:lnTo>
                    <a:pt x="1895" y="166"/>
                  </a:lnTo>
                  <a:lnTo>
                    <a:pt x="1901" y="168"/>
                  </a:lnTo>
                  <a:lnTo>
                    <a:pt x="1905" y="170"/>
                  </a:lnTo>
                  <a:lnTo>
                    <a:pt x="1905" y="170"/>
                  </a:lnTo>
                  <a:lnTo>
                    <a:pt x="1917" y="172"/>
                  </a:lnTo>
                  <a:lnTo>
                    <a:pt x="1939" y="172"/>
                  </a:lnTo>
                  <a:lnTo>
                    <a:pt x="1939" y="104"/>
                  </a:lnTo>
                  <a:lnTo>
                    <a:pt x="1917" y="104"/>
                  </a:lnTo>
                  <a:close/>
                  <a:moveTo>
                    <a:pt x="1759" y="152"/>
                  </a:moveTo>
                  <a:lnTo>
                    <a:pt x="1757" y="152"/>
                  </a:lnTo>
                  <a:lnTo>
                    <a:pt x="1703" y="274"/>
                  </a:lnTo>
                  <a:lnTo>
                    <a:pt x="1657" y="274"/>
                  </a:lnTo>
                  <a:lnTo>
                    <a:pt x="1657" y="82"/>
                  </a:lnTo>
                  <a:lnTo>
                    <a:pt x="1701" y="82"/>
                  </a:lnTo>
                  <a:lnTo>
                    <a:pt x="1701" y="200"/>
                  </a:lnTo>
                  <a:lnTo>
                    <a:pt x="1703" y="200"/>
                  </a:lnTo>
                  <a:lnTo>
                    <a:pt x="1753" y="82"/>
                  </a:lnTo>
                  <a:lnTo>
                    <a:pt x="1803" y="82"/>
                  </a:lnTo>
                  <a:lnTo>
                    <a:pt x="1803" y="274"/>
                  </a:lnTo>
                  <a:lnTo>
                    <a:pt x="1759" y="274"/>
                  </a:lnTo>
                  <a:lnTo>
                    <a:pt x="1759" y="152"/>
                  </a:lnTo>
                  <a:close/>
                  <a:moveTo>
                    <a:pt x="1509" y="274"/>
                  </a:moveTo>
                  <a:lnTo>
                    <a:pt x="1463" y="274"/>
                  </a:lnTo>
                  <a:lnTo>
                    <a:pt x="1463" y="82"/>
                  </a:lnTo>
                  <a:lnTo>
                    <a:pt x="1509" y="82"/>
                  </a:lnTo>
                  <a:lnTo>
                    <a:pt x="1509" y="162"/>
                  </a:lnTo>
                  <a:lnTo>
                    <a:pt x="1561" y="162"/>
                  </a:lnTo>
                  <a:lnTo>
                    <a:pt x="1561" y="82"/>
                  </a:lnTo>
                  <a:lnTo>
                    <a:pt x="1607" y="82"/>
                  </a:lnTo>
                  <a:lnTo>
                    <a:pt x="1607" y="274"/>
                  </a:lnTo>
                  <a:lnTo>
                    <a:pt x="1561" y="274"/>
                  </a:lnTo>
                  <a:lnTo>
                    <a:pt x="1561" y="192"/>
                  </a:lnTo>
                  <a:lnTo>
                    <a:pt x="1509" y="192"/>
                  </a:lnTo>
                  <a:lnTo>
                    <a:pt x="1509" y="274"/>
                  </a:lnTo>
                  <a:close/>
                  <a:moveTo>
                    <a:pt x="1329" y="278"/>
                  </a:moveTo>
                  <a:lnTo>
                    <a:pt x="1329" y="278"/>
                  </a:lnTo>
                  <a:lnTo>
                    <a:pt x="1319" y="278"/>
                  </a:lnTo>
                  <a:lnTo>
                    <a:pt x="1307" y="276"/>
                  </a:lnTo>
                  <a:lnTo>
                    <a:pt x="1307" y="276"/>
                  </a:lnTo>
                  <a:lnTo>
                    <a:pt x="1297" y="272"/>
                  </a:lnTo>
                  <a:lnTo>
                    <a:pt x="1289" y="266"/>
                  </a:lnTo>
                  <a:lnTo>
                    <a:pt x="1289" y="266"/>
                  </a:lnTo>
                  <a:lnTo>
                    <a:pt x="1281" y="258"/>
                  </a:lnTo>
                  <a:lnTo>
                    <a:pt x="1275" y="248"/>
                  </a:lnTo>
                  <a:lnTo>
                    <a:pt x="1275" y="248"/>
                  </a:lnTo>
                  <a:lnTo>
                    <a:pt x="1271" y="234"/>
                  </a:lnTo>
                  <a:lnTo>
                    <a:pt x="1271" y="216"/>
                  </a:lnTo>
                  <a:lnTo>
                    <a:pt x="1271" y="216"/>
                  </a:lnTo>
                  <a:lnTo>
                    <a:pt x="1271" y="200"/>
                  </a:lnTo>
                  <a:lnTo>
                    <a:pt x="1275" y="186"/>
                  </a:lnTo>
                  <a:lnTo>
                    <a:pt x="1275" y="186"/>
                  </a:lnTo>
                  <a:lnTo>
                    <a:pt x="1281" y="176"/>
                  </a:lnTo>
                  <a:lnTo>
                    <a:pt x="1289" y="166"/>
                  </a:lnTo>
                  <a:lnTo>
                    <a:pt x="1289" y="166"/>
                  </a:lnTo>
                  <a:lnTo>
                    <a:pt x="1297" y="162"/>
                  </a:lnTo>
                  <a:lnTo>
                    <a:pt x="1309" y="158"/>
                  </a:lnTo>
                  <a:lnTo>
                    <a:pt x="1309" y="158"/>
                  </a:lnTo>
                  <a:lnTo>
                    <a:pt x="1321" y="156"/>
                  </a:lnTo>
                  <a:lnTo>
                    <a:pt x="1333" y="154"/>
                  </a:lnTo>
                  <a:lnTo>
                    <a:pt x="1333" y="154"/>
                  </a:lnTo>
                  <a:lnTo>
                    <a:pt x="1351" y="156"/>
                  </a:lnTo>
                  <a:lnTo>
                    <a:pt x="1351" y="156"/>
                  </a:lnTo>
                  <a:lnTo>
                    <a:pt x="1367" y="158"/>
                  </a:lnTo>
                  <a:lnTo>
                    <a:pt x="1367" y="144"/>
                  </a:lnTo>
                  <a:lnTo>
                    <a:pt x="1367" y="144"/>
                  </a:lnTo>
                  <a:lnTo>
                    <a:pt x="1367" y="132"/>
                  </a:lnTo>
                  <a:lnTo>
                    <a:pt x="1365" y="124"/>
                  </a:lnTo>
                  <a:lnTo>
                    <a:pt x="1361" y="118"/>
                  </a:lnTo>
                  <a:lnTo>
                    <a:pt x="1355" y="112"/>
                  </a:lnTo>
                  <a:lnTo>
                    <a:pt x="1355" y="112"/>
                  </a:lnTo>
                  <a:lnTo>
                    <a:pt x="1351" y="110"/>
                  </a:lnTo>
                  <a:lnTo>
                    <a:pt x="1343" y="106"/>
                  </a:lnTo>
                  <a:lnTo>
                    <a:pt x="1327" y="104"/>
                  </a:lnTo>
                  <a:lnTo>
                    <a:pt x="1287" y="104"/>
                  </a:lnTo>
                  <a:lnTo>
                    <a:pt x="1287" y="86"/>
                  </a:lnTo>
                  <a:lnTo>
                    <a:pt x="1287" y="86"/>
                  </a:lnTo>
                  <a:lnTo>
                    <a:pt x="1309" y="80"/>
                  </a:lnTo>
                  <a:lnTo>
                    <a:pt x="1309" y="80"/>
                  </a:lnTo>
                  <a:lnTo>
                    <a:pt x="1333" y="78"/>
                  </a:lnTo>
                  <a:lnTo>
                    <a:pt x="1333" y="78"/>
                  </a:lnTo>
                  <a:lnTo>
                    <a:pt x="1353" y="78"/>
                  </a:lnTo>
                  <a:lnTo>
                    <a:pt x="1369" y="80"/>
                  </a:lnTo>
                  <a:lnTo>
                    <a:pt x="1369" y="80"/>
                  </a:lnTo>
                  <a:lnTo>
                    <a:pt x="1381" y="84"/>
                  </a:lnTo>
                  <a:lnTo>
                    <a:pt x="1393" y="90"/>
                  </a:lnTo>
                  <a:lnTo>
                    <a:pt x="1393" y="90"/>
                  </a:lnTo>
                  <a:lnTo>
                    <a:pt x="1401" y="98"/>
                  </a:lnTo>
                  <a:lnTo>
                    <a:pt x="1407" y="110"/>
                  </a:lnTo>
                  <a:lnTo>
                    <a:pt x="1407" y="110"/>
                  </a:lnTo>
                  <a:lnTo>
                    <a:pt x="1411" y="126"/>
                  </a:lnTo>
                  <a:lnTo>
                    <a:pt x="1413" y="144"/>
                  </a:lnTo>
                  <a:lnTo>
                    <a:pt x="1413" y="274"/>
                  </a:lnTo>
                  <a:lnTo>
                    <a:pt x="1381" y="274"/>
                  </a:lnTo>
                  <a:lnTo>
                    <a:pt x="1375" y="262"/>
                  </a:lnTo>
                  <a:lnTo>
                    <a:pt x="1373" y="262"/>
                  </a:lnTo>
                  <a:lnTo>
                    <a:pt x="1373" y="262"/>
                  </a:lnTo>
                  <a:lnTo>
                    <a:pt x="1365" y="268"/>
                  </a:lnTo>
                  <a:lnTo>
                    <a:pt x="1357" y="274"/>
                  </a:lnTo>
                  <a:lnTo>
                    <a:pt x="1357" y="274"/>
                  </a:lnTo>
                  <a:lnTo>
                    <a:pt x="1345" y="276"/>
                  </a:lnTo>
                  <a:lnTo>
                    <a:pt x="1329" y="278"/>
                  </a:lnTo>
                  <a:lnTo>
                    <a:pt x="1329" y="278"/>
                  </a:lnTo>
                  <a:close/>
                  <a:moveTo>
                    <a:pt x="1367" y="182"/>
                  </a:moveTo>
                  <a:lnTo>
                    <a:pt x="1345" y="182"/>
                  </a:lnTo>
                  <a:lnTo>
                    <a:pt x="1345" y="182"/>
                  </a:lnTo>
                  <a:lnTo>
                    <a:pt x="1335" y="184"/>
                  </a:lnTo>
                  <a:lnTo>
                    <a:pt x="1335" y="184"/>
                  </a:lnTo>
                  <a:lnTo>
                    <a:pt x="1331" y="186"/>
                  </a:lnTo>
                  <a:lnTo>
                    <a:pt x="1325" y="188"/>
                  </a:lnTo>
                  <a:lnTo>
                    <a:pt x="1325" y="188"/>
                  </a:lnTo>
                  <a:lnTo>
                    <a:pt x="1323" y="194"/>
                  </a:lnTo>
                  <a:lnTo>
                    <a:pt x="1319" y="200"/>
                  </a:lnTo>
                  <a:lnTo>
                    <a:pt x="1319" y="200"/>
                  </a:lnTo>
                  <a:lnTo>
                    <a:pt x="1317" y="208"/>
                  </a:lnTo>
                  <a:lnTo>
                    <a:pt x="1317" y="216"/>
                  </a:lnTo>
                  <a:lnTo>
                    <a:pt x="1317" y="216"/>
                  </a:lnTo>
                  <a:lnTo>
                    <a:pt x="1317" y="226"/>
                  </a:lnTo>
                  <a:lnTo>
                    <a:pt x="1319" y="234"/>
                  </a:lnTo>
                  <a:lnTo>
                    <a:pt x="1319" y="234"/>
                  </a:lnTo>
                  <a:lnTo>
                    <a:pt x="1323" y="240"/>
                  </a:lnTo>
                  <a:lnTo>
                    <a:pt x="1325" y="244"/>
                  </a:lnTo>
                  <a:lnTo>
                    <a:pt x="1325" y="244"/>
                  </a:lnTo>
                  <a:lnTo>
                    <a:pt x="1331" y="248"/>
                  </a:lnTo>
                  <a:lnTo>
                    <a:pt x="1335" y="250"/>
                  </a:lnTo>
                  <a:lnTo>
                    <a:pt x="1335" y="250"/>
                  </a:lnTo>
                  <a:lnTo>
                    <a:pt x="1345" y="252"/>
                  </a:lnTo>
                  <a:lnTo>
                    <a:pt x="1345" y="252"/>
                  </a:lnTo>
                  <a:lnTo>
                    <a:pt x="1353" y="250"/>
                  </a:lnTo>
                  <a:lnTo>
                    <a:pt x="1359" y="248"/>
                  </a:lnTo>
                  <a:lnTo>
                    <a:pt x="1359" y="248"/>
                  </a:lnTo>
                  <a:lnTo>
                    <a:pt x="1367" y="244"/>
                  </a:lnTo>
                  <a:lnTo>
                    <a:pt x="1367" y="182"/>
                  </a:lnTo>
                  <a:close/>
                  <a:moveTo>
                    <a:pt x="1092" y="86"/>
                  </a:moveTo>
                  <a:lnTo>
                    <a:pt x="1092" y="86"/>
                  </a:lnTo>
                  <a:lnTo>
                    <a:pt x="1108" y="82"/>
                  </a:lnTo>
                  <a:lnTo>
                    <a:pt x="1122" y="80"/>
                  </a:lnTo>
                  <a:lnTo>
                    <a:pt x="1122" y="80"/>
                  </a:lnTo>
                  <a:lnTo>
                    <a:pt x="1158" y="78"/>
                  </a:lnTo>
                  <a:lnTo>
                    <a:pt x="1158" y="78"/>
                  </a:lnTo>
                  <a:lnTo>
                    <a:pt x="1176" y="78"/>
                  </a:lnTo>
                  <a:lnTo>
                    <a:pt x="1192" y="80"/>
                  </a:lnTo>
                  <a:lnTo>
                    <a:pt x="1192" y="80"/>
                  </a:lnTo>
                  <a:lnTo>
                    <a:pt x="1203" y="84"/>
                  </a:lnTo>
                  <a:lnTo>
                    <a:pt x="1215" y="90"/>
                  </a:lnTo>
                  <a:lnTo>
                    <a:pt x="1215" y="90"/>
                  </a:lnTo>
                  <a:lnTo>
                    <a:pt x="1223" y="96"/>
                  </a:lnTo>
                  <a:lnTo>
                    <a:pt x="1229" y="106"/>
                  </a:lnTo>
                  <a:lnTo>
                    <a:pt x="1229" y="106"/>
                  </a:lnTo>
                  <a:lnTo>
                    <a:pt x="1233" y="118"/>
                  </a:lnTo>
                  <a:lnTo>
                    <a:pt x="1233" y="132"/>
                  </a:lnTo>
                  <a:lnTo>
                    <a:pt x="1233" y="132"/>
                  </a:lnTo>
                  <a:lnTo>
                    <a:pt x="1233" y="140"/>
                  </a:lnTo>
                  <a:lnTo>
                    <a:pt x="1231" y="148"/>
                  </a:lnTo>
                  <a:lnTo>
                    <a:pt x="1231" y="148"/>
                  </a:lnTo>
                  <a:lnTo>
                    <a:pt x="1227" y="154"/>
                  </a:lnTo>
                  <a:lnTo>
                    <a:pt x="1223" y="160"/>
                  </a:lnTo>
                  <a:lnTo>
                    <a:pt x="1223" y="160"/>
                  </a:lnTo>
                  <a:lnTo>
                    <a:pt x="1213" y="166"/>
                  </a:lnTo>
                  <a:lnTo>
                    <a:pt x="1213" y="166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17" y="178"/>
                  </a:lnTo>
                  <a:lnTo>
                    <a:pt x="1217" y="178"/>
                  </a:lnTo>
                  <a:lnTo>
                    <a:pt x="1223" y="182"/>
                  </a:lnTo>
                  <a:lnTo>
                    <a:pt x="1229" y="188"/>
                  </a:lnTo>
                  <a:lnTo>
                    <a:pt x="1229" y="188"/>
                  </a:lnTo>
                  <a:lnTo>
                    <a:pt x="1233" y="194"/>
                  </a:lnTo>
                  <a:lnTo>
                    <a:pt x="1237" y="202"/>
                  </a:lnTo>
                  <a:lnTo>
                    <a:pt x="1237" y="202"/>
                  </a:lnTo>
                  <a:lnTo>
                    <a:pt x="1241" y="210"/>
                  </a:lnTo>
                  <a:lnTo>
                    <a:pt x="1241" y="220"/>
                  </a:lnTo>
                  <a:lnTo>
                    <a:pt x="1241" y="220"/>
                  </a:lnTo>
                  <a:lnTo>
                    <a:pt x="1241" y="236"/>
                  </a:lnTo>
                  <a:lnTo>
                    <a:pt x="1237" y="248"/>
                  </a:lnTo>
                  <a:lnTo>
                    <a:pt x="1237" y="248"/>
                  </a:lnTo>
                  <a:lnTo>
                    <a:pt x="1231" y="258"/>
                  </a:lnTo>
                  <a:lnTo>
                    <a:pt x="1221" y="266"/>
                  </a:lnTo>
                  <a:lnTo>
                    <a:pt x="1221" y="266"/>
                  </a:lnTo>
                  <a:lnTo>
                    <a:pt x="1209" y="272"/>
                  </a:lnTo>
                  <a:lnTo>
                    <a:pt x="1198" y="276"/>
                  </a:lnTo>
                  <a:lnTo>
                    <a:pt x="1198" y="276"/>
                  </a:lnTo>
                  <a:lnTo>
                    <a:pt x="1180" y="278"/>
                  </a:lnTo>
                  <a:lnTo>
                    <a:pt x="1162" y="278"/>
                  </a:lnTo>
                  <a:lnTo>
                    <a:pt x="1162" y="278"/>
                  </a:lnTo>
                  <a:lnTo>
                    <a:pt x="1140" y="278"/>
                  </a:lnTo>
                  <a:lnTo>
                    <a:pt x="1122" y="276"/>
                  </a:lnTo>
                  <a:lnTo>
                    <a:pt x="1122" y="276"/>
                  </a:lnTo>
                  <a:lnTo>
                    <a:pt x="1108" y="274"/>
                  </a:lnTo>
                  <a:lnTo>
                    <a:pt x="1092" y="270"/>
                  </a:lnTo>
                  <a:lnTo>
                    <a:pt x="1092" y="86"/>
                  </a:lnTo>
                  <a:close/>
                  <a:moveTo>
                    <a:pt x="1138" y="104"/>
                  </a:moveTo>
                  <a:lnTo>
                    <a:pt x="1138" y="160"/>
                  </a:lnTo>
                  <a:lnTo>
                    <a:pt x="1158" y="160"/>
                  </a:lnTo>
                  <a:lnTo>
                    <a:pt x="1158" y="160"/>
                  </a:lnTo>
                  <a:lnTo>
                    <a:pt x="1168" y="160"/>
                  </a:lnTo>
                  <a:lnTo>
                    <a:pt x="1168" y="160"/>
                  </a:lnTo>
                  <a:lnTo>
                    <a:pt x="1178" y="154"/>
                  </a:lnTo>
                  <a:lnTo>
                    <a:pt x="1178" y="154"/>
                  </a:lnTo>
                  <a:lnTo>
                    <a:pt x="1184" y="146"/>
                  </a:lnTo>
                  <a:lnTo>
                    <a:pt x="1184" y="146"/>
                  </a:lnTo>
                  <a:lnTo>
                    <a:pt x="1186" y="140"/>
                  </a:lnTo>
                  <a:lnTo>
                    <a:pt x="1186" y="134"/>
                  </a:lnTo>
                  <a:lnTo>
                    <a:pt x="1186" y="134"/>
                  </a:lnTo>
                  <a:lnTo>
                    <a:pt x="1186" y="126"/>
                  </a:lnTo>
                  <a:lnTo>
                    <a:pt x="1184" y="120"/>
                  </a:lnTo>
                  <a:lnTo>
                    <a:pt x="1184" y="120"/>
                  </a:lnTo>
                  <a:lnTo>
                    <a:pt x="1178" y="112"/>
                  </a:lnTo>
                  <a:lnTo>
                    <a:pt x="1178" y="112"/>
                  </a:lnTo>
                  <a:lnTo>
                    <a:pt x="1168" y="106"/>
                  </a:lnTo>
                  <a:lnTo>
                    <a:pt x="1168" y="106"/>
                  </a:lnTo>
                  <a:lnTo>
                    <a:pt x="1158" y="104"/>
                  </a:lnTo>
                  <a:lnTo>
                    <a:pt x="1138" y="104"/>
                  </a:lnTo>
                  <a:close/>
                  <a:moveTo>
                    <a:pt x="1162" y="252"/>
                  </a:moveTo>
                  <a:lnTo>
                    <a:pt x="1162" y="252"/>
                  </a:lnTo>
                  <a:lnTo>
                    <a:pt x="1174" y="250"/>
                  </a:lnTo>
                  <a:lnTo>
                    <a:pt x="1174" y="250"/>
                  </a:lnTo>
                  <a:lnTo>
                    <a:pt x="1180" y="248"/>
                  </a:lnTo>
                  <a:lnTo>
                    <a:pt x="1184" y="244"/>
                  </a:lnTo>
                  <a:lnTo>
                    <a:pt x="1184" y="244"/>
                  </a:lnTo>
                  <a:lnTo>
                    <a:pt x="1188" y="240"/>
                  </a:lnTo>
                  <a:lnTo>
                    <a:pt x="1192" y="234"/>
                  </a:lnTo>
                  <a:lnTo>
                    <a:pt x="1192" y="234"/>
                  </a:lnTo>
                  <a:lnTo>
                    <a:pt x="1194" y="226"/>
                  </a:lnTo>
                  <a:lnTo>
                    <a:pt x="1194" y="218"/>
                  </a:lnTo>
                  <a:lnTo>
                    <a:pt x="1194" y="218"/>
                  </a:lnTo>
                  <a:lnTo>
                    <a:pt x="1194" y="210"/>
                  </a:lnTo>
                  <a:lnTo>
                    <a:pt x="1192" y="204"/>
                  </a:lnTo>
                  <a:lnTo>
                    <a:pt x="1188" y="198"/>
                  </a:lnTo>
                  <a:lnTo>
                    <a:pt x="1184" y="194"/>
                  </a:lnTo>
                  <a:lnTo>
                    <a:pt x="1184" y="194"/>
                  </a:lnTo>
                  <a:lnTo>
                    <a:pt x="1174" y="190"/>
                  </a:lnTo>
                  <a:lnTo>
                    <a:pt x="1162" y="188"/>
                  </a:lnTo>
                  <a:lnTo>
                    <a:pt x="1138" y="188"/>
                  </a:lnTo>
                  <a:lnTo>
                    <a:pt x="1138" y="252"/>
                  </a:lnTo>
                  <a:lnTo>
                    <a:pt x="1162" y="252"/>
                  </a:lnTo>
                  <a:close/>
                  <a:moveTo>
                    <a:pt x="974" y="78"/>
                  </a:moveTo>
                  <a:lnTo>
                    <a:pt x="974" y="78"/>
                  </a:lnTo>
                  <a:lnTo>
                    <a:pt x="992" y="80"/>
                  </a:lnTo>
                  <a:lnTo>
                    <a:pt x="1008" y="84"/>
                  </a:lnTo>
                  <a:lnTo>
                    <a:pt x="1008" y="84"/>
                  </a:lnTo>
                  <a:lnTo>
                    <a:pt x="1022" y="90"/>
                  </a:lnTo>
                  <a:lnTo>
                    <a:pt x="1032" y="100"/>
                  </a:lnTo>
                  <a:lnTo>
                    <a:pt x="1032" y="100"/>
                  </a:lnTo>
                  <a:lnTo>
                    <a:pt x="1040" y="114"/>
                  </a:lnTo>
                  <a:lnTo>
                    <a:pt x="1048" y="132"/>
                  </a:lnTo>
                  <a:lnTo>
                    <a:pt x="1048" y="132"/>
                  </a:lnTo>
                  <a:lnTo>
                    <a:pt x="1050" y="152"/>
                  </a:lnTo>
                  <a:lnTo>
                    <a:pt x="1052" y="178"/>
                  </a:lnTo>
                  <a:lnTo>
                    <a:pt x="1052" y="178"/>
                  </a:lnTo>
                  <a:lnTo>
                    <a:pt x="1050" y="204"/>
                  </a:lnTo>
                  <a:lnTo>
                    <a:pt x="1048" y="224"/>
                  </a:lnTo>
                  <a:lnTo>
                    <a:pt x="1048" y="224"/>
                  </a:lnTo>
                  <a:lnTo>
                    <a:pt x="1040" y="242"/>
                  </a:lnTo>
                  <a:lnTo>
                    <a:pt x="1032" y="256"/>
                  </a:lnTo>
                  <a:lnTo>
                    <a:pt x="1032" y="256"/>
                  </a:lnTo>
                  <a:lnTo>
                    <a:pt x="1022" y="266"/>
                  </a:lnTo>
                  <a:lnTo>
                    <a:pt x="1008" y="272"/>
                  </a:lnTo>
                  <a:lnTo>
                    <a:pt x="1008" y="272"/>
                  </a:lnTo>
                  <a:lnTo>
                    <a:pt x="992" y="276"/>
                  </a:lnTo>
                  <a:lnTo>
                    <a:pt x="974" y="278"/>
                  </a:lnTo>
                  <a:lnTo>
                    <a:pt x="974" y="278"/>
                  </a:lnTo>
                  <a:lnTo>
                    <a:pt x="958" y="276"/>
                  </a:lnTo>
                  <a:lnTo>
                    <a:pt x="942" y="272"/>
                  </a:lnTo>
                  <a:lnTo>
                    <a:pt x="942" y="272"/>
                  </a:lnTo>
                  <a:lnTo>
                    <a:pt x="928" y="266"/>
                  </a:lnTo>
                  <a:lnTo>
                    <a:pt x="918" y="256"/>
                  </a:lnTo>
                  <a:lnTo>
                    <a:pt x="918" y="256"/>
                  </a:lnTo>
                  <a:lnTo>
                    <a:pt x="910" y="242"/>
                  </a:lnTo>
                  <a:lnTo>
                    <a:pt x="902" y="224"/>
                  </a:lnTo>
                  <a:lnTo>
                    <a:pt x="902" y="224"/>
                  </a:lnTo>
                  <a:lnTo>
                    <a:pt x="900" y="204"/>
                  </a:lnTo>
                  <a:lnTo>
                    <a:pt x="898" y="178"/>
                  </a:lnTo>
                  <a:lnTo>
                    <a:pt x="898" y="178"/>
                  </a:lnTo>
                  <a:lnTo>
                    <a:pt x="900" y="152"/>
                  </a:lnTo>
                  <a:lnTo>
                    <a:pt x="902" y="132"/>
                  </a:lnTo>
                  <a:lnTo>
                    <a:pt x="902" y="132"/>
                  </a:lnTo>
                  <a:lnTo>
                    <a:pt x="910" y="114"/>
                  </a:lnTo>
                  <a:lnTo>
                    <a:pt x="918" y="100"/>
                  </a:lnTo>
                  <a:lnTo>
                    <a:pt x="918" y="100"/>
                  </a:lnTo>
                  <a:lnTo>
                    <a:pt x="928" y="90"/>
                  </a:lnTo>
                  <a:lnTo>
                    <a:pt x="942" y="84"/>
                  </a:lnTo>
                  <a:lnTo>
                    <a:pt x="942" y="84"/>
                  </a:lnTo>
                  <a:lnTo>
                    <a:pt x="958" y="80"/>
                  </a:lnTo>
                  <a:lnTo>
                    <a:pt x="974" y="78"/>
                  </a:lnTo>
                  <a:lnTo>
                    <a:pt x="974" y="78"/>
                  </a:lnTo>
                  <a:close/>
                  <a:moveTo>
                    <a:pt x="974" y="102"/>
                  </a:moveTo>
                  <a:lnTo>
                    <a:pt x="974" y="102"/>
                  </a:lnTo>
                  <a:lnTo>
                    <a:pt x="968" y="104"/>
                  </a:lnTo>
                  <a:lnTo>
                    <a:pt x="962" y="106"/>
                  </a:lnTo>
                  <a:lnTo>
                    <a:pt x="962" y="106"/>
                  </a:lnTo>
                  <a:lnTo>
                    <a:pt x="958" y="110"/>
                  </a:lnTo>
                  <a:lnTo>
                    <a:pt x="954" y="118"/>
                  </a:lnTo>
                  <a:lnTo>
                    <a:pt x="954" y="118"/>
                  </a:lnTo>
                  <a:lnTo>
                    <a:pt x="950" y="128"/>
                  </a:lnTo>
                  <a:lnTo>
                    <a:pt x="946" y="142"/>
                  </a:lnTo>
                  <a:lnTo>
                    <a:pt x="946" y="142"/>
                  </a:lnTo>
                  <a:lnTo>
                    <a:pt x="944" y="158"/>
                  </a:lnTo>
                  <a:lnTo>
                    <a:pt x="944" y="178"/>
                  </a:lnTo>
                  <a:lnTo>
                    <a:pt x="944" y="178"/>
                  </a:lnTo>
                  <a:lnTo>
                    <a:pt x="944" y="198"/>
                  </a:lnTo>
                  <a:lnTo>
                    <a:pt x="946" y="214"/>
                  </a:lnTo>
                  <a:lnTo>
                    <a:pt x="946" y="214"/>
                  </a:lnTo>
                  <a:lnTo>
                    <a:pt x="950" y="228"/>
                  </a:lnTo>
                  <a:lnTo>
                    <a:pt x="954" y="238"/>
                  </a:lnTo>
                  <a:lnTo>
                    <a:pt x="954" y="238"/>
                  </a:lnTo>
                  <a:lnTo>
                    <a:pt x="958" y="246"/>
                  </a:lnTo>
                  <a:lnTo>
                    <a:pt x="962" y="250"/>
                  </a:lnTo>
                  <a:lnTo>
                    <a:pt x="962" y="250"/>
                  </a:lnTo>
                  <a:lnTo>
                    <a:pt x="968" y="252"/>
                  </a:lnTo>
                  <a:lnTo>
                    <a:pt x="974" y="254"/>
                  </a:lnTo>
                  <a:lnTo>
                    <a:pt x="974" y="254"/>
                  </a:lnTo>
                  <a:lnTo>
                    <a:pt x="982" y="252"/>
                  </a:lnTo>
                  <a:lnTo>
                    <a:pt x="988" y="250"/>
                  </a:lnTo>
                  <a:lnTo>
                    <a:pt x="988" y="250"/>
                  </a:lnTo>
                  <a:lnTo>
                    <a:pt x="992" y="246"/>
                  </a:lnTo>
                  <a:lnTo>
                    <a:pt x="996" y="238"/>
                  </a:lnTo>
                  <a:lnTo>
                    <a:pt x="996" y="238"/>
                  </a:lnTo>
                  <a:lnTo>
                    <a:pt x="1000" y="228"/>
                  </a:lnTo>
                  <a:lnTo>
                    <a:pt x="1004" y="214"/>
                  </a:lnTo>
                  <a:lnTo>
                    <a:pt x="1004" y="214"/>
                  </a:lnTo>
                  <a:lnTo>
                    <a:pt x="1006" y="198"/>
                  </a:lnTo>
                  <a:lnTo>
                    <a:pt x="1006" y="178"/>
                  </a:lnTo>
                  <a:lnTo>
                    <a:pt x="1006" y="178"/>
                  </a:lnTo>
                  <a:lnTo>
                    <a:pt x="1006" y="158"/>
                  </a:lnTo>
                  <a:lnTo>
                    <a:pt x="1004" y="142"/>
                  </a:lnTo>
                  <a:lnTo>
                    <a:pt x="1004" y="142"/>
                  </a:lnTo>
                  <a:lnTo>
                    <a:pt x="1000" y="128"/>
                  </a:lnTo>
                  <a:lnTo>
                    <a:pt x="996" y="118"/>
                  </a:lnTo>
                  <a:lnTo>
                    <a:pt x="996" y="118"/>
                  </a:lnTo>
                  <a:lnTo>
                    <a:pt x="992" y="110"/>
                  </a:lnTo>
                  <a:lnTo>
                    <a:pt x="988" y="106"/>
                  </a:lnTo>
                  <a:lnTo>
                    <a:pt x="988" y="106"/>
                  </a:lnTo>
                  <a:lnTo>
                    <a:pt x="982" y="104"/>
                  </a:lnTo>
                  <a:lnTo>
                    <a:pt x="974" y="102"/>
                  </a:lnTo>
                  <a:lnTo>
                    <a:pt x="974" y="102"/>
                  </a:lnTo>
                  <a:close/>
                  <a:moveTo>
                    <a:pt x="870" y="220"/>
                  </a:moveTo>
                  <a:lnTo>
                    <a:pt x="870" y="220"/>
                  </a:lnTo>
                  <a:lnTo>
                    <a:pt x="868" y="236"/>
                  </a:lnTo>
                  <a:lnTo>
                    <a:pt x="864" y="248"/>
                  </a:lnTo>
                  <a:lnTo>
                    <a:pt x="864" y="248"/>
                  </a:lnTo>
                  <a:lnTo>
                    <a:pt x="858" y="258"/>
                  </a:lnTo>
                  <a:lnTo>
                    <a:pt x="848" y="266"/>
                  </a:lnTo>
                  <a:lnTo>
                    <a:pt x="848" y="266"/>
                  </a:lnTo>
                  <a:lnTo>
                    <a:pt x="836" y="272"/>
                  </a:lnTo>
                  <a:lnTo>
                    <a:pt x="822" y="276"/>
                  </a:lnTo>
                  <a:lnTo>
                    <a:pt x="822" y="276"/>
                  </a:lnTo>
                  <a:lnTo>
                    <a:pt x="804" y="278"/>
                  </a:lnTo>
                  <a:lnTo>
                    <a:pt x="782" y="278"/>
                  </a:lnTo>
                  <a:lnTo>
                    <a:pt x="782" y="278"/>
                  </a:lnTo>
                  <a:lnTo>
                    <a:pt x="768" y="278"/>
                  </a:lnTo>
                  <a:lnTo>
                    <a:pt x="754" y="276"/>
                  </a:lnTo>
                  <a:lnTo>
                    <a:pt x="754" y="276"/>
                  </a:lnTo>
                  <a:lnTo>
                    <a:pt x="732" y="270"/>
                  </a:lnTo>
                  <a:lnTo>
                    <a:pt x="732" y="252"/>
                  </a:lnTo>
                  <a:lnTo>
                    <a:pt x="782" y="252"/>
                  </a:lnTo>
                  <a:lnTo>
                    <a:pt x="782" y="252"/>
                  </a:lnTo>
                  <a:lnTo>
                    <a:pt x="798" y="250"/>
                  </a:lnTo>
                  <a:lnTo>
                    <a:pt x="810" y="244"/>
                  </a:lnTo>
                  <a:lnTo>
                    <a:pt x="810" y="244"/>
                  </a:lnTo>
                  <a:lnTo>
                    <a:pt x="816" y="240"/>
                  </a:lnTo>
                  <a:lnTo>
                    <a:pt x="818" y="234"/>
                  </a:lnTo>
                  <a:lnTo>
                    <a:pt x="820" y="228"/>
                  </a:lnTo>
                  <a:lnTo>
                    <a:pt x="822" y="218"/>
                  </a:lnTo>
                  <a:lnTo>
                    <a:pt x="822" y="218"/>
                  </a:lnTo>
                  <a:lnTo>
                    <a:pt x="820" y="210"/>
                  </a:lnTo>
                  <a:lnTo>
                    <a:pt x="818" y="204"/>
                  </a:lnTo>
                  <a:lnTo>
                    <a:pt x="816" y="198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02" y="190"/>
                  </a:lnTo>
                  <a:lnTo>
                    <a:pt x="790" y="188"/>
                  </a:lnTo>
                  <a:lnTo>
                    <a:pt x="758" y="188"/>
                  </a:lnTo>
                  <a:lnTo>
                    <a:pt x="758" y="160"/>
                  </a:lnTo>
                  <a:lnTo>
                    <a:pt x="786" y="160"/>
                  </a:lnTo>
                  <a:lnTo>
                    <a:pt x="786" y="160"/>
                  </a:lnTo>
                  <a:lnTo>
                    <a:pt x="798" y="160"/>
                  </a:lnTo>
                  <a:lnTo>
                    <a:pt x="808" y="154"/>
                  </a:lnTo>
                  <a:lnTo>
                    <a:pt x="808" y="154"/>
                  </a:lnTo>
                  <a:lnTo>
                    <a:pt x="812" y="150"/>
                  </a:lnTo>
                  <a:lnTo>
                    <a:pt x="814" y="146"/>
                  </a:lnTo>
                  <a:lnTo>
                    <a:pt x="816" y="140"/>
                  </a:lnTo>
                  <a:lnTo>
                    <a:pt x="818" y="132"/>
                  </a:lnTo>
                  <a:lnTo>
                    <a:pt x="818" y="132"/>
                  </a:lnTo>
                  <a:lnTo>
                    <a:pt x="816" y="124"/>
                  </a:lnTo>
                  <a:lnTo>
                    <a:pt x="814" y="120"/>
                  </a:lnTo>
                  <a:lnTo>
                    <a:pt x="812" y="114"/>
                  </a:lnTo>
                  <a:lnTo>
                    <a:pt x="806" y="110"/>
                  </a:lnTo>
                  <a:lnTo>
                    <a:pt x="806" y="110"/>
                  </a:lnTo>
                  <a:lnTo>
                    <a:pt x="794" y="106"/>
                  </a:lnTo>
                  <a:lnTo>
                    <a:pt x="778" y="104"/>
                  </a:lnTo>
                  <a:lnTo>
                    <a:pt x="736" y="104"/>
                  </a:lnTo>
                  <a:lnTo>
                    <a:pt x="736" y="86"/>
                  </a:lnTo>
                  <a:lnTo>
                    <a:pt x="736" y="86"/>
                  </a:lnTo>
                  <a:lnTo>
                    <a:pt x="758" y="80"/>
                  </a:lnTo>
                  <a:lnTo>
                    <a:pt x="758" y="80"/>
                  </a:lnTo>
                  <a:lnTo>
                    <a:pt x="772" y="78"/>
                  </a:lnTo>
                  <a:lnTo>
                    <a:pt x="786" y="78"/>
                  </a:lnTo>
                  <a:lnTo>
                    <a:pt x="786" y="78"/>
                  </a:lnTo>
                  <a:lnTo>
                    <a:pt x="804" y="78"/>
                  </a:lnTo>
                  <a:lnTo>
                    <a:pt x="820" y="80"/>
                  </a:lnTo>
                  <a:lnTo>
                    <a:pt x="820" y="80"/>
                  </a:lnTo>
                  <a:lnTo>
                    <a:pt x="834" y="84"/>
                  </a:lnTo>
                  <a:lnTo>
                    <a:pt x="846" y="88"/>
                  </a:lnTo>
                  <a:lnTo>
                    <a:pt x="846" y="88"/>
                  </a:lnTo>
                  <a:lnTo>
                    <a:pt x="854" y="96"/>
                  </a:lnTo>
                  <a:lnTo>
                    <a:pt x="860" y="104"/>
                  </a:lnTo>
                  <a:lnTo>
                    <a:pt x="860" y="104"/>
                  </a:lnTo>
                  <a:lnTo>
                    <a:pt x="864" y="116"/>
                  </a:lnTo>
                  <a:lnTo>
                    <a:pt x="866" y="130"/>
                  </a:lnTo>
                  <a:lnTo>
                    <a:pt x="866" y="130"/>
                  </a:lnTo>
                  <a:lnTo>
                    <a:pt x="864" y="140"/>
                  </a:lnTo>
                  <a:lnTo>
                    <a:pt x="862" y="148"/>
                  </a:lnTo>
                  <a:lnTo>
                    <a:pt x="862" y="148"/>
                  </a:lnTo>
                  <a:lnTo>
                    <a:pt x="860" y="154"/>
                  </a:lnTo>
                  <a:lnTo>
                    <a:pt x="854" y="158"/>
                  </a:lnTo>
                  <a:lnTo>
                    <a:pt x="854" y="158"/>
                  </a:lnTo>
                  <a:lnTo>
                    <a:pt x="844" y="166"/>
                  </a:lnTo>
                  <a:lnTo>
                    <a:pt x="844" y="166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44" y="178"/>
                  </a:lnTo>
                  <a:lnTo>
                    <a:pt x="844" y="178"/>
                  </a:lnTo>
                  <a:lnTo>
                    <a:pt x="850" y="182"/>
                  </a:lnTo>
                  <a:lnTo>
                    <a:pt x="856" y="188"/>
                  </a:lnTo>
                  <a:lnTo>
                    <a:pt x="856" y="188"/>
                  </a:lnTo>
                  <a:lnTo>
                    <a:pt x="862" y="194"/>
                  </a:lnTo>
                  <a:lnTo>
                    <a:pt x="866" y="202"/>
                  </a:lnTo>
                  <a:lnTo>
                    <a:pt x="866" y="202"/>
                  </a:lnTo>
                  <a:lnTo>
                    <a:pt x="868" y="210"/>
                  </a:lnTo>
                  <a:lnTo>
                    <a:pt x="870" y="220"/>
                  </a:lnTo>
                  <a:lnTo>
                    <a:pt x="870" y="220"/>
                  </a:lnTo>
                  <a:close/>
                  <a:moveTo>
                    <a:pt x="618" y="278"/>
                  </a:moveTo>
                  <a:lnTo>
                    <a:pt x="618" y="278"/>
                  </a:lnTo>
                  <a:lnTo>
                    <a:pt x="606" y="278"/>
                  </a:lnTo>
                  <a:lnTo>
                    <a:pt x="596" y="276"/>
                  </a:lnTo>
                  <a:lnTo>
                    <a:pt x="596" y="276"/>
                  </a:lnTo>
                  <a:lnTo>
                    <a:pt x="586" y="272"/>
                  </a:lnTo>
                  <a:lnTo>
                    <a:pt x="576" y="266"/>
                  </a:lnTo>
                  <a:lnTo>
                    <a:pt x="576" y="266"/>
                  </a:lnTo>
                  <a:lnTo>
                    <a:pt x="570" y="258"/>
                  </a:lnTo>
                  <a:lnTo>
                    <a:pt x="564" y="248"/>
                  </a:lnTo>
                  <a:lnTo>
                    <a:pt x="564" y="248"/>
                  </a:lnTo>
                  <a:lnTo>
                    <a:pt x="560" y="234"/>
                  </a:lnTo>
                  <a:lnTo>
                    <a:pt x="560" y="216"/>
                  </a:lnTo>
                  <a:lnTo>
                    <a:pt x="560" y="216"/>
                  </a:lnTo>
                  <a:lnTo>
                    <a:pt x="560" y="200"/>
                  </a:lnTo>
                  <a:lnTo>
                    <a:pt x="564" y="186"/>
                  </a:lnTo>
                  <a:lnTo>
                    <a:pt x="564" y="186"/>
                  </a:lnTo>
                  <a:lnTo>
                    <a:pt x="570" y="176"/>
                  </a:lnTo>
                  <a:lnTo>
                    <a:pt x="578" y="166"/>
                  </a:lnTo>
                  <a:lnTo>
                    <a:pt x="578" y="166"/>
                  </a:lnTo>
                  <a:lnTo>
                    <a:pt x="586" y="162"/>
                  </a:lnTo>
                  <a:lnTo>
                    <a:pt x="598" y="158"/>
                  </a:lnTo>
                  <a:lnTo>
                    <a:pt x="598" y="158"/>
                  </a:lnTo>
                  <a:lnTo>
                    <a:pt x="610" y="156"/>
                  </a:lnTo>
                  <a:lnTo>
                    <a:pt x="622" y="154"/>
                  </a:lnTo>
                  <a:lnTo>
                    <a:pt x="622" y="154"/>
                  </a:lnTo>
                  <a:lnTo>
                    <a:pt x="640" y="156"/>
                  </a:lnTo>
                  <a:lnTo>
                    <a:pt x="640" y="156"/>
                  </a:lnTo>
                  <a:lnTo>
                    <a:pt x="656" y="158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4" y="132"/>
                  </a:lnTo>
                  <a:lnTo>
                    <a:pt x="652" y="124"/>
                  </a:lnTo>
                  <a:lnTo>
                    <a:pt x="650" y="118"/>
                  </a:lnTo>
                  <a:lnTo>
                    <a:pt x="644" y="112"/>
                  </a:lnTo>
                  <a:lnTo>
                    <a:pt x="644" y="112"/>
                  </a:lnTo>
                  <a:lnTo>
                    <a:pt x="638" y="110"/>
                  </a:lnTo>
                  <a:lnTo>
                    <a:pt x="632" y="106"/>
                  </a:lnTo>
                  <a:lnTo>
                    <a:pt x="616" y="104"/>
                  </a:lnTo>
                  <a:lnTo>
                    <a:pt x="576" y="104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98" y="80"/>
                  </a:lnTo>
                  <a:lnTo>
                    <a:pt x="598" y="80"/>
                  </a:lnTo>
                  <a:lnTo>
                    <a:pt x="622" y="78"/>
                  </a:lnTo>
                  <a:lnTo>
                    <a:pt x="622" y="78"/>
                  </a:lnTo>
                  <a:lnTo>
                    <a:pt x="642" y="78"/>
                  </a:lnTo>
                  <a:lnTo>
                    <a:pt x="658" y="80"/>
                  </a:lnTo>
                  <a:lnTo>
                    <a:pt x="658" y="80"/>
                  </a:lnTo>
                  <a:lnTo>
                    <a:pt x="670" y="84"/>
                  </a:lnTo>
                  <a:lnTo>
                    <a:pt x="682" y="90"/>
                  </a:lnTo>
                  <a:lnTo>
                    <a:pt x="682" y="90"/>
                  </a:lnTo>
                  <a:lnTo>
                    <a:pt x="690" y="98"/>
                  </a:lnTo>
                  <a:lnTo>
                    <a:pt x="696" y="110"/>
                  </a:lnTo>
                  <a:lnTo>
                    <a:pt x="696" y="110"/>
                  </a:lnTo>
                  <a:lnTo>
                    <a:pt x="700" y="126"/>
                  </a:lnTo>
                  <a:lnTo>
                    <a:pt x="702" y="144"/>
                  </a:lnTo>
                  <a:lnTo>
                    <a:pt x="702" y="274"/>
                  </a:lnTo>
                  <a:lnTo>
                    <a:pt x="670" y="274"/>
                  </a:lnTo>
                  <a:lnTo>
                    <a:pt x="664" y="262"/>
                  </a:lnTo>
                  <a:lnTo>
                    <a:pt x="662" y="262"/>
                  </a:lnTo>
                  <a:lnTo>
                    <a:pt x="662" y="262"/>
                  </a:lnTo>
                  <a:lnTo>
                    <a:pt x="654" y="268"/>
                  </a:lnTo>
                  <a:lnTo>
                    <a:pt x="646" y="274"/>
                  </a:lnTo>
                  <a:lnTo>
                    <a:pt x="646" y="274"/>
                  </a:lnTo>
                  <a:lnTo>
                    <a:pt x="634" y="276"/>
                  </a:lnTo>
                  <a:lnTo>
                    <a:pt x="618" y="278"/>
                  </a:lnTo>
                  <a:lnTo>
                    <a:pt x="618" y="278"/>
                  </a:lnTo>
                  <a:close/>
                  <a:moveTo>
                    <a:pt x="656" y="182"/>
                  </a:moveTo>
                  <a:lnTo>
                    <a:pt x="634" y="182"/>
                  </a:lnTo>
                  <a:lnTo>
                    <a:pt x="634" y="182"/>
                  </a:lnTo>
                  <a:lnTo>
                    <a:pt x="624" y="184"/>
                  </a:lnTo>
                  <a:lnTo>
                    <a:pt x="624" y="184"/>
                  </a:lnTo>
                  <a:lnTo>
                    <a:pt x="620" y="186"/>
                  </a:lnTo>
                  <a:lnTo>
                    <a:pt x="614" y="188"/>
                  </a:lnTo>
                  <a:lnTo>
                    <a:pt x="614" y="188"/>
                  </a:lnTo>
                  <a:lnTo>
                    <a:pt x="612" y="194"/>
                  </a:lnTo>
                  <a:lnTo>
                    <a:pt x="608" y="200"/>
                  </a:lnTo>
                  <a:lnTo>
                    <a:pt x="608" y="200"/>
                  </a:lnTo>
                  <a:lnTo>
                    <a:pt x="606" y="208"/>
                  </a:lnTo>
                  <a:lnTo>
                    <a:pt x="606" y="216"/>
                  </a:lnTo>
                  <a:lnTo>
                    <a:pt x="606" y="216"/>
                  </a:lnTo>
                  <a:lnTo>
                    <a:pt x="606" y="226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12" y="240"/>
                  </a:lnTo>
                  <a:lnTo>
                    <a:pt x="614" y="244"/>
                  </a:lnTo>
                  <a:lnTo>
                    <a:pt x="614" y="244"/>
                  </a:lnTo>
                  <a:lnTo>
                    <a:pt x="620" y="248"/>
                  </a:lnTo>
                  <a:lnTo>
                    <a:pt x="624" y="250"/>
                  </a:lnTo>
                  <a:lnTo>
                    <a:pt x="624" y="250"/>
                  </a:lnTo>
                  <a:lnTo>
                    <a:pt x="634" y="252"/>
                  </a:lnTo>
                  <a:lnTo>
                    <a:pt x="634" y="252"/>
                  </a:lnTo>
                  <a:lnTo>
                    <a:pt x="642" y="250"/>
                  </a:lnTo>
                  <a:lnTo>
                    <a:pt x="648" y="248"/>
                  </a:lnTo>
                  <a:lnTo>
                    <a:pt x="648" y="248"/>
                  </a:lnTo>
                  <a:lnTo>
                    <a:pt x="656" y="244"/>
                  </a:lnTo>
                  <a:lnTo>
                    <a:pt x="656" y="182"/>
                  </a:lnTo>
                  <a:close/>
                  <a:moveTo>
                    <a:pt x="464" y="78"/>
                  </a:moveTo>
                  <a:lnTo>
                    <a:pt x="464" y="78"/>
                  </a:lnTo>
                  <a:lnTo>
                    <a:pt x="476" y="80"/>
                  </a:lnTo>
                  <a:lnTo>
                    <a:pt x="490" y="84"/>
                  </a:lnTo>
                  <a:lnTo>
                    <a:pt x="490" y="84"/>
                  </a:lnTo>
                  <a:lnTo>
                    <a:pt x="500" y="90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518" y="114"/>
                  </a:lnTo>
                  <a:lnTo>
                    <a:pt x="524" y="132"/>
                  </a:lnTo>
                  <a:lnTo>
                    <a:pt x="524" y="132"/>
                  </a:lnTo>
                  <a:lnTo>
                    <a:pt x="528" y="152"/>
                  </a:lnTo>
                  <a:lnTo>
                    <a:pt x="528" y="178"/>
                  </a:lnTo>
                  <a:lnTo>
                    <a:pt x="528" y="178"/>
                  </a:lnTo>
                  <a:lnTo>
                    <a:pt x="528" y="204"/>
                  </a:lnTo>
                  <a:lnTo>
                    <a:pt x="524" y="224"/>
                  </a:lnTo>
                  <a:lnTo>
                    <a:pt x="524" y="224"/>
                  </a:lnTo>
                  <a:lnTo>
                    <a:pt x="518" y="242"/>
                  </a:lnTo>
                  <a:lnTo>
                    <a:pt x="510" y="256"/>
                  </a:lnTo>
                  <a:lnTo>
                    <a:pt x="510" y="256"/>
                  </a:lnTo>
                  <a:lnTo>
                    <a:pt x="500" y="266"/>
                  </a:lnTo>
                  <a:lnTo>
                    <a:pt x="488" y="272"/>
                  </a:lnTo>
                  <a:lnTo>
                    <a:pt x="488" y="272"/>
                  </a:lnTo>
                  <a:lnTo>
                    <a:pt x="474" y="276"/>
                  </a:lnTo>
                  <a:lnTo>
                    <a:pt x="460" y="278"/>
                  </a:lnTo>
                  <a:lnTo>
                    <a:pt x="460" y="278"/>
                  </a:lnTo>
                  <a:lnTo>
                    <a:pt x="450" y="278"/>
                  </a:lnTo>
                  <a:lnTo>
                    <a:pt x="442" y="276"/>
                  </a:lnTo>
                  <a:lnTo>
                    <a:pt x="442" y="276"/>
                  </a:lnTo>
                  <a:lnTo>
                    <a:pt x="434" y="272"/>
                  </a:lnTo>
                  <a:lnTo>
                    <a:pt x="426" y="268"/>
                  </a:lnTo>
                  <a:lnTo>
                    <a:pt x="426" y="352"/>
                  </a:lnTo>
                  <a:lnTo>
                    <a:pt x="380" y="352"/>
                  </a:lnTo>
                  <a:lnTo>
                    <a:pt x="380" y="82"/>
                  </a:lnTo>
                  <a:lnTo>
                    <a:pt x="414" y="82"/>
                  </a:lnTo>
                  <a:lnTo>
                    <a:pt x="418" y="94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28" y="88"/>
                  </a:lnTo>
                  <a:lnTo>
                    <a:pt x="436" y="82"/>
                  </a:lnTo>
                  <a:lnTo>
                    <a:pt x="436" y="82"/>
                  </a:lnTo>
                  <a:lnTo>
                    <a:pt x="448" y="80"/>
                  </a:lnTo>
                  <a:lnTo>
                    <a:pt x="464" y="78"/>
                  </a:lnTo>
                  <a:lnTo>
                    <a:pt x="464" y="78"/>
                  </a:lnTo>
                  <a:close/>
                  <a:moveTo>
                    <a:pt x="426" y="244"/>
                  </a:moveTo>
                  <a:lnTo>
                    <a:pt x="426" y="244"/>
                  </a:lnTo>
                  <a:lnTo>
                    <a:pt x="434" y="248"/>
                  </a:lnTo>
                  <a:lnTo>
                    <a:pt x="434" y="248"/>
                  </a:lnTo>
                  <a:lnTo>
                    <a:pt x="440" y="250"/>
                  </a:lnTo>
                  <a:lnTo>
                    <a:pt x="448" y="252"/>
                  </a:lnTo>
                  <a:lnTo>
                    <a:pt x="448" y="252"/>
                  </a:lnTo>
                  <a:lnTo>
                    <a:pt x="454" y="250"/>
                  </a:lnTo>
                  <a:lnTo>
                    <a:pt x="462" y="248"/>
                  </a:lnTo>
                  <a:lnTo>
                    <a:pt x="462" y="248"/>
                  </a:lnTo>
                  <a:lnTo>
                    <a:pt x="468" y="244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6" y="226"/>
                  </a:lnTo>
                  <a:lnTo>
                    <a:pt x="480" y="214"/>
                  </a:lnTo>
                  <a:lnTo>
                    <a:pt x="480" y="214"/>
                  </a:lnTo>
                  <a:lnTo>
                    <a:pt x="482" y="198"/>
                  </a:lnTo>
                  <a:lnTo>
                    <a:pt x="482" y="178"/>
                  </a:lnTo>
                  <a:lnTo>
                    <a:pt x="482" y="178"/>
                  </a:lnTo>
                  <a:lnTo>
                    <a:pt x="482" y="158"/>
                  </a:lnTo>
                  <a:lnTo>
                    <a:pt x="480" y="142"/>
                  </a:lnTo>
                  <a:lnTo>
                    <a:pt x="480" y="142"/>
                  </a:lnTo>
                  <a:lnTo>
                    <a:pt x="476" y="130"/>
                  </a:lnTo>
                  <a:lnTo>
                    <a:pt x="472" y="120"/>
                  </a:lnTo>
                  <a:lnTo>
                    <a:pt x="472" y="120"/>
                  </a:lnTo>
                  <a:lnTo>
                    <a:pt x="468" y="112"/>
                  </a:lnTo>
                  <a:lnTo>
                    <a:pt x="462" y="108"/>
                  </a:lnTo>
                  <a:lnTo>
                    <a:pt x="462" y="108"/>
                  </a:lnTo>
                  <a:lnTo>
                    <a:pt x="454" y="106"/>
                  </a:lnTo>
                  <a:lnTo>
                    <a:pt x="448" y="104"/>
                  </a:lnTo>
                  <a:lnTo>
                    <a:pt x="448" y="104"/>
                  </a:lnTo>
                  <a:lnTo>
                    <a:pt x="442" y="106"/>
                  </a:lnTo>
                  <a:lnTo>
                    <a:pt x="436" y="108"/>
                  </a:lnTo>
                  <a:lnTo>
                    <a:pt x="436" y="108"/>
                  </a:lnTo>
                  <a:lnTo>
                    <a:pt x="426" y="112"/>
                  </a:lnTo>
                  <a:lnTo>
                    <a:pt x="426" y="244"/>
                  </a:lnTo>
                  <a:close/>
                  <a:moveTo>
                    <a:pt x="230" y="184"/>
                  </a:moveTo>
                  <a:lnTo>
                    <a:pt x="230" y="184"/>
                  </a:lnTo>
                  <a:lnTo>
                    <a:pt x="230" y="202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236" y="230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44" y="246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56" y="252"/>
                  </a:lnTo>
                  <a:lnTo>
                    <a:pt x="262" y="254"/>
                  </a:lnTo>
                  <a:lnTo>
                    <a:pt x="262" y="254"/>
                  </a:lnTo>
                  <a:lnTo>
                    <a:pt x="266" y="252"/>
                  </a:lnTo>
                  <a:lnTo>
                    <a:pt x="272" y="250"/>
                  </a:lnTo>
                  <a:lnTo>
                    <a:pt x="272" y="250"/>
                  </a:lnTo>
                  <a:lnTo>
                    <a:pt x="278" y="246"/>
                  </a:lnTo>
                  <a:lnTo>
                    <a:pt x="282" y="238"/>
                  </a:lnTo>
                  <a:lnTo>
                    <a:pt x="282" y="238"/>
                  </a:lnTo>
                  <a:lnTo>
                    <a:pt x="286" y="230"/>
                  </a:lnTo>
                  <a:lnTo>
                    <a:pt x="290" y="218"/>
                  </a:lnTo>
                  <a:lnTo>
                    <a:pt x="290" y="218"/>
                  </a:lnTo>
                  <a:lnTo>
                    <a:pt x="292" y="202"/>
                  </a:lnTo>
                  <a:lnTo>
                    <a:pt x="292" y="184"/>
                  </a:lnTo>
                  <a:lnTo>
                    <a:pt x="292" y="184"/>
                  </a:lnTo>
                  <a:lnTo>
                    <a:pt x="292" y="166"/>
                  </a:lnTo>
                  <a:lnTo>
                    <a:pt x="290" y="152"/>
                  </a:lnTo>
                  <a:lnTo>
                    <a:pt x="290" y="152"/>
                  </a:lnTo>
                  <a:lnTo>
                    <a:pt x="286" y="140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76" y="124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2" y="118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46" y="116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0" y="124"/>
                  </a:lnTo>
                  <a:lnTo>
                    <a:pt x="230" y="184"/>
                  </a:lnTo>
                  <a:close/>
                  <a:moveTo>
                    <a:pt x="230" y="100"/>
                  </a:moveTo>
                  <a:lnTo>
                    <a:pt x="230" y="100"/>
                  </a:lnTo>
                  <a:lnTo>
                    <a:pt x="236" y="96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54" y="90"/>
                  </a:lnTo>
                  <a:lnTo>
                    <a:pt x="264" y="90"/>
                  </a:lnTo>
                  <a:lnTo>
                    <a:pt x="264" y="90"/>
                  </a:lnTo>
                  <a:lnTo>
                    <a:pt x="282" y="90"/>
                  </a:lnTo>
                  <a:lnTo>
                    <a:pt x="296" y="94"/>
                  </a:lnTo>
                  <a:lnTo>
                    <a:pt x="308" y="102"/>
                  </a:lnTo>
                  <a:lnTo>
                    <a:pt x="318" y="112"/>
                  </a:lnTo>
                  <a:lnTo>
                    <a:pt x="318" y="112"/>
                  </a:lnTo>
                  <a:lnTo>
                    <a:pt x="328" y="124"/>
                  </a:lnTo>
                  <a:lnTo>
                    <a:pt x="334" y="140"/>
                  </a:lnTo>
                  <a:lnTo>
                    <a:pt x="336" y="160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36" y="208"/>
                  </a:lnTo>
                  <a:lnTo>
                    <a:pt x="334" y="228"/>
                  </a:lnTo>
                  <a:lnTo>
                    <a:pt x="326" y="244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08" y="266"/>
                  </a:lnTo>
                  <a:lnTo>
                    <a:pt x="294" y="272"/>
                  </a:lnTo>
                  <a:lnTo>
                    <a:pt x="278" y="276"/>
                  </a:lnTo>
                  <a:lnTo>
                    <a:pt x="262" y="278"/>
                  </a:lnTo>
                  <a:lnTo>
                    <a:pt x="262" y="278"/>
                  </a:lnTo>
                  <a:lnTo>
                    <a:pt x="244" y="276"/>
                  </a:lnTo>
                  <a:lnTo>
                    <a:pt x="228" y="272"/>
                  </a:lnTo>
                  <a:lnTo>
                    <a:pt x="214" y="266"/>
                  </a:lnTo>
                  <a:lnTo>
                    <a:pt x="204" y="256"/>
                  </a:lnTo>
                  <a:lnTo>
                    <a:pt x="204" y="256"/>
                  </a:lnTo>
                  <a:lnTo>
                    <a:pt x="194" y="244"/>
                  </a:lnTo>
                  <a:lnTo>
                    <a:pt x="188" y="228"/>
                  </a:lnTo>
                  <a:lnTo>
                    <a:pt x="186" y="208"/>
                  </a:lnTo>
                  <a:lnTo>
                    <a:pt x="184" y="184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86" y="90"/>
                  </a:lnTo>
                  <a:lnTo>
                    <a:pt x="190" y="66"/>
                  </a:lnTo>
                  <a:lnTo>
                    <a:pt x="190" y="66"/>
                  </a:lnTo>
                  <a:lnTo>
                    <a:pt x="196" y="46"/>
                  </a:lnTo>
                  <a:lnTo>
                    <a:pt x="202" y="38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14" y="24"/>
                  </a:lnTo>
                  <a:lnTo>
                    <a:pt x="220" y="18"/>
                  </a:lnTo>
                  <a:lnTo>
                    <a:pt x="230" y="14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60" y="6"/>
                  </a:lnTo>
                  <a:lnTo>
                    <a:pt x="286" y="2"/>
                  </a:lnTo>
                  <a:lnTo>
                    <a:pt x="332" y="0"/>
                  </a:lnTo>
                  <a:lnTo>
                    <a:pt x="334" y="20"/>
                  </a:lnTo>
                  <a:lnTo>
                    <a:pt x="334" y="20"/>
                  </a:lnTo>
                  <a:lnTo>
                    <a:pt x="310" y="28"/>
                  </a:lnTo>
                  <a:lnTo>
                    <a:pt x="310" y="28"/>
                  </a:lnTo>
                  <a:lnTo>
                    <a:pt x="296" y="32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68" y="36"/>
                  </a:lnTo>
                  <a:lnTo>
                    <a:pt x="258" y="38"/>
                  </a:lnTo>
                  <a:lnTo>
                    <a:pt x="258" y="38"/>
                  </a:lnTo>
                  <a:lnTo>
                    <a:pt x="250" y="44"/>
                  </a:lnTo>
                  <a:lnTo>
                    <a:pt x="242" y="50"/>
                  </a:lnTo>
                  <a:lnTo>
                    <a:pt x="242" y="50"/>
                  </a:lnTo>
                  <a:lnTo>
                    <a:pt x="236" y="58"/>
                  </a:lnTo>
                  <a:lnTo>
                    <a:pt x="234" y="70"/>
                  </a:lnTo>
                  <a:lnTo>
                    <a:pt x="234" y="70"/>
                  </a:lnTo>
                  <a:lnTo>
                    <a:pt x="230" y="84"/>
                  </a:lnTo>
                  <a:lnTo>
                    <a:pt x="230" y="100"/>
                  </a:lnTo>
                  <a:lnTo>
                    <a:pt x="230" y="10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438776" y="5894388"/>
              <a:ext cx="244475" cy="250825"/>
            </a:xfrm>
            <a:custGeom>
              <a:avLst/>
              <a:gdLst>
                <a:gd name="T0" fmla="*/ 76 w 154"/>
                <a:gd name="T1" fmla="*/ 0 h 158"/>
                <a:gd name="T2" fmla="*/ 76 w 154"/>
                <a:gd name="T3" fmla="*/ 0 h 158"/>
                <a:gd name="T4" fmla="*/ 94 w 154"/>
                <a:gd name="T5" fmla="*/ 2 h 158"/>
                <a:gd name="T6" fmla="*/ 110 w 154"/>
                <a:gd name="T7" fmla="*/ 4 h 158"/>
                <a:gd name="T8" fmla="*/ 110 w 154"/>
                <a:gd name="T9" fmla="*/ 4 h 158"/>
                <a:gd name="T10" fmla="*/ 122 w 154"/>
                <a:gd name="T11" fmla="*/ 10 h 158"/>
                <a:gd name="T12" fmla="*/ 134 w 154"/>
                <a:gd name="T13" fmla="*/ 18 h 158"/>
                <a:gd name="T14" fmla="*/ 134 w 154"/>
                <a:gd name="T15" fmla="*/ 18 h 158"/>
                <a:gd name="T16" fmla="*/ 142 w 154"/>
                <a:gd name="T17" fmla="*/ 30 h 158"/>
                <a:gd name="T18" fmla="*/ 148 w 154"/>
                <a:gd name="T19" fmla="*/ 42 h 158"/>
                <a:gd name="T20" fmla="*/ 148 w 154"/>
                <a:gd name="T21" fmla="*/ 42 h 158"/>
                <a:gd name="T22" fmla="*/ 152 w 154"/>
                <a:gd name="T23" fmla="*/ 60 h 158"/>
                <a:gd name="T24" fmla="*/ 154 w 154"/>
                <a:gd name="T25" fmla="*/ 80 h 158"/>
                <a:gd name="T26" fmla="*/ 154 w 154"/>
                <a:gd name="T27" fmla="*/ 80 h 158"/>
                <a:gd name="T28" fmla="*/ 152 w 154"/>
                <a:gd name="T29" fmla="*/ 100 h 158"/>
                <a:gd name="T30" fmla="*/ 148 w 154"/>
                <a:gd name="T31" fmla="*/ 116 h 158"/>
                <a:gd name="T32" fmla="*/ 148 w 154"/>
                <a:gd name="T33" fmla="*/ 116 h 158"/>
                <a:gd name="T34" fmla="*/ 142 w 154"/>
                <a:gd name="T35" fmla="*/ 130 h 158"/>
                <a:gd name="T36" fmla="*/ 134 w 154"/>
                <a:gd name="T37" fmla="*/ 140 h 158"/>
                <a:gd name="T38" fmla="*/ 134 w 154"/>
                <a:gd name="T39" fmla="*/ 140 h 158"/>
                <a:gd name="T40" fmla="*/ 122 w 154"/>
                <a:gd name="T41" fmla="*/ 148 h 158"/>
                <a:gd name="T42" fmla="*/ 110 w 154"/>
                <a:gd name="T43" fmla="*/ 154 h 158"/>
                <a:gd name="T44" fmla="*/ 110 w 154"/>
                <a:gd name="T45" fmla="*/ 154 h 158"/>
                <a:gd name="T46" fmla="*/ 94 w 154"/>
                <a:gd name="T47" fmla="*/ 158 h 158"/>
                <a:gd name="T48" fmla="*/ 76 w 154"/>
                <a:gd name="T49" fmla="*/ 158 h 158"/>
                <a:gd name="T50" fmla="*/ 76 w 154"/>
                <a:gd name="T51" fmla="*/ 158 h 158"/>
                <a:gd name="T52" fmla="*/ 58 w 154"/>
                <a:gd name="T53" fmla="*/ 158 h 158"/>
                <a:gd name="T54" fmla="*/ 44 w 154"/>
                <a:gd name="T55" fmla="*/ 154 h 158"/>
                <a:gd name="T56" fmla="*/ 44 w 154"/>
                <a:gd name="T57" fmla="*/ 154 h 158"/>
                <a:gd name="T58" fmla="*/ 30 w 154"/>
                <a:gd name="T59" fmla="*/ 148 h 158"/>
                <a:gd name="T60" fmla="*/ 20 w 154"/>
                <a:gd name="T61" fmla="*/ 140 h 158"/>
                <a:gd name="T62" fmla="*/ 20 w 154"/>
                <a:gd name="T63" fmla="*/ 140 h 158"/>
                <a:gd name="T64" fmla="*/ 10 w 154"/>
                <a:gd name="T65" fmla="*/ 130 h 158"/>
                <a:gd name="T66" fmla="*/ 4 w 154"/>
                <a:gd name="T67" fmla="*/ 116 h 158"/>
                <a:gd name="T68" fmla="*/ 4 w 154"/>
                <a:gd name="T69" fmla="*/ 116 h 158"/>
                <a:gd name="T70" fmla="*/ 0 w 154"/>
                <a:gd name="T71" fmla="*/ 100 h 158"/>
                <a:gd name="T72" fmla="*/ 0 w 154"/>
                <a:gd name="T73" fmla="*/ 80 h 158"/>
                <a:gd name="T74" fmla="*/ 0 w 154"/>
                <a:gd name="T75" fmla="*/ 80 h 158"/>
                <a:gd name="T76" fmla="*/ 0 w 154"/>
                <a:gd name="T77" fmla="*/ 60 h 158"/>
                <a:gd name="T78" fmla="*/ 4 w 154"/>
                <a:gd name="T79" fmla="*/ 42 h 158"/>
                <a:gd name="T80" fmla="*/ 4 w 154"/>
                <a:gd name="T81" fmla="*/ 42 h 158"/>
                <a:gd name="T82" fmla="*/ 10 w 154"/>
                <a:gd name="T83" fmla="*/ 30 h 158"/>
                <a:gd name="T84" fmla="*/ 20 w 154"/>
                <a:gd name="T85" fmla="*/ 18 h 158"/>
                <a:gd name="T86" fmla="*/ 20 w 154"/>
                <a:gd name="T87" fmla="*/ 18 h 158"/>
                <a:gd name="T88" fmla="*/ 30 w 154"/>
                <a:gd name="T89" fmla="*/ 10 h 158"/>
                <a:gd name="T90" fmla="*/ 44 w 154"/>
                <a:gd name="T91" fmla="*/ 4 h 158"/>
                <a:gd name="T92" fmla="*/ 44 w 154"/>
                <a:gd name="T93" fmla="*/ 4 h 158"/>
                <a:gd name="T94" fmla="*/ 58 w 154"/>
                <a:gd name="T95" fmla="*/ 2 h 158"/>
                <a:gd name="T96" fmla="*/ 76 w 154"/>
                <a:gd name="T9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58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10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42" y="30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52" y="6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2" y="100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2" y="13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22" y="148"/>
                  </a:lnTo>
                  <a:lnTo>
                    <a:pt x="110" y="154"/>
                  </a:lnTo>
                  <a:lnTo>
                    <a:pt x="110" y="154"/>
                  </a:lnTo>
                  <a:lnTo>
                    <a:pt x="94" y="158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58" y="158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0" y="148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10" y="130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0" y="3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5511801" y="5926138"/>
              <a:ext cx="98425" cy="187325"/>
            </a:xfrm>
            <a:custGeom>
              <a:avLst/>
              <a:gdLst>
                <a:gd name="T0" fmla="*/ 30 w 62"/>
                <a:gd name="T1" fmla="*/ 0 h 118"/>
                <a:gd name="T2" fmla="*/ 30 w 62"/>
                <a:gd name="T3" fmla="*/ 0 h 118"/>
                <a:gd name="T4" fmla="*/ 24 w 62"/>
                <a:gd name="T5" fmla="*/ 0 h 118"/>
                <a:gd name="T6" fmla="*/ 18 w 62"/>
                <a:gd name="T7" fmla="*/ 2 h 118"/>
                <a:gd name="T8" fmla="*/ 18 w 62"/>
                <a:gd name="T9" fmla="*/ 2 h 118"/>
                <a:gd name="T10" fmla="*/ 14 w 62"/>
                <a:gd name="T11" fmla="*/ 6 h 118"/>
                <a:gd name="T12" fmla="*/ 8 w 62"/>
                <a:gd name="T13" fmla="*/ 12 h 118"/>
                <a:gd name="T14" fmla="*/ 8 w 62"/>
                <a:gd name="T15" fmla="*/ 12 h 118"/>
                <a:gd name="T16" fmla="*/ 4 w 62"/>
                <a:gd name="T17" fmla="*/ 20 h 118"/>
                <a:gd name="T18" fmla="*/ 2 w 62"/>
                <a:gd name="T19" fmla="*/ 30 h 118"/>
                <a:gd name="T20" fmla="*/ 2 w 62"/>
                <a:gd name="T21" fmla="*/ 30 h 118"/>
                <a:gd name="T22" fmla="*/ 0 w 62"/>
                <a:gd name="T23" fmla="*/ 44 h 118"/>
                <a:gd name="T24" fmla="*/ 0 w 62"/>
                <a:gd name="T25" fmla="*/ 60 h 118"/>
                <a:gd name="T26" fmla="*/ 0 w 62"/>
                <a:gd name="T27" fmla="*/ 60 h 118"/>
                <a:gd name="T28" fmla="*/ 0 w 62"/>
                <a:gd name="T29" fmla="*/ 76 h 118"/>
                <a:gd name="T30" fmla="*/ 2 w 62"/>
                <a:gd name="T31" fmla="*/ 88 h 118"/>
                <a:gd name="T32" fmla="*/ 2 w 62"/>
                <a:gd name="T33" fmla="*/ 88 h 118"/>
                <a:gd name="T34" fmla="*/ 4 w 62"/>
                <a:gd name="T35" fmla="*/ 98 h 118"/>
                <a:gd name="T36" fmla="*/ 8 w 62"/>
                <a:gd name="T37" fmla="*/ 106 h 118"/>
                <a:gd name="T38" fmla="*/ 8 w 62"/>
                <a:gd name="T39" fmla="*/ 106 h 118"/>
                <a:gd name="T40" fmla="*/ 14 w 62"/>
                <a:gd name="T41" fmla="*/ 112 h 118"/>
                <a:gd name="T42" fmla="*/ 18 w 62"/>
                <a:gd name="T43" fmla="*/ 116 h 118"/>
                <a:gd name="T44" fmla="*/ 18 w 62"/>
                <a:gd name="T45" fmla="*/ 116 h 118"/>
                <a:gd name="T46" fmla="*/ 24 w 62"/>
                <a:gd name="T47" fmla="*/ 118 h 118"/>
                <a:gd name="T48" fmla="*/ 30 w 62"/>
                <a:gd name="T49" fmla="*/ 118 h 118"/>
                <a:gd name="T50" fmla="*/ 30 w 62"/>
                <a:gd name="T51" fmla="*/ 118 h 118"/>
                <a:gd name="T52" fmla="*/ 36 w 62"/>
                <a:gd name="T53" fmla="*/ 118 h 118"/>
                <a:gd name="T54" fmla="*/ 42 w 62"/>
                <a:gd name="T55" fmla="*/ 116 h 118"/>
                <a:gd name="T56" fmla="*/ 42 w 62"/>
                <a:gd name="T57" fmla="*/ 116 h 118"/>
                <a:gd name="T58" fmla="*/ 48 w 62"/>
                <a:gd name="T59" fmla="*/ 112 h 118"/>
                <a:gd name="T60" fmla="*/ 52 w 62"/>
                <a:gd name="T61" fmla="*/ 106 h 118"/>
                <a:gd name="T62" fmla="*/ 52 w 62"/>
                <a:gd name="T63" fmla="*/ 106 h 118"/>
                <a:gd name="T64" fmla="*/ 56 w 62"/>
                <a:gd name="T65" fmla="*/ 98 h 118"/>
                <a:gd name="T66" fmla="*/ 58 w 62"/>
                <a:gd name="T67" fmla="*/ 88 h 118"/>
                <a:gd name="T68" fmla="*/ 58 w 62"/>
                <a:gd name="T69" fmla="*/ 88 h 118"/>
                <a:gd name="T70" fmla="*/ 60 w 62"/>
                <a:gd name="T71" fmla="*/ 76 h 118"/>
                <a:gd name="T72" fmla="*/ 62 w 62"/>
                <a:gd name="T73" fmla="*/ 60 h 118"/>
                <a:gd name="T74" fmla="*/ 62 w 62"/>
                <a:gd name="T75" fmla="*/ 60 h 118"/>
                <a:gd name="T76" fmla="*/ 60 w 62"/>
                <a:gd name="T77" fmla="*/ 44 h 118"/>
                <a:gd name="T78" fmla="*/ 58 w 62"/>
                <a:gd name="T79" fmla="*/ 30 h 118"/>
                <a:gd name="T80" fmla="*/ 58 w 62"/>
                <a:gd name="T81" fmla="*/ 30 h 118"/>
                <a:gd name="T82" fmla="*/ 56 w 62"/>
                <a:gd name="T83" fmla="*/ 20 h 118"/>
                <a:gd name="T84" fmla="*/ 52 w 62"/>
                <a:gd name="T85" fmla="*/ 12 h 118"/>
                <a:gd name="T86" fmla="*/ 52 w 62"/>
                <a:gd name="T87" fmla="*/ 12 h 118"/>
                <a:gd name="T88" fmla="*/ 48 w 62"/>
                <a:gd name="T89" fmla="*/ 6 h 118"/>
                <a:gd name="T90" fmla="*/ 42 w 62"/>
                <a:gd name="T91" fmla="*/ 2 h 118"/>
                <a:gd name="T92" fmla="*/ 42 w 62"/>
                <a:gd name="T93" fmla="*/ 2 h 118"/>
                <a:gd name="T94" fmla="*/ 36 w 62"/>
                <a:gd name="T95" fmla="*/ 0 h 118"/>
                <a:gd name="T96" fmla="*/ 30 w 62"/>
                <a:gd name="T97" fmla="*/ 0 h 118"/>
                <a:gd name="T98" fmla="*/ 30 w 62"/>
                <a:gd name="T9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14" y="112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4" y="118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6" y="118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8" y="112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0" y="76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0" y="4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8348663" y="5827713"/>
              <a:ext cx="241300" cy="317500"/>
            </a:xfrm>
            <a:custGeom>
              <a:avLst/>
              <a:gdLst>
                <a:gd name="T0" fmla="*/ 56 w 152"/>
                <a:gd name="T1" fmla="*/ 112 h 200"/>
                <a:gd name="T2" fmla="*/ 38 w 152"/>
                <a:gd name="T3" fmla="*/ 108 h 200"/>
                <a:gd name="T4" fmla="*/ 30 w 152"/>
                <a:gd name="T5" fmla="*/ 104 h 200"/>
                <a:gd name="T6" fmla="*/ 22 w 152"/>
                <a:gd name="T7" fmla="*/ 100 h 200"/>
                <a:gd name="T8" fmla="*/ 12 w 152"/>
                <a:gd name="T9" fmla="*/ 84 h 200"/>
                <a:gd name="T10" fmla="*/ 8 w 152"/>
                <a:gd name="T11" fmla="*/ 74 h 200"/>
                <a:gd name="T12" fmla="*/ 8 w 152"/>
                <a:gd name="T13" fmla="*/ 62 h 200"/>
                <a:gd name="T14" fmla="*/ 12 w 152"/>
                <a:gd name="T15" fmla="*/ 30 h 200"/>
                <a:gd name="T16" fmla="*/ 20 w 152"/>
                <a:gd name="T17" fmla="*/ 20 h 200"/>
                <a:gd name="T18" fmla="*/ 28 w 152"/>
                <a:gd name="T19" fmla="*/ 12 h 200"/>
                <a:gd name="T20" fmla="*/ 52 w 152"/>
                <a:gd name="T21" fmla="*/ 2 h 200"/>
                <a:gd name="T22" fmla="*/ 68 w 152"/>
                <a:gd name="T23" fmla="*/ 0 h 200"/>
                <a:gd name="T24" fmla="*/ 84 w 152"/>
                <a:gd name="T25" fmla="*/ 0 h 200"/>
                <a:gd name="T26" fmla="*/ 122 w 152"/>
                <a:gd name="T27" fmla="*/ 2 h 200"/>
                <a:gd name="T28" fmla="*/ 152 w 152"/>
                <a:gd name="T29" fmla="*/ 8 h 200"/>
                <a:gd name="T30" fmla="*/ 106 w 152"/>
                <a:gd name="T31" fmla="*/ 196 h 200"/>
                <a:gd name="T32" fmla="*/ 98 w 152"/>
                <a:gd name="T33" fmla="*/ 124 h 200"/>
                <a:gd name="T34" fmla="*/ 92 w 152"/>
                <a:gd name="T35" fmla="*/ 124 h 200"/>
                <a:gd name="T36" fmla="*/ 80 w 152"/>
                <a:gd name="T37" fmla="*/ 132 h 200"/>
                <a:gd name="T38" fmla="*/ 64 w 152"/>
                <a:gd name="T39" fmla="*/ 170 h 200"/>
                <a:gd name="T40" fmla="*/ 58 w 152"/>
                <a:gd name="T41" fmla="*/ 182 h 200"/>
                <a:gd name="T42" fmla="*/ 50 w 152"/>
                <a:gd name="T43" fmla="*/ 192 h 200"/>
                <a:gd name="T44" fmla="*/ 38 w 152"/>
                <a:gd name="T45" fmla="*/ 198 h 200"/>
                <a:gd name="T46" fmla="*/ 24 w 152"/>
                <a:gd name="T47" fmla="*/ 200 h 200"/>
                <a:gd name="T48" fmla="*/ 6 w 152"/>
                <a:gd name="T49" fmla="*/ 198 h 200"/>
                <a:gd name="T50" fmla="*/ 0 w 152"/>
                <a:gd name="T51" fmla="*/ 178 h 200"/>
                <a:gd name="T52" fmla="*/ 8 w 152"/>
                <a:gd name="T53" fmla="*/ 176 h 200"/>
                <a:gd name="T54" fmla="*/ 14 w 152"/>
                <a:gd name="T55" fmla="*/ 174 h 200"/>
                <a:gd name="T56" fmla="*/ 20 w 152"/>
                <a:gd name="T57" fmla="*/ 166 h 200"/>
                <a:gd name="T58" fmla="*/ 30 w 152"/>
                <a:gd name="T59" fmla="*/ 140 h 200"/>
                <a:gd name="T60" fmla="*/ 40 w 152"/>
                <a:gd name="T61" fmla="*/ 122 h 200"/>
                <a:gd name="T62" fmla="*/ 48 w 152"/>
                <a:gd name="T63" fmla="*/ 118 h 200"/>
                <a:gd name="T64" fmla="*/ 56 w 152"/>
                <a:gd name="T65" fmla="*/ 1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200">
                  <a:moveTo>
                    <a:pt x="56" y="112"/>
                  </a:moveTo>
                  <a:lnTo>
                    <a:pt x="56" y="112"/>
                  </a:lnTo>
                  <a:lnTo>
                    <a:pt x="46" y="112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16" y="92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8" y="74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36" y="4"/>
                  </a:lnTo>
                  <a:lnTo>
                    <a:pt x="152" y="8"/>
                  </a:lnTo>
                  <a:lnTo>
                    <a:pt x="152" y="196"/>
                  </a:lnTo>
                  <a:lnTo>
                    <a:pt x="106" y="196"/>
                  </a:lnTo>
                  <a:lnTo>
                    <a:pt x="106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2" y="124"/>
                  </a:lnTo>
                  <a:lnTo>
                    <a:pt x="86" y="128"/>
                  </a:lnTo>
                  <a:lnTo>
                    <a:pt x="80" y="132"/>
                  </a:lnTo>
                  <a:lnTo>
                    <a:pt x="76" y="14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58" y="18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44" y="196"/>
                  </a:lnTo>
                  <a:lnTo>
                    <a:pt x="38" y="198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6" y="198"/>
                  </a:lnTo>
                  <a:lnTo>
                    <a:pt x="6" y="198"/>
                  </a:lnTo>
                  <a:lnTo>
                    <a:pt x="0" y="196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8" y="176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8" y="170"/>
                  </a:lnTo>
                  <a:lnTo>
                    <a:pt x="20" y="166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6" y="130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8" y="118"/>
                  </a:lnTo>
                  <a:lnTo>
                    <a:pt x="56" y="114"/>
                  </a:lnTo>
                  <a:lnTo>
                    <a:pt x="56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8434388" y="5868988"/>
              <a:ext cx="82550" cy="107950"/>
            </a:xfrm>
            <a:custGeom>
              <a:avLst/>
              <a:gdLst>
                <a:gd name="T0" fmla="*/ 30 w 52"/>
                <a:gd name="T1" fmla="*/ 0 h 68"/>
                <a:gd name="T2" fmla="*/ 30 w 52"/>
                <a:gd name="T3" fmla="*/ 0 h 68"/>
                <a:gd name="T4" fmla="*/ 18 w 52"/>
                <a:gd name="T5" fmla="*/ 2 h 68"/>
                <a:gd name="T6" fmla="*/ 18 w 52"/>
                <a:gd name="T7" fmla="*/ 2 h 68"/>
                <a:gd name="T8" fmla="*/ 14 w 52"/>
                <a:gd name="T9" fmla="*/ 4 h 68"/>
                <a:gd name="T10" fmla="*/ 8 w 52"/>
                <a:gd name="T11" fmla="*/ 8 h 68"/>
                <a:gd name="T12" fmla="*/ 8 w 52"/>
                <a:gd name="T13" fmla="*/ 8 h 68"/>
                <a:gd name="T14" fmla="*/ 6 w 52"/>
                <a:gd name="T15" fmla="*/ 12 h 68"/>
                <a:gd name="T16" fmla="*/ 2 w 52"/>
                <a:gd name="T17" fmla="*/ 18 h 68"/>
                <a:gd name="T18" fmla="*/ 2 w 52"/>
                <a:gd name="T19" fmla="*/ 18 h 68"/>
                <a:gd name="T20" fmla="*/ 0 w 52"/>
                <a:gd name="T21" fmla="*/ 26 h 68"/>
                <a:gd name="T22" fmla="*/ 0 w 52"/>
                <a:gd name="T23" fmla="*/ 36 h 68"/>
                <a:gd name="T24" fmla="*/ 0 w 52"/>
                <a:gd name="T25" fmla="*/ 36 h 68"/>
                <a:gd name="T26" fmla="*/ 0 w 52"/>
                <a:gd name="T27" fmla="*/ 44 h 68"/>
                <a:gd name="T28" fmla="*/ 2 w 52"/>
                <a:gd name="T29" fmla="*/ 52 h 68"/>
                <a:gd name="T30" fmla="*/ 2 w 52"/>
                <a:gd name="T31" fmla="*/ 52 h 68"/>
                <a:gd name="T32" fmla="*/ 6 w 52"/>
                <a:gd name="T33" fmla="*/ 56 h 68"/>
                <a:gd name="T34" fmla="*/ 8 w 52"/>
                <a:gd name="T35" fmla="*/ 62 h 68"/>
                <a:gd name="T36" fmla="*/ 8 w 52"/>
                <a:gd name="T37" fmla="*/ 62 h 68"/>
                <a:gd name="T38" fmla="*/ 14 w 52"/>
                <a:gd name="T39" fmla="*/ 64 h 68"/>
                <a:gd name="T40" fmla="*/ 18 w 52"/>
                <a:gd name="T41" fmla="*/ 66 h 68"/>
                <a:gd name="T42" fmla="*/ 18 w 52"/>
                <a:gd name="T43" fmla="*/ 66 h 68"/>
                <a:gd name="T44" fmla="*/ 30 w 52"/>
                <a:gd name="T45" fmla="*/ 68 h 68"/>
                <a:gd name="T46" fmla="*/ 52 w 52"/>
                <a:gd name="T47" fmla="*/ 68 h 68"/>
                <a:gd name="T48" fmla="*/ 52 w 52"/>
                <a:gd name="T49" fmla="*/ 0 h 68"/>
                <a:gd name="T50" fmla="*/ 30 w 52"/>
                <a:gd name="T5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68">
                  <a:moveTo>
                    <a:pt x="30" y="0"/>
                  </a:moveTo>
                  <a:lnTo>
                    <a:pt x="30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6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4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30" y="68"/>
                  </a:lnTo>
                  <a:lnTo>
                    <a:pt x="52" y="68"/>
                  </a:lnTo>
                  <a:lnTo>
                    <a:pt x="52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8069263" y="5834063"/>
              <a:ext cx="231775" cy="304800"/>
            </a:xfrm>
            <a:custGeom>
              <a:avLst/>
              <a:gdLst>
                <a:gd name="T0" fmla="*/ 102 w 146"/>
                <a:gd name="T1" fmla="*/ 70 h 192"/>
                <a:gd name="T2" fmla="*/ 100 w 146"/>
                <a:gd name="T3" fmla="*/ 70 h 192"/>
                <a:gd name="T4" fmla="*/ 46 w 146"/>
                <a:gd name="T5" fmla="*/ 192 h 192"/>
                <a:gd name="T6" fmla="*/ 0 w 146"/>
                <a:gd name="T7" fmla="*/ 192 h 192"/>
                <a:gd name="T8" fmla="*/ 0 w 146"/>
                <a:gd name="T9" fmla="*/ 0 h 192"/>
                <a:gd name="T10" fmla="*/ 44 w 146"/>
                <a:gd name="T11" fmla="*/ 0 h 192"/>
                <a:gd name="T12" fmla="*/ 44 w 146"/>
                <a:gd name="T13" fmla="*/ 118 h 192"/>
                <a:gd name="T14" fmla="*/ 46 w 146"/>
                <a:gd name="T15" fmla="*/ 118 h 192"/>
                <a:gd name="T16" fmla="*/ 96 w 146"/>
                <a:gd name="T17" fmla="*/ 0 h 192"/>
                <a:gd name="T18" fmla="*/ 146 w 146"/>
                <a:gd name="T19" fmla="*/ 0 h 192"/>
                <a:gd name="T20" fmla="*/ 146 w 146"/>
                <a:gd name="T21" fmla="*/ 192 h 192"/>
                <a:gd name="T22" fmla="*/ 102 w 146"/>
                <a:gd name="T23" fmla="*/ 192 h 192"/>
                <a:gd name="T24" fmla="*/ 102 w 146"/>
                <a:gd name="T2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92">
                  <a:moveTo>
                    <a:pt x="102" y="70"/>
                  </a:moveTo>
                  <a:lnTo>
                    <a:pt x="100" y="70"/>
                  </a:lnTo>
                  <a:lnTo>
                    <a:pt x="46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18"/>
                  </a:lnTo>
                  <a:lnTo>
                    <a:pt x="46" y="118"/>
                  </a:lnTo>
                  <a:lnTo>
                    <a:pt x="96" y="0"/>
                  </a:lnTo>
                  <a:lnTo>
                    <a:pt x="146" y="0"/>
                  </a:lnTo>
                  <a:lnTo>
                    <a:pt x="146" y="192"/>
                  </a:lnTo>
                  <a:lnTo>
                    <a:pt x="102" y="192"/>
                  </a:lnTo>
                  <a:lnTo>
                    <a:pt x="102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7761288" y="5834063"/>
              <a:ext cx="228600" cy="304800"/>
            </a:xfrm>
            <a:custGeom>
              <a:avLst/>
              <a:gdLst>
                <a:gd name="T0" fmla="*/ 46 w 144"/>
                <a:gd name="T1" fmla="*/ 192 h 192"/>
                <a:gd name="T2" fmla="*/ 0 w 144"/>
                <a:gd name="T3" fmla="*/ 192 h 192"/>
                <a:gd name="T4" fmla="*/ 0 w 144"/>
                <a:gd name="T5" fmla="*/ 0 h 192"/>
                <a:gd name="T6" fmla="*/ 46 w 144"/>
                <a:gd name="T7" fmla="*/ 0 h 192"/>
                <a:gd name="T8" fmla="*/ 46 w 144"/>
                <a:gd name="T9" fmla="*/ 80 h 192"/>
                <a:gd name="T10" fmla="*/ 98 w 144"/>
                <a:gd name="T11" fmla="*/ 80 h 192"/>
                <a:gd name="T12" fmla="*/ 98 w 144"/>
                <a:gd name="T13" fmla="*/ 0 h 192"/>
                <a:gd name="T14" fmla="*/ 144 w 144"/>
                <a:gd name="T15" fmla="*/ 0 h 192"/>
                <a:gd name="T16" fmla="*/ 144 w 144"/>
                <a:gd name="T17" fmla="*/ 192 h 192"/>
                <a:gd name="T18" fmla="*/ 98 w 144"/>
                <a:gd name="T19" fmla="*/ 192 h 192"/>
                <a:gd name="T20" fmla="*/ 98 w 144"/>
                <a:gd name="T21" fmla="*/ 110 h 192"/>
                <a:gd name="T22" fmla="*/ 46 w 144"/>
                <a:gd name="T23" fmla="*/ 110 h 192"/>
                <a:gd name="T24" fmla="*/ 46 w 14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46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80"/>
                  </a:lnTo>
                  <a:lnTo>
                    <a:pt x="98" y="80"/>
                  </a:lnTo>
                  <a:lnTo>
                    <a:pt x="98" y="0"/>
                  </a:lnTo>
                  <a:lnTo>
                    <a:pt x="144" y="0"/>
                  </a:lnTo>
                  <a:lnTo>
                    <a:pt x="144" y="192"/>
                  </a:lnTo>
                  <a:lnTo>
                    <a:pt x="98" y="192"/>
                  </a:lnTo>
                  <a:lnTo>
                    <a:pt x="98" y="110"/>
                  </a:lnTo>
                  <a:lnTo>
                    <a:pt x="46" y="110"/>
                  </a:lnTo>
                  <a:lnTo>
                    <a:pt x="46" y="1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7456488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8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6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8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54"/>
                  </a:lnTo>
                  <a:lnTo>
                    <a:pt x="94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0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7529513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7172326" y="5827713"/>
              <a:ext cx="236538" cy="317500"/>
            </a:xfrm>
            <a:custGeom>
              <a:avLst/>
              <a:gdLst>
                <a:gd name="T0" fmla="*/ 0 w 149"/>
                <a:gd name="T1" fmla="*/ 8 h 200"/>
                <a:gd name="T2" fmla="*/ 0 w 149"/>
                <a:gd name="T3" fmla="*/ 8 h 200"/>
                <a:gd name="T4" fmla="*/ 16 w 149"/>
                <a:gd name="T5" fmla="*/ 4 h 200"/>
                <a:gd name="T6" fmla="*/ 30 w 149"/>
                <a:gd name="T7" fmla="*/ 2 h 200"/>
                <a:gd name="T8" fmla="*/ 30 w 149"/>
                <a:gd name="T9" fmla="*/ 2 h 200"/>
                <a:gd name="T10" fmla="*/ 66 w 149"/>
                <a:gd name="T11" fmla="*/ 0 h 200"/>
                <a:gd name="T12" fmla="*/ 66 w 149"/>
                <a:gd name="T13" fmla="*/ 0 h 200"/>
                <a:gd name="T14" fmla="*/ 84 w 149"/>
                <a:gd name="T15" fmla="*/ 0 h 200"/>
                <a:gd name="T16" fmla="*/ 100 w 149"/>
                <a:gd name="T17" fmla="*/ 2 h 200"/>
                <a:gd name="T18" fmla="*/ 100 w 149"/>
                <a:gd name="T19" fmla="*/ 2 h 200"/>
                <a:gd name="T20" fmla="*/ 111 w 149"/>
                <a:gd name="T21" fmla="*/ 6 h 200"/>
                <a:gd name="T22" fmla="*/ 123 w 149"/>
                <a:gd name="T23" fmla="*/ 12 h 200"/>
                <a:gd name="T24" fmla="*/ 123 w 149"/>
                <a:gd name="T25" fmla="*/ 12 h 200"/>
                <a:gd name="T26" fmla="*/ 131 w 149"/>
                <a:gd name="T27" fmla="*/ 18 h 200"/>
                <a:gd name="T28" fmla="*/ 137 w 149"/>
                <a:gd name="T29" fmla="*/ 28 h 200"/>
                <a:gd name="T30" fmla="*/ 137 w 149"/>
                <a:gd name="T31" fmla="*/ 28 h 200"/>
                <a:gd name="T32" fmla="*/ 141 w 149"/>
                <a:gd name="T33" fmla="*/ 40 h 200"/>
                <a:gd name="T34" fmla="*/ 141 w 149"/>
                <a:gd name="T35" fmla="*/ 54 h 200"/>
                <a:gd name="T36" fmla="*/ 141 w 149"/>
                <a:gd name="T37" fmla="*/ 54 h 200"/>
                <a:gd name="T38" fmla="*/ 141 w 149"/>
                <a:gd name="T39" fmla="*/ 62 h 200"/>
                <a:gd name="T40" fmla="*/ 139 w 149"/>
                <a:gd name="T41" fmla="*/ 70 h 200"/>
                <a:gd name="T42" fmla="*/ 139 w 149"/>
                <a:gd name="T43" fmla="*/ 70 h 200"/>
                <a:gd name="T44" fmla="*/ 135 w 149"/>
                <a:gd name="T45" fmla="*/ 76 h 200"/>
                <a:gd name="T46" fmla="*/ 131 w 149"/>
                <a:gd name="T47" fmla="*/ 82 h 200"/>
                <a:gd name="T48" fmla="*/ 131 w 149"/>
                <a:gd name="T49" fmla="*/ 82 h 200"/>
                <a:gd name="T50" fmla="*/ 121 w 149"/>
                <a:gd name="T51" fmla="*/ 88 h 200"/>
                <a:gd name="T52" fmla="*/ 121 w 149"/>
                <a:gd name="T53" fmla="*/ 88 h 200"/>
                <a:gd name="T54" fmla="*/ 111 w 149"/>
                <a:gd name="T55" fmla="*/ 94 h 200"/>
                <a:gd name="T56" fmla="*/ 111 w 149"/>
                <a:gd name="T57" fmla="*/ 94 h 200"/>
                <a:gd name="T58" fmla="*/ 111 w 149"/>
                <a:gd name="T59" fmla="*/ 94 h 200"/>
                <a:gd name="T60" fmla="*/ 125 w 149"/>
                <a:gd name="T61" fmla="*/ 100 h 200"/>
                <a:gd name="T62" fmla="*/ 125 w 149"/>
                <a:gd name="T63" fmla="*/ 100 h 200"/>
                <a:gd name="T64" fmla="*/ 131 w 149"/>
                <a:gd name="T65" fmla="*/ 104 h 200"/>
                <a:gd name="T66" fmla="*/ 137 w 149"/>
                <a:gd name="T67" fmla="*/ 110 h 200"/>
                <a:gd name="T68" fmla="*/ 137 w 149"/>
                <a:gd name="T69" fmla="*/ 110 h 200"/>
                <a:gd name="T70" fmla="*/ 141 w 149"/>
                <a:gd name="T71" fmla="*/ 116 h 200"/>
                <a:gd name="T72" fmla="*/ 145 w 149"/>
                <a:gd name="T73" fmla="*/ 124 h 200"/>
                <a:gd name="T74" fmla="*/ 145 w 149"/>
                <a:gd name="T75" fmla="*/ 124 h 200"/>
                <a:gd name="T76" fmla="*/ 149 w 149"/>
                <a:gd name="T77" fmla="*/ 132 h 200"/>
                <a:gd name="T78" fmla="*/ 149 w 149"/>
                <a:gd name="T79" fmla="*/ 142 h 200"/>
                <a:gd name="T80" fmla="*/ 149 w 149"/>
                <a:gd name="T81" fmla="*/ 142 h 200"/>
                <a:gd name="T82" fmla="*/ 149 w 149"/>
                <a:gd name="T83" fmla="*/ 158 h 200"/>
                <a:gd name="T84" fmla="*/ 145 w 149"/>
                <a:gd name="T85" fmla="*/ 170 h 200"/>
                <a:gd name="T86" fmla="*/ 145 w 149"/>
                <a:gd name="T87" fmla="*/ 170 h 200"/>
                <a:gd name="T88" fmla="*/ 139 w 149"/>
                <a:gd name="T89" fmla="*/ 180 h 200"/>
                <a:gd name="T90" fmla="*/ 129 w 149"/>
                <a:gd name="T91" fmla="*/ 188 h 200"/>
                <a:gd name="T92" fmla="*/ 129 w 149"/>
                <a:gd name="T93" fmla="*/ 188 h 200"/>
                <a:gd name="T94" fmla="*/ 117 w 149"/>
                <a:gd name="T95" fmla="*/ 194 h 200"/>
                <a:gd name="T96" fmla="*/ 106 w 149"/>
                <a:gd name="T97" fmla="*/ 198 h 200"/>
                <a:gd name="T98" fmla="*/ 106 w 149"/>
                <a:gd name="T99" fmla="*/ 198 h 200"/>
                <a:gd name="T100" fmla="*/ 88 w 149"/>
                <a:gd name="T101" fmla="*/ 200 h 200"/>
                <a:gd name="T102" fmla="*/ 70 w 149"/>
                <a:gd name="T103" fmla="*/ 200 h 200"/>
                <a:gd name="T104" fmla="*/ 70 w 149"/>
                <a:gd name="T105" fmla="*/ 200 h 200"/>
                <a:gd name="T106" fmla="*/ 48 w 149"/>
                <a:gd name="T107" fmla="*/ 200 h 200"/>
                <a:gd name="T108" fmla="*/ 30 w 149"/>
                <a:gd name="T109" fmla="*/ 198 h 200"/>
                <a:gd name="T110" fmla="*/ 30 w 149"/>
                <a:gd name="T111" fmla="*/ 198 h 200"/>
                <a:gd name="T112" fmla="*/ 16 w 149"/>
                <a:gd name="T113" fmla="*/ 196 h 200"/>
                <a:gd name="T114" fmla="*/ 0 w 149"/>
                <a:gd name="T115" fmla="*/ 192 h 200"/>
                <a:gd name="T116" fmla="*/ 0 w 149"/>
                <a:gd name="T117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" h="200">
                  <a:moveTo>
                    <a:pt x="0" y="8"/>
                  </a:moveTo>
                  <a:lnTo>
                    <a:pt x="0" y="8"/>
                  </a:lnTo>
                  <a:lnTo>
                    <a:pt x="16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11" y="6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31" y="1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41" y="40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1" y="62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5" y="76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25" y="100"/>
                  </a:lnTo>
                  <a:lnTo>
                    <a:pt x="125" y="100"/>
                  </a:lnTo>
                  <a:lnTo>
                    <a:pt x="131" y="104"/>
                  </a:lnTo>
                  <a:lnTo>
                    <a:pt x="137" y="110"/>
                  </a:lnTo>
                  <a:lnTo>
                    <a:pt x="137" y="110"/>
                  </a:lnTo>
                  <a:lnTo>
                    <a:pt x="141" y="116"/>
                  </a:lnTo>
                  <a:lnTo>
                    <a:pt x="145" y="124"/>
                  </a:lnTo>
                  <a:lnTo>
                    <a:pt x="145" y="124"/>
                  </a:lnTo>
                  <a:lnTo>
                    <a:pt x="149" y="132"/>
                  </a:lnTo>
                  <a:lnTo>
                    <a:pt x="149" y="142"/>
                  </a:lnTo>
                  <a:lnTo>
                    <a:pt x="149" y="142"/>
                  </a:lnTo>
                  <a:lnTo>
                    <a:pt x="149" y="158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39" y="180"/>
                  </a:lnTo>
                  <a:lnTo>
                    <a:pt x="129" y="188"/>
                  </a:lnTo>
                  <a:lnTo>
                    <a:pt x="129" y="188"/>
                  </a:lnTo>
                  <a:lnTo>
                    <a:pt x="117" y="194"/>
                  </a:lnTo>
                  <a:lnTo>
                    <a:pt x="106" y="198"/>
                  </a:lnTo>
                  <a:lnTo>
                    <a:pt x="106" y="198"/>
                  </a:lnTo>
                  <a:lnTo>
                    <a:pt x="88" y="200"/>
                  </a:lnTo>
                  <a:lnTo>
                    <a:pt x="70" y="200"/>
                  </a:lnTo>
                  <a:lnTo>
                    <a:pt x="70" y="200"/>
                  </a:lnTo>
                  <a:lnTo>
                    <a:pt x="4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16" y="196"/>
                  </a:lnTo>
                  <a:lnTo>
                    <a:pt x="0" y="192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7245351" y="5868988"/>
              <a:ext cx="76200" cy="88900"/>
            </a:xfrm>
            <a:custGeom>
              <a:avLst/>
              <a:gdLst>
                <a:gd name="T0" fmla="*/ 0 w 48"/>
                <a:gd name="T1" fmla="*/ 0 h 56"/>
                <a:gd name="T2" fmla="*/ 0 w 48"/>
                <a:gd name="T3" fmla="*/ 56 h 56"/>
                <a:gd name="T4" fmla="*/ 20 w 48"/>
                <a:gd name="T5" fmla="*/ 56 h 56"/>
                <a:gd name="T6" fmla="*/ 20 w 48"/>
                <a:gd name="T7" fmla="*/ 56 h 56"/>
                <a:gd name="T8" fmla="*/ 30 w 48"/>
                <a:gd name="T9" fmla="*/ 56 h 56"/>
                <a:gd name="T10" fmla="*/ 30 w 48"/>
                <a:gd name="T11" fmla="*/ 56 h 56"/>
                <a:gd name="T12" fmla="*/ 40 w 48"/>
                <a:gd name="T13" fmla="*/ 50 h 56"/>
                <a:gd name="T14" fmla="*/ 40 w 48"/>
                <a:gd name="T15" fmla="*/ 50 h 56"/>
                <a:gd name="T16" fmla="*/ 46 w 48"/>
                <a:gd name="T17" fmla="*/ 42 h 56"/>
                <a:gd name="T18" fmla="*/ 46 w 48"/>
                <a:gd name="T19" fmla="*/ 42 h 56"/>
                <a:gd name="T20" fmla="*/ 48 w 48"/>
                <a:gd name="T21" fmla="*/ 36 h 56"/>
                <a:gd name="T22" fmla="*/ 48 w 48"/>
                <a:gd name="T23" fmla="*/ 30 h 56"/>
                <a:gd name="T24" fmla="*/ 48 w 48"/>
                <a:gd name="T25" fmla="*/ 30 h 56"/>
                <a:gd name="T26" fmla="*/ 48 w 48"/>
                <a:gd name="T27" fmla="*/ 22 h 56"/>
                <a:gd name="T28" fmla="*/ 46 w 48"/>
                <a:gd name="T29" fmla="*/ 16 h 56"/>
                <a:gd name="T30" fmla="*/ 46 w 48"/>
                <a:gd name="T31" fmla="*/ 16 h 56"/>
                <a:gd name="T32" fmla="*/ 40 w 48"/>
                <a:gd name="T33" fmla="*/ 8 h 56"/>
                <a:gd name="T34" fmla="*/ 40 w 48"/>
                <a:gd name="T35" fmla="*/ 8 h 56"/>
                <a:gd name="T36" fmla="*/ 30 w 48"/>
                <a:gd name="T37" fmla="*/ 2 h 56"/>
                <a:gd name="T38" fmla="*/ 30 w 48"/>
                <a:gd name="T39" fmla="*/ 2 h 56"/>
                <a:gd name="T40" fmla="*/ 20 w 48"/>
                <a:gd name="T41" fmla="*/ 0 h 56"/>
                <a:gd name="T42" fmla="*/ 0 w 48"/>
                <a:gd name="T4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6">
                  <a:moveTo>
                    <a:pt x="0" y="0"/>
                  </a:moveTo>
                  <a:lnTo>
                    <a:pt x="0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7245351" y="6002338"/>
              <a:ext cx="88900" cy="101600"/>
            </a:xfrm>
            <a:custGeom>
              <a:avLst/>
              <a:gdLst>
                <a:gd name="T0" fmla="*/ 24 w 56"/>
                <a:gd name="T1" fmla="*/ 64 h 64"/>
                <a:gd name="T2" fmla="*/ 24 w 56"/>
                <a:gd name="T3" fmla="*/ 64 h 64"/>
                <a:gd name="T4" fmla="*/ 36 w 56"/>
                <a:gd name="T5" fmla="*/ 62 h 64"/>
                <a:gd name="T6" fmla="*/ 36 w 56"/>
                <a:gd name="T7" fmla="*/ 62 h 64"/>
                <a:gd name="T8" fmla="*/ 42 w 56"/>
                <a:gd name="T9" fmla="*/ 60 h 64"/>
                <a:gd name="T10" fmla="*/ 46 w 56"/>
                <a:gd name="T11" fmla="*/ 56 h 64"/>
                <a:gd name="T12" fmla="*/ 46 w 56"/>
                <a:gd name="T13" fmla="*/ 56 h 64"/>
                <a:gd name="T14" fmla="*/ 50 w 56"/>
                <a:gd name="T15" fmla="*/ 52 h 64"/>
                <a:gd name="T16" fmla="*/ 54 w 56"/>
                <a:gd name="T17" fmla="*/ 46 h 64"/>
                <a:gd name="T18" fmla="*/ 54 w 56"/>
                <a:gd name="T19" fmla="*/ 46 h 64"/>
                <a:gd name="T20" fmla="*/ 56 w 56"/>
                <a:gd name="T21" fmla="*/ 38 h 64"/>
                <a:gd name="T22" fmla="*/ 56 w 56"/>
                <a:gd name="T23" fmla="*/ 30 h 64"/>
                <a:gd name="T24" fmla="*/ 56 w 56"/>
                <a:gd name="T25" fmla="*/ 30 h 64"/>
                <a:gd name="T26" fmla="*/ 56 w 56"/>
                <a:gd name="T27" fmla="*/ 22 h 64"/>
                <a:gd name="T28" fmla="*/ 54 w 56"/>
                <a:gd name="T29" fmla="*/ 16 h 64"/>
                <a:gd name="T30" fmla="*/ 50 w 56"/>
                <a:gd name="T31" fmla="*/ 10 h 64"/>
                <a:gd name="T32" fmla="*/ 46 w 56"/>
                <a:gd name="T33" fmla="*/ 6 h 64"/>
                <a:gd name="T34" fmla="*/ 46 w 56"/>
                <a:gd name="T35" fmla="*/ 6 h 64"/>
                <a:gd name="T36" fmla="*/ 36 w 56"/>
                <a:gd name="T37" fmla="*/ 2 h 64"/>
                <a:gd name="T38" fmla="*/ 24 w 56"/>
                <a:gd name="T39" fmla="*/ 0 h 64"/>
                <a:gd name="T40" fmla="*/ 0 w 56"/>
                <a:gd name="T41" fmla="*/ 0 h 64"/>
                <a:gd name="T42" fmla="*/ 0 w 56"/>
                <a:gd name="T43" fmla="*/ 64 h 64"/>
                <a:gd name="T44" fmla="*/ 24 w 56"/>
                <a:gd name="T4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38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22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24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6864351" y="5827713"/>
              <a:ext cx="244475" cy="317500"/>
            </a:xfrm>
            <a:custGeom>
              <a:avLst/>
              <a:gdLst>
                <a:gd name="T0" fmla="*/ 76 w 154"/>
                <a:gd name="T1" fmla="*/ 0 h 200"/>
                <a:gd name="T2" fmla="*/ 76 w 154"/>
                <a:gd name="T3" fmla="*/ 0 h 200"/>
                <a:gd name="T4" fmla="*/ 94 w 154"/>
                <a:gd name="T5" fmla="*/ 2 h 200"/>
                <a:gd name="T6" fmla="*/ 110 w 154"/>
                <a:gd name="T7" fmla="*/ 6 h 200"/>
                <a:gd name="T8" fmla="*/ 110 w 154"/>
                <a:gd name="T9" fmla="*/ 6 h 200"/>
                <a:gd name="T10" fmla="*/ 124 w 154"/>
                <a:gd name="T11" fmla="*/ 12 h 200"/>
                <a:gd name="T12" fmla="*/ 134 w 154"/>
                <a:gd name="T13" fmla="*/ 22 h 200"/>
                <a:gd name="T14" fmla="*/ 134 w 154"/>
                <a:gd name="T15" fmla="*/ 22 h 200"/>
                <a:gd name="T16" fmla="*/ 142 w 154"/>
                <a:gd name="T17" fmla="*/ 36 h 200"/>
                <a:gd name="T18" fmla="*/ 150 w 154"/>
                <a:gd name="T19" fmla="*/ 54 h 200"/>
                <a:gd name="T20" fmla="*/ 150 w 154"/>
                <a:gd name="T21" fmla="*/ 54 h 200"/>
                <a:gd name="T22" fmla="*/ 152 w 154"/>
                <a:gd name="T23" fmla="*/ 74 h 200"/>
                <a:gd name="T24" fmla="*/ 154 w 154"/>
                <a:gd name="T25" fmla="*/ 100 h 200"/>
                <a:gd name="T26" fmla="*/ 154 w 154"/>
                <a:gd name="T27" fmla="*/ 100 h 200"/>
                <a:gd name="T28" fmla="*/ 152 w 154"/>
                <a:gd name="T29" fmla="*/ 126 h 200"/>
                <a:gd name="T30" fmla="*/ 150 w 154"/>
                <a:gd name="T31" fmla="*/ 146 h 200"/>
                <a:gd name="T32" fmla="*/ 150 w 154"/>
                <a:gd name="T33" fmla="*/ 146 h 200"/>
                <a:gd name="T34" fmla="*/ 142 w 154"/>
                <a:gd name="T35" fmla="*/ 164 h 200"/>
                <a:gd name="T36" fmla="*/ 134 w 154"/>
                <a:gd name="T37" fmla="*/ 178 h 200"/>
                <a:gd name="T38" fmla="*/ 134 w 154"/>
                <a:gd name="T39" fmla="*/ 178 h 200"/>
                <a:gd name="T40" fmla="*/ 124 w 154"/>
                <a:gd name="T41" fmla="*/ 188 h 200"/>
                <a:gd name="T42" fmla="*/ 110 w 154"/>
                <a:gd name="T43" fmla="*/ 194 h 200"/>
                <a:gd name="T44" fmla="*/ 110 w 154"/>
                <a:gd name="T45" fmla="*/ 194 h 200"/>
                <a:gd name="T46" fmla="*/ 94 w 154"/>
                <a:gd name="T47" fmla="*/ 198 h 200"/>
                <a:gd name="T48" fmla="*/ 76 w 154"/>
                <a:gd name="T49" fmla="*/ 200 h 200"/>
                <a:gd name="T50" fmla="*/ 76 w 154"/>
                <a:gd name="T51" fmla="*/ 200 h 200"/>
                <a:gd name="T52" fmla="*/ 60 w 154"/>
                <a:gd name="T53" fmla="*/ 198 h 200"/>
                <a:gd name="T54" fmla="*/ 44 w 154"/>
                <a:gd name="T55" fmla="*/ 194 h 200"/>
                <a:gd name="T56" fmla="*/ 44 w 154"/>
                <a:gd name="T57" fmla="*/ 194 h 200"/>
                <a:gd name="T58" fmla="*/ 30 w 154"/>
                <a:gd name="T59" fmla="*/ 188 h 200"/>
                <a:gd name="T60" fmla="*/ 20 w 154"/>
                <a:gd name="T61" fmla="*/ 178 h 200"/>
                <a:gd name="T62" fmla="*/ 20 w 154"/>
                <a:gd name="T63" fmla="*/ 178 h 200"/>
                <a:gd name="T64" fmla="*/ 12 w 154"/>
                <a:gd name="T65" fmla="*/ 164 h 200"/>
                <a:gd name="T66" fmla="*/ 4 w 154"/>
                <a:gd name="T67" fmla="*/ 146 h 200"/>
                <a:gd name="T68" fmla="*/ 4 w 154"/>
                <a:gd name="T69" fmla="*/ 146 h 200"/>
                <a:gd name="T70" fmla="*/ 2 w 154"/>
                <a:gd name="T71" fmla="*/ 126 h 200"/>
                <a:gd name="T72" fmla="*/ 0 w 154"/>
                <a:gd name="T73" fmla="*/ 100 h 200"/>
                <a:gd name="T74" fmla="*/ 0 w 154"/>
                <a:gd name="T75" fmla="*/ 100 h 200"/>
                <a:gd name="T76" fmla="*/ 2 w 154"/>
                <a:gd name="T77" fmla="*/ 74 h 200"/>
                <a:gd name="T78" fmla="*/ 4 w 154"/>
                <a:gd name="T79" fmla="*/ 54 h 200"/>
                <a:gd name="T80" fmla="*/ 4 w 154"/>
                <a:gd name="T81" fmla="*/ 54 h 200"/>
                <a:gd name="T82" fmla="*/ 12 w 154"/>
                <a:gd name="T83" fmla="*/ 36 h 200"/>
                <a:gd name="T84" fmla="*/ 20 w 154"/>
                <a:gd name="T85" fmla="*/ 22 h 200"/>
                <a:gd name="T86" fmla="*/ 20 w 154"/>
                <a:gd name="T87" fmla="*/ 22 h 200"/>
                <a:gd name="T88" fmla="*/ 30 w 154"/>
                <a:gd name="T89" fmla="*/ 12 h 200"/>
                <a:gd name="T90" fmla="*/ 44 w 154"/>
                <a:gd name="T91" fmla="*/ 6 h 200"/>
                <a:gd name="T92" fmla="*/ 44 w 154"/>
                <a:gd name="T93" fmla="*/ 6 h 200"/>
                <a:gd name="T94" fmla="*/ 60 w 154"/>
                <a:gd name="T95" fmla="*/ 2 h 200"/>
                <a:gd name="T96" fmla="*/ 76 w 154"/>
                <a:gd name="T97" fmla="*/ 0 h 200"/>
                <a:gd name="T98" fmla="*/ 76 w 154"/>
                <a:gd name="T9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200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42" y="36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2" y="74"/>
                  </a:lnTo>
                  <a:lnTo>
                    <a:pt x="154" y="100"/>
                  </a:lnTo>
                  <a:lnTo>
                    <a:pt x="154" y="100"/>
                  </a:lnTo>
                  <a:lnTo>
                    <a:pt x="152" y="12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2" y="164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24" y="188"/>
                  </a:lnTo>
                  <a:lnTo>
                    <a:pt x="110" y="194"/>
                  </a:lnTo>
                  <a:lnTo>
                    <a:pt x="110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60" y="198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30" y="188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12" y="164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2" y="126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7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6937376" y="5865813"/>
              <a:ext cx="98425" cy="241300"/>
            </a:xfrm>
            <a:custGeom>
              <a:avLst/>
              <a:gdLst>
                <a:gd name="T0" fmla="*/ 30 w 62"/>
                <a:gd name="T1" fmla="*/ 0 h 152"/>
                <a:gd name="T2" fmla="*/ 30 w 62"/>
                <a:gd name="T3" fmla="*/ 0 h 152"/>
                <a:gd name="T4" fmla="*/ 24 w 62"/>
                <a:gd name="T5" fmla="*/ 2 h 152"/>
                <a:gd name="T6" fmla="*/ 18 w 62"/>
                <a:gd name="T7" fmla="*/ 4 h 152"/>
                <a:gd name="T8" fmla="*/ 18 w 62"/>
                <a:gd name="T9" fmla="*/ 4 h 152"/>
                <a:gd name="T10" fmla="*/ 14 w 62"/>
                <a:gd name="T11" fmla="*/ 8 h 152"/>
                <a:gd name="T12" fmla="*/ 10 w 62"/>
                <a:gd name="T13" fmla="*/ 16 h 152"/>
                <a:gd name="T14" fmla="*/ 10 w 62"/>
                <a:gd name="T15" fmla="*/ 16 h 152"/>
                <a:gd name="T16" fmla="*/ 6 w 62"/>
                <a:gd name="T17" fmla="*/ 26 h 152"/>
                <a:gd name="T18" fmla="*/ 2 w 62"/>
                <a:gd name="T19" fmla="*/ 40 h 152"/>
                <a:gd name="T20" fmla="*/ 2 w 62"/>
                <a:gd name="T21" fmla="*/ 40 h 152"/>
                <a:gd name="T22" fmla="*/ 0 w 62"/>
                <a:gd name="T23" fmla="*/ 56 h 152"/>
                <a:gd name="T24" fmla="*/ 0 w 62"/>
                <a:gd name="T25" fmla="*/ 76 h 152"/>
                <a:gd name="T26" fmla="*/ 0 w 62"/>
                <a:gd name="T27" fmla="*/ 76 h 152"/>
                <a:gd name="T28" fmla="*/ 0 w 62"/>
                <a:gd name="T29" fmla="*/ 96 h 152"/>
                <a:gd name="T30" fmla="*/ 2 w 62"/>
                <a:gd name="T31" fmla="*/ 112 h 152"/>
                <a:gd name="T32" fmla="*/ 2 w 62"/>
                <a:gd name="T33" fmla="*/ 112 h 152"/>
                <a:gd name="T34" fmla="*/ 6 w 62"/>
                <a:gd name="T35" fmla="*/ 126 h 152"/>
                <a:gd name="T36" fmla="*/ 10 w 62"/>
                <a:gd name="T37" fmla="*/ 136 h 152"/>
                <a:gd name="T38" fmla="*/ 10 w 62"/>
                <a:gd name="T39" fmla="*/ 136 h 152"/>
                <a:gd name="T40" fmla="*/ 14 w 62"/>
                <a:gd name="T41" fmla="*/ 144 h 152"/>
                <a:gd name="T42" fmla="*/ 18 w 62"/>
                <a:gd name="T43" fmla="*/ 148 h 152"/>
                <a:gd name="T44" fmla="*/ 18 w 62"/>
                <a:gd name="T45" fmla="*/ 148 h 152"/>
                <a:gd name="T46" fmla="*/ 24 w 62"/>
                <a:gd name="T47" fmla="*/ 150 h 152"/>
                <a:gd name="T48" fmla="*/ 30 w 62"/>
                <a:gd name="T49" fmla="*/ 152 h 152"/>
                <a:gd name="T50" fmla="*/ 30 w 62"/>
                <a:gd name="T51" fmla="*/ 152 h 152"/>
                <a:gd name="T52" fmla="*/ 38 w 62"/>
                <a:gd name="T53" fmla="*/ 150 h 152"/>
                <a:gd name="T54" fmla="*/ 44 w 62"/>
                <a:gd name="T55" fmla="*/ 148 h 152"/>
                <a:gd name="T56" fmla="*/ 44 w 62"/>
                <a:gd name="T57" fmla="*/ 148 h 152"/>
                <a:gd name="T58" fmla="*/ 48 w 62"/>
                <a:gd name="T59" fmla="*/ 144 h 152"/>
                <a:gd name="T60" fmla="*/ 52 w 62"/>
                <a:gd name="T61" fmla="*/ 136 h 152"/>
                <a:gd name="T62" fmla="*/ 52 w 62"/>
                <a:gd name="T63" fmla="*/ 136 h 152"/>
                <a:gd name="T64" fmla="*/ 56 w 62"/>
                <a:gd name="T65" fmla="*/ 126 h 152"/>
                <a:gd name="T66" fmla="*/ 60 w 62"/>
                <a:gd name="T67" fmla="*/ 112 h 152"/>
                <a:gd name="T68" fmla="*/ 60 w 62"/>
                <a:gd name="T69" fmla="*/ 112 h 152"/>
                <a:gd name="T70" fmla="*/ 62 w 62"/>
                <a:gd name="T71" fmla="*/ 96 h 152"/>
                <a:gd name="T72" fmla="*/ 62 w 62"/>
                <a:gd name="T73" fmla="*/ 76 h 152"/>
                <a:gd name="T74" fmla="*/ 62 w 62"/>
                <a:gd name="T75" fmla="*/ 76 h 152"/>
                <a:gd name="T76" fmla="*/ 62 w 62"/>
                <a:gd name="T77" fmla="*/ 56 h 152"/>
                <a:gd name="T78" fmla="*/ 60 w 62"/>
                <a:gd name="T79" fmla="*/ 40 h 152"/>
                <a:gd name="T80" fmla="*/ 60 w 62"/>
                <a:gd name="T81" fmla="*/ 40 h 152"/>
                <a:gd name="T82" fmla="*/ 56 w 62"/>
                <a:gd name="T83" fmla="*/ 26 h 152"/>
                <a:gd name="T84" fmla="*/ 52 w 62"/>
                <a:gd name="T85" fmla="*/ 16 h 152"/>
                <a:gd name="T86" fmla="*/ 52 w 62"/>
                <a:gd name="T87" fmla="*/ 16 h 152"/>
                <a:gd name="T88" fmla="*/ 48 w 62"/>
                <a:gd name="T89" fmla="*/ 8 h 152"/>
                <a:gd name="T90" fmla="*/ 44 w 62"/>
                <a:gd name="T91" fmla="*/ 4 h 152"/>
                <a:gd name="T92" fmla="*/ 44 w 62"/>
                <a:gd name="T93" fmla="*/ 4 h 152"/>
                <a:gd name="T94" fmla="*/ 38 w 62"/>
                <a:gd name="T95" fmla="*/ 2 h 152"/>
                <a:gd name="T96" fmla="*/ 30 w 62"/>
                <a:gd name="T97" fmla="*/ 0 h 152"/>
                <a:gd name="T98" fmla="*/ 30 w 62"/>
                <a:gd name="T9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52">
                  <a:moveTo>
                    <a:pt x="30" y="0"/>
                  </a:move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2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5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96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6" y="126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4" y="144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24" y="150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8" y="150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48" y="144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6" y="126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2" y="9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56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6" y="2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6600826" y="5827713"/>
              <a:ext cx="219075" cy="317500"/>
            </a:xfrm>
            <a:custGeom>
              <a:avLst/>
              <a:gdLst>
                <a:gd name="T0" fmla="*/ 138 w 138"/>
                <a:gd name="T1" fmla="*/ 142 h 200"/>
                <a:gd name="T2" fmla="*/ 132 w 138"/>
                <a:gd name="T3" fmla="*/ 170 h 200"/>
                <a:gd name="T4" fmla="*/ 126 w 138"/>
                <a:gd name="T5" fmla="*/ 180 h 200"/>
                <a:gd name="T6" fmla="*/ 116 w 138"/>
                <a:gd name="T7" fmla="*/ 188 h 200"/>
                <a:gd name="T8" fmla="*/ 90 w 138"/>
                <a:gd name="T9" fmla="*/ 198 h 200"/>
                <a:gd name="T10" fmla="*/ 72 w 138"/>
                <a:gd name="T11" fmla="*/ 200 h 200"/>
                <a:gd name="T12" fmla="*/ 50 w 138"/>
                <a:gd name="T13" fmla="*/ 200 h 200"/>
                <a:gd name="T14" fmla="*/ 22 w 138"/>
                <a:gd name="T15" fmla="*/ 198 h 200"/>
                <a:gd name="T16" fmla="*/ 0 w 138"/>
                <a:gd name="T17" fmla="*/ 192 h 200"/>
                <a:gd name="T18" fmla="*/ 50 w 138"/>
                <a:gd name="T19" fmla="*/ 174 h 200"/>
                <a:gd name="T20" fmla="*/ 66 w 138"/>
                <a:gd name="T21" fmla="*/ 172 h 200"/>
                <a:gd name="T22" fmla="*/ 78 w 138"/>
                <a:gd name="T23" fmla="*/ 166 h 200"/>
                <a:gd name="T24" fmla="*/ 86 w 138"/>
                <a:gd name="T25" fmla="*/ 156 h 200"/>
                <a:gd name="T26" fmla="*/ 90 w 138"/>
                <a:gd name="T27" fmla="*/ 140 h 200"/>
                <a:gd name="T28" fmla="*/ 88 w 138"/>
                <a:gd name="T29" fmla="*/ 132 h 200"/>
                <a:gd name="T30" fmla="*/ 84 w 138"/>
                <a:gd name="T31" fmla="*/ 120 h 200"/>
                <a:gd name="T32" fmla="*/ 80 w 138"/>
                <a:gd name="T33" fmla="*/ 116 h 200"/>
                <a:gd name="T34" fmla="*/ 58 w 138"/>
                <a:gd name="T35" fmla="*/ 110 h 200"/>
                <a:gd name="T36" fmla="*/ 26 w 138"/>
                <a:gd name="T37" fmla="*/ 82 h 200"/>
                <a:gd name="T38" fmla="*/ 54 w 138"/>
                <a:gd name="T39" fmla="*/ 82 h 200"/>
                <a:gd name="T40" fmla="*/ 76 w 138"/>
                <a:gd name="T41" fmla="*/ 76 h 200"/>
                <a:gd name="T42" fmla="*/ 80 w 138"/>
                <a:gd name="T43" fmla="*/ 72 h 200"/>
                <a:gd name="T44" fmla="*/ 84 w 138"/>
                <a:gd name="T45" fmla="*/ 62 h 200"/>
                <a:gd name="T46" fmla="*/ 86 w 138"/>
                <a:gd name="T47" fmla="*/ 54 h 200"/>
                <a:gd name="T48" fmla="*/ 82 w 138"/>
                <a:gd name="T49" fmla="*/ 42 h 200"/>
                <a:gd name="T50" fmla="*/ 74 w 138"/>
                <a:gd name="T51" fmla="*/ 32 h 200"/>
                <a:gd name="T52" fmla="*/ 62 w 138"/>
                <a:gd name="T53" fmla="*/ 28 h 200"/>
                <a:gd name="T54" fmla="*/ 4 w 138"/>
                <a:gd name="T55" fmla="*/ 26 h 200"/>
                <a:gd name="T56" fmla="*/ 4 w 138"/>
                <a:gd name="T57" fmla="*/ 8 h 200"/>
                <a:gd name="T58" fmla="*/ 26 w 138"/>
                <a:gd name="T59" fmla="*/ 2 h 200"/>
                <a:gd name="T60" fmla="*/ 54 w 138"/>
                <a:gd name="T61" fmla="*/ 0 h 200"/>
                <a:gd name="T62" fmla="*/ 72 w 138"/>
                <a:gd name="T63" fmla="*/ 0 h 200"/>
                <a:gd name="T64" fmla="*/ 88 w 138"/>
                <a:gd name="T65" fmla="*/ 2 h 200"/>
                <a:gd name="T66" fmla="*/ 114 w 138"/>
                <a:gd name="T67" fmla="*/ 10 h 200"/>
                <a:gd name="T68" fmla="*/ 122 w 138"/>
                <a:gd name="T69" fmla="*/ 18 h 200"/>
                <a:gd name="T70" fmla="*/ 128 w 138"/>
                <a:gd name="T71" fmla="*/ 26 h 200"/>
                <a:gd name="T72" fmla="*/ 134 w 138"/>
                <a:gd name="T73" fmla="*/ 52 h 200"/>
                <a:gd name="T74" fmla="*/ 132 w 138"/>
                <a:gd name="T75" fmla="*/ 62 h 200"/>
                <a:gd name="T76" fmla="*/ 130 w 138"/>
                <a:gd name="T77" fmla="*/ 70 h 200"/>
                <a:gd name="T78" fmla="*/ 122 w 138"/>
                <a:gd name="T79" fmla="*/ 80 h 200"/>
                <a:gd name="T80" fmla="*/ 112 w 138"/>
                <a:gd name="T81" fmla="*/ 88 h 200"/>
                <a:gd name="T82" fmla="*/ 98 w 138"/>
                <a:gd name="T83" fmla="*/ 94 h 200"/>
                <a:gd name="T84" fmla="*/ 98 w 138"/>
                <a:gd name="T85" fmla="*/ 94 h 200"/>
                <a:gd name="T86" fmla="*/ 112 w 138"/>
                <a:gd name="T87" fmla="*/ 100 h 200"/>
                <a:gd name="T88" fmla="*/ 124 w 138"/>
                <a:gd name="T89" fmla="*/ 110 h 200"/>
                <a:gd name="T90" fmla="*/ 130 w 138"/>
                <a:gd name="T91" fmla="*/ 116 h 200"/>
                <a:gd name="T92" fmla="*/ 134 w 138"/>
                <a:gd name="T93" fmla="*/ 124 h 200"/>
                <a:gd name="T94" fmla="*/ 138 w 138"/>
                <a:gd name="T95" fmla="*/ 14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8" h="200">
                  <a:moveTo>
                    <a:pt x="138" y="142"/>
                  </a:moveTo>
                  <a:lnTo>
                    <a:pt x="138" y="142"/>
                  </a:lnTo>
                  <a:lnTo>
                    <a:pt x="136" y="158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26" y="180"/>
                  </a:lnTo>
                  <a:lnTo>
                    <a:pt x="116" y="188"/>
                  </a:lnTo>
                  <a:lnTo>
                    <a:pt x="116" y="188"/>
                  </a:lnTo>
                  <a:lnTo>
                    <a:pt x="104" y="194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72" y="200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36" y="200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0" y="192"/>
                  </a:lnTo>
                  <a:lnTo>
                    <a:pt x="0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66" y="172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84" y="162"/>
                  </a:lnTo>
                  <a:lnTo>
                    <a:pt x="86" y="156"/>
                  </a:lnTo>
                  <a:lnTo>
                    <a:pt x="88" y="15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8" y="132"/>
                  </a:lnTo>
                  <a:lnTo>
                    <a:pt x="86" y="126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70" y="112"/>
                  </a:lnTo>
                  <a:lnTo>
                    <a:pt x="58" y="110"/>
                  </a:lnTo>
                  <a:lnTo>
                    <a:pt x="26" y="110"/>
                  </a:lnTo>
                  <a:lnTo>
                    <a:pt x="26" y="82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66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0" y="72"/>
                  </a:lnTo>
                  <a:lnTo>
                    <a:pt x="82" y="68"/>
                  </a:lnTo>
                  <a:lnTo>
                    <a:pt x="84" y="62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4" y="46"/>
                  </a:lnTo>
                  <a:lnTo>
                    <a:pt x="82" y="42"/>
                  </a:lnTo>
                  <a:lnTo>
                    <a:pt x="80" y="36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2" y="28"/>
                  </a:lnTo>
                  <a:lnTo>
                    <a:pt x="46" y="26"/>
                  </a:lnTo>
                  <a:lnTo>
                    <a:pt x="4" y="2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2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22" y="1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2" y="38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2" y="62"/>
                  </a:lnTo>
                  <a:lnTo>
                    <a:pt x="130" y="70"/>
                  </a:lnTo>
                  <a:lnTo>
                    <a:pt x="130" y="70"/>
                  </a:lnTo>
                  <a:lnTo>
                    <a:pt x="128" y="76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8" y="104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30" y="11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6" y="132"/>
                  </a:lnTo>
                  <a:lnTo>
                    <a:pt x="138" y="142"/>
                  </a:lnTo>
                  <a:lnTo>
                    <a:pt x="138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6327776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6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4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6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4" y="54"/>
                  </a:lnTo>
                  <a:lnTo>
                    <a:pt x="92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78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6400801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6042026" y="5827713"/>
              <a:ext cx="234950" cy="434975"/>
            </a:xfrm>
            <a:custGeom>
              <a:avLst/>
              <a:gdLst>
                <a:gd name="T0" fmla="*/ 84 w 148"/>
                <a:gd name="T1" fmla="*/ 0 h 274"/>
                <a:gd name="T2" fmla="*/ 84 w 148"/>
                <a:gd name="T3" fmla="*/ 0 h 274"/>
                <a:gd name="T4" fmla="*/ 96 w 148"/>
                <a:gd name="T5" fmla="*/ 2 h 274"/>
                <a:gd name="T6" fmla="*/ 110 w 148"/>
                <a:gd name="T7" fmla="*/ 6 h 274"/>
                <a:gd name="T8" fmla="*/ 110 w 148"/>
                <a:gd name="T9" fmla="*/ 6 h 274"/>
                <a:gd name="T10" fmla="*/ 120 w 148"/>
                <a:gd name="T11" fmla="*/ 12 h 274"/>
                <a:gd name="T12" fmla="*/ 130 w 148"/>
                <a:gd name="T13" fmla="*/ 22 h 274"/>
                <a:gd name="T14" fmla="*/ 130 w 148"/>
                <a:gd name="T15" fmla="*/ 22 h 274"/>
                <a:gd name="T16" fmla="*/ 138 w 148"/>
                <a:gd name="T17" fmla="*/ 36 h 274"/>
                <a:gd name="T18" fmla="*/ 144 w 148"/>
                <a:gd name="T19" fmla="*/ 54 h 274"/>
                <a:gd name="T20" fmla="*/ 144 w 148"/>
                <a:gd name="T21" fmla="*/ 54 h 274"/>
                <a:gd name="T22" fmla="*/ 148 w 148"/>
                <a:gd name="T23" fmla="*/ 74 h 274"/>
                <a:gd name="T24" fmla="*/ 148 w 148"/>
                <a:gd name="T25" fmla="*/ 100 h 274"/>
                <a:gd name="T26" fmla="*/ 148 w 148"/>
                <a:gd name="T27" fmla="*/ 100 h 274"/>
                <a:gd name="T28" fmla="*/ 148 w 148"/>
                <a:gd name="T29" fmla="*/ 126 h 274"/>
                <a:gd name="T30" fmla="*/ 144 w 148"/>
                <a:gd name="T31" fmla="*/ 146 h 274"/>
                <a:gd name="T32" fmla="*/ 144 w 148"/>
                <a:gd name="T33" fmla="*/ 146 h 274"/>
                <a:gd name="T34" fmla="*/ 138 w 148"/>
                <a:gd name="T35" fmla="*/ 164 h 274"/>
                <a:gd name="T36" fmla="*/ 130 w 148"/>
                <a:gd name="T37" fmla="*/ 178 h 274"/>
                <a:gd name="T38" fmla="*/ 130 w 148"/>
                <a:gd name="T39" fmla="*/ 178 h 274"/>
                <a:gd name="T40" fmla="*/ 120 w 148"/>
                <a:gd name="T41" fmla="*/ 188 h 274"/>
                <a:gd name="T42" fmla="*/ 108 w 148"/>
                <a:gd name="T43" fmla="*/ 194 h 274"/>
                <a:gd name="T44" fmla="*/ 108 w 148"/>
                <a:gd name="T45" fmla="*/ 194 h 274"/>
                <a:gd name="T46" fmla="*/ 94 w 148"/>
                <a:gd name="T47" fmla="*/ 198 h 274"/>
                <a:gd name="T48" fmla="*/ 80 w 148"/>
                <a:gd name="T49" fmla="*/ 200 h 274"/>
                <a:gd name="T50" fmla="*/ 80 w 148"/>
                <a:gd name="T51" fmla="*/ 200 h 274"/>
                <a:gd name="T52" fmla="*/ 70 w 148"/>
                <a:gd name="T53" fmla="*/ 200 h 274"/>
                <a:gd name="T54" fmla="*/ 62 w 148"/>
                <a:gd name="T55" fmla="*/ 198 h 274"/>
                <a:gd name="T56" fmla="*/ 62 w 148"/>
                <a:gd name="T57" fmla="*/ 198 h 274"/>
                <a:gd name="T58" fmla="*/ 54 w 148"/>
                <a:gd name="T59" fmla="*/ 194 h 274"/>
                <a:gd name="T60" fmla="*/ 46 w 148"/>
                <a:gd name="T61" fmla="*/ 190 h 274"/>
                <a:gd name="T62" fmla="*/ 46 w 148"/>
                <a:gd name="T63" fmla="*/ 274 h 274"/>
                <a:gd name="T64" fmla="*/ 0 w 148"/>
                <a:gd name="T65" fmla="*/ 274 h 274"/>
                <a:gd name="T66" fmla="*/ 0 w 148"/>
                <a:gd name="T67" fmla="*/ 4 h 274"/>
                <a:gd name="T68" fmla="*/ 34 w 148"/>
                <a:gd name="T69" fmla="*/ 4 h 274"/>
                <a:gd name="T70" fmla="*/ 38 w 148"/>
                <a:gd name="T71" fmla="*/ 16 h 274"/>
                <a:gd name="T72" fmla="*/ 40 w 148"/>
                <a:gd name="T73" fmla="*/ 16 h 274"/>
                <a:gd name="T74" fmla="*/ 40 w 148"/>
                <a:gd name="T75" fmla="*/ 16 h 274"/>
                <a:gd name="T76" fmla="*/ 48 w 148"/>
                <a:gd name="T77" fmla="*/ 10 h 274"/>
                <a:gd name="T78" fmla="*/ 56 w 148"/>
                <a:gd name="T79" fmla="*/ 4 h 274"/>
                <a:gd name="T80" fmla="*/ 56 w 148"/>
                <a:gd name="T81" fmla="*/ 4 h 274"/>
                <a:gd name="T82" fmla="*/ 68 w 148"/>
                <a:gd name="T83" fmla="*/ 2 h 274"/>
                <a:gd name="T84" fmla="*/ 84 w 148"/>
                <a:gd name="T85" fmla="*/ 0 h 274"/>
                <a:gd name="T86" fmla="*/ 84 w 148"/>
                <a:gd name="T8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274">
                  <a:moveTo>
                    <a:pt x="84" y="0"/>
                  </a:moveTo>
                  <a:lnTo>
                    <a:pt x="84" y="0"/>
                  </a:lnTo>
                  <a:lnTo>
                    <a:pt x="96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8" y="74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2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38" y="164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20" y="188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94" y="198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70" y="200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54" y="194"/>
                  </a:lnTo>
                  <a:lnTo>
                    <a:pt x="46" y="190"/>
                  </a:lnTo>
                  <a:lnTo>
                    <a:pt x="46" y="274"/>
                  </a:lnTo>
                  <a:lnTo>
                    <a:pt x="0" y="274"/>
                  </a:lnTo>
                  <a:lnTo>
                    <a:pt x="0" y="4"/>
                  </a:lnTo>
                  <a:lnTo>
                    <a:pt x="34" y="4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8" y="1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8" y="2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6115051" y="5868988"/>
              <a:ext cx="88900" cy="234950"/>
            </a:xfrm>
            <a:custGeom>
              <a:avLst/>
              <a:gdLst>
                <a:gd name="T0" fmla="*/ 0 w 56"/>
                <a:gd name="T1" fmla="*/ 140 h 148"/>
                <a:gd name="T2" fmla="*/ 0 w 56"/>
                <a:gd name="T3" fmla="*/ 140 h 148"/>
                <a:gd name="T4" fmla="*/ 8 w 56"/>
                <a:gd name="T5" fmla="*/ 144 h 148"/>
                <a:gd name="T6" fmla="*/ 8 w 56"/>
                <a:gd name="T7" fmla="*/ 144 h 148"/>
                <a:gd name="T8" fmla="*/ 14 w 56"/>
                <a:gd name="T9" fmla="*/ 146 h 148"/>
                <a:gd name="T10" fmla="*/ 22 w 56"/>
                <a:gd name="T11" fmla="*/ 148 h 148"/>
                <a:gd name="T12" fmla="*/ 22 w 56"/>
                <a:gd name="T13" fmla="*/ 148 h 148"/>
                <a:gd name="T14" fmla="*/ 28 w 56"/>
                <a:gd name="T15" fmla="*/ 146 h 148"/>
                <a:gd name="T16" fmla="*/ 36 w 56"/>
                <a:gd name="T17" fmla="*/ 144 h 148"/>
                <a:gd name="T18" fmla="*/ 36 w 56"/>
                <a:gd name="T19" fmla="*/ 144 h 148"/>
                <a:gd name="T20" fmla="*/ 42 w 56"/>
                <a:gd name="T21" fmla="*/ 140 h 148"/>
                <a:gd name="T22" fmla="*/ 46 w 56"/>
                <a:gd name="T23" fmla="*/ 132 h 148"/>
                <a:gd name="T24" fmla="*/ 46 w 56"/>
                <a:gd name="T25" fmla="*/ 132 h 148"/>
                <a:gd name="T26" fmla="*/ 50 w 56"/>
                <a:gd name="T27" fmla="*/ 122 h 148"/>
                <a:gd name="T28" fmla="*/ 54 w 56"/>
                <a:gd name="T29" fmla="*/ 110 h 148"/>
                <a:gd name="T30" fmla="*/ 54 w 56"/>
                <a:gd name="T31" fmla="*/ 110 h 148"/>
                <a:gd name="T32" fmla="*/ 56 w 56"/>
                <a:gd name="T33" fmla="*/ 94 h 148"/>
                <a:gd name="T34" fmla="*/ 56 w 56"/>
                <a:gd name="T35" fmla="*/ 74 h 148"/>
                <a:gd name="T36" fmla="*/ 56 w 56"/>
                <a:gd name="T37" fmla="*/ 74 h 148"/>
                <a:gd name="T38" fmla="*/ 56 w 56"/>
                <a:gd name="T39" fmla="*/ 54 h 148"/>
                <a:gd name="T40" fmla="*/ 54 w 56"/>
                <a:gd name="T41" fmla="*/ 38 h 148"/>
                <a:gd name="T42" fmla="*/ 54 w 56"/>
                <a:gd name="T43" fmla="*/ 38 h 148"/>
                <a:gd name="T44" fmla="*/ 50 w 56"/>
                <a:gd name="T45" fmla="*/ 26 h 148"/>
                <a:gd name="T46" fmla="*/ 46 w 56"/>
                <a:gd name="T47" fmla="*/ 16 h 148"/>
                <a:gd name="T48" fmla="*/ 46 w 56"/>
                <a:gd name="T49" fmla="*/ 16 h 148"/>
                <a:gd name="T50" fmla="*/ 42 w 56"/>
                <a:gd name="T51" fmla="*/ 8 h 148"/>
                <a:gd name="T52" fmla="*/ 36 w 56"/>
                <a:gd name="T53" fmla="*/ 4 h 148"/>
                <a:gd name="T54" fmla="*/ 36 w 56"/>
                <a:gd name="T55" fmla="*/ 4 h 148"/>
                <a:gd name="T56" fmla="*/ 28 w 56"/>
                <a:gd name="T57" fmla="*/ 2 h 148"/>
                <a:gd name="T58" fmla="*/ 22 w 56"/>
                <a:gd name="T59" fmla="*/ 0 h 148"/>
                <a:gd name="T60" fmla="*/ 22 w 56"/>
                <a:gd name="T61" fmla="*/ 0 h 148"/>
                <a:gd name="T62" fmla="*/ 16 w 56"/>
                <a:gd name="T63" fmla="*/ 2 h 148"/>
                <a:gd name="T64" fmla="*/ 10 w 56"/>
                <a:gd name="T65" fmla="*/ 4 h 148"/>
                <a:gd name="T66" fmla="*/ 10 w 56"/>
                <a:gd name="T67" fmla="*/ 4 h 148"/>
                <a:gd name="T68" fmla="*/ 0 w 56"/>
                <a:gd name="T69" fmla="*/ 8 h 148"/>
                <a:gd name="T70" fmla="*/ 0 w 56"/>
                <a:gd name="T71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48">
                  <a:moveTo>
                    <a:pt x="0" y="140"/>
                  </a:moveTo>
                  <a:lnTo>
                    <a:pt x="0" y="140"/>
                  </a:lnTo>
                  <a:lnTo>
                    <a:pt x="8" y="144"/>
                  </a:lnTo>
                  <a:lnTo>
                    <a:pt x="8" y="144"/>
                  </a:lnTo>
                  <a:lnTo>
                    <a:pt x="14" y="146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8" y="14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2" y="140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50" y="122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6" y="9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2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5803901" y="5888038"/>
              <a:ext cx="98425" cy="219075"/>
            </a:xfrm>
            <a:custGeom>
              <a:avLst/>
              <a:gdLst>
                <a:gd name="T0" fmla="*/ 0 w 62"/>
                <a:gd name="T1" fmla="*/ 68 h 138"/>
                <a:gd name="T2" fmla="*/ 0 w 62"/>
                <a:gd name="T3" fmla="*/ 68 h 138"/>
                <a:gd name="T4" fmla="*/ 0 w 62"/>
                <a:gd name="T5" fmla="*/ 86 h 138"/>
                <a:gd name="T6" fmla="*/ 2 w 62"/>
                <a:gd name="T7" fmla="*/ 102 h 138"/>
                <a:gd name="T8" fmla="*/ 2 w 62"/>
                <a:gd name="T9" fmla="*/ 102 h 138"/>
                <a:gd name="T10" fmla="*/ 6 w 62"/>
                <a:gd name="T11" fmla="*/ 114 h 138"/>
                <a:gd name="T12" fmla="*/ 10 w 62"/>
                <a:gd name="T13" fmla="*/ 122 h 138"/>
                <a:gd name="T14" fmla="*/ 10 w 62"/>
                <a:gd name="T15" fmla="*/ 122 h 138"/>
                <a:gd name="T16" fmla="*/ 14 w 62"/>
                <a:gd name="T17" fmla="*/ 130 h 138"/>
                <a:gd name="T18" fmla="*/ 20 w 62"/>
                <a:gd name="T19" fmla="*/ 134 h 138"/>
                <a:gd name="T20" fmla="*/ 20 w 62"/>
                <a:gd name="T21" fmla="*/ 134 h 138"/>
                <a:gd name="T22" fmla="*/ 26 w 62"/>
                <a:gd name="T23" fmla="*/ 136 h 138"/>
                <a:gd name="T24" fmla="*/ 32 w 62"/>
                <a:gd name="T25" fmla="*/ 138 h 138"/>
                <a:gd name="T26" fmla="*/ 32 w 62"/>
                <a:gd name="T27" fmla="*/ 138 h 138"/>
                <a:gd name="T28" fmla="*/ 36 w 62"/>
                <a:gd name="T29" fmla="*/ 136 h 138"/>
                <a:gd name="T30" fmla="*/ 42 w 62"/>
                <a:gd name="T31" fmla="*/ 134 h 138"/>
                <a:gd name="T32" fmla="*/ 42 w 62"/>
                <a:gd name="T33" fmla="*/ 134 h 138"/>
                <a:gd name="T34" fmla="*/ 48 w 62"/>
                <a:gd name="T35" fmla="*/ 130 h 138"/>
                <a:gd name="T36" fmla="*/ 52 w 62"/>
                <a:gd name="T37" fmla="*/ 122 h 138"/>
                <a:gd name="T38" fmla="*/ 52 w 62"/>
                <a:gd name="T39" fmla="*/ 122 h 138"/>
                <a:gd name="T40" fmla="*/ 56 w 62"/>
                <a:gd name="T41" fmla="*/ 114 h 138"/>
                <a:gd name="T42" fmla="*/ 60 w 62"/>
                <a:gd name="T43" fmla="*/ 102 h 138"/>
                <a:gd name="T44" fmla="*/ 60 w 62"/>
                <a:gd name="T45" fmla="*/ 102 h 138"/>
                <a:gd name="T46" fmla="*/ 62 w 62"/>
                <a:gd name="T47" fmla="*/ 86 h 138"/>
                <a:gd name="T48" fmla="*/ 62 w 62"/>
                <a:gd name="T49" fmla="*/ 68 h 138"/>
                <a:gd name="T50" fmla="*/ 62 w 62"/>
                <a:gd name="T51" fmla="*/ 68 h 138"/>
                <a:gd name="T52" fmla="*/ 62 w 62"/>
                <a:gd name="T53" fmla="*/ 50 h 138"/>
                <a:gd name="T54" fmla="*/ 60 w 62"/>
                <a:gd name="T55" fmla="*/ 36 h 138"/>
                <a:gd name="T56" fmla="*/ 60 w 62"/>
                <a:gd name="T57" fmla="*/ 36 h 138"/>
                <a:gd name="T58" fmla="*/ 56 w 62"/>
                <a:gd name="T59" fmla="*/ 24 h 138"/>
                <a:gd name="T60" fmla="*/ 52 w 62"/>
                <a:gd name="T61" fmla="*/ 14 h 138"/>
                <a:gd name="T62" fmla="*/ 52 w 62"/>
                <a:gd name="T63" fmla="*/ 14 h 138"/>
                <a:gd name="T64" fmla="*/ 46 w 62"/>
                <a:gd name="T65" fmla="*/ 8 h 138"/>
                <a:gd name="T66" fmla="*/ 38 w 62"/>
                <a:gd name="T67" fmla="*/ 4 h 138"/>
                <a:gd name="T68" fmla="*/ 38 w 62"/>
                <a:gd name="T69" fmla="*/ 4 h 138"/>
                <a:gd name="T70" fmla="*/ 32 w 62"/>
                <a:gd name="T71" fmla="*/ 2 h 138"/>
                <a:gd name="T72" fmla="*/ 24 w 62"/>
                <a:gd name="T73" fmla="*/ 0 h 138"/>
                <a:gd name="T74" fmla="*/ 24 w 62"/>
                <a:gd name="T75" fmla="*/ 0 h 138"/>
                <a:gd name="T76" fmla="*/ 16 w 62"/>
                <a:gd name="T77" fmla="*/ 0 h 138"/>
                <a:gd name="T78" fmla="*/ 8 w 62"/>
                <a:gd name="T79" fmla="*/ 2 h 138"/>
                <a:gd name="T80" fmla="*/ 8 w 62"/>
                <a:gd name="T81" fmla="*/ 2 h 138"/>
                <a:gd name="T82" fmla="*/ 0 w 62"/>
                <a:gd name="T83" fmla="*/ 8 h 138"/>
                <a:gd name="T84" fmla="*/ 0 w 62"/>
                <a:gd name="T85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138">
                  <a:moveTo>
                    <a:pt x="0" y="68"/>
                  </a:moveTo>
                  <a:lnTo>
                    <a:pt x="0" y="68"/>
                  </a:lnTo>
                  <a:lnTo>
                    <a:pt x="0" y="86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4" y="130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6" y="136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6" y="136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8" y="130"/>
                  </a:lnTo>
                  <a:lnTo>
                    <a:pt x="52" y="122"/>
                  </a:lnTo>
                  <a:lnTo>
                    <a:pt x="52" y="122"/>
                  </a:lnTo>
                  <a:lnTo>
                    <a:pt x="56" y="11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2" y="86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5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6" y="2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6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0" y="8"/>
                  </a:lnTo>
                  <a:lnTo>
                    <a:pt x="0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5730876" y="5703888"/>
              <a:ext cx="244475" cy="441325"/>
            </a:xfrm>
            <a:custGeom>
              <a:avLst/>
              <a:gdLst>
                <a:gd name="T0" fmla="*/ 46 w 154"/>
                <a:gd name="T1" fmla="*/ 100 h 278"/>
                <a:gd name="T2" fmla="*/ 60 w 154"/>
                <a:gd name="T3" fmla="*/ 92 h 278"/>
                <a:gd name="T4" fmla="*/ 70 w 154"/>
                <a:gd name="T5" fmla="*/ 90 h 278"/>
                <a:gd name="T6" fmla="*/ 80 w 154"/>
                <a:gd name="T7" fmla="*/ 90 h 278"/>
                <a:gd name="T8" fmla="*/ 112 w 154"/>
                <a:gd name="T9" fmla="*/ 94 h 278"/>
                <a:gd name="T10" fmla="*/ 134 w 154"/>
                <a:gd name="T11" fmla="*/ 112 h 278"/>
                <a:gd name="T12" fmla="*/ 144 w 154"/>
                <a:gd name="T13" fmla="*/ 124 h 278"/>
                <a:gd name="T14" fmla="*/ 152 w 154"/>
                <a:gd name="T15" fmla="*/ 160 h 278"/>
                <a:gd name="T16" fmla="*/ 154 w 154"/>
                <a:gd name="T17" fmla="*/ 184 h 278"/>
                <a:gd name="T18" fmla="*/ 150 w 154"/>
                <a:gd name="T19" fmla="*/ 228 h 278"/>
                <a:gd name="T20" fmla="*/ 134 w 154"/>
                <a:gd name="T21" fmla="*/ 256 h 278"/>
                <a:gd name="T22" fmla="*/ 124 w 154"/>
                <a:gd name="T23" fmla="*/ 266 h 278"/>
                <a:gd name="T24" fmla="*/ 94 w 154"/>
                <a:gd name="T25" fmla="*/ 276 h 278"/>
                <a:gd name="T26" fmla="*/ 78 w 154"/>
                <a:gd name="T27" fmla="*/ 278 h 278"/>
                <a:gd name="T28" fmla="*/ 44 w 154"/>
                <a:gd name="T29" fmla="*/ 272 h 278"/>
                <a:gd name="T30" fmla="*/ 20 w 154"/>
                <a:gd name="T31" fmla="*/ 256 h 278"/>
                <a:gd name="T32" fmla="*/ 10 w 154"/>
                <a:gd name="T33" fmla="*/ 244 h 278"/>
                <a:gd name="T34" fmla="*/ 2 w 154"/>
                <a:gd name="T35" fmla="*/ 208 h 278"/>
                <a:gd name="T36" fmla="*/ 0 w 154"/>
                <a:gd name="T37" fmla="*/ 120 h 278"/>
                <a:gd name="T38" fmla="*/ 2 w 154"/>
                <a:gd name="T39" fmla="*/ 90 h 278"/>
                <a:gd name="T40" fmla="*/ 6 w 154"/>
                <a:gd name="T41" fmla="*/ 66 h 278"/>
                <a:gd name="T42" fmla="*/ 18 w 154"/>
                <a:gd name="T43" fmla="*/ 38 h 278"/>
                <a:gd name="T44" fmla="*/ 22 w 154"/>
                <a:gd name="T45" fmla="*/ 30 h 278"/>
                <a:gd name="T46" fmla="*/ 36 w 154"/>
                <a:gd name="T47" fmla="*/ 18 h 278"/>
                <a:gd name="T48" fmla="*/ 54 w 154"/>
                <a:gd name="T49" fmla="*/ 10 h 278"/>
                <a:gd name="T50" fmla="*/ 76 w 154"/>
                <a:gd name="T51" fmla="*/ 6 h 278"/>
                <a:gd name="T52" fmla="*/ 148 w 154"/>
                <a:gd name="T53" fmla="*/ 0 h 278"/>
                <a:gd name="T54" fmla="*/ 150 w 154"/>
                <a:gd name="T55" fmla="*/ 20 h 278"/>
                <a:gd name="T56" fmla="*/ 126 w 154"/>
                <a:gd name="T57" fmla="*/ 28 h 278"/>
                <a:gd name="T58" fmla="*/ 96 w 154"/>
                <a:gd name="T59" fmla="*/ 34 h 278"/>
                <a:gd name="T60" fmla="*/ 84 w 154"/>
                <a:gd name="T61" fmla="*/ 36 h 278"/>
                <a:gd name="T62" fmla="*/ 74 w 154"/>
                <a:gd name="T63" fmla="*/ 38 h 278"/>
                <a:gd name="T64" fmla="*/ 58 w 154"/>
                <a:gd name="T65" fmla="*/ 50 h 278"/>
                <a:gd name="T66" fmla="*/ 52 w 154"/>
                <a:gd name="T67" fmla="*/ 58 h 278"/>
                <a:gd name="T68" fmla="*/ 50 w 154"/>
                <a:gd name="T69" fmla="*/ 70 h 278"/>
                <a:gd name="T70" fmla="*/ 46 w 154"/>
                <a:gd name="T71" fmla="*/ 10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278">
                  <a:moveTo>
                    <a:pt x="46" y="100"/>
                  </a:moveTo>
                  <a:lnTo>
                    <a:pt x="46" y="100"/>
                  </a:lnTo>
                  <a:lnTo>
                    <a:pt x="52" y="96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7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98" y="90"/>
                  </a:lnTo>
                  <a:lnTo>
                    <a:pt x="112" y="94"/>
                  </a:lnTo>
                  <a:lnTo>
                    <a:pt x="124" y="10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44" y="124"/>
                  </a:lnTo>
                  <a:lnTo>
                    <a:pt x="150" y="140"/>
                  </a:lnTo>
                  <a:lnTo>
                    <a:pt x="152" y="160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2" y="208"/>
                  </a:lnTo>
                  <a:lnTo>
                    <a:pt x="150" y="228"/>
                  </a:lnTo>
                  <a:lnTo>
                    <a:pt x="142" y="244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24" y="266"/>
                  </a:lnTo>
                  <a:lnTo>
                    <a:pt x="110" y="272"/>
                  </a:lnTo>
                  <a:lnTo>
                    <a:pt x="94" y="276"/>
                  </a:lnTo>
                  <a:lnTo>
                    <a:pt x="78" y="278"/>
                  </a:lnTo>
                  <a:lnTo>
                    <a:pt x="78" y="278"/>
                  </a:lnTo>
                  <a:lnTo>
                    <a:pt x="60" y="276"/>
                  </a:lnTo>
                  <a:lnTo>
                    <a:pt x="44" y="272"/>
                  </a:lnTo>
                  <a:lnTo>
                    <a:pt x="30" y="266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10" y="244"/>
                  </a:lnTo>
                  <a:lnTo>
                    <a:pt x="4" y="228"/>
                  </a:lnTo>
                  <a:lnTo>
                    <a:pt x="2" y="208"/>
                  </a:lnTo>
                  <a:lnTo>
                    <a:pt x="0" y="18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9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2" y="46"/>
                  </a:lnTo>
                  <a:lnTo>
                    <a:pt x="18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4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2" y="2"/>
                  </a:lnTo>
                  <a:lnTo>
                    <a:pt x="148" y="0"/>
                  </a:lnTo>
                  <a:lnTo>
                    <a:pt x="150" y="20"/>
                  </a:lnTo>
                  <a:lnTo>
                    <a:pt x="150" y="20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12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84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66" y="44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2" y="58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6" y="84"/>
                  </a:lnTo>
                  <a:lnTo>
                    <a:pt x="46" y="100"/>
                  </a:lnTo>
                  <a:lnTo>
                    <a:pt x="46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3767138" y="5722938"/>
              <a:ext cx="1887538" cy="196850"/>
            </a:xfrm>
            <a:custGeom>
              <a:avLst/>
              <a:gdLst>
                <a:gd name="T0" fmla="*/ 1189 w 1189"/>
                <a:gd name="T1" fmla="*/ 88 h 124"/>
                <a:gd name="T2" fmla="*/ 1105 w 1189"/>
                <a:gd name="T3" fmla="*/ 76 h 124"/>
                <a:gd name="T4" fmla="*/ 1099 w 1189"/>
                <a:gd name="T5" fmla="*/ 90 h 124"/>
                <a:gd name="T6" fmla="*/ 1067 w 1189"/>
                <a:gd name="T7" fmla="*/ 48 h 124"/>
                <a:gd name="T8" fmla="*/ 1087 w 1189"/>
                <a:gd name="T9" fmla="*/ 14 h 124"/>
                <a:gd name="T10" fmla="*/ 1111 w 1189"/>
                <a:gd name="T11" fmla="*/ 0 h 124"/>
                <a:gd name="T12" fmla="*/ 1093 w 1189"/>
                <a:gd name="T13" fmla="*/ 38 h 124"/>
                <a:gd name="T14" fmla="*/ 1013 w 1189"/>
                <a:gd name="T15" fmla="*/ 2 h 124"/>
                <a:gd name="T16" fmla="*/ 1025 w 1189"/>
                <a:gd name="T17" fmla="*/ 36 h 124"/>
                <a:gd name="T18" fmla="*/ 1031 w 1189"/>
                <a:gd name="T19" fmla="*/ 56 h 124"/>
                <a:gd name="T20" fmla="*/ 1001 w 1189"/>
                <a:gd name="T21" fmla="*/ 90 h 124"/>
                <a:gd name="T22" fmla="*/ 1009 w 1189"/>
                <a:gd name="T23" fmla="*/ 36 h 124"/>
                <a:gd name="T24" fmla="*/ 1001 w 1189"/>
                <a:gd name="T25" fmla="*/ 80 h 124"/>
                <a:gd name="T26" fmla="*/ 1007 w 1189"/>
                <a:gd name="T27" fmla="*/ 50 h 124"/>
                <a:gd name="T28" fmla="*/ 945 w 1189"/>
                <a:gd name="T29" fmla="*/ 80 h 124"/>
                <a:gd name="T30" fmla="*/ 903 w 1189"/>
                <a:gd name="T31" fmla="*/ 86 h 124"/>
                <a:gd name="T32" fmla="*/ 891 w 1189"/>
                <a:gd name="T33" fmla="*/ 24 h 124"/>
                <a:gd name="T34" fmla="*/ 935 w 1189"/>
                <a:gd name="T35" fmla="*/ 2 h 124"/>
                <a:gd name="T36" fmla="*/ 937 w 1189"/>
                <a:gd name="T37" fmla="*/ 46 h 124"/>
                <a:gd name="T38" fmla="*/ 915 w 1189"/>
                <a:gd name="T39" fmla="*/ 12 h 124"/>
                <a:gd name="T40" fmla="*/ 909 w 1189"/>
                <a:gd name="T41" fmla="*/ 74 h 124"/>
                <a:gd name="T42" fmla="*/ 937 w 1189"/>
                <a:gd name="T43" fmla="*/ 62 h 124"/>
                <a:gd name="T44" fmla="*/ 881 w 1189"/>
                <a:gd name="T45" fmla="*/ 2 h 124"/>
                <a:gd name="T46" fmla="*/ 795 w 1189"/>
                <a:gd name="T47" fmla="*/ 88 h 124"/>
                <a:gd name="T48" fmla="*/ 751 w 1189"/>
                <a:gd name="T49" fmla="*/ 66 h 124"/>
                <a:gd name="T50" fmla="*/ 761 w 1189"/>
                <a:gd name="T51" fmla="*/ 6 h 124"/>
                <a:gd name="T52" fmla="*/ 805 w 1189"/>
                <a:gd name="T53" fmla="*/ 10 h 124"/>
                <a:gd name="T54" fmla="*/ 793 w 1189"/>
                <a:gd name="T55" fmla="*/ 16 h 124"/>
                <a:gd name="T56" fmla="*/ 765 w 1189"/>
                <a:gd name="T57" fmla="*/ 28 h 124"/>
                <a:gd name="T58" fmla="*/ 787 w 1189"/>
                <a:gd name="T59" fmla="*/ 80 h 124"/>
                <a:gd name="T60" fmla="*/ 705 w 1189"/>
                <a:gd name="T61" fmla="*/ 88 h 124"/>
                <a:gd name="T62" fmla="*/ 650 w 1189"/>
                <a:gd name="T63" fmla="*/ 78 h 124"/>
                <a:gd name="T64" fmla="*/ 610 w 1189"/>
                <a:gd name="T65" fmla="*/ 88 h 124"/>
                <a:gd name="T66" fmla="*/ 612 w 1189"/>
                <a:gd name="T67" fmla="*/ 52 h 124"/>
                <a:gd name="T68" fmla="*/ 580 w 1189"/>
                <a:gd name="T69" fmla="*/ 80 h 124"/>
                <a:gd name="T70" fmla="*/ 536 w 1189"/>
                <a:gd name="T71" fmla="*/ 86 h 124"/>
                <a:gd name="T72" fmla="*/ 526 w 1189"/>
                <a:gd name="T73" fmla="*/ 24 h 124"/>
                <a:gd name="T74" fmla="*/ 570 w 1189"/>
                <a:gd name="T75" fmla="*/ 2 h 124"/>
                <a:gd name="T76" fmla="*/ 572 w 1189"/>
                <a:gd name="T77" fmla="*/ 46 h 124"/>
                <a:gd name="T78" fmla="*/ 550 w 1189"/>
                <a:gd name="T79" fmla="*/ 12 h 124"/>
                <a:gd name="T80" fmla="*/ 550 w 1189"/>
                <a:gd name="T81" fmla="*/ 80 h 124"/>
                <a:gd name="T82" fmla="*/ 572 w 1189"/>
                <a:gd name="T83" fmla="*/ 46 h 124"/>
                <a:gd name="T84" fmla="*/ 410 w 1189"/>
                <a:gd name="T85" fmla="*/ 40 h 124"/>
                <a:gd name="T86" fmla="*/ 384 w 1189"/>
                <a:gd name="T87" fmla="*/ 16 h 124"/>
                <a:gd name="T88" fmla="*/ 382 w 1189"/>
                <a:gd name="T89" fmla="*/ 70 h 124"/>
                <a:gd name="T90" fmla="*/ 412 w 1189"/>
                <a:gd name="T91" fmla="*/ 90 h 124"/>
                <a:gd name="T92" fmla="*/ 366 w 1189"/>
                <a:gd name="T93" fmla="*/ 66 h 124"/>
                <a:gd name="T94" fmla="*/ 382 w 1189"/>
                <a:gd name="T95" fmla="*/ 2 h 124"/>
                <a:gd name="T96" fmla="*/ 424 w 1189"/>
                <a:gd name="T97" fmla="*/ 24 h 124"/>
                <a:gd name="T98" fmla="*/ 326 w 1189"/>
                <a:gd name="T99" fmla="*/ 76 h 124"/>
                <a:gd name="T100" fmla="*/ 326 w 1189"/>
                <a:gd name="T101" fmla="*/ 14 h 124"/>
                <a:gd name="T102" fmla="*/ 306 w 1189"/>
                <a:gd name="T103" fmla="*/ 4 h 124"/>
                <a:gd name="T104" fmla="*/ 346 w 1189"/>
                <a:gd name="T105" fmla="*/ 24 h 124"/>
                <a:gd name="T106" fmla="*/ 336 w 1189"/>
                <a:gd name="T107" fmla="*/ 86 h 124"/>
                <a:gd name="T108" fmla="*/ 286 w 1189"/>
                <a:gd name="T109" fmla="*/ 2 h 124"/>
                <a:gd name="T110" fmla="*/ 242 w 1189"/>
                <a:gd name="T111" fmla="*/ 10 h 124"/>
                <a:gd name="T112" fmla="*/ 268 w 1189"/>
                <a:gd name="T113" fmla="*/ 50 h 124"/>
                <a:gd name="T114" fmla="*/ 246 w 1189"/>
                <a:gd name="T115" fmla="*/ 80 h 124"/>
                <a:gd name="T116" fmla="*/ 220 w 1189"/>
                <a:gd name="T117" fmla="*/ 86 h 124"/>
                <a:gd name="T118" fmla="*/ 214 w 1189"/>
                <a:gd name="T119" fmla="*/ 10 h 124"/>
                <a:gd name="T120" fmla="*/ 260 w 1189"/>
                <a:gd name="T121" fmla="*/ 10 h 124"/>
                <a:gd name="T122" fmla="*/ 172 w 1189"/>
                <a:gd name="T123" fmla="*/ 88 h 124"/>
                <a:gd name="T124" fmla="*/ 18 w 1189"/>
                <a:gd name="T125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9" h="124">
                  <a:moveTo>
                    <a:pt x="1173" y="28"/>
                  </a:moveTo>
                  <a:lnTo>
                    <a:pt x="1173" y="28"/>
                  </a:lnTo>
                  <a:lnTo>
                    <a:pt x="1145" y="88"/>
                  </a:lnTo>
                  <a:lnTo>
                    <a:pt x="1129" y="88"/>
                  </a:lnTo>
                  <a:lnTo>
                    <a:pt x="1129" y="2"/>
                  </a:lnTo>
                  <a:lnTo>
                    <a:pt x="1143" y="2"/>
                  </a:lnTo>
                  <a:lnTo>
                    <a:pt x="1143" y="60"/>
                  </a:lnTo>
                  <a:lnTo>
                    <a:pt x="1145" y="60"/>
                  </a:lnTo>
                  <a:lnTo>
                    <a:pt x="1171" y="2"/>
                  </a:lnTo>
                  <a:lnTo>
                    <a:pt x="1189" y="2"/>
                  </a:lnTo>
                  <a:lnTo>
                    <a:pt x="1189" y="88"/>
                  </a:lnTo>
                  <a:lnTo>
                    <a:pt x="1173" y="88"/>
                  </a:lnTo>
                  <a:lnTo>
                    <a:pt x="1173" y="28"/>
                  </a:lnTo>
                  <a:close/>
                  <a:moveTo>
                    <a:pt x="1087" y="42"/>
                  </a:moveTo>
                  <a:lnTo>
                    <a:pt x="1087" y="42"/>
                  </a:lnTo>
                  <a:lnTo>
                    <a:pt x="1091" y="44"/>
                  </a:lnTo>
                  <a:lnTo>
                    <a:pt x="1095" y="48"/>
                  </a:lnTo>
                  <a:lnTo>
                    <a:pt x="1095" y="48"/>
                  </a:lnTo>
                  <a:lnTo>
                    <a:pt x="1097" y="52"/>
                  </a:lnTo>
                  <a:lnTo>
                    <a:pt x="1101" y="60"/>
                  </a:lnTo>
                  <a:lnTo>
                    <a:pt x="1105" y="76"/>
                  </a:lnTo>
                  <a:lnTo>
                    <a:pt x="1105" y="76"/>
                  </a:lnTo>
                  <a:lnTo>
                    <a:pt x="1107" y="80"/>
                  </a:lnTo>
                  <a:lnTo>
                    <a:pt x="1107" y="80"/>
                  </a:lnTo>
                  <a:lnTo>
                    <a:pt x="1111" y="82"/>
                  </a:lnTo>
                  <a:lnTo>
                    <a:pt x="1115" y="82"/>
                  </a:lnTo>
                  <a:lnTo>
                    <a:pt x="1115" y="88"/>
                  </a:lnTo>
                  <a:lnTo>
                    <a:pt x="1115" y="88"/>
                  </a:lnTo>
                  <a:lnTo>
                    <a:pt x="1113" y="90"/>
                  </a:lnTo>
                  <a:lnTo>
                    <a:pt x="1113" y="90"/>
                  </a:lnTo>
                  <a:lnTo>
                    <a:pt x="1105" y="90"/>
                  </a:lnTo>
                  <a:lnTo>
                    <a:pt x="1105" y="90"/>
                  </a:lnTo>
                  <a:lnTo>
                    <a:pt x="1099" y="90"/>
                  </a:lnTo>
                  <a:lnTo>
                    <a:pt x="1095" y="86"/>
                  </a:lnTo>
                  <a:lnTo>
                    <a:pt x="1095" y="86"/>
                  </a:lnTo>
                  <a:lnTo>
                    <a:pt x="1091" y="82"/>
                  </a:lnTo>
                  <a:lnTo>
                    <a:pt x="1089" y="76"/>
                  </a:lnTo>
                  <a:lnTo>
                    <a:pt x="1085" y="60"/>
                  </a:lnTo>
                  <a:lnTo>
                    <a:pt x="1085" y="60"/>
                  </a:lnTo>
                  <a:lnTo>
                    <a:pt x="1083" y="54"/>
                  </a:lnTo>
                  <a:lnTo>
                    <a:pt x="1079" y="52"/>
                  </a:lnTo>
                  <a:lnTo>
                    <a:pt x="1077" y="50"/>
                  </a:lnTo>
                  <a:lnTo>
                    <a:pt x="1073" y="48"/>
                  </a:lnTo>
                  <a:lnTo>
                    <a:pt x="1067" y="48"/>
                  </a:lnTo>
                  <a:lnTo>
                    <a:pt x="1067" y="88"/>
                  </a:lnTo>
                  <a:lnTo>
                    <a:pt x="1051" y="88"/>
                  </a:lnTo>
                  <a:lnTo>
                    <a:pt x="1051" y="2"/>
                  </a:lnTo>
                  <a:lnTo>
                    <a:pt x="1067" y="2"/>
                  </a:lnTo>
                  <a:lnTo>
                    <a:pt x="1067" y="38"/>
                  </a:lnTo>
                  <a:lnTo>
                    <a:pt x="1073" y="38"/>
                  </a:lnTo>
                  <a:lnTo>
                    <a:pt x="1073" y="38"/>
                  </a:lnTo>
                  <a:lnTo>
                    <a:pt x="1077" y="36"/>
                  </a:lnTo>
                  <a:lnTo>
                    <a:pt x="1077" y="36"/>
                  </a:lnTo>
                  <a:lnTo>
                    <a:pt x="1083" y="26"/>
                  </a:lnTo>
                  <a:lnTo>
                    <a:pt x="1087" y="14"/>
                  </a:lnTo>
                  <a:lnTo>
                    <a:pt x="1087" y="14"/>
                  </a:lnTo>
                  <a:lnTo>
                    <a:pt x="1089" y="8"/>
                  </a:lnTo>
                  <a:lnTo>
                    <a:pt x="1093" y="4"/>
                  </a:lnTo>
                  <a:lnTo>
                    <a:pt x="1093" y="4"/>
                  </a:lnTo>
                  <a:lnTo>
                    <a:pt x="1097" y="0"/>
                  </a:lnTo>
                  <a:lnTo>
                    <a:pt x="1105" y="0"/>
                  </a:lnTo>
                  <a:lnTo>
                    <a:pt x="1105" y="0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3" y="2"/>
                  </a:lnTo>
                  <a:lnTo>
                    <a:pt x="1113" y="8"/>
                  </a:lnTo>
                  <a:lnTo>
                    <a:pt x="1113" y="8"/>
                  </a:lnTo>
                  <a:lnTo>
                    <a:pt x="1109" y="10"/>
                  </a:lnTo>
                  <a:lnTo>
                    <a:pt x="1107" y="10"/>
                  </a:lnTo>
                  <a:lnTo>
                    <a:pt x="1107" y="10"/>
                  </a:lnTo>
                  <a:lnTo>
                    <a:pt x="1103" y="14"/>
                  </a:lnTo>
                  <a:lnTo>
                    <a:pt x="1099" y="26"/>
                  </a:lnTo>
                  <a:lnTo>
                    <a:pt x="1099" y="26"/>
                  </a:lnTo>
                  <a:lnTo>
                    <a:pt x="1093" y="38"/>
                  </a:lnTo>
                  <a:lnTo>
                    <a:pt x="1093" y="38"/>
                  </a:lnTo>
                  <a:lnTo>
                    <a:pt x="1091" y="40"/>
                  </a:lnTo>
                  <a:lnTo>
                    <a:pt x="1087" y="42"/>
                  </a:lnTo>
                  <a:lnTo>
                    <a:pt x="1087" y="42"/>
                  </a:lnTo>
                  <a:close/>
                  <a:moveTo>
                    <a:pt x="973" y="4"/>
                  </a:moveTo>
                  <a:lnTo>
                    <a:pt x="973" y="4"/>
                  </a:lnTo>
                  <a:lnTo>
                    <a:pt x="985" y="0"/>
                  </a:lnTo>
                  <a:lnTo>
                    <a:pt x="985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1013" y="2"/>
                  </a:lnTo>
                  <a:lnTo>
                    <a:pt x="1013" y="2"/>
                  </a:lnTo>
                  <a:lnTo>
                    <a:pt x="1021" y="4"/>
                  </a:lnTo>
                  <a:lnTo>
                    <a:pt x="1021" y="4"/>
                  </a:lnTo>
                  <a:lnTo>
                    <a:pt x="1025" y="8"/>
                  </a:lnTo>
                  <a:lnTo>
                    <a:pt x="1027" y="12"/>
                  </a:lnTo>
                  <a:lnTo>
                    <a:pt x="1027" y="12"/>
                  </a:lnTo>
                  <a:lnTo>
                    <a:pt x="1029" y="24"/>
                  </a:lnTo>
                  <a:lnTo>
                    <a:pt x="1029" y="24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25" y="36"/>
                  </a:lnTo>
                  <a:lnTo>
                    <a:pt x="1025" y="36"/>
                  </a:lnTo>
                  <a:lnTo>
                    <a:pt x="1021" y="40"/>
                  </a:lnTo>
                  <a:lnTo>
                    <a:pt x="1021" y="40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23" y="46"/>
                  </a:lnTo>
                  <a:lnTo>
                    <a:pt x="1023" y="46"/>
                  </a:lnTo>
                  <a:lnTo>
                    <a:pt x="1027" y="50"/>
                  </a:lnTo>
                  <a:lnTo>
                    <a:pt x="1027" y="50"/>
                  </a:lnTo>
                  <a:lnTo>
                    <a:pt x="1031" y="56"/>
                  </a:lnTo>
                  <a:lnTo>
                    <a:pt x="1031" y="56"/>
                  </a:lnTo>
                  <a:lnTo>
                    <a:pt x="1033" y="64"/>
                  </a:lnTo>
                  <a:lnTo>
                    <a:pt x="1033" y="64"/>
                  </a:lnTo>
                  <a:lnTo>
                    <a:pt x="1031" y="78"/>
                  </a:lnTo>
                  <a:lnTo>
                    <a:pt x="1031" y="78"/>
                  </a:lnTo>
                  <a:lnTo>
                    <a:pt x="1029" y="82"/>
                  </a:lnTo>
                  <a:lnTo>
                    <a:pt x="1025" y="86"/>
                  </a:lnTo>
                  <a:lnTo>
                    <a:pt x="1025" y="86"/>
                  </a:lnTo>
                  <a:lnTo>
                    <a:pt x="1021" y="88"/>
                  </a:lnTo>
                  <a:lnTo>
                    <a:pt x="1015" y="90"/>
                  </a:lnTo>
                  <a:lnTo>
                    <a:pt x="1015" y="90"/>
                  </a:lnTo>
                  <a:lnTo>
                    <a:pt x="1001" y="90"/>
                  </a:lnTo>
                  <a:lnTo>
                    <a:pt x="1001" y="90"/>
                  </a:lnTo>
                  <a:lnTo>
                    <a:pt x="987" y="90"/>
                  </a:lnTo>
                  <a:lnTo>
                    <a:pt x="987" y="90"/>
                  </a:lnTo>
                  <a:lnTo>
                    <a:pt x="973" y="86"/>
                  </a:lnTo>
                  <a:lnTo>
                    <a:pt x="973" y="4"/>
                  </a:lnTo>
                  <a:close/>
                  <a:moveTo>
                    <a:pt x="989" y="10"/>
                  </a:moveTo>
                  <a:lnTo>
                    <a:pt x="989" y="38"/>
                  </a:lnTo>
                  <a:lnTo>
                    <a:pt x="999" y="38"/>
                  </a:lnTo>
                  <a:lnTo>
                    <a:pt x="999" y="38"/>
                  </a:lnTo>
                  <a:lnTo>
                    <a:pt x="1005" y="38"/>
                  </a:lnTo>
                  <a:lnTo>
                    <a:pt x="1009" y="36"/>
                  </a:lnTo>
                  <a:lnTo>
                    <a:pt x="1009" y="36"/>
                  </a:lnTo>
                  <a:lnTo>
                    <a:pt x="1013" y="30"/>
                  </a:lnTo>
                  <a:lnTo>
                    <a:pt x="1013" y="24"/>
                  </a:lnTo>
                  <a:lnTo>
                    <a:pt x="1013" y="24"/>
                  </a:lnTo>
                  <a:lnTo>
                    <a:pt x="1013" y="18"/>
                  </a:lnTo>
                  <a:lnTo>
                    <a:pt x="1009" y="14"/>
                  </a:lnTo>
                  <a:lnTo>
                    <a:pt x="1009" y="14"/>
                  </a:lnTo>
                  <a:lnTo>
                    <a:pt x="1005" y="12"/>
                  </a:lnTo>
                  <a:lnTo>
                    <a:pt x="999" y="10"/>
                  </a:lnTo>
                  <a:lnTo>
                    <a:pt x="989" y="10"/>
                  </a:lnTo>
                  <a:close/>
                  <a:moveTo>
                    <a:pt x="1001" y="80"/>
                  </a:moveTo>
                  <a:lnTo>
                    <a:pt x="1001" y="80"/>
                  </a:lnTo>
                  <a:lnTo>
                    <a:pt x="1007" y="80"/>
                  </a:lnTo>
                  <a:lnTo>
                    <a:pt x="1013" y="76"/>
                  </a:lnTo>
                  <a:lnTo>
                    <a:pt x="1013" y="76"/>
                  </a:lnTo>
                  <a:lnTo>
                    <a:pt x="1015" y="72"/>
                  </a:lnTo>
                  <a:lnTo>
                    <a:pt x="1017" y="64"/>
                  </a:lnTo>
                  <a:lnTo>
                    <a:pt x="1017" y="64"/>
                  </a:lnTo>
                  <a:lnTo>
                    <a:pt x="1015" y="56"/>
                  </a:lnTo>
                  <a:lnTo>
                    <a:pt x="1013" y="52"/>
                  </a:lnTo>
                  <a:lnTo>
                    <a:pt x="1013" y="52"/>
                  </a:lnTo>
                  <a:lnTo>
                    <a:pt x="1007" y="50"/>
                  </a:lnTo>
                  <a:lnTo>
                    <a:pt x="1001" y="48"/>
                  </a:lnTo>
                  <a:lnTo>
                    <a:pt x="989" y="48"/>
                  </a:lnTo>
                  <a:lnTo>
                    <a:pt x="989" y="80"/>
                  </a:lnTo>
                  <a:lnTo>
                    <a:pt x="1001" y="80"/>
                  </a:lnTo>
                  <a:close/>
                  <a:moveTo>
                    <a:pt x="953" y="46"/>
                  </a:moveTo>
                  <a:lnTo>
                    <a:pt x="953" y="46"/>
                  </a:lnTo>
                  <a:lnTo>
                    <a:pt x="953" y="56"/>
                  </a:lnTo>
                  <a:lnTo>
                    <a:pt x="951" y="66"/>
                  </a:lnTo>
                  <a:lnTo>
                    <a:pt x="951" y="66"/>
                  </a:lnTo>
                  <a:lnTo>
                    <a:pt x="949" y="74"/>
                  </a:lnTo>
                  <a:lnTo>
                    <a:pt x="945" y="80"/>
                  </a:lnTo>
                  <a:lnTo>
                    <a:pt x="945" y="80"/>
                  </a:lnTo>
                  <a:lnTo>
                    <a:pt x="941" y="86"/>
                  </a:lnTo>
                  <a:lnTo>
                    <a:pt x="935" y="88"/>
                  </a:lnTo>
                  <a:lnTo>
                    <a:pt x="935" y="88"/>
                  </a:lnTo>
                  <a:lnTo>
                    <a:pt x="929" y="90"/>
                  </a:lnTo>
                  <a:lnTo>
                    <a:pt x="921" y="90"/>
                  </a:lnTo>
                  <a:lnTo>
                    <a:pt x="921" y="90"/>
                  </a:lnTo>
                  <a:lnTo>
                    <a:pt x="915" y="90"/>
                  </a:lnTo>
                  <a:lnTo>
                    <a:pt x="907" y="88"/>
                  </a:lnTo>
                  <a:lnTo>
                    <a:pt x="907" y="88"/>
                  </a:lnTo>
                  <a:lnTo>
                    <a:pt x="903" y="86"/>
                  </a:lnTo>
                  <a:lnTo>
                    <a:pt x="897" y="80"/>
                  </a:lnTo>
                  <a:lnTo>
                    <a:pt x="897" y="80"/>
                  </a:lnTo>
                  <a:lnTo>
                    <a:pt x="893" y="74"/>
                  </a:lnTo>
                  <a:lnTo>
                    <a:pt x="891" y="66"/>
                  </a:lnTo>
                  <a:lnTo>
                    <a:pt x="891" y="66"/>
                  </a:lnTo>
                  <a:lnTo>
                    <a:pt x="889" y="56"/>
                  </a:lnTo>
                  <a:lnTo>
                    <a:pt x="889" y="46"/>
                  </a:lnTo>
                  <a:lnTo>
                    <a:pt x="889" y="46"/>
                  </a:lnTo>
                  <a:lnTo>
                    <a:pt x="889" y="34"/>
                  </a:lnTo>
                  <a:lnTo>
                    <a:pt x="891" y="24"/>
                  </a:lnTo>
                  <a:lnTo>
                    <a:pt x="891" y="24"/>
                  </a:lnTo>
                  <a:lnTo>
                    <a:pt x="893" y="16"/>
                  </a:lnTo>
                  <a:lnTo>
                    <a:pt x="897" y="10"/>
                  </a:lnTo>
                  <a:lnTo>
                    <a:pt x="897" y="10"/>
                  </a:lnTo>
                  <a:lnTo>
                    <a:pt x="903" y="6"/>
                  </a:lnTo>
                  <a:lnTo>
                    <a:pt x="907" y="2"/>
                  </a:lnTo>
                  <a:lnTo>
                    <a:pt x="907" y="2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9" y="0"/>
                  </a:lnTo>
                  <a:lnTo>
                    <a:pt x="935" y="2"/>
                  </a:lnTo>
                  <a:lnTo>
                    <a:pt x="935" y="2"/>
                  </a:lnTo>
                  <a:lnTo>
                    <a:pt x="941" y="6"/>
                  </a:lnTo>
                  <a:lnTo>
                    <a:pt x="945" y="10"/>
                  </a:lnTo>
                  <a:lnTo>
                    <a:pt x="945" y="10"/>
                  </a:lnTo>
                  <a:lnTo>
                    <a:pt x="949" y="16"/>
                  </a:lnTo>
                  <a:lnTo>
                    <a:pt x="951" y="24"/>
                  </a:lnTo>
                  <a:lnTo>
                    <a:pt x="951" y="24"/>
                  </a:lnTo>
                  <a:lnTo>
                    <a:pt x="953" y="34"/>
                  </a:lnTo>
                  <a:lnTo>
                    <a:pt x="953" y="46"/>
                  </a:lnTo>
                  <a:lnTo>
                    <a:pt x="953" y="46"/>
                  </a:lnTo>
                  <a:close/>
                  <a:moveTo>
                    <a:pt x="937" y="46"/>
                  </a:moveTo>
                  <a:lnTo>
                    <a:pt x="937" y="46"/>
                  </a:lnTo>
                  <a:lnTo>
                    <a:pt x="937" y="28"/>
                  </a:lnTo>
                  <a:lnTo>
                    <a:pt x="937" y="28"/>
                  </a:lnTo>
                  <a:lnTo>
                    <a:pt x="933" y="16"/>
                  </a:lnTo>
                  <a:lnTo>
                    <a:pt x="933" y="16"/>
                  </a:lnTo>
                  <a:lnTo>
                    <a:pt x="927" y="12"/>
                  </a:lnTo>
                  <a:lnTo>
                    <a:pt x="927" y="12"/>
                  </a:lnTo>
                  <a:lnTo>
                    <a:pt x="921" y="10"/>
                  </a:lnTo>
                  <a:lnTo>
                    <a:pt x="921" y="10"/>
                  </a:lnTo>
                  <a:lnTo>
                    <a:pt x="915" y="12"/>
                  </a:lnTo>
                  <a:lnTo>
                    <a:pt x="915" y="12"/>
                  </a:lnTo>
                  <a:lnTo>
                    <a:pt x="913" y="14"/>
                  </a:lnTo>
                  <a:lnTo>
                    <a:pt x="909" y="16"/>
                  </a:lnTo>
                  <a:lnTo>
                    <a:pt x="909" y="16"/>
                  </a:lnTo>
                  <a:lnTo>
                    <a:pt x="907" y="28"/>
                  </a:lnTo>
                  <a:lnTo>
                    <a:pt x="907" y="28"/>
                  </a:lnTo>
                  <a:lnTo>
                    <a:pt x="905" y="46"/>
                  </a:lnTo>
                  <a:lnTo>
                    <a:pt x="905" y="46"/>
                  </a:lnTo>
                  <a:lnTo>
                    <a:pt x="907" y="62"/>
                  </a:lnTo>
                  <a:lnTo>
                    <a:pt x="907" y="62"/>
                  </a:lnTo>
                  <a:lnTo>
                    <a:pt x="909" y="74"/>
                  </a:lnTo>
                  <a:lnTo>
                    <a:pt x="909" y="74"/>
                  </a:lnTo>
                  <a:lnTo>
                    <a:pt x="913" y="76"/>
                  </a:lnTo>
                  <a:lnTo>
                    <a:pt x="915" y="80"/>
                  </a:lnTo>
                  <a:lnTo>
                    <a:pt x="915" y="80"/>
                  </a:lnTo>
                  <a:lnTo>
                    <a:pt x="921" y="80"/>
                  </a:lnTo>
                  <a:lnTo>
                    <a:pt x="921" y="80"/>
                  </a:lnTo>
                  <a:lnTo>
                    <a:pt x="927" y="80"/>
                  </a:lnTo>
                  <a:lnTo>
                    <a:pt x="927" y="80"/>
                  </a:lnTo>
                  <a:lnTo>
                    <a:pt x="933" y="74"/>
                  </a:lnTo>
                  <a:lnTo>
                    <a:pt x="933" y="7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7" y="46"/>
                  </a:lnTo>
                  <a:lnTo>
                    <a:pt x="937" y="46"/>
                  </a:lnTo>
                  <a:close/>
                  <a:moveTo>
                    <a:pt x="881" y="2"/>
                  </a:moveTo>
                  <a:lnTo>
                    <a:pt x="881" y="12"/>
                  </a:lnTo>
                  <a:lnTo>
                    <a:pt x="859" y="12"/>
                  </a:lnTo>
                  <a:lnTo>
                    <a:pt x="859" y="88"/>
                  </a:lnTo>
                  <a:lnTo>
                    <a:pt x="843" y="88"/>
                  </a:lnTo>
                  <a:lnTo>
                    <a:pt x="843" y="12"/>
                  </a:lnTo>
                  <a:lnTo>
                    <a:pt x="821" y="12"/>
                  </a:lnTo>
                  <a:lnTo>
                    <a:pt x="821" y="2"/>
                  </a:lnTo>
                  <a:lnTo>
                    <a:pt x="881" y="2"/>
                  </a:lnTo>
                  <a:close/>
                  <a:moveTo>
                    <a:pt x="813" y="46"/>
                  </a:moveTo>
                  <a:lnTo>
                    <a:pt x="813" y="46"/>
                  </a:lnTo>
                  <a:lnTo>
                    <a:pt x="813" y="56"/>
                  </a:lnTo>
                  <a:lnTo>
                    <a:pt x="811" y="66"/>
                  </a:lnTo>
                  <a:lnTo>
                    <a:pt x="811" y="66"/>
                  </a:lnTo>
                  <a:lnTo>
                    <a:pt x="809" y="74"/>
                  </a:lnTo>
                  <a:lnTo>
                    <a:pt x="805" y="80"/>
                  </a:lnTo>
                  <a:lnTo>
                    <a:pt x="805" y="80"/>
                  </a:lnTo>
                  <a:lnTo>
                    <a:pt x="799" y="86"/>
                  </a:lnTo>
                  <a:lnTo>
                    <a:pt x="795" y="88"/>
                  </a:lnTo>
                  <a:lnTo>
                    <a:pt x="795" y="88"/>
                  </a:lnTo>
                  <a:lnTo>
                    <a:pt x="787" y="90"/>
                  </a:lnTo>
                  <a:lnTo>
                    <a:pt x="781" y="90"/>
                  </a:lnTo>
                  <a:lnTo>
                    <a:pt x="781" y="90"/>
                  </a:lnTo>
                  <a:lnTo>
                    <a:pt x="773" y="90"/>
                  </a:lnTo>
                  <a:lnTo>
                    <a:pt x="767" y="88"/>
                  </a:lnTo>
                  <a:lnTo>
                    <a:pt x="767" y="88"/>
                  </a:lnTo>
                  <a:lnTo>
                    <a:pt x="761" y="86"/>
                  </a:lnTo>
                  <a:lnTo>
                    <a:pt x="757" y="80"/>
                  </a:lnTo>
                  <a:lnTo>
                    <a:pt x="757" y="80"/>
                  </a:lnTo>
                  <a:lnTo>
                    <a:pt x="753" y="74"/>
                  </a:lnTo>
                  <a:lnTo>
                    <a:pt x="751" y="66"/>
                  </a:lnTo>
                  <a:lnTo>
                    <a:pt x="751" y="66"/>
                  </a:lnTo>
                  <a:lnTo>
                    <a:pt x="749" y="56"/>
                  </a:lnTo>
                  <a:lnTo>
                    <a:pt x="749" y="46"/>
                  </a:lnTo>
                  <a:lnTo>
                    <a:pt x="749" y="46"/>
                  </a:lnTo>
                  <a:lnTo>
                    <a:pt x="749" y="34"/>
                  </a:lnTo>
                  <a:lnTo>
                    <a:pt x="751" y="24"/>
                  </a:lnTo>
                  <a:lnTo>
                    <a:pt x="751" y="24"/>
                  </a:lnTo>
                  <a:lnTo>
                    <a:pt x="753" y="16"/>
                  </a:lnTo>
                  <a:lnTo>
                    <a:pt x="757" y="10"/>
                  </a:lnTo>
                  <a:lnTo>
                    <a:pt x="757" y="10"/>
                  </a:lnTo>
                  <a:lnTo>
                    <a:pt x="761" y="6"/>
                  </a:lnTo>
                  <a:lnTo>
                    <a:pt x="767" y="2"/>
                  </a:lnTo>
                  <a:lnTo>
                    <a:pt x="767" y="2"/>
                  </a:lnTo>
                  <a:lnTo>
                    <a:pt x="773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799" y="6"/>
                  </a:lnTo>
                  <a:lnTo>
                    <a:pt x="805" y="10"/>
                  </a:lnTo>
                  <a:lnTo>
                    <a:pt x="805" y="10"/>
                  </a:lnTo>
                  <a:lnTo>
                    <a:pt x="809" y="16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13" y="34"/>
                  </a:lnTo>
                  <a:lnTo>
                    <a:pt x="813" y="46"/>
                  </a:lnTo>
                  <a:lnTo>
                    <a:pt x="813" y="46"/>
                  </a:lnTo>
                  <a:close/>
                  <a:moveTo>
                    <a:pt x="797" y="46"/>
                  </a:moveTo>
                  <a:lnTo>
                    <a:pt x="797" y="46"/>
                  </a:lnTo>
                  <a:lnTo>
                    <a:pt x="795" y="28"/>
                  </a:lnTo>
                  <a:lnTo>
                    <a:pt x="795" y="28"/>
                  </a:lnTo>
                  <a:lnTo>
                    <a:pt x="793" y="16"/>
                  </a:lnTo>
                  <a:lnTo>
                    <a:pt x="793" y="16"/>
                  </a:lnTo>
                  <a:lnTo>
                    <a:pt x="787" y="12"/>
                  </a:lnTo>
                  <a:lnTo>
                    <a:pt x="787" y="12"/>
                  </a:lnTo>
                  <a:lnTo>
                    <a:pt x="781" y="10"/>
                  </a:lnTo>
                  <a:lnTo>
                    <a:pt x="781" y="10"/>
                  </a:lnTo>
                  <a:lnTo>
                    <a:pt x="775" y="12"/>
                  </a:lnTo>
                  <a:lnTo>
                    <a:pt x="775" y="12"/>
                  </a:lnTo>
                  <a:lnTo>
                    <a:pt x="769" y="16"/>
                  </a:lnTo>
                  <a:lnTo>
                    <a:pt x="769" y="16"/>
                  </a:lnTo>
                  <a:lnTo>
                    <a:pt x="765" y="28"/>
                  </a:lnTo>
                  <a:lnTo>
                    <a:pt x="765" y="28"/>
                  </a:lnTo>
                  <a:lnTo>
                    <a:pt x="765" y="46"/>
                  </a:lnTo>
                  <a:lnTo>
                    <a:pt x="765" y="46"/>
                  </a:lnTo>
                  <a:lnTo>
                    <a:pt x="765" y="62"/>
                  </a:lnTo>
                  <a:lnTo>
                    <a:pt x="765" y="62"/>
                  </a:lnTo>
                  <a:lnTo>
                    <a:pt x="769" y="74"/>
                  </a:lnTo>
                  <a:lnTo>
                    <a:pt x="769" y="74"/>
                  </a:lnTo>
                  <a:lnTo>
                    <a:pt x="775" y="80"/>
                  </a:lnTo>
                  <a:lnTo>
                    <a:pt x="775" y="80"/>
                  </a:lnTo>
                  <a:lnTo>
                    <a:pt x="781" y="80"/>
                  </a:lnTo>
                  <a:lnTo>
                    <a:pt x="781" y="80"/>
                  </a:lnTo>
                  <a:lnTo>
                    <a:pt x="787" y="80"/>
                  </a:lnTo>
                  <a:lnTo>
                    <a:pt x="787" y="80"/>
                  </a:lnTo>
                  <a:lnTo>
                    <a:pt x="793" y="74"/>
                  </a:lnTo>
                  <a:lnTo>
                    <a:pt x="793" y="74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7" y="46"/>
                  </a:lnTo>
                  <a:lnTo>
                    <a:pt x="797" y="46"/>
                  </a:lnTo>
                  <a:close/>
                  <a:moveTo>
                    <a:pt x="741" y="2"/>
                  </a:moveTo>
                  <a:lnTo>
                    <a:pt x="741" y="12"/>
                  </a:lnTo>
                  <a:lnTo>
                    <a:pt x="705" y="12"/>
                  </a:lnTo>
                  <a:lnTo>
                    <a:pt x="705" y="88"/>
                  </a:lnTo>
                  <a:lnTo>
                    <a:pt x="691" y="88"/>
                  </a:lnTo>
                  <a:lnTo>
                    <a:pt x="691" y="2"/>
                  </a:lnTo>
                  <a:lnTo>
                    <a:pt x="741" y="2"/>
                  </a:lnTo>
                  <a:close/>
                  <a:moveTo>
                    <a:pt x="628" y="12"/>
                  </a:moveTo>
                  <a:lnTo>
                    <a:pt x="626" y="52"/>
                  </a:lnTo>
                  <a:lnTo>
                    <a:pt x="626" y="52"/>
                  </a:lnTo>
                  <a:lnTo>
                    <a:pt x="626" y="62"/>
                  </a:lnTo>
                  <a:lnTo>
                    <a:pt x="624" y="68"/>
                  </a:lnTo>
                  <a:lnTo>
                    <a:pt x="624" y="68"/>
                  </a:lnTo>
                  <a:lnTo>
                    <a:pt x="618" y="78"/>
                  </a:lnTo>
                  <a:lnTo>
                    <a:pt x="650" y="78"/>
                  </a:lnTo>
                  <a:lnTo>
                    <a:pt x="650" y="12"/>
                  </a:lnTo>
                  <a:lnTo>
                    <a:pt x="628" y="12"/>
                  </a:lnTo>
                  <a:close/>
                  <a:moveTo>
                    <a:pt x="676" y="78"/>
                  </a:moveTo>
                  <a:lnTo>
                    <a:pt x="676" y="114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2" y="102"/>
                  </a:lnTo>
                  <a:lnTo>
                    <a:pt x="662" y="102"/>
                  </a:lnTo>
                  <a:lnTo>
                    <a:pt x="660" y="88"/>
                  </a:lnTo>
                  <a:lnTo>
                    <a:pt x="610" y="88"/>
                  </a:lnTo>
                  <a:lnTo>
                    <a:pt x="610" y="88"/>
                  </a:lnTo>
                  <a:lnTo>
                    <a:pt x="608" y="102"/>
                  </a:lnTo>
                  <a:lnTo>
                    <a:pt x="608" y="102"/>
                  </a:lnTo>
                  <a:lnTo>
                    <a:pt x="606" y="114"/>
                  </a:lnTo>
                  <a:lnTo>
                    <a:pt x="596" y="114"/>
                  </a:lnTo>
                  <a:lnTo>
                    <a:pt x="596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8" y="68"/>
                  </a:lnTo>
                  <a:lnTo>
                    <a:pt x="608" y="68"/>
                  </a:lnTo>
                  <a:lnTo>
                    <a:pt x="610" y="62"/>
                  </a:lnTo>
                  <a:lnTo>
                    <a:pt x="612" y="52"/>
                  </a:lnTo>
                  <a:lnTo>
                    <a:pt x="614" y="2"/>
                  </a:lnTo>
                  <a:lnTo>
                    <a:pt x="664" y="2"/>
                  </a:lnTo>
                  <a:lnTo>
                    <a:pt x="664" y="78"/>
                  </a:lnTo>
                  <a:lnTo>
                    <a:pt x="676" y="78"/>
                  </a:lnTo>
                  <a:close/>
                  <a:moveTo>
                    <a:pt x="588" y="46"/>
                  </a:moveTo>
                  <a:lnTo>
                    <a:pt x="588" y="46"/>
                  </a:lnTo>
                  <a:lnTo>
                    <a:pt x="588" y="56"/>
                  </a:lnTo>
                  <a:lnTo>
                    <a:pt x="586" y="66"/>
                  </a:lnTo>
                  <a:lnTo>
                    <a:pt x="586" y="66"/>
                  </a:lnTo>
                  <a:lnTo>
                    <a:pt x="582" y="74"/>
                  </a:lnTo>
                  <a:lnTo>
                    <a:pt x="580" y="80"/>
                  </a:lnTo>
                  <a:lnTo>
                    <a:pt x="580" y="80"/>
                  </a:lnTo>
                  <a:lnTo>
                    <a:pt x="574" y="86"/>
                  </a:lnTo>
                  <a:lnTo>
                    <a:pt x="570" y="88"/>
                  </a:lnTo>
                  <a:lnTo>
                    <a:pt x="570" y="88"/>
                  </a:lnTo>
                  <a:lnTo>
                    <a:pt x="562" y="90"/>
                  </a:lnTo>
                  <a:lnTo>
                    <a:pt x="556" y="90"/>
                  </a:lnTo>
                  <a:lnTo>
                    <a:pt x="556" y="90"/>
                  </a:lnTo>
                  <a:lnTo>
                    <a:pt x="548" y="90"/>
                  </a:lnTo>
                  <a:lnTo>
                    <a:pt x="542" y="88"/>
                  </a:lnTo>
                  <a:lnTo>
                    <a:pt x="542" y="88"/>
                  </a:lnTo>
                  <a:lnTo>
                    <a:pt x="536" y="86"/>
                  </a:lnTo>
                  <a:lnTo>
                    <a:pt x="532" y="80"/>
                  </a:lnTo>
                  <a:lnTo>
                    <a:pt x="532" y="80"/>
                  </a:lnTo>
                  <a:lnTo>
                    <a:pt x="528" y="74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4" y="56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4" y="34"/>
                  </a:lnTo>
                  <a:lnTo>
                    <a:pt x="526" y="24"/>
                  </a:lnTo>
                  <a:lnTo>
                    <a:pt x="526" y="24"/>
                  </a:lnTo>
                  <a:lnTo>
                    <a:pt x="528" y="16"/>
                  </a:lnTo>
                  <a:lnTo>
                    <a:pt x="532" y="10"/>
                  </a:lnTo>
                  <a:lnTo>
                    <a:pt x="532" y="10"/>
                  </a:lnTo>
                  <a:lnTo>
                    <a:pt x="536" y="6"/>
                  </a:lnTo>
                  <a:lnTo>
                    <a:pt x="542" y="2"/>
                  </a:lnTo>
                  <a:lnTo>
                    <a:pt x="542" y="2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70" y="2"/>
                  </a:lnTo>
                  <a:lnTo>
                    <a:pt x="570" y="2"/>
                  </a:lnTo>
                  <a:lnTo>
                    <a:pt x="574" y="6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2" y="16"/>
                  </a:lnTo>
                  <a:lnTo>
                    <a:pt x="586" y="24"/>
                  </a:lnTo>
                  <a:lnTo>
                    <a:pt x="586" y="24"/>
                  </a:lnTo>
                  <a:lnTo>
                    <a:pt x="588" y="34"/>
                  </a:lnTo>
                  <a:lnTo>
                    <a:pt x="588" y="46"/>
                  </a:lnTo>
                  <a:lnTo>
                    <a:pt x="588" y="46"/>
                  </a:lnTo>
                  <a:close/>
                  <a:moveTo>
                    <a:pt x="572" y="46"/>
                  </a:moveTo>
                  <a:lnTo>
                    <a:pt x="572" y="46"/>
                  </a:lnTo>
                  <a:lnTo>
                    <a:pt x="570" y="28"/>
                  </a:lnTo>
                  <a:lnTo>
                    <a:pt x="570" y="28"/>
                  </a:lnTo>
                  <a:lnTo>
                    <a:pt x="566" y="16"/>
                  </a:lnTo>
                  <a:lnTo>
                    <a:pt x="566" y="16"/>
                  </a:lnTo>
                  <a:lnTo>
                    <a:pt x="562" y="12"/>
                  </a:lnTo>
                  <a:lnTo>
                    <a:pt x="562" y="12"/>
                  </a:lnTo>
                  <a:lnTo>
                    <a:pt x="556" y="10"/>
                  </a:lnTo>
                  <a:lnTo>
                    <a:pt x="556" y="10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44" y="16"/>
                  </a:lnTo>
                  <a:lnTo>
                    <a:pt x="544" y="16"/>
                  </a:lnTo>
                  <a:lnTo>
                    <a:pt x="540" y="28"/>
                  </a:lnTo>
                  <a:lnTo>
                    <a:pt x="540" y="28"/>
                  </a:lnTo>
                  <a:lnTo>
                    <a:pt x="540" y="46"/>
                  </a:lnTo>
                  <a:lnTo>
                    <a:pt x="540" y="46"/>
                  </a:lnTo>
                  <a:lnTo>
                    <a:pt x="540" y="62"/>
                  </a:lnTo>
                  <a:lnTo>
                    <a:pt x="540" y="62"/>
                  </a:lnTo>
                  <a:lnTo>
                    <a:pt x="544" y="74"/>
                  </a:lnTo>
                  <a:lnTo>
                    <a:pt x="544" y="74"/>
                  </a:lnTo>
                  <a:lnTo>
                    <a:pt x="550" y="80"/>
                  </a:lnTo>
                  <a:lnTo>
                    <a:pt x="550" y="80"/>
                  </a:lnTo>
                  <a:lnTo>
                    <a:pt x="556" y="80"/>
                  </a:lnTo>
                  <a:lnTo>
                    <a:pt x="556" y="80"/>
                  </a:lnTo>
                  <a:lnTo>
                    <a:pt x="562" y="80"/>
                  </a:lnTo>
                  <a:lnTo>
                    <a:pt x="562" y="80"/>
                  </a:lnTo>
                  <a:lnTo>
                    <a:pt x="566" y="74"/>
                  </a:lnTo>
                  <a:lnTo>
                    <a:pt x="566" y="74"/>
                  </a:lnTo>
                  <a:lnTo>
                    <a:pt x="570" y="62"/>
                  </a:lnTo>
                  <a:lnTo>
                    <a:pt x="570" y="62"/>
                  </a:lnTo>
                  <a:lnTo>
                    <a:pt x="572" y="46"/>
                  </a:lnTo>
                  <a:lnTo>
                    <a:pt x="572" y="46"/>
                  </a:lnTo>
                  <a:close/>
                  <a:moveTo>
                    <a:pt x="460" y="88"/>
                  </a:moveTo>
                  <a:lnTo>
                    <a:pt x="444" y="88"/>
                  </a:lnTo>
                  <a:lnTo>
                    <a:pt x="444" y="2"/>
                  </a:lnTo>
                  <a:lnTo>
                    <a:pt x="504" y="2"/>
                  </a:lnTo>
                  <a:lnTo>
                    <a:pt x="504" y="88"/>
                  </a:lnTo>
                  <a:lnTo>
                    <a:pt x="488" y="88"/>
                  </a:lnTo>
                  <a:lnTo>
                    <a:pt x="488" y="12"/>
                  </a:lnTo>
                  <a:lnTo>
                    <a:pt x="460" y="12"/>
                  </a:lnTo>
                  <a:lnTo>
                    <a:pt x="460" y="88"/>
                  </a:lnTo>
                  <a:close/>
                  <a:moveTo>
                    <a:pt x="410" y="40"/>
                  </a:moveTo>
                  <a:lnTo>
                    <a:pt x="410" y="40"/>
                  </a:lnTo>
                  <a:lnTo>
                    <a:pt x="408" y="26"/>
                  </a:lnTo>
                  <a:lnTo>
                    <a:pt x="408" y="26"/>
                  </a:lnTo>
                  <a:lnTo>
                    <a:pt x="404" y="16"/>
                  </a:lnTo>
                  <a:lnTo>
                    <a:pt x="404" y="16"/>
                  </a:lnTo>
                  <a:lnTo>
                    <a:pt x="400" y="10"/>
                  </a:lnTo>
                  <a:lnTo>
                    <a:pt x="400" y="10"/>
                  </a:lnTo>
                  <a:lnTo>
                    <a:pt x="394" y="10"/>
                  </a:lnTo>
                  <a:lnTo>
                    <a:pt x="394" y="10"/>
                  </a:lnTo>
                  <a:lnTo>
                    <a:pt x="388" y="10"/>
                  </a:lnTo>
                  <a:lnTo>
                    <a:pt x="388" y="10"/>
                  </a:lnTo>
                  <a:lnTo>
                    <a:pt x="384" y="16"/>
                  </a:lnTo>
                  <a:lnTo>
                    <a:pt x="384" y="16"/>
                  </a:lnTo>
                  <a:lnTo>
                    <a:pt x="382" y="26"/>
                  </a:lnTo>
                  <a:lnTo>
                    <a:pt x="382" y="26"/>
                  </a:lnTo>
                  <a:lnTo>
                    <a:pt x="380" y="40"/>
                  </a:lnTo>
                  <a:lnTo>
                    <a:pt x="410" y="40"/>
                  </a:lnTo>
                  <a:close/>
                  <a:moveTo>
                    <a:pt x="426" y="50"/>
                  </a:moveTo>
                  <a:lnTo>
                    <a:pt x="380" y="50"/>
                  </a:lnTo>
                  <a:lnTo>
                    <a:pt x="380" y="50"/>
                  </a:lnTo>
                  <a:lnTo>
                    <a:pt x="382" y="64"/>
                  </a:lnTo>
                  <a:lnTo>
                    <a:pt x="382" y="64"/>
                  </a:lnTo>
                  <a:lnTo>
                    <a:pt x="382" y="70"/>
                  </a:lnTo>
                  <a:lnTo>
                    <a:pt x="386" y="74"/>
                  </a:lnTo>
                  <a:lnTo>
                    <a:pt x="386" y="74"/>
                  </a:lnTo>
                  <a:lnTo>
                    <a:pt x="388" y="76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404" y="80"/>
                  </a:lnTo>
                  <a:lnTo>
                    <a:pt x="422" y="80"/>
                  </a:lnTo>
                  <a:lnTo>
                    <a:pt x="422" y="86"/>
                  </a:lnTo>
                  <a:lnTo>
                    <a:pt x="422" y="86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00" y="90"/>
                  </a:lnTo>
                  <a:lnTo>
                    <a:pt x="400" y="90"/>
                  </a:lnTo>
                  <a:lnTo>
                    <a:pt x="392" y="90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78" y="86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68" y="74"/>
                  </a:lnTo>
                  <a:lnTo>
                    <a:pt x="366" y="66"/>
                  </a:lnTo>
                  <a:lnTo>
                    <a:pt x="366" y="66"/>
                  </a:lnTo>
                  <a:lnTo>
                    <a:pt x="364" y="58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34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8" y="16"/>
                  </a:lnTo>
                  <a:lnTo>
                    <a:pt x="372" y="10"/>
                  </a:lnTo>
                  <a:lnTo>
                    <a:pt x="372" y="10"/>
                  </a:lnTo>
                  <a:lnTo>
                    <a:pt x="376" y="6"/>
                  </a:lnTo>
                  <a:lnTo>
                    <a:pt x="382" y="2"/>
                  </a:lnTo>
                  <a:lnTo>
                    <a:pt x="382" y="2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408" y="2"/>
                  </a:lnTo>
                  <a:lnTo>
                    <a:pt x="408" y="2"/>
                  </a:lnTo>
                  <a:lnTo>
                    <a:pt x="414" y="6"/>
                  </a:lnTo>
                  <a:lnTo>
                    <a:pt x="418" y="10"/>
                  </a:lnTo>
                  <a:lnTo>
                    <a:pt x="418" y="10"/>
                  </a:lnTo>
                  <a:lnTo>
                    <a:pt x="420" y="16"/>
                  </a:lnTo>
                  <a:lnTo>
                    <a:pt x="424" y="24"/>
                  </a:lnTo>
                  <a:lnTo>
                    <a:pt x="424" y="24"/>
                  </a:lnTo>
                  <a:lnTo>
                    <a:pt x="426" y="46"/>
                  </a:lnTo>
                  <a:lnTo>
                    <a:pt x="426" y="50"/>
                  </a:lnTo>
                  <a:close/>
                  <a:moveTo>
                    <a:pt x="302" y="76"/>
                  </a:moveTo>
                  <a:lnTo>
                    <a:pt x="302" y="76"/>
                  </a:lnTo>
                  <a:lnTo>
                    <a:pt x="308" y="78"/>
                  </a:lnTo>
                  <a:lnTo>
                    <a:pt x="308" y="78"/>
                  </a:lnTo>
                  <a:lnTo>
                    <a:pt x="314" y="80"/>
                  </a:lnTo>
                  <a:lnTo>
                    <a:pt x="314" y="80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6" y="76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2" y="46"/>
                  </a:lnTo>
                  <a:lnTo>
                    <a:pt x="332" y="46"/>
                  </a:lnTo>
                  <a:lnTo>
                    <a:pt x="332" y="28"/>
                  </a:lnTo>
                  <a:lnTo>
                    <a:pt x="332" y="28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26" y="14"/>
                  </a:lnTo>
                  <a:lnTo>
                    <a:pt x="322" y="12"/>
                  </a:lnTo>
                  <a:lnTo>
                    <a:pt x="322" y="12"/>
                  </a:lnTo>
                  <a:lnTo>
                    <a:pt x="314" y="10"/>
                  </a:lnTo>
                  <a:lnTo>
                    <a:pt x="314" y="10"/>
                  </a:lnTo>
                  <a:lnTo>
                    <a:pt x="308" y="12"/>
                  </a:lnTo>
                  <a:lnTo>
                    <a:pt x="308" y="12"/>
                  </a:lnTo>
                  <a:lnTo>
                    <a:pt x="302" y="14"/>
                  </a:lnTo>
                  <a:lnTo>
                    <a:pt x="302" y="76"/>
                  </a:lnTo>
                  <a:close/>
                  <a:moveTo>
                    <a:pt x="302" y="6"/>
                  </a:moveTo>
                  <a:lnTo>
                    <a:pt x="302" y="6"/>
                  </a:lnTo>
                  <a:lnTo>
                    <a:pt x="306" y="4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6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44" y="16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8" y="34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58"/>
                  </a:lnTo>
                  <a:lnTo>
                    <a:pt x="346" y="66"/>
                  </a:lnTo>
                  <a:lnTo>
                    <a:pt x="346" y="66"/>
                  </a:lnTo>
                  <a:lnTo>
                    <a:pt x="344" y="74"/>
                  </a:lnTo>
                  <a:lnTo>
                    <a:pt x="342" y="80"/>
                  </a:lnTo>
                  <a:lnTo>
                    <a:pt x="342" y="80"/>
                  </a:lnTo>
                  <a:lnTo>
                    <a:pt x="336" y="86"/>
                  </a:lnTo>
                  <a:lnTo>
                    <a:pt x="332" y="88"/>
                  </a:lnTo>
                  <a:lnTo>
                    <a:pt x="332" y="88"/>
                  </a:lnTo>
                  <a:lnTo>
                    <a:pt x="326" y="90"/>
                  </a:lnTo>
                  <a:lnTo>
                    <a:pt x="320" y="90"/>
                  </a:lnTo>
                  <a:lnTo>
                    <a:pt x="320" y="90"/>
                  </a:lnTo>
                  <a:lnTo>
                    <a:pt x="310" y="90"/>
                  </a:lnTo>
                  <a:lnTo>
                    <a:pt x="310" y="90"/>
                  </a:lnTo>
                  <a:lnTo>
                    <a:pt x="302" y="86"/>
                  </a:lnTo>
                  <a:lnTo>
                    <a:pt x="302" y="124"/>
                  </a:lnTo>
                  <a:lnTo>
                    <a:pt x="286" y="124"/>
                  </a:lnTo>
                  <a:lnTo>
                    <a:pt x="286" y="2"/>
                  </a:lnTo>
                  <a:lnTo>
                    <a:pt x="300" y="2"/>
                  </a:lnTo>
                  <a:lnTo>
                    <a:pt x="300" y="6"/>
                  </a:lnTo>
                  <a:lnTo>
                    <a:pt x="302" y="6"/>
                  </a:lnTo>
                  <a:close/>
                  <a:moveTo>
                    <a:pt x="252" y="40"/>
                  </a:moveTo>
                  <a:lnTo>
                    <a:pt x="252" y="40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48" y="16"/>
                  </a:lnTo>
                  <a:lnTo>
                    <a:pt x="248" y="16"/>
                  </a:lnTo>
                  <a:lnTo>
                    <a:pt x="242" y="10"/>
                  </a:lnTo>
                  <a:lnTo>
                    <a:pt x="242" y="10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2" y="40"/>
                  </a:lnTo>
                  <a:lnTo>
                    <a:pt x="252" y="40"/>
                  </a:lnTo>
                  <a:close/>
                  <a:moveTo>
                    <a:pt x="268" y="50"/>
                  </a:moveTo>
                  <a:lnTo>
                    <a:pt x="222" y="50"/>
                  </a:lnTo>
                  <a:lnTo>
                    <a:pt x="222" y="50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70"/>
                  </a:lnTo>
                  <a:lnTo>
                    <a:pt x="228" y="74"/>
                  </a:lnTo>
                  <a:lnTo>
                    <a:pt x="228" y="74"/>
                  </a:lnTo>
                  <a:lnTo>
                    <a:pt x="232" y="76"/>
                  </a:lnTo>
                  <a:lnTo>
                    <a:pt x="236" y="78"/>
                  </a:lnTo>
                  <a:lnTo>
                    <a:pt x="236" y="78"/>
                  </a:lnTo>
                  <a:lnTo>
                    <a:pt x="246" y="80"/>
                  </a:lnTo>
                  <a:lnTo>
                    <a:pt x="264" y="80"/>
                  </a:lnTo>
                  <a:lnTo>
                    <a:pt x="264" y="86"/>
                  </a:lnTo>
                  <a:lnTo>
                    <a:pt x="264" y="86"/>
                  </a:lnTo>
                  <a:lnTo>
                    <a:pt x="254" y="90"/>
                  </a:lnTo>
                  <a:lnTo>
                    <a:pt x="254" y="90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34" y="90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0" y="86"/>
                  </a:lnTo>
                  <a:lnTo>
                    <a:pt x="216" y="80"/>
                  </a:lnTo>
                  <a:lnTo>
                    <a:pt x="216" y="80"/>
                  </a:lnTo>
                  <a:lnTo>
                    <a:pt x="212" y="74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12" y="16"/>
                  </a:lnTo>
                  <a:lnTo>
                    <a:pt x="214" y="10"/>
                  </a:lnTo>
                  <a:lnTo>
                    <a:pt x="214" y="10"/>
                  </a:lnTo>
                  <a:lnTo>
                    <a:pt x="218" y="6"/>
                  </a:lnTo>
                  <a:lnTo>
                    <a:pt x="224" y="2"/>
                  </a:lnTo>
                  <a:lnTo>
                    <a:pt x="224" y="2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56" y="6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4" y="16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8" y="46"/>
                  </a:lnTo>
                  <a:lnTo>
                    <a:pt x="268" y="50"/>
                  </a:lnTo>
                  <a:close/>
                  <a:moveTo>
                    <a:pt x="144" y="88"/>
                  </a:moveTo>
                  <a:lnTo>
                    <a:pt x="128" y="88"/>
                  </a:lnTo>
                  <a:lnTo>
                    <a:pt x="128" y="2"/>
                  </a:lnTo>
                  <a:lnTo>
                    <a:pt x="188" y="2"/>
                  </a:lnTo>
                  <a:lnTo>
                    <a:pt x="188" y="88"/>
                  </a:lnTo>
                  <a:lnTo>
                    <a:pt x="172" y="88"/>
                  </a:lnTo>
                  <a:lnTo>
                    <a:pt x="172" y="12"/>
                  </a:lnTo>
                  <a:lnTo>
                    <a:pt x="144" y="12"/>
                  </a:lnTo>
                  <a:lnTo>
                    <a:pt x="144" y="88"/>
                  </a:lnTo>
                  <a:close/>
                  <a:moveTo>
                    <a:pt x="46" y="28"/>
                  </a:moveTo>
                  <a:lnTo>
                    <a:pt x="44" y="28"/>
                  </a:lnTo>
                  <a:lnTo>
                    <a:pt x="18" y="88"/>
                  </a:lnTo>
                  <a:lnTo>
                    <a:pt x="0" y="88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60"/>
                  </a:lnTo>
                  <a:lnTo>
                    <a:pt x="18" y="60"/>
                  </a:lnTo>
                  <a:lnTo>
                    <a:pt x="44" y="2"/>
                  </a:lnTo>
                  <a:lnTo>
                    <a:pt x="62" y="2"/>
                  </a:lnTo>
                  <a:lnTo>
                    <a:pt x="62" y="88"/>
                  </a:lnTo>
                  <a:lnTo>
                    <a:pt x="46" y="88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58"/>
            <p:cNvSpPr>
              <a:spLocks noEditPoints="1"/>
            </p:cNvSpPr>
            <p:nvPr/>
          </p:nvSpPr>
          <p:spPr bwMode="auto">
            <a:xfrm>
              <a:off x="4335463" y="595313"/>
              <a:ext cx="3559175" cy="2151063"/>
            </a:xfrm>
            <a:custGeom>
              <a:avLst/>
              <a:gdLst>
                <a:gd name="T0" fmla="*/ 605 w 2242"/>
                <a:gd name="T1" fmla="*/ 536 h 1355"/>
                <a:gd name="T2" fmla="*/ 142 w 2242"/>
                <a:gd name="T3" fmla="*/ 576 h 1355"/>
                <a:gd name="T4" fmla="*/ 82 w 2242"/>
                <a:gd name="T5" fmla="*/ 600 h 1355"/>
                <a:gd name="T6" fmla="*/ 26 w 2242"/>
                <a:gd name="T7" fmla="*/ 640 h 1355"/>
                <a:gd name="T8" fmla="*/ 156 w 2242"/>
                <a:gd name="T9" fmla="*/ 1045 h 1355"/>
                <a:gd name="T10" fmla="*/ 206 w 2242"/>
                <a:gd name="T11" fmla="*/ 1079 h 1355"/>
                <a:gd name="T12" fmla="*/ 104 w 2242"/>
                <a:gd name="T13" fmla="*/ 1089 h 1355"/>
                <a:gd name="T14" fmla="*/ 156 w 2242"/>
                <a:gd name="T15" fmla="*/ 1045 h 1355"/>
                <a:gd name="T16" fmla="*/ 337 w 2242"/>
                <a:gd name="T17" fmla="*/ 1055 h 1355"/>
                <a:gd name="T18" fmla="*/ 252 w 2242"/>
                <a:gd name="T19" fmla="*/ 1317 h 1355"/>
                <a:gd name="T20" fmla="*/ 276 w 2242"/>
                <a:gd name="T21" fmla="*/ 1055 h 1355"/>
                <a:gd name="T22" fmla="*/ 457 w 2242"/>
                <a:gd name="T23" fmla="*/ 1045 h 1355"/>
                <a:gd name="T24" fmla="*/ 511 w 2242"/>
                <a:gd name="T25" fmla="*/ 1089 h 1355"/>
                <a:gd name="T26" fmla="*/ 407 w 2242"/>
                <a:gd name="T27" fmla="*/ 1079 h 1355"/>
                <a:gd name="T28" fmla="*/ 457 w 2242"/>
                <a:gd name="T29" fmla="*/ 1045 h 1355"/>
                <a:gd name="T30" fmla="*/ 757 w 2242"/>
                <a:gd name="T31" fmla="*/ 1061 h 1355"/>
                <a:gd name="T32" fmla="*/ 665 w 2242"/>
                <a:gd name="T33" fmla="*/ 1099 h 1355"/>
                <a:gd name="T34" fmla="*/ 697 w 2242"/>
                <a:gd name="T35" fmla="*/ 1049 h 1355"/>
                <a:gd name="T36" fmla="*/ 881 w 2242"/>
                <a:gd name="T37" fmla="*/ 1047 h 1355"/>
                <a:gd name="T38" fmla="*/ 925 w 2242"/>
                <a:gd name="T39" fmla="*/ 1099 h 1355"/>
                <a:gd name="T40" fmla="*/ 825 w 2242"/>
                <a:gd name="T41" fmla="*/ 1069 h 1355"/>
                <a:gd name="T42" fmla="*/ 1021 w 2242"/>
                <a:gd name="T43" fmla="*/ 1045 h 1355"/>
                <a:gd name="T44" fmla="*/ 1065 w 2242"/>
                <a:gd name="T45" fmla="*/ 1069 h 1355"/>
                <a:gd name="T46" fmla="*/ 967 w 2242"/>
                <a:gd name="T47" fmla="*/ 1099 h 1355"/>
                <a:gd name="T48" fmla="*/ 1009 w 2242"/>
                <a:gd name="T49" fmla="*/ 1047 h 1355"/>
                <a:gd name="T50" fmla="*/ 1805 w 2242"/>
                <a:gd name="T51" fmla="*/ 1049 h 1355"/>
                <a:gd name="T52" fmla="*/ 1839 w 2242"/>
                <a:gd name="T53" fmla="*/ 1317 h 1355"/>
                <a:gd name="T54" fmla="*/ 1747 w 2242"/>
                <a:gd name="T55" fmla="*/ 1061 h 1355"/>
                <a:gd name="T56" fmla="*/ 1934 w 2242"/>
                <a:gd name="T57" fmla="*/ 1045 h 1355"/>
                <a:gd name="T58" fmla="*/ 1984 w 2242"/>
                <a:gd name="T59" fmla="*/ 1079 h 1355"/>
                <a:gd name="T60" fmla="*/ 1883 w 2242"/>
                <a:gd name="T61" fmla="*/ 1089 h 1355"/>
                <a:gd name="T62" fmla="*/ 1934 w 2242"/>
                <a:gd name="T63" fmla="*/ 1045 h 1355"/>
                <a:gd name="T64" fmla="*/ 2116 w 2242"/>
                <a:gd name="T65" fmla="*/ 1055 h 1355"/>
                <a:gd name="T66" fmla="*/ 2030 w 2242"/>
                <a:gd name="T67" fmla="*/ 1317 h 1355"/>
                <a:gd name="T68" fmla="*/ 2054 w 2242"/>
                <a:gd name="T69" fmla="*/ 1055 h 1355"/>
                <a:gd name="T70" fmla="*/ 1731 w 2242"/>
                <a:gd name="T71" fmla="*/ 951 h 1355"/>
                <a:gd name="T72" fmla="*/ 1990 w 2242"/>
                <a:gd name="T73" fmla="*/ 792 h 1355"/>
                <a:gd name="T74" fmla="*/ 1393 w 2242"/>
                <a:gd name="T75" fmla="*/ 748 h 1355"/>
                <a:gd name="T76" fmla="*/ 1475 w 2242"/>
                <a:gd name="T77" fmla="*/ 802 h 1355"/>
                <a:gd name="T78" fmla="*/ 1307 w 2242"/>
                <a:gd name="T79" fmla="*/ 818 h 1355"/>
                <a:gd name="T80" fmla="*/ 1393 w 2242"/>
                <a:gd name="T81" fmla="*/ 748 h 1355"/>
                <a:gd name="T82" fmla="*/ 925 w 2242"/>
                <a:gd name="T83" fmla="*/ 792 h 1355"/>
                <a:gd name="T84" fmla="*/ 967 w 2242"/>
                <a:gd name="T85" fmla="*/ 951 h 1355"/>
                <a:gd name="T86" fmla="*/ 212 w 2242"/>
                <a:gd name="T87" fmla="*/ 792 h 1355"/>
                <a:gd name="T88" fmla="*/ 511 w 2242"/>
                <a:gd name="T89" fmla="*/ 951 h 1355"/>
                <a:gd name="T90" fmla="*/ 2220 w 2242"/>
                <a:gd name="T91" fmla="*/ 1355 h 1355"/>
                <a:gd name="T92" fmla="*/ 1619 w 2242"/>
                <a:gd name="T93" fmla="*/ 1355 h 1355"/>
                <a:gd name="T94" fmla="*/ 1525 w 2242"/>
                <a:gd name="T95" fmla="*/ 1145 h 1355"/>
                <a:gd name="T96" fmla="*/ 1461 w 2242"/>
                <a:gd name="T97" fmla="*/ 1075 h 1355"/>
                <a:gd name="T98" fmla="*/ 1393 w 2242"/>
                <a:gd name="T99" fmla="*/ 1057 h 1355"/>
                <a:gd name="T100" fmla="*/ 1303 w 2242"/>
                <a:gd name="T101" fmla="*/ 1089 h 1355"/>
                <a:gd name="T102" fmla="*/ 1253 w 2242"/>
                <a:gd name="T103" fmla="*/ 1171 h 1355"/>
                <a:gd name="T104" fmla="*/ 1103 w 2242"/>
                <a:gd name="T105" fmla="*/ 1355 h 1355"/>
                <a:gd name="T106" fmla="*/ 22 w 2242"/>
                <a:gd name="T107" fmla="*/ 740 h 1355"/>
                <a:gd name="T108" fmla="*/ 1479 w 2242"/>
                <a:gd name="T109" fmla="*/ 276 h 1355"/>
                <a:gd name="T110" fmla="*/ 1621 w 2242"/>
                <a:gd name="T111" fmla="*/ 386 h 1355"/>
                <a:gd name="T112" fmla="*/ 1155 w 2242"/>
                <a:gd name="T113" fmla="*/ 402 h 1355"/>
                <a:gd name="T114" fmla="*/ 1271 w 2242"/>
                <a:gd name="T115" fmla="*/ 294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2" h="1355">
                  <a:moveTo>
                    <a:pt x="917" y="680"/>
                  </a:moveTo>
                  <a:lnTo>
                    <a:pt x="773" y="536"/>
                  </a:lnTo>
                  <a:lnTo>
                    <a:pt x="711" y="536"/>
                  </a:lnTo>
                  <a:lnTo>
                    <a:pt x="699" y="272"/>
                  </a:lnTo>
                  <a:lnTo>
                    <a:pt x="679" y="272"/>
                  </a:lnTo>
                  <a:lnTo>
                    <a:pt x="667" y="536"/>
                  </a:lnTo>
                  <a:lnTo>
                    <a:pt x="605" y="536"/>
                  </a:lnTo>
                  <a:lnTo>
                    <a:pt x="451" y="624"/>
                  </a:lnTo>
                  <a:lnTo>
                    <a:pt x="158" y="624"/>
                  </a:lnTo>
                  <a:lnTo>
                    <a:pt x="158" y="600"/>
                  </a:lnTo>
                  <a:lnTo>
                    <a:pt x="158" y="600"/>
                  </a:lnTo>
                  <a:lnTo>
                    <a:pt x="156" y="590"/>
                  </a:lnTo>
                  <a:lnTo>
                    <a:pt x="150" y="582"/>
                  </a:lnTo>
                  <a:lnTo>
                    <a:pt x="142" y="576"/>
                  </a:lnTo>
                  <a:lnTo>
                    <a:pt x="134" y="574"/>
                  </a:lnTo>
                  <a:lnTo>
                    <a:pt x="108" y="574"/>
                  </a:lnTo>
                  <a:lnTo>
                    <a:pt x="108" y="574"/>
                  </a:lnTo>
                  <a:lnTo>
                    <a:pt x="98" y="576"/>
                  </a:lnTo>
                  <a:lnTo>
                    <a:pt x="90" y="582"/>
                  </a:lnTo>
                  <a:lnTo>
                    <a:pt x="84" y="590"/>
                  </a:lnTo>
                  <a:lnTo>
                    <a:pt x="82" y="600"/>
                  </a:lnTo>
                  <a:lnTo>
                    <a:pt x="82" y="624"/>
                  </a:lnTo>
                  <a:lnTo>
                    <a:pt x="70" y="624"/>
                  </a:lnTo>
                  <a:lnTo>
                    <a:pt x="70" y="624"/>
                  </a:lnTo>
                  <a:lnTo>
                    <a:pt x="58" y="624"/>
                  </a:lnTo>
                  <a:lnTo>
                    <a:pt x="46" y="628"/>
                  </a:lnTo>
                  <a:lnTo>
                    <a:pt x="36" y="632"/>
                  </a:lnTo>
                  <a:lnTo>
                    <a:pt x="26" y="640"/>
                  </a:lnTo>
                  <a:lnTo>
                    <a:pt x="18" y="648"/>
                  </a:lnTo>
                  <a:lnTo>
                    <a:pt x="10" y="658"/>
                  </a:lnTo>
                  <a:lnTo>
                    <a:pt x="6" y="668"/>
                  </a:lnTo>
                  <a:lnTo>
                    <a:pt x="2" y="680"/>
                  </a:lnTo>
                  <a:lnTo>
                    <a:pt x="917" y="680"/>
                  </a:lnTo>
                  <a:close/>
                  <a:moveTo>
                    <a:pt x="156" y="1045"/>
                  </a:moveTo>
                  <a:lnTo>
                    <a:pt x="156" y="1045"/>
                  </a:lnTo>
                  <a:lnTo>
                    <a:pt x="156" y="1045"/>
                  </a:lnTo>
                  <a:lnTo>
                    <a:pt x="168" y="1047"/>
                  </a:lnTo>
                  <a:lnTo>
                    <a:pt x="178" y="1049"/>
                  </a:lnTo>
                  <a:lnTo>
                    <a:pt x="186" y="1055"/>
                  </a:lnTo>
                  <a:lnTo>
                    <a:pt x="196" y="1061"/>
                  </a:lnTo>
                  <a:lnTo>
                    <a:pt x="202" y="1069"/>
                  </a:lnTo>
                  <a:lnTo>
                    <a:pt x="206" y="1079"/>
                  </a:lnTo>
                  <a:lnTo>
                    <a:pt x="210" y="1089"/>
                  </a:lnTo>
                  <a:lnTo>
                    <a:pt x="212" y="1099"/>
                  </a:lnTo>
                  <a:lnTo>
                    <a:pt x="212" y="1317"/>
                  </a:lnTo>
                  <a:lnTo>
                    <a:pt x="102" y="1317"/>
                  </a:lnTo>
                  <a:lnTo>
                    <a:pt x="102" y="1099"/>
                  </a:lnTo>
                  <a:lnTo>
                    <a:pt x="102" y="1099"/>
                  </a:lnTo>
                  <a:lnTo>
                    <a:pt x="104" y="1089"/>
                  </a:lnTo>
                  <a:lnTo>
                    <a:pt x="106" y="1079"/>
                  </a:lnTo>
                  <a:lnTo>
                    <a:pt x="112" y="1069"/>
                  </a:lnTo>
                  <a:lnTo>
                    <a:pt x="118" y="1061"/>
                  </a:lnTo>
                  <a:lnTo>
                    <a:pt x="126" y="1055"/>
                  </a:lnTo>
                  <a:lnTo>
                    <a:pt x="136" y="1049"/>
                  </a:lnTo>
                  <a:lnTo>
                    <a:pt x="146" y="1047"/>
                  </a:lnTo>
                  <a:lnTo>
                    <a:pt x="156" y="1045"/>
                  </a:lnTo>
                  <a:lnTo>
                    <a:pt x="156" y="1045"/>
                  </a:lnTo>
                  <a:close/>
                  <a:moveTo>
                    <a:pt x="308" y="1045"/>
                  </a:moveTo>
                  <a:lnTo>
                    <a:pt x="308" y="1045"/>
                  </a:lnTo>
                  <a:lnTo>
                    <a:pt x="308" y="1045"/>
                  </a:lnTo>
                  <a:lnTo>
                    <a:pt x="318" y="1047"/>
                  </a:lnTo>
                  <a:lnTo>
                    <a:pt x="327" y="1049"/>
                  </a:lnTo>
                  <a:lnTo>
                    <a:pt x="337" y="1055"/>
                  </a:lnTo>
                  <a:lnTo>
                    <a:pt x="345" y="1061"/>
                  </a:lnTo>
                  <a:lnTo>
                    <a:pt x="351" y="1069"/>
                  </a:lnTo>
                  <a:lnTo>
                    <a:pt x="357" y="1079"/>
                  </a:lnTo>
                  <a:lnTo>
                    <a:pt x="359" y="1089"/>
                  </a:lnTo>
                  <a:lnTo>
                    <a:pt x="361" y="1099"/>
                  </a:lnTo>
                  <a:lnTo>
                    <a:pt x="361" y="1317"/>
                  </a:lnTo>
                  <a:lnTo>
                    <a:pt x="252" y="1317"/>
                  </a:lnTo>
                  <a:lnTo>
                    <a:pt x="252" y="1099"/>
                  </a:lnTo>
                  <a:lnTo>
                    <a:pt x="252" y="1099"/>
                  </a:lnTo>
                  <a:lnTo>
                    <a:pt x="254" y="1089"/>
                  </a:lnTo>
                  <a:lnTo>
                    <a:pt x="258" y="1079"/>
                  </a:lnTo>
                  <a:lnTo>
                    <a:pt x="262" y="1069"/>
                  </a:lnTo>
                  <a:lnTo>
                    <a:pt x="268" y="1061"/>
                  </a:lnTo>
                  <a:lnTo>
                    <a:pt x="276" y="1055"/>
                  </a:lnTo>
                  <a:lnTo>
                    <a:pt x="286" y="1049"/>
                  </a:lnTo>
                  <a:lnTo>
                    <a:pt x="296" y="1047"/>
                  </a:lnTo>
                  <a:lnTo>
                    <a:pt x="308" y="1045"/>
                  </a:lnTo>
                  <a:lnTo>
                    <a:pt x="308" y="1045"/>
                  </a:lnTo>
                  <a:close/>
                  <a:moveTo>
                    <a:pt x="457" y="1045"/>
                  </a:moveTo>
                  <a:lnTo>
                    <a:pt x="457" y="1045"/>
                  </a:lnTo>
                  <a:lnTo>
                    <a:pt x="457" y="1045"/>
                  </a:lnTo>
                  <a:lnTo>
                    <a:pt x="469" y="1047"/>
                  </a:lnTo>
                  <a:lnTo>
                    <a:pt x="479" y="1049"/>
                  </a:lnTo>
                  <a:lnTo>
                    <a:pt x="487" y="1055"/>
                  </a:lnTo>
                  <a:lnTo>
                    <a:pt x="495" y="1061"/>
                  </a:lnTo>
                  <a:lnTo>
                    <a:pt x="503" y="1069"/>
                  </a:lnTo>
                  <a:lnTo>
                    <a:pt x="507" y="1079"/>
                  </a:lnTo>
                  <a:lnTo>
                    <a:pt x="511" y="1089"/>
                  </a:lnTo>
                  <a:lnTo>
                    <a:pt x="511" y="1099"/>
                  </a:lnTo>
                  <a:lnTo>
                    <a:pt x="511" y="1317"/>
                  </a:lnTo>
                  <a:lnTo>
                    <a:pt x="403" y="1317"/>
                  </a:lnTo>
                  <a:lnTo>
                    <a:pt x="403" y="1099"/>
                  </a:lnTo>
                  <a:lnTo>
                    <a:pt x="403" y="1099"/>
                  </a:lnTo>
                  <a:lnTo>
                    <a:pt x="403" y="1089"/>
                  </a:lnTo>
                  <a:lnTo>
                    <a:pt x="407" y="1079"/>
                  </a:lnTo>
                  <a:lnTo>
                    <a:pt x="411" y="1069"/>
                  </a:lnTo>
                  <a:lnTo>
                    <a:pt x="419" y="1061"/>
                  </a:lnTo>
                  <a:lnTo>
                    <a:pt x="427" y="1055"/>
                  </a:lnTo>
                  <a:lnTo>
                    <a:pt x="435" y="1049"/>
                  </a:lnTo>
                  <a:lnTo>
                    <a:pt x="447" y="1047"/>
                  </a:lnTo>
                  <a:lnTo>
                    <a:pt x="457" y="1045"/>
                  </a:lnTo>
                  <a:lnTo>
                    <a:pt x="457" y="1045"/>
                  </a:lnTo>
                  <a:close/>
                  <a:moveTo>
                    <a:pt x="719" y="1045"/>
                  </a:moveTo>
                  <a:lnTo>
                    <a:pt x="719" y="1045"/>
                  </a:lnTo>
                  <a:lnTo>
                    <a:pt x="719" y="1045"/>
                  </a:lnTo>
                  <a:lnTo>
                    <a:pt x="731" y="1047"/>
                  </a:lnTo>
                  <a:lnTo>
                    <a:pt x="741" y="1049"/>
                  </a:lnTo>
                  <a:lnTo>
                    <a:pt x="749" y="1055"/>
                  </a:lnTo>
                  <a:lnTo>
                    <a:pt x="757" y="1061"/>
                  </a:lnTo>
                  <a:lnTo>
                    <a:pt x="765" y="1069"/>
                  </a:lnTo>
                  <a:lnTo>
                    <a:pt x="769" y="1079"/>
                  </a:lnTo>
                  <a:lnTo>
                    <a:pt x="773" y="1089"/>
                  </a:lnTo>
                  <a:lnTo>
                    <a:pt x="773" y="1099"/>
                  </a:lnTo>
                  <a:lnTo>
                    <a:pt x="773" y="1317"/>
                  </a:lnTo>
                  <a:lnTo>
                    <a:pt x="665" y="1317"/>
                  </a:lnTo>
                  <a:lnTo>
                    <a:pt x="665" y="1099"/>
                  </a:lnTo>
                  <a:lnTo>
                    <a:pt x="665" y="1099"/>
                  </a:lnTo>
                  <a:lnTo>
                    <a:pt x="665" y="1089"/>
                  </a:lnTo>
                  <a:lnTo>
                    <a:pt x="669" y="1079"/>
                  </a:lnTo>
                  <a:lnTo>
                    <a:pt x="673" y="1069"/>
                  </a:lnTo>
                  <a:lnTo>
                    <a:pt x="681" y="1061"/>
                  </a:lnTo>
                  <a:lnTo>
                    <a:pt x="689" y="1055"/>
                  </a:lnTo>
                  <a:lnTo>
                    <a:pt x="697" y="1049"/>
                  </a:lnTo>
                  <a:lnTo>
                    <a:pt x="709" y="1047"/>
                  </a:lnTo>
                  <a:lnTo>
                    <a:pt x="719" y="1045"/>
                  </a:lnTo>
                  <a:lnTo>
                    <a:pt x="719" y="1045"/>
                  </a:lnTo>
                  <a:close/>
                  <a:moveTo>
                    <a:pt x="869" y="1045"/>
                  </a:moveTo>
                  <a:lnTo>
                    <a:pt x="869" y="1045"/>
                  </a:lnTo>
                  <a:lnTo>
                    <a:pt x="869" y="1045"/>
                  </a:lnTo>
                  <a:lnTo>
                    <a:pt x="881" y="1047"/>
                  </a:lnTo>
                  <a:lnTo>
                    <a:pt x="891" y="1049"/>
                  </a:lnTo>
                  <a:lnTo>
                    <a:pt x="901" y="1055"/>
                  </a:lnTo>
                  <a:lnTo>
                    <a:pt x="909" y="1061"/>
                  </a:lnTo>
                  <a:lnTo>
                    <a:pt x="915" y="1069"/>
                  </a:lnTo>
                  <a:lnTo>
                    <a:pt x="921" y="1079"/>
                  </a:lnTo>
                  <a:lnTo>
                    <a:pt x="923" y="1089"/>
                  </a:lnTo>
                  <a:lnTo>
                    <a:pt x="925" y="1099"/>
                  </a:lnTo>
                  <a:lnTo>
                    <a:pt x="925" y="1317"/>
                  </a:lnTo>
                  <a:lnTo>
                    <a:pt x="815" y="1317"/>
                  </a:lnTo>
                  <a:lnTo>
                    <a:pt x="815" y="1099"/>
                  </a:lnTo>
                  <a:lnTo>
                    <a:pt x="815" y="1099"/>
                  </a:lnTo>
                  <a:lnTo>
                    <a:pt x="817" y="1089"/>
                  </a:lnTo>
                  <a:lnTo>
                    <a:pt x="819" y="1079"/>
                  </a:lnTo>
                  <a:lnTo>
                    <a:pt x="825" y="1069"/>
                  </a:lnTo>
                  <a:lnTo>
                    <a:pt x="831" y="1061"/>
                  </a:lnTo>
                  <a:lnTo>
                    <a:pt x="839" y="1055"/>
                  </a:lnTo>
                  <a:lnTo>
                    <a:pt x="849" y="1049"/>
                  </a:lnTo>
                  <a:lnTo>
                    <a:pt x="859" y="1047"/>
                  </a:lnTo>
                  <a:lnTo>
                    <a:pt x="869" y="1045"/>
                  </a:lnTo>
                  <a:lnTo>
                    <a:pt x="869" y="1045"/>
                  </a:lnTo>
                  <a:close/>
                  <a:moveTo>
                    <a:pt x="1021" y="1045"/>
                  </a:moveTo>
                  <a:lnTo>
                    <a:pt x="1021" y="1045"/>
                  </a:lnTo>
                  <a:lnTo>
                    <a:pt x="1021" y="1045"/>
                  </a:lnTo>
                  <a:lnTo>
                    <a:pt x="1031" y="1047"/>
                  </a:lnTo>
                  <a:lnTo>
                    <a:pt x="1041" y="1049"/>
                  </a:lnTo>
                  <a:lnTo>
                    <a:pt x="1051" y="1055"/>
                  </a:lnTo>
                  <a:lnTo>
                    <a:pt x="1059" y="1061"/>
                  </a:lnTo>
                  <a:lnTo>
                    <a:pt x="1065" y="1069"/>
                  </a:lnTo>
                  <a:lnTo>
                    <a:pt x="1071" y="1079"/>
                  </a:lnTo>
                  <a:lnTo>
                    <a:pt x="1075" y="1089"/>
                  </a:lnTo>
                  <a:lnTo>
                    <a:pt x="1075" y="1099"/>
                  </a:lnTo>
                  <a:lnTo>
                    <a:pt x="1075" y="1317"/>
                  </a:lnTo>
                  <a:lnTo>
                    <a:pt x="967" y="1317"/>
                  </a:lnTo>
                  <a:lnTo>
                    <a:pt x="967" y="1099"/>
                  </a:lnTo>
                  <a:lnTo>
                    <a:pt x="967" y="1099"/>
                  </a:lnTo>
                  <a:lnTo>
                    <a:pt x="967" y="1089"/>
                  </a:lnTo>
                  <a:lnTo>
                    <a:pt x="971" y="1079"/>
                  </a:lnTo>
                  <a:lnTo>
                    <a:pt x="975" y="1069"/>
                  </a:lnTo>
                  <a:lnTo>
                    <a:pt x="983" y="1061"/>
                  </a:lnTo>
                  <a:lnTo>
                    <a:pt x="991" y="1055"/>
                  </a:lnTo>
                  <a:lnTo>
                    <a:pt x="999" y="1049"/>
                  </a:lnTo>
                  <a:lnTo>
                    <a:pt x="1009" y="1047"/>
                  </a:lnTo>
                  <a:lnTo>
                    <a:pt x="1021" y="1045"/>
                  </a:lnTo>
                  <a:lnTo>
                    <a:pt x="1021" y="1045"/>
                  </a:lnTo>
                  <a:close/>
                  <a:moveTo>
                    <a:pt x="1785" y="1045"/>
                  </a:moveTo>
                  <a:lnTo>
                    <a:pt x="1785" y="1045"/>
                  </a:lnTo>
                  <a:lnTo>
                    <a:pt x="1785" y="1045"/>
                  </a:lnTo>
                  <a:lnTo>
                    <a:pt x="1795" y="1047"/>
                  </a:lnTo>
                  <a:lnTo>
                    <a:pt x="1805" y="1049"/>
                  </a:lnTo>
                  <a:lnTo>
                    <a:pt x="1815" y="1055"/>
                  </a:lnTo>
                  <a:lnTo>
                    <a:pt x="1823" y="1061"/>
                  </a:lnTo>
                  <a:lnTo>
                    <a:pt x="1829" y="1069"/>
                  </a:lnTo>
                  <a:lnTo>
                    <a:pt x="1835" y="1079"/>
                  </a:lnTo>
                  <a:lnTo>
                    <a:pt x="1839" y="1089"/>
                  </a:lnTo>
                  <a:lnTo>
                    <a:pt x="1839" y="1099"/>
                  </a:lnTo>
                  <a:lnTo>
                    <a:pt x="1839" y="1317"/>
                  </a:lnTo>
                  <a:lnTo>
                    <a:pt x="1731" y="1317"/>
                  </a:lnTo>
                  <a:lnTo>
                    <a:pt x="1731" y="1099"/>
                  </a:lnTo>
                  <a:lnTo>
                    <a:pt x="1731" y="1099"/>
                  </a:lnTo>
                  <a:lnTo>
                    <a:pt x="1731" y="1089"/>
                  </a:lnTo>
                  <a:lnTo>
                    <a:pt x="1735" y="1079"/>
                  </a:lnTo>
                  <a:lnTo>
                    <a:pt x="1739" y="1069"/>
                  </a:lnTo>
                  <a:lnTo>
                    <a:pt x="1747" y="1061"/>
                  </a:lnTo>
                  <a:lnTo>
                    <a:pt x="1755" y="1055"/>
                  </a:lnTo>
                  <a:lnTo>
                    <a:pt x="1763" y="1049"/>
                  </a:lnTo>
                  <a:lnTo>
                    <a:pt x="1773" y="1047"/>
                  </a:lnTo>
                  <a:lnTo>
                    <a:pt x="1785" y="1045"/>
                  </a:lnTo>
                  <a:lnTo>
                    <a:pt x="1785" y="1045"/>
                  </a:lnTo>
                  <a:close/>
                  <a:moveTo>
                    <a:pt x="1934" y="1045"/>
                  </a:moveTo>
                  <a:lnTo>
                    <a:pt x="1934" y="1045"/>
                  </a:lnTo>
                  <a:lnTo>
                    <a:pt x="1934" y="1045"/>
                  </a:lnTo>
                  <a:lnTo>
                    <a:pt x="1946" y="1047"/>
                  </a:lnTo>
                  <a:lnTo>
                    <a:pt x="1956" y="1049"/>
                  </a:lnTo>
                  <a:lnTo>
                    <a:pt x="1964" y="1055"/>
                  </a:lnTo>
                  <a:lnTo>
                    <a:pt x="1974" y="1061"/>
                  </a:lnTo>
                  <a:lnTo>
                    <a:pt x="1980" y="1069"/>
                  </a:lnTo>
                  <a:lnTo>
                    <a:pt x="1984" y="1079"/>
                  </a:lnTo>
                  <a:lnTo>
                    <a:pt x="1988" y="1089"/>
                  </a:lnTo>
                  <a:lnTo>
                    <a:pt x="1990" y="1099"/>
                  </a:lnTo>
                  <a:lnTo>
                    <a:pt x="1990" y="1317"/>
                  </a:lnTo>
                  <a:lnTo>
                    <a:pt x="1881" y="1317"/>
                  </a:lnTo>
                  <a:lnTo>
                    <a:pt x="1881" y="1099"/>
                  </a:lnTo>
                  <a:lnTo>
                    <a:pt x="1881" y="1099"/>
                  </a:lnTo>
                  <a:lnTo>
                    <a:pt x="1883" y="1089"/>
                  </a:lnTo>
                  <a:lnTo>
                    <a:pt x="1885" y="1079"/>
                  </a:lnTo>
                  <a:lnTo>
                    <a:pt x="1891" y="1069"/>
                  </a:lnTo>
                  <a:lnTo>
                    <a:pt x="1897" y="1061"/>
                  </a:lnTo>
                  <a:lnTo>
                    <a:pt x="1904" y="1055"/>
                  </a:lnTo>
                  <a:lnTo>
                    <a:pt x="1914" y="1049"/>
                  </a:lnTo>
                  <a:lnTo>
                    <a:pt x="1924" y="1047"/>
                  </a:lnTo>
                  <a:lnTo>
                    <a:pt x="1934" y="1045"/>
                  </a:lnTo>
                  <a:lnTo>
                    <a:pt x="1934" y="1045"/>
                  </a:lnTo>
                  <a:close/>
                  <a:moveTo>
                    <a:pt x="2086" y="1045"/>
                  </a:moveTo>
                  <a:lnTo>
                    <a:pt x="2086" y="1045"/>
                  </a:lnTo>
                  <a:lnTo>
                    <a:pt x="2086" y="1045"/>
                  </a:lnTo>
                  <a:lnTo>
                    <a:pt x="2096" y="1047"/>
                  </a:lnTo>
                  <a:lnTo>
                    <a:pt x="2106" y="1049"/>
                  </a:lnTo>
                  <a:lnTo>
                    <a:pt x="2116" y="1055"/>
                  </a:lnTo>
                  <a:lnTo>
                    <a:pt x="2124" y="1061"/>
                  </a:lnTo>
                  <a:lnTo>
                    <a:pt x="2130" y="1069"/>
                  </a:lnTo>
                  <a:lnTo>
                    <a:pt x="2136" y="1079"/>
                  </a:lnTo>
                  <a:lnTo>
                    <a:pt x="2138" y="1089"/>
                  </a:lnTo>
                  <a:lnTo>
                    <a:pt x="2140" y="1099"/>
                  </a:lnTo>
                  <a:lnTo>
                    <a:pt x="2140" y="1317"/>
                  </a:lnTo>
                  <a:lnTo>
                    <a:pt x="2030" y="1317"/>
                  </a:lnTo>
                  <a:lnTo>
                    <a:pt x="2030" y="1099"/>
                  </a:lnTo>
                  <a:lnTo>
                    <a:pt x="2030" y="1099"/>
                  </a:lnTo>
                  <a:lnTo>
                    <a:pt x="2032" y="1089"/>
                  </a:lnTo>
                  <a:lnTo>
                    <a:pt x="2036" y="1079"/>
                  </a:lnTo>
                  <a:lnTo>
                    <a:pt x="2040" y="1069"/>
                  </a:lnTo>
                  <a:lnTo>
                    <a:pt x="2046" y="1061"/>
                  </a:lnTo>
                  <a:lnTo>
                    <a:pt x="2054" y="1055"/>
                  </a:lnTo>
                  <a:lnTo>
                    <a:pt x="2064" y="1049"/>
                  </a:lnTo>
                  <a:lnTo>
                    <a:pt x="2074" y="1047"/>
                  </a:lnTo>
                  <a:lnTo>
                    <a:pt x="2086" y="1045"/>
                  </a:lnTo>
                  <a:lnTo>
                    <a:pt x="2086" y="1045"/>
                  </a:lnTo>
                  <a:close/>
                  <a:moveTo>
                    <a:pt x="1839" y="792"/>
                  </a:moveTo>
                  <a:lnTo>
                    <a:pt x="1839" y="951"/>
                  </a:lnTo>
                  <a:lnTo>
                    <a:pt x="1731" y="951"/>
                  </a:lnTo>
                  <a:lnTo>
                    <a:pt x="1731" y="792"/>
                  </a:lnTo>
                  <a:lnTo>
                    <a:pt x="1839" y="792"/>
                  </a:lnTo>
                  <a:close/>
                  <a:moveTo>
                    <a:pt x="1990" y="792"/>
                  </a:moveTo>
                  <a:lnTo>
                    <a:pt x="1990" y="951"/>
                  </a:lnTo>
                  <a:lnTo>
                    <a:pt x="1881" y="951"/>
                  </a:lnTo>
                  <a:lnTo>
                    <a:pt x="1881" y="792"/>
                  </a:lnTo>
                  <a:lnTo>
                    <a:pt x="1990" y="792"/>
                  </a:lnTo>
                  <a:close/>
                  <a:moveTo>
                    <a:pt x="2140" y="792"/>
                  </a:moveTo>
                  <a:lnTo>
                    <a:pt x="2140" y="951"/>
                  </a:lnTo>
                  <a:lnTo>
                    <a:pt x="2030" y="951"/>
                  </a:lnTo>
                  <a:lnTo>
                    <a:pt x="2030" y="792"/>
                  </a:lnTo>
                  <a:lnTo>
                    <a:pt x="2140" y="792"/>
                  </a:lnTo>
                  <a:close/>
                  <a:moveTo>
                    <a:pt x="1393" y="748"/>
                  </a:moveTo>
                  <a:lnTo>
                    <a:pt x="1393" y="748"/>
                  </a:lnTo>
                  <a:lnTo>
                    <a:pt x="1393" y="748"/>
                  </a:lnTo>
                  <a:lnTo>
                    <a:pt x="1411" y="748"/>
                  </a:lnTo>
                  <a:lnTo>
                    <a:pt x="1427" y="754"/>
                  </a:lnTo>
                  <a:lnTo>
                    <a:pt x="1443" y="762"/>
                  </a:lnTo>
                  <a:lnTo>
                    <a:pt x="1455" y="774"/>
                  </a:lnTo>
                  <a:lnTo>
                    <a:pt x="1467" y="786"/>
                  </a:lnTo>
                  <a:lnTo>
                    <a:pt x="1475" y="802"/>
                  </a:lnTo>
                  <a:lnTo>
                    <a:pt x="1479" y="818"/>
                  </a:lnTo>
                  <a:lnTo>
                    <a:pt x="1481" y="836"/>
                  </a:lnTo>
                  <a:lnTo>
                    <a:pt x="1481" y="1019"/>
                  </a:lnTo>
                  <a:lnTo>
                    <a:pt x="1305" y="1019"/>
                  </a:lnTo>
                  <a:lnTo>
                    <a:pt x="1305" y="836"/>
                  </a:lnTo>
                  <a:lnTo>
                    <a:pt x="1305" y="836"/>
                  </a:lnTo>
                  <a:lnTo>
                    <a:pt x="1307" y="818"/>
                  </a:lnTo>
                  <a:lnTo>
                    <a:pt x="1311" y="802"/>
                  </a:lnTo>
                  <a:lnTo>
                    <a:pt x="1319" y="786"/>
                  </a:lnTo>
                  <a:lnTo>
                    <a:pt x="1331" y="774"/>
                  </a:lnTo>
                  <a:lnTo>
                    <a:pt x="1343" y="762"/>
                  </a:lnTo>
                  <a:lnTo>
                    <a:pt x="1359" y="754"/>
                  </a:lnTo>
                  <a:lnTo>
                    <a:pt x="1375" y="748"/>
                  </a:lnTo>
                  <a:lnTo>
                    <a:pt x="1393" y="748"/>
                  </a:lnTo>
                  <a:lnTo>
                    <a:pt x="1393" y="748"/>
                  </a:lnTo>
                  <a:close/>
                  <a:moveTo>
                    <a:pt x="773" y="792"/>
                  </a:moveTo>
                  <a:lnTo>
                    <a:pt x="773" y="951"/>
                  </a:lnTo>
                  <a:lnTo>
                    <a:pt x="665" y="951"/>
                  </a:lnTo>
                  <a:lnTo>
                    <a:pt x="665" y="792"/>
                  </a:lnTo>
                  <a:lnTo>
                    <a:pt x="773" y="792"/>
                  </a:lnTo>
                  <a:close/>
                  <a:moveTo>
                    <a:pt x="925" y="792"/>
                  </a:moveTo>
                  <a:lnTo>
                    <a:pt x="925" y="951"/>
                  </a:lnTo>
                  <a:lnTo>
                    <a:pt x="815" y="951"/>
                  </a:lnTo>
                  <a:lnTo>
                    <a:pt x="815" y="792"/>
                  </a:lnTo>
                  <a:lnTo>
                    <a:pt x="925" y="792"/>
                  </a:lnTo>
                  <a:close/>
                  <a:moveTo>
                    <a:pt x="1075" y="792"/>
                  </a:moveTo>
                  <a:lnTo>
                    <a:pt x="1075" y="951"/>
                  </a:lnTo>
                  <a:lnTo>
                    <a:pt x="967" y="951"/>
                  </a:lnTo>
                  <a:lnTo>
                    <a:pt x="967" y="792"/>
                  </a:lnTo>
                  <a:lnTo>
                    <a:pt x="1075" y="792"/>
                  </a:lnTo>
                  <a:close/>
                  <a:moveTo>
                    <a:pt x="212" y="792"/>
                  </a:moveTo>
                  <a:lnTo>
                    <a:pt x="212" y="951"/>
                  </a:lnTo>
                  <a:lnTo>
                    <a:pt x="102" y="951"/>
                  </a:lnTo>
                  <a:lnTo>
                    <a:pt x="102" y="792"/>
                  </a:lnTo>
                  <a:lnTo>
                    <a:pt x="212" y="792"/>
                  </a:lnTo>
                  <a:close/>
                  <a:moveTo>
                    <a:pt x="361" y="792"/>
                  </a:moveTo>
                  <a:lnTo>
                    <a:pt x="361" y="951"/>
                  </a:lnTo>
                  <a:lnTo>
                    <a:pt x="252" y="951"/>
                  </a:lnTo>
                  <a:lnTo>
                    <a:pt x="252" y="792"/>
                  </a:lnTo>
                  <a:lnTo>
                    <a:pt x="361" y="792"/>
                  </a:lnTo>
                  <a:close/>
                  <a:moveTo>
                    <a:pt x="511" y="792"/>
                  </a:moveTo>
                  <a:lnTo>
                    <a:pt x="511" y="951"/>
                  </a:lnTo>
                  <a:lnTo>
                    <a:pt x="403" y="951"/>
                  </a:lnTo>
                  <a:lnTo>
                    <a:pt x="403" y="792"/>
                  </a:lnTo>
                  <a:lnTo>
                    <a:pt x="511" y="792"/>
                  </a:lnTo>
                  <a:close/>
                  <a:moveTo>
                    <a:pt x="0" y="702"/>
                  </a:moveTo>
                  <a:lnTo>
                    <a:pt x="2242" y="700"/>
                  </a:lnTo>
                  <a:lnTo>
                    <a:pt x="2242" y="1355"/>
                  </a:lnTo>
                  <a:lnTo>
                    <a:pt x="2220" y="1355"/>
                  </a:lnTo>
                  <a:lnTo>
                    <a:pt x="2220" y="740"/>
                  </a:lnTo>
                  <a:lnTo>
                    <a:pt x="2188" y="740"/>
                  </a:lnTo>
                  <a:lnTo>
                    <a:pt x="2188" y="1355"/>
                  </a:lnTo>
                  <a:lnTo>
                    <a:pt x="1681" y="1355"/>
                  </a:lnTo>
                  <a:lnTo>
                    <a:pt x="1681" y="740"/>
                  </a:lnTo>
                  <a:lnTo>
                    <a:pt x="1619" y="740"/>
                  </a:lnTo>
                  <a:lnTo>
                    <a:pt x="1619" y="1355"/>
                  </a:lnTo>
                  <a:lnTo>
                    <a:pt x="1535" y="1355"/>
                  </a:lnTo>
                  <a:lnTo>
                    <a:pt x="1535" y="1199"/>
                  </a:lnTo>
                  <a:lnTo>
                    <a:pt x="1535" y="1199"/>
                  </a:lnTo>
                  <a:lnTo>
                    <a:pt x="1535" y="1185"/>
                  </a:lnTo>
                  <a:lnTo>
                    <a:pt x="1533" y="1171"/>
                  </a:lnTo>
                  <a:lnTo>
                    <a:pt x="1529" y="1157"/>
                  </a:lnTo>
                  <a:lnTo>
                    <a:pt x="1525" y="1145"/>
                  </a:lnTo>
                  <a:lnTo>
                    <a:pt x="1519" y="1133"/>
                  </a:lnTo>
                  <a:lnTo>
                    <a:pt x="1511" y="1121"/>
                  </a:lnTo>
                  <a:lnTo>
                    <a:pt x="1503" y="1109"/>
                  </a:lnTo>
                  <a:lnTo>
                    <a:pt x="1493" y="1099"/>
                  </a:lnTo>
                  <a:lnTo>
                    <a:pt x="1483" y="1089"/>
                  </a:lnTo>
                  <a:lnTo>
                    <a:pt x="1473" y="1081"/>
                  </a:lnTo>
                  <a:lnTo>
                    <a:pt x="1461" y="1075"/>
                  </a:lnTo>
                  <a:lnTo>
                    <a:pt x="1449" y="1069"/>
                  </a:lnTo>
                  <a:lnTo>
                    <a:pt x="1435" y="1063"/>
                  </a:lnTo>
                  <a:lnTo>
                    <a:pt x="1421" y="1061"/>
                  </a:lnTo>
                  <a:lnTo>
                    <a:pt x="1407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79" y="1057"/>
                  </a:lnTo>
                  <a:lnTo>
                    <a:pt x="1365" y="1061"/>
                  </a:lnTo>
                  <a:lnTo>
                    <a:pt x="1351" y="1063"/>
                  </a:lnTo>
                  <a:lnTo>
                    <a:pt x="1337" y="1069"/>
                  </a:lnTo>
                  <a:lnTo>
                    <a:pt x="1325" y="1075"/>
                  </a:lnTo>
                  <a:lnTo>
                    <a:pt x="1313" y="1081"/>
                  </a:lnTo>
                  <a:lnTo>
                    <a:pt x="1303" y="1089"/>
                  </a:lnTo>
                  <a:lnTo>
                    <a:pt x="1293" y="1099"/>
                  </a:lnTo>
                  <a:lnTo>
                    <a:pt x="1283" y="1109"/>
                  </a:lnTo>
                  <a:lnTo>
                    <a:pt x="1275" y="1121"/>
                  </a:lnTo>
                  <a:lnTo>
                    <a:pt x="1267" y="1133"/>
                  </a:lnTo>
                  <a:lnTo>
                    <a:pt x="1261" y="1145"/>
                  </a:lnTo>
                  <a:lnTo>
                    <a:pt x="1257" y="1157"/>
                  </a:lnTo>
                  <a:lnTo>
                    <a:pt x="1253" y="1171"/>
                  </a:lnTo>
                  <a:lnTo>
                    <a:pt x="1251" y="1185"/>
                  </a:lnTo>
                  <a:lnTo>
                    <a:pt x="1251" y="1199"/>
                  </a:lnTo>
                  <a:lnTo>
                    <a:pt x="1251" y="1355"/>
                  </a:lnTo>
                  <a:lnTo>
                    <a:pt x="1167" y="1355"/>
                  </a:lnTo>
                  <a:lnTo>
                    <a:pt x="1167" y="740"/>
                  </a:lnTo>
                  <a:lnTo>
                    <a:pt x="1103" y="740"/>
                  </a:lnTo>
                  <a:lnTo>
                    <a:pt x="1103" y="1355"/>
                  </a:lnTo>
                  <a:lnTo>
                    <a:pt x="623" y="1355"/>
                  </a:lnTo>
                  <a:lnTo>
                    <a:pt x="623" y="740"/>
                  </a:lnTo>
                  <a:lnTo>
                    <a:pt x="561" y="740"/>
                  </a:lnTo>
                  <a:lnTo>
                    <a:pt x="561" y="1355"/>
                  </a:lnTo>
                  <a:lnTo>
                    <a:pt x="54" y="1355"/>
                  </a:lnTo>
                  <a:lnTo>
                    <a:pt x="54" y="740"/>
                  </a:lnTo>
                  <a:lnTo>
                    <a:pt x="22" y="740"/>
                  </a:lnTo>
                  <a:lnTo>
                    <a:pt x="22" y="1355"/>
                  </a:lnTo>
                  <a:lnTo>
                    <a:pt x="0" y="1355"/>
                  </a:lnTo>
                  <a:lnTo>
                    <a:pt x="0" y="702"/>
                  </a:lnTo>
                  <a:close/>
                  <a:moveTo>
                    <a:pt x="1415" y="254"/>
                  </a:moveTo>
                  <a:lnTo>
                    <a:pt x="1415" y="254"/>
                  </a:lnTo>
                  <a:lnTo>
                    <a:pt x="1445" y="262"/>
                  </a:lnTo>
                  <a:lnTo>
                    <a:pt x="1479" y="276"/>
                  </a:lnTo>
                  <a:lnTo>
                    <a:pt x="1515" y="294"/>
                  </a:lnTo>
                  <a:lnTo>
                    <a:pt x="1549" y="316"/>
                  </a:lnTo>
                  <a:lnTo>
                    <a:pt x="1567" y="328"/>
                  </a:lnTo>
                  <a:lnTo>
                    <a:pt x="1583" y="342"/>
                  </a:lnTo>
                  <a:lnTo>
                    <a:pt x="1597" y="356"/>
                  </a:lnTo>
                  <a:lnTo>
                    <a:pt x="1609" y="370"/>
                  </a:lnTo>
                  <a:lnTo>
                    <a:pt x="1621" y="386"/>
                  </a:lnTo>
                  <a:lnTo>
                    <a:pt x="1631" y="402"/>
                  </a:lnTo>
                  <a:lnTo>
                    <a:pt x="1637" y="418"/>
                  </a:lnTo>
                  <a:lnTo>
                    <a:pt x="1641" y="436"/>
                  </a:lnTo>
                  <a:lnTo>
                    <a:pt x="1145" y="436"/>
                  </a:lnTo>
                  <a:lnTo>
                    <a:pt x="1145" y="436"/>
                  </a:lnTo>
                  <a:lnTo>
                    <a:pt x="1149" y="418"/>
                  </a:lnTo>
                  <a:lnTo>
                    <a:pt x="1155" y="402"/>
                  </a:lnTo>
                  <a:lnTo>
                    <a:pt x="1165" y="386"/>
                  </a:lnTo>
                  <a:lnTo>
                    <a:pt x="1175" y="370"/>
                  </a:lnTo>
                  <a:lnTo>
                    <a:pt x="1189" y="356"/>
                  </a:lnTo>
                  <a:lnTo>
                    <a:pt x="1203" y="342"/>
                  </a:lnTo>
                  <a:lnTo>
                    <a:pt x="1219" y="328"/>
                  </a:lnTo>
                  <a:lnTo>
                    <a:pt x="1237" y="316"/>
                  </a:lnTo>
                  <a:lnTo>
                    <a:pt x="1271" y="294"/>
                  </a:lnTo>
                  <a:lnTo>
                    <a:pt x="1307" y="276"/>
                  </a:lnTo>
                  <a:lnTo>
                    <a:pt x="1341" y="262"/>
                  </a:lnTo>
                  <a:lnTo>
                    <a:pt x="1371" y="254"/>
                  </a:lnTo>
                  <a:lnTo>
                    <a:pt x="1383" y="0"/>
                  </a:lnTo>
                  <a:lnTo>
                    <a:pt x="1403" y="0"/>
                  </a:lnTo>
                  <a:lnTo>
                    <a:pt x="1415" y="254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59"/>
            <p:cNvSpPr>
              <a:spLocks noEditPoints="1"/>
            </p:cNvSpPr>
            <p:nvPr/>
          </p:nvSpPr>
          <p:spPr bwMode="auto">
            <a:xfrm>
              <a:off x="4335463" y="1322388"/>
              <a:ext cx="3559175" cy="1779588"/>
            </a:xfrm>
            <a:custGeom>
              <a:avLst/>
              <a:gdLst>
                <a:gd name="T0" fmla="*/ 2242 w 2242"/>
                <a:gd name="T1" fmla="*/ 919 h 1121"/>
                <a:gd name="T2" fmla="*/ 2242 w 2242"/>
                <a:gd name="T3" fmla="*/ 1121 h 1121"/>
                <a:gd name="T4" fmla="*/ 0 w 2242"/>
                <a:gd name="T5" fmla="*/ 1121 h 1121"/>
                <a:gd name="T6" fmla="*/ 0 w 2242"/>
                <a:gd name="T7" fmla="*/ 919 h 1121"/>
                <a:gd name="T8" fmla="*/ 1251 w 2242"/>
                <a:gd name="T9" fmla="*/ 919 h 1121"/>
                <a:gd name="T10" fmla="*/ 1251 w 2242"/>
                <a:gd name="T11" fmla="*/ 1091 h 1121"/>
                <a:gd name="T12" fmla="*/ 1535 w 2242"/>
                <a:gd name="T13" fmla="*/ 1091 h 1121"/>
                <a:gd name="T14" fmla="*/ 1535 w 2242"/>
                <a:gd name="T15" fmla="*/ 919 h 1121"/>
                <a:gd name="T16" fmla="*/ 2242 w 2242"/>
                <a:gd name="T17" fmla="*/ 919 h 1121"/>
                <a:gd name="T18" fmla="*/ 2160 w 2242"/>
                <a:gd name="T19" fmla="*/ 166 h 1121"/>
                <a:gd name="T20" fmla="*/ 2160 w 2242"/>
                <a:gd name="T21" fmla="*/ 142 h 1121"/>
                <a:gd name="T22" fmla="*/ 2160 w 2242"/>
                <a:gd name="T23" fmla="*/ 142 h 1121"/>
                <a:gd name="T24" fmla="*/ 2158 w 2242"/>
                <a:gd name="T25" fmla="*/ 132 h 1121"/>
                <a:gd name="T26" fmla="*/ 2152 w 2242"/>
                <a:gd name="T27" fmla="*/ 124 h 1121"/>
                <a:gd name="T28" fmla="*/ 2144 w 2242"/>
                <a:gd name="T29" fmla="*/ 118 h 1121"/>
                <a:gd name="T30" fmla="*/ 2134 w 2242"/>
                <a:gd name="T31" fmla="*/ 116 h 1121"/>
                <a:gd name="T32" fmla="*/ 2108 w 2242"/>
                <a:gd name="T33" fmla="*/ 116 h 1121"/>
                <a:gd name="T34" fmla="*/ 2108 w 2242"/>
                <a:gd name="T35" fmla="*/ 116 h 1121"/>
                <a:gd name="T36" fmla="*/ 2100 w 2242"/>
                <a:gd name="T37" fmla="*/ 118 h 1121"/>
                <a:gd name="T38" fmla="*/ 2092 w 2242"/>
                <a:gd name="T39" fmla="*/ 124 h 1121"/>
                <a:gd name="T40" fmla="*/ 2086 w 2242"/>
                <a:gd name="T41" fmla="*/ 132 h 1121"/>
                <a:gd name="T42" fmla="*/ 2084 w 2242"/>
                <a:gd name="T43" fmla="*/ 142 h 1121"/>
                <a:gd name="T44" fmla="*/ 2084 w 2242"/>
                <a:gd name="T45" fmla="*/ 166 h 1121"/>
                <a:gd name="T46" fmla="*/ 1643 w 2242"/>
                <a:gd name="T47" fmla="*/ 166 h 1121"/>
                <a:gd name="T48" fmla="*/ 1643 w 2242"/>
                <a:gd name="T49" fmla="*/ 0 h 1121"/>
                <a:gd name="T50" fmla="*/ 1141 w 2242"/>
                <a:gd name="T51" fmla="*/ 0 h 1121"/>
                <a:gd name="T52" fmla="*/ 1141 w 2242"/>
                <a:gd name="T53" fmla="*/ 222 h 1121"/>
                <a:gd name="T54" fmla="*/ 1325 w 2242"/>
                <a:gd name="T55" fmla="*/ 222 h 1121"/>
                <a:gd name="T56" fmla="*/ 2240 w 2242"/>
                <a:gd name="T57" fmla="*/ 222 h 1121"/>
                <a:gd name="T58" fmla="*/ 2240 w 2242"/>
                <a:gd name="T59" fmla="*/ 222 h 1121"/>
                <a:gd name="T60" fmla="*/ 2236 w 2242"/>
                <a:gd name="T61" fmla="*/ 210 h 1121"/>
                <a:gd name="T62" fmla="*/ 2230 w 2242"/>
                <a:gd name="T63" fmla="*/ 200 h 1121"/>
                <a:gd name="T64" fmla="*/ 2224 w 2242"/>
                <a:gd name="T65" fmla="*/ 190 h 1121"/>
                <a:gd name="T66" fmla="*/ 2216 w 2242"/>
                <a:gd name="T67" fmla="*/ 182 h 1121"/>
                <a:gd name="T68" fmla="*/ 2206 w 2242"/>
                <a:gd name="T69" fmla="*/ 174 h 1121"/>
                <a:gd name="T70" fmla="*/ 2194 w 2242"/>
                <a:gd name="T71" fmla="*/ 170 h 1121"/>
                <a:gd name="T72" fmla="*/ 2184 w 2242"/>
                <a:gd name="T73" fmla="*/ 166 h 1121"/>
                <a:gd name="T74" fmla="*/ 2170 w 2242"/>
                <a:gd name="T75" fmla="*/ 166 h 1121"/>
                <a:gd name="T76" fmla="*/ 2160 w 2242"/>
                <a:gd name="T77" fmla="*/ 166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42" h="1121">
                  <a:moveTo>
                    <a:pt x="2242" y="919"/>
                  </a:moveTo>
                  <a:lnTo>
                    <a:pt x="2242" y="1121"/>
                  </a:lnTo>
                  <a:lnTo>
                    <a:pt x="0" y="1121"/>
                  </a:lnTo>
                  <a:lnTo>
                    <a:pt x="0" y="919"/>
                  </a:lnTo>
                  <a:lnTo>
                    <a:pt x="1251" y="919"/>
                  </a:lnTo>
                  <a:lnTo>
                    <a:pt x="1251" y="1091"/>
                  </a:lnTo>
                  <a:lnTo>
                    <a:pt x="1535" y="1091"/>
                  </a:lnTo>
                  <a:lnTo>
                    <a:pt x="1535" y="919"/>
                  </a:lnTo>
                  <a:lnTo>
                    <a:pt x="2242" y="919"/>
                  </a:lnTo>
                  <a:close/>
                  <a:moveTo>
                    <a:pt x="2160" y="166"/>
                  </a:moveTo>
                  <a:lnTo>
                    <a:pt x="2160" y="142"/>
                  </a:lnTo>
                  <a:lnTo>
                    <a:pt x="2160" y="142"/>
                  </a:lnTo>
                  <a:lnTo>
                    <a:pt x="2158" y="132"/>
                  </a:lnTo>
                  <a:lnTo>
                    <a:pt x="2152" y="124"/>
                  </a:lnTo>
                  <a:lnTo>
                    <a:pt x="2144" y="118"/>
                  </a:lnTo>
                  <a:lnTo>
                    <a:pt x="2134" y="116"/>
                  </a:lnTo>
                  <a:lnTo>
                    <a:pt x="2108" y="116"/>
                  </a:lnTo>
                  <a:lnTo>
                    <a:pt x="2108" y="116"/>
                  </a:lnTo>
                  <a:lnTo>
                    <a:pt x="2100" y="118"/>
                  </a:lnTo>
                  <a:lnTo>
                    <a:pt x="2092" y="124"/>
                  </a:lnTo>
                  <a:lnTo>
                    <a:pt x="2086" y="132"/>
                  </a:lnTo>
                  <a:lnTo>
                    <a:pt x="2084" y="142"/>
                  </a:lnTo>
                  <a:lnTo>
                    <a:pt x="2084" y="166"/>
                  </a:lnTo>
                  <a:lnTo>
                    <a:pt x="1643" y="166"/>
                  </a:lnTo>
                  <a:lnTo>
                    <a:pt x="1643" y="0"/>
                  </a:lnTo>
                  <a:lnTo>
                    <a:pt x="1141" y="0"/>
                  </a:lnTo>
                  <a:lnTo>
                    <a:pt x="1141" y="222"/>
                  </a:lnTo>
                  <a:lnTo>
                    <a:pt x="1325" y="222"/>
                  </a:lnTo>
                  <a:lnTo>
                    <a:pt x="2240" y="222"/>
                  </a:lnTo>
                  <a:lnTo>
                    <a:pt x="2240" y="222"/>
                  </a:lnTo>
                  <a:lnTo>
                    <a:pt x="2236" y="210"/>
                  </a:lnTo>
                  <a:lnTo>
                    <a:pt x="2230" y="200"/>
                  </a:lnTo>
                  <a:lnTo>
                    <a:pt x="2224" y="190"/>
                  </a:lnTo>
                  <a:lnTo>
                    <a:pt x="2216" y="182"/>
                  </a:lnTo>
                  <a:lnTo>
                    <a:pt x="2206" y="174"/>
                  </a:lnTo>
                  <a:lnTo>
                    <a:pt x="2194" y="170"/>
                  </a:lnTo>
                  <a:lnTo>
                    <a:pt x="2184" y="166"/>
                  </a:lnTo>
                  <a:lnTo>
                    <a:pt x="2170" y="166"/>
                  </a:lnTo>
                  <a:lnTo>
                    <a:pt x="2160" y="166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15433" y="325924"/>
            <a:ext cx="846193" cy="448776"/>
            <a:chOff x="3898900" y="2263775"/>
            <a:chExt cx="4394200" cy="2330450"/>
          </a:xfrm>
        </p:grpSpPr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3898900" y="2263775"/>
              <a:ext cx="4394200" cy="2330450"/>
            </a:xfrm>
            <a:custGeom>
              <a:avLst/>
              <a:gdLst>
                <a:gd name="T0" fmla="*/ 1899 w 2768"/>
                <a:gd name="T1" fmla="*/ 1468 h 1468"/>
                <a:gd name="T2" fmla="*/ 1985 w 2768"/>
                <a:gd name="T3" fmla="*/ 1372 h 1468"/>
                <a:gd name="T4" fmla="*/ 2146 w 2768"/>
                <a:gd name="T5" fmla="*/ 1448 h 1468"/>
                <a:gd name="T6" fmla="*/ 2190 w 2768"/>
                <a:gd name="T7" fmla="*/ 1458 h 1468"/>
                <a:gd name="T8" fmla="*/ 2180 w 2768"/>
                <a:gd name="T9" fmla="*/ 1382 h 1468"/>
                <a:gd name="T10" fmla="*/ 2208 w 2768"/>
                <a:gd name="T11" fmla="*/ 1410 h 1468"/>
                <a:gd name="T12" fmla="*/ 2232 w 2768"/>
                <a:gd name="T13" fmla="*/ 1424 h 1468"/>
                <a:gd name="T14" fmla="*/ 2368 w 2768"/>
                <a:gd name="T15" fmla="*/ 1372 h 1468"/>
                <a:gd name="T16" fmla="*/ 2396 w 2768"/>
                <a:gd name="T17" fmla="*/ 1468 h 1468"/>
                <a:gd name="T18" fmla="*/ 2053 w 2768"/>
                <a:gd name="T19" fmla="*/ 1444 h 1468"/>
                <a:gd name="T20" fmla="*/ 2021 w 2768"/>
                <a:gd name="T21" fmla="*/ 1390 h 1468"/>
                <a:gd name="T22" fmla="*/ 2031 w 2768"/>
                <a:gd name="T23" fmla="*/ 1372 h 1468"/>
                <a:gd name="T24" fmla="*/ 967 w 2768"/>
                <a:gd name="T25" fmla="*/ 1288 h 1468"/>
                <a:gd name="T26" fmla="*/ 1911 w 2768"/>
                <a:gd name="T27" fmla="*/ 1274 h 1468"/>
                <a:gd name="T28" fmla="*/ 1931 w 2768"/>
                <a:gd name="T29" fmla="*/ 1316 h 1468"/>
                <a:gd name="T30" fmla="*/ 2003 w 2768"/>
                <a:gd name="T31" fmla="*/ 1306 h 1468"/>
                <a:gd name="T32" fmla="*/ 2150 w 2768"/>
                <a:gd name="T33" fmla="*/ 1232 h 1468"/>
                <a:gd name="T34" fmla="*/ 2112 w 2768"/>
                <a:gd name="T35" fmla="*/ 1240 h 1468"/>
                <a:gd name="T36" fmla="*/ 2108 w 2768"/>
                <a:gd name="T37" fmla="*/ 1310 h 1468"/>
                <a:gd name="T38" fmla="*/ 2134 w 2768"/>
                <a:gd name="T39" fmla="*/ 1236 h 1468"/>
                <a:gd name="T40" fmla="*/ 1963 w 2768"/>
                <a:gd name="T41" fmla="*/ 1176 h 1468"/>
                <a:gd name="T42" fmla="*/ 1973 w 2768"/>
                <a:gd name="T43" fmla="*/ 1176 h 1468"/>
                <a:gd name="T44" fmla="*/ 1901 w 2768"/>
                <a:gd name="T45" fmla="*/ 1168 h 1468"/>
                <a:gd name="T46" fmla="*/ 1901 w 2768"/>
                <a:gd name="T47" fmla="*/ 1184 h 1468"/>
                <a:gd name="T48" fmla="*/ 919 w 2768"/>
                <a:gd name="T49" fmla="*/ 1136 h 1468"/>
                <a:gd name="T50" fmla="*/ 977 w 2768"/>
                <a:gd name="T51" fmla="*/ 1148 h 1468"/>
                <a:gd name="T52" fmla="*/ 1089 w 2768"/>
                <a:gd name="T53" fmla="*/ 918 h 1468"/>
                <a:gd name="T54" fmla="*/ 1199 w 2768"/>
                <a:gd name="T55" fmla="*/ 392 h 1468"/>
                <a:gd name="T56" fmla="*/ 1399 w 2768"/>
                <a:gd name="T57" fmla="*/ 746 h 1468"/>
                <a:gd name="T58" fmla="*/ 1283 w 2768"/>
                <a:gd name="T59" fmla="*/ 306 h 1468"/>
                <a:gd name="T60" fmla="*/ 1275 w 2768"/>
                <a:gd name="T61" fmla="*/ 264 h 1468"/>
                <a:gd name="T62" fmla="*/ 466 w 2768"/>
                <a:gd name="T63" fmla="*/ 722 h 1468"/>
                <a:gd name="T64" fmla="*/ 2252 w 2768"/>
                <a:gd name="T65" fmla="*/ 562 h 1468"/>
                <a:gd name="T66" fmla="*/ 2582 w 2768"/>
                <a:gd name="T67" fmla="*/ 640 h 1468"/>
                <a:gd name="T68" fmla="*/ 2694 w 2768"/>
                <a:gd name="T69" fmla="*/ 958 h 1468"/>
                <a:gd name="T70" fmla="*/ 2368 w 2768"/>
                <a:gd name="T71" fmla="*/ 1038 h 1468"/>
                <a:gd name="T72" fmla="*/ 1885 w 2768"/>
                <a:gd name="T73" fmla="*/ 922 h 1468"/>
                <a:gd name="T74" fmla="*/ 1891 w 2768"/>
                <a:gd name="T75" fmla="*/ 404 h 1468"/>
                <a:gd name="T76" fmla="*/ 2154 w 2768"/>
                <a:gd name="T77" fmla="*/ 408 h 1468"/>
                <a:gd name="T78" fmla="*/ 2172 w 2768"/>
                <a:gd name="T79" fmla="*/ 636 h 1468"/>
                <a:gd name="T80" fmla="*/ 468 w 2768"/>
                <a:gd name="T81" fmla="*/ 414 h 1468"/>
                <a:gd name="T82" fmla="*/ 168 w 2768"/>
                <a:gd name="T83" fmla="*/ 330 h 1468"/>
                <a:gd name="T84" fmla="*/ 92 w 2768"/>
                <a:gd name="T85" fmla="*/ 482 h 1468"/>
                <a:gd name="T86" fmla="*/ 316 w 2768"/>
                <a:gd name="T87" fmla="*/ 356 h 1468"/>
                <a:gd name="T88" fmla="*/ 458 w 2768"/>
                <a:gd name="T89" fmla="*/ 540 h 1468"/>
                <a:gd name="T90" fmla="*/ 610 w 2768"/>
                <a:gd name="T91" fmla="*/ 1116 h 1468"/>
                <a:gd name="T92" fmla="*/ 777 w 2768"/>
                <a:gd name="T93" fmla="*/ 968 h 1468"/>
                <a:gd name="T94" fmla="*/ 1167 w 2768"/>
                <a:gd name="T95" fmla="*/ 786 h 1468"/>
                <a:gd name="T96" fmla="*/ 1137 w 2768"/>
                <a:gd name="T97" fmla="*/ 398 h 1468"/>
                <a:gd name="T98" fmla="*/ 1059 w 2768"/>
                <a:gd name="T99" fmla="*/ 254 h 1468"/>
                <a:gd name="T100" fmla="*/ 1069 w 2768"/>
                <a:gd name="T101" fmla="*/ 198 h 1468"/>
                <a:gd name="T102" fmla="*/ 1273 w 2768"/>
                <a:gd name="T103" fmla="*/ 188 h 1468"/>
                <a:gd name="T104" fmla="*/ 1435 w 2768"/>
                <a:gd name="T105" fmla="*/ 836 h 1468"/>
                <a:gd name="T106" fmla="*/ 1339 w 2768"/>
                <a:gd name="T107" fmla="*/ 654 h 1468"/>
                <a:gd name="T108" fmla="*/ 1399 w 2768"/>
                <a:gd name="T109" fmla="*/ 950 h 1468"/>
                <a:gd name="T110" fmla="*/ 1095 w 2768"/>
                <a:gd name="T111" fmla="*/ 1382 h 1468"/>
                <a:gd name="T112" fmla="*/ 1769 w 2768"/>
                <a:gd name="T113" fmla="*/ 1014 h 1468"/>
                <a:gd name="T114" fmla="*/ 2492 w 2768"/>
                <a:gd name="T115" fmla="*/ 1124 h 1468"/>
                <a:gd name="T116" fmla="*/ 2768 w 2768"/>
                <a:gd name="T117" fmla="*/ 870 h 1468"/>
                <a:gd name="T118" fmla="*/ 2538 w 2768"/>
                <a:gd name="T119" fmla="*/ 578 h 1468"/>
                <a:gd name="T120" fmla="*/ 1897 w 2768"/>
                <a:gd name="T121" fmla="*/ 340 h 1468"/>
                <a:gd name="T122" fmla="*/ 1511 w 2768"/>
                <a:gd name="T123" fmla="*/ 98 h 1468"/>
                <a:gd name="T124" fmla="*/ 664 w 2768"/>
                <a:gd name="T125" fmla="*/ 206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8" h="1468">
                  <a:moveTo>
                    <a:pt x="1855" y="1372"/>
                  </a:moveTo>
                  <a:lnTo>
                    <a:pt x="1839" y="1418"/>
                  </a:lnTo>
                  <a:lnTo>
                    <a:pt x="1831" y="1444"/>
                  </a:lnTo>
                  <a:lnTo>
                    <a:pt x="1831" y="1372"/>
                  </a:lnTo>
                  <a:lnTo>
                    <a:pt x="1823" y="1372"/>
                  </a:lnTo>
                  <a:lnTo>
                    <a:pt x="1823" y="1468"/>
                  </a:lnTo>
                  <a:lnTo>
                    <a:pt x="1833" y="1468"/>
                  </a:lnTo>
                  <a:lnTo>
                    <a:pt x="1847" y="1424"/>
                  </a:lnTo>
                  <a:lnTo>
                    <a:pt x="1857" y="1392"/>
                  </a:lnTo>
                  <a:lnTo>
                    <a:pt x="1857" y="1468"/>
                  </a:lnTo>
                  <a:lnTo>
                    <a:pt x="1867" y="1468"/>
                  </a:lnTo>
                  <a:lnTo>
                    <a:pt x="1867" y="1372"/>
                  </a:lnTo>
                  <a:lnTo>
                    <a:pt x="1855" y="1372"/>
                  </a:lnTo>
                  <a:close/>
                  <a:moveTo>
                    <a:pt x="1933" y="1372"/>
                  </a:moveTo>
                  <a:lnTo>
                    <a:pt x="1933" y="1416"/>
                  </a:lnTo>
                  <a:lnTo>
                    <a:pt x="1909" y="1416"/>
                  </a:lnTo>
                  <a:lnTo>
                    <a:pt x="1909" y="1372"/>
                  </a:lnTo>
                  <a:lnTo>
                    <a:pt x="1899" y="1372"/>
                  </a:lnTo>
                  <a:lnTo>
                    <a:pt x="1899" y="1468"/>
                  </a:lnTo>
                  <a:lnTo>
                    <a:pt x="1909" y="1468"/>
                  </a:lnTo>
                  <a:lnTo>
                    <a:pt x="1909" y="1424"/>
                  </a:lnTo>
                  <a:lnTo>
                    <a:pt x="1933" y="1424"/>
                  </a:lnTo>
                  <a:lnTo>
                    <a:pt x="1933" y="1468"/>
                  </a:lnTo>
                  <a:lnTo>
                    <a:pt x="1943" y="1468"/>
                  </a:lnTo>
                  <a:lnTo>
                    <a:pt x="1943" y="1372"/>
                  </a:lnTo>
                  <a:lnTo>
                    <a:pt x="1933" y="1372"/>
                  </a:lnTo>
                  <a:close/>
                  <a:moveTo>
                    <a:pt x="1977" y="1384"/>
                  </a:moveTo>
                  <a:lnTo>
                    <a:pt x="1987" y="1440"/>
                  </a:lnTo>
                  <a:lnTo>
                    <a:pt x="1965" y="1440"/>
                  </a:lnTo>
                  <a:lnTo>
                    <a:pt x="1977" y="1384"/>
                  </a:lnTo>
                  <a:close/>
                  <a:moveTo>
                    <a:pt x="1969" y="1372"/>
                  </a:moveTo>
                  <a:lnTo>
                    <a:pt x="1951" y="1468"/>
                  </a:lnTo>
                  <a:lnTo>
                    <a:pt x="1961" y="1468"/>
                  </a:lnTo>
                  <a:lnTo>
                    <a:pt x="1965" y="1448"/>
                  </a:lnTo>
                  <a:lnTo>
                    <a:pt x="1989" y="1448"/>
                  </a:lnTo>
                  <a:lnTo>
                    <a:pt x="1993" y="1468"/>
                  </a:lnTo>
                  <a:lnTo>
                    <a:pt x="2003" y="1468"/>
                  </a:lnTo>
                  <a:lnTo>
                    <a:pt x="1985" y="1372"/>
                  </a:lnTo>
                  <a:lnTo>
                    <a:pt x="1969" y="1372"/>
                  </a:lnTo>
                  <a:close/>
                  <a:moveTo>
                    <a:pt x="2059" y="1372"/>
                  </a:moveTo>
                  <a:lnTo>
                    <a:pt x="2059" y="1382"/>
                  </a:lnTo>
                  <a:lnTo>
                    <a:pt x="2076" y="1382"/>
                  </a:lnTo>
                  <a:lnTo>
                    <a:pt x="2076" y="1468"/>
                  </a:lnTo>
                  <a:lnTo>
                    <a:pt x="2086" y="1468"/>
                  </a:lnTo>
                  <a:lnTo>
                    <a:pt x="2086" y="1382"/>
                  </a:lnTo>
                  <a:lnTo>
                    <a:pt x="2104" y="1382"/>
                  </a:lnTo>
                  <a:lnTo>
                    <a:pt x="2104" y="1372"/>
                  </a:lnTo>
                  <a:lnTo>
                    <a:pt x="2059" y="1372"/>
                  </a:lnTo>
                  <a:close/>
                  <a:moveTo>
                    <a:pt x="2134" y="1384"/>
                  </a:moveTo>
                  <a:lnTo>
                    <a:pt x="2146" y="1440"/>
                  </a:lnTo>
                  <a:lnTo>
                    <a:pt x="2124" y="1440"/>
                  </a:lnTo>
                  <a:lnTo>
                    <a:pt x="2134" y="1384"/>
                  </a:lnTo>
                  <a:close/>
                  <a:moveTo>
                    <a:pt x="2128" y="1372"/>
                  </a:moveTo>
                  <a:lnTo>
                    <a:pt x="2110" y="1468"/>
                  </a:lnTo>
                  <a:lnTo>
                    <a:pt x="2120" y="1468"/>
                  </a:lnTo>
                  <a:lnTo>
                    <a:pt x="2122" y="1448"/>
                  </a:lnTo>
                  <a:lnTo>
                    <a:pt x="2146" y="1448"/>
                  </a:lnTo>
                  <a:lnTo>
                    <a:pt x="2150" y="1468"/>
                  </a:lnTo>
                  <a:lnTo>
                    <a:pt x="2160" y="1468"/>
                  </a:lnTo>
                  <a:lnTo>
                    <a:pt x="2142" y="1372"/>
                  </a:lnTo>
                  <a:lnTo>
                    <a:pt x="2128" y="1372"/>
                  </a:lnTo>
                  <a:close/>
                  <a:moveTo>
                    <a:pt x="2180" y="1422"/>
                  </a:moveTo>
                  <a:lnTo>
                    <a:pt x="2188" y="1422"/>
                  </a:lnTo>
                  <a:lnTo>
                    <a:pt x="2188" y="1422"/>
                  </a:lnTo>
                  <a:lnTo>
                    <a:pt x="2194" y="1424"/>
                  </a:lnTo>
                  <a:lnTo>
                    <a:pt x="2200" y="1426"/>
                  </a:lnTo>
                  <a:lnTo>
                    <a:pt x="2202" y="1430"/>
                  </a:lnTo>
                  <a:lnTo>
                    <a:pt x="2202" y="1436"/>
                  </a:lnTo>
                  <a:lnTo>
                    <a:pt x="2202" y="1436"/>
                  </a:lnTo>
                  <a:lnTo>
                    <a:pt x="2202" y="1446"/>
                  </a:lnTo>
                  <a:lnTo>
                    <a:pt x="2202" y="1446"/>
                  </a:lnTo>
                  <a:lnTo>
                    <a:pt x="2202" y="1450"/>
                  </a:lnTo>
                  <a:lnTo>
                    <a:pt x="2200" y="1454"/>
                  </a:lnTo>
                  <a:lnTo>
                    <a:pt x="2196" y="1458"/>
                  </a:lnTo>
                  <a:lnTo>
                    <a:pt x="2190" y="1458"/>
                  </a:lnTo>
                  <a:lnTo>
                    <a:pt x="2190" y="1458"/>
                  </a:lnTo>
                  <a:lnTo>
                    <a:pt x="2180" y="1458"/>
                  </a:lnTo>
                  <a:lnTo>
                    <a:pt x="2180" y="1422"/>
                  </a:lnTo>
                  <a:close/>
                  <a:moveTo>
                    <a:pt x="2180" y="1382"/>
                  </a:moveTo>
                  <a:lnTo>
                    <a:pt x="2190" y="1382"/>
                  </a:lnTo>
                  <a:lnTo>
                    <a:pt x="2190" y="1382"/>
                  </a:lnTo>
                  <a:lnTo>
                    <a:pt x="2196" y="1384"/>
                  </a:lnTo>
                  <a:lnTo>
                    <a:pt x="2198" y="1386"/>
                  </a:lnTo>
                  <a:lnTo>
                    <a:pt x="2200" y="1390"/>
                  </a:lnTo>
                  <a:lnTo>
                    <a:pt x="2200" y="1394"/>
                  </a:lnTo>
                  <a:lnTo>
                    <a:pt x="2200" y="1394"/>
                  </a:lnTo>
                  <a:lnTo>
                    <a:pt x="2200" y="1400"/>
                  </a:lnTo>
                  <a:lnTo>
                    <a:pt x="2200" y="1400"/>
                  </a:lnTo>
                  <a:lnTo>
                    <a:pt x="2200" y="1406"/>
                  </a:lnTo>
                  <a:lnTo>
                    <a:pt x="2198" y="1410"/>
                  </a:lnTo>
                  <a:lnTo>
                    <a:pt x="2194" y="1412"/>
                  </a:lnTo>
                  <a:lnTo>
                    <a:pt x="2188" y="1412"/>
                  </a:lnTo>
                  <a:lnTo>
                    <a:pt x="2188" y="1412"/>
                  </a:lnTo>
                  <a:lnTo>
                    <a:pt x="2180" y="1412"/>
                  </a:lnTo>
                  <a:lnTo>
                    <a:pt x="2180" y="1382"/>
                  </a:lnTo>
                  <a:close/>
                  <a:moveTo>
                    <a:pt x="2170" y="1372"/>
                  </a:moveTo>
                  <a:lnTo>
                    <a:pt x="2170" y="1468"/>
                  </a:lnTo>
                  <a:lnTo>
                    <a:pt x="2190" y="1468"/>
                  </a:lnTo>
                  <a:lnTo>
                    <a:pt x="2190" y="1468"/>
                  </a:lnTo>
                  <a:lnTo>
                    <a:pt x="2200" y="1466"/>
                  </a:lnTo>
                  <a:lnTo>
                    <a:pt x="2208" y="1462"/>
                  </a:lnTo>
                  <a:lnTo>
                    <a:pt x="2212" y="1454"/>
                  </a:lnTo>
                  <a:lnTo>
                    <a:pt x="2212" y="1446"/>
                  </a:lnTo>
                  <a:lnTo>
                    <a:pt x="2212" y="1446"/>
                  </a:lnTo>
                  <a:lnTo>
                    <a:pt x="2212" y="1438"/>
                  </a:lnTo>
                  <a:lnTo>
                    <a:pt x="2212" y="1438"/>
                  </a:lnTo>
                  <a:lnTo>
                    <a:pt x="2212" y="1430"/>
                  </a:lnTo>
                  <a:lnTo>
                    <a:pt x="2210" y="1424"/>
                  </a:lnTo>
                  <a:lnTo>
                    <a:pt x="2206" y="1420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6" y="1414"/>
                  </a:lnTo>
                  <a:lnTo>
                    <a:pt x="2208" y="1410"/>
                  </a:lnTo>
                  <a:lnTo>
                    <a:pt x="2210" y="1404"/>
                  </a:lnTo>
                  <a:lnTo>
                    <a:pt x="2212" y="1398"/>
                  </a:lnTo>
                  <a:lnTo>
                    <a:pt x="2212" y="1398"/>
                  </a:lnTo>
                  <a:lnTo>
                    <a:pt x="2212" y="1394"/>
                  </a:lnTo>
                  <a:lnTo>
                    <a:pt x="2212" y="1394"/>
                  </a:lnTo>
                  <a:lnTo>
                    <a:pt x="2210" y="1384"/>
                  </a:lnTo>
                  <a:lnTo>
                    <a:pt x="2206" y="1378"/>
                  </a:lnTo>
                  <a:lnTo>
                    <a:pt x="2200" y="1374"/>
                  </a:lnTo>
                  <a:lnTo>
                    <a:pt x="2190" y="1372"/>
                  </a:lnTo>
                  <a:lnTo>
                    <a:pt x="2190" y="1372"/>
                  </a:lnTo>
                  <a:lnTo>
                    <a:pt x="2170" y="1372"/>
                  </a:lnTo>
                  <a:close/>
                  <a:moveTo>
                    <a:pt x="2256" y="1372"/>
                  </a:moveTo>
                  <a:lnTo>
                    <a:pt x="2256" y="1416"/>
                  </a:lnTo>
                  <a:lnTo>
                    <a:pt x="2232" y="1416"/>
                  </a:lnTo>
                  <a:lnTo>
                    <a:pt x="2232" y="1372"/>
                  </a:lnTo>
                  <a:lnTo>
                    <a:pt x="2222" y="1372"/>
                  </a:lnTo>
                  <a:lnTo>
                    <a:pt x="2222" y="1468"/>
                  </a:lnTo>
                  <a:lnTo>
                    <a:pt x="2232" y="1468"/>
                  </a:lnTo>
                  <a:lnTo>
                    <a:pt x="2232" y="1424"/>
                  </a:lnTo>
                  <a:lnTo>
                    <a:pt x="2256" y="1424"/>
                  </a:lnTo>
                  <a:lnTo>
                    <a:pt x="2256" y="1468"/>
                  </a:lnTo>
                  <a:lnTo>
                    <a:pt x="2266" y="1468"/>
                  </a:lnTo>
                  <a:lnTo>
                    <a:pt x="2266" y="1372"/>
                  </a:lnTo>
                  <a:lnTo>
                    <a:pt x="2256" y="1372"/>
                  </a:lnTo>
                  <a:close/>
                  <a:moveTo>
                    <a:pt x="2310" y="1372"/>
                  </a:moveTo>
                  <a:lnTo>
                    <a:pt x="2296" y="1418"/>
                  </a:lnTo>
                  <a:lnTo>
                    <a:pt x="2286" y="1444"/>
                  </a:lnTo>
                  <a:lnTo>
                    <a:pt x="2286" y="1372"/>
                  </a:lnTo>
                  <a:lnTo>
                    <a:pt x="2278" y="1372"/>
                  </a:lnTo>
                  <a:lnTo>
                    <a:pt x="2278" y="1468"/>
                  </a:lnTo>
                  <a:lnTo>
                    <a:pt x="2288" y="1468"/>
                  </a:lnTo>
                  <a:lnTo>
                    <a:pt x="2302" y="1424"/>
                  </a:lnTo>
                  <a:lnTo>
                    <a:pt x="2312" y="1392"/>
                  </a:lnTo>
                  <a:lnTo>
                    <a:pt x="2312" y="1468"/>
                  </a:lnTo>
                  <a:lnTo>
                    <a:pt x="2322" y="1468"/>
                  </a:lnTo>
                  <a:lnTo>
                    <a:pt x="2322" y="1372"/>
                  </a:lnTo>
                  <a:lnTo>
                    <a:pt x="2310" y="1372"/>
                  </a:lnTo>
                  <a:close/>
                  <a:moveTo>
                    <a:pt x="2368" y="1372"/>
                  </a:moveTo>
                  <a:lnTo>
                    <a:pt x="2344" y="1418"/>
                  </a:lnTo>
                  <a:lnTo>
                    <a:pt x="2344" y="1372"/>
                  </a:lnTo>
                  <a:lnTo>
                    <a:pt x="2334" y="1372"/>
                  </a:lnTo>
                  <a:lnTo>
                    <a:pt x="2334" y="1468"/>
                  </a:lnTo>
                  <a:lnTo>
                    <a:pt x="2344" y="1468"/>
                  </a:lnTo>
                  <a:lnTo>
                    <a:pt x="2344" y="1436"/>
                  </a:lnTo>
                  <a:lnTo>
                    <a:pt x="2350" y="1426"/>
                  </a:lnTo>
                  <a:lnTo>
                    <a:pt x="2370" y="1468"/>
                  </a:lnTo>
                  <a:lnTo>
                    <a:pt x="2380" y="1468"/>
                  </a:lnTo>
                  <a:lnTo>
                    <a:pt x="2356" y="1416"/>
                  </a:lnTo>
                  <a:lnTo>
                    <a:pt x="2380" y="1372"/>
                  </a:lnTo>
                  <a:lnTo>
                    <a:pt x="2368" y="1372"/>
                  </a:lnTo>
                  <a:close/>
                  <a:moveTo>
                    <a:pt x="2412" y="1384"/>
                  </a:moveTo>
                  <a:lnTo>
                    <a:pt x="2422" y="1440"/>
                  </a:lnTo>
                  <a:lnTo>
                    <a:pt x="2400" y="1440"/>
                  </a:lnTo>
                  <a:lnTo>
                    <a:pt x="2412" y="1384"/>
                  </a:lnTo>
                  <a:close/>
                  <a:moveTo>
                    <a:pt x="2404" y="1372"/>
                  </a:moveTo>
                  <a:lnTo>
                    <a:pt x="2386" y="1468"/>
                  </a:lnTo>
                  <a:lnTo>
                    <a:pt x="2396" y="1468"/>
                  </a:lnTo>
                  <a:lnTo>
                    <a:pt x="2400" y="1448"/>
                  </a:lnTo>
                  <a:lnTo>
                    <a:pt x="2424" y="1448"/>
                  </a:lnTo>
                  <a:lnTo>
                    <a:pt x="2426" y="1468"/>
                  </a:lnTo>
                  <a:lnTo>
                    <a:pt x="2438" y="1468"/>
                  </a:lnTo>
                  <a:lnTo>
                    <a:pt x="2420" y="1372"/>
                  </a:lnTo>
                  <a:lnTo>
                    <a:pt x="2404" y="1372"/>
                  </a:lnTo>
                  <a:close/>
                  <a:moveTo>
                    <a:pt x="2011" y="1396"/>
                  </a:moveTo>
                  <a:lnTo>
                    <a:pt x="2011" y="1444"/>
                  </a:lnTo>
                  <a:lnTo>
                    <a:pt x="2011" y="1444"/>
                  </a:lnTo>
                  <a:lnTo>
                    <a:pt x="2011" y="1454"/>
                  </a:lnTo>
                  <a:lnTo>
                    <a:pt x="2015" y="1462"/>
                  </a:lnTo>
                  <a:lnTo>
                    <a:pt x="2023" y="1466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41" y="1466"/>
                  </a:lnTo>
                  <a:lnTo>
                    <a:pt x="2047" y="1462"/>
                  </a:lnTo>
                  <a:lnTo>
                    <a:pt x="2051" y="1454"/>
                  </a:lnTo>
                  <a:lnTo>
                    <a:pt x="2053" y="1444"/>
                  </a:lnTo>
                  <a:lnTo>
                    <a:pt x="2053" y="1444"/>
                  </a:lnTo>
                  <a:lnTo>
                    <a:pt x="2053" y="1432"/>
                  </a:lnTo>
                  <a:lnTo>
                    <a:pt x="2043" y="1432"/>
                  </a:lnTo>
                  <a:lnTo>
                    <a:pt x="2043" y="1446"/>
                  </a:lnTo>
                  <a:lnTo>
                    <a:pt x="2043" y="1446"/>
                  </a:lnTo>
                  <a:lnTo>
                    <a:pt x="2043" y="1450"/>
                  </a:lnTo>
                  <a:lnTo>
                    <a:pt x="2041" y="1456"/>
                  </a:lnTo>
                  <a:lnTo>
                    <a:pt x="2037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27" y="1458"/>
                  </a:lnTo>
                  <a:lnTo>
                    <a:pt x="2023" y="1456"/>
                  </a:lnTo>
                  <a:lnTo>
                    <a:pt x="2021" y="1450"/>
                  </a:lnTo>
                  <a:lnTo>
                    <a:pt x="2021" y="1446"/>
                  </a:lnTo>
                  <a:lnTo>
                    <a:pt x="2021" y="1446"/>
                  </a:lnTo>
                  <a:lnTo>
                    <a:pt x="2021" y="1394"/>
                  </a:lnTo>
                  <a:lnTo>
                    <a:pt x="2021" y="1394"/>
                  </a:lnTo>
                  <a:lnTo>
                    <a:pt x="2021" y="1390"/>
                  </a:lnTo>
                  <a:lnTo>
                    <a:pt x="2023" y="1384"/>
                  </a:lnTo>
                  <a:lnTo>
                    <a:pt x="2027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7" y="1382"/>
                  </a:lnTo>
                  <a:lnTo>
                    <a:pt x="2041" y="1384"/>
                  </a:lnTo>
                  <a:lnTo>
                    <a:pt x="2043" y="1390"/>
                  </a:lnTo>
                  <a:lnTo>
                    <a:pt x="2043" y="1394"/>
                  </a:lnTo>
                  <a:lnTo>
                    <a:pt x="2043" y="1394"/>
                  </a:lnTo>
                  <a:lnTo>
                    <a:pt x="2043" y="1404"/>
                  </a:lnTo>
                  <a:lnTo>
                    <a:pt x="2053" y="1404"/>
                  </a:lnTo>
                  <a:lnTo>
                    <a:pt x="2053" y="1396"/>
                  </a:lnTo>
                  <a:lnTo>
                    <a:pt x="2053" y="1396"/>
                  </a:lnTo>
                  <a:lnTo>
                    <a:pt x="2051" y="1386"/>
                  </a:lnTo>
                  <a:lnTo>
                    <a:pt x="2047" y="1378"/>
                  </a:lnTo>
                  <a:lnTo>
                    <a:pt x="2041" y="1374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23" y="1374"/>
                  </a:lnTo>
                  <a:lnTo>
                    <a:pt x="2015" y="1378"/>
                  </a:lnTo>
                  <a:lnTo>
                    <a:pt x="2011" y="1386"/>
                  </a:lnTo>
                  <a:lnTo>
                    <a:pt x="2011" y="1396"/>
                  </a:lnTo>
                  <a:close/>
                  <a:moveTo>
                    <a:pt x="867" y="1320"/>
                  </a:moveTo>
                  <a:lnTo>
                    <a:pt x="867" y="1320"/>
                  </a:lnTo>
                  <a:lnTo>
                    <a:pt x="893" y="1332"/>
                  </a:lnTo>
                  <a:lnTo>
                    <a:pt x="893" y="1332"/>
                  </a:lnTo>
                  <a:lnTo>
                    <a:pt x="887" y="1316"/>
                  </a:lnTo>
                  <a:lnTo>
                    <a:pt x="887" y="1316"/>
                  </a:lnTo>
                  <a:lnTo>
                    <a:pt x="867" y="1320"/>
                  </a:lnTo>
                  <a:close/>
                  <a:moveTo>
                    <a:pt x="921" y="1304"/>
                  </a:moveTo>
                  <a:lnTo>
                    <a:pt x="937" y="1348"/>
                  </a:lnTo>
                  <a:lnTo>
                    <a:pt x="937" y="1348"/>
                  </a:lnTo>
                  <a:lnTo>
                    <a:pt x="965" y="1356"/>
                  </a:lnTo>
                  <a:lnTo>
                    <a:pt x="993" y="1364"/>
                  </a:lnTo>
                  <a:lnTo>
                    <a:pt x="993" y="1364"/>
                  </a:lnTo>
                  <a:lnTo>
                    <a:pt x="967" y="1288"/>
                  </a:lnTo>
                  <a:lnTo>
                    <a:pt x="967" y="1288"/>
                  </a:lnTo>
                  <a:lnTo>
                    <a:pt x="921" y="1304"/>
                  </a:lnTo>
                  <a:close/>
                  <a:moveTo>
                    <a:pt x="1823" y="1232"/>
                  </a:moveTo>
                  <a:lnTo>
                    <a:pt x="1823" y="1326"/>
                  </a:lnTo>
                  <a:lnTo>
                    <a:pt x="1833" y="1326"/>
                  </a:lnTo>
                  <a:lnTo>
                    <a:pt x="1833" y="1240"/>
                  </a:lnTo>
                  <a:lnTo>
                    <a:pt x="1855" y="1240"/>
                  </a:lnTo>
                  <a:lnTo>
                    <a:pt x="1855" y="1326"/>
                  </a:lnTo>
                  <a:lnTo>
                    <a:pt x="1867" y="1326"/>
                  </a:lnTo>
                  <a:lnTo>
                    <a:pt x="1867" y="1232"/>
                  </a:lnTo>
                  <a:lnTo>
                    <a:pt x="1823" y="1232"/>
                  </a:lnTo>
                  <a:close/>
                  <a:moveTo>
                    <a:pt x="1877" y="1232"/>
                  </a:moveTo>
                  <a:lnTo>
                    <a:pt x="1877" y="1326"/>
                  </a:lnTo>
                  <a:lnTo>
                    <a:pt x="1917" y="1326"/>
                  </a:lnTo>
                  <a:lnTo>
                    <a:pt x="1917" y="1316"/>
                  </a:lnTo>
                  <a:lnTo>
                    <a:pt x="1887" y="1316"/>
                  </a:lnTo>
                  <a:lnTo>
                    <a:pt x="1887" y="1282"/>
                  </a:lnTo>
                  <a:lnTo>
                    <a:pt x="1911" y="1282"/>
                  </a:lnTo>
                  <a:lnTo>
                    <a:pt x="1911" y="1274"/>
                  </a:lnTo>
                  <a:lnTo>
                    <a:pt x="1887" y="1274"/>
                  </a:lnTo>
                  <a:lnTo>
                    <a:pt x="1887" y="1240"/>
                  </a:lnTo>
                  <a:lnTo>
                    <a:pt x="1917" y="1240"/>
                  </a:lnTo>
                  <a:lnTo>
                    <a:pt x="1917" y="1232"/>
                  </a:lnTo>
                  <a:lnTo>
                    <a:pt x="1877" y="1232"/>
                  </a:lnTo>
                  <a:close/>
                  <a:moveTo>
                    <a:pt x="1945" y="1302"/>
                  </a:moveTo>
                  <a:lnTo>
                    <a:pt x="1947" y="1240"/>
                  </a:lnTo>
                  <a:lnTo>
                    <a:pt x="1965" y="1240"/>
                  </a:lnTo>
                  <a:lnTo>
                    <a:pt x="1965" y="1316"/>
                  </a:lnTo>
                  <a:lnTo>
                    <a:pt x="1941" y="1316"/>
                  </a:lnTo>
                  <a:lnTo>
                    <a:pt x="1941" y="1316"/>
                  </a:lnTo>
                  <a:lnTo>
                    <a:pt x="1943" y="1312"/>
                  </a:lnTo>
                  <a:lnTo>
                    <a:pt x="1945" y="1302"/>
                  </a:lnTo>
                  <a:close/>
                  <a:moveTo>
                    <a:pt x="1937" y="1232"/>
                  </a:moveTo>
                  <a:lnTo>
                    <a:pt x="1935" y="1302"/>
                  </a:lnTo>
                  <a:lnTo>
                    <a:pt x="1935" y="1302"/>
                  </a:lnTo>
                  <a:lnTo>
                    <a:pt x="1933" y="1310"/>
                  </a:lnTo>
                  <a:lnTo>
                    <a:pt x="1931" y="1316"/>
                  </a:lnTo>
                  <a:lnTo>
                    <a:pt x="1931" y="1316"/>
                  </a:lnTo>
                  <a:lnTo>
                    <a:pt x="1923" y="1316"/>
                  </a:lnTo>
                  <a:lnTo>
                    <a:pt x="1923" y="1340"/>
                  </a:lnTo>
                  <a:lnTo>
                    <a:pt x="1935" y="1340"/>
                  </a:lnTo>
                  <a:lnTo>
                    <a:pt x="1935" y="1326"/>
                  </a:lnTo>
                  <a:lnTo>
                    <a:pt x="1973" y="1326"/>
                  </a:lnTo>
                  <a:lnTo>
                    <a:pt x="1973" y="1340"/>
                  </a:lnTo>
                  <a:lnTo>
                    <a:pt x="1983" y="1340"/>
                  </a:lnTo>
                  <a:lnTo>
                    <a:pt x="1983" y="1316"/>
                  </a:lnTo>
                  <a:lnTo>
                    <a:pt x="1977" y="1316"/>
                  </a:lnTo>
                  <a:lnTo>
                    <a:pt x="1977" y="1232"/>
                  </a:lnTo>
                  <a:lnTo>
                    <a:pt x="1937" y="1232"/>
                  </a:lnTo>
                  <a:close/>
                  <a:moveTo>
                    <a:pt x="2015" y="1244"/>
                  </a:moveTo>
                  <a:lnTo>
                    <a:pt x="2025" y="1298"/>
                  </a:lnTo>
                  <a:lnTo>
                    <a:pt x="2005" y="1298"/>
                  </a:lnTo>
                  <a:lnTo>
                    <a:pt x="2015" y="1244"/>
                  </a:lnTo>
                  <a:close/>
                  <a:moveTo>
                    <a:pt x="2007" y="1232"/>
                  </a:moveTo>
                  <a:lnTo>
                    <a:pt x="1989" y="1326"/>
                  </a:lnTo>
                  <a:lnTo>
                    <a:pt x="1999" y="1326"/>
                  </a:lnTo>
                  <a:lnTo>
                    <a:pt x="2003" y="1306"/>
                  </a:lnTo>
                  <a:lnTo>
                    <a:pt x="2027" y="1306"/>
                  </a:lnTo>
                  <a:lnTo>
                    <a:pt x="2031" y="1326"/>
                  </a:lnTo>
                  <a:lnTo>
                    <a:pt x="2041" y="1326"/>
                  </a:lnTo>
                  <a:lnTo>
                    <a:pt x="2023" y="1232"/>
                  </a:lnTo>
                  <a:lnTo>
                    <a:pt x="2007" y="1232"/>
                  </a:lnTo>
                  <a:close/>
                  <a:moveTo>
                    <a:pt x="2049" y="1232"/>
                  </a:moveTo>
                  <a:lnTo>
                    <a:pt x="2049" y="1326"/>
                  </a:lnTo>
                  <a:lnTo>
                    <a:pt x="2061" y="1326"/>
                  </a:lnTo>
                  <a:lnTo>
                    <a:pt x="2061" y="1240"/>
                  </a:lnTo>
                  <a:lnTo>
                    <a:pt x="2086" y="1240"/>
                  </a:lnTo>
                  <a:lnTo>
                    <a:pt x="2086" y="1232"/>
                  </a:lnTo>
                  <a:lnTo>
                    <a:pt x="2049" y="1232"/>
                  </a:lnTo>
                  <a:close/>
                  <a:moveTo>
                    <a:pt x="2150" y="1232"/>
                  </a:moveTo>
                  <a:lnTo>
                    <a:pt x="2150" y="1326"/>
                  </a:lnTo>
                  <a:lnTo>
                    <a:pt x="2160" y="1326"/>
                  </a:lnTo>
                  <a:lnTo>
                    <a:pt x="2160" y="1240"/>
                  </a:lnTo>
                  <a:lnTo>
                    <a:pt x="2188" y="1240"/>
                  </a:lnTo>
                  <a:lnTo>
                    <a:pt x="2188" y="1232"/>
                  </a:lnTo>
                  <a:lnTo>
                    <a:pt x="2150" y="1232"/>
                  </a:lnTo>
                  <a:close/>
                  <a:moveTo>
                    <a:pt x="2220" y="1244"/>
                  </a:moveTo>
                  <a:lnTo>
                    <a:pt x="2232" y="1298"/>
                  </a:lnTo>
                  <a:lnTo>
                    <a:pt x="2210" y="1298"/>
                  </a:lnTo>
                  <a:lnTo>
                    <a:pt x="2220" y="1244"/>
                  </a:lnTo>
                  <a:close/>
                  <a:moveTo>
                    <a:pt x="2214" y="1232"/>
                  </a:moveTo>
                  <a:lnTo>
                    <a:pt x="2196" y="1326"/>
                  </a:lnTo>
                  <a:lnTo>
                    <a:pt x="2204" y="1326"/>
                  </a:lnTo>
                  <a:lnTo>
                    <a:pt x="2208" y="1306"/>
                  </a:lnTo>
                  <a:lnTo>
                    <a:pt x="2232" y="1306"/>
                  </a:lnTo>
                  <a:lnTo>
                    <a:pt x="2236" y="1326"/>
                  </a:lnTo>
                  <a:lnTo>
                    <a:pt x="2246" y="1326"/>
                  </a:lnTo>
                  <a:lnTo>
                    <a:pt x="2228" y="1232"/>
                  </a:lnTo>
                  <a:lnTo>
                    <a:pt x="2214" y="1232"/>
                  </a:lnTo>
                  <a:close/>
                  <a:moveTo>
                    <a:pt x="2106" y="1304"/>
                  </a:moveTo>
                  <a:lnTo>
                    <a:pt x="2106" y="1254"/>
                  </a:lnTo>
                  <a:lnTo>
                    <a:pt x="2106" y="1254"/>
                  </a:lnTo>
                  <a:lnTo>
                    <a:pt x="2108" y="1248"/>
                  </a:lnTo>
                  <a:lnTo>
                    <a:pt x="2110" y="1244"/>
                  </a:lnTo>
                  <a:lnTo>
                    <a:pt x="2112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22" y="1240"/>
                  </a:lnTo>
                  <a:lnTo>
                    <a:pt x="2126" y="1244"/>
                  </a:lnTo>
                  <a:lnTo>
                    <a:pt x="2128" y="1248"/>
                  </a:lnTo>
                  <a:lnTo>
                    <a:pt x="2130" y="1254"/>
                  </a:lnTo>
                  <a:lnTo>
                    <a:pt x="2130" y="1254"/>
                  </a:lnTo>
                  <a:lnTo>
                    <a:pt x="2130" y="1304"/>
                  </a:lnTo>
                  <a:lnTo>
                    <a:pt x="2130" y="1304"/>
                  </a:lnTo>
                  <a:lnTo>
                    <a:pt x="2128" y="1310"/>
                  </a:lnTo>
                  <a:lnTo>
                    <a:pt x="2126" y="1314"/>
                  </a:lnTo>
                  <a:lnTo>
                    <a:pt x="2122" y="1316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2" y="1316"/>
                  </a:lnTo>
                  <a:lnTo>
                    <a:pt x="2110" y="1314"/>
                  </a:lnTo>
                  <a:lnTo>
                    <a:pt x="2108" y="1310"/>
                  </a:lnTo>
                  <a:lnTo>
                    <a:pt x="2106" y="1304"/>
                  </a:lnTo>
                  <a:close/>
                  <a:moveTo>
                    <a:pt x="2096" y="1254"/>
                  </a:moveTo>
                  <a:lnTo>
                    <a:pt x="2096" y="1304"/>
                  </a:lnTo>
                  <a:lnTo>
                    <a:pt x="2096" y="1304"/>
                  </a:lnTo>
                  <a:lnTo>
                    <a:pt x="2098" y="1312"/>
                  </a:lnTo>
                  <a:lnTo>
                    <a:pt x="2102" y="1320"/>
                  </a:lnTo>
                  <a:lnTo>
                    <a:pt x="210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28" y="1326"/>
                  </a:lnTo>
                  <a:lnTo>
                    <a:pt x="2134" y="1320"/>
                  </a:lnTo>
                  <a:lnTo>
                    <a:pt x="2138" y="1312"/>
                  </a:lnTo>
                  <a:lnTo>
                    <a:pt x="2140" y="1304"/>
                  </a:lnTo>
                  <a:lnTo>
                    <a:pt x="2140" y="1304"/>
                  </a:lnTo>
                  <a:lnTo>
                    <a:pt x="2140" y="1254"/>
                  </a:lnTo>
                  <a:lnTo>
                    <a:pt x="2140" y="1254"/>
                  </a:lnTo>
                  <a:lnTo>
                    <a:pt x="2138" y="1244"/>
                  </a:lnTo>
                  <a:lnTo>
                    <a:pt x="2134" y="1236"/>
                  </a:lnTo>
                  <a:lnTo>
                    <a:pt x="2128" y="1232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08" y="1232"/>
                  </a:lnTo>
                  <a:lnTo>
                    <a:pt x="2102" y="1236"/>
                  </a:lnTo>
                  <a:lnTo>
                    <a:pt x="2098" y="1244"/>
                  </a:lnTo>
                  <a:lnTo>
                    <a:pt x="2096" y="1254"/>
                  </a:lnTo>
                  <a:close/>
                  <a:moveTo>
                    <a:pt x="1823" y="1090"/>
                  </a:moveTo>
                  <a:lnTo>
                    <a:pt x="1823" y="1184"/>
                  </a:lnTo>
                  <a:lnTo>
                    <a:pt x="1833" y="1184"/>
                  </a:lnTo>
                  <a:lnTo>
                    <a:pt x="1833" y="1100"/>
                  </a:lnTo>
                  <a:lnTo>
                    <a:pt x="1859" y="1100"/>
                  </a:lnTo>
                  <a:lnTo>
                    <a:pt x="1859" y="1090"/>
                  </a:lnTo>
                  <a:lnTo>
                    <a:pt x="1823" y="1090"/>
                  </a:lnTo>
                  <a:close/>
                  <a:moveTo>
                    <a:pt x="1941" y="1162"/>
                  </a:moveTo>
                  <a:lnTo>
                    <a:pt x="1945" y="1100"/>
                  </a:lnTo>
                  <a:lnTo>
                    <a:pt x="1963" y="1100"/>
                  </a:lnTo>
                  <a:lnTo>
                    <a:pt x="1963" y="1176"/>
                  </a:lnTo>
                  <a:lnTo>
                    <a:pt x="1937" y="1176"/>
                  </a:lnTo>
                  <a:lnTo>
                    <a:pt x="1937" y="1176"/>
                  </a:lnTo>
                  <a:lnTo>
                    <a:pt x="1941" y="1170"/>
                  </a:lnTo>
                  <a:lnTo>
                    <a:pt x="1941" y="1162"/>
                  </a:lnTo>
                  <a:close/>
                  <a:moveTo>
                    <a:pt x="1935" y="1090"/>
                  </a:moveTo>
                  <a:lnTo>
                    <a:pt x="1931" y="1162"/>
                  </a:lnTo>
                  <a:lnTo>
                    <a:pt x="1931" y="1162"/>
                  </a:lnTo>
                  <a:lnTo>
                    <a:pt x="1931" y="1170"/>
                  </a:lnTo>
                  <a:lnTo>
                    <a:pt x="1927" y="1176"/>
                  </a:lnTo>
                  <a:lnTo>
                    <a:pt x="1927" y="1176"/>
                  </a:lnTo>
                  <a:lnTo>
                    <a:pt x="1921" y="1176"/>
                  </a:lnTo>
                  <a:lnTo>
                    <a:pt x="1921" y="1198"/>
                  </a:lnTo>
                  <a:lnTo>
                    <a:pt x="1931" y="1198"/>
                  </a:lnTo>
                  <a:lnTo>
                    <a:pt x="1931" y="1184"/>
                  </a:lnTo>
                  <a:lnTo>
                    <a:pt x="1969" y="1184"/>
                  </a:lnTo>
                  <a:lnTo>
                    <a:pt x="1969" y="1198"/>
                  </a:lnTo>
                  <a:lnTo>
                    <a:pt x="1981" y="1198"/>
                  </a:lnTo>
                  <a:lnTo>
                    <a:pt x="1981" y="1176"/>
                  </a:lnTo>
                  <a:lnTo>
                    <a:pt x="1973" y="1176"/>
                  </a:lnTo>
                  <a:lnTo>
                    <a:pt x="1973" y="1090"/>
                  </a:lnTo>
                  <a:lnTo>
                    <a:pt x="1935" y="1090"/>
                  </a:lnTo>
                  <a:close/>
                  <a:moveTo>
                    <a:pt x="1879" y="1162"/>
                  </a:moveTo>
                  <a:lnTo>
                    <a:pt x="1879" y="1112"/>
                  </a:lnTo>
                  <a:lnTo>
                    <a:pt x="1879" y="1112"/>
                  </a:lnTo>
                  <a:lnTo>
                    <a:pt x="1881" y="1106"/>
                  </a:lnTo>
                  <a:lnTo>
                    <a:pt x="1883" y="1102"/>
                  </a:lnTo>
                  <a:lnTo>
                    <a:pt x="1887" y="1100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7" y="1100"/>
                  </a:lnTo>
                  <a:lnTo>
                    <a:pt x="1899" y="1102"/>
                  </a:lnTo>
                  <a:lnTo>
                    <a:pt x="1901" y="1106"/>
                  </a:lnTo>
                  <a:lnTo>
                    <a:pt x="1903" y="1112"/>
                  </a:lnTo>
                  <a:lnTo>
                    <a:pt x="1903" y="1112"/>
                  </a:lnTo>
                  <a:lnTo>
                    <a:pt x="1903" y="1162"/>
                  </a:lnTo>
                  <a:lnTo>
                    <a:pt x="1903" y="1162"/>
                  </a:lnTo>
                  <a:lnTo>
                    <a:pt x="1901" y="1168"/>
                  </a:lnTo>
                  <a:lnTo>
                    <a:pt x="1899" y="1172"/>
                  </a:lnTo>
                  <a:lnTo>
                    <a:pt x="1897" y="1174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87" y="1174"/>
                  </a:lnTo>
                  <a:lnTo>
                    <a:pt x="1883" y="1172"/>
                  </a:lnTo>
                  <a:lnTo>
                    <a:pt x="1881" y="1168"/>
                  </a:lnTo>
                  <a:lnTo>
                    <a:pt x="1879" y="1162"/>
                  </a:lnTo>
                  <a:close/>
                  <a:moveTo>
                    <a:pt x="1869" y="1112"/>
                  </a:moveTo>
                  <a:lnTo>
                    <a:pt x="1869" y="1162"/>
                  </a:lnTo>
                  <a:lnTo>
                    <a:pt x="1869" y="1162"/>
                  </a:lnTo>
                  <a:lnTo>
                    <a:pt x="1871" y="1172"/>
                  </a:lnTo>
                  <a:lnTo>
                    <a:pt x="1875" y="1178"/>
                  </a:lnTo>
                  <a:lnTo>
                    <a:pt x="1881" y="1184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901" y="1184"/>
                  </a:lnTo>
                  <a:lnTo>
                    <a:pt x="1907" y="1178"/>
                  </a:lnTo>
                  <a:lnTo>
                    <a:pt x="1911" y="1172"/>
                  </a:lnTo>
                  <a:lnTo>
                    <a:pt x="1913" y="1162"/>
                  </a:lnTo>
                  <a:lnTo>
                    <a:pt x="1913" y="1162"/>
                  </a:lnTo>
                  <a:lnTo>
                    <a:pt x="1913" y="1112"/>
                  </a:lnTo>
                  <a:lnTo>
                    <a:pt x="1913" y="1112"/>
                  </a:lnTo>
                  <a:lnTo>
                    <a:pt x="1911" y="1102"/>
                  </a:lnTo>
                  <a:lnTo>
                    <a:pt x="1907" y="1096"/>
                  </a:lnTo>
                  <a:lnTo>
                    <a:pt x="1901" y="1090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81" y="1090"/>
                  </a:lnTo>
                  <a:lnTo>
                    <a:pt x="1875" y="1096"/>
                  </a:lnTo>
                  <a:lnTo>
                    <a:pt x="1871" y="1102"/>
                  </a:lnTo>
                  <a:lnTo>
                    <a:pt x="1869" y="1112"/>
                  </a:lnTo>
                  <a:close/>
                  <a:moveTo>
                    <a:pt x="943" y="1112"/>
                  </a:moveTo>
                  <a:lnTo>
                    <a:pt x="943" y="1112"/>
                  </a:lnTo>
                  <a:lnTo>
                    <a:pt x="919" y="1136"/>
                  </a:lnTo>
                  <a:lnTo>
                    <a:pt x="893" y="1158"/>
                  </a:lnTo>
                  <a:lnTo>
                    <a:pt x="867" y="1178"/>
                  </a:lnTo>
                  <a:lnTo>
                    <a:pt x="839" y="1198"/>
                  </a:lnTo>
                  <a:lnTo>
                    <a:pt x="787" y="1232"/>
                  </a:lnTo>
                  <a:lnTo>
                    <a:pt x="735" y="1260"/>
                  </a:lnTo>
                  <a:lnTo>
                    <a:pt x="692" y="1284"/>
                  </a:lnTo>
                  <a:lnTo>
                    <a:pt x="656" y="1300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56" y="1306"/>
                  </a:lnTo>
                  <a:lnTo>
                    <a:pt x="692" y="1296"/>
                  </a:lnTo>
                  <a:lnTo>
                    <a:pt x="737" y="1278"/>
                  </a:lnTo>
                  <a:lnTo>
                    <a:pt x="791" y="1256"/>
                  </a:lnTo>
                  <a:lnTo>
                    <a:pt x="851" y="1228"/>
                  </a:lnTo>
                  <a:lnTo>
                    <a:pt x="883" y="1210"/>
                  </a:lnTo>
                  <a:lnTo>
                    <a:pt x="913" y="1192"/>
                  </a:lnTo>
                  <a:lnTo>
                    <a:pt x="945" y="1170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1005" y="1122"/>
                  </a:lnTo>
                  <a:lnTo>
                    <a:pt x="1029" y="1098"/>
                  </a:lnTo>
                  <a:lnTo>
                    <a:pt x="1049" y="1074"/>
                  </a:lnTo>
                  <a:lnTo>
                    <a:pt x="1067" y="1050"/>
                  </a:lnTo>
                  <a:lnTo>
                    <a:pt x="1079" y="1028"/>
                  </a:lnTo>
                  <a:lnTo>
                    <a:pt x="1091" y="1004"/>
                  </a:lnTo>
                  <a:lnTo>
                    <a:pt x="1099" y="984"/>
                  </a:lnTo>
                  <a:lnTo>
                    <a:pt x="1103" y="964"/>
                  </a:lnTo>
                  <a:lnTo>
                    <a:pt x="1107" y="944"/>
                  </a:lnTo>
                  <a:lnTo>
                    <a:pt x="1109" y="928"/>
                  </a:lnTo>
                  <a:lnTo>
                    <a:pt x="1109" y="900"/>
                  </a:lnTo>
                  <a:lnTo>
                    <a:pt x="1107" y="882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099" y="896"/>
                  </a:lnTo>
                  <a:lnTo>
                    <a:pt x="1089" y="918"/>
                  </a:lnTo>
                  <a:lnTo>
                    <a:pt x="1073" y="948"/>
                  </a:lnTo>
                  <a:lnTo>
                    <a:pt x="1051" y="982"/>
                  </a:lnTo>
                  <a:lnTo>
                    <a:pt x="1023" y="1022"/>
                  </a:lnTo>
                  <a:lnTo>
                    <a:pt x="987" y="1066"/>
                  </a:lnTo>
                  <a:lnTo>
                    <a:pt x="967" y="1090"/>
                  </a:lnTo>
                  <a:lnTo>
                    <a:pt x="943" y="1112"/>
                  </a:lnTo>
                  <a:close/>
                  <a:moveTo>
                    <a:pt x="1277" y="322"/>
                  </a:moveTo>
                  <a:lnTo>
                    <a:pt x="1277" y="322"/>
                  </a:lnTo>
                  <a:lnTo>
                    <a:pt x="1317" y="458"/>
                  </a:lnTo>
                  <a:lnTo>
                    <a:pt x="1351" y="578"/>
                  </a:lnTo>
                  <a:lnTo>
                    <a:pt x="1351" y="578"/>
                  </a:lnTo>
                  <a:lnTo>
                    <a:pt x="1255" y="312"/>
                  </a:lnTo>
                  <a:lnTo>
                    <a:pt x="1255" y="312"/>
                  </a:lnTo>
                  <a:lnTo>
                    <a:pt x="1245" y="320"/>
                  </a:lnTo>
                  <a:lnTo>
                    <a:pt x="1235" y="330"/>
                  </a:lnTo>
                  <a:lnTo>
                    <a:pt x="1225" y="342"/>
                  </a:lnTo>
                  <a:lnTo>
                    <a:pt x="1215" y="356"/>
                  </a:lnTo>
                  <a:lnTo>
                    <a:pt x="1205" y="374"/>
                  </a:lnTo>
                  <a:lnTo>
                    <a:pt x="1199" y="392"/>
                  </a:lnTo>
                  <a:lnTo>
                    <a:pt x="1197" y="40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9" y="428"/>
                  </a:lnTo>
                  <a:lnTo>
                    <a:pt x="1203" y="446"/>
                  </a:lnTo>
                  <a:lnTo>
                    <a:pt x="1209" y="462"/>
                  </a:lnTo>
                  <a:lnTo>
                    <a:pt x="1217" y="478"/>
                  </a:lnTo>
                  <a:lnTo>
                    <a:pt x="1229" y="494"/>
                  </a:lnTo>
                  <a:lnTo>
                    <a:pt x="1239" y="512"/>
                  </a:lnTo>
                  <a:lnTo>
                    <a:pt x="1265" y="544"/>
                  </a:lnTo>
                  <a:lnTo>
                    <a:pt x="1319" y="604"/>
                  </a:lnTo>
                  <a:lnTo>
                    <a:pt x="1341" y="630"/>
                  </a:lnTo>
                  <a:lnTo>
                    <a:pt x="1351" y="64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79" y="698"/>
                  </a:lnTo>
                  <a:lnTo>
                    <a:pt x="1399" y="74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9" y="786"/>
                  </a:lnTo>
                  <a:lnTo>
                    <a:pt x="1417" y="764"/>
                  </a:lnTo>
                  <a:lnTo>
                    <a:pt x="1415" y="732"/>
                  </a:lnTo>
                  <a:lnTo>
                    <a:pt x="1411" y="716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347" y="48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1" y="304"/>
                  </a:lnTo>
                  <a:lnTo>
                    <a:pt x="1283" y="306"/>
                  </a:lnTo>
                  <a:lnTo>
                    <a:pt x="1281" y="308"/>
                  </a:lnTo>
                  <a:lnTo>
                    <a:pt x="1277" y="312"/>
                  </a:lnTo>
                  <a:lnTo>
                    <a:pt x="1277" y="316"/>
                  </a:lnTo>
                  <a:lnTo>
                    <a:pt x="1277" y="322"/>
                  </a:lnTo>
                  <a:close/>
                  <a:moveTo>
                    <a:pt x="1247" y="268"/>
                  </a:moveTo>
                  <a:lnTo>
                    <a:pt x="1247" y="268"/>
                  </a:lnTo>
                  <a:lnTo>
                    <a:pt x="1247" y="274"/>
                  </a:lnTo>
                  <a:lnTo>
                    <a:pt x="1251" y="280"/>
                  </a:lnTo>
                  <a:lnTo>
                    <a:pt x="1255" y="282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7" y="282"/>
                  </a:lnTo>
                  <a:lnTo>
                    <a:pt x="1271" y="280"/>
                  </a:lnTo>
                  <a:lnTo>
                    <a:pt x="1275" y="274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4"/>
                  </a:lnTo>
                  <a:lnTo>
                    <a:pt x="1271" y="258"/>
                  </a:lnTo>
                  <a:lnTo>
                    <a:pt x="1267" y="256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55" y="256"/>
                  </a:lnTo>
                  <a:lnTo>
                    <a:pt x="1251" y="258"/>
                  </a:lnTo>
                  <a:lnTo>
                    <a:pt x="1247" y="264"/>
                  </a:lnTo>
                  <a:lnTo>
                    <a:pt x="1247" y="268"/>
                  </a:lnTo>
                  <a:close/>
                  <a:moveTo>
                    <a:pt x="426" y="696"/>
                  </a:moveTo>
                  <a:lnTo>
                    <a:pt x="426" y="696"/>
                  </a:lnTo>
                  <a:lnTo>
                    <a:pt x="448" y="678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722"/>
                  </a:lnTo>
                  <a:lnTo>
                    <a:pt x="468" y="752"/>
                  </a:lnTo>
                  <a:lnTo>
                    <a:pt x="472" y="782"/>
                  </a:lnTo>
                  <a:lnTo>
                    <a:pt x="476" y="810"/>
                  </a:lnTo>
                  <a:lnTo>
                    <a:pt x="482" y="840"/>
                  </a:lnTo>
                  <a:lnTo>
                    <a:pt x="488" y="868"/>
                  </a:lnTo>
                  <a:lnTo>
                    <a:pt x="496" y="896"/>
                  </a:lnTo>
                  <a:lnTo>
                    <a:pt x="504" y="922"/>
                  </a:lnTo>
                  <a:lnTo>
                    <a:pt x="504" y="922"/>
                  </a:lnTo>
                  <a:lnTo>
                    <a:pt x="136" y="922"/>
                  </a:lnTo>
                  <a:lnTo>
                    <a:pt x="426" y="696"/>
                  </a:lnTo>
                  <a:close/>
                  <a:moveTo>
                    <a:pt x="2174" y="696"/>
                  </a:moveTo>
                  <a:lnTo>
                    <a:pt x="2174" y="696"/>
                  </a:lnTo>
                  <a:lnTo>
                    <a:pt x="2192" y="682"/>
                  </a:lnTo>
                  <a:lnTo>
                    <a:pt x="2208" y="664"/>
                  </a:lnTo>
                  <a:lnTo>
                    <a:pt x="2222" y="646"/>
                  </a:lnTo>
                  <a:lnTo>
                    <a:pt x="2232" y="626"/>
                  </a:lnTo>
                  <a:lnTo>
                    <a:pt x="2242" y="606"/>
                  </a:lnTo>
                  <a:lnTo>
                    <a:pt x="2248" y="584"/>
                  </a:lnTo>
                  <a:lnTo>
                    <a:pt x="2252" y="562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0" y="502"/>
                  </a:lnTo>
                  <a:lnTo>
                    <a:pt x="2244" y="474"/>
                  </a:lnTo>
                  <a:lnTo>
                    <a:pt x="2234" y="448"/>
                  </a:lnTo>
                  <a:lnTo>
                    <a:pt x="2222" y="422"/>
                  </a:lnTo>
                  <a:lnTo>
                    <a:pt x="2222" y="422"/>
                  </a:lnTo>
                  <a:lnTo>
                    <a:pt x="2594" y="422"/>
                  </a:lnTo>
                  <a:lnTo>
                    <a:pt x="2448" y="622"/>
                  </a:lnTo>
                  <a:lnTo>
                    <a:pt x="2494" y="622"/>
                  </a:lnTo>
                  <a:lnTo>
                    <a:pt x="2494" y="622"/>
                  </a:lnTo>
                  <a:lnTo>
                    <a:pt x="2518" y="622"/>
                  </a:lnTo>
                  <a:lnTo>
                    <a:pt x="2540" y="626"/>
                  </a:lnTo>
                  <a:lnTo>
                    <a:pt x="2562" y="632"/>
                  </a:lnTo>
                  <a:lnTo>
                    <a:pt x="2582" y="640"/>
                  </a:lnTo>
                  <a:lnTo>
                    <a:pt x="2602" y="648"/>
                  </a:lnTo>
                  <a:lnTo>
                    <a:pt x="2622" y="660"/>
                  </a:lnTo>
                  <a:lnTo>
                    <a:pt x="2640" y="674"/>
                  </a:lnTo>
                  <a:lnTo>
                    <a:pt x="2656" y="688"/>
                  </a:lnTo>
                  <a:lnTo>
                    <a:pt x="2670" y="704"/>
                  </a:lnTo>
                  <a:lnTo>
                    <a:pt x="2684" y="722"/>
                  </a:lnTo>
                  <a:lnTo>
                    <a:pt x="2694" y="740"/>
                  </a:lnTo>
                  <a:lnTo>
                    <a:pt x="2704" y="760"/>
                  </a:lnTo>
                  <a:lnTo>
                    <a:pt x="2712" y="782"/>
                  </a:lnTo>
                  <a:lnTo>
                    <a:pt x="2718" y="804"/>
                  </a:lnTo>
                  <a:lnTo>
                    <a:pt x="2722" y="826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72"/>
                  </a:lnTo>
                  <a:lnTo>
                    <a:pt x="2718" y="896"/>
                  </a:lnTo>
                  <a:lnTo>
                    <a:pt x="2712" y="916"/>
                  </a:lnTo>
                  <a:lnTo>
                    <a:pt x="2704" y="938"/>
                  </a:lnTo>
                  <a:lnTo>
                    <a:pt x="2694" y="958"/>
                  </a:lnTo>
                  <a:lnTo>
                    <a:pt x="2684" y="976"/>
                  </a:lnTo>
                  <a:lnTo>
                    <a:pt x="2670" y="994"/>
                  </a:lnTo>
                  <a:lnTo>
                    <a:pt x="2656" y="1010"/>
                  </a:lnTo>
                  <a:lnTo>
                    <a:pt x="2640" y="1024"/>
                  </a:lnTo>
                  <a:lnTo>
                    <a:pt x="2622" y="1038"/>
                  </a:lnTo>
                  <a:lnTo>
                    <a:pt x="2602" y="1050"/>
                  </a:lnTo>
                  <a:lnTo>
                    <a:pt x="2582" y="1060"/>
                  </a:lnTo>
                  <a:lnTo>
                    <a:pt x="2562" y="1066"/>
                  </a:lnTo>
                  <a:lnTo>
                    <a:pt x="2540" y="1072"/>
                  </a:lnTo>
                  <a:lnTo>
                    <a:pt x="2518" y="1076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72" y="1076"/>
                  </a:lnTo>
                  <a:lnTo>
                    <a:pt x="2448" y="1072"/>
                  </a:lnTo>
                  <a:lnTo>
                    <a:pt x="2426" y="1066"/>
                  </a:lnTo>
                  <a:lnTo>
                    <a:pt x="2406" y="1060"/>
                  </a:lnTo>
                  <a:lnTo>
                    <a:pt x="2386" y="1050"/>
                  </a:lnTo>
                  <a:lnTo>
                    <a:pt x="2368" y="1038"/>
                  </a:lnTo>
                  <a:lnTo>
                    <a:pt x="2350" y="1024"/>
                  </a:lnTo>
                  <a:lnTo>
                    <a:pt x="2334" y="1010"/>
                  </a:lnTo>
                  <a:lnTo>
                    <a:pt x="2318" y="994"/>
                  </a:lnTo>
                  <a:lnTo>
                    <a:pt x="2306" y="976"/>
                  </a:lnTo>
                  <a:lnTo>
                    <a:pt x="2294" y="958"/>
                  </a:lnTo>
                  <a:lnTo>
                    <a:pt x="2284" y="938"/>
                  </a:lnTo>
                  <a:lnTo>
                    <a:pt x="2276" y="916"/>
                  </a:lnTo>
                  <a:lnTo>
                    <a:pt x="2272" y="896"/>
                  </a:lnTo>
                  <a:lnTo>
                    <a:pt x="2268" y="872"/>
                  </a:lnTo>
                  <a:lnTo>
                    <a:pt x="2266" y="850"/>
                  </a:lnTo>
                  <a:lnTo>
                    <a:pt x="2266" y="850"/>
                  </a:lnTo>
                  <a:lnTo>
                    <a:pt x="2220" y="850"/>
                  </a:lnTo>
                  <a:lnTo>
                    <a:pt x="2220" y="850"/>
                  </a:lnTo>
                  <a:lnTo>
                    <a:pt x="2220" y="868"/>
                  </a:lnTo>
                  <a:lnTo>
                    <a:pt x="2222" y="886"/>
                  </a:lnTo>
                  <a:lnTo>
                    <a:pt x="2226" y="904"/>
                  </a:lnTo>
                  <a:lnTo>
                    <a:pt x="2230" y="922"/>
                  </a:lnTo>
                  <a:lnTo>
                    <a:pt x="2230" y="922"/>
                  </a:lnTo>
                  <a:lnTo>
                    <a:pt x="1885" y="922"/>
                  </a:lnTo>
                  <a:lnTo>
                    <a:pt x="2174" y="696"/>
                  </a:lnTo>
                  <a:close/>
                  <a:moveTo>
                    <a:pt x="1849" y="692"/>
                  </a:moveTo>
                  <a:lnTo>
                    <a:pt x="1849" y="692"/>
                  </a:lnTo>
                  <a:lnTo>
                    <a:pt x="1847" y="652"/>
                  </a:lnTo>
                  <a:lnTo>
                    <a:pt x="1843" y="614"/>
                  </a:lnTo>
                  <a:lnTo>
                    <a:pt x="1839" y="576"/>
                  </a:lnTo>
                  <a:lnTo>
                    <a:pt x="1831" y="540"/>
                  </a:lnTo>
                  <a:lnTo>
                    <a:pt x="1831" y="540"/>
                  </a:lnTo>
                  <a:lnTo>
                    <a:pt x="1833" y="540"/>
                  </a:lnTo>
                  <a:lnTo>
                    <a:pt x="1833" y="540"/>
                  </a:lnTo>
                  <a:lnTo>
                    <a:pt x="1835" y="520"/>
                  </a:lnTo>
                  <a:lnTo>
                    <a:pt x="1837" y="502"/>
                  </a:lnTo>
                  <a:lnTo>
                    <a:pt x="1843" y="482"/>
                  </a:lnTo>
                  <a:lnTo>
                    <a:pt x="1849" y="466"/>
                  </a:lnTo>
                  <a:lnTo>
                    <a:pt x="1857" y="448"/>
                  </a:lnTo>
                  <a:lnTo>
                    <a:pt x="1867" y="432"/>
                  </a:lnTo>
                  <a:lnTo>
                    <a:pt x="1879" y="418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907" y="390"/>
                  </a:lnTo>
                  <a:lnTo>
                    <a:pt x="1921" y="380"/>
                  </a:lnTo>
                  <a:lnTo>
                    <a:pt x="1939" y="370"/>
                  </a:lnTo>
                  <a:lnTo>
                    <a:pt x="1955" y="364"/>
                  </a:lnTo>
                  <a:lnTo>
                    <a:pt x="1973" y="358"/>
                  </a:lnTo>
                  <a:lnTo>
                    <a:pt x="1991" y="354"/>
                  </a:lnTo>
                  <a:lnTo>
                    <a:pt x="2011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47" y="354"/>
                  </a:lnTo>
                  <a:lnTo>
                    <a:pt x="2065" y="356"/>
                  </a:lnTo>
                  <a:lnTo>
                    <a:pt x="2080" y="362"/>
                  </a:lnTo>
                  <a:lnTo>
                    <a:pt x="2098" y="368"/>
                  </a:lnTo>
                  <a:lnTo>
                    <a:pt x="2112" y="376"/>
                  </a:lnTo>
                  <a:lnTo>
                    <a:pt x="2126" y="386"/>
                  </a:lnTo>
                  <a:lnTo>
                    <a:pt x="2140" y="396"/>
                  </a:lnTo>
                  <a:lnTo>
                    <a:pt x="2154" y="408"/>
                  </a:lnTo>
                  <a:lnTo>
                    <a:pt x="2164" y="420"/>
                  </a:lnTo>
                  <a:lnTo>
                    <a:pt x="2174" y="434"/>
                  </a:lnTo>
                  <a:lnTo>
                    <a:pt x="2184" y="448"/>
                  </a:lnTo>
                  <a:lnTo>
                    <a:pt x="2192" y="464"/>
                  </a:lnTo>
                  <a:lnTo>
                    <a:pt x="2198" y="480"/>
                  </a:lnTo>
                  <a:lnTo>
                    <a:pt x="2202" y="498"/>
                  </a:lnTo>
                  <a:lnTo>
                    <a:pt x="2206" y="514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6" y="556"/>
                  </a:lnTo>
                  <a:lnTo>
                    <a:pt x="2204" y="574"/>
                  </a:lnTo>
                  <a:lnTo>
                    <a:pt x="2198" y="590"/>
                  </a:lnTo>
                  <a:lnTo>
                    <a:pt x="2192" y="606"/>
                  </a:lnTo>
                  <a:lnTo>
                    <a:pt x="2182" y="622"/>
                  </a:lnTo>
                  <a:lnTo>
                    <a:pt x="2172" y="636"/>
                  </a:lnTo>
                  <a:lnTo>
                    <a:pt x="2160" y="648"/>
                  </a:lnTo>
                  <a:lnTo>
                    <a:pt x="2146" y="660"/>
                  </a:lnTo>
                  <a:lnTo>
                    <a:pt x="2146" y="660"/>
                  </a:lnTo>
                  <a:lnTo>
                    <a:pt x="1809" y="924"/>
                  </a:lnTo>
                  <a:lnTo>
                    <a:pt x="1809" y="924"/>
                  </a:lnTo>
                  <a:lnTo>
                    <a:pt x="1817" y="896"/>
                  </a:lnTo>
                  <a:lnTo>
                    <a:pt x="1825" y="868"/>
                  </a:lnTo>
                  <a:lnTo>
                    <a:pt x="1833" y="840"/>
                  </a:lnTo>
                  <a:lnTo>
                    <a:pt x="1837" y="812"/>
                  </a:lnTo>
                  <a:lnTo>
                    <a:pt x="1843" y="782"/>
                  </a:lnTo>
                  <a:lnTo>
                    <a:pt x="1845" y="752"/>
                  </a:lnTo>
                  <a:lnTo>
                    <a:pt x="1847" y="722"/>
                  </a:lnTo>
                  <a:lnTo>
                    <a:pt x="1849" y="692"/>
                  </a:lnTo>
                  <a:close/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  <a:close/>
                </a:path>
              </a:pathLst>
            </a:custGeom>
            <a:solidFill>
              <a:srgbClr val="720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792913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6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6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913563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7018338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996113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2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2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7167563" y="4441825"/>
              <a:ext cx="71438" cy="152400"/>
            </a:xfrm>
            <a:custGeom>
              <a:avLst/>
              <a:gdLst>
                <a:gd name="T0" fmla="*/ 0 w 45"/>
                <a:gd name="T1" fmla="*/ 0 h 96"/>
                <a:gd name="T2" fmla="*/ 0 w 45"/>
                <a:gd name="T3" fmla="*/ 10 h 96"/>
                <a:gd name="T4" fmla="*/ 17 w 45"/>
                <a:gd name="T5" fmla="*/ 10 h 96"/>
                <a:gd name="T6" fmla="*/ 17 w 45"/>
                <a:gd name="T7" fmla="*/ 96 h 96"/>
                <a:gd name="T8" fmla="*/ 27 w 45"/>
                <a:gd name="T9" fmla="*/ 96 h 96"/>
                <a:gd name="T10" fmla="*/ 27 w 45"/>
                <a:gd name="T11" fmla="*/ 10 h 96"/>
                <a:gd name="T12" fmla="*/ 45 w 45"/>
                <a:gd name="T13" fmla="*/ 10 h 96"/>
                <a:gd name="T14" fmla="*/ 45 w 45"/>
                <a:gd name="T15" fmla="*/ 0 h 96"/>
                <a:gd name="T16" fmla="*/ 0 w 45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96">
                  <a:moveTo>
                    <a:pt x="0" y="0"/>
                  </a:moveTo>
                  <a:lnTo>
                    <a:pt x="0" y="10"/>
                  </a:lnTo>
                  <a:lnTo>
                    <a:pt x="17" y="10"/>
                  </a:lnTo>
                  <a:lnTo>
                    <a:pt x="17" y="96"/>
                  </a:lnTo>
                  <a:lnTo>
                    <a:pt x="27" y="96"/>
                  </a:lnTo>
                  <a:lnTo>
                    <a:pt x="27" y="10"/>
                  </a:lnTo>
                  <a:lnTo>
                    <a:pt x="45" y="10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7270750" y="4460875"/>
              <a:ext cx="34925" cy="88900"/>
            </a:xfrm>
            <a:custGeom>
              <a:avLst/>
              <a:gdLst>
                <a:gd name="T0" fmla="*/ 10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0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0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7248525" y="4441825"/>
              <a:ext cx="79375" cy="152400"/>
            </a:xfrm>
            <a:custGeom>
              <a:avLst/>
              <a:gdLst>
                <a:gd name="T0" fmla="*/ 18 w 50"/>
                <a:gd name="T1" fmla="*/ 0 h 96"/>
                <a:gd name="T2" fmla="*/ 0 w 50"/>
                <a:gd name="T3" fmla="*/ 96 h 96"/>
                <a:gd name="T4" fmla="*/ 10 w 50"/>
                <a:gd name="T5" fmla="*/ 96 h 96"/>
                <a:gd name="T6" fmla="*/ 12 w 50"/>
                <a:gd name="T7" fmla="*/ 76 h 96"/>
                <a:gd name="T8" fmla="*/ 36 w 50"/>
                <a:gd name="T9" fmla="*/ 76 h 96"/>
                <a:gd name="T10" fmla="*/ 40 w 50"/>
                <a:gd name="T11" fmla="*/ 96 h 96"/>
                <a:gd name="T12" fmla="*/ 50 w 50"/>
                <a:gd name="T13" fmla="*/ 96 h 96"/>
                <a:gd name="T14" fmla="*/ 32 w 50"/>
                <a:gd name="T15" fmla="*/ 0 h 96"/>
                <a:gd name="T16" fmla="*/ 18 w 50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2" y="76"/>
                  </a:lnTo>
                  <a:lnTo>
                    <a:pt x="36" y="76"/>
                  </a:lnTo>
                  <a:lnTo>
                    <a:pt x="40" y="96"/>
                  </a:lnTo>
                  <a:lnTo>
                    <a:pt x="50" y="96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7359650" y="4521200"/>
              <a:ext cx="34925" cy="57150"/>
            </a:xfrm>
            <a:custGeom>
              <a:avLst/>
              <a:gdLst>
                <a:gd name="T0" fmla="*/ 0 w 22"/>
                <a:gd name="T1" fmla="*/ 0 h 36"/>
                <a:gd name="T2" fmla="*/ 8 w 22"/>
                <a:gd name="T3" fmla="*/ 0 h 36"/>
                <a:gd name="T4" fmla="*/ 8 w 22"/>
                <a:gd name="T5" fmla="*/ 0 h 36"/>
                <a:gd name="T6" fmla="*/ 14 w 22"/>
                <a:gd name="T7" fmla="*/ 2 h 36"/>
                <a:gd name="T8" fmla="*/ 20 w 22"/>
                <a:gd name="T9" fmla="*/ 4 h 36"/>
                <a:gd name="T10" fmla="*/ 22 w 22"/>
                <a:gd name="T11" fmla="*/ 8 h 36"/>
                <a:gd name="T12" fmla="*/ 22 w 22"/>
                <a:gd name="T13" fmla="*/ 14 h 36"/>
                <a:gd name="T14" fmla="*/ 22 w 22"/>
                <a:gd name="T15" fmla="*/ 14 h 36"/>
                <a:gd name="T16" fmla="*/ 22 w 22"/>
                <a:gd name="T17" fmla="*/ 24 h 36"/>
                <a:gd name="T18" fmla="*/ 22 w 22"/>
                <a:gd name="T19" fmla="*/ 24 h 36"/>
                <a:gd name="T20" fmla="*/ 22 w 22"/>
                <a:gd name="T21" fmla="*/ 28 h 36"/>
                <a:gd name="T22" fmla="*/ 20 w 22"/>
                <a:gd name="T23" fmla="*/ 32 h 36"/>
                <a:gd name="T24" fmla="*/ 16 w 22"/>
                <a:gd name="T25" fmla="*/ 36 h 36"/>
                <a:gd name="T26" fmla="*/ 10 w 22"/>
                <a:gd name="T27" fmla="*/ 36 h 36"/>
                <a:gd name="T28" fmla="*/ 10 w 22"/>
                <a:gd name="T29" fmla="*/ 36 h 36"/>
                <a:gd name="T30" fmla="*/ 0 w 22"/>
                <a:gd name="T31" fmla="*/ 36 h 36"/>
                <a:gd name="T32" fmla="*/ 0 w 22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6">
                  <a:moveTo>
                    <a:pt x="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14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0" y="32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7359650" y="4457700"/>
              <a:ext cx="31750" cy="47625"/>
            </a:xfrm>
            <a:custGeom>
              <a:avLst/>
              <a:gdLst>
                <a:gd name="T0" fmla="*/ 0 w 20"/>
                <a:gd name="T1" fmla="*/ 0 h 30"/>
                <a:gd name="T2" fmla="*/ 10 w 20"/>
                <a:gd name="T3" fmla="*/ 0 h 30"/>
                <a:gd name="T4" fmla="*/ 10 w 20"/>
                <a:gd name="T5" fmla="*/ 0 h 30"/>
                <a:gd name="T6" fmla="*/ 16 w 20"/>
                <a:gd name="T7" fmla="*/ 2 h 30"/>
                <a:gd name="T8" fmla="*/ 18 w 20"/>
                <a:gd name="T9" fmla="*/ 4 h 30"/>
                <a:gd name="T10" fmla="*/ 20 w 20"/>
                <a:gd name="T11" fmla="*/ 8 h 30"/>
                <a:gd name="T12" fmla="*/ 20 w 20"/>
                <a:gd name="T13" fmla="*/ 12 h 30"/>
                <a:gd name="T14" fmla="*/ 20 w 20"/>
                <a:gd name="T15" fmla="*/ 12 h 30"/>
                <a:gd name="T16" fmla="*/ 20 w 20"/>
                <a:gd name="T17" fmla="*/ 18 h 30"/>
                <a:gd name="T18" fmla="*/ 20 w 20"/>
                <a:gd name="T19" fmla="*/ 18 h 30"/>
                <a:gd name="T20" fmla="*/ 20 w 20"/>
                <a:gd name="T21" fmla="*/ 24 h 30"/>
                <a:gd name="T22" fmla="*/ 18 w 20"/>
                <a:gd name="T23" fmla="*/ 28 h 30"/>
                <a:gd name="T24" fmla="*/ 14 w 20"/>
                <a:gd name="T25" fmla="*/ 30 h 30"/>
                <a:gd name="T26" fmla="*/ 8 w 20"/>
                <a:gd name="T27" fmla="*/ 30 h 30"/>
                <a:gd name="T28" fmla="*/ 8 w 20"/>
                <a:gd name="T29" fmla="*/ 30 h 30"/>
                <a:gd name="T30" fmla="*/ 0 w 20"/>
                <a:gd name="T31" fmla="*/ 30 h 30"/>
                <a:gd name="T32" fmla="*/ 0 w 20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4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7343775" y="4441825"/>
              <a:ext cx="66675" cy="152400"/>
            </a:xfrm>
            <a:custGeom>
              <a:avLst/>
              <a:gdLst>
                <a:gd name="T0" fmla="*/ 0 w 42"/>
                <a:gd name="T1" fmla="*/ 0 h 96"/>
                <a:gd name="T2" fmla="*/ 0 w 42"/>
                <a:gd name="T3" fmla="*/ 96 h 96"/>
                <a:gd name="T4" fmla="*/ 20 w 42"/>
                <a:gd name="T5" fmla="*/ 96 h 96"/>
                <a:gd name="T6" fmla="*/ 20 w 42"/>
                <a:gd name="T7" fmla="*/ 96 h 96"/>
                <a:gd name="T8" fmla="*/ 30 w 42"/>
                <a:gd name="T9" fmla="*/ 94 h 96"/>
                <a:gd name="T10" fmla="*/ 38 w 42"/>
                <a:gd name="T11" fmla="*/ 90 h 96"/>
                <a:gd name="T12" fmla="*/ 42 w 42"/>
                <a:gd name="T13" fmla="*/ 82 h 96"/>
                <a:gd name="T14" fmla="*/ 42 w 42"/>
                <a:gd name="T15" fmla="*/ 74 h 96"/>
                <a:gd name="T16" fmla="*/ 42 w 42"/>
                <a:gd name="T17" fmla="*/ 74 h 96"/>
                <a:gd name="T18" fmla="*/ 42 w 42"/>
                <a:gd name="T19" fmla="*/ 66 h 96"/>
                <a:gd name="T20" fmla="*/ 42 w 42"/>
                <a:gd name="T21" fmla="*/ 66 h 96"/>
                <a:gd name="T22" fmla="*/ 42 w 42"/>
                <a:gd name="T23" fmla="*/ 58 h 96"/>
                <a:gd name="T24" fmla="*/ 40 w 42"/>
                <a:gd name="T25" fmla="*/ 52 h 96"/>
                <a:gd name="T26" fmla="*/ 36 w 42"/>
                <a:gd name="T27" fmla="*/ 48 h 96"/>
                <a:gd name="T28" fmla="*/ 30 w 42"/>
                <a:gd name="T29" fmla="*/ 44 h 96"/>
                <a:gd name="T30" fmla="*/ 30 w 42"/>
                <a:gd name="T31" fmla="*/ 44 h 96"/>
                <a:gd name="T32" fmla="*/ 30 w 42"/>
                <a:gd name="T33" fmla="*/ 44 h 96"/>
                <a:gd name="T34" fmla="*/ 36 w 42"/>
                <a:gd name="T35" fmla="*/ 42 h 96"/>
                <a:gd name="T36" fmla="*/ 38 w 42"/>
                <a:gd name="T37" fmla="*/ 38 h 96"/>
                <a:gd name="T38" fmla="*/ 40 w 42"/>
                <a:gd name="T39" fmla="*/ 32 h 96"/>
                <a:gd name="T40" fmla="*/ 42 w 42"/>
                <a:gd name="T41" fmla="*/ 26 h 96"/>
                <a:gd name="T42" fmla="*/ 42 w 42"/>
                <a:gd name="T43" fmla="*/ 26 h 96"/>
                <a:gd name="T44" fmla="*/ 42 w 42"/>
                <a:gd name="T45" fmla="*/ 22 h 96"/>
                <a:gd name="T46" fmla="*/ 42 w 42"/>
                <a:gd name="T47" fmla="*/ 22 h 96"/>
                <a:gd name="T48" fmla="*/ 40 w 42"/>
                <a:gd name="T49" fmla="*/ 12 h 96"/>
                <a:gd name="T50" fmla="*/ 36 w 42"/>
                <a:gd name="T51" fmla="*/ 6 h 96"/>
                <a:gd name="T52" fmla="*/ 30 w 42"/>
                <a:gd name="T53" fmla="*/ 2 h 96"/>
                <a:gd name="T54" fmla="*/ 20 w 42"/>
                <a:gd name="T55" fmla="*/ 0 h 96"/>
                <a:gd name="T56" fmla="*/ 20 w 42"/>
                <a:gd name="T57" fmla="*/ 0 h 96"/>
                <a:gd name="T58" fmla="*/ 0 w 42"/>
                <a:gd name="T5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0" y="0"/>
                  </a:moveTo>
                  <a:lnTo>
                    <a:pt x="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58"/>
                  </a:lnTo>
                  <a:lnTo>
                    <a:pt x="40" y="52"/>
                  </a:lnTo>
                  <a:lnTo>
                    <a:pt x="36" y="48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12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7426325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7515225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8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8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7604125" y="4441825"/>
              <a:ext cx="73025" cy="152400"/>
            </a:xfrm>
            <a:custGeom>
              <a:avLst/>
              <a:gdLst>
                <a:gd name="T0" fmla="*/ 34 w 46"/>
                <a:gd name="T1" fmla="*/ 0 h 96"/>
                <a:gd name="T2" fmla="*/ 10 w 46"/>
                <a:gd name="T3" fmla="*/ 46 h 96"/>
                <a:gd name="T4" fmla="*/ 10 w 46"/>
                <a:gd name="T5" fmla="*/ 0 h 96"/>
                <a:gd name="T6" fmla="*/ 0 w 46"/>
                <a:gd name="T7" fmla="*/ 0 h 96"/>
                <a:gd name="T8" fmla="*/ 0 w 46"/>
                <a:gd name="T9" fmla="*/ 96 h 96"/>
                <a:gd name="T10" fmla="*/ 10 w 46"/>
                <a:gd name="T11" fmla="*/ 96 h 96"/>
                <a:gd name="T12" fmla="*/ 10 w 46"/>
                <a:gd name="T13" fmla="*/ 64 h 96"/>
                <a:gd name="T14" fmla="*/ 16 w 46"/>
                <a:gd name="T15" fmla="*/ 54 h 96"/>
                <a:gd name="T16" fmla="*/ 36 w 46"/>
                <a:gd name="T17" fmla="*/ 96 h 96"/>
                <a:gd name="T18" fmla="*/ 46 w 46"/>
                <a:gd name="T19" fmla="*/ 96 h 96"/>
                <a:gd name="T20" fmla="*/ 22 w 46"/>
                <a:gd name="T21" fmla="*/ 44 h 96"/>
                <a:gd name="T22" fmla="*/ 46 w 46"/>
                <a:gd name="T23" fmla="*/ 0 h 96"/>
                <a:gd name="T24" fmla="*/ 34 w 46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6">
                  <a:moveTo>
                    <a:pt x="34" y="0"/>
                  </a:moveTo>
                  <a:lnTo>
                    <a:pt x="10" y="4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64"/>
                  </a:lnTo>
                  <a:lnTo>
                    <a:pt x="16" y="54"/>
                  </a:lnTo>
                  <a:lnTo>
                    <a:pt x="36" y="96"/>
                  </a:lnTo>
                  <a:lnTo>
                    <a:pt x="46" y="96"/>
                  </a:lnTo>
                  <a:lnTo>
                    <a:pt x="22" y="44"/>
                  </a:lnTo>
                  <a:lnTo>
                    <a:pt x="46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7708900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7686675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0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0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7091363" y="4441825"/>
              <a:ext cx="66675" cy="152400"/>
            </a:xfrm>
            <a:custGeom>
              <a:avLst/>
              <a:gdLst>
                <a:gd name="T0" fmla="*/ 0 w 42"/>
                <a:gd name="T1" fmla="*/ 24 h 96"/>
                <a:gd name="T2" fmla="*/ 0 w 42"/>
                <a:gd name="T3" fmla="*/ 72 h 96"/>
                <a:gd name="T4" fmla="*/ 0 w 42"/>
                <a:gd name="T5" fmla="*/ 72 h 96"/>
                <a:gd name="T6" fmla="*/ 0 w 42"/>
                <a:gd name="T7" fmla="*/ 82 h 96"/>
                <a:gd name="T8" fmla="*/ 4 w 42"/>
                <a:gd name="T9" fmla="*/ 90 h 96"/>
                <a:gd name="T10" fmla="*/ 12 w 42"/>
                <a:gd name="T11" fmla="*/ 94 h 96"/>
                <a:gd name="T12" fmla="*/ 20 w 42"/>
                <a:gd name="T13" fmla="*/ 96 h 96"/>
                <a:gd name="T14" fmla="*/ 20 w 42"/>
                <a:gd name="T15" fmla="*/ 96 h 96"/>
                <a:gd name="T16" fmla="*/ 20 w 42"/>
                <a:gd name="T17" fmla="*/ 96 h 96"/>
                <a:gd name="T18" fmla="*/ 30 w 42"/>
                <a:gd name="T19" fmla="*/ 94 h 96"/>
                <a:gd name="T20" fmla="*/ 36 w 42"/>
                <a:gd name="T21" fmla="*/ 90 h 96"/>
                <a:gd name="T22" fmla="*/ 40 w 42"/>
                <a:gd name="T23" fmla="*/ 82 h 96"/>
                <a:gd name="T24" fmla="*/ 42 w 42"/>
                <a:gd name="T25" fmla="*/ 72 h 96"/>
                <a:gd name="T26" fmla="*/ 42 w 42"/>
                <a:gd name="T27" fmla="*/ 72 h 96"/>
                <a:gd name="T28" fmla="*/ 42 w 42"/>
                <a:gd name="T29" fmla="*/ 60 h 96"/>
                <a:gd name="T30" fmla="*/ 32 w 42"/>
                <a:gd name="T31" fmla="*/ 60 h 96"/>
                <a:gd name="T32" fmla="*/ 32 w 42"/>
                <a:gd name="T33" fmla="*/ 74 h 96"/>
                <a:gd name="T34" fmla="*/ 32 w 42"/>
                <a:gd name="T35" fmla="*/ 74 h 96"/>
                <a:gd name="T36" fmla="*/ 32 w 42"/>
                <a:gd name="T37" fmla="*/ 78 h 96"/>
                <a:gd name="T38" fmla="*/ 30 w 42"/>
                <a:gd name="T39" fmla="*/ 84 h 96"/>
                <a:gd name="T40" fmla="*/ 26 w 42"/>
                <a:gd name="T41" fmla="*/ 86 h 96"/>
                <a:gd name="T42" fmla="*/ 20 w 42"/>
                <a:gd name="T43" fmla="*/ 86 h 96"/>
                <a:gd name="T44" fmla="*/ 20 w 42"/>
                <a:gd name="T45" fmla="*/ 86 h 96"/>
                <a:gd name="T46" fmla="*/ 20 w 42"/>
                <a:gd name="T47" fmla="*/ 86 h 96"/>
                <a:gd name="T48" fmla="*/ 16 w 42"/>
                <a:gd name="T49" fmla="*/ 86 h 96"/>
                <a:gd name="T50" fmla="*/ 12 w 42"/>
                <a:gd name="T51" fmla="*/ 84 h 96"/>
                <a:gd name="T52" fmla="*/ 10 w 42"/>
                <a:gd name="T53" fmla="*/ 78 h 96"/>
                <a:gd name="T54" fmla="*/ 10 w 42"/>
                <a:gd name="T55" fmla="*/ 74 h 96"/>
                <a:gd name="T56" fmla="*/ 10 w 42"/>
                <a:gd name="T57" fmla="*/ 74 h 96"/>
                <a:gd name="T58" fmla="*/ 10 w 42"/>
                <a:gd name="T59" fmla="*/ 22 h 96"/>
                <a:gd name="T60" fmla="*/ 10 w 42"/>
                <a:gd name="T61" fmla="*/ 22 h 96"/>
                <a:gd name="T62" fmla="*/ 10 w 42"/>
                <a:gd name="T63" fmla="*/ 18 h 96"/>
                <a:gd name="T64" fmla="*/ 12 w 42"/>
                <a:gd name="T65" fmla="*/ 12 h 96"/>
                <a:gd name="T66" fmla="*/ 16 w 42"/>
                <a:gd name="T67" fmla="*/ 10 h 96"/>
                <a:gd name="T68" fmla="*/ 20 w 42"/>
                <a:gd name="T69" fmla="*/ 10 h 96"/>
                <a:gd name="T70" fmla="*/ 20 w 42"/>
                <a:gd name="T71" fmla="*/ 10 h 96"/>
                <a:gd name="T72" fmla="*/ 20 w 42"/>
                <a:gd name="T73" fmla="*/ 10 h 96"/>
                <a:gd name="T74" fmla="*/ 26 w 42"/>
                <a:gd name="T75" fmla="*/ 10 h 96"/>
                <a:gd name="T76" fmla="*/ 30 w 42"/>
                <a:gd name="T77" fmla="*/ 12 h 96"/>
                <a:gd name="T78" fmla="*/ 32 w 42"/>
                <a:gd name="T79" fmla="*/ 18 h 96"/>
                <a:gd name="T80" fmla="*/ 32 w 42"/>
                <a:gd name="T81" fmla="*/ 22 h 96"/>
                <a:gd name="T82" fmla="*/ 32 w 42"/>
                <a:gd name="T83" fmla="*/ 22 h 96"/>
                <a:gd name="T84" fmla="*/ 32 w 42"/>
                <a:gd name="T85" fmla="*/ 32 h 96"/>
                <a:gd name="T86" fmla="*/ 42 w 42"/>
                <a:gd name="T87" fmla="*/ 32 h 96"/>
                <a:gd name="T88" fmla="*/ 42 w 42"/>
                <a:gd name="T89" fmla="*/ 24 h 96"/>
                <a:gd name="T90" fmla="*/ 42 w 42"/>
                <a:gd name="T91" fmla="*/ 24 h 96"/>
                <a:gd name="T92" fmla="*/ 40 w 42"/>
                <a:gd name="T93" fmla="*/ 14 h 96"/>
                <a:gd name="T94" fmla="*/ 36 w 42"/>
                <a:gd name="T95" fmla="*/ 6 h 96"/>
                <a:gd name="T96" fmla="*/ 30 w 42"/>
                <a:gd name="T97" fmla="*/ 2 h 96"/>
                <a:gd name="T98" fmla="*/ 20 w 42"/>
                <a:gd name="T99" fmla="*/ 0 h 96"/>
                <a:gd name="T100" fmla="*/ 20 w 42"/>
                <a:gd name="T101" fmla="*/ 0 h 96"/>
                <a:gd name="T102" fmla="*/ 20 w 42"/>
                <a:gd name="T103" fmla="*/ 0 h 96"/>
                <a:gd name="T104" fmla="*/ 12 w 42"/>
                <a:gd name="T105" fmla="*/ 2 h 96"/>
                <a:gd name="T106" fmla="*/ 4 w 42"/>
                <a:gd name="T107" fmla="*/ 6 h 96"/>
                <a:gd name="T108" fmla="*/ 0 w 42"/>
                <a:gd name="T109" fmla="*/ 14 h 96"/>
                <a:gd name="T110" fmla="*/ 0 w 42"/>
                <a:gd name="T1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" h="96">
                  <a:moveTo>
                    <a:pt x="0" y="24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4" y="90"/>
                  </a:lnTo>
                  <a:lnTo>
                    <a:pt x="12" y="94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6" y="90"/>
                  </a:lnTo>
                  <a:lnTo>
                    <a:pt x="40" y="8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2" y="60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8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10" y="7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18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30" y="12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32"/>
                  </a:lnTo>
                  <a:lnTo>
                    <a:pt x="42" y="3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0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275263" y="4352925"/>
              <a:ext cx="41275" cy="25400"/>
            </a:xfrm>
            <a:custGeom>
              <a:avLst/>
              <a:gdLst>
                <a:gd name="T0" fmla="*/ 0 w 26"/>
                <a:gd name="T1" fmla="*/ 4 h 16"/>
                <a:gd name="T2" fmla="*/ 0 w 26"/>
                <a:gd name="T3" fmla="*/ 4 h 16"/>
                <a:gd name="T4" fmla="*/ 26 w 26"/>
                <a:gd name="T5" fmla="*/ 16 h 16"/>
                <a:gd name="T6" fmla="*/ 26 w 26"/>
                <a:gd name="T7" fmla="*/ 16 h 16"/>
                <a:gd name="T8" fmla="*/ 20 w 26"/>
                <a:gd name="T9" fmla="*/ 0 h 16"/>
                <a:gd name="T10" fmla="*/ 20 w 26"/>
                <a:gd name="T11" fmla="*/ 0 h 16"/>
                <a:gd name="T12" fmla="*/ 0 w 26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0" y="4"/>
                  </a:moveTo>
                  <a:lnTo>
                    <a:pt x="0" y="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5360988" y="4308475"/>
              <a:ext cx="114300" cy="120650"/>
            </a:xfrm>
            <a:custGeom>
              <a:avLst/>
              <a:gdLst>
                <a:gd name="T0" fmla="*/ 0 w 72"/>
                <a:gd name="T1" fmla="*/ 16 h 76"/>
                <a:gd name="T2" fmla="*/ 16 w 72"/>
                <a:gd name="T3" fmla="*/ 60 h 76"/>
                <a:gd name="T4" fmla="*/ 16 w 72"/>
                <a:gd name="T5" fmla="*/ 60 h 76"/>
                <a:gd name="T6" fmla="*/ 44 w 72"/>
                <a:gd name="T7" fmla="*/ 68 h 76"/>
                <a:gd name="T8" fmla="*/ 72 w 72"/>
                <a:gd name="T9" fmla="*/ 76 h 76"/>
                <a:gd name="T10" fmla="*/ 72 w 72"/>
                <a:gd name="T11" fmla="*/ 76 h 76"/>
                <a:gd name="T12" fmla="*/ 46 w 72"/>
                <a:gd name="T13" fmla="*/ 0 h 76"/>
                <a:gd name="T14" fmla="*/ 46 w 72"/>
                <a:gd name="T15" fmla="*/ 0 h 76"/>
                <a:gd name="T16" fmla="*/ 0 w 72"/>
                <a:gd name="T17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0" y="16"/>
                  </a:moveTo>
                  <a:lnTo>
                    <a:pt x="16" y="60"/>
                  </a:lnTo>
                  <a:lnTo>
                    <a:pt x="16" y="60"/>
                  </a:lnTo>
                  <a:lnTo>
                    <a:pt x="44" y="68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6792913" y="4219575"/>
              <a:ext cx="69850" cy="149225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94 h 94"/>
                <a:gd name="T4" fmla="*/ 10 w 44"/>
                <a:gd name="T5" fmla="*/ 94 h 94"/>
                <a:gd name="T6" fmla="*/ 10 w 44"/>
                <a:gd name="T7" fmla="*/ 8 h 94"/>
                <a:gd name="T8" fmla="*/ 32 w 44"/>
                <a:gd name="T9" fmla="*/ 8 h 94"/>
                <a:gd name="T10" fmla="*/ 32 w 44"/>
                <a:gd name="T11" fmla="*/ 94 h 94"/>
                <a:gd name="T12" fmla="*/ 44 w 44"/>
                <a:gd name="T13" fmla="*/ 94 h 94"/>
                <a:gd name="T14" fmla="*/ 44 w 44"/>
                <a:gd name="T15" fmla="*/ 0 h 94"/>
                <a:gd name="T16" fmla="*/ 0 w 4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2" y="8"/>
                  </a:lnTo>
                  <a:lnTo>
                    <a:pt x="32" y="94"/>
                  </a:lnTo>
                  <a:lnTo>
                    <a:pt x="44" y="94"/>
                  </a:lnTo>
                  <a:lnTo>
                    <a:pt x="4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6878638" y="4219575"/>
              <a:ext cx="63500" cy="149225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94 h 94"/>
                <a:gd name="T4" fmla="*/ 40 w 40"/>
                <a:gd name="T5" fmla="*/ 94 h 94"/>
                <a:gd name="T6" fmla="*/ 40 w 40"/>
                <a:gd name="T7" fmla="*/ 84 h 94"/>
                <a:gd name="T8" fmla="*/ 10 w 40"/>
                <a:gd name="T9" fmla="*/ 84 h 94"/>
                <a:gd name="T10" fmla="*/ 10 w 40"/>
                <a:gd name="T11" fmla="*/ 50 h 94"/>
                <a:gd name="T12" fmla="*/ 34 w 40"/>
                <a:gd name="T13" fmla="*/ 50 h 94"/>
                <a:gd name="T14" fmla="*/ 34 w 40"/>
                <a:gd name="T15" fmla="*/ 42 h 94"/>
                <a:gd name="T16" fmla="*/ 10 w 40"/>
                <a:gd name="T17" fmla="*/ 42 h 94"/>
                <a:gd name="T18" fmla="*/ 10 w 40"/>
                <a:gd name="T19" fmla="*/ 8 h 94"/>
                <a:gd name="T20" fmla="*/ 40 w 40"/>
                <a:gd name="T21" fmla="*/ 8 h 94"/>
                <a:gd name="T22" fmla="*/ 40 w 40"/>
                <a:gd name="T23" fmla="*/ 0 h 94"/>
                <a:gd name="T24" fmla="*/ 0 w 40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94">
                  <a:moveTo>
                    <a:pt x="0" y="0"/>
                  </a:moveTo>
                  <a:lnTo>
                    <a:pt x="0" y="94"/>
                  </a:lnTo>
                  <a:lnTo>
                    <a:pt x="40" y="94"/>
                  </a:lnTo>
                  <a:lnTo>
                    <a:pt x="40" y="84"/>
                  </a:lnTo>
                  <a:lnTo>
                    <a:pt x="10" y="84"/>
                  </a:lnTo>
                  <a:lnTo>
                    <a:pt x="10" y="50"/>
                  </a:lnTo>
                  <a:lnTo>
                    <a:pt x="34" y="50"/>
                  </a:lnTo>
                  <a:lnTo>
                    <a:pt x="34" y="42"/>
                  </a:lnTo>
                  <a:lnTo>
                    <a:pt x="10" y="42"/>
                  </a:lnTo>
                  <a:lnTo>
                    <a:pt x="1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6980238" y="4232275"/>
              <a:ext cx="38100" cy="120650"/>
            </a:xfrm>
            <a:custGeom>
              <a:avLst/>
              <a:gdLst>
                <a:gd name="T0" fmla="*/ 4 w 24"/>
                <a:gd name="T1" fmla="*/ 62 h 76"/>
                <a:gd name="T2" fmla="*/ 6 w 24"/>
                <a:gd name="T3" fmla="*/ 0 h 76"/>
                <a:gd name="T4" fmla="*/ 24 w 24"/>
                <a:gd name="T5" fmla="*/ 0 h 76"/>
                <a:gd name="T6" fmla="*/ 24 w 24"/>
                <a:gd name="T7" fmla="*/ 76 h 76"/>
                <a:gd name="T8" fmla="*/ 0 w 24"/>
                <a:gd name="T9" fmla="*/ 76 h 76"/>
                <a:gd name="T10" fmla="*/ 0 w 24"/>
                <a:gd name="T11" fmla="*/ 76 h 76"/>
                <a:gd name="T12" fmla="*/ 2 w 24"/>
                <a:gd name="T13" fmla="*/ 72 h 76"/>
                <a:gd name="T14" fmla="*/ 4 w 24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6">
                  <a:moveTo>
                    <a:pt x="4" y="62"/>
                  </a:moveTo>
                  <a:lnTo>
                    <a:pt x="6" y="0"/>
                  </a:lnTo>
                  <a:lnTo>
                    <a:pt x="24" y="0"/>
                  </a:lnTo>
                  <a:lnTo>
                    <a:pt x="24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2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6951663" y="4219575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2 w 60"/>
                <a:gd name="T3" fmla="*/ 70 h 108"/>
                <a:gd name="T4" fmla="*/ 12 w 60"/>
                <a:gd name="T5" fmla="*/ 70 h 108"/>
                <a:gd name="T6" fmla="*/ 10 w 60"/>
                <a:gd name="T7" fmla="*/ 78 h 108"/>
                <a:gd name="T8" fmla="*/ 8 w 60"/>
                <a:gd name="T9" fmla="*/ 84 h 108"/>
                <a:gd name="T10" fmla="*/ 8 w 60"/>
                <a:gd name="T11" fmla="*/ 84 h 108"/>
                <a:gd name="T12" fmla="*/ 0 w 60"/>
                <a:gd name="T13" fmla="*/ 84 h 108"/>
                <a:gd name="T14" fmla="*/ 0 w 60"/>
                <a:gd name="T15" fmla="*/ 108 h 108"/>
                <a:gd name="T16" fmla="*/ 12 w 60"/>
                <a:gd name="T17" fmla="*/ 108 h 108"/>
                <a:gd name="T18" fmla="*/ 12 w 60"/>
                <a:gd name="T19" fmla="*/ 94 h 108"/>
                <a:gd name="T20" fmla="*/ 50 w 60"/>
                <a:gd name="T21" fmla="*/ 94 h 108"/>
                <a:gd name="T22" fmla="*/ 50 w 60"/>
                <a:gd name="T23" fmla="*/ 108 h 108"/>
                <a:gd name="T24" fmla="*/ 60 w 60"/>
                <a:gd name="T25" fmla="*/ 108 h 108"/>
                <a:gd name="T26" fmla="*/ 60 w 60"/>
                <a:gd name="T27" fmla="*/ 84 h 108"/>
                <a:gd name="T28" fmla="*/ 54 w 60"/>
                <a:gd name="T29" fmla="*/ 84 h 108"/>
                <a:gd name="T30" fmla="*/ 54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2" y="70"/>
                  </a:lnTo>
                  <a:lnTo>
                    <a:pt x="12" y="70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0" y="84"/>
                  </a:lnTo>
                  <a:lnTo>
                    <a:pt x="0" y="108"/>
                  </a:lnTo>
                  <a:lnTo>
                    <a:pt x="12" y="108"/>
                  </a:lnTo>
                  <a:lnTo>
                    <a:pt x="12" y="94"/>
                  </a:lnTo>
                  <a:lnTo>
                    <a:pt x="50" y="94"/>
                  </a:lnTo>
                  <a:lnTo>
                    <a:pt x="50" y="108"/>
                  </a:lnTo>
                  <a:lnTo>
                    <a:pt x="60" y="10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7081838" y="4238625"/>
              <a:ext cx="31750" cy="85725"/>
            </a:xfrm>
            <a:custGeom>
              <a:avLst/>
              <a:gdLst>
                <a:gd name="T0" fmla="*/ 10 w 20"/>
                <a:gd name="T1" fmla="*/ 0 h 54"/>
                <a:gd name="T2" fmla="*/ 20 w 20"/>
                <a:gd name="T3" fmla="*/ 54 h 54"/>
                <a:gd name="T4" fmla="*/ 0 w 20"/>
                <a:gd name="T5" fmla="*/ 54 h 54"/>
                <a:gd name="T6" fmla="*/ 10 w 2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4">
                  <a:moveTo>
                    <a:pt x="10" y="0"/>
                  </a:moveTo>
                  <a:lnTo>
                    <a:pt x="20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7056438" y="4219575"/>
              <a:ext cx="82550" cy="149225"/>
            </a:xfrm>
            <a:custGeom>
              <a:avLst/>
              <a:gdLst>
                <a:gd name="T0" fmla="*/ 18 w 52"/>
                <a:gd name="T1" fmla="*/ 0 h 94"/>
                <a:gd name="T2" fmla="*/ 0 w 52"/>
                <a:gd name="T3" fmla="*/ 94 h 94"/>
                <a:gd name="T4" fmla="*/ 10 w 52"/>
                <a:gd name="T5" fmla="*/ 94 h 94"/>
                <a:gd name="T6" fmla="*/ 14 w 52"/>
                <a:gd name="T7" fmla="*/ 74 h 94"/>
                <a:gd name="T8" fmla="*/ 38 w 52"/>
                <a:gd name="T9" fmla="*/ 74 h 94"/>
                <a:gd name="T10" fmla="*/ 42 w 52"/>
                <a:gd name="T11" fmla="*/ 94 h 94"/>
                <a:gd name="T12" fmla="*/ 52 w 52"/>
                <a:gd name="T13" fmla="*/ 94 h 94"/>
                <a:gd name="T14" fmla="*/ 34 w 52"/>
                <a:gd name="T15" fmla="*/ 0 h 94"/>
                <a:gd name="T16" fmla="*/ 18 w 52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4">
                  <a:moveTo>
                    <a:pt x="18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4" y="74"/>
                  </a:lnTo>
                  <a:lnTo>
                    <a:pt x="38" y="74"/>
                  </a:lnTo>
                  <a:lnTo>
                    <a:pt x="42" y="94"/>
                  </a:lnTo>
                  <a:lnTo>
                    <a:pt x="52" y="94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7151688" y="4219575"/>
              <a:ext cx="58738" cy="149225"/>
            </a:xfrm>
            <a:custGeom>
              <a:avLst/>
              <a:gdLst>
                <a:gd name="T0" fmla="*/ 0 w 37"/>
                <a:gd name="T1" fmla="*/ 0 h 94"/>
                <a:gd name="T2" fmla="*/ 0 w 37"/>
                <a:gd name="T3" fmla="*/ 94 h 94"/>
                <a:gd name="T4" fmla="*/ 12 w 37"/>
                <a:gd name="T5" fmla="*/ 94 h 94"/>
                <a:gd name="T6" fmla="*/ 12 w 37"/>
                <a:gd name="T7" fmla="*/ 8 h 94"/>
                <a:gd name="T8" fmla="*/ 37 w 37"/>
                <a:gd name="T9" fmla="*/ 8 h 94"/>
                <a:gd name="T10" fmla="*/ 37 w 37"/>
                <a:gd name="T11" fmla="*/ 0 h 94"/>
                <a:gd name="T12" fmla="*/ 0 w 37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94">
                  <a:moveTo>
                    <a:pt x="0" y="0"/>
                  </a:moveTo>
                  <a:lnTo>
                    <a:pt x="0" y="94"/>
                  </a:lnTo>
                  <a:lnTo>
                    <a:pt x="12" y="94"/>
                  </a:lnTo>
                  <a:lnTo>
                    <a:pt x="12" y="8"/>
                  </a:lnTo>
                  <a:lnTo>
                    <a:pt x="37" y="8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7312025" y="4219575"/>
              <a:ext cx="60325" cy="149225"/>
            </a:xfrm>
            <a:custGeom>
              <a:avLst/>
              <a:gdLst>
                <a:gd name="T0" fmla="*/ 0 w 38"/>
                <a:gd name="T1" fmla="*/ 0 h 94"/>
                <a:gd name="T2" fmla="*/ 0 w 38"/>
                <a:gd name="T3" fmla="*/ 94 h 94"/>
                <a:gd name="T4" fmla="*/ 10 w 38"/>
                <a:gd name="T5" fmla="*/ 94 h 94"/>
                <a:gd name="T6" fmla="*/ 10 w 38"/>
                <a:gd name="T7" fmla="*/ 8 h 94"/>
                <a:gd name="T8" fmla="*/ 38 w 38"/>
                <a:gd name="T9" fmla="*/ 8 h 94"/>
                <a:gd name="T10" fmla="*/ 38 w 38"/>
                <a:gd name="T11" fmla="*/ 0 h 94"/>
                <a:gd name="T12" fmla="*/ 0 w 38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7407275" y="4238625"/>
              <a:ext cx="34925" cy="85725"/>
            </a:xfrm>
            <a:custGeom>
              <a:avLst/>
              <a:gdLst>
                <a:gd name="T0" fmla="*/ 10 w 22"/>
                <a:gd name="T1" fmla="*/ 0 h 54"/>
                <a:gd name="T2" fmla="*/ 22 w 22"/>
                <a:gd name="T3" fmla="*/ 54 h 54"/>
                <a:gd name="T4" fmla="*/ 0 w 22"/>
                <a:gd name="T5" fmla="*/ 54 h 54"/>
                <a:gd name="T6" fmla="*/ 10 w 22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10" y="0"/>
                  </a:moveTo>
                  <a:lnTo>
                    <a:pt x="22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7385050" y="4219575"/>
              <a:ext cx="79375" cy="149225"/>
            </a:xfrm>
            <a:custGeom>
              <a:avLst/>
              <a:gdLst>
                <a:gd name="T0" fmla="*/ 18 w 50"/>
                <a:gd name="T1" fmla="*/ 0 h 94"/>
                <a:gd name="T2" fmla="*/ 0 w 50"/>
                <a:gd name="T3" fmla="*/ 94 h 94"/>
                <a:gd name="T4" fmla="*/ 8 w 50"/>
                <a:gd name="T5" fmla="*/ 94 h 94"/>
                <a:gd name="T6" fmla="*/ 12 w 50"/>
                <a:gd name="T7" fmla="*/ 74 h 94"/>
                <a:gd name="T8" fmla="*/ 36 w 50"/>
                <a:gd name="T9" fmla="*/ 74 h 94"/>
                <a:gd name="T10" fmla="*/ 40 w 50"/>
                <a:gd name="T11" fmla="*/ 94 h 94"/>
                <a:gd name="T12" fmla="*/ 50 w 50"/>
                <a:gd name="T13" fmla="*/ 94 h 94"/>
                <a:gd name="T14" fmla="*/ 32 w 50"/>
                <a:gd name="T15" fmla="*/ 0 h 94"/>
                <a:gd name="T16" fmla="*/ 18 w 50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4">
                  <a:moveTo>
                    <a:pt x="18" y="0"/>
                  </a:moveTo>
                  <a:lnTo>
                    <a:pt x="0" y="94"/>
                  </a:lnTo>
                  <a:lnTo>
                    <a:pt x="8" y="94"/>
                  </a:lnTo>
                  <a:lnTo>
                    <a:pt x="12" y="74"/>
                  </a:lnTo>
                  <a:lnTo>
                    <a:pt x="36" y="74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7242175" y="4232275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6 w 24"/>
                <a:gd name="T11" fmla="*/ 0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6 w 24"/>
                <a:gd name="T19" fmla="*/ 0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6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6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6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7226300" y="4216400"/>
              <a:ext cx="69850" cy="152400"/>
            </a:xfrm>
            <a:custGeom>
              <a:avLst/>
              <a:gdLst>
                <a:gd name="T0" fmla="*/ 0 w 44"/>
                <a:gd name="T1" fmla="*/ 24 h 96"/>
                <a:gd name="T2" fmla="*/ 0 w 44"/>
                <a:gd name="T3" fmla="*/ 74 h 96"/>
                <a:gd name="T4" fmla="*/ 0 w 44"/>
                <a:gd name="T5" fmla="*/ 74 h 96"/>
                <a:gd name="T6" fmla="*/ 2 w 44"/>
                <a:gd name="T7" fmla="*/ 82 h 96"/>
                <a:gd name="T8" fmla="*/ 6 w 44"/>
                <a:gd name="T9" fmla="*/ 90 h 96"/>
                <a:gd name="T10" fmla="*/ 12 w 44"/>
                <a:gd name="T11" fmla="*/ 96 h 96"/>
                <a:gd name="T12" fmla="*/ 22 w 44"/>
                <a:gd name="T13" fmla="*/ 96 h 96"/>
                <a:gd name="T14" fmla="*/ 22 w 44"/>
                <a:gd name="T15" fmla="*/ 96 h 96"/>
                <a:gd name="T16" fmla="*/ 22 w 44"/>
                <a:gd name="T17" fmla="*/ 96 h 96"/>
                <a:gd name="T18" fmla="*/ 32 w 44"/>
                <a:gd name="T19" fmla="*/ 96 h 96"/>
                <a:gd name="T20" fmla="*/ 38 w 44"/>
                <a:gd name="T21" fmla="*/ 90 h 96"/>
                <a:gd name="T22" fmla="*/ 42 w 44"/>
                <a:gd name="T23" fmla="*/ 82 h 96"/>
                <a:gd name="T24" fmla="*/ 44 w 44"/>
                <a:gd name="T25" fmla="*/ 74 h 96"/>
                <a:gd name="T26" fmla="*/ 44 w 44"/>
                <a:gd name="T27" fmla="*/ 74 h 96"/>
                <a:gd name="T28" fmla="*/ 44 w 44"/>
                <a:gd name="T29" fmla="*/ 24 h 96"/>
                <a:gd name="T30" fmla="*/ 44 w 44"/>
                <a:gd name="T31" fmla="*/ 24 h 96"/>
                <a:gd name="T32" fmla="*/ 42 w 44"/>
                <a:gd name="T33" fmla="*/ 14 h 96"/>
                <a:gd name="T34" fmla="*/ 38 w 44"/>
                <a:gd name="T35" fmla="*/ 6 h 96"/>
                <a:gd name="T36" fmla="*/ 32 w 44"/>
                <a:gd name="T37" fmla="*/ 2 h 96"/>
                <a:gd name="T38" fmla="*/ 22 w 44"/>
                <a:gd name="T39" fmla="*/ 0 h 96"/>
                <a:gd name="T40" fmla="*/ 22 w 44"/>
                <a:gd name="T41" fmla="*/ 0 h 96"/>
                <a:gd name="T42" fmla="*/ 22 w 44"/>
                <a:gd name="T43" fmla="*/ 0 h 96"/>
                <a:gd name="T44" fmla="*/ 12 w 44"/>
                <a:gd name="T45" fmla="*/ 2 h 96"/>
                <a:gd name="T46" fmla="*/ 6 w 44"/>
                <a:gd name="T47" fmla="*/ 6 h 96"/>
                <a:gd name="T48" fmla="*/ 2 w 44"/>
                <a:gd name="T49" fmla="*/ 14 h 96"/>
                <a:gd name="T50" fmla="*/ 0 w 44"/>
                <a:gd name="T5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6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2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6792913" y="3994150"/>
              <a:ext cx="57150" cy="149225"/>
            </a:xfrm>
            <a:custGeom>
              <a:avLst/>
              <a:gdLst>
                <a:gd name="T0" fmla="*/ 0 w 36"/>
                <a:gd name="T1" fmla="*/ 0 h 94"/>
                <a:gd name="T2" fmla="*/ 0 w 36"/>
                <a:gd name="T3" fmla="*/ 94 h 94"/>
                <a:gd name="T4" fmla="*/ 10 w 36"/>
                <a:gd name="T5" fmla="*/ 94 h 94"/>
                <a:gd name="T6" fmla="*/ 10 w 36"/>
                <a:gd name="T7" fmla="*/ 10 h 94"/>
                <a:gd name="T8" fmla="*/ 36 w 36"/>
                <a:gd name="T9" fmla="*/ 10 h 94"/>
                <a:gd name="T10" fmla="*/ 36 w 36"/>
                <a:gd name="T11" fmla="*/ 0 h 94"/>
                <a:gd name="T12" fmla="*/ 0 w 36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10"/>
                  </a:lnTo>
                  <a:lnTo>
                    <a:pt x="36" y="10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6973888" y="4010025"/>
              <a:ext cx="41275" cy="120650"/>
            </a:xfrm>
            <a:custGeom>
              <a:avLst/>
              <a:gdLst>
                <a:gd name="T0" fmla="*/ 4 w 26"/>
                <a:gd name="T1" fmla="*/ 62 h 76"/>
                <a:gd name="T2" fmla="*/ 8 w 26"/>
                <a:gd name="T3" fmla="*/ 0 h 76"/>
                <a:gd name="T4" fmla="*/ 26 w 26"/>
                <a:gd name="T5" fmla="*/ 0 h 76"/>
                <a:gd name="T6" fmla="*/ 26 w 26"/>
                <a:gd name="T7" fmla="*/ 76 h 76"/>
                <a:gd name="T8" fmla="*/ 0 w 26"/>
                <a:gd name="T9" fmla="*/ 76 h 76"/>
                <a:gd name="T10" fmla="*/ 0 w 26"/>
                <a:gd name="T11" fmla="*/ 76 h 76"/>
                <a:gd name="T12" fmla="*/ 4 w 26"/>
                <a:gd name="T13" fmla="*/ 70 h 76"/>
                <a:gd name="T14" fmla="*/ 4 w 26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76">
                  <a:moveTo>
                    <a:pt x="4" y="62"/>
                  </a:moveTo>
                  <a:lnTo>
                    <a:pt x="8" y="0"/>
                  </a:lnTo>
                  <a:lnTo>
                    <a:pt x="26" y="0"/>
                  </a:lnTo>
                  <a:lnTo>
                    <a:pt x="26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4" y="70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6948488" y="3994150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0 w 60"/>
                <a:gd name="T3" fmla="*/ 72 h 108"/>
                <a:gd name="T4" fmla="*/ 10 w 60"/>
                <a:gd name="T5" fmla="*/ 72 h 108"/>
                <a:gd name="T6" fmla="*/ 10 w 60"/>
                <a:gd name="T7" fmla="*/ 80 h 108"/>
                <a:gd name="T8" fmla="*/ 6 w 60"/>
                <a:gd name="T9" fmla="*/ 86 h 108"/>
                <a:gd name="T10" fmla="*/ 6 w 60"/>
                <a:gd name="T11" fmla="*/ 86 h 108"/>
                <a:gd name="T12" fmla="*/ 0 w 60"/>
                <a:gd name="T13" fmla="*/ 86 h 108"/>
                <a:gd name="T14" fmla="*/ 0 w 60"/>
                <a:gd name="T15" fmla="*/ 108 h 108"/>
                <a:gd name="T16" fmla="*/ 10 w 60"/>
                <a:gd name="T17" fmla="*/ 108 h 108"/>
                <a:gd name="T18" fmla="*/ 10 w 60"/>
                <a:gd name="T19" fmla="*/ 94 h 108"/>
                <a:gd name="T20" fmla="*/ 48 w 60"/>
                <a:gd name="T21" fmla="*/ 94 h 108"/>
                <a:gd name="T22" fmla="*/ 48 w 60"/>
                <a:gd name="T23" fmla="*/ 108 h 108"/>
                <a:gd name="T24" fmla="*/ 60 w 60"/>
                <a:gd name="T25" fmla="*/ 108 h 108"/>
                <a:gd name="T26" fmla="*/ 60 w 60"/>
                <a:gd name="T27" fmla="*/ 86 h 108"/>
                <a:gd name="T28" fmla="*/ 52 w 60"/>
                <a:gd name="T29" fmla="*/ 86 h 108"/>
                <a:gd name="T30" fmla="*/ 52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0" y="72"/>
                  </a:lnTo>
                  <a:lnTo>
                    <a:pt x="10" y="72"/>
                  </a:lnTo>
                  <a:lnTo>
                    <a:pt x="10" y="80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0" y="86"/>
                  </a:lnTo>
                  <a:lnTo>
                    <a:pt x="0" y="108"/>
                  </a:lnTo>
                  <a:lnTo>
                    <a:pt x="10" y="108"/>
                  </a:lnTo>
                  <a:lnTo>
                    <a:pt x="10" y="94"/>
                  </a:lnTo>
                  <a:lnTo>
                    <a:pt x="48" y="94"/>
                  </a:lnTo>
                  <a:lnTo>
                    <a:pt x="48" y="108"/>
                  </a:lnTo>
                  <a:lnTo>
                    <a:pt x="60" y="108"/>
                  </a:lnTo>
                  <a:lnTo>
                    <a:pt x="60" y="86"/>
                  </a:lnTo>
                  <a:lnTo>
                    <a:pt x="52" y="86"/>
                  </a:lnTo>
                  <a:lnTo>
                    <a:pt x="52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6881813" y="4006850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8 w 24"/>
                <a:gd name="T11" fmla="*/ 2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8 w 24"/>
                <a:gd name="T19" fmla="*/ 2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8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8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8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6865938" y="3990975"/>
              <a:ext cx="69850" cy="155575"/>
            </a:xfrm>
            <a:custGeom>
              <a:avLst/>
              <a:gdLst>
                <a:gd name="T0" fmla="*/ 0 w 44"/>
                <a:gd name="T1" fmla="*/ 24 h 98"/>
                <a:gd name="T2" fmla="*/ 0 w 44"/>
                <a:gd name="T3" fmla="*/ 74 h 98"/>
                <a:gd name="T4" fmla="*/ 0 w 44"/>
                <a:gd name="T5" fmla="*/ 74 h 98"/>
                <a:gd name="T6" fmla="*/ 2 w 44"/>
                <a:gd name="T7" fmla="*/ 84 h 98"/>
                <a:gd name="T8" fmla="*/ 6 w 44"/>
                <a:gd name="T9" fmla="*/ 90 h 98"/>
                <a:gd name="T10" fmla="*/ 12 w 44"/>
                <a:gd name="T11" fmla="*/ 96 h 98"/>
                <a:gd name="T12" fmla="*/ 22 w 44"/>
                <a:gd name="T13" fmla="*/ 98 h 98"/>
                <a:gd name="T14" fmla="*/ 22 w 44"/>
                <a:gd name="T15" fmla="*/ 98 h 98"/>
                <a:gd name="T16" fmla="*/ 22 w 44"/>
                <a:gd name="T17" fmla="*/ 98 h 98"/>
                <a:gd name="T18" fmla="*/ 32 w 44"/>
                <a:gd name="T19" fmla="*/ 96 h 98"/>
                <a:gd name="T20" fmla="*/ 38 w 44"/>
                <a:gd name="T21" fmla="*/ 90 h 98"/>
                <a:gd name="T22" fmla="*/ 42 w 44"/>
                <a:gd name="T23" fmla="*/ 84 h 98"/>
                <a:gd name="T24" fmla="*/ 44 w 44"/>
                <a:gd name="T25" fmla="*/ 74 h 98"/>
                <a:gd name="T26" fmla="*/ 44 w 44"/>
                <a:gd name="T27" fmla="*/ 74 h 98"/>
                <a:gd name="T28" fmla="*/ 44 w 44"/>
                <a:gd name="T29" fmla="*/ 24 h 98"/>
                <a:gd name="T30" fmla="*/ 44 w 44"/>
                <a:gd name="T31" fmla="*/ 24 h 98"/>
                <a:gd name="T32" fmla="*/ 42 w 44"/>
                <a:gd name="T33" fmla="*/ 14 h 98"/>
                <a:gd name="T34" fmla="*/ 38 w 44"/>
                <a:gd name="T35" fmla="*/ 8 h 98"/>
                <a:gd name="T36" fmla="*/ 32 w 44"/>
                <a:gd name="T37" fmla="*/ 2 h 98"/>
                <a:gd name="T38" fmla="*/ 22 w 44"/>
                <a:gd name="T39" fmla="*/ 0 h 98"/>
                <a:gd name="T40" fmla="*/ 22 w 44"/>
                <a:gd name="T41" fmla="*/ 0 h 98"/>
                <a:gd name="T42" fmla="*/ 22 w 44"/>
                <a:gd name="T43" fmla="*/ 0 h 98"/>
                <a:gd name="T44" fmla="*/ 12 w 44"/>
                <a:gd name="T45" fmla="*/ 2 h 98"/>
                <a:gd name="T46" fmla="*/ 6 w 44"/>
                <a:gd name="T47" fmla="*/ 8 h 98"/>
                <a:gd name="T48" fmla="*/ 2 w 44"/>
                <a:gd name="T49" fmla="*/ 14 h 98"/>
                <a:gd name="T50" fmla="*/ 0 w 44"/>
                <a:gd name="T51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8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4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889500" y="3654425"/>
              <a:ext cx="769938" cy="695325"/>
            </a:xfrm>
            <a:custGeom>
              <a:avLst/>
              <a:gdLst>
                <a:gd name="T0" fmla="*/ 319 w 485"/>
                <a:gd name="T1" fmla="*/ 236 h 438"/>
                <a:gd name="T2" fmla="*/ 319 w 485"/>
                <a:gd name="T3" fmla="*/ 236 h 438"/>
                <a:gd name="T4" fmla="*/ 295 w 485"/>
                <a:gd name="T5" fmla="*/ 260 h 438"/>
                <a:gd name="T6" fmla="*/ 269 w 485"/>
                <a:gd name="T7" fmla="*/ 282 h 438"/>
                <a:gd name="T8" fmla="*/ 243 w 485"/>
                <a:gd name="T9" fmla="*/ 302 h 438"/>
                <a:gd name="T10" fmla="*/ 215 w 485"/>
                <a:gd name="T11" fmla="*/ 322 h 438"/>
                <a:gd name="T12" fmla="*/ 163 w 485"/>
                <a:gd name="T13" fmla="*/ 356 h 438"/>
                <a:gd name="T14" fmla="*/ 111 w 485"/>
                <a:gd name="T15" fmla="*/ 384 h 438"/>
                <a:gd name="T16" fmla="*/ 68 w 485"/>
                <a:gd name="T17" fmla="*/ 408 h 438"/>
                <a:gd name="T18" fmla="*/ 32 w 485"/>
                <a:gd name="T19" fmla="*/ 424 h 438"/>
                <a:gd name="T20" fmla="*/ 0 w 485"/>
                <a:gd name="T21" fmla="*/ 438 h 438"/>
                <a:gd name="T22" fmla="*/ 0 w 485"/>
                <a:gd name="T23" fmla="*/ 438 h 438"/>
                <a:gd name="T24" fmla="*/ 0 w 485"/>
                <a:gd name="T25" fmla="*/ 438 h 438"/>
                <a:gd name="T26" fmla="*/ 32 w 485"/>
                <a:gd name="T27" fmla="*/ 430 h 438"/>
                <a:gd name="T28" fmla="*/ 68 w 485"/>
                <a:gd name="T29" fmla="*/ 420 h 438"/>
                <a:gd name="T30" fmla="*/ 113 w 485"/>
                <a:gd name="T31" fmla="*/ 402 h 438"/>
                <a:gd name="T32" fmla="*/ 167 w 485"/>
                <a:gd name="T33" fmla="*/ 380 h 438"/>
                <a:gd name="T34" fmla="*/ 227 w 485"/>
                <a:gd name="T35" fmla="*/ 352 h 438"/>
                <a:gd name="T36" fmla="*/ 259 w 485"/>
                <a:gd name="T37" fmla="*/ 334 h 438"/>
                <a:gd name="T38" fmla="*/ 289 w 485"/>
                <a:gd name="T39" fmla="*/ 316 h 438"/>
                <a:gd name="T40" fmla="*/ 321 w 485"/>
                <a:gd name="T41" fmla="*/ 294 h 438"/>
                <a:gd name="T42" fmla="*/ 353 w 485"/>
                <a:gd name="T43" fmla="*/ 272 h 438"/>
                <a:gd name="T44" fmla="*/ 353 w 485"/>
                <a:gd name="T45" fmla="*/ 272 h 438"/>
                <a:gd name="T46" fmla="*/ 353 w 485"/>
                <a:gd name="T47" fmla="*/ 272 h 438"/>
                <a:gd name="T48" fmla="*/ 381 w 485"/>
                <a:gd name="T49" fmla="*/ 246 h 438"/>
                <a:gd name="T50" fmla="*/ 405 w 485"/>
                <a:gd name="T51" fmla="*/ 222 h 438"/>
                <a:gd name="T52" fmla="*/ 425 w 485"/>
                <a:gd name="T53" fmla="*/ 198 h 438"/>
                <a:gd name="T54" fmla="*/ 443 w 485"/>
                <a:gd name="T55" fmla="*/ 174 h 438"/>
                <a:gd name="T56" fmla="*/ 455 w 485"/>
                <a:gd name="T57" fmla="*/ 152 h 438"/>
                <a:gd name="T58" fmla="*/ 467 w 485"/>
                <a:gd name="T59" fmla="*/ 128 h 438"/>
                <a:gd name="T60" fmla="*/ 475 w 485"/>
                <a:gd name="T61" fmla="*/ 108 h 438"/>
                <a:gd name="T62" fmla="*/ 479 w 485"/>
                <a:gd name="T63" fmla="*/ 88 h 438"/>
                <a:gd name="T64" fmla="*/ 483 w 485"/>
                <a:gd name="T65" fmla="*/ 68 h 438"/>
                <a:gd name="T66" fmla="*/ 485 w 485"/>
                <a:gd name="T67" fmla="*/ 52 h 438"/>
                <a:gd name="T68" fmla="*/ 485 w 485"/>
                <a:gd name="T69" fmla="*/ 24 h 438"/>
                <a:gd name="T70" fmla="*/ 483 w 485"/>
                <a:gd name="T71" fmla="*/ 6 h 438"/>
                <a:gd name="T72" fmla="*/ 483 w 485"/>
                <a:gd name="T73" fmla="*/ 0 h 438"/>
                <a:gd name="T74" fmla="*/ 483 w 485"/>
                <a:gd name="T75" fmla="*/ 0 h 438"/>
                <a:gd name="T76" fmla="*/ 483 w 485"/>
                <a:gd name="T77" fmla="*/ 0 h 438"/>
                <a:gd name="T78" fmla="*/ 475 w 485"/>
                <a:gd name="T79" fmla="*/ 20 h 438"/>
                <a:gd name="T80" fmla="*/ 465 w 485"/>
                <a:gd name="T81" fmla="*/ 42 h 438"/>
                <a:gd name="T82" fmla="*/ 449 w 485"/>
                <a:gd name="T83" fmla="*/ 72 h 438"/>
                <a:gd name="T84" fmla="*/ 427 w 485"/>
                <a:gd name="T85" fmla="*/ 106 h 438"/>
                <a:gd name="T86" fmla="*/ 399 w 485"/>
                <a:gd name="T87" fmla="*/ 146 h 438"/>
                <a:gd name="T88" fmla="*/ 363 w 485"/>
                <a:gd name="T89" fmla="*/ 190 h 438"/>
                <a:gd name="T90" fmla="*/ 343 w 485"/>
                <a:gd name="T91" fmla="*/ 214 h 438"/>
                <a:gd name="T92" fmla="*/ 319 w 485"/>
                <a:gd name="T93" fmla="*/ 23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5" h="438">
                  <a:moveTo>
                    <a:pt x="319" y="236"/>
                  </a:moveTo>
                  <a:lnTo>
                    <a:pt x="319" y="236"/>
                  </a:lnTo>
                  <a:lnTo>
                    <a:pt x="295" y="260"/>
                  </a:lnTo>
                  <a:lnTo>
                    <a:pt x="269" y="282"/>
                  </a:lnTo>
                  <a:lnTo>
                    <a:pt x="243" y="302"/>
                  </a:lnTo>
                  <a:lnTo>
                    <a:pt x="215" y="322"/>
                  </a:lnTo>
                  <a:lnTo>
                    <a:pt x="163" y="356"/>
                  </a:lnTo>
                  <a:lnTo>
                    <a:pt x="111" y="384"/>
                  </a:lnTo>
                  <a:lnTo>
                    <a:pt x="68" y="408"/>
                  </a:lnTo>
                  <a:lnTo>
                    <a:pt x="32" y="424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32" y="430"/>
                  </a:lnTo>
                  <a:lnTo>
                    <a:pt x="68" y="420"/>
                  </a:lnTo>
                  <a:lnTo>
                    <a:pt x="113" y="402"/>
                  </a:lnTo>
                  <a:lnTo>
                    <a:pt x="167" y="380"/>
                  </a:lnTo>
                  <a:lnTo>
                    <a:pt x="227" y="352"/>
                  </a:lnTo>
                  <a:lnTo>
                    <a:pt x="259" y="334"/>
                  </a:lnTo>
                  <a:lnTo>
                    <a:pt x="289" y="316"/>
                  </a:lnTo>
                  <a:lnTo>
                    <a:pt x="321" y="294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81" y="246"/>
                  </a:lnTo>
                  <a:lnTo>
                    <a:pt x="405" y="222"/>
                  </a:lnTo>
                  <a:lnTo>
                    <a:pt x="425" y="198"/>
                  </a:lnTo>
                  <a:lnTo>
                    <a:pt x="443" y="174"/>
                  </a:lnTo>
                  <a:lnTo>
                    <a:pt x="455" y="152"/>
                  </a:lnTo>
                  <a:lnTo>
                    <a:pt x="467" y="128"/>
                  </a:lnTo>
                  <a:lnTo>
                    <a:pt x="475" y="108"/>
                  </a:lnTo>
                  <a:lnTo>
                    <a:pt x="479" y="88"/>
                  </a:lnTo>
                  <a:lnTo>
                    <a:pt x="483" y="68"/>
                  </a:lnTo>
                  <a:lnTo>
                    <a:pt x="485" y="52"/>
                  </a:lnTo>
                  <a:lnTo>
                    <a:pt x="485" y="24"/>
                  </a:lnTo>
                  <a:lnTo>
                    <a:pt x="483" y="6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75" y="20"/>
                  </a:lnTo>
                  <a:lnTo>
                    <a:pt x="465" y="42"/>
                  </a:lnTo>
                  <a:lnTo>
                    <a:pt x="449" y="72"/>
                  </a:lnTo>
                  <a:lnTo>
                    <a:pt x="427" y="106"/>
                  </a:lnTo>
                  <a:lnTo>
                    <a:pt x="399" y="146"/>
                  </a:lnTo>
                  <a:lnTo>
                    <a:pt x="363" y="190"/>
                  </a:lnTo>
                  <a:lnTo>
                    <a:pt x="343" y="214"/>
                  </a:lnTo>
                  <a:lnTo>
                    <a:pt x="319" y="2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5799138" y="2746375"/>
              <a:ext cx="352425" cy="781050"/>
            </a:xfrm>
            <a:custGeom>
              <a:avLst/>
              <a:gdLst>
                <a:gd name="T0" fmla="*/ 80 w 222"/>
                <a:gd name="T1" fmla="*/ 18 h 492"/>
                <a:gd name="T2" fmla="*/ 80 w 222"/>
                <a:gd name="T3" fmla="*/ 18 h 492"/>
                <a:gd name="T4" fmla="*/ 120 w 222"/>
                <a:gd name="T5" fmla="*/ 154 h 492"/>
                <a:gd name="T6" fmla="*/ 154 w 222"/>
                <a:gd name="T7" fmla="*/ 274 h 492"/>
                <a:gd name="T8" fmla="*/ 154 w 222"/>
                <a:gd name="T9" fmla="*/ 274 h 492"/>
                <a:gd name="T10" fmla="*/ 58 w 222"/>
                <a:gd name="T11" fmla="*/ 8 h 492"/>
                <a:gd name="T12" fmla="*/ 58 w 222"/>
                <a:gd name="T13" fmla="*/ 8 h 492"/>
                <a:gd name="T14" fmla="*/ 48 w 222"/>
                <a:gd name="T15" fmla="*/ 16 h 492"/>
                <a:gd name="T16" fmla="*/ 38 w 222"/>
                <a:gd name="T17" fmla="*/ 26 h 492"/>
                <a:gd name="T18" fmla="*/ 28 w 222"/>
                <a:gd name="T19" fmla="*/ 38 h 492"/>
                <a:gd name="T20" fmla="*/ 18 w 222"/>
                <a:gd name="T21" fmla="*/ 52 h 492"/>
                <a:gd name="T22" fmla="*/ 8 w 222"/>
                <a:gd name="T23" fmla="*/ 70 h 492"/>
                <a:gd name="T24" fmla="*/ 2 w 222"/>
                <a:gd name="T25" fmla="*/ 88 h 492"/>
                <a:gd name="T26" fmla="*/ 0 w 222"/>
                <a:gd name="T27" fmla="*/ 98 h 492"/>
                <a:gd name="T28" fmla="*/ 0 w 222"/>
                <a:gd name="T29" fmla="*/ 108 h 492"/>
                <a:gd name="T30" fmla="*/ 0 w 222"/>
                <a:gd name="T31" fmla="*/ 108 h 492"/>
                <a:gd name="T32" fmla="*/ 0 w 222"/>
                <a:gd name="T33" fmla="*/ 108 h 492"/>
                <a:gd name="T34" fmla="*/ 2 w 222"/>
                <a:gd name="T35" fmla="*/ 124 h 492"/>
                <a:gd name="T36" fmla="*/ 6 w 222"/>
                <a:gd name="T37" fmla="*/ 142 h 492"/>
                <a:gd name="T38" fmla="*/ 12 w 222"/>
                <a:gd name="T39" fmla="*/ 158 h 492"/>
                <a:gd name="T40" fmla="*/ 20 w 222"/>
                <a:gd name="T41" fmla="*/ 174 h 492"/>
                <a:gd name="T42" fmla="*/ 32 w 222"/>
                <a:gd name="T43" fmla="*/ 190 h 492"/>
                <a:gd name="T44" fmla="*/ 42 w 222"/>
                <a:gd name="T45" fmla="*/ 208 h 492"/>
                <a:gd name="T46" fmla="*/ 68 w 222"/>
                <a:gd name="T47" fmla="*/ 240 h 492"/>
                <a:gd name="T48" fmla="*/ 122 w 222"/>
                <a:gd name="T49" fmla="*/ 300 h 492"/>
                <a:gd name="T50" fmla="*/ 144 w 222"/>
                <a:gd name="T51" fmla="*/ 326 h 492"/>
                <a:gd name="T52" fmla="*/ 154 w 222"/>
                <a:gd name="T53" fmla="*/ 338 h 492"/>
                <a:gd name="T54" fmla="*/ 160 w 222"/>
                <a:gd name="T55" fmla="*/ 348 h 492"/>
                <a:gd name="T56" fmla="*/ 160 w 222"/>
                <a:gd name="T57" fmla="*/ 348 h 492"/>
                <a:gd name="T58" fmla="*/ 160 w 222"/>
                <a:gd name="T59" fmla="*/ 348 h 492"/>
                <a:gd name="T60" fmla="*/ 182 w 222"/>
                <a:gd name="T61" fmla="*/ 394 h 492"/>
                <a:gd name="T62" fmla="*/ 202 w 222"/>
                <a:gd name="T63" fmla="*/ 442 h 492"/>
                <a:gd name="T64" fmla="*/ 220 w 222"/>
                <a:gd name="T65" fmla="*/ 492 h 492"/>
                <a:gd name="T66" fmla="*/ 220 w 222"/>
                <a:gd name="T67" fmla="*/ 492 h 492"/>
                <a:gd name="T68" fmla="*/ 220 w 222"/>
                <a:gd name="T69" fmla="*/ 492 h 492"/>
                <a:gd name="T70" fmla="*/ 222 w 222"/>
                <a:gd name="T71" fmla="*/ 482 h 492"/>
                <a:gd name="T72" fmla="*/ 220 w 222"/>
                <a:gd name="T73" fmla="*/ 460 h 492"/>
                <a:gd name="T74" fmla="*/ 218 w 222"/>
                <a:gd name="T75" fmla="*/ 428 h 492"/>
                <a:gd name="T76" fmla="*/ 214 w 222"/>
                <a:gd name="T77" fmla="*/ 412 h 492"/>
                <a:gd name="T78" fmla="*/ 210 w 222"/>
                <a:gd name="T79" fmla="*/ 394 h 492"/>
                <a:gd name="T80" fmla="*/ 210 w 222"/>
                <a:gd name="T81" fmla="*/ 394 h 492"/>
                <a:gd name="T82" fmla="*/ 210 w 222"/>
                <a:gd name="T83" fmla="*/ 394 h 492"/>
                <a:gd name="T84" fmla="*/ 150 w 222"/>
                <a:gd name="T85" fmla="*/ 180 h 492"/>
                <a:gd name="T86" fmla="*/ 100 w 222"/>
                <a:gd name="T87" fmla="*/ 0 h 492"/>
                <a:gd name="T88" fmla="*/ 100 w 222"/>
                <a:gd name="T89" fmla="*/ 0 h 492"/>
                <a:gd name="T90" fmla="*/ 100 w 222"/>
                <a:gd name="T91" fmla="*/ 0 h 492"/>
                <a:gd name="T92" fmla="*/ 100 w 222"/>
                <a:gd name="T93" fmla="*/ 0 h 492"/>
                <a:gd name="T94" fmla="*/ 100 w 222"/>
                <a:gd name="T95" fmla="*/ 0 h 492"/>
                <a:gd name="T96" fmla="*/ 100 w 222"/>
                <a:gd name="T97" fmla="*/ 0 h 492"/>
                <a:gd name="T98" fmla="*/ 94 w 222"/>
                <a:gd name="T99" fmla="*/ 0 h 492"/>
                <a:gd name="T100" fmla="*/ 86 w 222"/>
                <a:gd name="T101" fmla="*/ 2 h 492"/>
                <a:gd name="T102" fmla="*/ 84 w 222"/>
                <a:gd name="T103" fmla="*/ 4 h 492"/>
                <a:gd name="T104" fmla="*/ 80 w 222"/>
                <a:gd name="T105" fmla="*/ 8 h 492"/>
                <a:gd name="T106" fmla="*/ 80 w 222"/>
                <a:gd name="T107" fmla="*/ 12 h 492"/>
                <a:gd name="T108" fmla="*/ 80 w 222"/>
                <a:gd name="T109" fmla="*/ 1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492">
                  <a:moveTo>
                    <a:pt x="80" y="18"/>
                  </a:moveTo>
                  <a:lnTo>
                    <a:pt x="80" y="18"/>
                  </a:lnTo>
                  <a:lnTo>
                    <a:pt x="120" y="154"/>
                  </a:lnTo>
                  <a:lnTo>
                    <a:pt x="154" y="274"/>
                  </a:lnTo>
                  <a:lnTo>
                    <a:pt x="154" y="27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8" y="16"/>
                  </a:lnTo>
                  <a:lnTo>
                    <a:pt x="38" y="26"/>
                  </a:lnTo>
                  <a:lnTo>
                    <a:pt x="28" y="38"/>
                  </a:lnTo>
                  <a:lnTo>
                    <a:pt x="18" y="52"/>
                  </a:lnTo>
                  <a:lnTo>
                    <a:pt x="8" y="70"/>
                  </a:lnTo>
                  <a:lnTo>
                    <a:pt x="2" y="88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124"/>
                  </a:lnTo>
                  <a:lnTo>
                    <a:pt x="6" y="142"/>
                  </a:lnTo>
                  <a:lnTo>
                    <a:pt x="12" y="158"/>
                  </a:lnTo>
                  <a:lnTo>
                    <a:pt x="20" y="174"/>
                  </a:lnTo>
                  <a:lnTo>
                    <a:pt x="32" y="190"/>
                  </a:lnTo>
                  <a:lnTo>
                    <a:pt x="42" y="208"/>
                  </a:lnTo>
                  <a:lnTo>
                    <a:pt x="68" y="240"/>
                  </a:lnTo>
                  <a:lnTo>
                    <a:pt x="122" y="300"/>
                  </a:lnTo>
                  <a:lnTo>
                    <a:pt x="144" y="326"/>
                  </a:lnTo>
                  <a:lnTo>
                    <a:pt x="154" y="33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82" y="394"/>
                  </a:lnTo>
                  <a:lnTo>
                    <a:pt x="202" y="44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2" y="482"/>
                  </a:lnTo>
                  <a:lnTo>
                    <a:pt x="220" y="460"/>
                  </a:lnTo>
                  <a:lnTo>
                    <a:pt x="218" y="428"/>
                  </a:lnTo>
                  <a:lnTo>
                    <a:pt x="214" y="412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150" y="18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5878513" y="2667000"/>
              <a:ext cx="44450" cy="47625"/>
            </a:xfrm>
            <a:custGeom>
              <a:avLst/>
              <a:gdLst>
                <a:gd name="T0" fmla="*/ 0 w 28"/>
                <a:gd name="T1" fmla="*/ 14 h 30"/>
                <a:gd name="T2" fmla="*/ 0 w 28"/>
                <a:gd name="T3" fmla="*/ 14 h 30"/>
                <a:gd name="T4" fmla="*/ 0 w 28"/>
                <a:gd name="T5" fmla="*/ 20 h 30"/>
                <a:gd name="T6" fmla="*/ 4 w 28"/>
                <a:gd name="T7" fmla="*/ 26 h 30"/>
                <a:gd name="T8" fmla="*/ 8 w 28"/>
                <a:gd name="T9" fmla="*/ 28 h 30"/>
                <a:gd name="T10" fmla="*/ 14 w 28"/>
                <a:gd name="T11" fmla="*/ 30 h 30"/>
                <a:gd name="T12" fmla="*/ 14 w 28"/>
                <a:gd name="T13" fmla="*/ 30 h 30"/>
                <a:gd name="T14" fmla="*/ 14 w 28"/>
                <a:gd name="T15" fmla="*/ 30 h 30"/>
                <a:gd name="T16" fmla="*/ 20 w 28"/>
                <a:gd name="T17" fmla="*/ 28 h 30"/>
                <a:gd name="T18" fmla="*/ 24 w 28"/>
                <a:gd name="T19" fmla="*/ 26 h 30"/>
                <a:gd name="T20" fmla="*/ 28 w 28"/>
                <a:gd name="T21" fmla="*/ 20 h 30"/>
                <a:gd name="T22" fmla="*/ 28 w 28"/>
                <a:gd name="T23" fmla="*/ 14 h 30"/>
                <a:gd name="T24" fmla="*/ 28 w 28"/>
                <a:gd name="T25" fmla="*/ 14 h 30"/>
                <a:gd name="T26" fmla="*/ 28 w 28"/>
                <a:gd name="T27" fmla="*/ 14 h 30"/>
                <a:gd name="T28" fmla="*/ 28 w 28"/>
                <a:gd name="T29" fmla="*/ 10 h 30"/>
                <a:gd name="T30" fmla="*/ 24 w 28"/>
                <a:gd name="T31" fmla="*/ 4 h 30"/>
                <a:gd name="T32" fmla="*/ 20 w 28"/>
                <a:gd name="T33" fmla="*/ 2 h 30"/>
                <a:gd name="T34" fmla="*/ 14 w 28"/>
                <a:gd name="T35" fmla="*/ 0 h 30"/>
                <a:gd name="T36" fmla="*/ 14 w 28"/>
                <a:gd name="T37" fmla="*/ 0 h 30"/>
                <a:gd name="T38" fmla="*/ 14 w 28"/>
                <a:gd name="T39" fmla="*/ 0 h 30"/>
                <a:gd name="T40" fmla="*/ 8 w 28"/>
                <a:gd name="T41" fmla="*/ 2 h 30"/>
                <a:gd name="T42" fmla="*/ 4 w 28"/>
                <a:gd name="T43" fmla="*/ 4 h 30"/>
                <a:gd name="T44" fmla="*/ 0 w 28"/>
                <a:gd name="T45" fmla="*/ 10 h 30"/>
                <a:gd name="T46" fmla="*/ 0 w 28"/>
                <a:gd name="T4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0">
                  <a:moveTo>
                    <a:pt x="0" y="14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114800" y="3305175"/>
              <a:ext cx="584200" cy="422275"/>
            </a:xfrm>
            <a:custGeom>
              <a:avLst/>
              <a:gdLst>
                <a:gd name="T0" fmla="*/ 290 w 368"/>
                <a:gd name="T1" fmla="*/ 40 h 266"/>
                <a:gd name="T2" fmla="*/ 290 w 368"/>
                <a:gd name="T3" fmla="*/ 40 h 266"/>
                <a:gd name="T4" fmla="*/ 312 w 368"/>
                <a:gd name="T5" fmla="*/ 22 h 266"/>
                <a:gd name="T6" fmla="*/ 330 w 368"/>
                <a:gd name="T7" fmla="*/ 0 h 266"/>
                <a:gd name="T8" fmla="*/ 330 w 368"/>
                <a:gd name="T9" fmla="*/ 0 h 266"/>
                <a:gd name="T10" fmla="*/ 330 w 368"/>
                <a:gd name="T11" fmla="*/ 0 h 266"/>
                <a:gd name="T12" fmla="*/ 330 w 368"/>
                <a:gd name="T13" fmla="*/ 36 h 266"/>
                <a:gd name="T14" fmla="*/ 330 w 368"/>
                <a:gd name="T15" fmla="*/ 36 h 266"/>
                <a:gd name="T16" fmla="*/ 330 w 368"/>
                <a:gd name="T17" fmla="*/ 36 h 266"/>
                <a:gd name="T18" fmla="*/ 330 w 368"/>
                <a:gd name="T19" fmla="*/ 66 h 266"/>
                <a:gd name="T20" fmla="*/ 332 w 368"/>
                <a:gd name="T21" fmla="*/ 96 h 266"/>
                <a:gd name="T22" fmla="*/ 336 w 368"/>
                <a:gd name="T23" fmla="*/ 126 h 266"/>
                <a:gd name="T24" fmla="*/ 340 w 368"/>
                <a:gd name="T25" fmla="*/ 154 h 266"/>
                <a:gd name="T26" fmla="*/ 346 w 368"/>
                <a:gd name="T27" fmla="*/ 184 h 266"/>
                <a:gd name="T28" fmla="*/ 352 w 368"/>
                <a:gd name="T29" fmla="*/ 212 h 266"/>
                <a:gd name="T30" fmla="*/ 360 w 368"/>
                <a:gd name="T31" fmla="*/ 240 h 266"/>
                <a:gd name="T32" fmla="*/ 368 w 368"/>
                <a:gd name="T33" fmla="*/ 266 h 266"/>
                <a:gd name="T34" fmla="*/ 368 w 368"/>
                <a:gd name="T35" fmla="*/ 266 h 266"/>
                <a:gd name="T36" fmla="*/ 0 w 368"/>
                <a:gd name="T37" fmla="*/ 266 h 266"/>
                <a:gd name="T38" fmla="*/ 290 w 368"/>
                <a:gd name="T39" fmla="*/ 4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266">
                  <a:moveTo>
                    <a:pt x="290" y="40"/>
                  </a:moveTo>
                  <a:lnTo>
                    <a:pt x="290" y="40"/>
                  </a:lnTo>
                  <a:lnTo>
                    <a:pt x="312" y="2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66"/>
                  </a:lnTo>
                  <a:lnTo>
                    <a:pt x="332" y="96"/>
                  </a:lnTo>
                  <a:lnTo>
                    <a:pt x="336" y="126"/>
                  </a:lnTo>
                  <a:lnTo>
                    <a:pt x="340" y="154"/>
                  </a:lnTo>
                  <a:lnTo>
                    <a:pt x="346" y="184"/>
                  </a:lnTo>
                  <a:lnTo>
                    <a:pt x="352" y="212"/>
                  </a:lnTo>
                  <a:lnTo>
                    <a:pt x="360" y="240"/>
                  </a:lnTo>
                  <a:lnTo>
                    <a:pt x="368" y="266"/>
                  </a:lnTo>
                  <a:lnTo>
                    <a:pt x="368" y="266"/>
                  </a:lnTo>
                  <a:lnTo>
                    <a:pt x="0" y="266"/>
                  </a:lnTo>
                  <a:lnTo>
                    <a:pt x="29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6891338" y="2933700"/>
              <a:ext cx="1328738" cy="1041400"/>
            </a:xfrm>
            <a:custGeom>
              <a:avLst/>
              <a:gdLst>
                <a:gd name="T0" fmla="*/ 289 w 837"/>
                <a:gd name="T1" fmla="*/ 274 h 656"/>
                <a:gd name="T2" fmla="*/ 323 w 837"/>
                <a:gd name="T3" fmla="*/ 242 h 656"/>
                <a:gd name="T4" fmla="*/ 347 w 837"/>
                <a:gd name="T5" fmla="*/ 204 h 656"/>
                <a:gd name="T6" fmla="*/ 363 w 837"/>
                <a:gd name="T7" fmla="*/ 162 h 656"/>
                <a:gd name="T8" fmla="*/ 369 w 837"/>
                <a:gd name="T9" fmla="*/ 118 h 656"/>
                <a:gd name="T10" fmla="*/ 369 w 837"/>
                <a:gd name="T11" fmla="*/ 118 h 656"/>
                <a:gd name="T12" fmla="*/ 369 w 837"/>
                <a:gd name="T13" fmla="*/ 108 h 656"/>
                <a:gd name="T14" fmla="*/ 365 w 837"/>
                <a:gd name="T15" fmla="*/ 80 h 656"/>
                <a:gd name="T16" fmla="*/ 349 w 837"/>
                <a:gd name="T17" fmla="*/ 26 h 656"/>
                <a:gd name="T18" fmla="*/ 337 w 837"/>
                <a:gd name="T19" fmla="*/ 0 h 656"/>
                <a:gd name="T20" fmla="*/ 563 w 837"/>
                <a:gd name="T21" fmla="*/ 200 h 656"/>
                <a:gd name="T22" fmla="*/ 609 w 837"/>
                <a:gd name="T23" fmla="*/ 200 h 656"/>
                <a:gd name="T24" fmla="*/ 655 w 837"/>
                <a:gd name="T25" fmla="*/ 204 h 656"/>
                <a:gd name="T26" fmla="*/ 697 w 837"/>
                <a:gd name="T27" fmla="*/ 218 h 656"/>
                <a:gd name="T28" fmla="*/ 737 w 837"/>
                <a:gd name="T29" fmla="*/ 238 h 656"/>
                <a:gd name="T30" fmla="*/ 771 w 837"/>
                <a:gd name="T31" fmla="*/ 266 h 656"/>
                <a:gd name="T32" fmla="*/ 799 w 837"/>
                <a:gd name="T33" fmla="*/ 300 h 656"/>
                <a:gd name="T34" fmla="*/ 819 w 837"/>
                <a:gd name="T35" fmla="*/ 338 h 656"/>
                <a:gd name="T36" fmla="*/ 833 w 837"/>
                <a:gd name="T37" fmla="*/ 382 h 656"/>
                <a:gd name="T38" fmla="*/ 837 w 837"/>
                <a:gd name="T39" fmla="*/ 428 h 656"/>
                <a:gd name="T40" fmla="*/ 837 w 837"/>
                <a:gd name="T41" fmla="*/ 428 h 656"/>
                <a:gd name="T42" fmla="*/ 833 w 837"/>
                <a:gd name="T43" fmla="*/ 474 h 656"/>
                <a:gd name="T44" fmla="*/ 819 w 837"/>
                <a:gd name="T45" fmla="*/ 516 h 656"/>
                <a:gd name="T46" fmla="*/ 799 w 837"/>
                <a:gd name="T47" fmla="*/ 554 h 656"/>
                <a:gd name="T48" fmla="*/ 771 w 837"/>
                <a:gd name="T49" fmla="*/ 588 h 656"/>
                <a:gd name="T50" fmla="*/ 737 w 837"/>
                <a:gd name="T51" fmla="*/ 616 h 656"/>
                <a:gd name="T52" fmla="*/ 697 w 837"/>
                <a:gd name="T53" fmla="*/ 638 h 656"/>
                <a:gd name="T54" fmla="*/ 655 w 837"/>
                <a:gd name="T55" fmla="*/ 650 h 656"/>
                <a:gd name="T56" fmla="*/ 609 w 837"/>
                <a:gd name="T57" fmla="*/ 656 h 656"/>
                <a:gd name="T58" fmla="*/ 609 w 837"/>
                <a:gd name="T59" fmla="*/ 656 h 656"/>
                <a:gd name="T60" fmla="*/ 563 w 837"/>
                <a:gd name="T61" fmla="*/ 650 h 656"/>
                <a:gd name="T62" fmla="*/ 521 w 837"/>
                <a:gd name="T63" fmla="*/ 638 h 656"/>
                <a:gd name="T64" fmla="*/ 483 w 837"/>
                <a:gd name="T65" fmla="*/ 616 h 656"/>
                <a:gd name="T66" fmla="*/ 449 w 837"/>
                <a:gd name="T67" fmla="*/ 588 h 656"/>
                <a:gd name="T68" fmla="*/ 421 w 837"/>
                <a:gd name="T69" fmla="*/ 554 h 656"/>
                <a:gd name="T70" fmla="*/ 399 w 837"/>
                <a:gd name="T71" fmla="*/ 516 h 656"/>
                <a:gd name="T72" fmla="*/ 387 w 837"/>
                <a:gd name="T73" fmla="*/ 474 h 656"/>
                <a:gd name="T74" fmla="*/ 381 w 837"/>
                <a:gd name="T75" fmla="*/ 428 h 656"/>
                <a:gd name="T76" fmla="*/ 335 w 837"/>
                <a:gd name="T77" fmla="*/ 428 h 656"/>
                <a:gd name="T78" fmla="*/ 335 w 837"/>
                <a:gd name="T79" fmla="*/ 446 h 656"/>
                <a:gd name="T80" fmla="*/ 341 w 837"/>
                <a:gd name="T81" fmla="*/ 482 h 656"/>
                <a:gd name="T82" fmla="*/ 345 w 837"/>
                <a:gd name="T83" fmla="*/ 500 h 656"/>
                <a:gd name="T84" fmla="*/ 289 w 837"/>
                <a:gd name="T85" fmla="*/ 274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7" h="656">
                  <a:moveTo>
                    <a:pt x="289" y="274"/>
                  </a:moveTo>
                  <a:lnTo>
                    <a:pt x="289" y="274"/>
                  </a:lnTo>
                  <a:lnTo>
                    <a:pt x="307" y="260"/>
                  </a:lnTo>
                  <a:lnTo>
                    <a:pt x="323" y="242"/>
                  </a:lnTo>
                  <a:lnTo>
                    <a:pt x="337" y="224"/>
                  </a:lnTo>
                  <a:lnTo>
                    <a:pt x="347" y="204"/>
                  </a:lnTo>
                  <a:lnTo>
                    <a:pt x="357" y="184"/>
                  </a:lnTo>
                  <a:lnTo>
                    <a:pt x="363" y="162"/>
                  </a:lnTo>
                  <a:lnTo>
                    <a:pt x="367" y="140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5" y="80"/>
                  </a:lnTo>
                  <a:lnTo>
                    <a:pt x="359" y="52"/>
                  </a:lnTo>
                  <a:lnTo>
                    <a:pt x="349" y="26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709" y="0"/>
                  </a:lnTo>
                  <a:lnTo>
                    <a:pt x="563" y="200"/>
                  </a:lnTo>
                  <a:lnTo>
                    <a:pt x="609" y="200"/>
                  </a:lnTo>
                  <a:lnTo>
                    <a:pt x="609" y="200"/>
                  </a:lnTo>
                  <a:lnTo>
                    <a:pt x="633" y="200"/>
                  </a:lnTo>
                  <a:lnTo>
                    <a:pt x="655" y="204"/>
                  </a:lnTo>
                  <a:lnTo>
                    <a:pt x="677" y="210"/>
                  </a:lnTo>
                  <a:lnTo>
                    <a:pt x="697" y="218"/>
                  </a:lnTo>
                  <a:lnTo>
                    <a:pt x="717" y="226"/>
                  </a:lnTo>
                  <a:lnTo>
                    <a:pt x="737" y="238"/>
                  </a:lnTo>
                  <a:lnTo>
                    <a:pt x="755" y="252"/>
                  </a:lnTo>
                  <a:lnTo>
                    <a:pt x="771" y="266"/>
                  </a:lnTo>
                  <a:lnTo>
                    <a:pt x="785" y="282"/>
                  </a:lnTo>
                  <a:lnTo>
                    <a:pt x="799" y="300"/>
                  </a:lnTo>
                  <a:lnTo>
                    <a:pt x="809" y="318"/>
                  </a:lnTo>
                  <a:lnTo>
                    <a:pt x="819" y="338"/>
                  </a:lnTo>
                  <a:lnTo>
                    <a:pt x="827" y="360"/>
                  </a:lnTo>
                  <a:lnTo>
                    <a:pt x="833" y="382"/>
                  </a:lnTo>
                  <a:lnTo>
                    <a:pt x="837" y="404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50"/>
                  </a:lnTo>
                  <a:lnTo>
                    <a:pt x="833" y="474"/>
                  </a:lnTo>
                  <a:lnTo>
                    <a:pt x="827" y="494"/>
                  </a:lnTo>
                  <a:lnTo>
                    <a:pt x="819" y="516"/>
                  </a:lnTo>
                  <a:lnTo>
                    <a:pt x="809" y="536"/>
                  </a:lnTo>
                  <a:lnTo>
                    <a:pt x="799" y="554"/>
                  </a:lnTo>
                  <a:lnTo>
                    <a:pt x="785" y="572"/>
                  </a:lnTo>
                  <a:lnTo>
                    <a:pt x="771" y="588"/>
                  </a:lnTo>
                  <a:lnTo>
                    <a:pt x="755" y="602"/>
                  </a:lnTo>
                  <a:lnTo>
                    <a:pt x="737" y="616"/>
                  </a:lnTo>
                  <a:lnTo>
                    <a:pt x="717" y="628"/>
                  </a:lnTo>
                  <a:lnTo>
                    <a:pt x="697" y="638"/>
                  </a:lnTo>
                  <a:lnTo>
                    <a:pt x="677" y="644"/>
                  </a:lnTo>
                  <a:lnTo>
                    <a:pt x="655" y="650"/>
                  </a:lnTo>
                  <a:lnTo>
                    <a:pt x="633" y="654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587" y="654"/>
                  </a:lnTo>
                  <a:lnTo>
                    <a:pt x="563" y="650"/>
                  </a:lnTo>
                  <a:lnTo>
                    <a:pt x="541" y="644"/>
                  </a:lnTo>
                  <a:lnTo>
                    <a:pt x="521" y="638"/>
                  </a:lnTo>
                  <a:lnTo>
                    <a:pt x="501" y="628"/>
                  </a:lnTo>
                  <a:lnTo>
                    <a:pt x="483" y="616"/>
                  </a:lnTo>
                  <a:lnTo>
                    <a:pt x="465" y="602"/>
                  </a:lnTo>
                  <a:lnTo>
                    <a:pt x="449" y="588"/>
                  </a:lnTo>
                  <a:lnTo>
                    <a:pt x="433" y="572"/>
                  </a:lnTo>
                  <a:lnTo>
                    <a:pt x="421" y="554"/>
                  </a:lnTo>
                  <a:lnTo>
                    <a:pt x="409" y="536"/>
                  </a:lnTo>
                  <a:lnTo>
                    <a:pt x="399" y="516"/>
                  </a:lnTo>
                  <a:lnTo>
                    <a:pt x="391" y="494"/>
                  </a:lnTo>
                  <a:lnTo>
                    <a:pt x="387" y="474"/>
                  </a:lnTo>
                  <a:lnTo>
                    <a:pt x="383" y="450"/>
                  </a:lnTo>
                  <a:lnTo>
                    <a:pt x="381" y="428"/>
                  </a:lnTo>
                  <a:lnTo>
                    <a:pt x="381" y="428"/>
                  </a:lnTo>
                  <a:lnTo>
                    <a:pt x="335" y="428"/>
                  </a:lnTo>
                  <a:lnTo>
                    <a:pt x="335" y="428"/>
                  </a:lnTo>
                  <a:lnTo>
                    <a:pt x="335" y="446"/>
                  </a:lnTo>
                  <a:lnTo>
                    <a:pt x="337" y="464"/>
                  </a:lnTo>
                  <a:lnTo>
                    <a:pt x="341" y="482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0" y="500"/>
                  </a:lnTo>
                  <a:lnTo>
                    <a:pt x="289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6770688" y="2822575"/>
              <a:ext cx="633413" cy="908050"/>
            </a:xfrm>
            <a:custGeom>
              <a:avLst/>
              <a:gdLst>
                <a:gd name="T0" fmla="*/ 40 w 399"/>
                <a:gd name="T1" fmla="*/ 340 h 572"/>
                <a:gd name="T2" fmla="*/ 34 w 399"/>
                <a:gd name="T3" fmla="*/ 262 h 572"/>
                <a:gd name="T4" fmla="*/ 22 w 399"/>
                <a:gd name="T5" fmla="*/ 188 h 572"/>
                <a:gd name="T6" fmla="*/ 24 w 399"/>
                <a:gd name="T7" fmla="*/ 188 h 572"/>
                <a:gd name="T8" fmla="*/ 26 w 399"/>
                <a:gd name="T9" fmla="*/ 168 h 572"/>
                <a:gd name="T10" fmla="*/ 34 w 399"/>
                <a:gd name="T11" fmla="*/ 130 h 572"/>
                <a:gd name="T12" fmla="*/ 48 w 399"/>
                <a:gd name="T13" fmla="*/ 96 h 572"/>
                <a:gd name="T14" fmla="*/ 70 w 399"/>
                <a:gd name="T15" fmla="*/ 66 h 572"/>
                <a:gd name="T16" fmla="*/ 82 w 399"/>
                <a:gd name="T17" fmla="*/ 52 h 572"/>
                <a:gd name="T18" fmla="*/ 98 w 399"/>
                <a:gd name="T19" fmla="*/ 38 h 572"/>
                <a:gd name="T20" fmla="*/ 130 w 399"/>
                <a:gd name="T21" fmla="*/ 18 h 572"/>
                <a:gd name="T22" fmla="*/ 164 w 399"/>
                <a:gd name="T23" fmla="*/ 6 h 572"/>
                <a:gd name="T24" fmla="*/ 202 w 399"/>
                <a:gd name="T25" fmla="*/ 0 h 572"/>
                <a:gd name="T26" fmla="*/ 220 w 399"/>
                <a:gd name="T27" fmla="*/ 0 h 572"/>
                <a:gd name="T28" fmla="*/ 238 w 399"/>
                <a:gd name="T29" fmla="*/ 2 h 572"/>
                <a:gd name="T30" fmla="*/ 271 w 399"/>
                <a:gd name="T31" fmla="*/ 10 h 572"/>
                <a:gd name="T32" fmla="*/ 303 w 399"/>
                <a:gd name="T33" fmla="*/ 24 h 572"/>
                <a:gd name="T34" fmla="*/ 331 w 399"/>
                <a:gd name="T35" fmla="*/ 44 h 572"/>
                <a:gd name="T36" fmla="*/ 355 w 399"/>
                <a:gd name="T37" fmla="*/ 68 h 572"/>
                <a:gd name="T38" fmla="*/ 375 w 399"/>
                <a:gd name="T39" fmla="*/ 96 h 572"/>
                <a:gd name="T40" fmla="*/ 389 w 399"/>
                <a:gd name="T41" fmla="*/ 128 h 572"/>
                <a:gd name="T42" fmla="*/ 397 w 399"/>
                <a:gd name="T43" fmla="*/ 162 h 572"/>
                <a:gd name="T44" fmla="*/ 399 w 399"/>
                <a:gd name="T45" fmla="*/ 180 h 572"/>
                <a:gd name="T46" fmla="*/ 399 w 399"/>
                <a:gd name="T47" fmla="*/ 188 h 572"/>
                <a:gd name="T48" fmla="*/ 399 w 399"/>
                <a:gd name="T49" fmla="*/ 188 h 572"/>
                <a:gd name="T50" fmla="*/ 395 w 399"/>
                <a:gd name="T51" fmla="*/ 222 h 572"/>
                <a:gd name="T52" fmla="*/ 383 w 399"/>
                <a:gd name="T53" fmla="*/ 254 h 572"/>
                <a:gd name="T54" fmla="*/ 363 w 399"/>
                <a:gd name="T55" fmla="*/ 284 h 572"/>
                <a:gd name="T56" fmla="*/ 337 w 399"/>
                <a:gd name="T57" fmla="*/ 308 h 572"/>
                <a:gd name="T58" fmla="*/ 0 w 399"/>
                <a:gd name="T59" fmla="*/ 572 h 572"/>
                <a:gd name="T60" fmla="*/ 8 w 399"/>
                <a:gd name="T61" fmla="*/ 544 h 572"/>
                <a:gd name="T62" fmla="*/ 24 w 399"/>
                <a:gd name="T63" fmla="*/ 488 h 572"/>
                <a:gd name="T64" fmla="*/ 34 w 399"/>
                <a:gd name="T65" fmla="*/ 430 h 572"/>
                <a:gd name="T66" fmla="*/ 38 w 399"/>
                <a:gd name="T67" fmla="*/ 37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9" h="572">
                  <a:moveTo>
                    <a:pt x="40" y="340"/>
                  </a:moveTo>
                  <a:lnTo>
                    <a:pt x="40" y="340"/>
                  </a:lnTo>
                  <a:lnTo>
                    <a:pt x="38" y="300"/>
                  </a:lnTo>
                  <a:lnTo>
                    <a:pt x="34" y="262"/>
                  </a:lnTo>
                  <a:lnTo>
                    <a:pt x="30" y="224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26" y="168"/>
                  </a:lnTo>
                  <a:lnTo>
                    <a:pt x="28" y="150"/>
                  </a:lnTo>
                  <a:lnTo>
                    <a:pt x="34" y="130"/>
                  </a:lnTo>
                  <a:lnTo>
                    <a:pt x="40" y="114"/>
                  </a:lnTo>
                  <a:lnTo>
                    <a:pt x="48" y="96"/>
                  </a:lnTo>
                  <a:lnTo>
                    <a:pt x="58" y="80"/>
                  </a:lnTo>
                  <a:lnTo>
                    <a:pt x="70" y="6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98" y="38"/>
                  </a:lnTo>
                  <a:lnTo>
                    <a:pt x="112" y="28"/>
                  </a:lnTo>
                  <a:lnTo>
                    <a:pt x="130" y="18"/>
                  </a:lnTo>
                  <a:lnTo>
                    <a:pt x="146" y="12"/>
                  </a:lnTo>
                  <a:lnTo>
                    <a:pt x="164" y="6"/>
                  </a:lnTo>
                  <a:lnTo>
                    <a:pt x="182" y="2"/>
                  </a:lnTo>
                  <a:lnTo>
                    <a:pt x="20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38" y="2"/>
                  </a:lnTo>
                  <a:lnTo>
                    <a:pt x="256" y="4"/>
                  </a:lnTo>
                  <a:lnTo>
                    <a:pt x="271" y="10"/>
                  </a:lnTo>
                  <a:lnTo>
                    <a:pt x="289" y="16"/>
                  </a:lnTo>
                  <a:lnTo>
                    <a:pt x="303" y="24"/>
                  </a:lnTo>
                  <a:lnTo>
                    <a:pt x="317" y="34"/>
                  </a:lnTo>
                  <a:lnTo>
                    <a:pt x="331" y="44"/>
                  </a:lnTo>
                  <a:lnTo>
                    <a:pt x="345" y="56"/>
                  </a:lnTo>
                  <a:lnTo>
                    <a:pt x="355" y="68"/>
                  </a:lnTo>
                  <a:lnTo>
                    <a:pt x="365" y="82"/>
                  </a:lnTo>
                  <a:lnTo>
                    <a:pt x="375" y="96"/>
                  </a:lnTo>
                  <a:lnTo>
                    <a:pt x="383" y="112"/>
                  </a:lnTo>
                  <a:lnTo>
                    <a:pt x="389" y="128"/>
                  </a:lnTo>
                  <a:lnTo>
                    <a:pt x="393" y="146"/>
                  </a:lnTo>
                  <a:lnTo>
                    <a:pt x="397" y="162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7" y="204"/>
                  </a:lnTo>
                  <a:lnTo>
                    <a:pt x="395" y="222"/>
                  </a:lnTo>
                  <a:lnTo>
                    <a:pt x="389" y="238"/>
                  </a:lnTo>
                  <a:lnTo>
                    <a:pt x="383" y="254"/>
                  </a:lnTo>
                  <a:lnTo>
                    <a:pt x="373" y="270"/>
                  </a:lnTo>
                  <a:lnTo>
                    <a:pt x="363" y="284"/>
                  </a:lnTo>
                  <a:lnTo>
                    <a:pt x="351" y="296"/>
                  </a:lnTo>
                  <a:lnTo>
                    <a:pt x="337" y="308"/>
                  </a:lnTo>
                  <a:lnTo>
                    <a:pt x="337" y="30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8" y="544"/>
                  </a:lnTo>
                  <a:lnTo>
                    <a:pt x="16" y="516"/>
                  </a:lnTo>
                  <a:lnTo>
                    <a:pt x="24" y="488"/>
                  </a:lnTo>
                  <a:lnTo>
                    <a:pt x="28" y="460"/>
                  </a:lnTo>
                  <a:lnTo>
                    <a:pt x="34" y="430"/>
                  </a:lnTo>
                  <a:lnTo>
                    <a:pt x="36" y="400"/>
                  </a:lnTo>
                  <a:lnTo>
                    <a:pt x="38" y="370"/>
                  </a:lnTo>
                  <a:lnTo>
                    <a:pt x="40" y="3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898900" y="2263775"/>
              <a:ext cx="4394200" cy="2197100"/>
            </a:xfrm>
            <a:custGeom>
              <a:avLst/>
              <a:gdLst>
                <a:gd name="T0" fmla="*/ 458 w 2768"/>
                <a:gd name="T1" fmla="*/ 398 h 1384"/>
                <a:gd name="T2" fmla="*/ 356 w 2768"/>
                <a:gd name="T3" fmla="*/ 322 h 1384"/>
                <a:gd name="T4" fmla="*/ 258 w 2768"/>
                <a:gd name="T5" fmla="*/ 306 h 1384"/>
                <a:gd name="T6" fmla="*/ 110 w 2768"/>
                <a:gd name="T7" fmla="*/ 370 h 1384"/>
                <a:gd name="T8" fmla="*/ 48 w 2768"/>
                <a:gd name="T9" fmla="*/ 470 h 1384"/>
                <a:gd name="T10" fmla="*/ 86 w 2768"/>
                <a:gd name="T11" fmla="*/ 520 h 1384"/>
                <a:gd name="T12" fmla="*/ 142 w 2768"/>
                <a:gd name="T13" fmla="*/ 404 h 1384"/>
                <a:gd name="T14" fmla="*/ 224 w 2768"/>
                <a:gd name="T15" fmla="*/ 358 h 1384"/>
                <a:gd name="T16" fmla="*/ 316 w 2768"/>
                <a:gd name="T17" fmla="*/ 356 h 1384"/>
                <a:gd name="T18" fmla="*/ 416 w 2768"/>
                <a:gd name="T19" fmla="*/ 420 h 1384"/>
                <a:gd name="T20" fmla="*/ 458 w 2768"/>
                <a:gd name="T21" fmla="*/ 532 h 1384"/>
                <a:gd name="T22" fmla="*/ 454 w 2768"/>
                <a:gd name="T23" fmla="*/ 574 h 1384"/>
                <a:gd name="T24" fmla="*/ 398 w 2768"/>
                <a:gd name="T25" fmla="*/ 660 h 1384"/>
                <a:gd name="T26" fmla="*/ 558 w 2768"/>
                <a:gd name="T27" fmla="*/ 1040 h 1384"/>
                <a:gd name="T28" fmla="*/ 650 w 2768"/>
                <a:gd name="T29" fmla="*/ 1162 h 1384"/>
                <a:gd name="T30" fmla="*/ 668 w 2768"/>
                <a:gd name="T31" fmla="*/ 1224 h 1384"/>
                <a:gd name="T32" fmla="*/ 753 w 2768"/>
                <a:gd name="T33" fmla="*/ 1006 h 1384"/>
                <a:gd name="T34" fmla="*/ 829 w 2768"/>
                <a:gd name="T35" fmla="*/ 906 h 1384"/>
                <a:gd name="T36" fmla="*/ 1057 w 2768"/>
                <a:gd name="T37" fmla="*/ 806 h 1384"/>
                <a:gd name="T38" fmla="*/ 1185 w 2768"/>
                <a:gd name="T39" fmla="*/ 778 h 1384"/>
                <a:gd name="T40" fmla="*/ 1241 w 2768"/>
                <a:gd name="T41" fmla="*/ 678 h 1384"/>
                <a:gd name="T42" fmla="*/ 1213 w 2768"/>
                <a:gd name="T43" fmla="*/ 528 h 1384"/>
                <a:gd name="T44" fmla="*/ 1113 w 2768"/>
                <a:gd name="T45" fmla="*/ 350 h 1384"/>
                <a:gd name="T46" fmla="*/ 1097 w 2768"/>
                <a:gd name="T47" fmla="*/ 264 h 1384"/>
                <a:gd name="T48" fmla="*/ 1051 w 2768"/>
                <a:gd name="T49" fmla="*/ 254 h 1384"/>
                <a:gd name="T50" fmla="*/ 1089 w 2768"/>
                <a:gd name="T51" fmla="*/ 242 h 1384"/>
                <a:gd name="T52" fmla="*/ 1083 w 2768"/>
                <a:gd name="T53" fmla="*/ 218 h 1384"/>
                <a:gd name="T54" fmla="*/ 1069 w 2768"/>
                <a:gd name="T55" fmla="*/ 198 h 1384"/>
                <a:gd name="T56" fmla="*/ 1131 w 2768"/>
                <a:gd name="T57" fmla="*/ 190 h 1384"/>
                <a:gd name="T58" fmla="*/ 1223 w 2768"/>
                <a:gd name="T59" fmla="*/ 172 h 1384"/>
                <a:gd name="T60" fmla="*/ 1289 w 2768"/>
                <a:gd name="T61" fmla="*/ 204 h 1384"/>
                <a:gd name="T62" fmla="*/ 1313 w 2768"/>
                <a:gd name="T63" fmla="*/ 294 h 1384"/>
                <a:gd name="T64" fmla="*/ 1439 w 2768"/>
                <a:gd name="T65" fmla="*/ 774 h 1384"/>
                <a:gd name="T66" fmla="*/ 1423 w 2768"/>
                <a:gd name="T67" fmla="*/ 866 h 1384"/>
                <a:gd name="T68" fmla="*/ 1365 w 2768"/>
                <a:gd name="T69" fmla="*/ 706 h 1384"/>
                <a:gd name="T70" fmla="*/ 1339 w 2768"/>
                <a:gd name="T71" fmla="*/ 654 h 1384"/>
                <a:gd name="T72" fmla="*/ 1349 w 2768"/>
                <a:gd name="T73" fmla="*/ 734 h 1384"/>
                <a:gd name="T74" fmla="*/ 1387 w 2768"/>
                <a:gd name="T75" fmla="*/ 856 h 1384"/>
                <a:gd name="T76" fmla="*/ 1397 w 2768"/>
                <a:gd name="T77" fmla="*/ 974 h 1384"/>
                <a:gd name="T78" fmla="*/ 1305 w 2768"/>
                <a:gd name="T79" fmla="*/ 1112 h 1384"/>
                <a:gd name="T80" fmla="*/ 999 w 2768"/>
                <a:gd name="T81" fmla="*/ 1274 h 1384"/>
                <a:gd name="T82" fmla="*/ 1157 w 2768"/>
                <a:gd name="T83" fmla="*/ 1384 h 1384"/>
                <a:gd name="T84" fmla="*/ 1453 w 2768"/>
                <a:gd name="T85" fmla="*/ 1316 h 1384"/>
                <a:gd name="T86" fmla="*/ 1717 w 2768"/>
                <a:gd name="T87" fmla="*/ 1098 h 1384"/>
                <a:gd name="T88" fmla="*/ 2258 w 2768"/>
                <a:gd name="T89" fmla="*/ 986 h 1384"/>
                <a:gd name="T90" fmla="*/ 2356 w 2768"/>
                <a:gd name="T91" fmla="*/ 1086 h 1384"/>
                <a:gd name="T92" fmla="*/ 2492 w 2768"/>
                <a:gd name="T93" fmla="*/ 1124 h 1384"/>
                <a:gd name="T94" fmla="*/ 2610 w 2768"/>
                <a:gd name="T95" fmla="*/ 1098 h 1384"/>
                <a:gd name="T96" fmla="*/ 2732 w 2768"/>
                <a:gd name="T97" fmla="*/ 986 h 1384"/>
                <a:gd name="T98" fmla="*/ 2768 w 2768"/>
                <a:gd name="T99" fmla="*/ 870 h 1384"/>
                <a:gd name="T100" fmla="*/ 2722 w 2768"/>
                <a:gd name="T101" fmla="*/ 698 h 1384"/>
                <a:gd name="T102" fmla="*/ 2588 w 2768"/>
                <a:gd name="T103" fmla="*/ 592 h 1384"/>
                <a:gd name="T104" fmla="*/ 2172 w 2768"/>
                <a:gd name="T105" fmla="*/ 362 h 1384"/>
                <a:gd name="T106" fmla="*/ 2031 w 2768"/>
                <a:gd name="T107" fmla="*/ 306 h 1384"/>
                <a:gd name="T108" fmla="*/ 1917 w 2768"/>
                <a:gd name="T109" fmla="*/ 330 h 1384"/>
                <a:gd name="T110" fmla="*/ 1827 w 2768"/>
                <a:gd name="T111" fmla="*/ 408 h 1384"/>
                <a:gd name="T112" fmla="*/ 1735 w 2768"/>
                <a:gd name="T113" fmla="*/ 312 h 1384"/>
                <a:gd name="T114" fmla="*/ 1467 w 2768"/>
                <a:gd name="T115" fmla="*/ 74 h 1384"/>
                <a:gd name="T116" fmla="*/ 1157 w 2768"/>
                <a:gd name="T117" fmla="*/ 0 h 1384"/>
                <a:gd name="T118" fmla="*/ 835 w 2768"/>
                <a:gd name="T119" fmla="*/ 78 h 1384"/>
                <a:gd name="T120" fmla="*/ 566 w 2768"/>
                <a:gd name="T121" fmla="*/ 33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8" h="1384"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2063023" y="182213"/>
            <a:ext cx="7181571" cy="18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914400" algn="l"/>
                <a:tab pos="3886200" algn="l"/>
              </a:tabLs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образовательные технологии на уроках биологии и химии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054089" y="433532"/>
            <a:ext cx="718157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Современные педагогические технологии на уроках биологии и химии в условиях реализации ФГОС общего образования</a:t>
            </a:r>
            <a:endParaRPr lang="ru-RU" sz="1600" b="1" dirty="0">
              <a:ea typeface="Verdana" panose="020B060403050404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596405" y="454932"/>
            <a:ext cx="29205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100" dirty="0" smtClean="0">
                <a:ea typeface="Verdana" panose="020B0604030504040204" pitchFamily="34" charset="0"/>
              </a:rPr>
              <a:t>2</a:t>
            </a:r>
            <a:r>
              <a:rPr lang="en-US" sz="1100" dirty="0" smtClean="0">
                <a:ea typeface="Verdana" panose="020B0604030504040204" pitchFamily="34" charset="0"/>
              </a:rPr>
              <a:t>7</a:t>
            </a:r>
            <a:r>
              <a:rPr lang="ru-RU" sz="1100" dirty="0" smtClean="0">
                <a:ea typeface="Verdana" panose="020B0604030504040204" pitchFamily="34" charset="0"/>
              </a:rPr>
              <a:t> февраля 202</a:t>
            </a:r>
            <a:r>
              <a:rPr lang="en-US" sz="1100" dirty="0" smtClean="0">
                <a:ea typeface="Verdana" panose="020B0604030504040204" pitchFamily="34" charset="0"/>
              </a:rPr>
              <a:t>4</a:t>
            </a:r>
            <a:r>
              <a:rPr lang="ru-RU" sz="1100" dirty="0" smtClean="0">
                <a:ea typeface="Verdana" panose="020B0604030504040204" pitchFamily="34" charset="0"/>
              </a:rPr>
              <a:t> г.</a:t>
            </a:r>
            <a:endParaRPr lang="ru-RU" sz="1100" dirty="0">
              <a:ea typeface="Verdana" panose="020B060403050404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090275" y="6283324"/>
            <a:ext cx="698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AD323F43-EA49-4D2E-A580-0A4B8E4E6B70}" type="slidenum">
              <a:rPr lang="ru-RU" sz="2000" smtClean="0">
                <a:solidFill>
                  <a:schemeClr val="bg1"/>
                </a:solidFill>
                <a:ea typeface="Verdana" panose="020B0604030504040204" pitchFamily="34" charset="0"/>
              </a:rPr>
              <a:pPr algn="ctr"/>
              <a:t>9</a:t>
            </a:fld>
            <a:endParaRPr lang="ru-RU" sz="2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11729" y="1208885"/>
            <a:ext cx="8032865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23850" algn="ctr">
              <a:lnSpc>
                <a:spcPts val="114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Распределения функций между учащимися 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преподавателем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496114"/>
              </p:ext>
            </p:extLst>
          </p:nvPr>
        </p:nvGraphicFramePr>
        <p:xfrm>
          <a:off x="968454" y="1592069"/>
          <a:ext cx="9977939" cy="3885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3184">
                  <a:extLst>
                    <a:ext uri="{9D8B030D-6E8A-4147-A177-3AD203B41FA5}">
                      <a16:colId xmlns:a16="http://schemas.microsoft.com/office/drawing/2014/main" val="429866841"/>
                    </a:ext>
                  </a:extLst>
                </a:gridCol>
                <a:gridCol w="3721314">
                  <a:extLst>
                    <a:ext uri="{9D8B030D-6E8A-4147-A177-3AD203B41FA5}">
                      <a16:colId xmlns:a16="http://schemas.microsoft.com/office/drawing/2014/main" val="1212786183"/>
                    </a:ext>
                  </a:extLst>
                </a:gridCol>
                <a:gridCol w="4913441">
                  <a:extLst>
                    <a:ext uri="{9D8B030D-6E8A-4147-A177-3AD203B41FA5}">
                      <a16:colId xmlns:a16="http://schemas.microsoft.com/office/drawing/2014/main" val="1008518689"/>
                    </a:ext>
                  </a:extLst>
                </a:gridCol>
              </a:tblGrid>
              <a:tr h="402986">
                <a:tc>
                  <a:txBody>
                    <a:bodyPr/>
                    <a:lstStyle/>
                    <a:p>
                      <a:pPr>
                        <a:lnSpc>
                          <a:spcPts val="104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Фаза работы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55245">
                        <a:lnSpc>
                          <a:spcPts val="1045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indent="55245">
                        <a:lnSpc>
                          <a:spcPts val="104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Действия </a:t>
                      </a:r>
                      <a:r>
                        <a:rPr lang="ru-RU" sz="1600" b="1" dirty="0">
                          <a:effectLst/>
                        </a:rPr>
                        <a:t>преподавателя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39370">
                        <a:lnSpc>
                          <a:spcPts val="1045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indent="-39370">
                        <a:lnSpc>
                          <a:spcPts val="104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Действия </a:t>
                      </a:r>
                      <a:r>
                        <a:rPr lang="ru-RU" sz="1600" b="1" dirty="0">
                          <a:effectLst/>
                        </a:rPr>
                        <a:t>учащегося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49259258"/>
                  </a:ext>
                </a:extLst>
              </a:tr>
              <a:tr h="897774">
                <a:tc>
                  <a:txBody>
                    <a:bodyPr/>
                    <a:lstStyle/>
                    <a:p>
                      <a:pPr>
                        <a:lnSpc>
                          <a:spcPts val="104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 занятия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ts val="108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149225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Подбирает кейс</a:t>
                      </a:r>
                    </a:p>
                    <a:p>
                      <a:pPr marL="0" indent="0">
                        <a:lnSpc>
                          <a:spcPts val="1080"/>
                        </a:lnSpc>
                        <a:spcAft>
                          <a:spcPts val="0"/>
                        </a:spcAft>
                        <a:buNone/>
                        <a:tabLst>
                          <a:tab pos="149225" algn="l"/>
                        </a:tabLst>
                      </a:pPr>
                      <a:endParaRPr lang="ru-RU" sz="1600" dirty="0">
                        <a:effectLst/>
                      </a:endParaRPr>
                    </a:p>
                    <a:p>
                      <a:pPr marL="342900" indent="-342900">
                        <a:lnSpc>
                          <a:spcPts val="1080"/>
                        </a:lnSpc>
                        <a:spcAft>
                          <a:spcPts val="0"/>
                        </a:spcAft>
                        <a:buAutoNum type="arabicPeriod" startAt="2"/>
                        <a:tabLst>
                          <a:tab pos="15113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Определяет </a:t>
                      </a:r>
                      <a:r>
                        <a:rPr lang="ru-RU" sz="1600" dirty="0">
                          <a:effectLst/>
                        </a:rPr>
                        <a:t>основные и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вспомогательные материалы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для подготовки </a:t>
                      </a:r>
                      <a:r>
                        <a:rPr lang="ru-RU" sz="1600" dirty="0" smtClean="0">
                          <a:effectLst/>
                        </a:rPr>
                        <a:t>учащихся</a:t>
                      </a:r>
                    </a:p>
                    <a:p>
                      <a:pPr marL="0" indent="0">
                        <a:lnSpc>
                          <a:spcPts val="1080"/>
                        </a:lnSpc>
                        <a:spcAft>
                          <a:spcPts val="0"/>
                        </a:spcAft>
                        <a:buNone/>
                        <a:tabLst>
                          <a:tab pos="151130" algn="l"/>
                        </a:tabLst>
                      </a:pPr>
                      <a:endParaRPr lang="ru-RU" sz="1600" dirty="0">
                        <a:effectLst/>
                      </a:endParaRPr>
                    </a:p>
                    <a:p>
                      <a:pPr marL="342900" indent="-342900">
                        <a:lnSpc>
                          <a:spcPts val="1080"/>
                        </a:lnSpc>
                        <a:spcAft>
                          <a:spcPts val="0"/>
                        </a:spcAft>
                        <a:buAutoNum type="arabicPeriod" startAt="3"/>
                        <a:tabLst>
                          <a:tab pos="15113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Разрабатывает </a:t>
                      </a:r>
                      <a:r>
                        <a:rPr lang="ru-RU" sz="1600" dirty="0">
                          <a:effectLst/>
                        </a:rPr>
                        <a:t>сценарий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 smtClean="0">
                          <a:effectLst/>
                        </a:rPr>
                        <a:t>занятия</a:t>
                      </a:r>
                    </a:p>
                    <a:p>
                      <a:pPr marL="0" indent="0">
                        <a:lnSpc>
                          <a:spcPts val="1080"/>
                        </a:lnSpc>
                        <a:spcAft>
                          <a:spcPts val="0"/>
                        </a:spcAft>
                        <a:buNone/>
                        <a:tabLst>
                          <a:tab pos="151130" algn="l"/>
                        </a:tabLs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1.Получает кейс и список рекомендованной </a:t>
                      </a:r>
                      <a:r>
                        <a:rPr lang="ru-RU" sz="1600" dirty="0" smtClean="0">
                          <a:effectLst/>
                        </a:rPr>
                        <a:t>литературы</a:t>
                      </a: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2.Индивидуально готовится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к занятию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3514161797"/>
                  </a:ext>
                </a:extLst>
              </a:tr>
              <a:tr h="906087">
                <a:tc>
                  <a:txBody>
                    <a:bodyPr/>
                    <a:lstStyle/>
                    <a:p>
                      <a:pPr indent="-10795">
                        <a:lnSpc>
                          <a:spcPts val="104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Во время занятия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ts val="108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149225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Организует </a:t>
                      </a:r>
                      <a:r>
                        <a:rPr lang="ru-RU" sz="1600" dirty="0">
                          <a:effectLst/>
                        </a:rPr>
                        <a:t>предварительное обсуждение </a:t>
                      </a:r>
                      <a:r>
                        <a:rPr lang="ru-RU" sz="1600" dirty="0" smtClean="0">
                          <a:effectLst/>
                        </a:rPr>
                        <a:t>кейса</a:t>
                      </a:r>
                    </a:p>
                    <a:p>
                      <a:pPr marL="0" indent="0">
                        <a:lnSpc>
                          <a:spcPts val="1080"/>
                        </a:lnSpc>
                        <a:spcAft>
                          <a:spcPts val="0"/>
                        </a:spcAft>
                        <a:buNone/>
                        <a:tabLst>
                          <a:tab pos="149225" algn="l"/>
                        </a:tabLst>
                      </a:pPr>
                      <a:endParaRPr lang="ru-RU" sz="1600" dirty="0">
                        <a:effectLst/>
                      </a:endParaRPr>
                    </a:p>
                    <a:p>
                      <a:pPr marL="342900" indent="-342900">
                        <a:lnSpc>
                          <a:spcPts val="1080"/>
                        </a:lnSpc>
                        <a:spcAft>
                          <a:spcPts val="0"/>
                        </a:spcAft>
                        <a:buAutoNum type="arabicPeriod" startAt="2"/>
                        <a:tabLst>
                          <a:tab pos="15113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Делит </a:t>
                      </a:r>
                      <a:r>
                        <a:rPr lang="ru-RU" sz="1600" dirty="0">
                          <a:effectLst/>
                        </a:rPr>
                        <a:t>группу на </a:t>
                      </a:r>
                      <a:r>
                        <a:rPr lang="ru-RU" sz="1600" dirty="0" smtClean="0">
                          <a:effectLst/>
                        </a:rPr>
                        <a:t>подгруппы</a:t>
                      </a:r>
                    </a:p>
                    <a:p>
                      <a:pPr marL="0" indent="0">
                        <a:lnSpc>
                          <a:spcPts val="1080"/>
                        </a:lnSpc>
                        <a:spcAft>
                          <a:spcPts val="0"/>
                        </a:spcAft>
                        <a:buNone/>
                        <a:tabLst>
                          <a:tab pos="151130" algn="l"/>
                        </a:tabLst>
                      </a:pPr>
                      <a:endParaRPr lang="ru-RU" sz="1600" dirty="0">
                        <a:effectLst/>
                      </a:endParaRPr>
                    </a:p>
                    <a:p>
                      <a:pPr marL="342900" indent="-342900">
                        <a:lnSpc>
                          <a:spcPts val="1080"/>
                        </a:lnSpc>
                        <a:spcAft>
                          <a:spcPts val="0"/>
                        </a:spcAft>
                        <a:buAutoNum type="arabicPeriod" startAt="3"/>
                        <a:tabLst>
                          <a:tab pos="149225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Руководит </a:t>
                      </a:r>
                      <a:r>
                        <a:rPr lang="ru-RU" sz="1600" dirty="0">
                          <a:effectLst/>
                        </a:rPr>
                        <a:t>обсуждением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кейса в подгруппах, обеспечивает учащихся дополнительными </a:t>
                      </a:r>
                      <a:r>
                        <a:rPr lang="ru-RU" sz="1600" dirty="0" smtClean="0">
                          <a:effectLst/>
                        </a:rPr>
                        <a:t>сведениями</a:t>
                      </a:r>
                    </a:p>
                    <a:p>
                      <a:pPr marL="0" indent="0">
                        <a:lnSpc>
                          <a:spcPts val="1080"/>
                        </a:lnSpc>
                        <a:spcAft>
                          <a:spcPts val="0"/>
                        </a:spcAft>
                        <a:buNone/>
                        <a:tabLst>
                          <a:tab pos="149225" algn="l"/>
                        </a:tabLs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ts val="108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147955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Задает </a:t>
                      </a:r>
                      <a:r>
                        <a:rPr lang="ru-RU" sz="1600" dirty="0">
                          <a:effectLst/>
                        </a:rPr>
                        <a:t>вопросы, углубляющие понимание кейса и </a:t>
                      </a:r>
                      <a:r>
                        <a:rPr lang="ru-RU" sz="1600" dirty="0" smtClean="0">
                          <a:effectLst/>
                        </a:rPr>
                        <a:t>проблемы</a:t>
                      </a:r>
                    </a:p>
                    <a:p>
                      <a:pPr marL="0" indent="0">
                        <a:lnSpc>
                          <a:spcPts val="1080"/>
                        </a:lnSpc>
                        <a:spcAft>
                          <a:spcPts val="0"/>
                        </a:spcAft>
                        <a:buNone/>
                        <a:tabLst>
                          <a:tab pos="147955" algn="l"/>
                        </a:tabLst>
                      </a:pPr>
                      <a:endParaRPr lang="ru-RU" sz="1600" dirty="0">
                        <a:effectLst/>
                      </a:endParaRPr>
                    </a:p>
                    <a:p>
                      <a:pPr marL="342900" indent="-342900">
                        <a:lnSpc>
                          <a:spcPts val="1080"/>
                        </a:lnSpc>
                        <a:spcAft>
                          <a:spcPts val="0"/>
                        </a:spcAft>
                        <a:buAutoNum type="arabicPeriod" startAt="2"/>
                        <a:tabLst>
                          <a:tab pos="147955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Разрабатывает </a:t>
                      </a:r>
                      <a:r>
                        <a:rPr lang="ru-RU" sz="1600" dirty="0">
                          <a:effectLst/>
                        </a:rPr>
                        <a:t>варианты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решений, принимает во внимание мнения </a:t>
                      </a:r>
                      <a:r>
                        <a:rPr lang="ru-RU" sz="1600" dirty="0" smtClean="0">
                          <a:effectLst/>
                        </a:rPr>
                        <a:t>других</a:t>
                      </a:r>
                    </a:p>
                    <a:p>
                      <a:pPr marL="0" indent="0">
                        <a:lnSpc>
                          <a:spcPts val="1080"/>
                        </a:lnSpc>
                        <a:spcAft>
                          <a:spcPts val="0"/>
                        </a:spcAft>
                        <a:buNone/>
                        <a:tabLst>
                          <a:tab pos="147955" algn="l"/>
                        </a:tabLst>
                      </a:pPr>
                      <a:endParaRPr lang="ru-RU" sz="1600" dirty="0" smtClean="0">
                        <a:effectLst/>
                      </a:endParaRPr>
                    </a:p>
                    <a:p>
                      <a:pPr marL="0" indent="0">
                        <a:lnSpc>
                          <a:spcPts val="1080"/>
                        </a:lnSpc>
                        <a:spcAft>
                          <a:spcPts val="0"/>
                        </a:spcAft>
                        <a:buNone/>
                        <a:tabLst>
                          <a:tab pos="147955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3.</a:t>
                      </a:r>
                      <a:r>
                        <a:rPr lang="ru-RU" sz="1600" baseline="0" dirty="0" smtClean="0">
                          <a:effectLst/>
                        </a:rPr>
                        <a:t>     </a:t>
                      </a:r>
                      <a:r>
                        <a:rPr lang="ru-RU" sz="1600" dirty="0" smtClean="0">
                          <a:effectLst/>
                        </a:rPr>
                        <a:t>Принимает </a:t>
                      </a:r>
                      <a:r>
                        <a:rPr lang="ru-RU" sz="1600" dirty="0">
                          <a:effectLst/>
                        </a:rPr>
                        <a:t>или участвует в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принятии решений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3429247163"/>
                  </a:ext>
                </a:extLst>
              </a:tr>
              <a:tr h="803053">
                <a:tc>
                  <a:txBody>
                    <a:bodyPr/>
                    <a:lstStyle/>
                    <a:p>
                      <a:pPr>
                        <a:lnSpc>
                          <a:spcPts val="104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После занятия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ts val="108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147955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Оценивает </a:t>
                      </a:r>
                      <a:r>
                        <a:rPr lang="ru-RU" sz="1600" dirty="0">
                          <a:effectLst/>
                        </a:rPr>
                        <a:t>работу </a:t>
                      </a:r>
                      <a:r>
                        <a:rPr lang="ru-RU" sz="1600" dirty="0" smtClean="0">
                          <a:effectLst/>
                        </a:rPr>
                        <a:t>учащихся</a:t>
                      </a:r>
                    </a:p>
                    <a:p>
                      <a:pPr marL="0" indent="0">
                        <a:lnSpc>
                          <a:spcPts val="1080"/>
                        </a:lnSpc>
                        <a:spcAft>
                          <a:spcPts val="0"/>
                        </a:spcAft>
                        <a:buNone/>
                        <a:tabLst>
                          <a:tab pos="147955" algn="l"/>
                        </a:tabLs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49225" algn="l"/>
                        </a:tabLst>
                      </a:pPr>
                      <a:r>
                        <a:rPr lang="ru-RU" sz="1600" dirty="0">
                          <a:effectLst/>
                        </a:rPr>
                        <a:t>2.	Оценивает принятые решения и поставленные вопросы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4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Составляет письменный отчет о занятии по заданной форме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889794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6921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60007</TotalTime>
  <Words>1461</Words>
  <Application>Microsoft Office PowerPoint</Application>
  <PresentationFormat>Широкоэкранный</PresentationFormat>
  <Paragraphs>183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Proxima Nova Rg</vt:lpstr>
      <vt:lpstr>Symbol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ТОИПКРО</dc:creator>
  <cp:lastModifiedBy>Ольга Леонидовна Червонец</cp:lastModifiedBy>
  <cp:revision>789</cp:revision>
  <cp:lastPrinted>2021-07-16T05:59:00Z</cp:lastPrinted>
  <dcterms:created xsi:type="dcterms:W3CDTF">2019-08-15T10:09:47Z</dcterms:created>
  <dcterms:modified xsi:type="dcterms:W3CDTF">2024-03-01T04:09:19Z</dcterms:modified>
</cp:coreProperties>
</file>